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3" r:id="rId2"/>
    <p:sldMasterId id="2147483710" r:id="rId3"/>
    <p:sldMasterId id="2147483735" r:id="rId4"/>
    <p:sldMasterId id="2147483780" r:id="rId5"/>
    <p:sldMasterId id="2147483797" r:id="rId6"/>
    <p:sldMasterId id="2147483810" r:id="rId7"/>
  </p:sldMasterIdLst>
  <p:notesMasterIdLst>
    <p:notesMasterId r:id="rId32"/>
  </p:notesMasterIdLst>
  <p:sldIdLst>
    <p:sldId id="537" r:id="rId8"/>
    <p:sldId id="547" r:id="rId9"/>
    <p:sldId id="542" r:id="rId10"/>
    <p:sldId id="546" r:id="rId11"/>
    <p:sldId id="569" r:id="rId12"/>
    <p:sldId id="570" r:id="rId13"/>
    <p:sldId id="549" r:id="rId14"/>
    <p:sldId id="550" r:id="rId15"/>
    <p:sldId id="551" r:id="rId16"/>
    <p:sldId id="571" r:id="rId17"/>
    <p:sldId id="572" r:id="rId18"/>
    <p:sldId id="573" r:id="rId19"/>
    <p:sldId id="555" r:id="rId20"/>
    <p:sldId id="556" r:id="rId21"/>
    <p:sldId id="557" r:id="rId22"/>
    <p:sldId id="558" r:id="rId23"/>
    <p:sldId id="559" r:id="rId24"/>
    <p:sldId id="560" r:id="rId25"/>
    <p:sldId id="561" r:id="rId26"/>
    <p:sldId id="562" r:id="rId27"/>
    <p:sldId id="563" r:id="rId28"/>
    <p:sldId id="564" r:id="rId29"/>
    <p:sldId id="565" r:id="rId30"/>
    <p:sldId id="566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1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8" y="64"/>
      </p:cViewPr>
      <p:guideLst>
        <p:guide orient="horz" pos="2478"/>
        <p:guide pos="1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386E8-B38D-47E3-8306-11B1CFC36BFC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A6317-F4BC-4938-A927-233A3F1915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682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5F0D5-908B-40D7-A524-723EA3C2130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520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670EA-C933-4A3F-6C22-8D3CC02EA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CA28FF-6A03-C878-1CDB-D90A6B17B4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9E161F-3D5D-E68C-9999-78A7A7AEE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26E36-0F4E-E03B-23B7-6D92110F22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A8166-C9CF-473E-A595-9515E219BC7F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880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558BB-378E-5C88-4D57-5E8704ADF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44F859-E372-E6C6-440C-4A14E51441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87DA4D-2314-7087-84F1-7D4CAE785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A10B1-5589-74CB-6E8D-1706BC416C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A8166-C9CF-473E-A595-9515E219BC7F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283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443FC-703D-127B-940A-CD9334CFB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54E0CE-C1EC-1137-DBD1-B14834E2EF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F8FC8-6BDF-D9F8-C7E1-C2C6DFB19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0B56B-AD83-DF00-EB28-E29894BBC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A8166-C9CF-473E-A595-9515E219BC7F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193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A8166-C9CF-473E-A595-9515E219BC7F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287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407FC-40E8-4D45-F1CF-DD3FCB7F2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E21C88-6238-DA0D-41EB-ECB82F731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81A362-2BC3-B7F9-87E2-F48D8AB33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Laura asks Majid to present this award; Majid takes over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48487-B668-E44B-D6C2-14A40C1C99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ECBBC-16A0-462F-BAE2-3A8B46D4F5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628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Majid 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ECBBC-16A0-462F-BAE2-3A8B46D4F5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313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Majid 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ECBBC-16A0-462F-BAE2-3A8B46D4F5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561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D77ED-8C88-8DFA-914D-C81EC067B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E8021D-F417-9002-7768-71AD066B3B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5BFC13-421F-BCE1-90E5-7E99E377C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Laura asks Majid to present this award; Majid takes over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9C476-D386-DC7D-03FD-100C1CC53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ECBBC-16A0-462F-BAE2-3A8B46D4F5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775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A3132-88BD-926A-95FE-8F67F39B7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1C7561-E454-1DBA-FFC3-BB38C42EB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F32589-AA43-9799-0B16-386DC2CEF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Laura asks Majid to present this award; Majid takes over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03D2D-EF62-B76D-43F3-0E519A221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ECBBC-16A0-462F-BAE2-3A8B46D4F5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020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9CBC1-3528-E9AF-B67F-7E3CBA3F4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ABCCEC-D130-EB09-E038-6BB575898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4E4D21-C661-9AEA-B764-4C133BD20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Laura asks Majid to present this award; Majid takes over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14404-3832-B4C8-2745-F01BCBEC0F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ECBBC-16A0-462F-BAE2-3A8B46D4F5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659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A8166-C9CF-473E-A595-9515E219BC7F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23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le Page V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7652"/>
          <a:stretch/>
        </p:blipFill>
        <p:spPr>
          <a:xfrm>
            <a:off x="0" y="-2302"/>
            <a:ext cx="12206514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63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7"/>
          <p:cNvSpPr>
            <a:spLocks/>
          </p:cNvSpPr>
          <p:nvPr userDrawn="1"/>
        </p:nvSpPr>
        <p:spPr bwMode="auto">
          <a:xfrm>
            <a:off x="208155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1" name="Freeform 7"/>
          <p:cNvSpPr>
            <a:spLocks/>
          </p:cNvSpPr>
          <p:nvPr userDrawn="1"/>
        </p:nvSpPr>
        <p:spPr bwMode="auto">
          <a:xfrm>
            <a:off x="3719103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7" name="Tijdelijke aanduiding voor afbeelding 46"/>
          <p:cNvSpPr>
            <a:spLocks noGrp="1"/>
          </p:cNvSpPr>
          <p:nvPr>
            <p:ph type="pic" sz="quarter" idx="18" hasCustomPrompt="1"/>
          </p:nvPr>
        </p:nvSpPr>
        <p:spPr>
          <a:xfrm>
            <a:off x="83954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8" name="Tijdelijke aanduiding voor afbeelding 47"/>
          <p:cNvSpPr>
            <a:spLocks noGrp="1"/>
          </p:cNvSpPr>
          <p:nvPr>
            <p:ph type="pic" sz="quarter" idx="19" hasCustomPrompt="1"/>
          </p:nvPr>
        </p:nvSpPr>
        <p:spPr>
          <a:xfrm>
            <a:off x="435540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991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/>
      <p:bldP spid="49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7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image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93784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6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2421110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7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2413264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8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3894482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3888682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0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5367854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1" name="Tijdelijke aanduiding voor tekst 10"/>
          <p:cNvSpPr>
            <a:spLocks noGrp="1"/>
          </p:cNvSpPr>
          <p:nvPr>
            <p:ph type="body" sz="quarter" idx="17" hasCustomPrompt="1"/>
          </p:nvPr>
        </p:nvSpPr>
        <p:spPr>
          <a:xfrm>
            <a:off x="5364100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2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6841226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3" name="Tijdelijke aanduiding voor tekst 10"/>
          <p:cNvSpPr>
            <a:spLocks noGrp="1"/>
          </p:cNvSpPr>
          <p:nvPr>
            <p:ph type="body" sz="quarter" idx="19" hasCustomPrompt="1"/>
          </p:nvPr>
        </p:nvSpPr>
        <p:spPr>
          <a:xfrm>
            <a:off x="6839518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4" name="Tijdelijke aanduiding voor afbeelding 8"/>
          <p:cNvSpPr>
            <a:spLocks noGrp="1"/>
          </p:cNvSpPr>
          <p:nvPr>
            <p:ph type="pic" sz="quarter" idx="20" hasCustomPrompt="1"/>
          </p:nvPr>
        </p:nvSpPr>
        <p:spPr>
          <a:xfrm>
            <a:off x="831459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21" hasCustomPrompt="1"/>
          </p:nvPr>
        </p:nvSpPr>
        <p:spPr>
          <a:xfrm>
            <a:off x="831493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6" name="Tijdelijke aanduiding voor afbeelding 8"/>
          <p:cNvSpPr>
            <a:spLocks noGrp="1"/>
          </p:cNvSpPr>
          <p:nvPr>
            <p:ph type="pic" sz="quarter" idx="22" hasCustomPrompt="1"/>
          </p:nvPr>
        </p:nvSpPr>
        <p:spPr>
          <a:xfrm>
            <a:off x="9787971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23" hasCustomPrompt="1"/>
          </p:nvPr>
        </p:nvSpPr>
        <p:spPr>
          <a:xfrm>
            <a:off x="9790353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8" name="Tijdelijke aanduiding voor afbeelding 8"/>
          <p:cNvSpPr>
            <a:spLocks noGrp="1"/>
          </p:cNvSpPr>
          <p:nvPr>
            <p:ph type="pic" sz="quarter" idx="24" hasCustomPrompt="1"/>
          </p:nvPr>
        </p:nvSpPr>
        <p:spPr>
          <a:xfrm>
            <a:off x="94773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9" name="Tijdelijke aanduiding voor tekst 10"/>
          <p:cNvSpPr>
            <a:spLocks noGrp="1"/>
          </p:cNvSpPr>
          <p:nvPr>
            <p:ph type="body" sz="quarter" idx="25" hasCustomPrompt="1"/>
          </p:nvPr>
        </p:nvSpPr>
        <p:spPr>
          <a:xfrm>
            <a:off x="93784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0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2421110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1" name="Tijdelijke aanduiding voor tekst 10"/>
          <p:cNvSpPr>
            <a:spLocks noGrp="1"/>
          </p:cNvSpPr>
          <p:nvPr>
            <p:ph type="body" sz="quarter" idx="27" hasCustomPrompt="1"/>
          </p:nvPr>
        </p:nvSpPr>
        <p:spPr>
          <a:xfrm>
            <a:off x="2413264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2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3894482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3" name="Tijdelijke aanduiding voor tekst 10"/>
          <p:cNvSpPr>
            <a:spLocks noGrp="1"/>
          </p:cNvSpPr>
          <p:nvPr>
            <p:ph type="body" sz="quarter" idx="29" hasCustomPrompt="1"/>
          </p:nvPr>
        </p:nvSpPr>
        <p:spPr>
          <a:xfrm>
            <a:off x="3888682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4" name="Tijdelijke aanduiding voor afbeelding 8"/>
          <p:cNvSpPr>
            <a:spLocks noGrp="1"/>
          </p:cNvSpPr>
          <p:nvPr>
            <p:ph type="pic" sz="quarter" idx="30" hasCustomPrompt="1"/>
          </p:nvPr>
        </p:nvSpPr>
        <p:spPr>
          <a:xfrm>
            <a:off x="5367854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5" name="Tijdelijke aanduiding voor tekst 10"/>
          <p:cNvSpPr>
            <a:spLocks noGrp="1"/>
          </p:cNvSpPr>
          <p:nvPr>
            <p:ph type="body" sz="quarter" idx="31" hasCustomPrompt="1"/>
          </p:nvPr>
        </p:nvSpPr>
        <p:spPr>
          <a:xfrm>
            <a:off x="5364100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6" name="Tijdelijke aanduiding voor afbeelding 8"/>
          <p:cNvSpPr>
            <a:spLocks noGrp="1"/>
          </p:cNvSpPr>
          <p:nvPr>
            <p:ph type="pic" sz="quarter" idx="32" hasCustomPrompt="1"/>
          </p:nvPr>
        </p:nvSpPr>
        <p:spPr>
          <a:xfrm>
            <a:off x="6841226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7" name="Tijdelijke aanduiding voor tekst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39518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8" name="Tijdelijke aanduiding voor afbeelding 8"/>
          <p:cNvSpPr>
            <a:spLocks noGrp="1"/>
          </p:cNvSpPr>
          <p:nvPr>
            <p:ph type="pic" sz="quarter" idx="34" hasCustomPrompt="1"/>
          </p:nvPr>
        </p:nvSpPr>
        <p:spPr>
          <a:xfrm>
            <a:off x="831459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9" name="Tijdelijke aanduiding voor tekst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1493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0" name="Tijdelijke aanduiding voor afbeelding 8"/>
          <p:cNvSpPr>
            <a:spLocks noGrp="1"/>
          </p:cNvSpPr>
          <p:nvPr>
            <p:ph type="pic" sz="quarter" idx="36" hasCustomPrompt="1"/>
          </p:nvPr>
        </p:nvSpPr>
        <p:spPr>
          <a:xfrm>
            <a:off x="9787971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1" name="Tijdelijke aanduiding voor tekst 10"/>
          <p:cNvSpPr>
            <a:spLocks noGrp="1"/>
          </p:cNvSpPr>
          <p:nvPr>
            <p:ph type="body" sz="quarter" idx="37" hasCustomPrompt="1"/>
          </p:nvPr>
        </p:nvSpPr>
        <p:spPr>
          <a:xfrm>
            <a:off x="9790353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2" name="Tijdelijke aanduiding voor afbeelding 8"/>
          <p:cNvSpPr>
            <a:spLocks noGrp="1"/>
          </p:cNvSpPr>
          <p:nvPr>
            <p:ph type="pic" sz="quarter" idx="38" hasCustomPrompt="1"/>
          </p:nvPr>
        </p:nvSpPr>
        <p:spPr>
          <a:xfrm>
            <a:off x="94773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3" name="Tijdelijke aanduiding voor tekst 10"/>
          <p:cNvSpPr>
            <a:spLocks noGrp="1"/>
          </p:cNvSpPr>
          <p:nvPr>
            <p:ph type="body" sz="quarter" idx="39" hasCustomPrompt="1"/>
          </p:nvPr>
        </p:nvSpPr>
        <p:spPr>
          <a:xfrm>
            <a:off x="93784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4" name="Tijdelijke aanduiding voor afbeelding 8"/>
          <p:cNvSpPr>
            <a:spLocks noGrp="1"/>
          </p:cNvSpPr>
          <p:nvPr>
            <p:ph type="pic" sz="quarter" idx="40" hasCustomPrompt="1"/>
          </p:nvPr>
        </p:nvSpPr>
        <p:spPr>
          <a:xfrm>
            <a:off x="2421110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5" name="Tijdelijke aanduiding voor tekst 10"/>
          <p:cNvSpPr>
            <a:spLocks noGrp="1"/>
          </p:cNvSpPr>
          <p:nvPr>
            <p:ph type="body" sz="quarter" idx="41" hasCustomPrompt="1"/>
          </p:nvPr>
        </p:nvSpPr>
        <p:spPr>
          <a:xfrm>
            <a:off x="2413264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6" name="Tijdelijke aanduiding voor afbeelding 8"/>
          <p:cNvSpPr>
            <a:spLocks noGrp="1"/>
          </p:cNvSpPr>
          <p:nvPr>
            <p:ph type="pic" sz="quarter" idx="42" hasCustomPrompt="1"/>
          </p:nvPr>
        </p:nvSpPr>
        <p:spPr>
          <a:xfrm>
            <a:off x="3894482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7" name="Tijdelijke aanduiding voor tekst 10"/>
          <p:cNvSpPr>
            <a:spLocks noGrp="1"/>
          </p:cNvSpPr>
          <p:nvPr>
            <p:ph type="body" sz="quarter" idx="43" hasCustomPrompt="1"/>
          </p:nvPr>
        </p:nvSpPr>
        <p:spPr>
          <a:xfrm>
            <a:off x="3888682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8" name="Tijdelijke aanduiding voor afbeelding 8"/>
          <p:cNvSpPr>
            <a:spLocks noGrp="1"/>
          </p:cNvSpPr>
          <p:nvPr>
            <p:ph type="pic" sz="quarter" idx="44" hasCustomPrompt="1"/>
          </p:nvPr>
        </p:nvSpPr>
        <p:spPr>
          <a:xfrm>
            <a:off x="5367854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9" name="Tijdelijke aanduiding voor tekst 10"/>
          <p:cNvSpPr>
            <a:spLocks noGrp="1"/>
          </p:cNvSpPr>
          <p:nvPr>
            <p:ph type="body" sz="quarter" idx="45" hasCustomPrompt="1"/>
          </p:nvPr>
        </p:nvSpPr>
        <p:spPr>
          <a:xfrm>
            <a:off x="5364100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0" name="Tijdelijke aanduiding voor afbeelding 8"/>
          <p:cNvSpPr>
            <a:spLocks noGrp="1"/>
          </p:cNvSpPr>
          <p:nvPr>
            <p:ph type="pic" sz="quarter" idx="46" hasCustomPrompt="1"/>
          </p:nvPr>
        </p:nvSpPr>
        <p:spPr>
          <a:xfrm>
            <a:off x="6841226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1" name="Tijdelijke aanduiding voor tekst 10"/>
          <p:cNvSpPr>
            <a:spLocks noGrp="1"/>
          </p:cNvSpPr>
          <p:nvPr>
            <p:ph type="body" sz="quarter" idx="47" hasCustomPrompt="1"/>
          </p:nvPr>
        </p:nvSpPr>
        <p:spPr>
          <a:xfrm>
            <a:off x="6839518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2" name="Tijdelijke aanduiding voor afbeelding 8"/>
          <p:cNvSpPr>
            <a:spLocks noGrp="1"/>
          </p:cNvSpPr>
          <p:nvPr>
            <p:ph type="pic" sz="quarter" idx="48" hasCustomPrompt="1"/>
          </p:nvPr>
        </p:nvSpPr>
        <p:spPr>
          <a:xfrm>
            <a:off x="831459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3" name="Tijdelijke aanduiding voor tekst 10"/>
          <p:cNvSpPr>
            <a:spLocks noGrp="1"/>
          </p:cNvSpPr>
          <p:nvPr>
            <p:ph type="body" sz="quarter" idx="49" hasCustomPrompt="1"/>
          </p:nvPr>
        </p:nvSpPr>
        <p:spPr>
          <a:xfrm>
            <a:off x="831493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4" name="Tijdelijke aanduiding voor afbeelding 8"/>
          <p:cNvSpPr>
            <a:spLocks noGrp="1"/>
          </p:cNvSpPr>
          <p:nvPr>
            <p:ph type="pic" sz="quarter" idx="50" hasCustomPrompt="1"/>
          </p:nvPr>
        </p:nvSpPr>
        <p:spPr>
          <a:xfrm>
            <a:off x="9787971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5" name="Tijdelijke aanduiding voor tekst 10"/>
          <p:cNvSpPr>
            <a:spLocks noGrp="1"/>
          </p:cNvSpPr>
          <p:nvPr>
            <p:ph type="body" sz="quarter" idx="51" hasCustomPrompt="1"/>
          </p:nvPr>
        </p:nvSpPr>
        <p:spPr>
          <a:xfrm>
            <a:off x="9790353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6" name="Tijdelijke aanduiding voor afbeelding 8"/>
          <p:cNvSpPr>
            <a:spLocks noGrp="1"/>
          </p:cNvSpPr>
          <p:nvPr>
            <p:ph type="pic" sz="quarter" idx="52" hasCustomPrompt="1"/>
          </p:nvPr>
        </p:nvSpPr>
        <p:spPr>
          <a:xfrm>
            <a:off x="94773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7" name="Tijdelijke aanduiding voor tekst 10"/>
          <p:cNvSpPr>
            <a:spLocks noGrp="1"/>
          </p:cNvSpPr>
          <p:nvPr>
            <p:ph type="body" sz="quarter" idx="53" hasCustomPrompt="1"/>
          </p:nvPr>
        </p:nvSpPr>
        <p:spPr>
          <a:xfrm>
            <a:off x="93784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8" name="Tijdelijke aanduiding voor afbeelding 8"/>
          <p:cNvSpPr>
            <a:spLocks noGrp="1"/>
          </p:cNvSpPr>
          <p:nvPr>
            <p:ph type="pic" sz="quarter" idx="54" hasCustomPrompt="1"/>
          </p:nvPr>
        </p:nvSpPr>
        <p:spPr>
          <a:xfrm>
            <a:off x="2421110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9" name="Tijdelijke aanduiding voor tekst 10"/>
          <p:cNvSpPr>
            <a:spLocks noGrp="1"/>
          </p:cNvSpPr>
          <p:nvPr>
            <p:ph type="body" sz="quarter" idx="55" hasCustomPrompt="1"/>
          </p:nvPr>
        </p:nvSpPr>
        <p:spPr>
          <a:xfrm>
            <a:off x="2413264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0" name="Tijdelijke aanduiding voor afbeelding 8"/>
          <p:cNvSpPr>
            <a:spLocks noGrp="1"/>
          </p:cNvSpPr>
          <p:nvPr>
            <p:ph type="pic" sz="quarter" idx="56" hasCustomPrompt="1"/>
          </p:nvPr>
        </p:nvSpPr>
        <p:spPr>
          <a:xfrm>
            <a:off x="3894482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1" name="Tijdelijke aanduiding voor tekst 10"/>
          <p:cNvSpPr>
            <a:spLocks noGrp="1"/>
          </p:cNvSpPr>
          <p:nvPr>
            <p:ph type="body" sz="quarter" idx="57" hasCustomPrompt="1"/>
          </p:nvPr>
        </p:nvSpPr>
        <p:spPr>
          <a:xfrm>
            <a:off x="3888682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2" name="Tijdelijke aanduiding voor afbeelding 8"/>
          <p:cNvSpPr>
            <a:spLocks noGrp="1"/>
          </p:cNvSpPr>
          <p:nvPr>
            <p:ph type="pic" sz="quarter" idx="58" hasCustomPrompt="1"/>
          </p:nvPr>
        </p:nvSpPr>
        <p:spPr>
          <a:xfrm>
            <a:off x="5367854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3" name="Tijdelijke aanduiding voor tekst 10"/>
          <p:cNvSpPr>
            <a:spLocks noGrp="1"/>
          </p:cNvSpPr>
          <p:nvPr>
            <p:ph type="body" sz="quarter" idx="59" hasCustomPrompt="1"/>
          </p:nvPr>
        </p:nvSpPr>
        <p:spPr>
          <a:xfrm>
            <a:off x="5364100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4" name="Tijdelijke aanduiding voor afbeelding 8"/>
          <p:cNvSpPr>
            <a:spLocks noGrp="1"/>
          </p:cNvSpPr>
          <p:nvPr>
            <p:ph type="pic" sz="quarter" idx="60" hasCustomPrompt="1"/>
          </p:nvPr>
        </p:nvSpPr>
        <p:spPr>
          <a:xfrm>
            <a:off x="6841226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5" name="Tijdelijke aanduiding voor tekst 10"/>
          <p:cNvSpPr>
            <a:spLocks noGrp="1"/>
          </p:cNvSpPr>
          <p:nvPr>
            <p:ph type="body" sz="quarter" idx="61" hasCustomPrompt="1"/>
          </p:nvPr>
        </p:nvSpPr>
        <p:spPr>
          <a:xfrm>
            <a:off x="6839518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6" name="Tijdelijke aanduiding voor afbeelding 8"/>
          <p:cNvSpPr>
            <a:spLocks noGrp="1"/>
          </p:cNvSpPr>
          <p:nvPr>
            <p:ph type="pic" sz="quarter" idx="62" hasCustomPrompt="1"/>
          </p:nvPr>
        </p:nvSpPr>
        <p:spPr>
          <a:xfrm>
            <a:off x="831459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7" name="Tijdelijke aanduiding voor tekst 10"/>
          <p:cNvSpPr>
            <a:spLocks noGrp="1"/>
          </p:cNvSpPr>
          <p:nvPr>
            <p:ph type="body" sz="quarter" idx="63" hasCustomPrompt="1"/>
          </p:nvPr>
        </p:nvSpPr>
        <p:spPr>
          <a:xfrm>
            <a:off x="831493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8" name="Tijdelijke aanduiding voor afbeelding 8"/>
          <p:cNvSpPr>
            <a:spLocks noGrp="1"/>
          </p:cNvSpPr>
          <p:nvPr>
            <p:ph type="pic" sz="quarter" idx="64" hasCustomPrompt="1"/>
          </p:nvPr>
        </p:nvSpPr>
        <p:spPr>
          <a:xfrm>
            <a:off x="9787971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9" name="Tijdelijke aanduiding voor tekst 10"/>
          <p:cNvSpPr>
            <a:spLocks noGrp="1"/>
          </p:cNvSpPr>
          <p:nvPr>
            <p:ph type="body" sz="quarter" idx="65" hasCustomPrompt="1"/>
          </p:nvPr>
        </p:nvSpPr>
        <p:spPr>
          <a:xfrm>
            <a:off x="9790353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461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2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1" name="Tijdelijke aanduiding voor tekst 10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94773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72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302736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4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10699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6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718662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8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926625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80" name="Tijdelijke aanduiding voor tekst 10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02736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1" name="Tijdelijke aanduiding voor tekst 10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10699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2" name="Tijdelijke aanduiding voor tekst 10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718662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3" name="Tijdelijke aanduiding voor tekst 10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926625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6" name="Tijdelijke aanduiding voor afbeelding 8"/>
          <p:cNvSpPr>
            <a:spLocks noGrp="1"/>
          </p:cNvSpPr>
          <p:nvPr>
            <p:ph type="pic" sz="quarter" idx="23" hasCustomPrompt="1"/>
          </p:nvPr>
        </p:nvSpPr>
        <p:spPr>
          <a:xfrm>
            <a:off x="94773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7" name="Tijdelijke aanduiding voor tekst 10"/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94773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8" name="Tijdelijke aanduiding voor afbeelding 8"/>
          <p:cNvSpPr>
            <a:spLocks noGrp="1"/>
          </p:cNvSpPr>
          <p:nvPr>
            <p:ph type="pic" sz="quarter" idx="25" hasCustomPrompt="1"/>
          </p:nvPr>
        </p:nvSpPr>
        <p:spPr>
          <a:xfrm>
            <a:off x="302736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9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510699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0" name="Tijdelijke aanduiding voor afbeelding 8"/>
          <p:cNvSpPr>
            <a:spLocks noGrp="1"/>
          </p:cNvSpPr>
          <p:nvPr>
            <p:ph type="pic" sz="quarter" idx="27" hasCustomPrompt="1"/>
          </p:nvPr>
        </p:nvSpPr>
        <p:spPr>
          <a:xfrm>
            <a:off x="718662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1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926625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2" name="Tijdelijke aanduiding voor tekst 10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02736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3" name="Tijdelijke aanduiding voor tekst 10"/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510699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4" name="Tijdelijke aanduiding voor tekst 10"/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718662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5" name="Tijdelijke aanduiding voor tekst 10"/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926625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8706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</p:spTree>
    <p:extLst>
      <p:ext uri="{BB962C8B-B14F-4D97-AF65-F5344CB8AC3E}">
        <p14:creationId xmlns:p14="http://schemas.microsoft.com/office/powerpoint/2010/main" val="2001772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  <p:sp>
        <p:nvSpPr>
          <p:cNvPr id="6" name="Vignette"/>
          <p:cNvSpPr/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gradFill>
            <a:gsLst>
              <a:gs pos="0">
                <a:schemeClr val="tx1">
                  <a:alpha val="3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609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6B5C-1D79-469C-A857-E69734CA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FBA52-8699-4DA1-B171-4470B6F1A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8A60EE-4E7F-4BA8-889F-510634E39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15" y="124446"/>
            <a:ext cx="1879539" cy="4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70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le Page V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7652"/>
          <a:stretch/>
        </p:blipFill>
        <p:spPr>
          <a:xfrm>
            <a:off x="0" y="-2302"/>
            <a:ext cx="12206514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93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7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age V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58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" y="-2302"/>
            <a:ext cx="12196090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76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1295400" y="2408977"/>
            <a:ext cx="78631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1" y="2781300"/>
            <a:ext cx="1295397" cy="2604176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5895975" y="6294372"/>
            <a:ext cx="6305557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 13"/>
          <p:cNvSpPr/>
          <p:nvPr userDrawn="1"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95400" y="27813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3600" b="0" i="0">
                <a:latin typeface="Fira Sans SemiBold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81300"/>
            <a:ext cx="1285868" cy="939800"/>
          </a:xfrm>
        </p:spPr>
        <p:txBody>
          <a:bodyPr lIns="216000" tIns="144000" rIns="288000"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01</a:t>
            </a:r>
          </a:p>
        </p:txBody>
      </p:sp>
      <p:sp>
        <p:nvSpPr>
          <p:cNvPr id="20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00" y="33274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2400" b="0" i="0">
                <a:latin typeface="Fira Sans Light" panose="020B04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Sub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928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urpo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6992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page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2" b="47383"/>
          <a:stretch/>
        </p:blipFill>
        <p:spPr>
          <a:xfrm>
            <a:off x="0" y="3886200"/>
            <a:ext cx="12192000" cy="2971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1479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/>
          <p:cNvSpPr>
            <a:spLocks/>
          </p:cNvSpPr>
          <p:nvPr userDrawn="1"/>
        </p:nvSpPr>
        <p:spPr bwMode="auto">
          <a:xfrm>
            <a:off x="-1273629" y="0"/>
            <a:ext cx="10845800" cy="6858000"/>
          </a:xfrm>
          <a:custGeom>
            <a:avLst/>
            <a:gdLst>
              <a:gd name="T0" fmla="*/ 0 w 6780"/>
              <a:gd name="T1" fmla="*/ 4320 h 4320"/>
              <a:gd name="T2" fmla="*/ 6185 w 6780"/>
              <a:gd name="T3" fmla="*/ 4320 h 4320"/>
              <a:gd name="T4" fmla="*/ 6780 w 6780"/>
              <a:gd name="T5" fmla="*/ 2164 h 4320"/>
              <a:gd name="T6" fmla="*/ 6180 w 6780"/>
              <a:gd name="T7" fmla="*/ 0 h 4320"/>
              <a:gd name="T8" fmla="*/ 0 w 6780"/>
              <a:gd name="T9" fmla="*/ 0 h 4320"/>
              <a:gd name="T10" fmla="*/ 0 w 6780"/>
              <a:gd name="T11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0" h="4320">
                <a:moveTo>
                  <a:pt x="0" y="4320"/>
                </a:moveTo>
                <a:cubicBezTo>
                  <a:pt x="6185" y="4320"/>
                  <a:pt x="6185" y="4320"/>
                  <a:pt x="6185" y="4320"/>
                </a:cubicBezTo>
                <a:cubicBezTo>
                  <a:pt x="6563" y="3690"/>
                  <a:pt x="6780" y="2952"/>
                  <a:pt x="6780" y="2164"/>
                </a:cubicBezTo>
                <a:cubicBezTo>
                  <a:pt x="6780" y="1372"/>
                  <a:pt x="6561" y="632"/>
                  <a:pt x="6180" y="0"/>
                </a:cubicBezTo>
                <a:cubicBezTo>
                  <a:pt x="0" y="0"/>
                  <a:pt x="0" y="0"/>
                  <a:pt x="0" y="0"/>
                </a:cubicBez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6622143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23027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9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839545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4356553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7873562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6142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7"/>
          <p:cNvSpPr>
            <a:spLocks/>
          </p:cNvSpPr>
          <p:nvPr userDrawn="1"/>
        </p:nvSpPr>
        <p:spPr bwMode="auto">
          <a:xfrm>
            <a:off x="208155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1" name="Freeform 7"/>
          <p:cNvSpPr>
            <a:spLocks/>
          </p:cNvSpPr>
          <p:nvPr userDrawn="1"/>
        </p:nvSpPr>
        <p:spPr bwMode="auto">
          <a:xfrm>
            <a:off x="3719103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7" name="Tijdelijke aanduiding voor afbeelding 46"/>
          <p:cNvSpPr>
            <a:spLocks noGrp="1"/>
          </p:cNvSpPr>
          <p:nvPr>
            <p:ph type="pic" sz="quarter" idx="18" hasCustomPrompt="1"/>
          </p:nvPr>
        </p:nvSpPr>
        <p:spPr>
          <a:xfrm>
            <a:off x="83954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8" name="Tijdelijke aanduiding voor afbeelding 47"/>
          <p:cNvSpPr>
            <a:spLocks noGrp="1"/>
          </p:cNvSpPr>
          <p:nvPr>
            <p:ph type="pic" sz="quarter" idx="19" hasCustomPrompt="1"/>
          </p:nvPr>
        </p:nvSpPr>
        <p:spPr>
          <a:xfrm>
            <a:off x="435540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763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/>
      <p:bldP spid="49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7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image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93784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6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2421110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7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2413264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8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3894482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3888682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0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5367854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1" name="Tijdelijke aanduiding voor tekst 10"/>
          <p:cNvSpPr>
            <a:spLocks noGrp="1"/>
          </p:cNvSpPr>
          <p:nvPr>
            <p:ph type="body" sz="quarter" idx="17" hasCustomPrompt="1"/>
          </p:nvPr>
        </p:nvSpPr>
        <p:spPr>
          <a:xfrm>
            <a:off x="5364100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2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6841226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3" name="Tijdelijke aanduiding voor tekst 10"/>
          <p:cNvSpPr>
            <a:spLocks noGrp="1"/>
          </p:cNvSpPr>
          <p:nvPr>
            <p:ph type="body" sz="quarter" idx="19" hasCustomPrompt="1"/>
          </p:nvPr>
        </p:nvSpPr>
        <p:spPr>
          <a:xfrm>
            <a:off x="6839518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4" name="Tijdelijke aanduiding voor afbeelding 8"/>
          <p:cNvSpPr>
            <a:spLocks noGrp="1"/>
          </p:cNvSpPr>
          <p:nvPr>
            <p:ph type="pic" sz="quarter" idx="20" hasCustomPrompt="1"/>
          </p:nvPr>
        </p:nvSpPr>
        <p:spPr>
          <a:xfrm>
            <a:off x="831459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21" hasCustomPrompt="1"/>
          </p:nvPr>
        </p:nvSpPr>
        <p:spPr>
          <a:xfrm>
            <a:off x="831493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6" name="Tijdelijke aanduiding voor afbeelding 8"/>
          <p:cNvSpPr>
            <a:spLocks noGrp="1"/>
          </p:cNvSpPr>
          <p:nvPr>
            <p:ph type="pic" sz="quarter" idx="22" hasCustomPrompt="1"/>
          </p:nvPr>
        </p:nvSpPr>
        <p:spPr>
          <a:xfrm>
            <a:off x="9787971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23" hasCustomPrompt="1"/>
          </p:nvPr>
        </p:nvSpPr>
        <p:spPr>
          <a:xfrm>
            <a:off x="9790353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8" name="Tijdelijke aanduiding voor afbeelding 8"/>
          <p:cNvSpPr>
            <a:spLocks noGrp="1"/>
          </p:cNvSpPr>
          <p:nvPr>
            <p:ph type="pic" sz="quarter" idx="24" hasCustomPrompt="1"/>
          </p:nvPr>
        </p:nvSpPr>
        <p:spPr>
          <a:xfrm>
            <a:off x="94773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9" name="Tijdelijke aanduiding voor tekst 10"/>
          <p:cNvSpPr>
            <a:spLocks noGrp="1"/>
          </p:cNvSpPr>
          <p:nvPr>
            <p:ph type="body" sz="quarter" idx="25" hasCustomPrompt="1"/>
          </p:nvPr>
        </p:nvSpPr>
        <p:spPr>
          <a:xfrm>
            <a:off x="93784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0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2421110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1" name="Tijdelijke aanduiding voor tekst 10"/>
          <p:cNvSpPr>
            <a:spLocks noGrp="1"/>
          </p:cNvSpPr>
          <p:nvPr>
            <p:ph type="body" sz="quarter" idx="27" hasCustomPrompt="1"/>
          </p:nvPr>
        </p:nvSpPr>
        <p:spPr>
          <a:xfrm>
            <a:off x="2413264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2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3894482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3" name="Tijdelijke aanduiding voor tekst 10"/>
          <p:cNvSpPr>
            <a:spLocks noGrp="1"/>
          </p:cNvSpPr>
          <p:nvPr>
            <p:ph type="body" sz="quarter" idx="29" hasCustomPrompt="1"/>
          </p:nvPr>
        </p:nvSpPr>
        <p:spPr>
          <a:xfrm>
            <a:off x="3888682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4" name="Tijdelijke aanduiding voor afbeelding 8"/>
          <p:cNvSpPr>
            <a:spLocks noGrp="1"/>
          </p:cNvSpPr>
          <p:nvPr>
            <p:ph type="pic" sz="quarter" idx="30" hasCustomPrompt="1"/>
          </p:nvPr>
        </p:nvSpPr>
        <p:spPr>
          <a:xfrm>
            <a:off x="5367854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5" name="Tijdelijke aanduiding voor tekst 10"/>
          <p:cNvSpPr>
            <a:spLocks noGrp="1"/>
          </p:cNvSpPr>
          <p:nvPr>
            <p:ph type="body" sz="quarter" idx="31" hasCustomPrompt="1"/>
          </p:nvPr>
        </p:nvSpPr>
        <p:spPr>
          <a:xfrm>
            <a:off x="5364100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6" name="Tijdelijke aanduiding voor afbeelding 8"/>
          <p:cNvSpPr>
            <a:spLocks noGrp="1"/>
          </p:cNvSpPr>
          <p:nvPr>
            <p:ph type="pic" sz="quarter" idx="32" hasCustomPrompt="1"/>
          </p:nvPr>
        </p:nvSpPr>
        <p:spPr>
          <a:xfrm>
            <a:off x="6841226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7" name="Tijdelijke aanduiding voor tekst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39518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8" name="Tijdelijke aanduiding voor afbeelding 8"/>
          <p:cNvSpPr>
            <a:spLocks noGrp="1"/>
          </p:cNvSpPr>
          <p:nvPr>
            <p:ph type="pic" sz="quarter" idx="34" hasCustomPrompt="1"/>
          </p:nvPr>
        </p:nvSpPr>
        <p:spPr>
          <a:xfrm>
            <a:off x="831459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9" name="Tijdelijke aanduiding voor tekst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1493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0" name="Tijdelijke aanduiding voor afbeelding 8"/>
          <p:cNvSpPr>
            <a:spLocks noGrp="1"/>
          </p:cNvSpPr>
          <p:nvPr>
            <p:ph type="pic" sz="quarter" idx="36" hasCustomPrompt="1"/>
          </p:nvPr>
        </p:nvSpPr>
        <p:spPr>
          <a:xfrm>
            <a:off x="9787971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1" name="Tijdelijke aanduiding voor tekst 10"/>
          <p:cNvSpPr>
            <a:spLocks noGrp="1"/>
          </p:cNvSpPr>
          <p:nvPr>
            <p:ph type="body" sz="quarter" idx="37" hasCustomPrompt="1"/>
          </p:nvPr>
        </p:nvSpPr>
        <p:spPr>
          <a:xfrm>
            <a:off x="9790353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2" name="Tijdelijke aanduiding voor afbeelding 8"/>
          <p:cNvSpPr>
            <a:spLocks noGrp="1"/>
          </p:cNvSpPr>
          <p:nvPr>
            <p:ph type="pic" sz="quarter" idx="38" hasCustomPrompt="1"/>
          </p:nvPr>
        </p:nvSpPr>
        <p:spPr>
          <a:xfrm>
            <a:off x="94773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3" name="Tijdelijke aanduiding voor tekst 10"/>
          <p:cNvSpPr>
            <a:spLocks noGrp="1"/>
          </p:cNvSpPr>
          <p:nvPr>
            <p:ph type="body" sz="quarter" idx="39" hasCustomPrompt="1"/>
          </p:nvPr>
        </p:nvSpPr>
        <p:spPr>
          <a:xfrm>
            <a:off x="93784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4" name="Tijdelijke aanduiding voor afbeelding 8"/>
          <p:cNvSpPr>
            <a:spLocks noGrp="1"/>
          </p:cNvSpPr>
          <p:nvPr>
            <p:ph type="pic" sz="quarter" idx="40" hasCustomPrompt="1"/>
          </p:nvPr>
        </p:nvSpPr>
        <p:spPr>
          <a:xfrm>
            <a:off x="2421110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5" name="Tijdelijke aanduiding voor tekst 10"/>
          <p:cNvSpPr>
            <a:spLocks noGrp="1"/>
          </p:cNvSpPr>
          <p:nvPr>
            <p:ph type="body" sz="quarter" idx="41" hasCustomPrompt="1"/>
          </p:nvPr>
        </p:nvSpPr>
        <p:spPr>
          <a:xfrm>
            <a:off x="2413264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6" name="Tijdelijke aanduiding voor afbeelding 8"/>
          <p:cNvSpPr>
            <a:spLocks noGrp="1"/>
          </p:cNvSpPr>
          <p:nvPr>
            <p:ph type="pic" sz="quarter" idx="42" hasCustomPrompt="1"/>
          </p:nvPr>
        </p:nvSpPr>
        <p:spPr>
          <a:xfrm>
            <a:off x="3894482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7" name="Tijdelijke aanduiding voor tekst 10"/>
          <p:cNvSpPr>
            <a:spLocks noGrp="1"/>
          </p:cNvSpPr>
          <p:nvPr>
            <p:ph type="body" sz="quarter" idx="43" hasCustomPrompt="1"/>
          </p:nvPr>
        </p:nvSpPr>
        <p:spPr>
          <a:xfrm>
            <a:off x="3888682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8" name="Tijdelijke aanduiding voor afbeelding 8"/>
          <p:cNvSpPr>
            <a:spLocks noGrp="1"/>
          </p:cNvSpPr>
          <p:nvPr>
            <p:ph type="pic" sz="quarter" idx="44" hasCustomPrompt="1"/>
          </p:nvPr>
        </p:nvSpPr>
        <p:spPr>
          <a:xfrm>
            <a:off x="5367854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9" name="Tijdelijke aanduiding voor tekst 10"/>
          <p:cNvSpPr>
            <a:spLocks noGrp="1"/>
          </p:cNvSpPr>
          <p:nvPr>
            <p:ph type="body" sz="quarter" idx="45" hasCustomPrompt="1"/>
          </p:nvPr>
        </p:nvSpPr>
        <p:spPr>
          <a:xfrm>
            <a:off x="5364100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0" name="Tijdelijke aanduiding voor afbeelding 8"/>
          <p:cNvSpPr>
            <a:spLocks noGrp="1"/>
          </p:cNvSpPr>
          <p:nvPr>
            <p:ph type="pic" sz="quarter" idx="46" hasCustomPrompt="1"/>
          </p:nvPr>
        </p:nvSpPr>
        <p:spPr>
          <a:xfrm>
            <a:off x="6841226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1" name="Tijdelijke aanduiding voor tekst 10"/>
          <p:cNvSpPr>
            <a:spLocks noGrp="1"/>
          </p:cNvSpPr>
          <p:nvPr>
            <p:ph type="body" sz="quarter" idx="47" hasCustomPrompt="1"/>
          </p:nvPr>
        </p:nvSpPr>
        <p:spPr>
          <a:xfrm>
            <a:off x="6839518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2" name="Tijdelijke aanduiding voor afbeelding 8"/>
          <p:cNvSpPr>
            <a:spLocks noGrp="1"/>
          </p:cNvSpPr>
          <p:nvPr>
            <p:ph type="pic" sz="quarter" idx="48" hasCustomPrompt="1"/>
          </p:nvPr>
        </p:nvSpPr>
        <p:spPr>
          <a:xfrm>
            <a:off x="831459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3" name="Tijdelijke aanduiding voor tekst 10"/>
          <p:cNvSpPr>
            <a:spLocks noGrp="1"/>
          </p:cNvSpPr>
          <p:nvPr>
            <p:ph type="body" sz="quarter" idx="49" hasCustomPrompt="1"/>
          </p:nvPr>
        </p:nvSpPr>
        <p:spPr>
          <a:xfrm>
            <a:off x="831493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4" name="Tijdelijke aanduiding voor afbeelding 8"/>
          <p:cNvSpPr>
            <a:spLocks noGrp="1"/>
          </p:cNvSpPr>
          <p:nvPr>
            <p:ph type="pic" sz="quarter" idx="50" hasCustomPrompt="1"/>
          </p:nvPr>
        </p:nvSpPr>
        <p:spPr>
          <a:xfrm>
            <a:off x="9787971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5" name="Tijdelijke aanduiding voor tekst 10"/>
          <p:cNvSpPr>
            <a:spLocks noGrp="1"/>
          </p:cNvSpPr>
          <p:nvPr>
            <p:ph type="body" sz="quarter" idx="51" hasCustomPrompt="1"/>
          </p:nvPr>
        </p:nvSpPr>
        <p:spPr>
          <a:xfrm>
            <a:off x="9790353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6" name="Tijdelijke aanduiding voor afbeelding 8"/>
          <p:cNvSpPr>
            <a:spLocks noGrp="1"/>
          </p:cNvSpPr>
          <p:nvPr>
            <p:ph type="pic" sz="quarter" idx="52" hasCustomPrompt="1"/>
          </p:nvPr>
        </p:nvSpPr>
        <p:spPr>
          <a:xfrm>
            <a:off x="94773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7" name="Tijdelijke aanduiding voor tekst 10"/>
          <p:cNvSpPr>
            <a:spLocks noGrp="1"/>
          </p:cNvSpPr>
          <p:nvPr>
            <p:ph type="body" sz="quarter" idx="53" hasCustomPrompt="1"/>
          </p:nvPr>
        </p:nvSpPr>
        <p:spPr>
          <a:xfrm>
            <a:off x="93784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8" name="Tijdelijke aanduiding voor afbeelding 8"/>
          <p:cNvSpPr>
            <a:spLocks noGrp="1"/>
          </p:cNvSpPr>
          <p:nvPr>
            <p:ph type="pic" sz="quarter" idx="54" hasCustomPrompt="1"/>
          </p:nvPr>
        </p:nvSpPr>
        <p:spPr>
          <a:xfrm>
            <a:off x="2421110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9" name="Tijdelijke aanduiding voor tekst 10"/>
          <p:cNvSpPr>
            <a:spLocks noGrp="1"/>
          </p:cNvSpPr>
          <p:nvPr>
            <p:ph type="body" sz="quarter" idx="55" hasCustomPrompt="1"/>
          </p:nvPr>
        </p:nvSpPr>
        <p:spPr>
          <a:xfrm>
            <a:off x="2413264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0" name="Tijdelijke aanduiding voor afbeelding 8"/>
          <p:cNvSpPr>
            <a:spLocks noGrp="1"/>
          </p:cNvSpPr>
          <p:nvPr>
            <p:ph type="pic" sz="quarter" idx="56" hasCustomPrompt="1"/>
          </p:nvPr>
        </p:nvSpPr>
        <p:spPr>
          <a:xfrm>
            <a:off x="3894482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1" name="Tijdelijke aanduiding voor tekst 10"/>
          <p:cNvSpPr>
            <a:spLocks noGrp="1"/>
          </p:cNvSpPr>
          <p:nvPr>
            <p:ph type="body" sz="quarter" idx="57" hasCustomPrompt="1"/>
          </p:nvPr>
        </p:nvSpPr>
        <p:spPr>
          <a:xfrm>
            <a:off x="3888682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2" name="Tijdelijke aanduiding voor afbeelding 8"/>
          <p:cNvSpPr>
            <a:spLocks noGrp="1"/>
          </p:cNvSpPr>
          <p:nvPr>
            <p:ph type="pic" sz="quarter" idx="58" hasCustomPrompt="1"/>
          </p:nvPr>
        </p:nvSpPr>
        <p:spPr>
          <a:xfrm>
            <a:off x="5367854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3" name="Tijdelijke aanduiding voor tekst 10"/>
          <p:cNvSpPr>
            <a:spLocks noGrp="1"/>
          </p:cNvSpPr>
          <p:nvPr>
            <p:ph type="body" sz="quarter" idx="59" hasCustomPrompt="1"/>
          </p:nvPr>
        </p:nvSpPr>
        <p:spPr>
          <a:xfrm>
            <a:off x="5364100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4" name="Tijdelijke aanduiding voor afbeelding 8"/>
          <p:cNvSpPr>
            <a:spLocks noGrp="1"/>
          </p:cNvSpPr>
          <p:nvPr>
            <p:ph type="pic" sz="quarter" idx="60" hasCustomPrompt="1"/>
          </p:nvPr>
        </p:nvSpPr>
        <p:spPr>
          <a:xfrm>
            <a:off x="6841226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5" name="Tijdelijke aanduiding voor tekst 10"/>
          <p:cNvSpPr>
            <a:spLocks noGrp="1"/>
          </p:cNvSpPr>
          <p:nvPr>
            <p:ph type="body" sz="quarter" idx="61" hasCustomPrompt="1"/>
          </p:nvPr>
        </p:nvSpPr>
        <p:spPr>
          <a:xfrm>
            <a:off x="6839518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6" name="Tijdelijke aanduiding voor afbeelding 8"/>
          <p:cNvSpPr>
            <a:spLocks noGrp="1"/>
          </p:cNvSpPr>
          <p:nvPr>
            <p:ph type="pic" sz="quarter" idx="62" hasCustomPrompt="1"/>
          </p:nvPr>
        </p:nvSpPr>
        <p:spPr>
          <a:xfrm>
            <a:off x="831459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7" name="Tijdelijke aanduiding voor tekst 10"/>
          <p:cNvSpPr>
            <a:spLocks noGrp="1"/>
          </p:cNvSpPr>
          <p:nvPr>
            <p:ph type="body" sz="quarter" idx="63" hasCustomPrompt="1"/>
          </p:nvPr>
        </p:nvSpPr>
        <p:spPr>
          <a:xfrm>
            <a:off x="831493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8" name="Tijdelijke aanduiding voor afbeelding 8"/>
          <p:cNvSpPr>
            <a:spLocks noGrp="1"/>
          </p:cNvSpPr>
          <p:nvPr>
            <p:ph type="pic" sz="quarter" idx="64" hasCustomPrompt="1"/>
          </p:nvPr>
        </p:nvSpPr>
        <p:spPr>
          <a:xfrm>
            <a:off x="9787971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9" name="Tijdelijke aanduiding voor tekst 10"/>
          <p:cNvSpPr>
            <a:spLocks noGrp="1"/>
          </p:cNvSpPr>
          <p:nvPr>
            <p:ph type="body" sz="quarter" idx="65" hasCustomPrompt="1"/>
          </p:nvPr>
        </p:nvSpPr>
        <p:spPr>
          <a:xfrm>
            <a:off x="9790353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1558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2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1" name="Tijdelijke aanduiding voor tekst 10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94773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72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302736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4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10699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6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718662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8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926625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80" name="Tijdelijke aanduiding voor tekst 10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02736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1" name="Tijdelijke aanduiding voor tekst 10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10699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2" name="Tijdelijke aanduiding voor tekst 10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718662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3" name="Tijdelijke aanduiding voor tekst 10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926625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6" name="Tijdelijke aanduiding voor afbeelding 8"/>
          <p:cNvSpPr>
            <a:spLocks noGrp="1"/>
          </p:cNvSpPr>
          <p:nvPr>
            <p:ph type="pic" sz="quarter" idx="23" hasCustomPrompt="1"/>
          </p:nvPr>
        </p:nvSpPr>
        <p:spPr>
          <a:xfrm>
            <a:off x="94773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7" name="Tijdelijke aanduiding voor tekst 10"/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94773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8" name="Tijdelijke aanduiding voor afbeelding 8"/>
          <p:cNvSpPr>
            <a:spLocks noGrp="1"/>
          </p:cNvSpPr>
          <p:nvPr>
            <p:ph type="pic" sz="quarter" idx="25" hasCustomPrompt="1"/>
          </p:nvPr>
        </p:nvSpPr>
        <p:spPr>
          <a:xfrm>
            <a:off x="302736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9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510699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0" name="Tijdelijke aanduiding voor afbeelding 8"/>
          <p:cNvSpPr>
            <a:spLocks noGrp="1"/>
          </p:cNvSpPr>
          <p:nvPr>
            <p:ph type="pic" sz="quarter" idx="27" hasCustomPrompt="1"/>
          </p:nvPr>
        </p:nvSpPr>
        <p:spPr>
          <a:xfrm>
            <a:off x="718662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1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926625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2" name="Tijdelijke aanduiding voor tekst 10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02736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3" name="Tijdelijke aanduiding voor tekst 10"/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510699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4" name="Tijdelijke aanduiding voor tekst 10"/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718662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5" name="Tijdelijke aanduiding voor tekst 10"/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926625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2266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</p:spTree>
    <p:extLst>
      <p:ext uri="{BB962C8B-B14F-4D97-AF65-F5344CB8AC3E}">
        <p14:creationId xmlns:p14="http://schemas.microsoft.com/office/powerpoint/2010/main" val="1393936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  <p:sp>
        <p:nvSpPr>
          <p:cNvPr id="6" name="Vignette"/>
          <p:cNvSpPr/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gradFill>
            <a:gsLst>
              <a:gs pos="0">
                <a:schemeClr val="tx1">
                  <a:alpha val="3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378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age V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93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6B5C-1D79-469C-A857-E69734CA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FBA52-8699-4DA1-B171-4470B6F1A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8A60EE-4E7F-4BA8-889F-510634E39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15" y="124446"/>
            <a:ext cx="1879539" cy="4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9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7D643-958D-2910-30C1-77209160D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033F658-3C12-4819-B3F2-7C966915D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1CA875-F69C-A7AE-70F9-281F8EDBD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415DDD-8FCA-9971-A17E-A78B42661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12739B-8C14-5751-D3F5-DCE18643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152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2354E-9F11-BDEC-2142-DC152251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C67520-B431-6DB1-D406-0AECBCD7F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D35459-4839-1087-062F-92C1D45C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9CDE93-03EA-1F26-4490-EA7E8886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0124C2-68A9-8148-E934-0666F7F2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480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2A3D23-F804-6463-256D-02FB4BCEA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7CEA72-D0BB-E0A1-5FF6-BA8AD50AC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093409-F46E-5765-E156-B18BCADA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F3A106-4CF1-AAC0-8166-266D0C91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4222B9-B48F-CF0D-033F-B9C915B7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4460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9CF90-69F5-8802-6145-8CCBF7885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5F9C96-34E3-B93F-6D6D-BCDC221E3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842ABE6-4463-54C7-2669-BAC581D72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BD3149-34FB-71AD-2191-16F5409E1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61C6F4-B1A3-8177-E337-4DAE8FCD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0133AC-4B9D-C684-FDFA-9F7C2B33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0243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70F4B-9002-9452-D274-0D1FAC097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4EC6D-2427-6348-BB93-B5553BC76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DFD9C86-3D66-21CA-1875-12F49E9C9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072F50D-19D0-BD71-2571-1AFCC6B3E2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CC617C0-81E9-9D91-8D87-F95EDEC6C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BFBAFFB-9AED-8308-B757-AE8D8827B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A4F1DDA-F9BC-434B-BB68-8137A7757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2C4376E-CCAF-A6C0-5B02-F1109C5B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50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5E3743-2399-9873-7824-11A50258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49078F3-AB61-AE39-B003-BF7BABD6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ED3E26-16CC-2BCA-DA76-90575D8F0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67325E3-610A-EAF4-8130-4CA863A4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636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03DDC48-816D-0B9B-31AB-55D62AE0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2BFB48-BF6B-6FC1-9741-4DCD3333B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15DCFB-0AED-991A-DF1D-87A886BA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17476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570FD2-C30A-0826-AD16-2C5A3112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7847A3-6974-CE6A-6A5D-568C74235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81F70D-453D-EB5D-C775-015362820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2FD93A-770A-7616-CFFA-6B8E558B6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4247F8-5294-18F3-3493-E6F02BF5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D84C106-B5DF-82CB-77ED-A7C625BB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24091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695CA-CED0-E9ED-74C7-5FCED131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5AF2374-1FFE-2D35-0579-D76514EE31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F9B96A-F4D0-409B-7B4A-D27AB2FB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5D49148-BD68-7D86-7185-F24A3C945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3834BF-A520-81EA-9F1F-3B312F8A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764562D-88F2-4416-7695-E23F405CA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1563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" y="-2302"/>
            <a:ext cx="12196090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8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8F297-D507-8551-FCD4-B3D34C10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763FBE8-F5E9-9B5F-3E6A-1B9613B77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B9E384-DBD0-3B35-D1E1-36029EAD5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95B54C-B8AD-FB77-D116-03B5E86EE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E4EC63-B40C-A70C-C05A-95120E0F0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8322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D514A99-63C5-69DE-0327-7B8A075820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4AFC0D-A88E-C462-88B8-953C54F17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71CC22-9C9C-8376-9286-BC290B2A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873DE1-D6FE-3640-F10B-2F3DE5297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A57118-BE8D-5BF3-9007-E80FE26ED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850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le Page V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7652"/>
          <a:stretch/>
        </p:blipFill>
        <p:spPr>
          <a:xfrm>
            <a:off x="0" y="-2302"/>
            <a:ext cx="12206514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20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16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age V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8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" y="-2302"/>
            <a:ext cx="12196090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0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1295400" y="2408977"/>
            <a:ext cx="78631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1" y="2781300"/>
            <a:ext cx="1295397" cy="2604176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5895975" y="6294372"/>
            <a:ext cx="6305557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 13"/>
          <p:cNvSpPr/>
          <p:nvPr userDrawn="1"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95400" y="27813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3600" b="0" i="0">
                <a:latin typeface="Fira Sans SemiBold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81300"/>
            <a:ext cx="1285868" cy="939800"/>
          </a:xfrm>
        </p:spPr>
        <p:txBody>
          <a:bodyPr lIns="216000" tIns="144000" rIns="288000"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01</a:t>
            </a:r>
          </a:p>
        </p:txBody>
      </p:sp>
      <p:sp>
        <p:nvSpPr>
          <p:cNvPr id="20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00" y="33274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2400" b="0" i="0">
                <a:latin typeface="Fira Sans Light" panose="020B04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Sub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870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urpo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21141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page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2" b="47383"/>
          <a:stretch/>
        </p:blipFill>
        <p:spPr>
          <a:xfrm>
            <a:off x="0" y="3886200"/>
            <a:ext cx="12192000" cy="2971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4319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/>
          <p:cNvSpPr>
            <a:spLocks/>
          </p:cNvSpPr>
          <p:nvPr userDrawn="1"/>
        </p:nvSpPr>
        <p:spPr bwMode="auto">
          <a:xfrm>
            <a:off x="-1273629" y="0"/>
            <a:ext cx="10845800" cy="6858000"/>
          </a:xfrm>
          <a:custGeom>
            <a:avLst/>
            <a:gdLst>
              <a:gd name="T0" fmla="*/ 0 w 6780"/>
              <a:gd name="T1" fmla="*/ 4320 h 4320"/>
              <a:gd name="T2" fmla="*/ 6185 w 6780"/>
              <a:gd name="T3" fmla="*/ 4320 h 4320"/>
              <a:gd name="T4" fmla="*/ 6780 w 6780"/>
              <a:gd name="T5" fmla="*/ 2164 h 4320"/>
              <a:gd name="T6" fmla="*/ 6180 w 6780"/>
              <a:gd name="T7" fmla="*/ 0 h 4320"/>
              <a:gd name="T8" fmla="*/ 0 w 6780"/>
              <a:gd name="T9" fmla="*/ 0 h 4320"/>
              <a:gd name="T10" fmla="*/ 0 w 6780"/>
              <a:gd name="T11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0" h="4320">
                <a:moveTo>
                  <a:pt x="0" y="4320"/>
                </a:moveTo>
                <a:cubicBezTo>
                  <a:pt x="6185" y="4320"/>
                  <a:pt x="6185" y="4320"/>
                  <a:pt x="6185" y="4320"/>
                </a:cubicBezTo>
                <a:cubicBezTo>
                  <a:pt x="6563" y="3690"/>
                  <a:pt x="6780" y="2952"/>
                  <a:pt x="6780" y="2164"/>
                </a:cubicBezTo>
                <a:cubicBezTo>
                  <a:pt x="6780" y="1372"/>
                  <a:pt x="6561" y="632"/>
                  <a:pt x="6180" y="0"/>
                </a:cubicBezTo>
                <a:cubicBezTo>
                  <a:pt x="0" y="0"/>
                  <a:pt x="0" y="0"/>
                  <a:pt x="0" y="0"/>
                </a:cubicBez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6622143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2327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9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1295400" y="2408977"/>
            <a:ext cx="78631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1" y="2781300"/>
            <a:ext cx="1295397" cy="2604176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5895975" y="6294372"/>
            <a:ext cx="6305557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 13"/>
          <p:cNvSpPr/>
          <p:nvPr userDrawn="1"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95400" y="27813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3600" b="0" i="0">
                <a:latin typeface="Fira Sans SemiBold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81300"/>
            <a:ext cx="1285868" cy="939800"/>
          </a:xfrm>
        </p:spPr>
        <p:txBody>
          <a:bodyPr lIns="216000" tIns="144000" rIns="288000"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01</a:t>
            </a:r>
          </a:p>
        </p:txBody>
      </p:sp>
      <p:sp>
        <p:nvSpPr>
          <p:cNvPr id="20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00" y="33274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2400" b="0" i="0">
                <a:latin typeface="Fira Sans Light" panose="020B04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Sub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404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839545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4356553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7873562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29663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7"/>
          <p:cNvSpPr>
            <a:spLocks/>
          </p:cNvSpPr>
          <p:nvPr userDrawn="1"/>
        </p:nvSpPr>
        <p:spPr bwMode="auto">
          <a:xfrm>
            <a:off x="208155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1" name="Freeform 7"/>
          <p:cNvSpPr>
            <a:spLocks/>
          </p:cNvSpPr>
          <p:nvPr userDrawn="1"/>
        </p:nvSpPr>
        <p:spPr bwMode="auto">
          <a:xfrm>
            <a:off x="3719103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7" name="Tijdelijke aanduiding voor afbeelding 46"/>
          <p:cNvSpPr>
            <a:spLocks noGrp="1"/>
          </p:cNvSpPr>
          <p:nvPr>
            <p:ph type="pic" sz="quarter" idx="18" hasCustomPrompt="1"/>
          </p:nvPr>
        </p:nvSpPr>
        <p:spPr>
          <a:xfrm>
            <a:off x="83954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8" name="Tijdelijke aanduiding voor afbeelding 47"/>
          <p:cNvSpPr>
            <a:spLocks noGrp="1"/>
          </p:cNvSpPr>
          <p:nvPr>
            <p:ph type="pic" sz="quarter" idx="19" hasCustomPrompt="1"/>
          </p:nvPr>
        </p:nvSpPr>
        <p:spPr>
          <a:xfrm>
            <a:off x="435540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745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/>
      <p:bldP spid="49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7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image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93784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6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2421110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7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2413264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8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3894482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3888682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0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5367854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1" name="Tijdelijke aanduiding voor tekst 10"/>
          <p:cNvSpPr>
            <a:spLocks noGrp="1"/>
          </p:cNvSpPr>
          <p:nvPr>
            <p:ph type="body" sz="quarter" idx="17" hasCustomPrompt="1"/>
          </p:nvPr>
        </p:nvSpPr>
        <p:spPr>
          <a:xfrm>
            <a:off x="5364100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2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6841226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3" name="Tijdelijke aanduiding voor tekst 10"/>
          <p:cNvSpPr>
            <a:spLocks noGrp="1"/>
          </p:cNvSpPr>
          <p:nvPr>
            <p:ph type="body" sz="quarter" idx="19" hasCustomPrompt="1"/>
          </p:nvPr>
        </p:nvSpPr>
        <p:spPr>
          <a:xfrm>
            <a:off x="6839518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4" name="Tijdelijke aanduiding voor afbeelding 8"/>
          <p:cNvSpPr>
            <a:spLocks noGrp="1"/>
          </p:cNvSpPr>
          <p:nvPr>
            <p:ph type="pic" sz="quarter" idx="20" hasCustomPrompt="1"/>
          </p:nvPr>
        </p:nvSpPr>
        <p:spPr>
          <a:xfrm>
            <a:off x="831459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21" hasCustomPrompt="1"/>
          </p:nvPr>
        </p:nvSpPr>
        <p:spPr>
          <a:xfrm>
            <a:off x="831493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6" name="Tijdelijke aanduiding voor afbeelding 8"/>
          <p:cNvSpPr>
            <a:spLocks noGrp="1"/>
          </p:cNvSpPr>
          <p:nvPr>
            <p:ph type="pic" sz="quarter" idx="22" hasCustomPrompt="1"/>
          </p:nvPr>
        </p:nvSpPr>
        <p:spPr>
          <a:xfrm>
            <a:off x="9787971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23" hasCustomPrompt="1"/>
          </p:nvPr>
        </p:nvSpPr>
        <p:spPr>
          <a:xfrm>
            <a:off x="9790353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8" name="Tijdelijke aanduiding voor afbeelding 8"/>
          <p:cNvSpPr>
            <a:spLocks noGrp="1"/>
          </p:cNvSpPr>
          <p:nvPr>
            <p:ph type="pic" sz="quarter" idx="24" hasCustomPrompt="1"/>
          </p:nvPr>
        </p:nvSpPr>
        <p:spPr>
          <a:xfrm>
            <a:off x="94773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9" name="Tijdelijke aanduiding voor tekst 10"/>
          <p:cNvSpPr>
            <a:spLocks noGrp="1"/>
          </p:cNvSpPr>
          <p:nvPr>
            <p:ph type="body" sz="quarter" idx="25" hasCustomPrompt="1"/>
          </p:nvPr>
        </p:nvSpPr>
        <p:spPr>
          <a:xfrm>
            <a:off x="93784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0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2421110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1" name="Tijdelijke aanduiding voor tekst 10"/>
          <p:cNvSpPr>
            <a:spLocks noGrp="1"/>
          </p:cNvSpPr>
          <p:nvPr>
            <p:ph type="body" sz="quarter" idx="27" hasCustomPrompt="1"/>
          </p:nvPr>
        </p:nvSpPr>
        <p:spPr>
          <a:xfrm>
            <a:off x="2413264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2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3894482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3" name="Tijdelijke aanduiding voor tekst 10"/>
          <p:cNvSpPr>
            <a:spLocks noGrp="1"/>
          </p:cNvSpPr>
          <p:nvPr>
            <p:ph type="body" sz="quarter" idx="29" hasCustomPrompt="1"/>
          </p:nvPr>
        </p:nvSpPr>
        <p:spPr>
          <a:xfrm>
            <a:off x="3888682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4" name="Tijdelijke aanduiding voor afbeelding 8"/>
          <p:cNvSpPr>
            <a:spLocks noGrp="1"/>
          </p:cNvSpPr>
          <p:nvPr>
            <p:ph type="pic" sz="quarter" idx="30" hasCustomPrompt="1"/>
          </p:nvPr>
        </p:nvSpPr>
        <p:spPr>
          <a:xfrm>
            <a:off x="5367854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5" name="Tijdelijke aanduiding voor tekst 10"/>
          <p:cNvSpPr>
            <a:spLocks noGrp="1"/>
          </p:cNvSpPr>
          <p:nvPr>
            <p:ph type="body" sz="quarter" idx="31" hasCustomPrompt="1"/>
          </p:nvPr>
        </p:nvSpPr>
        <p:spPr>
          <a:xfrm>
            <a:off x="5364100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6" name="Tijdelijke aanduiding voor afbeelding 8"/>
          <p:cNvSpPr>
            <a:spLocks noGrp="1"/>
          </p:cNvSpPr>
          <p:nvPr>
            <p:ph type="pic" sz="quarter" idx="32" hasCustomPrompt="1"/>
          </p:nvPr>
        </p:nvSpPr>
        <p:spPr>
          <a:xfrm>
            <a:off x="6841226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7" name="Tijdelijke aanduiding voor tekst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39518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8" name="Tijdelijke aanduiding voor afbeelding 8"/>
          <p:cNvSpPr>
            <a:spLocks noGrp="1"/>
          </p:cNvSpPr>
          <p:nvPr>
            <p:ph type="pic" sz="quarter" idx="34" hasCustomPrompt="1"/>
          </p:nvPr>
        </p:nvSpPr>
        <p:spPr>
          <a:xfrm>
            <a:off x="831459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9" name="Tijdelijke aanduiding voor tekst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1493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0" name="Tijdelijke aanduiding voor afbeelding 8"/>
          <p:cNvSpPr>
            <a:spLocks noGrp="1"/>
          </p:cNvSpPr>
          <p:nvPr>
            <p:ph type="pic" sz="quarter" idx="36" hasCustomPrompt="1"/>
          </p:nvPr>
        </p:nvSpPr>
        <p:spPr>
          <a:xfrm>
            <a:off x="9787971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1" name="Tijdelijke aanduiding voor tekst 10"/>
          <p:cNvSpPr>
            <a:spLocks noGrp="1"/>
          </p:cNvSpPr>
          <p:nvPr>
            <p:ph type="body" sz="quarter" idx="37" hasCustomPrompt="1"/>
          </p:nvPr>
        </p:nvSpPr>
        <p:spPr>
          <a:xfrm>
            <a:off x="9790353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2" name="Tijdelijke aanduiding voor afbeelding 8"/>
          <p:cNvSpPr>
            <a:spLocks noGrp="1"/>
          </p:cNvSpPr>
          <p:nvPr>
            <p:ph type="pic" sz="quarter" idx="38" hasCustomPrompt="1"/>
          </p:nvPr>
        </p:nvSpPr>
        <p:spPr>
          <a:xfrm>
            <a:off x="94773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3" name="Tijdelijke aanduiding voor tekst 10"/>
          <p:cNvSpPr>
            <a:spLocks noGrp="1"/>
          </p:cNvSpPr>
          <p:nvPr>
            <p:ph type="body" sz="quarter" idx="39" hasCustomPrompt="1"/>
          </p:nvPr>
        </p:nvSpPr>
        <p:spPr>
          <a:xfrm>
            <a:off x="93784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4" name="Tijdelijke aanduiding voor afbeelding 8"/>
          <p:cNvSpPr>
            <a:spLocks noGrp="1"/>
          </p:cNvSpPr>
          <p:nvPr>
            <p:ph type="pic" sz="quarter" idx="40" hasCustomPrompt="1"/>
          </p:nvPr>
        </p:nvSpPr>
        <p:spPr>
          <a:xfrm>
            <a:off x="2421110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5" name="Tijdelijke aanduiding voor tekst 10"/>
          <p:cNvSpPr>
            <a:spLocks noGrp="1"/>
          </p:cNvSpPr>
          <p:nvPr>
            <p:ph type="body" sz="quarter" idx="41" hasCustomPrompt="1"/>
          </p:nvPr>
        </p:nvSpPr>
        <p:spPr>
          <a:xfrm>
            <a:off x="2413264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6" name="Tijdelijke aanduiding voor afbeelding 8"/>
          <p:cNvSpPr>
            <a:spLocks noGrp="1"/>
          </p:cNvSpPr>
          <p:nvPr>
            <p:ph type="pic" sz="quarter" idx="42" hasCustomPrompt="1"/>
          </p:nvPr>
        </p:nvSpPr>
        <p:spPr>
          <a:xfrm>
            <a:off x="3894482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7" name="Tijdelijke aanduiding voor tekst 10"/>
          <p:cNvSpPr>
            <a:spLocks noGrp="1"/>
          </p:cNvSpPr>
          <p:nvPr>
            <p:ph type="body" sz="quarter" idx="43" hasCustomPrompt="1"/>
          </p:nvPr>
        </p:nvSpPr>
        <p:spPr>
          <a:xfrm>
            <a:off x="3888682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8" name="Tijdelijke aanduiding voor afbeelding 8"/>
          <p:cNvSpPr>
            <a:spLocks noGrp="1"/>
          </p:cNvSpPr>
          <p:nvPr>
            <p:ph type="pic" sz="quarter" idx="44" hasCustomPrompt="1"/>
          </p:nvPr>
        </p:nvSpPr>
        <p:spPr>
          <a:xfrm>
            <a:off x="5367854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9" name="Tijdelijke aanduiding voor tekst 10"/>
          <p:cNvSpPr>
            <a:spLocks noGrp="1"/>
          </p:cNvSpPr>
          <p:nvPr>
            <p:ph type="body" sz="quarter" idx="45" hasCustomPrompt="1"/>
          </p:nvPr>
        </p:nvSpPr>
        <p:spPr>
          <a:xfrm>
            <a:off x="5364100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0" name="Tijdelijke aanduiding voor afbeelding 8"/>
          <p:cNvSpPr>
            <a:spLocks noGrp="1"/>
          </p:cNvSpPr>
          <p:nvPr>
            <p:ph type="pic" sz="quarter" idx="46" hasCustomPrompt="1"/>
          </p:nvPr>
        </p:nvSpPr>
        <p:spPr>
          <a:xfrm>
            <a:off x="6841226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1" name="Tijdelijke aanduiding voor tekst 10"/>
          <p:cNvSpPr>
            <a:spLocks noGrp="1"/>
          </p:cNvSpPr>
          <p:nvPr>
            <p:ph type="body" sz="quarter" idx="47" hasCustomPrompt="1"/>
          </p:nvPr>
        </p:nvSpPr>
        <p:spPr>
          <a:xfrm>
            <a:off x="6839518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2" name="Tijdelijke aanduiding voor afbeelding 8"/>
          <p:cNvSpPr>
            <a:spLocks noGrp="1"/>
          </p:cNvSpPr>
          <p:nvPr>
            <p:ph type="pic" sz="quarter" idx="48" hasCustomPrompt="1"/>
          </p:nvPr>
        </p:nvSpPr>
        <p:spPr>
          <a:xfrm>
            <a:off x="831459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3" name="Tijdelijke aanduiding voor tekst 10"/>
          <p:cNvSpPr>
            <a:spLocks noGrp="1"/>
          </p:cNvSpPr>
          <p:nvPr>
            <p:ph type="body" sz="quarter" idx="49" hasCustomPrompt="1"/>
          </p:nvPr>
        </p:nvSpPr>
        <p:spPr>
          <a:xfrm>
            <a:off x="831493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4" name="Tijdelijke aanduiding voor afbeelding 8"/>
          <p:cNvSpPr>
            <a:spLocks noGrp="1"/>
          </p:cNvSpPr>
          <p:nvPr>
            <p:ph type="pic" sz="quarter" idx="50" hasCustomPrompt="1"/>
          </p:nvPr>
        </p:nvSpPr>
        <p:spPr>
          <a:xfrm>
            <a:off x="9787971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5" name="Tijdelijke aanduiding voor tekst 10"/>
          <p:cNvSpPr>
            <a:spLocks noGrp="1"/>
          </p:cNvSpPr>
          <p:nvPr>
            <p:ph type="body" sz="quarter" idx="51" hasCustomPrompt="1"/>
          </p:nvPr>
        </p:nvSpPr>
        <p:spPr>
          <a:xfrm>
            <a:off x="9790353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6" name="Tijdelijke aanduiding voor afbeelding 8"/>
          <p:cNvSpPr>
            <a:spLocks noGrp="1"/>
          </p:cNvSpPr>
          <p:nvPr>
            <p:ph type="pic" sz="quarter" idx="52" hasCustomPrompt="1"/>
          </p:nvPr>
        </p:nvSpPr>
        <p:spPr>
          <a:xfrm>
            <a:off x="94773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7" name="Tijdelijke aanduiding voor tekst 10"/>
          <p:cNvSpPr>
            <a:spLocks noGrp="1"/>
          </p:cNvSpPr>
          <p:nvPr>
            <p:ph type="body" sz="quarter" idx="53" hasCustomPrompt="1"/>
          </p:nvPr>
        </p:nvSpPr>
        <p:spPr>
          <a:xfrm>
            <a:off x="93784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8" name="Tijdelijke aanduiding voor afbeelding 8"/>
          <p:cNvSpPr>
            <a:spLocks noGrp="1"/>
          </p:cNvSpPr>
          <p:nvPr>
            <p:ph type="pic" sz="quarter" idx="54" hasCustomPrompt="1"/>
          </p:nvPr>
        </p:nvSpPr>
        <p:spPr>
          <a:xfrm>
            <a:off x="2421110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9" name="Tijdelijke aanduiding voor tekst 10"/>
          <p:cNvSpPr>
            <a:spLocks noGrp="1"/>
          </p:cNvSpPr>
          <p:nvPr>
            <p:ph type="body" sz="quarter" idx="55" hasCustomPrompt="1"/>
          </p:nvPr>
        </p:nvSpPr>
        <p:spPr>
          <a:xfrm>
            <a:off x="2413264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0" name="Tijdelijke aanduiding voor afbeelding 8"/>
          <p:cNvSpPr>
            <a:spLocks noGrp="1"/>
          </p:cNvSpPr>
          <p:nvPr>
            <p:ph type="pic" sz="quarter" idx="56" hasCustomPrompt="1"/>
          </p:nvPr>
        </p:nvSpPr>
        <p:spPr>
          <a:xfrm>
            <a:off x="3894482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1" name="Tijdelijke aanduiding voor tekst 10"/>
          <p:cNvSpPr>
            <a:spLocks noGrp="1"/>
          </p:cNvSpPr>
          <p:nvPr>
            <p:ph type="body" sz="quarter" idx="57" hasCustomPrompt="1"/>
          </p:nvPr>
        </p:nvSpPr>
        <p:spPr>
          <a:xfrm>
            <a:off x="3888682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2" name="Tijdelijke aanduiding voor afbeelding 8"/>
          <p:cNvSpPr>
            <a:spLocks noGrp="1"/>
          </p:cNvSpPr>
          <p:nvPr>
            <p:ph type="pic" sz="quarter" idx="58" hasCustomPrompt="1"/>
          </p:nvPr>
        </p:nvSpPr>
        <p:spPr>
          <a:xfrm>
            <a:off x="5367854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3" name="Tijdelijke aanduiding voor tekst 10"/>
          <p:cNvSpPr>
            <a:spLocks noGrp="1"/>
          </p:cNvSpPr>
          <p:nvPr>
            <p:ph type="body" sz="quarter" idx="59" hasCustomPrompt="1"/>
          </p:nvPr>
        </p:nvSpPr>
        <p:spPr>
          <a:xfrm>
            <a:off x="5364100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4" name="Tijdelijke aanduiding voor afbeelding 8"/>
          <p:cNvSpPr>
            <a:spLocks noGrp="1"/>
          </p:cNvSpPr>
          <p:nvPr>
            <p:ph type="pic" sz="quarter" idx="60" hasCustomPrompt="1"/>
          </p:nvPr>
        </p:nvSpPr>
        <p:spPr>
          <a:xfrm>
            <a:off x="6841226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5" name="Tijdelijke aanduiding voor tekst 10"/>
          <p:cNvSpPr>
            <a:spLocks noGrp="1"/>
          </p:cNvSpPr>
          <p:nvPr>
            <p:ph type="body" sz="quarter" idx="61" hasCustomPrompt="1"/>
          </p:nvPr>
        </p:nvSpPr>
        <p:spPr>
          <a:xfrm>
            <a:off x="6839518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6" name="Tijdelijke aanduiding voor afbeelding 8"/>
          <p:cNvSpPr>
            <a:spLocks noGrp="1"/>
          </p:cNvSpPr>
          <p:nvPr>
            <p:ph type="pic" sz="quarter" idx="62" hasCustomPrompt="1"/>
          </p:nvPr>
        </p:nvSpPr>
        <p:spPr>
          <a:xfrm>
            <a:off x="831459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7" name="Tijdelijke aanduiding voor tekst 10"/>
          <p:cNvSpPr>
            <a:spLocks noGrp="1"/>
          </p:cNvSpPr>
          <p:nvPr>
            <p:ph type="body" sz="quarter" idx="63" hasCustomPrompt="1"/>
          </p:nvPr>
        </p:nvSpPr>
        <p:spPr>
          <a:xfrm>
            <a:off x="831493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8" name="Tijdelijke aanduiding voor afbeelding 8"/>
          <p:cNvSpPr>
            <a:spLocks noGrp="1"/>
          </p:cNvSpPr>
          <p:nvPr>
            <p:ph type="pic" sz="quarter" idx="64" hasCustomPrompt="1"/>
          </p:nvPr>
        </p:nvSpPr>
        <p:spPr>
          <a:xfrm>
            <a:off x="9787971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9" name="Tijdelijke aanduiding voor tekst 10"/>
          <p:cNvSpPr>
            <a:spLocks noGrp="1"/>
          </p:cNvSpPr>
          <p:nvPr>
            <p:ph type="body" sz="quarter" idx="65" hasCustomPrompt="1"/>
          </p:nvPr>
        </p:nvSpPr>
        <p:spPr>
          <a:xfrm>
            <a:off x="9790353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04992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2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1" name="Tijdelijke aanduiding voor tekst 10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94773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72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302736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4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10699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6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718662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8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926625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80" name="Tijdelijke aanduiding voor tekst 10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02736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1" name="Tijdelijke aanduiding voor tekst 10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10699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2" name="Tijdelijke aanduiding voor tekst 10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718662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3" name="Tijdelijke aanduiding voor tekst 10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926625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6" name="Tijdelijke aanduiding voor afbeelding 8"/>
          <p:cNvSpPr>
            <a:spLocks noGrp="1"/>
          </p:cNvSpPr>
          <p:nvPr>
            <p:ph type="pic" sz="quarter" idx="23" hasCustomPrompt="1"/>
          </p:nvPr>
        </p:nvSpPr>
        <p:spPr>
          <a:xfrm>
            <a:off x="94773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7" name="Tijdelijke aanduiding voor tekst 10"/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94773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8" name="Tijdelijke aanduiding voor afbeelding 8"/>
          <p:cNvSpPr>
            <a:spLocks noGrp="1"/>
          </p:cNvSpPr>
          <p:nvPr>
            <p:ph type="pic" sz="quarter" idx="25" hasCustomPrompt="1"/>
          </p:nvPr>
        </p:nvSpPr>
        <p:spPr>
          <a:xfrm>
            <a:off x="302736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9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510699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0" name="Tijdelijke aanduiding voor afbeelding 8"/>
          <p:cNvSpPr>
            <a:spLocks noGrp="1"/>
          </p:cNvSpPr>
          <p:nvPr>
            <p:ph type="pic" sz="quarter" idx="27" hasCustomPrompt="1"/>
          </p:nvPr>
        </p:nvSpPr>
        <p:spPr>
          <a:xfrm>
            <a:off x="718662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1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926625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2" name="Tijdelijke aanduiding voor tekst 10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02736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3" name="Tijdelijke aanduiding voor tekst 10"/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510699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4" name="Tijdelijke aanduiding voor tekst 10"/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718662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5" name="Tijdelijke aanduiding voor tekst 10"/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926625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6776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</p:spTree>
    <p:extLst>
      <p:ext uri="{BB962C8B-B14F-4D97-AF65-F5344CB8AC3E}">
        <p14:creationId xmlns:p14="http://schemas.microsoft.com/office/powerpoint/2010/main" val="21346092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  <p:sp>
        <p:nvSpPr>
          <p:cNvPr id="6" name="Vignette"/>
          <p:cNvSpPr/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gradFill>
            <a:gsLst>
              <a:gs pos="0">
                <a:schemeClr val="tx1">
                  <a:alpha val="3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73534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6B5C-1D79-469C-A857-E69734CA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FBA52-8699-4DA1-B171-4470B6F1A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8A60EE-4E7F-4BA8-889F-510634E39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15" y="124446"/>
            <a:ext cx="1879539" cy="4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36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le Page V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7652"/>
          <a:stretch/>
        </p:blipFill>
        <p:spPr>
          <a:xfrm>
            <a:off x="0" y="-2302"/>
            <a:ext cx="12206514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8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05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age V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5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urpo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0973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" y="-2302"/>
            <a:ext cx="12196090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7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1295400" y="2408977"/>
            <a:ext cx="78631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1" y="2781300"/>
            <a:ext cx="1295397" cy="2604176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5895975" y="6294372"/>
            <a:ext cx="6305557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 13"/>
          <p:cNvSpPr/>
          <p:nvPr userDrawn="1"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95400" y="27813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3600" b="0" i="0">
                <a:latin typeface="Fira Sans SemiBold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81300"/>
            <a:ext cx="1285868" cy="939800"/>
          </a:xfrm>
        </p:spPr>
        <p:txBody>
          <a:bodyPr lIns="216000" tIns="144000" rIns="288000"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01</a:t>
            </a:r>
          </a:p>
        </p:txBody>
      </p:sp>
      <p:sp>
        <p:nvSpPr>
          <p:cNvPr id="20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00" y="33274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2400" b="0" i="0">
                <a:latin typeface="Fira Sans Light" panose="020B04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Sub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322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urpo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9689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page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2" b="47383"/>
          <a:stretch/>
        </p:blipFill>
        <p:spPr>
          <a:xfrm>
            <a:off x="0" y="3886200"/>
            <a:ext cx="12192000" cy="2971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69075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/>
          <p:cNvSpPr>
            <a:spLocks/>
          </p:cNvSpPr>
          <p:nvPr userDrawn="1"/>
        </p:nvSpPr>
        <p:spPr bwMode="auto">
          <a:xfrm>
            <a:off x="-1273629" y="0"/>
            <a:ext cx="10845800" cy="6858000"/>
          </a:xfrm>
          <a:custGeom>
            <a:avLst/>
            <a:gdLst>
              <a:gd name="T0" fmla="*/ 0 w 6780"/>
              <a:gd name="T1" fmla="*/ 4320 h 4320"/>
              <a:gd name="T2" fmla="*/ 6185 w 6780"/>
              <a:gd name="T3" fmla="*/ 4320 h 4320"/>
              <a:gd name="T4" fmla="*/ 6780 w 6780"/>
              <a:gd name="T5" fmla="*/ 2164 h 4320"/>
              <a:gd name="T6" fmla="*/ 6180 w 6780"/>
              <a:gd name="T7" fmla="*/ 0 h 4320"/>
              <a:gd name="T8" fmla="*/ 0 w 6780"/>
              <a:gd name="T9" fmla="*/ 0 h 4320"/>
              <a:gd name="T10" fmla="*/ 0 w 6780"/>
              <a:gd name="T11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0" h="4320">
                <a:moveTo>
                  <a:pt x="0" y="4320"/>
                </a:moveTo>
                <a:cubicBezTo>
                  <a:pt x="6185" y="4320"/>
                  <a:pt x="6185" y="4320"/>
                  <a:pt x="6185" y="4320"/>
                </a:cubicBezTo>
                <a:cubicBezTo>
                  <a:pt x="6563" y="3690"/>
                  <a:pt x="6780" y="2952"/>
                  <a:pt x="6780" y="2164"/>
                </a:cubicBezTo>
                <a:cubicBezTo>
                  <a:pt x="6780" y="1372"/>
                  <a:pt x="6561" y="632"/>
                  <a:pt x="6180" y="0"/>
                </a:cubicBezTo>
                <a:cubicBezTo>
                  <a:pt x="0" y="0"/>
                  <a:pt x="0" y="0"/>
                  <a:pt x="0" y="0"/>
                </a:cubicBez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6622143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3728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9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839545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4356553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7873562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068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7"/>
          <p:cNvSpPr>
            <a:spLocks/>
          </p:cNvSpPr>
          <p:nvPr userDrawn="1"/>
        </p:nvSpPr>
        <p:spPr bwMode="auto">
          <a:xfrm>
            <a:off x="208155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1" name="Freeform 7"/>
          <p:cNvSpPr>
            <a:spLocks/>
          </p:cNvSpPr>
          <p:nvPr userDrawn="1"/>
        </p:nvSpPr>
        <p:spPr bwMode="auto">
          <a:xfrm>
            <a:off x="3719103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7" name="Tijdelijke aanduiding voor afbeelding 46"/>
          <p:cNvSpPr>
            <a:spLocks noGrp="1"/>
          </p:cNvSpPr>
          <p:nvPr>
            <p:ph type="pic" sz="quarter" idx="18" hasCustomPrompt="1"/>
          </p:nvPr>
        </p:nvSpPr>
        <p:spPr>
          <a:xfrm>
            <a:off x="83954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8" name="Tijdelijke aanduiding voor afbeelding 47"/>
          <p:cNvSpPr>
            <a:spLocks noGrp="1"/>
          </p:cNvSpPr>
          <p:nvPr>
            <p:ph type="pic" sz="quarter" idx="19" hasCustomPrompt="1"/>
          </p:nvPr>
        </p:nvSpPr>
        <p:spPr>
          <a:xfrm>
            <a:off x="435540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/>
      <p:bldP spid="49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7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image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93784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6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2421110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7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2413264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8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3894482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3888682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0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5367854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1" name="Tijdelijke aanduiding voor tekst 10"/>
          <p:cNvSpPr>
            <a:spLocks noGrp="1"/>
          </p:cNvSpPr>
          <p:nvPr>
            <p:ph type="body" sz="quarter" idx="17" hasCustomPrompt="1"/>
          </p:nvPr>
        </p:nvSpPr>
        <p:spPr>
          <a:xfrm>
            <a:off x="5364100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2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6841226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3" name="Tijdelijke aanduiding voor tekst 10"/>
          <p:cNvSpPr>
            <a:spLocks noGrp="1"/>
          </p:cNvSpPr>
          <p:nvPr>
            <p:ph type="body" sz="quarter" idx="19" hasCustomPrompt="1"/>
          </p:nvPr>
        </p:nvSpPr>
        <p:spPr>
          <a:xfrm>
            <a:off x="6839518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4" name="Tijdelijke aanduiding voor afbeelding 8"/>
          <p:cNvSpPr>
            <a:spLocks noGrp="1"/>
          </p:cNvSpPr>
          <p:nvPr>
            <p:ph type="pic" sz="quarter" idx="20" hasCustomPrompt="1"/>
          </p:nvPr>
        </p:nvSpPr>
        <p:spPr>
          <a:xfrm>
            <a:off x="831459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21" hasCustomPrompt="1"/>
          </p:nvPr>
        </p:nvSpPr>
        <p:spPr>
          <a:xfrm>
            <a:off x="831493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6" name="Tijdelijke aanduiding voor afbeelding 8"/>
          <p:cNvSpPr>
            <a:spLocks noGrp="1"/>
          </p:cNvSpPr>
          <p:nvPr>
            <p:ph type="pic" sz="quarter" idx="22" hasCustomPrompt="1"/>
          </p:nvPr>
        </p:nvSpPr>
        <p:spPr>
          <a:xfrm>
            <a:off x="9787971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23" hasCustomPrompt="1"/>
          </p:nvPr>
        </p:nvSpPr>
        <p:spPr>
          <a:xfrm>
            <a:off x="9790353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8" name="Tijdelijke aanduiding voor afbeelding 8"/>
          <p:cNvSpPr>
            <a:spLocks noGrp="1"/>
          </p:cNvSpPr>
          <p:nvPr>
            <p:ph type="pic" sz="quarter" idx="24" hasCustomPrompt="1"/>
          </p:nvPr>
        </p:nvSpPr>
        <p:spPr>
          <a:xfrm>
            <a:off x="94773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9" name="Tijdelijke aanduiding voor tekst 10"/>
          <p:cNvSpPr>
            <a:spLocks noGrp="1"/>
          </p:cNvSpPr>
          <p:nvPr>
            <p:ph type="body" sz="quarter" idx="25" hasCustomPrompt="1"/>
          </p:nvPr>
        </p:nvSpPr>
        <p:spPr>
          <a:xfrm>
            <a:off x="93784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0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2421110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1" name="Tijdelijke aanduiding voor tekst 10"/>
          <p:cNvSpPr>
            <a:spLocks noGrp="1"/>
          </p:cNvSpPr>
          <p:nvPr>
            <p:ph type="body" sz="quarter" idx="27" hasCustomPrompt="1"/>
          </p:nvPr>
        </p:nvSpPr>
        <p:spPr>
          <a:xfrm>
            <a:off x="2413264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2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3894482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3" name="Tijdelijke aanduiding voor tekst 10"/>
          <p:cNvSpPr>
            <a:spLocks noGrp="1"/>
          </p:cNvSpPr>
          <p:nvPr>
            <p:ph type="body" sz="quarter" idx="29" hasCustomPrompt="1"/>
          </p:nvPr>
        </p:nvSpPr>
        <p:spPr>
          <a:xfrm>
            <a:off x="3888682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4" name="Tijdelijke aanduiding voor afbeelding 8"/>
          <p:cNvSpPr>
            <a:spLocks noGrp="1"/>
          </p:cNvSpPr>
          <p:nvPr>
            <p:ph type="pic" sz="quarter" idx="30" hasCustomPrompt="1"/>
          </p:nvPr>
        </p:nvSpPr>
        <p:spPr>
          <a:xfrm>
            <a:off x="5367854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5" name="Tijdelijke aanduiding voor tekst 10"/>
          <p:cNvSpPr>
            <a:spLocks noGrp="1"/>
          </p:cNvSpPr>
          <p:nvPr>
            <p:ph type="body" sz="quarter" idx="31" hasCustomPrompt="1"/>
          </p:nvPr>
        </p:nvSpPr>
        <p:spPr>
          <a:xfrm>
            <a:off x="5364100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6" name="Tijdelijke aanduiding voor afbeelding 8"/>
          <p:cNvSpPr>
            <a:spLocks noGrp="1"/>
          </p:cNvSpPr>
          <p:nvPr>
            <p:ph type="pic" sz="quarter" idx="32" hasCustomPrompt="1"/>
          </p:nvPr>
        </p:nvSpPr>
        <p:spPr>
          <a:xfrm>
            <a:off x="6841226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7" name="Tijdelijke aanduiding voor tekst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39518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8" name="Tijdelijke aanduiding voor afbeelding 8"/>
          <p:cNvSpPr>
            <a:spLocks noGrp="1"/>
          </p:cNvSpPr>
          <p:nvPr>
            <p:ph type="pic" sz="quarter" idx="34" hasCustomPrompt="1"/>
          </p:nvPr>
        </p:nvSpPr>
        <p:spPr>
          <a:xfrm>
            <a:off x="831459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9" name="Tijdelijke aanduiding voor tekst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1493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0" name="Tijdelijke aanduiding voor afbeelding 8"/>
          <p:cNvSpPr>
            <a:spLocks noGrp="1"/>
          </p:cNvSpPr>
          <p:nvPr>
            <p:ph type="pic" sz="quarter" idx="36" hasCustomPrompt="1"/>
          </p:nvPr>
        </p:nvSpPr>
        <p:spPr>
          <a:xfrm>
            <a:off x="9787971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1" name="Tijdelijke aanduiding voor tekst 10"/>
          <p:cNvSpPr>
            <a:spLocks noGrp="1"/>
          </p:cNvSpPr>
          <p:nvPr>
            <p:ph type="body" sz="quarter" idx="37" hasCustomPrompt="1"/>
          </p:nvPr>
        </p:nvSpPr>
        <p:spPr>
          <a:xfrm>
            <a:off x="9790353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2" name="Tijdelijke aanduiding voor afbeelding 8"/>
          <p:cNvSpPr>
            <a:spLocks noGrp="1"/>
          </p:cNvSpPr>
          <p:nvPr>
            <p:ph type="pic" sz="quarter" idx="38" hasCustomPrompt="1"/>
          </p:nvPr>
        </p:nvSpPr>
        <p:spPr>
          <a:xfrm>
            <a:off x="94773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3" name="Tijdelijke aanduiding voor tekst 10"/>
          <p:cNvSpPr>
            <a:spLocks noGrp="1"/>
          </p:cNvSpPr>
          <p:nvPr>
            <p:ph type="body" sz="quarter" idx="39" hasCustomPrompt="1"/>
          </p:nvPr>
        </p:nvSpPr>
        <p:spPr>
          <a:xfrm>
            <a:off x="93784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4" name="Tijdelijke aanduiding voor afbeelding 8"/>
          <p:cNvSpPr>
            <a:spLocks noGrp="1"/>
          </p:cNvSpPr>
          <p:nvPr>
            <p:ph type="pic" sz="quarter" idx="40" hasCustomPrompt="1"/>
          </p:nvPr>
        </p:nvSpPr>
        <p:spPr>
          <a:xfrm>
            <a:off x="2421110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5" name="Tijdelijke aanduiding voor tekst 10"/>
          <p:cNvSpPr>
            <a:spLocks noGrp="1"/>
          </p:cNvSpPr>
          <p:nvPr>
            <p:ph type="body" sz="quarter" idx="41" hasCustomPrompt="1"/>
          </p:nvPr>
        </p:nvSpPr>
        <p:spPr>
          <a:xfrm>
            <a:off x="2413264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6" name="Tijdelijke aanduiding voor afbeelding 8"/>
          <p:cNvSpPr>
            <a:spLocks noGrp="1"/>
          </p:cNvSpPr>
          <p:nvPr>
            <p:ph type="pic" sz="quarter" idx="42" hasCustomPrompt="1"/>
          </p:nvPr>
        </p:nvSpPr>
        <p:spPr>
          <a:xfrm>
            <a:off x="3894482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7" name="Tijdelijke aanduiding voor tekst 10"/>
          <p:cNvSpPr>
            <a:spLocks noGrp="1"/>
          </p:cNvSpPr>
          <p:nvPr>
            <p:ph type="body" sz="quarter" idx="43" hasCustomPrompt="1"/>
          </p:nvPr>
        </p:nvSpPr>
        <p:spPr>
          <a:xfrm>
            <a:off x="3888682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8" name="Tijdelijke aanduiding voor afbeelding 8"/>
          <p:cNvSpPr>
            <a:spLocks noGrp="1"/>
          </p:cNvSpPr>
          <p:nvPr>
            <p:ph type="pic" sz="quarter" idx="44" hasCustomPrompt="1"/>
          </p:nvPr>
        </p:nvSpPr>
        <p:spPr>
          <a:xfrm>
            <a:off x="5367854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9" name="Tijdelijke aanduiding voor tekst 10"/>
          <p:cNvSpPr>
            <a:spLocks noGrp="1"/>
          </p:cNvSpPr>
          <p:nvPr>
            <p:ph type="body" sz="quarter" idx="45" hasCustomPrompt="1"/>
          </p:nvPr>
        </p:nvSpPr>
        <p:spPr>
          <a:xfrm>
            <a:off x="5364100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0" name="Tijdelijke aanduiding voor afbeelding 8"/>
          <p:cNvSpPr>
            <a:spLocks noGrp="1"/>
          </p:cNvSpPr>
          <p:nvPr>
            <p:ph type="pic" sz="quarter" idx="46" hasCustomPrompt="1"/>
          </p:nvPr>
        </p:nvSpPr>
        <p:spPr>
          <a:xfrm>
            <a:off x="6841226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1" name="Tijdelijke aanduiding voor tekst 10"/>
          <p:cNvSpPr>
            <a:spLocks noGrp="1"/>
          </p:cNvSpPr>
          <p:nvPr>
            <p:ph type="body" sz="quarter" idx="47" hasCustomPrompt="1"/>
          </p:nvPr>
        </p:nvSpPr>
        <p:spPr>
          <a:xfrm>
            <a:off x="6839518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2" name="Tijdelijke aanduiding voor afbeelding 8"/>
          <p:cNvSpPr>
            <a:spLocks noGrp="1"/>
          </p:cNvSpPr>
          <p:nvPr>
            <p:ph type="pic" sz="quarter" idx="48" hasCustomPrompt="1"/>
          </p:nvPr>
        </p:nvSpPr>
        <p:spPr>
          <a:xfrm>
            <a:off x="831459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3" name="Tijdelijke aanduiding voor tekst 10"/>
          <p:cNvSpPr>
            <a:spLocks noGrp="1"/>
          </p:cNvSpPr>
          <p:nvPr>
            <p:ph type="body" sz="quarter" idx="49" hasCustomPrompt="1"/>
          </p:nvPr>
        </p:nvSpPr>
        <p:spPr>
          <a:xfrm>
            <a:off x="831493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4" name="Tijdelijke aanduiding voor afbeelding 8"/>
          <p:cNvSpPr>
            <a:spLocks noGrp="1"/>
          </p:cNvSpPr>
          <p:nvPr>
            <p:ph type="pic" sz="quarter" idx="50" hasCustomPrompt="1"/>
          </p:nvPr>
        </p:nvSpPr>
        <p:spPr>
          <a:xfrm>
            <a:off x="9787971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5" name="Tijdelijke aanduiding voor tekst 10"/>
          <p:cNvSpPr>
            <a:spLocks noGrp="1"/>
          </p:cNvSpPr>
          <p:nvPr>
            <p:ph type="body" sz="quarter" idx="51" hasCustomPrompt="1"/>
          </p:nvPr>
        </p:nvSpPr>
        <p:spPr>
          <a:xfrm>
            <a:off x="9790353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6" name="Tijdelijke aanduiding voor afbeelding 8"/>
          <p:cNvSpPr>
            <a:spLocks noGrp="1"/>
          </p:cNvSpPr>
          <p:nvPr>
            <p:ph type="pic" sz="quarter" idx="52" hasCustomPrompt="1"/>
          </p:nvPr>
        </p:nvSpPr>
        <p:spPr>
          <a:xfrm>
            <a:off x="94773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7" name="Tijdelijke aanduiding voor tekst 10"/>
          <p:cNvSpPr>
            <a:spLocks noGrp="1"/>
          </p:cNvSpPr>
          <p:nvPr>
            <p:ph type="body" sz="quarter" idx="53" hasCustomPrompt="1"/>
          </p:nvPr>
        </p:nvSpPr>
        <p:spPr>
          <a:xfrm>
            <a:off x="93784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8" name="Tijdelijke aanduiding voor afbeelding 8"/>
          <p:cNvSpPr>
            <a:spLocks noGrp="1"/>
          </p:cNvSpPr>
          <p:nvPr>
            <p:ph type="pic" sz="quarter" idx="54" hasCustomPrompt="1"/>
          </p:nvPr>
        </p:nvSpPr>
        <p:spPr>
          <a:xfrm>
            <a:off x="2421110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9" name="Tijdelijke aanduiding voor tekst 10"/>
          <p:cNvSpPr>
            <a:spLocks noGrp="1"/>
          </p:cNvSpPr>
          <p:nvPr>
            <p:ph type="body" sz="quarter" idx="55" hasCustomPrompt="1"/>
          </p:nvPr>
        </p:nvSpPr>
        <p:spPr>
          <a:xfrm>
            <a:off x="2413264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0" name="Tijdelijke aanduiding voor afbeelding 8"/>
          <p:cNvSpPr>
            <a:spLocks noGrp="1"/>
          </p:cNvSpPr>
          <p:nvPr>
            <p:ph type="pic" sz="quarter" idx="56" hasCustomPrompt="1"/>
          </p:nvPr>
        </p:nvSpPr>
        <p:spPr>
          <a:xfrm>
            <a:off x="3894482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1" name="Tijdelijke aanduiding voor tekst 10"/>
          <p:cNvSpPr>
            <a:spLocks noGrp="1"/>
          </p:cNvSpPr>
          <p:nvPr>
            <p:ph type="body" sz="quarter" idx="57" hasCustomPrompt="1"/>
          </p:nvPr>
        </p:nvSpPr>
        <p:spPr>
          <a:xfrm>
            <a:off x="3888682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2" name="Tijdelijke aanduiding voor afbeelding 8"/>
          <p:cNvSpPr>
            <a:spLocks noGrp="1"/>
          </p:cNvSpPr>
          <p:nvPr>
            <p:ph type="pic" sz="quarter" idx="58" hasCustomPrompt="1"/>
          </p:nvPr>
        </p:nvSpPr>
        <p:spPr>
          <a:xfrm>
            <a:off x="5367854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3" name="Tijdelijke aanduiding voor tekst 10"/>
          <p:cNvSpPr>
            <a:spLocks noGrp="1"/>
          </p:cNvSpPr>
          <p:nvPr>
            <p:ph type="body" sz="quarter" idx="59" hasCustomPrompt="1"/>
          </p:nvPr>
        </p:nvSpPr>
        <p:spPr>
          <a:xfrm>
            <a:off x="5364100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4" name="Tijdelijke aanduiding voor afbeelding 8"/>
          <p:cNvSpPr>
            <a:spLocks noGrp="1"/>
          </p:cNvSpPr>
          <p:nvPr>
            <p:ph type="pic" sz="quarter" idx="60" hasCustomPrompt="1"/>
          </p:nvPr>
        </p:nvSpPr>
        <p:spPr>
          <a:xfrm>
            <a:off x="6841226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5" name="Tijdelijke aanduiding voor tekst 10"/>
          <p:cNvSpPr>
            <a:spLocks noGrp="1"/>
          </p:cNvSpPr>
          <p:nvPr>
            <p:ph type="body" sz="quarter" idx="61" hasCustomPrompt="1"/>
          </p:nvPr>
        </p:nvSpPr>
        <p:spPr>
          <a:xfrm>
            <a:off x="6839518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6" name="Tijdelijke aanduiding voor afbeelding 8"/>
          <p:cNvSpPr>
            <a:spLocks noGrp="1"/>
          </p:cNvSpPr>
          <p:nvPr>
            <p:ph type="pic" sz="quarter" idx="62" hasCustomPrompt="1"/>
          </p:nvPr>
        </p:nvSpPr>
        <p:spPr>
          <a:xfrm>
            <a:off x="831459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7" name="Tijdelijke aanduiding voor tekst 10"/>
          <p:cNvSpPr>
            <a:spLocks noGrp="1"/>
          </p:cNvSpPr>
          <p:nvPr>
            <p:ph type="body" sz="quarter" idx="63" hasCustomPrompt="1"/>
          </p:nvPr>
        </p:nvSpPr>
        <p:spPr>
          <a:xfrm>
            <a:off x="831493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8" name="Tijdelijke aanduiding voor afbeelding 8"/>
          <p:cNvSpPr>
            <a:spLocks noGrp="1"/>
          </p:cNvSpPr>
          <p:nvPr>
            <p:ph type="pic" sz="quarter" idx="64" hasCustomPrompt="1"/>
          </p:nvPr>
        </p:nvSpPr>
        <p:spPr>
          <a:xfrm>
            <a:off x="9787971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9" name="Tijdelijke aanduiding voor tekst 10"/>
          <p:cNvSpPr>
            <a:spLocks noGrp="1"/>
          </p:cNvSpPr>
          <p:nvPr>
            <p:ph type="body" sz="quarter" idx="65" hasCustomPrompt="1"/>
          </p:nvPr>
        </p:nvSpPr>
        <p:spPr>
          <a:xfrm>
            <a:off x="9790353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67192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2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1" name="Tijdelijke aanduiding voor tekst 10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94773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72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302736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4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10699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6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718662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8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926625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80" name="Tijdelijke aanduiding voor tekst 10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02736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1" name="Tijdelijke aanduiding voor tekst 10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10699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2" name="Tijdelijke aanduiding voor tekst 10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718662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3" name="Tijdelijke aanduiding voor tekst 10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926625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6" name="Tijdelijke aanduiding voor afbeelding 8"/>
          <p:cNvSpPr>
            <a:spLocks noGrp="1"/>
          </p:cNvSpPr>
          <p:nvPr>
            <p:ph type="pic" sz="quarter" idx="23" hasCustomPrompt="1"/>
          </p:nvPr>
        </p:nvSpPr>
        <p:spPr>
          <a:xfrm>
            <a:off x="94773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7" name="Tijdelijke aanduiding voor tekst 10"/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94773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8" name="Tijdelijke aanduiding voor afbeelding 8"/>
          <p:cNvSpPr>
            <a:spLocks noGrp="1"/>
          </p:cNvSpPr>
          <p:nvPr>
            <p:ph type="pic" sz="quarter" idx="25" hasCustomPrompt="1"/>
          </p:nvPr>
        </p:nvSpPr>
        <p:spPr>
          <a:xfrm>
            <a:off x="302736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9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510699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0" name="Tijdelijke aanduiding voor afbeelding 8"/>
          <p:cNvSpPr>
            <a:spLocks noGrp="1"/>
          </p:cNvSpPr>
          <p:nvPr>
            <p:ph type="pic" sz="quarter" idx="27" hasCustomPrompt="1"/>
          </p:nvPr>
        </p:nvSpPr>
        <p:spPr>
          <a:xfrm>
            <a:off x="718662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1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926625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2" name="Tijdelijke aanduiding voor tekst 10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02736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3" name="Tijdelijke aanduiding voor tekst 10"/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510699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4" name="Tijdelijke aanduiding voor tekst 10"/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718662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5" name="Tijdelijke aanduiding voor tekst 10"/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926625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91601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</p:spTree>
    <p:extLst>
      <p:ext uri="{BB962C8B-B14F-4D97-AF65-F5344CB8AC3E}">
        <p14:creationId xmlns:p14="http://schemas.microsoft.com/office/powerpoint/2010/main" val="171670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page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2" b="47383"/>
          <a:stretch/>
        </p:blipFill>
        <p:spPr>
          <a:xfrm>
            <a:off x="0" y="3886200"/>
            <a:ext cx="12192000" cy="2971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75328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  <p:sp>
        <p:nvSpPr>
          <p:cNvPr id="6" name="Vignette"/>
          <p:cNvSpPr/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gradFill>
            <a:gsLst>
              <a:gs pos="0">
                <a:schemeClr val="tx1">
                  <a:alpha val="3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57183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6B5C-1D79-469C-A857-E69734CA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FBA52-8699-4DA1-B171-4470B6F1A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8A60EE-4E7F-4BA8-889F-510634E39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15" y="124446"/>
            <a:ext cx="1879539" cy="4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68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7D643-958D-2910-30C1-77209160D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033F658-3C12-4819-B3F2-7C966915D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1CA875-F69C-A7AE-70F9-281F8EDBD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415DDD-8FCA-9971-A17E-A78B42661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12739B-8C14-5751-D3F5-DCE18643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75594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2354E-9F11-BDEC-2142-DC152251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C67520-B431-6DB1-D406-0AECBCD7F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D35459-4839-1087-062F-92C1D45C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9CDE93-03EA-1F26-4490-EA7E8886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0124C2-68A9-8148-E934-0666F7F2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06763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2A3D23-F804-6463-256D-02FB4BCEA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7CEA72-D0BB-E0A1-5FF6-BA8AD50AC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093409-F46E-5765-E156-B18BCADA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F3A106-4CF1-AAC0-8166-266D0C91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4222B9-B48F-CF0D-033F-B9C915B7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86961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9CF90-69F5-8802-6145-8CCBF7885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5F9C96-34E3-B93F-6D6D-BCDC221E3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842ABE6-4463-54C7-2669-BAC581D72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BD3149-34FB-71AD-2191-16F5409E1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61C6F4-B1A3-8177-E337-4DAE8FCD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0133AC-4B9D-C684-FDFA-9F7C2B33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1656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70F4B-9002-9452-D274-0D1FAC097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4EC6D-2427-6348-BB93-B5553BC76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DFD9C86-3D66-21CA-1875-12F49E9C9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072F50D-19D0-BD71-2571-1AFCC6B3E2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CC617C0-81E9-9D91-8D87-F95EDEC6C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BFBAFFB-9AED-8308-B757-AE8D8827B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A4F1DDA-F9BC-434B-BB68-8137A7757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2C4376E-CCAF-A6C0-5B02-F1109C5B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5636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5E3743-2399-9873-7824-11A50258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49078F3-AB61-AE39-B003-BF7BABD6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ED3E26-16CC-2BCA-DA76-90575D8F0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67325E3-610A-EAF4-8130-4CA863A4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18330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03DDC48-816D-0B9B-31AB-55D62AE0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2BFB48-BF6B-6FC1-9741-4DCD3333B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15DCFB-0AED-991A-DF1D-87A886BA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7344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570FD2-C30A-0826-AD16-2C5A3112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7847A3-6974-CE6A-6A5D-568C74235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81F70D-453D-EB5D-C775-015362820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2FD93A-770A-7616-CFFA-6B8E558B6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4247F8-5294-18F3-3493-E6F02BF5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D84C106-B5DF-82CB-77ED-A7C625BB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068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/>
          <p:cNvSpPr>
            <a:spLocks/>
          </p:cNvSpPr>
          <p:nvPr userDrawn="1"/>
        </p:nvSpPr>
        <p:spPr bwMode="auto">
          <a:xfrm>
            <a:off x="-1273629" y="0"/>
            <a:ext cx="10845800" cy="6858000"/>
          </a:xfrm>
          <a:custGeom>
            <a:avLst/>
            <a:gdLst>
              <a:gd name="T0" fmla="*/ 0 w 6780"/>
              <a:gd name="T1" fmla="*/ 4320 h 4320"/>
              <a:gd name="T2" fmla="*/ 6185 w 6780"/>
              <a:gd name="T3" fmla="*/ 4320 h 4320"/>
              <a:gd name="T4" fmla="*/ 6780 w 6780"/>
              <a:gd name="T5" fmla="*/ 2164 h 4320"/>
              <a:gd name="T6" fmla="*/ 6180 w 6780"/>
              <a:gd name="T7" fmla="*/ 0 h 4320"/>
              <a:gd name="T8" fmla="*/ 0 w 6780"/>
              <a:gd name="T9" fmla="*/ 0 h 4320"/>
              <a:gd name="T10" fmla="*/ 0 w 6780"/>
              <a:gd name="T11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0" h="4320">
                <a:moveTo>
                  <a:pt x="0" y="4320"/>
                </a:moveTo>
                <a:cubicBezTo>
                  <a:pt x="6185" y="4320"/>
                  <a:pt x="6185" y="4320"/>
                  <a:pt x="6185" y="4320"/>
                </a:cubicBezTo>
                <a:cubicBezTo>
                  <a:pt x="6563" y="3690"/>
                  <a:pt x="6780" y="2952"/>
                  <a:pt x="6780" y="2164"/>
                </a:cubicBezTo>
                <a:cubicBezTo>
                  <a:pt x="6780" y="1372"/>
                  <a:pt x="6561" y="632"/>
                  <a:pt x="6180" y="0"/>
                </a:cubicBezTo>
                <a:cubicBezTo>
                  <a:pt x="0" y="0"/>
                  <a:pt x="0" y="0"/>
                  <a:pt x="0" y="0"/>
                </a:cubicBez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6622143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13749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9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695CA-CED0-E9ED-74C7-5FCED131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5AF2374-1FFE-2D35-0579-D76514EE31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F9B96A-F4D0-409B-7B4A-D27AB2FB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5D49148-BD68-7D86-7185-F24A3C945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3834BF-A520-81EA-9F1F-3B312F8A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764562D-88F2-4416-7695-E23F405CA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3927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8F297-D507-8551-FCD4-B3D34C10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763FBE8-F5E9-9B5F-3E6A-1B9613B77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B9E384-DBD0-3B35-D1E1-36029EAD5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95B54C-B8AD-FB77-D116-03B5E86EE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E4EC63-B40C-A70C-C05A-95120E0F0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1108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D514A99-63C5-69DE-0327-7B8A075820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4AFC0D-A88E-C462-88B8-953C54F17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71CC22-9C9C-8376-9286-BC290B2A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873DE1-D6FE-3640-F10B-2F3DE5297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A57118-BE8D-5BF3-9007-E80FE26ED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1943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A5884-7B32-433B-86CD-59A5371742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ira Sans SemiBold" panose="020B06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ira Sans SemiBold" panose="020B06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8076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le Page V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7652"/>
          <a:stretch/>
        </p:blipFill>
        <p:spPr>
          <a:xfrm>
            <a:off x="0" y="-2302"/>
            <a:ext cx="12206514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69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2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18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age V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2302"/>
            <a:ext cx="12196092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73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V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" y="-2302"/>
            <a:ext cx="12196090" cy="6860301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0" y="728450"/>
            <a:ext cx="91585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3703750"/>
            <a:ext cx="8534400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9" y="1696869"/>
            <a:ext cx="4683155" cy="103966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1" y="4994797"/>
            <a:ext cx="1693188" cy="390680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8534401" y="5000510"/>
            <a:ext cx="3672113" cy="1296599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10508344" y="3698907"/>
            <a:ext cx="1693188" cy="1299904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693189" y="6294372"/>
            <a:ext cx="10508343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0508344" y="5892568"/>
            <a:ext cx="1664161" cy="396192"/>
          </a:xfrm>
          <a:prstGeom prst="rect">
            <a:avLst/>
          </a:prstGeom>
        </p:spPr>
        <p:txBody>
          <a:bodyPr vert="horz" lIns="0" tIns="0" rIns="1080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Since </a:t>
            </a:r>
            <a:r>
              <a:rPr lang="en-US" sz="1600" dirty="0">
                <a:solidFill>
                  <a:schemeClr val="bg1"/>
                </a:solidFill>
                <a:latin typeface="Fira Sans SemiBold" panose="020B0603050000020004" pitchFamily="34" charset="0"/>
              </a:rPr>
              <a:t>2008</a:t>
            </a:r>
            <a:endParaRPr lang="nl-NL" sz="16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1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213" y="3722054"/>
            <a:ext cx="6992206" cy="1279994"/>
          </a:xfrm>
        </p:spPr>
        <p:txBody>
          <a:bodyPr lIns="90000" tIns="216000" rIns="90000" bIns="90000">
            <a:noAutofit/>
          </a:bodyPr>
          <a:lstStyle>
            <a:lvl1pPr marL="0" indent="0" algn="l">
              <a:buNone/>
              <a:defRPr sz="2000" b="0" i="0" baseline="0">
                <a:latin typeface="Fira Sans Medium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algn="l"/>
            <a:r>
              <a:rPr lang="en-US" sz="2000" dirty="0">
                <a:latin typeface="Fira Sans Medium" panose="020B0603050000020004" pitchFamily="34" charset="0"/>
              </a:rPr>
              <a:t>Click to add title</a:t>
            </a:r>
            <a:endParaRPr lang="nl-NL" sz="2000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ctrTitle"/>
          </p:nvPr>
        </p:nvSpPr>
        <p:spPr>
          <a:xfrm>
            <a:off x="1542197" y="2908300"/>
            <a:ext cx="7616318" cy="790606"/>
          </a:xfrm>
        </p:spPr>
        <p:txBody>
          <a:bodyPr tIns="180000" anchor="t">
            <a:noAutofit/>
          </a:bodyPr>
          <a:lstStyle/>
          <a:p>
            <a:pPr algn="l"/>
            <a:r>
              <a:rPr lang="en-US" sz="3000" dirty="0">
                <a:latin typeface="Fira Sans Light" panose="020B0403050000020004" pitchFamily="34" charset="0"/>
              </a:rPr>
              <a:t>International Society for </a:t>
            </a:r>
            <a:r>
              <a:rPr lang="en-US" sz="3000" dirty="0">
                <a:latin typeface="Fira Sans SemiBold" panose="020B0603050000020004" pitchFamily="34" charset="0"/>
              </a:rPr>
              <a:t>Porous Media</a:t>
            </a:r>
            <a:br>
              <a:rPr lang="en-US" sz="3000" dirty="0">
                <a:latin typeface="Fira Sans SemiBold" panose="020B0603050000020004" pitchFamily="34" charset="0"/>
              </a:rPr>
            </a:br>
            <a:br>
              <a:rPr lang="en-US" sz="3000" dirty="0">
                <a:latin typeface="Fira Sans Light" panose="020B0403050000020004" pitchFamily="34" charset="0"/>
              </a:rPr>
            </a:br>
            <a:endParaRPr lang="nl-NL" sz="3000" dirty="0"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98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1295400" y="2408977"/>
            <a:ext cx="7863113" cy="2976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1" y="2781300"/>
            <a:ext cx="1295397" cy="2604176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5895975" y="6294372"/>
            <a:ext cx="6305557" cy="563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 13"/>
          <p:cNvSpPr/>
          <p:nvPr userDrawn="1"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8DB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295400" y="27813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3600" b="0" i="0">
                <a:latin typeface="Fira Sans SemiBold" panose="020B06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81300"/>
            <a:ext cx="1285868" cy="939800"/>
          </a:xfrm>
        </p:spPr>
        <p:txBody>
          <a:bodyPr lIns="216000" tIns="144000" rIns="288000"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01</a:t>
            </a:r>
          </a:p>
        </p:txBody>
      </p:sp>
      <p:sp>
        <p:nvSpPr>
          <p:cNvPr id="20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00" y="3327400"/>
            <a:ext cx="7862888" cy="850900"/>
          </a:xfrm>
        </p:spPr>
        <p:txBody>
          <a:bodyPr lIns="324000" tIns="288000" rIns="324000" bIns="288000">
            <a:noAutofit/>
          </a:bodyPr>
          <a:lstStyle>
            <a:lvl1pPr marL="0" indent="0">
              <a:buNone/>
              <a:defRPr sz="2400" b="0" i="0">
                <a:latin typeface="Fira Sans Light" panose="020B0403050000020004" pitchFamily="34" charset="0"/>
              </a:defRPr>
            </a:lvl1pPr>
            <a:lvl2pPr marL="457200" indent="0">
              <a:buNone/>
              <a:defRPr sz="3600" b="0" i="0">
                <a:latin typeface="Fira Sans Light" panose="020B0403050000020004" pitchFamily="34" charset="0"/>
              </a:defRPr>
            </a:lvl2pPr>
            <a:lvl3pPr>
              <a:defRPr sz="3600" b="0" i="0">
                <a:latin typeface="Fira Sans Light" panose="020B0403050000020004" pitchFamily="34" charset="0"/>
              </a:defRPr>
            </a:lvl3pPr>
            <a:lvl4pPr>
              <a:defRPr sz="3600" b="0" i="0">
                <a:latin typeface="Fira Sans Light" panose="020B0403050000020004" pitchFamily="34" charset="0"/>
              </a:defRPr>
            </a:lvl4pPr>
            <a:lvl5pPr>
              <a:defRPr sz="3600"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Sub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147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urpo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615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839545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4356553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7873562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72660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55917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page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2" b="47383"/>
          <a:stretch/>
        </p:blipFill>
        <p:spPr>
          <a:xfrm>
            <a:off x="0" y="3886200"/>
            <a:ext cx="12192000" cy="2971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10389600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0762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/>
          <p:cNvSpPr>
            <a:spLocks/>
          </p:cNvSpPr>
          <p:nvPr userDrawn="1"/>
        </p:nvSpPr>
        <p:spPr bwMode="auto">
          <a:xfrm>
            <a:off x="-1273629" y="0"/>
            <a:ext cx="10845800" cy="6858000"/>
          </a:xfrm>
          <a:custGeom>
            <a:avLst/>
            <a:gdLst>
              <a:gd name="T0" fmla="*/ 0 w 6780"/>
              <a:gd name="T1" fmla="*/ 4320 h 4320"/>
              <a:gd name="T2" fmla="*/ 6185 w 6780"/>
              <a:gd name="T3" fmla="*/ 4320 h 4320"/>
              <a:gd name="T4" fmla="*/ 6780 w 6780"/>
              <a:gd name="T5" fmla="*/ 2164 h 4320"/>
              <a:gd name="T6" fmla="*/ 6180 w 6780"/>
              <a:gd name="T7" fmla="*/ 0 h 4320"/>
              <a:gd name="T8" fmla="*/ 0 w 6780"/>
              <a:gd name="T9" fmla="*/ 0 h 4320"/>
              <a:gd name="T10" fmla="*/ 0 w 6780"/>
              <a:gd name="T11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0" h="4320">
                <a:moveTo>
                  <a:pt x="0" y="4320"/>
                </a:moveTo>
                <a:cubicBezTo>
                  <a:pt x="6185" y="4320"/>
                  <a:pt x="6185" y="4320"/>
                  <a:pt x="6185" y="4320"/>
                </a:cubicBezTo>
                <a:cubicBezTo>
                  <a:pt x="6563" y="3690"/>
                  <a:pt x="6780" y="2952"/>
                  <a:pt x="6780" y="2164"/>
                </a:cubicBezTo>
                <a:cubicBezTo>
                  <a:pt x="6780" y="1372"/>
                  <a:pt x="6561" y="632"/>
                  <a:pt x="6180" y="0"/>
                </a:cubicBezTo>
                <a:cubicBezTo>
                  <a:pt x="0" y="0"/>
                  <a:pt x="0" y="0"/>
                  <a:pt x="0" y="0"/>
                </a:cubicBez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593"/>
            <a:ext cx="6622143" cy="4351338"/>
          </a:xfrm>
        </p:spPr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  <a:lvl2pPr>
              <a:defRPr b="0" i="0">
                <a:latin typeface="Fira Sans Light" panose="020B0403050000020004" pitchFamily="34" charset="0"/>
              </a:defRPr>
            </a:lvl2pPr>
            <a:lvl3pPr>
              <a:defRPr b="0" i="0">
                <a:solidFill>
                  <a:srgbClr val="08DBFF"/>
                </a:solidFill>
                <a:latin typeface="Fira Sans Light" panose="020B0403050000020004" pitchFamily="34" charset="0"/>
              </a:defRPr>
            </a:lvl3pPr>
            <a:lvl4pPr>
              <a:defRPr b="0" i="0">
                <a:latin typeface="Fira Sans Light" panose="020B0403050000020004" pitchFamily="34" charset="0"/>
              </a:defRPr>
            </a:lvl4pPr>
            <a:lvl5pPr>
              <a:defRPr b="0" i="0"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55742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9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839545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4356553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7873562" y="1628775"/>
            <a:ext cx="3354238" cy="222567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3942272"/>
            <a:ext cx="3354388" cy="203625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7980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7"/>
          <p:cNvSpPr>
            <a:spLocks/>
          </p:cNvSpPr>
          <p:nvPr userDrawn="1"/>
        </p:nvSpPr>
        <p:spPr bwMode="auto">
          <a:xfrm>
            <a:off x="208155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1" name="Freeform 7"/>
          <p:cNvSpPr>
            <a:spLocks/>
          </p:cNvSpPr>
          <p:nvPr userDrawn="1"/>
        </p:nvSpPr>
        <p:spPr bwMode="auto">
          <a:xfrm>
            <a:off x="3719103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2" name="Freeform 7"/>
          <p:cNvSpPr>
            <a:spLocks/>
          </p:cNvSpPr>
          <p:nvPr userDrawn="1"/>
        </p:nvSpPr>
        <p:spPr bwMode="auto">
          <a:xfrm>
            <a:off x="7238680" y="1483744"/>
            <a:ext cx="4614009" cy="3964016"/>
          </a:xfrm>
          <a:custGeom>
            <a:avLst/>
            <a:gdLst>
              <a:gd name="T0" fmla="*/ 582 w 1164"/>
              <a:gd name="T1" fmla="*/ 0 h 1008"/>
              <a:gd name="T2" fmla="*/ 179 w 1164"/>
              <a:gd name="T3" fmla="*/ 697 h 1008"/>
              <a:gd name="T4" fmla="*/ 985 w 1164"/>
              <a:gd name="T5" fmla="*/ 697 h 1008"/>
              <a:gd name="T6" fmla="*/ 582 w 1164"/>
              <a:gd name="T7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4" h="1008">
                <a:moveTo>
                  <a:pt x="582" y="0"/>
                </a:moveTo>
                <a:cubicBezTo>
                  <a:pt x="224" y="0"/>
                  <a:pt x="0" y="387"/>
                  <a:pt x="179" y="697"/>
                </a:cubicBezTo>
                <a:cubicBezTo>
                  <a:pt x="358" y="1008"/>
                  <a:pt x="806" y="1008"/>
                  <a:pt x="985" y="697"/>
                </a:cubicBezTo>
                <a:cubicBezTo>
                  <a:pt x="1164" y="387"/>
                  <a:pt x="940" y="0"/>
                  <a:pt x="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60400" dist="393700" dir="8100000" algn="tr" rotWithShape="0">
              <a:prstClr val="black">
                <a:alpha val="1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470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3" name="Tijdelijke aanduiding vo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6516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jdelijke aanduiding voor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73562" y="5262113"/>
            <a:ext cx="3354388" cy="7164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7" name="Tijdelijke aanduiding voor afbeelding 46"/>
          <p:cNvSpPr>
            <a:spLocks noGrp="1"/>
          </p:cNvSpPr>
          <p:nvPr>
            <p:ph type="pic" sz="quarter" idx="18" hasCustomPrompt="1"/>
          </p:nvPr>
        </p:nvSpPr>
        <p:spPr>
          <a:xfrm>
            <a:off x="83954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8" name="Tijdelijke aanduiding voor afbeelding 47"/>
          <p:cNvSpPr>
            <a:spLocks noGrp="1"/>
          </p:cNvSpPr>
          <p:nvPr>
            <p:ph type="pic" sz="quarter" idx="19" hasCustomPrompt="1"/>
          </p:nvPr>
        </p:nvSpPr>
        <p:spPr>
          <a:xfrm>
            <a:off x="4355405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  <p:sp>
        <p:nvSpPr>
          <p:cNvPr id="49" name="Tijdelijke aanduiding voor afbeelding 48"/>
          <p:cNvSpPr>
            <a:spLocks noGrp="1"/>
          </p:cNvSpPr>
          <p:nvPr>
            <p:ph type="pic" sz="quarter" idx="20" hasCustomPrompt="1"/>
          </p:nvPr>
        </p:nvSpPr>
        <p:spPr>
          <a:xfrm>
            <a:off x="7873637" y="1628775"/>
            <a:ext cx="3354238" cy="3357501"/>
          </a:xfrm>
          <a:custGeom>
            <a:avLst/>
            <a:gdLst>
              <a:gd name="connsiteX0" fmla="*/ 1677406 w 3354238"/>
              <a:gd name="connsiteY0" fmla="*/ 0 h 3357501"/>
              <a:gd name="connsiteX1" fmla="*/ 3347490 w 3354238"/>
              <a:gd name="connsiteY1" fmla="*/ 1507109 h 3357501"/>
              <a:gd name="connsiteX2" fmla="*/ 3354238 w 3354238"/>
              <a:gd name="connsiteY2" fmla="*/ 1640748 h 3357501"/>
              <a:gd name="connsiteX3" fmla="*/ 3354238 w 3354238"/>
              <a:gd name="connsiteY3" fmla="*/ 1716754 h 3357501"/>
              <a:gd name="connsiteX4" fmla="*/ 3347490 w 3354238"/>
              <a:gd name="connsiteY4" fmla="*/ 1850394 h 3357501"/>
              <a:gd name="connsiteX5" fmla="*/ 1849049 w 3354238"/>
              <a:gd name="connsiteY5" fmla="*/ 3348835 h 3357501"/>
              <a:gd name="connsiteX6" fmla="*/ 1677426 w 3354238"/>
              <a:gd name="connsiteY6" fmla="*/ 3357501 h 3357501"/>
              <a:gd name="connsiteX7" fmla="*/ 1677386 w 3354238"/>
              <a:gd name="connsiteY7" fmla="*/ 3357501 h 3357501"/>
              <a:gd name="connsiteX8" fmla="*/ 1505764 w 3354238"/>
              <a:gd name="connsiteY8" fmla="*/ 3348835 h 3357501"/>
              <a:gd name="connsiteX9" fmla="*/ 7322 w 3354238"/>
              <a:gd name="connsiteY9" fmla="*/ 1850394 h 3357501"/>
              <a:gd name="connsiteX10" fmla="*/ 0 w 3354238"/>
              <a:gd name="connsiteY10" fmla="*/ 1705388 h 3357501"/>
              <a:gd name="connsiteX11" fmla="*/ 0 w 3354238"/>
              <a:gd name="connsiteY11" fmla="*/ 1652115 h 3357501"/>
              <a:gd name="connsiteX12" fmla="*/ 7322 w 3354238"/>
              <a:gd name="connsiteY12" fmla="*/ 1507109 h 3357501"/>
              <a:gd name="connsiteX13" fmla="*/ 1677406 w 3354238"/>
              <a:gd name="connsiteY13" fmla="*/ 0 h 335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54238" h="3357501">
                <a:moveTo>
                  <a:pt x="1677406" y="0"/>
                </a:moveTo>
                <a:cubicBezTo>
                  <a:pt x="2546608" y="0"/>
                  <a:pt x="3261521" y="660588"/>
                  <a:pt x="3347490" y="1507109"/>
                </a:cubicBezTo>
                <a:lnTo>
                  <a:pt x="3354238" y="1640748"/>
                </a:lnTo>
                <a:lnTo>
                  <a:pt x="3354238" y="1716754"/>
                </a:lnTo>
                <a:lnTo>
                  <a:pt x="3347490" y="1850394"/>
                </a:lnTo>
                <a:cubicBezTo>
                  <a:pt x="3267252" y="2640480"/>
                  <a:pt x="2639135" y="3268598"/>
                  <a:pt x="1849049" y="3348835"/>
                </a:cubicBezTo>
                <a:lnTo>
                  <a:pt x="1677426" y="3357501"/>
                </a:lnTo>
                <a:lnTo>
                  <a:pt x="1677386" y="3357501"/>
                </a:lnTo>
                <a:lnTo>
                  <a:pt x="1505764" y="3348835"/>
                </a:lnTo>
                <a:cubicBezTo>
                  <a:pt x="715678" y="3268598"/>
                  <a:pt x="87560" y="2640480"/>
                  <a:pt x="7322" y="1850394"/>
                </a:cubicBezTo>
                <a:lnTo>
                  <a:pt x="0" y="1705388"/>
                </a:lnTo>
                <a:lnTo>
                  <a:pt x="0" y="1652115"/>
                </a:lnTo>
                <a:lnTo>
                  <a:pt x="7322" y="1507109"/>
                </a:lnTo>
                <a:cubicBezTo>
                  <a:pt x="93291" y="660588"/>
                  <a:pt x="808204" y="0"/>
                  <a:pt x="16774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image</a:t>
            </a:r>
          </a:p>
          <a:p>
            <a:r>
              <a:rPr lang="en-US" dirty="0"/>
              <a:t>Delete image to replace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279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/>
      <p:bldP spid="49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7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image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93784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6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2421110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7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2413264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8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3894482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3888682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0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5367854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1" name="Tijdelijke aanduiding voor tekst 10"/>
          <p:cNvSpPr>
            <a:spLocks noGrp="1"/>
          </p:cNvSpPr>
          <p:nvPr>
            <p:ph type="body" sz="quarter" idx="17" hasCustomPrompt="1"/>
          </p:nvPr>
        </p:nvSpPr>
        <p:spPr>
          <a:xfrm>
            <a:off x="5364100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2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6841226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3" name="Tijdelijke aanduiding voor tekst 10"/>
          <p:cNvSpPr>
            <a:spLocks noGrp="1"/>
          </p:cNvSpPr>
          <p:nvPr>
            <p:ph type="body" sz="quarter" idx="19" hasCustomPrompt="1"/>
          </p:nvPr>
        </p:nvSpPr>
        <p:spPr>
          <a:xfrm>
            <a:off x="6839518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4" name="Tijdelijke aanduiding voor afbeelding 8"/>
          <p:cNvSpPr>
            <a:spLocks noGrp="1"/>
          </p:cNvSpPr>
          <p:nvPr>
            <p:ph type="pic" sz="quarter" idx="20" hasCustomPrompt="1"/>
          </p:nvPr>
        </p:nvSpPr>
        <p:spPr>
          <a:xfrm>
            <a:off x="8314598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21" hasCustomPrompt="1"/>
          </p:nvPr>
        </p:nvSpPr>
        <p:spPr>
          <a:xfrm>
            <a:off x="8314936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6" name="Tijdelijke aanduiding voor afbeelding 8"/>
          <p:cNvSpPr>
            <a:spLocks noGrp="1"/>
          </p:cNvSpPr>
          <p:nvPr>
            <p:ph type="pic" sz="quarter" idx="22" hasCustomPrompt="1"/>
          </p:nvPr>
        </p:nvSpPr>
        <p:spPr>
          <a:xfrm>
            <a:off x="9787971" y="1344613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23" hasCustomPrompt="1"/>
          </p:nvPr>
        </p:nvSpPr>
        <p:spPr>
          <a:xfrm>
            <a:off x="9790353" y="2432050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8" name="Tijdelijke aanduiding voor afbeelding 8"/>
          <p:cNvSpPr>
            <a:spLocks noGrp="1"/>
          </p:cNvSpPr>
          <p:nvPr>
            <p:ph type="pic" sz="quarter" idx="24" hasCustomPrompt="1"/>
          </p:nvPr>
        </p:nvSpPr>
        <p:spPr>
          <a:xfrm>
            <a:off x="94773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29" name="Tijdelijke aanduiding voor tekst 10"/>
          <p:cNvSpPr>
            <a:spLocks noGrp="1"/>
          </p:cNvSpPr>
          <p:nvPr>
            <p:ph type="body" sz="quarter" idx="25" hasCustomPrompt="1"/>
          </p:nvPr>
        </p:nvSpPr>
        <p:spPr>
          <a:xfrm>
            <a:off x="93784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0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2421110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1" name="Tijdelijke aanduiding voor tekst 10"/>
          <p:cNvSpPr>
            <a:spLocks noGrp="1"/>
          </p:cNvSpPr>
          <p:nvPr>
            <p:ph type="body" sz="quarter" idx="27" hasCustomPrompt="1"/>
          </p:nvPr>
        </p:nvSpPr>
        <p:spPr>
          <a:xfrm>
            <a:off x="2413264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2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3894482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3" name="Tijdelijke aanduiding voor tekst 10"/>
          <p:cNvSpPr>
            <a:spLocks noGrp="1"/>
          </p:cNvSpPr>
          <p:nvPr>
            <p:ph type="body" sz="quarter" idx="29" hasCustomPrompt="1"/>
          </p:nvPr>
        </p:nvSpPr>
        <p:spPr>
          <a:xfrm>
            <a:off x="3888682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4" name="Tijdelijke aanduiding voor afbeelding 8"/>
          <p:cNvSpPr>
            <a:spLocks noGrp="1"/>
          </p:cNvSpPr>
          <p:nvPr>
            <p:ph type="pic" sz="quarter" idx="30" hasCustomPrompt="1"/>
          </p:nvPr>
        </p:nvSpPr>
        <p:spPr>
          <a:xfrm>
            <a:off x="5367854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5" name="Tijdelijke aanduiding voor tekst 10"/>
          <p:cNvSpPr>
            <a:spLocks noGrp="1"/>
          </p:cNvSpPr>
          <p:nvPr>
            <p:ph type="body" sz="quarter" idx="31" hasCustomPrompt="1"/>
          </p:nvPr>
        </p:nvSpPr>
        <p:spPr>
          <a:xfrm>
            <a:off x="5364100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6" name="Tijdelijke aanduiding voor afbeelding 8"/>
          <p:cNvSpPr>
            <a:spLocks noGrp="1"/>
          </p:cNvSpPr>
          <p:nvPr>
            <p:ph type="pic" sz="quarter" idx="32" hasCustomPrompt="1"/>
          </p:nvPr>
        </p:nvSpPr>
        <p:spPr>
          <a:xfrm>
            <a:off x="6841226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7" name="Tijdelijke aanduiding voor tekst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39518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38" name="Tijdelijke aanduiding voor afbeelding 8"/>
          <p:cNvSpPr>
            <a:spLocks noGrp="1"/>
          </p:cNvSpPr>
          <p:nvPr>
            <p:ph type="pic" sz="quarter" idx="34" hasCustomPrompt="1"/>
          </p:nvPr>
        </p:nvSpPr>
        <p:spPr>
          <a:xfrm>
            <a:off x="8314598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39" name="Tijdelijke aanduiding voor tekst 10"/>
          <p:cNvSpPr>
            <a:spLocks noGrp="1"/>
          </p:cNvSpPr>
          <p:nvPr>
            <p:ph type="body" sz="quarter" idx="35" hasCustomPrompt="1"/>
          </p:nvPr>
        </p:nvSpPr>
        <p:spPr>
          <a:xfrm>
            <a:off x="8314936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0" name="Tijdelijke aanduiding voor afbeelding 8"/>
          <p:cNvSpPr>
            <a:spLocks noGrp="1"/>
          </p:cNvSpPr>
          <p:nvPr>
            <p:ph type="pic" sz="quarter" idx="36" hasCustomPrompt="1"/>
          </p:nvPr>
        </p:nvSpPr>
        <p:spPr>
          <a:xfrm>
            <a:off x="9787971" y="2707586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1" name="Tijdelijke aanduiding voor tekst 10"/>
          <p:cNvSpPr>
            <a:spLocks noGrp="1"/>
          </p:cNvSpPr>
          <p:nvPr>
            <p:ph type="body" sz="quarter" idx="37" hasCustomPrompt="1"/>
          </p:nvPr>
        </p:nvSpPr>
        <p:spPr>
          <a:xfrm>
            <a:off x="9790353" y="3795023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2" name="Tijdelijke aanduiding voor afbeelding 8"/>
          <p:cNvSpPr>
            <a:spLocks noGrp="1"/>
          </p:cNvSpPr>
          <p:nvPr>
            <p:ph type="pic" sz="quarter" idx="38" hasCustomPrompt="1"/>
          </p:nvPr>
        </p:nvSpPr>
        <p:spPr>
          <a:xfrm>
            <a:off x="94773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3" name="Tijdelijke aanduiding voor tekst 10"/>
          <p:cNvSpPr>
            <a:spLocks noGrp="1"/>
          </p:cNvSpPr>
          <p:nvPr>
            <p:ph type="body" sz="quarter" idx="39" hasCustomPrompt="1"/>
          </p:nvPr>
        </p:nvSpPr>
        <p:spPr>
          <a:xfrm>
            <a:off x="93784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4" name="Tijdelijke aanduiding voor afbeelding 8"/>
          <p:cNvSpPr>
            <a:spLocks noGrp="1"/>
          </p:cNvSpPr>
          <p:nvPr>
            <p:ph type="pic" sz="quarter" idx="40" hasCustomPrompt="1"/>
          </p:nvPr>
        </p:nvSpPr>
        <p:spPr>
          <a:xfrm>
            <a:off x="2421110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5" name="Tijdelijke aanduiding voor tekst 10"/>
          <p:cNvSpPr>
            <a:spLocks noGrp="1"/>
          </p:cNvSpPr>
          <p:nvPr>
            <p:ph type="body" sz="quarter" idx="41" hasCustomPrompt="1"/>
          </p:nvPr>
        </p:nvSpPr>
        <p:spPr>
          <a:xfrm>
            <a:off x="2413264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6" name="Tijdelijke aanduiding voor afbeelding 8"/>
          <p:cNvSpPr>
            <a:spLocks noGrp="1"/>
          </p:cNvSpPr>
          <p:nvPr>
            <p:ph type="pic" sz="quarter" idx="42" hasCustomPrompt="1"/>
          </p:nvPr>
        </p:nvSpPr>
        <p:spPr>
          <a:xfrm>
            <a:off x="3894482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7" name="Tijdelijke aanduiding voor tekst 10"/>
          <p:cNvSpPr>
            <a:spLocks noGrp="1"/>
          </p:cNvSpPr>
          <p:nvPr>
            <p:ph type="body" sz="quarter" idx="43" hasCustomPrompt="1"/>
          </p:nvPr>
        </p:nvSpPr>
        <p:spPr>
          <a:xfrm>
            <a:off x="3888682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8" name="Tijdelijke aanduiding voor afbeelding 8"/>
          <p:cNvSpPr>
            <a:spLocks noGrp="1"/>
          </p:cNvSpPr>
          <p:nvPr>
            <p:ph type="pic" sz="quarter" idx="44" hasCustomPrompt="1"/>
          </p:nvPr>
        </p:nvSpPr>
        <p:spPr>
          <a:xfrm>
            <a:off x="5367854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49" name="Tijdelijke aanduiding voor tekst 10"/>
          <p:cNvSpPr>
            <a:spLocks noGrp="1"/>
          </p:cNvSpPr>
          <p:nvPr>
            <p:ph type="body" sz="quarter" idx="45" hasCustomPrompt="1"/>
          </p:nvPr>
        </p:nvSpPr>
        <p:spPr>
          <a:xfrm>
            <a:off x="5364100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0" name="Tijdelijke aanduiding voor afbeelding 8"/>
          <p:cNvSpPr>
            <a:spLocks noGrp="1"/>
          </p:cNvSpPr>
          <p:nvPr>
            <p:ph type="pic" sz="quarter" idx="46" hasCustomPrompt="1"/>
          </p:nvPr>
        </p:nvSpPr>
        <p:spPr>
          <a:xfrm>
            <a:off x="6841226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1" name="Tijdelijke aanduiding voor tekst 10"/>
          <p:cNvSpPr>
            <a:spLocks noGrp="1"/>
          </p:cNvSpPr>
          <p:nvPr>
            <p:ph type="body" sz="quarter" idx="47" hasCustomPrompt="1"/>
          </p:nvPr>
        </p:nvSpPr>
        <p:spPr>
          <a:xfrm>
            <a:off x="6839518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2" name="Tijdelijke aanduiding voor afbeelding 8"/>
          <p:cNvSpPr>
            <a:spLocks noGrp="1"/>
          </p:cNvSpPr>
          <p:nvPr>
            <p:ph type="pic" sz="quarter" idx="48" hasCustomPrompt="1"/>
          </p:nvPr>
        </p:nvSpPr>
        <p:spPr>
          <a:xfrm>
            <a:off x="8314598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3" name="Tijdelijke aanduiding voor tekst 10"/>
          <p:cNvSpPr>
            <a:spLocks noGrp="1"/>
          </p:cNvSpPr>
          <p:nvPr>
            <p:ph type="body" sz="quarter" idx="49" hasCustomPrompt="1"/>
          </p:nvPr>
        </p:nvSpPr>
        <p:spPr>
          <a:xfrm>
            <a:off x="8314936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4" name="Tijdelijke aanduiding voor afbeelding 8"/>
          <p:cNvSpPr>
            <a:spLocks noGrp="1"/>
          </p:cNvSpPr>
          <p:nvPr>
            <p:ph type="pic" sz="quarter" idx="50" hasCustomPrompt="1"/>
          </p:nvPr>
        </p:nvSpPr>
        <p:spPr>
          <a:xfrm>
            <a:off x="9787971" y="40705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5" name="Tijdelijke aanduiding voor tekst 10"/>
          <p:cNvSpPr>
            <a:spLocks noGrp="1"/>
          </p:cNvSpPr>
          <p:nvPr>
            <p:ph type="body" sz="quarter" idx="51" hasCustomPrompt="1"/>
          </p:nvPr>
        </p:nvSpPr>
        <p:spPr>
          <a:xfrm>
            <a:off x="9790353" y="51579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6" name="Tijdelijke aanduiding voor afbeelding 8"/>
          <p:cNvSpPr>
            <a:spLocks noGrp="1"/>
          </p:cNvSpPr>
          <p:nvPr>
            <p:ph type="pic" sz="quarter" idx="52" hasCustomPrompt="1"/>
          </p:nvPr>
        </p:nvSpPr>
        <p:spPr>
          <a:xfrm>
            <a:off x="94773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7" name="Tijdelijke aanduiding voor tekst 10"/>
          <p:cNvSpPr>
            <a:spLocks noGrp="1"/>
          </p:cNvSpPr>
          <p:nvPr>
            <p:ph type="body" sz="quarter" idx="53" hasCustomPrompt="1"/>
          </p:nvPr>
        </p:nvSpPr>
        <p:spPr>
          <a:xfrm>
            <a:off x="93784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58" name="Tijdelijke aanduiding voor afbeelding 8"/>
          <p:cNvSpPr>
            <a:spLocks noGrp="1"/>
          </p:cNvSpPr>
          <p:nvPr>
            <p:ph type="pic" sz="quarter" idx="54" hasCustomPrompt="1"/>
          </p:nvPr>
        </p:nvSpPr>
        <p:spPr>
          <a:xfrm>
            <a:off x="2421110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59" name="Tijdelijke aanduiding voor tekst 10"/>
          <p:cNvSpPr>
            <a:spLocks noGrp="1"/>
          </p:cNvSpPr>
          <p:nvPr>
            <p:ph type="body" sz="quarter" idx="55" hasCustomPrompt="1"/>
          </p:nvPr>
        </p:nvSpPr>
        <p:spPr>
          <a:xfrm>
            <a:off x="2413264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0" name="Tijdelijke aanduiding voor afbeelding 8"/>
          <p:cNvSpPr>
            <a:spLocks noGrp="1"/>
          </p:cNvSpPr>
          <p:nvPr>
            <p:ph type="pic" sz="quarter" idx="56" hasCustomPrompt="1"/>
          </p:nvPr>
        </p:nvSpPr>
        <p:spPr>
          <a:xfrm>
            <a:off x="3894482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1" name="Tijdelijke aanduiding voor tekst 10"/>
          <p:cNvSpPr>
            <a:spLocks noGrp="1"/>
          </p:cNvSpPr>
          <p:nvPr>
            <p:ph type="body" sz="quarter" idx="57" hasCustomPrompt="1"/>
          </p:nvPr>
        </p:nvSpPr>
        <p:spPr>
          <a:xfrm>
            <a:off x="3888682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2" name="Tijdelijke aanduiding voor afbeelding 8"/>
          <p:cNvSpPr>
            <a:spLocks noGrp="1"/>
          </p:cNvSpPr>
          <p:nvPr>
            <p:ph type="pic" sz="quarter" idx="58" hasCustomPrompt="1"/>
          </p:nvPr>
        </p:nvSpPr>
        <p:spPr>
          <a:xfrm>
            <a:off x="5367854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3" name="Tijdelijke aanduiding voor tekst 10"/>
          <p:cNvSpPr>
            <a:spLocks noGrp="1"/>
          </p:cNvSpPr>
          <p:nvPr>
            <p:ph type="body" sz="quarter" idx="59" hasCustomPrompt="1"/>
          </p:nvPr>
        </p:nvSpPr>
        <p:spPr>
          <a:xfrm>
            <a:off x="5364100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4" name="Tijdelijke aanduiding voor afbeelding 8"/>
          <p:cNvSpPr>
            <a:spLocks noGrp="1"/>
          </p:cNvSpPr>
          <p:nvPr>
            <p:ph type="pic" sz="quarter" idx="60" hasCustomPrompt="1"/>
          </p:nvPr>
        </p:nvSpPr>
        <p:spPr>
          <a:xfrm>
            <a:off x="6841226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5" name="Tijdelijke aanduiding voor tekst 10"/>
          <p:cNvSpPr>
            <a:spLocks noGrp="1"/>
          </p:cNvSpPr>
          <p:nvPr>
            <p:ph type="body" sz="quarter" idx="61" hasCustomPrompt="1"/>
          </p:nvPr>
        </p:nvSpPr>
        <p:spPr>
          <a:xfrm>
            <a:off x="6839518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6" name="Tijdelijke aanduiding voor afbeelding 8"/>
          <p:cNvSpPr>
            <a:spLocks noGrp="1"/>
          </p:cNvSpPr>
          <p:nvPr>
            <p:ph type="pic" sz="quarter" idx="62" hasCustomPrompt="1"/>
          </p:nvPr>
        </p:nvSpPr>
        <p:spPr>
          <a:xfrm>
            <a:off x="8314598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7" name="Tijdelijke aanduiding voor tekst 10"/>
          <p:cNvSpPr>
            <a:spLocks noGrp="1"/>
          </p:cNvSpPr>
          <p:nvPr>
            <p:ph type="body" sz="quarter" idx="63" hasCustomPrompt="1"/>
          </p:nvPr>
        </p:nvSpPr>
        <p:spPr>
          <a:xfrm>
            <a:off x="8314936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68" name="Tijdelijke aanduiding voor afbeelding 8"/>
          <p:cNvSpPr>
            <a:spLocks noGrp="1"/>
          </p:cNvSpPr>
          <p:nvPr>
            <p:ph type="pic" sz="quarter" idx="64" hasCustomPrompt="1"/>
          </p:nvPr>
        </p:nvSpPr>
        <p:spPr>
          <a:xfrm>
            <a:off x="9787971" y="5442160"/>
            <a:ext cx="14400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69" name="Tijdelijke aanduiding voor tekst 10"/>
          <p:cNvSpPr>
            <a:spLocks noGrp="1"/>
          </p:cNvSpPr>
          <p:nvPr>
            <p:ph type="body" sz="quarter" idx="65" hasCustomPrompt="1"/>
          </p:nvPr>
        </p:nvSpPr>
        <p:spPr>
          <a:xfrm>
            <a:off x="9790353" y="6529597"/>
            <a:ext cx="1435237" cy="276226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55626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2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955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Rechthoek 5" hidden="1"/>
          <p:cNvSpPr/>
          <p:nvPr userDrawn="1"/>
        </p:nvSpPr>
        <p:spPr>
          <a:xfrm>
            <a:off x="0" y="0"/>
            <a:ext cx="947738" cy="16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 hidden="1"/>
          <p:cNvSpPr/>
          <p:nvPr userDrawn="1"/>
        </p:nvSpPr>
        <p:spPr>
          <a:xfrm>
            <a:off x="11238330" y="1628775"/>
            <a:ext cx="975625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94773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1" name="Tijdelijke aanduiding voor tekst 10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94773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72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302736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4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10699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6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718662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78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9266258" y="166144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80" name="Tijdelijke aanduiding voor tekst 10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02736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1" name="Tijdelijke aanduiding voor tekst 10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10699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2" name="Tijdelijke aanduiding voor tekst 10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718662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83" name="Tijdelijke aanduiding voor tekst 10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9266258" y="344805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6" name="Tijdelijke aanduiding voor afbeelding 8"/>
          <p:cNvSpPr>
            <a:spLocks noGrp="1"/>
          </p:cNvSpPr>
          <p:nvPr>
            <p:ph type="pic" sz="quarter" idx="23" hasCustomPrompt="1"/>
          </p:nvPr>
        </p:nvSpPr>
        <p:spPr>
          <a:xfrm>
            <a:off x="94773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7" name="Tijdelijke aanduiding voor tekst 10"/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94773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8" name="Tijdelijke aanduiding voor afbeelding 8"/>
          <p:cNvSpPr>
            <a:spLocks noGrp="1"/>
          </p:cNvSpPr>
          <p:nvPr>
            <p:ph type="pic" sz="quarter" idx="25" hasCustomPrompt="1"/>
          </p:nvPr>
        </p:nvSpPr>
        <p:spPr>
          <a:xfrm>
            <a:off x="302736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99" name="Tijdelijke aanduiding voor afbeelding 8"/>
          <p:cNvSpPr>
            <a:spLocks noGrp="1"/>
          </p:cNvSpPr>
          <p:nvPr>
            <p:ph type="pic" sz="quarter" idx="26" hasCustomPrompt="1"/>
          </p:nvPr>
        </p:nvSpPr>
        <p:spPr>
          <a:xfrm>
            <a:off x="510699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0" name="Tijdelijke aanduiding voor afbeelding 8"/>
          <p:cNvSpPr>
            <a:spLocks noGrp="1"/>
          </p:cNvSpPr>
          <p:nvPr>
            <p:ph type="pic" sz="quarter" idx="27" hasCustomPrompt="1"/>
          </p:nvPr>
        </p:nvSpPr>
        <p:spPr>
          <a:xfrm>
            <a:off x="718662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1" name="Tijdelijke aanduiding voor afbeelding 8"/>
          <p:cNvSpPr>
            <a:spLocks noGrp="1"/>
          </p:cNvSpPr>
          <p:nvPr>
            <p:ph type="pic" sz="quarter" idx="28" hasCustomPrompt="1"/>
          </p:nvPr>
        </p:nvSpPr>
        <p:spPr>
          <a:xfrm>
            <a:off x="9266258" y="3966493"/>
            <a:ext cx="1961542" cy="176755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image</a:t>
            </a:r>
          </a:p>
        </p:txBody>
      </p:sp>
      <p:sp>
        <p:nvSpPr>
          <p:cNvPr id="102" name="Tijdelijke aanduiding voor tekst 10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02736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3" name="Tijdelijke aanduiding voor tekst 10"/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510699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4" name="Tijdelijke aanduiding voor tekst 10"/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718662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05" name="Tijdelijke aanduiding voor tekst 10"/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9266258" y="5753100"/>
            <a:ext cx="1961542" cy="414085"/>
          </a:xfrm>
        </p:spPr>
        <p:txBody>
          <a:bodyPr lIns="0" tIns="0" rIns="0"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50605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</p:spTree>
    <p:extLst>
      <p:ext uri="{BB962C8B-B14F-4D97-AF65-F5344CB8AC3E}">
        <p14:creationId xmlns:p14="http://schemas.microsoft.com/office/powerpoint/2010/main" val="35797305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514"/>
            <a:ext cx="12192000" cy="6858000"/>
          </a:xfrm>
        </p:spPr>
        <p:txBody>
          <a:bodyPr tIns="2520000">
            <a:normAutofit/>
          </a:bodyPr>
          <a:lstStyle>
            <a:lvl1pPr marL="0" indent="0" algn="ctr">
              <a:buNone/>
              <a:defRPr sz="2400" b="0"/>
            </a:lvl1pPr>
          </a:lstStyle>
          <a:p>
            <a:r>
              <a:rPr lang="en-US"/>
              <a:t>Click to add image, delete image to replace</a:t>
            </a:r>
          </a:p>
        </p:txBody>
      </p:sp>
      <p:sp>
        <p:nvSpPr>
          <p:cNvPr id="6" name="Vignette"/>
          <p:cNvSpPr/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gradFill>
            <a:gsLst>
              <a:gs pos="0">
                <a:schemeClr val="tx1">
                  <a:alpha val="3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2"/>
            <a:ext cx="10389600" cy="1325563"/>
          </a:xfrm>
        </p:spPr>
        <p:txBody>
          <a:bodyPr tIns="360000" anchor="t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P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32143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6B5C-1D79-469C-A857-E69734CA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FBA52-8699-4DA1-B171-4470B6F1A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8A60EE-4E7F-4BA8-889F-510634E39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15" y="124446"/>
            <a:ext cx="1879539" cy="4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55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389600" cy="1325563"/>
          </a:xfrm>
          <a:prstGeom prst="rect">
            <a:avLst/>
          </a:prstGeom>
        </p:spPr>
        <p:txBody>
          <a:bodyPr vert="horz" lIns="91440" tIns="360000" rIns="91440" bIns="45720" rtlCol="0" anchor="t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8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0" y="6307553"/>
            <a:ext cx="1724724" cy="3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4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Fira Sans SemiBold" panose="020B06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389600" cy="1325563"/>
          </a:xfrm>
          <a:prstGeom prst="rect">
            <a:avLst/>
          </a:prstGeom>
        </p:spPr>
        <p:txBody>
          <a:bodyPr vert="horz" lIns="91440" tIns="360000" rIns="91440" bIns="45720" rtlCol="0" anchor="t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8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0" y="6307553"/>
            <a:ext cx="1724724" cy="3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9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Fira Sans SemiBold" panose="020B06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8DC30B3-6FE9-F4D2-CC83-AF88F974E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03D8BB-D255-441C-E89D-345298BCA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739D07-E079-0396-E2B6-339C8893D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C109C1-2505-A933-C8E4-30EEF0FAB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260FFA-AD6C-72B6-406E-BC193C5ED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146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389600" cy="1325563"/>
          </a:xfrm>
          <a:prstGeom prst="rect">
            <a:avLst/>
          </a:prstGeom>
        </p:spPr>
        <p:txBody>
          <a:bodyPr vert="horz" lIns="91440" tIns="360000" rIns="91440" bIns="45720" rtlCol="0" anchor="t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8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0" y="6307553"/>
            <a:ext cx="1724724" cy="3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2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Fira Sans SemiBold" panose="020B06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389600" cy="1325563"/>
          </a:xfrm>
          <a:prstGeom prst="rect">
            <a:avLst/>
          </a:prstGeom>
        </p:spPr>
        <p:txBody>
          <a:bodyPr vert="horz" lIns="91440" tIns="360000" rIns="91440" bIns="45720" rtlCol="0" anchor="t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8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0" y="6307553"/>
            <a:ext cx="1724724" cy="3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6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Fira Sans SemiBold" panose="020B06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8DC30B3-6FE9-F4D2-CC83-AF88F974E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03D8BB-D255-441C-E89D-345298BCA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739D07-E079-0396-E2B6-339C8893D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8A0AA-7412-46A6-ADD9-FC41E8F4D706}" type="datetimeFigureOut">
              <a:rPr lang="de-DE" smtClean="0"/>
              <a:t>22.05.2026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C109C1-2505-A933-C8E4-30EEF0FAB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260FFA-AD6C-72B6-406E-BC193C5ED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0C2A1-5760-4C52-9993-14D091ACF84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51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389600" cy="1325563"/>
          </a:xfrm>
          <a:prstGeom prst="rect">
            <a:avLst/>
          </a:prstGeom>
        </p:spPr>
        <p:txBody>
          <a:bodyPr vert="horz" lIns="91440" tIns="360000" rIns="91440" bIns="45720" rtlCol="0" anchor="t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8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SemiBold" panose="020B0603050000020004" pitchFamily="34" charset="0"/>
              </a:defRPr>
            </a:lvl1pPr>
          </a:lstStyle>
          <a:p>
            <a:fld id="{352A5884-7B32-433B-86CD-59A5371742CF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0" y="6307553"/>
            <a:ext cx="1724724" cy="3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9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Fira Sans SemiBold" panose="020B06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6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7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8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0.jp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1.jpe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2.jp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3.jpe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4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5.jpe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4.jp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3.jp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1.png"/><Relationship Id="rId5" Type="http://schemas.openxmlformats.org/officeDocument/2006/relationships/image" Target="../media/image31.jpe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1.png"/><Relationship Id="rId5" Type="http://schemas.openxmlformats.org/officeDocument/2006/relationships/image" Target="../media/image31.jpe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5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19802CBC-3800-D66E-F2B4-28C2AC99F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580"/>
            <a:ext cx="12192000" cy="548083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BDC28E9-D741-8F17-BB9F-17A96114AEEE}"/>
              </a:ext>
            </a:extLst>
          </p:cNvPr>
          <p:cNvSpPr/>
          <p:nvPr/>
        </p:nvSpPr>
        <p:spPr>
          <a:xfrm>
            <a:off x="0" y="1"/>
            <a:ext cx="12206115" cy="136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BFC533-59E2-DAEA-417D-68307643C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20" y="174484"/>
            <a:ext cx="5655118" cy="1090790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424600A-A8E7-DDC2-1ADA-4AB8DB9526BC}"/>
              </a:ext>
            </a:extLst>
          </p:cNvPr>
          <p:cNvGrpSpPr/>
          <p:nvPr/>
        </p:nvGrpSpPr>
        <p:grpSpPr>
          <a:xfrm>
            <a:off x="8208335" y="7259"/>
            <a:ext cx="3912774" cy="1411367"/>
            <a:chOff x="8208335" y="7259"/>
            <a:chExt cx="3912774" cy="141136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17DCFB2-40AE-8EC1-7CE4-99B36C7F3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3633" y="71536"/>
              <a:ext cx="1611113" cy="540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59106275-2276-B554-14E0-582AC84ED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3" t="32928" r="8005" b="33392"/>
            <a:stretch>
              <a:fillRect/>
            </a:stretch>
          </p:blipFill>
          <p:spPr bwMode="auto">
            <a:xfrm>
              <a:off x="10347078" y="890196"/>
              <a:ext cx="1774031" cy="451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DA33299-34C7-959A-FBD0-DC294E9E9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33" b="16476"/>
            <a:stretch>
              <a:fillRect/>
            </a:stretch>
          </p:blipFill>
          <p:spPr bwMode="auto">
            <a:xfrm>
              <a:off x="10520774" y="7259"/>
              <a:ext cx="1327150" cy="892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2BDA299B-E65F-88C5-8FDE-7F83FEFE29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35" y="545658"/>
              <a:ext cx="1411607" cy="8729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B2990FAD-7758-534D-452A-8419CC2945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9943" y="633748"/>
              <a:ext cx="631826" cy="62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E03B1091-D4ED-3E18-BA10-FA28BE2C2F44}"/>
              </a:ext>
            </a:extLst>
          </p:cNvPr>
          <p:cNvGrpSpPr/>
          <p:nvPr/>
        </p:nvGrpSpPr>
        <p:grpSpPr>
          <a:xfrm>
            <a:off x="-56448" y="5837701"/>
            <a:ext cx="12248448" cy="1031554"/>
            <a:chOff x="-56448" y="5837701"/>
            <a:chExt cx="12248448" cy="1031554"/>
          </a:xfrm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4618BD18-D8D6-884E-B753-BEA3FF739D1B}"/>
                </a:ext>
              </a:extLst>
            </p:cNvPr>
            <p:cNvGrpSpPr/>
            <p:nvPr/>
          </p:nvGrpSpPr>
          <p:grpSpPr>
            <a:xfrm>
              <a:off x="-56448" y="5837701"/>
              <a:ext cx="12248448" cy="1031554"/>
              <a:chOff x="-56448" y="6266592"/>
              <a:chExt cx="12248448" cy="687100"/>
            </a:xfrm>
          </p:grpSpPr>
          <p:sp>
            <p:nvSpPr>
              <p:cNvPr id="35" name="Rechteck 34">
                <a:extLst>
                  <a:ext uri="{FF2B5EF4-FFF2-40B4-BE49-F238E27FC236}">
                    <a16:creationId xmlns:a16="http://schemas.microsoft.com/office/drawing/2014/main" id="{D26CE0AE-C506-7312-DABA-75F9892179B9}"/>
                  </a:ext>
                </a:extLst>
              </p:cNvPr>
              <p:cNvSpPr/>
              <p:nvPr/>
            </p:nvSpPr>
            <p:spPr>
              <a:xfrm>
                <a:off x="-14116" y="6266592"/>
                <a:ext cx="12206116" cy="6871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18D21B7-0611-3612-4F91-B06F93E8EA24}"/>
                  </a:ext>
                </a:extLst>
              </p:cNvPr>
              <p:cNvSpPr txBox="1"/>
              <p:nvPr/>
            </p:nvSpPr>
            <p:spPr>
              <a:xfrm>
                <a:off x="-56448" y="6308563"/>
                <a:ext cx="12124270" cy="184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PLATINUM SPONSOR                   GOLD SPONSORS                                                                  SILVER SPONSORS                                                                                  BRONZE SPONSORS</a:t>
                </a:r>
              </a:p>
            </p:txBody>
          </p:sp>
          <p:sp>
            <p:nvSpPr>
              <p:cNvPr id="36" name="Flussdiagramm: Prozess 35">
                <a:extLst>
                  <a:ext uri="{FF2B5EF4-FFF2-40B4-BE49-F238E27FC236}">
                    <a16:creationId xmlns:a16="http://schemas.microsoft.com/office/drawing/2014/main" id="{FA6CB9A5-1241-5DEA-1C17-5FA2EF4A1213}"/>
                  </a:ext>
                </a:extLst>
              </p:cNvPr>
              <p:cNvSpPr/>
              <p:nvPr/>
            </p:nvSpPr>
            <p:spPr>
              <a:xfrm flipH="1">
                <a:off x="1784947" y="6371702"/>
                <a:ext cx="45719" cy="500216"/>
              </a:xfrm>
              <a:prstGeom prst="flowChartProcess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FD2D985A-DBB5-E6BD-CFAC-3EDC42C82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334" y="6096583"/>
              <a:ext cx="757414" cy="757414"/>
            </a:xfrm>
            <a:prstGeom prst="rect">
              <a:avLst/>
            </a:prstGeom>
          </p:spPr>
        </p:pic>
        <p:sp>
          <p:nvSpPr>
            <p:cNvPr id="1040" name="Flussdiagramm: Prozess 1039">
              <a:extLst>
                <a:ext uri="{FF2B5EF4-FFF2-40B4-BE49-F238E27FC236}">
                  <a16:creationId xmlns:a16="http://schemas.microsoft.com/office/drawing/2014/main" id="{B6A54826-9B11-BFFE-19FD-7B9A1E614851}"/>
                </a:ext>
              </a:extLst>
            </p:cNvPr>
            <p:cNvSpPr/>
            <p:nvPr/>
          </p:nvSpPr>
          <p:spPr>
            <a:xfrm flipH="1">
              <a:off x="3727948" y="6012436"/>
              <a:ext cx="45719" cy="750982"/>
            </a:xfrm>
            <a:prstGeom prst="flowChartProces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3" name="Grafik 1042">
              <a:extLst>
                <a:ext uri="{FF2B5EF4-FFF2-40B4-BE49-F238E27FC236}">
                  <a16:creationId xmlns:a16="http://schemas.microsoft.com/office/drawing/2014/main" id="{B1FF676F-A409-8D4C-521C-A7450D42D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2065" y="6135250"/>
              <a:ext cx="1353708" cy="623348"/>
            </a:xfrm>
            <a:prstGeom prst="rect">
              <a:avLst/>
            </a:prstGeom>
          </p:spPr>
        </p:pic>
        <p:sp>
          <p:nvSpPr>
            <p:cNvPr id="1050" name="Flussdiagramm: Prozess 1049">
              <a:extLst>
                <a:ext uri="{FF2B5EF4-FFF2-40B4-BE49-F238E27FC236}">
                  <a16:creationId xmlns:a16="http://schemas.microsoft.com/office/drawing/2014/main" id="{207A1EE8-B9F8-D021-FE62-30E0DFD95F4F}"/>
                </a:ext>
              </a:extLst>
            </p:cNvPr>
            <p:cNvSpPr/>
            <p:nvPr/>
          </p:nvSpPr>
          <p:spPr>
            <a:xfrm flipH="1">
              <a:off x="8066643" y="6006903"/>
              <a:ext cx="45719" cy="750982"/>
            </a:xfrm>
            <a:prstGeom prst="flowChartProces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53" name="Grafik 1052">
              <a:extLst>
                <a:ext uri="{FF2B5EF4-FFF2-40B4-BE49-F238E27FC236}">
                  <a16:creationId xmlns:a16="http://schemas.microsoft.com/office/drawing/2014/main" id="{8ECA4A38-7E5E-0E2F-C89B-D5714D80D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896" y="6106986"/>
              <a:ext cx="1205079" cy="636598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4063160E-E5ED-02F8-655F-87731E859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6" y="6336480"/>
              <a:ext cx="1641242" cy="212897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396D201-1C0E-E502-90C3-8E914E7DA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0495" y="6235130"/>
              <a:ext cx="1482929" cy="493961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AE8196B0-236F-C2BF-C159-0BA122BEC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905" y="6166564"/>
              <a:ext cx="845947" cy="618192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CB441CDA-9D33-951E-EB48-C8C9AF01A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8069" y="6145298"/>
              <a:ext cx="1205079" cy="642936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2985583B-22A0-8D8C-A646-1A337B8DC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466" y="6123814"/>
              <a:ext cx="1117128" cy="638228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450D8873-B08D-2D2F-A97B-D80C56E7A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944" y="6360340"/>
              <a:ext cx="1660510" cy="152108"/>
            </a:xfrm>
            <a:prstGeom prst="rect">
              <a:avLst/>
            </a:prstGeom>
          </p:spPr>
        </p:pic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2CA86EC1-31E6-0D5C-AB30-F3499F536EA9}"/>
              </a:ext>
            </a:extLst>
          </p:cNvPr>
          <p:cNvSpPr txBox="1"/>
          <p:nvPr/>
        </p:nvSpPr>
        <p:spPr>
          <a:xfrm>
            <a:off x="7718720" y="4390114"/>
            <a:ext cx="44706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– 22 May, 2026</a:t>
            </a:r>
            <a:endParaRPr lang="de-DE" sz="44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400" dirty="0">
                <a:solidFill>
                  <a:prstClr val="white"/>
                </a:solidFill>
                <a:latin typeface="Calibri" panose="020F0502020204030204"/>
              </a:rPr>
              <a:t>     Nantes, France</a:t>
            </a:r>
            <a:r>
              <a:rPr lang="de-DE" sz="3600" dirty="0">
                <a:solidFill>
                  <a:prstClr val="white"/>
                </a:solidFill>
                <a:latin typeface="Calibri" panose="020F0502020204030204"/>
              </a:rPr>
              <a:t>   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8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1552A-DB6B-ABD2-C608-3F7F1C58A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73C2C32-31ED-5C69-2FEB-CA2FDA4B2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C4D9CD5-3083-6EA2-A175-303D7D5E6250}"/>
              </a:ext>
            </a:extLst>
          </p:cNvPr>
          <p:cNvSpPr txBox="1"/>
          <p:nvPr/>
        </p:nvSpPr>
        <p:spPr>
          <a:xfrm>
            <a:off x="246890" y="524067"/>
            <a:ext cx="119451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Earth Energy Science and Capillarity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Best Student Poster Award 2026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84C35A7-09BC-2CA8-7C91-BD05105F56CC}"/>
              </a:ext>
            </a:extLst>
          </p:cNvPr>
          <p:cNvSpPr txBox="1"/>
          <p:nvPr/>
        </p:nvSpPr>
        <p:spPr>
          <a:xfrm>
            <a:off x="247624" y="2068914"/>
            <a:ext cx="11327027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Clément Petitjean</a:t>
            </a:r>
            <a:b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</a:br>
            <a:r>
              <a:rPr kumimoji="0" lang="de-DE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Université</a:t>
            </a: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 de Rennes, France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 the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poster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entitled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„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Mixing enhancement in porous media with impermeable inclusions </a:t>
            </a:r>
            <a:r>
              <a:rPr kumimoji="0" lang="de-DE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“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2D9857-8393-6C5B-49C7-4A95A470D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0" y="6073798"/>
            <a:ext cx="3809987" cy="734891"/>
          </a:xfrm>
          <a:prstGeom prst="rect">
            <a:avLst/>
          </a:prstGeom>
        </p:spPr>
      </p:pic>
      <p:pic>
        <p:nvPicPr>
          <p:cNvPr id="2" name="Picture 2" descr="capillarity">
            <a:extLst>
              <a:ext uri="{FF2B5EF4-FFF2-40B4-BE49-F238E27FC236}">
                <a16:creationId xmlns:a16="http://schemas.microsoft.com/office/drawing/2014/main" id="{225601CA-EDE5-ABA1-D4A4-7E036DCC4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16" y="5805729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arth Energy Science | Journal ...">
            <a:extLst>
              <a:ext uri="{FF2B5EF4-FFF2-40B4-BE49-F238E27FC236}">
                <a16:creationId xmlns:a16="http://schemas.microsoft.com/office/drawing/2014/main" id="{95AA8E66-E42E-3F2E-57C0-5F6AADA86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754" y="4914845"/>
            <a:ext cx="1383922" cy="184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6C11A7-EEF1-748D-ECFB-7F511130B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980" y="1280433"/>
            <a:ext cx="1885470" cy="25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02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7A857-629B-B9D9-DB15-C000A143A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E6FC1D5-E71C-DAA7-EAD5-792A7F1C3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9349CE0-9D1F-E6FB-34D6-2FDEA00DAB3A}"/>
              </a:ext>
            </a:extLst>
          </p:cNvPr>
          <p:cNvSpPr txBox="1"/>
          <p:nvPr/>
        </p:nvSpPr>
        <p:spPr>
          <a:xfrm>
            <a:off x="246890" y="524067"/>
            <a:ext cx="119451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Earth Energy Science and Capillarity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Best Student Poster Award 2026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42CF39E-C6FD-2FA5-500D-157ECBEA45FE}"/>
              </a:ext>
            </a:extLst>
          </p:cNvPr>
          <p:cNvSpPr txBox="1"/>
          <p:nvPr/>
        </p:nvSpPr>
        <p:spPr>
          <a:xfrm>
            <a:off x="247624" y="1863957"/>
            <a:ext cx="11327027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Berilo de Oliveira Santos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Federal University </a:t>
            </a:r>
            <a:r>
              <a:rPr kumimoji="0" lang="de-DE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of</a:t>
            </a: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 Juiz de Fora, Brazil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 the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poster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entitled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„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Impacts of permeability heterogeneities on foam flow in porous media: uncertainty quantification and sensitivity analysis </a:t>
            </a:r>
            <a:r>
              <a:rPr kumimoji="0" lang="de-DE" sz="3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“</a:t>
            </a:r>
            <a:endParaRPr kumimoji="0" lang="de-DE" sz="3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066470-2E6A-059E-AF93-1BCBB90EC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0" y="6073798"/>
            <a:ext cx="3809987" cy="734891"/>
          </a:xfrm>
          <a:prstGeom prst="rect">
            <a:avLst/>
          </a:prstGeom>
        </p:spPr>
      </p:pic>
      <p:pic>
        <p:nvPicPr>
          <p:cNvPr id="2" name="Picture 2" descr="capillarity">
            <a:extLst>
              <a:ext uri="{FF2B5EF4-FFF2-40B4-BE49-F238E27FC236}">
                <a16:creationId xmlns:a16="http://schemas.microsoft.com/office/drawing/2014/main" id="{AA18D1AB-868C-5A7F-F3B1-5AE9B72E6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16" y="5805729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arth Energy Science | Journal ...">
            <a:extLst>
              <a:ext uri="{FF2B5EF4-FFF2-40B4-BE49-F238E27FC236}">
                <a16:creationId xmlns:a16="http://schemas.microsoft.com/office/drawing/2014/main" id="{08E09ED0-16B5-9CDE-BEE5-883E26D6B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754" y="4914845"/>
            <a:ext cx="1383922" cy="184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DDEAE1-FA0A-CB20-BC59-90FBE6C38D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91" y="1223557"/>
            <a:ext cx="2205443" cy="220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78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DED1D-F186-AE93-D42B-CFECD4F29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769E028-DE6A-C73B-AE1E-926D291D2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FB8FBBA-A65F-23AF-9521-23B07C69C46E}"/>
              </a:ext>
            </a:extLst>
          </p:cNvPr>
          <p:cNvSpPr txBox="1"/>
          <p:nvPr/>
        </p:nvSpPr>
        <p:spPr>
          <a:xfrm>
            <a:off x="246890" y="524067"/>
            <a:ext cx="119451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Earth Energy Science and Capillarity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Best Student Poster Award 2026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65DF464-AF75-CAFE-3B30-F5D771D5825C}"/>
              </a:ext>
            </a:extLst>
          </p:cNvPr>
          <p:cNvSpPr txBox="1"/>
          <p:nvPr/>
        </p:nvSpPr>
        <p:spPr>
          <a:xfrm>
            <a:off x="247624" y="2068914"/>
            <a:ext cx="11327027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Jingxuan Deng</a:t>
            </a:r>
            <a:b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</a:b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University </a:t>
            </a:r>
            <a:r>
              <a:rPr kumimoji="0" lang="de-DE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of</a:t>
            </a: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 Minnesota, USA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 the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poster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entitled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„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Geologic stress modulates fluid mixing at fracture intersections </a:t>
            </a:r>
            <a:r>
              <a:rPr kumimoji="0" lang="de-DE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“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88844ED-7B03-59C2-9D33-EB4BAE8A8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0" y="6073798"/>
            <a:ext cx="3809987" cy="734891"/>
          </a:xfrm>
          <a:prstGeom prst="rect">
            <a:avLst/>
          </a:prstGeom>
        </p:spPr>
      </p:pic>
      <p:pic>
        <p:nvPicPr>
          <p:cNvPr id="2" name="Picture 2" descr="capillarity">
            <a:extLst>
              <a:ext uri="{FF2B5EF4-FFF2-40B4-BE49-F238E27FC236}">
                <a16:creationId xmlns:a16="http://schemas.microsoft.com/office/drawing/2014/main" id="{EAEC9F70-7798-A224-6EE6-0B4A97BE5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16" y="5805729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arth Energy Science | Journal ...">
            <a:extLst>
              <a:ext uri="{FF2B5EF4-FFF2-40B4-BE49-F238E27FC236}">
                <a16:creationId xmlns:a16="http://schemas.microsoft.com/office/drawing/2014/main" id="{B01C9796-B216-21E5-C590-CB0176ACC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754" y="4914845"/>
            <a:ext cx="1383922" cy="184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AD15E5-56B4-DA59-0013-5606BD538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66" y="1144453"/>
            <a:ext cx="1678085" cy="251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11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F1D6D0-918D-8D72-CF1E-C1E72FBE6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6A9D902-2CB7-60A8-E6B7-7CC91E87718C}"/>
              </a:ext>
            </a:extLst>
          </p:cNvPr>
          <p:cNvSpPr/>
          <p:nvPr/>
        </p:nvSpPr>
        <p:spPr>
          <a:xfrm>
            <a:off x="627529" y="598797"/>
            <a:ext cx="11065309" cy="52049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1B8AE47-8F72-3354-2B5E-88631B43A673}"/>
              </a:ext>
            </a:extLst>
          </p:cNvPr>
          <p:cNvSpPr/>
          <p:nvPr/>
        </p:nvSpPr>
        <p:spPr>
          <a:xfrm>
            <a:off x="1" y="2770667"/>
            <a:ext cx="1295397" cy="2604176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91297EA-B9D0-3B45-F527-13B745957A52}"/>
              </a:ext>
            </a:extLst>
          </p:cNvPr>
          <p:cNvSpPr/>
          <p:nvPr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CF0A906C-B492-EB97-69E6-82F00725870C}"/>
              </a:ext>
            </a:extLst>
          </p:cNvPr>
          <p:cNvSpPr/>
          <p:nvPr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7" name="Rechthoek 10">
            <a:extLst>
              <a:ext uri="{FF2B5EF4-FFF2-40B4-BE49-F238E27FC236}">
                <a16:creationId xmlns:a16="http://schemas.microsoft.com/office/drawing/2014/main" id="{22DFF547-4E48-EFB0-AE83-E6C43B46C31B}"/>
              </a:ext>
            </a:extLst>
          </p:cNvPr>
          <p:cNvSpPr/>
          <p:nvPr/>
        </p:nvSpPr>
        <p:spPr>
          <a:xfrm>
            <a:off x="227384" y="5801995"/>
            <a:ext cx="2042613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B90AA4-1F06-C56F-222F-C9BDAD576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9" y="5784157"/>
            <a:ext cx="2222850" cy="911591"/>
          </a:xfrm>
          <a:prstGeom prst="rect">
            <a:avLst/>
          </a:prstGeom>
        </p:spPr>
      </p:pic>
      <p:sp>
        <p:nvSpPr>
          <p:cNvPr id="20" name="Rechthoek 10">
            <a:extLst>
              <a:ext uri="{FF2B5EF4-FFF2-40B4-BE49-F238E27FC236}">
                <a16:creationId xmlns:a16="http://schemas.microsoft.com/office/drawing/2014/main" id="{C1A72FF9-5A20-9D1B-F5E1-906E5ED9AF42}"/>
              </a:ext>
            </a:extLst>
          </p:cNvPr>
          <p:cNvSpPr/>
          <p:nvPr/>
        </p:nvSpPr>
        <p:spPr>
          <a:xfrm>
            <a:off x="2369667" y="5810384"/>
            <a:ext cx="2846239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1B8BEE-35E2-1291-1671-8E8960655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08" y="6041932"/>
            <a:ext cx="2833445" cy="546530"/>
          </a:xfrm>
          <a:prstGeom prst="rect">
            <a:avLst/>
          </a:prstGeom>
        </p:spPr>
      </p:pic>
      <p:sp>
        <p:nvSpPr>
          <p:cNvPr id="8" name="Tijdelijke aanduiding voor inhoud 4">
            <a:extLst>
              <a:ext uri="{FF2B5EF4-FFF2-40B4-BE49-F238E27FC236}">
                <a16:creationId xmlns:a16="http://schemas.microsoft.com/office/drawing/2014/main" id="{AF2376D7-16FC-4681-58CB-A532F9F5B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383" y="920436"/>
            <a:ext cx="10389600" cy="4454407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Recognizes dedication and leadership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Honors exceptional contributions to </a:t>
            </a:r>
            <a:r>
              <a:rPr lang="en-US" sz="2000" dirty="0" err="1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InterPore</a:t>
            </a:r>
            <a:r>
              <a:rPr lang="en-US" sz="20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activities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Awarded annually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Recipients are selected by the InterPore Executive Committee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4257BB-CA4A-9B17-B338-DDCB88BB53C4}"/>
              </a:ext>
            </a:extLst>
          </p:cNvPr>
          <p:cNvSpPr txBox="1">
            <a:spLocks/>
          </p:cNvSpPr>
          <p:nvPr/>
        </p:nvSpPr>
        <p:spPr>
          <a:xfrm>
            <a:off x="3049388" y="1400071"/>
            <a:ext cx="6625848" cy="8164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000000"/>
                </a:solidFill>
                <a:latin typeface="Fira Sans SemiBold"/>
              </a:rPr>
              <a:t>InterPore</a:t>
            </a:r>
            <a:r>
              <a:rPr lang="en-US" b="1" dirty="0">
                <a:solidFill>
                  <a:srgbClr val="000000"/>
                </a:solidFill>
                <a:latin typeface="Fira Sans SemiBold"/>
              </a:rPr>
              <a:t> Rosette 2026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9050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3CC79F6-1739-85C5-FE00-AFCC36855CD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5836459"/>
            <a:ext cx="12192000" cy="10243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5FFC1B-6DE5-2042-D8B7-D533B9B6E149}"/>
              </a:ext>
            </a:extLst>
          </p:cNvPr>
          <p:cNvSpPr txBox="1">
            <a:spLocks/>
          </p:cNvSpPr>
          <p:nvPr/>
        </p:nvSpPr>
        <p:spPr>
          <a:xfrm>
            <a:off x="838200" y="10315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2A9C7B5-D3CE-7F51-750A-4C1901D400AE}"/>
              </a:ext>
            </a:extLst>
          </p:cNvPr>
          <p:cNvSpPr txBox="1"/>
          <p:nvPr/>
        </p:nvSpPr>
        <p:spPr>
          <a:xfrm>
            <a:off x="155953" y="1326049"/>
            <a:ext cx="6097772" cy="165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 Rosette 2026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A758D55-58F9-B66D-01D7-83CDF32BD431}"/>
              </a:ext>
            </a:extLst>
          </p:cNvPr>
          <p:cNvSpPr txBox="1"/>
          <p:nvPr/>
        </p:nvSpPr>
        <p:spPr>
          <a:xfrm>
            <a:off x="155953" y="2211250"/>
            <a:ext cx="36418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Tiina Roose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6B1C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284232B2-ED2B-F20A-5FA3-901F2E6D5780}"/>
              </a:ext>
            </a:extLst>
          </p:cNvPr>
          <p:cNvGrpSpPr/>
          <p:nvPr/>
        </p:nvGrpSpPr>
        <p:grpSpPr>
          <a:xfrm>
            <a:off x="155956" y="39158"/>
            <a:ext cx="11880091" cy="1411367"/>
            <a:chOff x="241018" y="7259"/>
            <a:chExt cx="11880091" cy="141136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F2724FC8-5C23-FD70-7210-1D61636448B8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4E1CF5DF-E6CD-4EC2-4ECB-EED8C2315B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3">
                <a:extLst>
                  <a:ext uri="{FF2B5EF4-FFF2-40B4-BE49-F238E27FC236}">
                    <a16:creationId xmlns:a16="http://schemas.microsoft.com/office/drawing/2014/main" id="{10DEDC14-40F4-FDB0-8C5C-589F1AE150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858F4AEE-8DC6-1075-B169-E7DF4FC6CF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D8BCAFED-D401-38A2-4144-364B650A76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6">
                <a:extLst>
                  <a:ext uri="{FF2B5EF4-FFF2-40B4-BE49-F238E27FC236}">
                    <a16:creationId xmlns:a16="http://schemas.microsoft.com/office/drawing/2014/main" id="{D70BF86F-1E67-E4E8-F79B-DEB9D8CA1A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00814EA-7AC0-AC18-AA60-CDBD494BB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C9C0C67F-DA90-3035-A43D-B48D2B556A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3" r="-80"/>
          <a:stretch>
            <a:fillRect/>
          </a:stretch>
        </p:blipFill>
        <p:spPr>
          <a:xfrm>
            <a:off x="7878189" y="1981835"/>
            <a:ext cx="3932308" cy="385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1F210EB-3939-0CAB-46CB-27FF20A4DABC}"/>
              </a:ext>
            </a:extLst>
          </p:cNvPr>
          <p:cNvSpPr txBox="1"/>
          <p:nvPr/>
        </p:nvSpPr>
        <p:spPr>
          <a:xfrm>
            <a:off x="145314" y="3738395"/>
            <a:ext cx="70506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Founder of the InterPore DEI 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Former chair now member of the DEI 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Member of the Program Committee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DEI speaker at InterPore2025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Plenary Speaker at InterPore2019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3062AC-B75A-E22F-51C8-77399C8C0B17}"/>
              </a:ext>
            </a:extLst>
          </p:cNvPr>
          <p:cNvSpPr txBox="1"/>
          <p:nvPr/>
        </p:nvSpPr>
        <p:spPr>
          <a:xfrm>
            <a:off x="118994" y="2898703"/>
            <a:ext cx="712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Professor of Biological and Environmental Modelling, School of Engineering, Faculty of Engineering and Physical Sciences (FEPS)  University of Southampton, UK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475035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2989B-578F-3F06-E7C1-26EA93908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0753071-12D4-2439-82DA-212536D64D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5962188"/>
            <a:ext cx="12192000" cy="909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E56F7A-7F2C-A9EE-C1BF-D18C37ACFE32}"/>
              </a:ext>
            </a:extLst>
          </p:cNvPr>
          <p:cNvSpPr txBox="1">
            <a:spLocks/>
          </p:cNvSpPr>
          <p:nvPr/>
        </p:nvSpPr>
        <p:spPr>
          <a:xfrm>
            <a:off x="838200" y="10315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B0757F2-4717-90F0-3E0C-2BBFFA4F93C3}"/>
              </a:ext>
            </a:extLst>
          </p:cNvPr>
          <p:cNvSpPr txBox="1"/>
          <p:nvPr/>
        </p:nvSpPr>
        <p:spPr>
          <a:xfrm>
            <a:off x="155952" y="1311925"/>
            <a:ext cx="6097772" cy="165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 Rosette 2026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84C503B-C470-7D3B-339B-A657101FFA5D}"/>
              </a:ext>
            </a:extLst>
          </p:cNvPr>
          <p:cNvSpPr txBox="1"/>
          <p:nvPr/>
        </p:nvSpPr>
        <p:spPr>
          <a:xfrm>
            <a:off x="129728" y="2230870"/>
            <a:ext cx="72124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Ol</a:t>
            </a:r>
            <a:r>
              <a:rPr lang="en-GB" sz="4400" b="1" dirty="0" err="1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GB" sz="4400" b="1" dirty="0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Kolditz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6B1C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151BC71-8F23-13CF-EC5D-B11EF0790114}"/>
              </a:ext>
            </a:extLst>
          </p:cNvPr>
          <p:cNvGrpSpPr/>
          <p:nvPr/>
        </p:nvGrpSpPr>
        <p:grpSpPr>
          <a:xfrm>
            <a:off x="155956" y="39158"/>
            <a:ext cx="11880091" cy="1411367"/>
            <a:chOff x="241018" y="7259"/>
            <a:chExt cx="11880091" cy="141136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B5ECCC7A-3089-3C38-AF4F-F8C45C6115E0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BFD10C28-73B6-6B31-4ACE-1AE0D67980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3">
                <a:extLst>
                  <a:ext uri="{FF2B5EF4-FFF2-40B4-BE49-F238E27FC236}">
                    <a16:creationId xmlns:a16="http://schemas.microsoft.com/office/drawing/2014/main" id="{840FE83E-92F2-69EA-DE1F-4BAAAD4C57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A68F1092-23B9-83F0-9D93-27C5ED724C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FF261ECF-ABCD-ED79-02EB-A2D7CDBFD8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6">
                <a:extLst>
                  <a:ext uri="{FF2B5EF4-FFF2-40B4-BE49-F238E27FC236}">
                    <a16:creationId xmlns:a16="http://schemas.microsoft.com/office/drawing/2014/main" id="{C175DBB0-8A61-E94E-1E29-ADA440CF2B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7C86BDD6-6405-3E5C-445A-F6E135124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B8D1258F-0B11-DA8C-F0E0-ED6EB525F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43"/>
          <a:stretch>
            <a:fillRect/>
          </a:stretch>
        </p:blipFill>
        <p:spPr>
          <a:xfrm>
            <a:off x="7606624" y="2048411"/>
            <a:ext cx="4229306" cy="365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B3609AF-0FC3-A883-FC8D-1FD779E2CAE1}"/>
              </a:ext>
            </a:extLst>
          </p:cNvPr>
          <p:cNvSpPr txBox="1"/>
          <p:nvPr/>
        </p:nvSpPr>
        <p:spPr>
          <a:xfrm>
            <a:off x="179392" y="3706315"/>
            <a:ext cx="7308104" cy="2255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Longstanding supporter of InterPore since 2016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Facilitated institutional membership of Helmholtz-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Zentrum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Umweltforschung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UFZ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Instrumental in securing support for the InterPore newsletter</a:t>
            </a: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4572B65-2C5A-87A3-5B03-5D516B9677C4}"/>
              </a:ext>
            </a:extLst>
          </p:cNvPr>
          <p:cNvSpPr txBox="1"/>
          <p:nvPr/>
        </p:nvSpPr>
        <p:spPr>
          <a:xfrm>
            <a:off x="140954" y="2850710"/>
            <a:ext cx="712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Professor for Applied Environmental Systems Analysis</a:t>
            </a:r>
          </a:p>
          <a:p>
            <a:r>
              <a:rPr lang="en-GB" sz="1600" i="1" dirty="0" err="1"/>
              <a:t>Technische</a:t>
            </a:r>
            <a:r>
              <a:rPr lang="en-GB" sz="1600" i="1" dirty="0"/>
              <a:t> Universität Dresden, Germany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3285045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D3061-A56A-69EF-C205-55F667DDD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4E56CDE-A7EF-D79C-48C2-F217637BEC7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5912173"/>
            <a:ext cx="12192000" cy="9486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07247B-8758-F9B5-8CA6-6299EE0B4821}"/>
              </a:ext>
            </a:extLst>
          </p:cNvPr>
          <p:cNvSpPr txBox="1">
            <a:spLocks/>
          </p:cNvSpPr>
          <p:nvPr/>
        </p:nvSpPr>
        <p:spPr>
          <a:xfrm>
            <a:off x="838200" y="10315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DD721E-8A9D-CBCC-0071-41657BEFC0EF}"/>
              </a:ext>
            </a:extLst>
          </p:cNvPr>
          <p:cNvSpPr txBox="1"/>
          <p:nvPr/>
        </p:nvSpPr>
        <p:spPr>
          <a:xfrm>
            <a:off x="120310" y="1311926"/>
            <a:ext cx="609777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 Rosette 2026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DF40234-F641-5EB9-8861-8A9667110752}"/>
              </a:ext>
            </a:extLst>
          </p:cNvPr>
          <p:cNvSpPr txBox="1"/>
          <p:nvPr/>
        </p:nvSpPr>
        <p:spPr>
          <a:xfrm>
            <a:off x="95326" y="2254194"/>
            <a:ext cx="72124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Dorthe Wildenschild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6B1C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9C8AE1D-B071-8A37-2775-8A3739DFDB4D}"/>
              </a:ext>
            </a:extLst>
          </p:cNvPr>
          <p:cNvGrpSpPr/>
          <p:nvPr/>
        </p:nvGrpSpPr>
        <p:grpSpPr>
          <a:xfrm>
            <a:off x="155956" y="39158"/>
            <a:ext cx="11880091" cy="1411367"/>
            <a:chOff x="241018" y="7259"/>
            <a:chExt cx="11880091" cy="141136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15916052-A326-F0A7-6248-BCE0EF4AC268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0D65718C-667C-0A69-9397-D4170C1E4E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3">
                <a:extLst>
                  <a:ext uri="{FF2B5EF4-FFF2-40B4-BE49-F238E27FC236}">
                    <a16:creationId xmlns:a16="http://schemas.microsoft.com/office/drawing/2014/main" id="{598B9C3C-A652-7E0E-C8F2-DC06372320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64BFC95F-20E1-6B4F-B2C2-67647E60B1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074A6988-05A0-4F44-B5E7-44642C2F79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6">
                <a:extLst>
                  <a:ext uri="{FF2B5EF4-FFF2-40B4-BE49-F238E27FC236}">
                    <a16:creationId xmlns:a16="http://schemas.microsoft.com/office/drawing/2014/main" id="{4865B84E-B3AE-7613-EBA0-E1B27FFEA4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F55B8092-D641-5A11-B5BC-BD1457B69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96033B5F-C056-DE3C-B404-67B4F24889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168" y="1903381"/>
            <a:ext cx="4141405" cy="404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0198CD2-B5A2-A094-8812-BFB339C179D8}"/>
              </a:ext>
            </a:extLst>
          </p:cNvPr>
          <p:cNvSpPr txBox="1"/>
          <p:nvPr/>
        </p:nvSpPr>
        <p:spPr>
          <a:xfrm>
            <a:off x="107808" y="3733596"/>
            <a:ext cx="72124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Chair of the Honors &amp; Awards Committee 2024 &amp; 2025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Member of the Editorial Board of the InterPore Journal during its inaugural year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InterPore Council Member from 2015 to 2017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043770E-4ED9-95F3-D20E-2BF479F40EB7}"/>
              </a:ext>
            </a:extLst>
          </p:cNvPr>
          <p:cNvSpPr txBox="1"/>
          <p:nvPr/>
        </p:nvSpPr>
        <p:spPr>
          <a:xfrm>
            <a:off x="145314" y="2914804"/>
            <a:ext cx="617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/>
              <a:t>Professor of Environmental Engineering</a:t>
            </a:r>
          </a:p>
          <a:p>
            <a:r>
              <a:rPr lang="en-GB" sz="1600" i="1" dirty="0"/>
              <a:t>Oregon State University, USA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2002492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28F2A-C80E-9664-9DEC-369ACC3DE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29C6E67-0D9A-64FB-4950-B752A85877A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6383911"/>
            <a:ext cx="12192000" cy="4769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26A4D8C-AD52-A148-2F9D-B21B0BDCA77B}"/>
              </a:ext>
            </a:extLst>
          </p:cNvPr>
          <p:cNvSpPr txBox="1"/>
          <p:nvPr/>
        </p:nvSpPr>
        <p:spPr>
          <a:xfrm>
            <a:off x="132030" y="1332254"/>
            <a:ext cx="609777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 Rosette 2026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8FAC263-405D-55B9-0B79-77DDB77B33C2}"/>
              </a:ext>
            </a:extLst>
          </p:cNvPr>
          <p:cNvSpPr txBox="1"/>
          <p:nvPr/>
        </p:nvSpPr>
        <p:spPr>
          <a:xfrm>
            <a:off x="155953" y="2231225"/>
            <a:ext cx="72124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Andrew Baker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A5C7AB6-971D-4951-8504-B5E89AA2C149}"/>
              </a:ext>
            </a:extLst>
          </p:cNvPr>
          <p:cNvGrpSpPr/>
          <p:nvPr/>
        </p:nvGrpSpPr>
        <p:grpSpPr>
          <a:xfrm>
            <a:off x="155956" y="39158"/>
            <a:ext cx="11880091" cy="1411367"/>
            <a:chOff x="241018" y="7259"/>
            <a:chExt cx="11880091" cy="141136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46E6C1A7-2CC3-17BF-1E63-D86B047FE0EA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D80753DA-154A-1E48-637D-EC3416D7DD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3">
                <a:extLst>
                  <a:ext uri="{FF2B5EF4-FFF2-40B4-BE49-F238E27FC236}">
                    <a16:creationId xmlns:a16="http://schemas.microsoft.com/office/drawing/2014/main" id="{72525F80-2258-8665-06C1-94B058D615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A5AD9FF1-6F17-3CE6-0FF7-408B24C393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83B99307-C6DF-F65F-5352-16946C9872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6">
                <a:extLst>
                  <a:ext uri="{FF2B5EF4-FFF2-40B4-BE49-F238E27FC236}">
                    <a16:creationId xmlns:a16="http://schemas.microsoft.com/office/drawing/2014/main" id="{9A5FEAD7-5218-6F05-23DC-300D31EE20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1B57A25-BD28-F1EC-7213-3C7FECF77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87522CF3-2CAD-1860-9B53-9972A5F5E7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7" b="5186"/>
          <a:stretch>
            <a:fillRect/>
          </a:stretch>
        </p:blipFill>
        <p:spPr>
          <a:xfrm rot="16200000">
            <a:off x="7741174" y="1953079"/>
            <a:ext cx="4222947" cy="3820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AEF06F9-5C06-A343-5E48-0DED2203CF96}"/>
              </a:ext>
            </a:extLst>
          </p:cNvPr>
          <p:cNvSpPr txBox="1"/>
          <p:nvPr/>
        </p:nvSpPr>
        <p:spPr>
          <a:xfrm>
            <a:off x="125779" y="3706255"/>
            <a:ext cx="76908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Vice Chair of the InterPore Foundation (2022–2024)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Chair of the InterPore Foundation (2024–present)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Key contributor to the success and continuation of the Kimberly-Clark Distinguished Lectureship Award (2018–2025)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Played a leading role in establishing the new Kimberly-Clark Distinguished Fellowship Award</a:t>
            </a:r>
            <a:endParaRPr lang="de-DE" sz="2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8AB4F36-824A-B343-585C-06E1D3E51F2E}"/>
              </a:ext>
            </a:extLst>
          </p:cNvPr>
          <p:cNvSpPr txBox="1"/>
          <p:nvPr/>
        </p:nvSpPr>
        <p:spPr>
          <a:xfrm>
            <a:off x="132030" y="2905518"/>
            <a:ext cx="6145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/>
              <a:t>Senior Scientist and Technical Leader </a:t>
            </a:r>
          </a:p>
          <a:p>
            <a:r>
              <a:rPr lang="en-GB" sz="1600" i="1" dirty="0"/>
              <a:t>Kimberly-Clark, USA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1818756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76205-E236-6FD9-6540-F2B088ED6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19C21D1-955E-B1C6-C7EF-B110B3F64F3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63062" y="6343662"/>
            <a:ext cx="12192000" cy="14641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CD4FEF-E3BF-8129-75B2-4294900A2B39}"/>
              </a:ext>
            </a:extLst>
          </p:cNvPr>
          <p:cNvSpPr txBox="1">
            <a:spLocks/>
          </p:cNvSpPr>
          <p:nvPr/>
        </p:nvSpPr>
        <p:spPr>
          <a:xfrm>
            <a:off x="838200" y="10315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A59903E-57EE-1B3A-7539-886F62C64A8C}"/>
              </a:ext>
            </a:extLst>
          </p:cNvPr>
          <p:cNvSpPr txBox="1"/>
          <p:nvPr/>
        </p:nvSpPr>
        <p:spPr>
          <a:xfrm>
            <a:off x="155953" y="1318718"/>
            <a:ext cx="609777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 Rosette 2026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C5462F0-B628-4810-A449-88F31AB4305C}"/>
              </a:ext>
            </a:extLst>
          </p:cNvPr>
          <p:cNvSpPr txBox="1"/>
          <p:nvPr/>
        </p:nvSpPr>
        <p:spPr>
          <a:xfrm>
            <a:off x="131988" y="2076148"/>
            <a:ext cx="72124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Beno</a:t>
            </a:r>
            <a:r>
              <a:rPr lang="en-GB" sz="4400" b="1" dirty="0">
                <a:solidFill>
                  <a:srgbClr val="06B1CF"/>
                </a:solidFill>
                <a:latin typeface="Calibri" panose="020F0502020204030204" pitchFamily="34" charset="0"/>
                <a:cs typeface="Segoe UI" panose="020B0502040204020203" pitchFamily="34" charset="0"/>
              </a:rPr>
              <a:t>i</a:t>
            </a:r>
            <a:r>
              <a:rPr lang="en-GB" sz="4400" b="1" dirty="0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Rousseau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6B1C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84F4537-8FAB-D277-6D2F-09B550F0CC02}"/>
              </a:ext>
            </a:extLst>
          </p:cNvPr>
          <p:cNvGrpSpPr/>
          <p:nvPr/>
        </p:nvGrpSpPr>
        <p:grpSpPr>
          <a:xfrm>
            <a:off x="155956" y="39158"/>
            <a:ext cx="11880091" cy="1411367"/>
            <a:chOff x="241018" y="7259"/>
            <a:chExt cx="11880091" cy="141136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BA2582A6-D7FA-47D4-5466-BF96C14DF9FA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4813D9E2-2D78-20D0-02F0-84EB31996B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3">
                <a:extLst>
                  <a:ext uri="{FF2B5EF4-FFF2-40B4-BE49-F238E27FC236}">
                    <a16:creationId xmlns:a16="http://schemas.microsoft.com/office/drawing/2014/main" id="{CED12590-0029-6B91-700B-A964508DB5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83D83818-0E26-8DFE-014C-D3AA2B9454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72E99399-2315-D220-50AC-1AD1C11AB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6">
                <a:extLst>
                  <a:ext uri="{FF2B5EF4-FFF2-40B4-BE49-F238E27FC236}">
                    <a16:creationId xmlns:a16="http://schemas.microsoft.com/office/drawing/2014/main" id="{523B823B-C026-CD2B-AF31-39F0BB18BA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E0F52E5F-32D3-C10D-8361-ED29212CE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6EDF2E51-AD32-8579-48CD-D7946CF4D1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082" y="1781032"/>
            <a:ext cx="3322760" cy="44303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7B6A9A1-392A-2770-6940-7C218FA0CC9C}"/>
              </a:ext>
            </a:extLst>
          </p:cNvPr>
          <p:cNvSpPr txBox="1"/>
          <p:nvPr/>
        </p:nvSpPr>
        <p:spPr>
          <a:xfrm>
            <a:off x="131988" y="3495142"/>
            <a:ext cx="80503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Chair of the Local Organizing Committee of InterPore2026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Demonstrated outstanding dedication to the successful organization of the conference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Instrumental in ensuring the smooth planning and execution of InterPore2026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Contributed significantly to the conference’s success and participants’ experience</a:t>
            </a:r>
            <a:endParaRPr lang="de-DE" sz="2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B2699B3-3C5F-0FD0-EF18-8FF49C9F04EE}"/>
              </a:ext>
            </a:extLst>
          </p:cNvPr>
          <p:cNvSpPr txBox="1"/>
          <p:nvPr/>
        </p:nvSpPr>
        <p:spPr>
          <a:xfrm>
            <a:off x="179891" y="2778084"/>
            <a:ext cx="716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Director, CNRS Research Federation TAMARYS</a:t>
            </a:r>
          </a:p>
          <a:p>
            <a:r>
              <a:rPr lang="en-US" sz="1600" i="1" dirty="0"/>
              <a:t>Nantes </a:t>
            </a:r>
            <a:r>
              <a:rPr lang="en-US" sz="1600" i="1" dirty="0" err="1"/>
              <a:t>Universit</a:t>
            </a:r>
            <a:r>
              <a:rPr lang="en-US" sz="1600" i="1" dirty="0"/>
              <a:t>, France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3020723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70167-981A-B925-1627-784736210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0377D7F-EA79-B07E-7352-74595D5048C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6165651"/>
            <a:ext cx="12192000" cy="14641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E85F73-692D-92CB-A7F3-D9E409274D1C}"/>
              </a:ext>
            </a:extLst>
          </p:cNvPr>
          <p:cNvSpPr txBox="1">
            <a:spLocks/>
          </p:cNvSpPr>
          <p:nvPr/>
        </p:nvSpPr>
        <p:spPr>
          <a:xfrm>
            <a:off x="838200" y="10315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7273EFB-AE96-87AE-DCDA-D96AC171C1B8}"/>
              </a:ext>
            </a:extLst>
          </p:cNvPr>
          <p:cNvSpPr txBox="1"/>
          <p:nvPr/>
        </p:nvSpPr>
        <p:spPr>
          <a:xfrm>
            <a:off x="155953" y="1328982"/>
            <a:ext cx="609777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 Rosette 2026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B92AC25-EFC4-572F-5097-689E9A9B8CA0}"/>
              </a:ext>
            </a:extLst>
          </p:cNvPr>
          <p:cNvSpPr txBox="1"/>
          <p:nvPr/>
        </p:nvSpPr>
        <p:spPr>
          <a:xfrm>
            <a:off x="117760" y="2231225"/>
            <a:ext cx="72124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Christ</a:t>
            </a:r>
            <a:r>
              <a:rPr lang="en-GB" sz="4400" b="1" dirty="0" err="1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ophe</a:t>
            </a:r>
            <a:r>
              <a:rPr lang="en-GB" sz="4400" b="1" dirty="0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Binetruy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6B1C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E932339-A97C-0ED8-F757-9C9B5E545AFB}"/>
              </a:ext>
            </a:extLst>
          </p:cNvPr>
          <p:cNvGrpSpPr/>
          <p:nvPr/>
        </p:nvGrpSpPr>
        <p:grpSpPr>
          <a:xfrm>
            <a:off x="155956" y="39158"/>
            <a:ext cx="11880091" cy="1411367"/>
            <a:chOff x="241018" y="7259"/>
            <a:chExt cx="11880091" cy="141136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39400745-3E00-E1F9-FF0B-E8DDAA855AC0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51A65543-8810-5FAB-2759-250932448C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3">
                <a:extLst>
                  <a:ext uri="{FF2B5EF4-FFF2-40B4-BE49-F238E27FC236}">
                    <a16:creationId xmlns:a16="http://schemas.microsoft.com/office/drawing/2014/main" id="{11EC9FC3-3580-0D48-29C2-881BFA1870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F701D28C-2803-C954-76B2-2E05DC025D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F9D661B0-13B5-E1D5-07F6-CD2E512F88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6">
                <a:extLst>
                  <a:ext uri="{FF2B5EF4-FFF2-40B4-BE49-F238E27FC236}">
                    <a16:creationId xmlns:a16="http://schemas.microsoft.com/office/drawing/2014/main" id="{57A90010-581E-9F3D-A956-3E5412A882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74D090CD-3570-9A4D-7691-9967F87E2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EFD04487-4F0E-FCC0-D714-8A202C0741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15" y="1682177"/>
            <a:ext cx="3296391" cy="44889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C181E10-EC90-57D5-BBA9-894D3365C39E}"/>
              </a:ext>
            </a:extLst>
          </p:cNvPr>
          <p:cNvSpPr txBox="1"/>
          <p:nvPr/>
        </p:nvSpPr>
        <p:spPr>
          <a:xfrm>
            <a:off x="117760" y="3687402"/>
            <a:ext cx="8219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Co-Chair of the Local Organizing Committee of InterPore2026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Provided invaluable support with visa requests and participants’ coordination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Played a key role in engaging potential exhibitors and sponsors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27A9172-B7F0-6B77-C464-4E3DE9F4D81B}"/>
              </a:ext>
            </a:extLst>
          </p:cNvPr>
          <p:cNvSpPr txBox="1"/>
          <p:nvPr/>
        </p:nvSpPr>
        <p:spPr>
          <a:xfrm>
            <a:off x="155953" y="3027988"/>
            <a:ext cx="61668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dirty="0" err="1"/>
              <a:t>Centrale</a:t>
            </a:r>
            <a:r>
              <a:rPr lang="de-DE" sz="1600" i="1" dirty="0"/>
              <a:t> Nantes, Nantes </a:t>
            </a:r>
            <a:r>
              <a:rPr lang="de-DE" sz="1600" i="1" dirty="0" err="1"/>
              <a:t>Université</a:t>
            </a:r>
            <a:r>
              <a:rPr lang="de-DE" sz="1600" i="1" dirty="0"/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3308888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2AADA9D-4AA4-B663-F5D9-9D20540018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5396705"/>
            <a:ext cx="12192000" cy="14641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A35F7-C840-1B4C-2C2C-DF81DCDA0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29" y="115911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b="1" dirty="0"/>
          </a:p>
          <a:p>
            <a:pPr marL="0" indent="0" algn="ctr">
              <a:buNone/>
            </a:pPr>
            <a:endParaRPr lang="en-US" sz="54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B973A03-7FB9-1D38-7D2C-80B78E28CFA9}"/>
              </a:ext>
            </a:extLst>
          </p:cNvPr>
          <p:cNvSpPr txBox="1"/>
          <p:nvPr/>
        </p:nvSpPr>
        <p:spPr>
          <a:xfrm>
            <a:off x="248356" y="1241777"/>
            <a:ext cx="11773296" cy="588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Plenary Lecture 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May 2026, </a:t>
            </a:r>
            <a:r>
              <a:rPr lang="nl-NL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:00 – </a:t>
            </a:r>
            <a:r>
              <a:rPr lang="nl-NL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:40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0099CC"/>
                </a:solidFill>
                <a:latin typeface="Calibri  "/>
                <a:ea typeface="Roboto" panose="02000000000000000000" pitchFamily="2" charset="0"/>
              </a:rPr>
              <a:t>Sophia </a:t>
            </a:r>
            <a:r>
              <a:rPr lang="en-US" sz="5000" b="1" dirty="0" err="1">
                <a:solidFill>
                  <a:srgbClr val="0099CC"/>
                </a:solidFill>
                <a:latin typeface="Calibri  "/>
                <a:ea typeface="Roboto" panose="02000000000000000000" pitchFamily="2" charset="0"/>
              </a:rPr>
              <a:t>Haussener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Calibri  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srgbClr val="0099CC"/>
                </a:solidFill>
                <a:highlight>
                  <a:srgbClr val="FFFFFF"/>
                </a:highlight>
                <a:latin typeface="Calibri" panose="020F0502020204030204"/>
              </a:rPr>
              <a:t>EPFL, Switzerland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algn="ctr"/>
            <a:r>
              <a:rPr lang="de-DE" sz="4400" b="1" i="1" dirty="0"/>
              <a:t>Multi-</a:t>
            </a:r>
            <a:r>
              <a:rPr lang="de-DE" sz="4400" b="1" i="1" dirty="0" err="1"/>
              <a:t>physical</a:t>
            </a:r>
            <a:r>
              <a:rPr lang="de-DE" sz="4400" b="1" i="1" dirty="0"/>
              <a:t> </a:t>
            </a:r>
            <a:r>
              <a:rPr lang="de-DE" sz="4400" b="1" i="1" dirty="0" err="1"/>
              <a:t>transport</a:t>
            </a:r>
            <a:r>
              <a:rPr lang="de-DE" sz="4400" b="1" i="1" dirty="0"/>
              <a:t> in </a:t>
            </a:r>
            <a:r>
              <a:rPr lang="de-DE" sz="4400" b="1" i="1" dirty="0" err="1"/>
              <a:t>porous</a:t>
            </a:r>
            <a:r>
              <a:rPr lang="de-DE" sz="4400" b="1" i="1" dirty="0"/>
              <a:t> </a:t>
            </a:r>
            <a:r>
              <a:rPr lang="de-DE" sz="4400" b="1" i="1" dirty="0" err="1"/>
              <a:t>media</a:t>
            </a:r>
            <a:r>
              <a:rPr lang="de-DE" sz="4400" b="1" i="1" dirty="0"/>
              <a:t> </a:t>
            </a:r>
            <a:r>
              <a:rPr lang="de-DE" sz="4400" b="1" i="1" dirty="0" err="1"/>
              <a:t>for</a:t>
            </a:r>
            <a:r>
              <a:rPr lang="de-DE" sz="4400" b="1" i="1" dirty="0"/>
              <a:t> </a:t>
            </a:r>
            <a:r>
              <a:rPr lang="de-DE" sz="4400" b="1" i="1" dirty="0" err="1"/>
              <a:t>energy</a:t>
            </a:r>
            <a:r>
              <a:rPr lang="de-DE" sz="4400" b="1" i="1" dirty="0"/>
              <a:t> </a:t>
            </a:r>
            <a:r>
              <a:rPr lang="de-DE" sz="4400" b="1" i="1" dirty="0" err="1"/>
              <a:t>applications</a:t>
            </a:r>
            <a:endParaRPr lang="de-DE" sz="4400" i="1" dirty="0"/>
          </a:p>
          <a:p>
            <a:r>
              <a:rPr lang="de-DE" dirty="0"/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lvl="0" algn="r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 Chair: </a:t>
            </a:r>
            <a:r>
              <a:rPr lang="en-US" sz="3200" b="1" i="1" dirty="0" err="1"/>
              <a:t>Chaozhong</a:t>
            </a:r>
            <a:r>
              <a:rPr lang="en-US" sz="3200" b="1" i="1" dirty="0"/>
              <a:t> Qin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lvl="0" algn="r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                              </a:t>
            </a:r>
            <a:r>
              <a:rPr lang="de-DE" sz="2800" i="1" dirty="0"/>
              <a:t>Chongqing University, China</a:t>
            </a:r>
            <a:endParaRPr kumimoji="0" lang="nl-NL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A86AE9E-0992-271F-54A6-39CFD3FAA4B6}"/>
              </a:ext>
            </a:extLst>
          </p:cNvPr>
          <p:cNvGrpSpPr/>
          <p:nvPr/>
        </p:nvGrpSpPr>
        <p:grpSpPr>
          <a:xfrm>
            <a:off x="241018" y="7259"/>
            <a:ext cx="11880091" cy="1411367"/>
            <a:chOff x="241018" y="7259"/>
            <a:chExt cx="11880091" cy="1411367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77157A8F-02FD-6858-1A61-D8566D8789ED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A9B84775-817C-884E-0826-50CCF00540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3">
                <a:extLst>
                  <a:ext uri="{FF2B5EF4-FFF2-40B4-BE49-F238E27FC236}">
                    <a16:creationId xmlns:a16="http://schemas.microsoft.com/office/drawing/2014/main" id="{0AD6520C-2F4F-922E-1784-132A56DDB0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4">
                <a:extLst>
                  <a:ext uri="{FF2B5EF4-FFF2-40B4-BE49-F238E27FC236}">
                    <a16:creationId xmlns:a16="http://schemas.microsoft.com/office/drawing/2014/main" id="{4819408A-D7E1-7EF2-221F-BFA06676F8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5">
                <a:extLst>
                  <a:ext uri="{FF2B5EF4-FFF2-40B4-BE49-F238E27FC236}">
                    <a16:creationId xmlns:a16="http://schemas.microsoft.com/office/drawing/2014/main" id="{B99646C2-C544-3606-506E-CEEE3B8328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6">
                <a:extLst>
                  <a:ext uri="{FF2B5EF4-FFF2-40B4-BE49-F238E27FC236}">
                    <a16:creationId xmlns:a16="http://schemas.microsoft.com/office/drawing/2014/main" id="{76C78B3E-E9C7-75A4-7F5E-DAD52E0F22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DAC2E1C-EDA7-7910-C537-4122D2CE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1307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042CB-6AFB-AD0A-8DFF-0AD834F09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6449EB4-29F7-EDA5-06CB-B253C9001E0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6047665"/>
            <a:ext cx="12192000" cy="14641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CCB1D18-4633-C454-25CF-B1AC0FD9DDC3}"/>
              </a:ext>
            </a:extLst>
          </p:cNvPr>
          <p:cNvSpPr txBox="1">
            <a:spLocks/>
          </p:cNvSpPr>
          <p:nvPr/>
        </p:nvSpPr>
        <p:spPr>
          <a:xfrm>
            <a:off x="838200" y="10315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FBAB098-94B8-BB7A-AF4B-0AE84782721F}"/>
              </a:ext>
            </a:extLst>
          </p:cNvPr>
          <p:cNvSpPr txBox="1"/>
          <p:nvPr/>
        </p:nvSpPr>
        <p:spPr>
          <a:xfrm>
            <a:off x="174231" y="1350120"/>
            <a:ext cx="609777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 Rosette 2026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AA94B34-9862-EBBF-AB4D-CC369E5A5B33}"/>
              </a:ext>
            </a:extLst>
          </p:cNvPr>
          <p:cNvSpPr txBox="1"/>
          <p:nvPr/>
        </p:nvSpPr>
        <p:spPr>
          <a:xfrm>
            <a:off x="155117" y="2231225"/>
            <a:ext cx="72124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Béatrice </a:t>
            </a:r>
            <a:r>
              <a:rPr lang="en-GB" sz="4400" b="1" dirty="0" err="1">
                <a:solidFill>
                  <a:srgbClr val="06B1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Béchet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6B1C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E18E4526-65D0-FCDF-122B-BCE8A392B840}"/>
              </a:ext>
            </a:extLst>
          </p:cNvPr>
          <p:cNvGrpSpPr/>
          <p:nvPr/>
        </p:nvGrpSpPr>
        <p:grpSpPr>
          <a:xfrm>
            <a:off x="155956" y="39158"/>
            <a:ext cx="11880091" cy="1411367"/>
            <a:chOff x="241018" y="7259"/>
            <a:chExt cx="11880091" cy="141136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25BC88D2-52E4-1AC9-5E8F-41B1D816383A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5998983B-34DF-0B74-0BF6-E7019B7AED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3">
                <a:extLst>
                  <a:ext uri="{FF2B5EF4-FFF2-40B4-BE49-F238E27FC236}">
                    <a16:creationId xmlns:a16="http://schemas.microsoft.com/office/drawing/2014/main" id="{A33E8EA4-1C6E-C8F4-9A33-03B9E994DD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77250571-CE44-CD23-2B2C-ECCA4E9C2B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B653E82B-3ADB-3B17-3FED-68EE3B7549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6">
                <a:extLst>
                  <a:ext uri="{FF2B5EF4-FFF2-40B4-BE49-F238E27FC236}">
                    <a16:creationId xmlns:a16="http://schemas.microsoft.com/office/drawing/2014/main" id="{FDC1BD7C-DC84-2AB6-42D0-EA140C4185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24B9EE8D-18CC-8CAD-7974-C9476EA84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B2D3F9C6-5557-3497-173B-E8A83AA83A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47" y="1831244"/>
            <a:ext cx="2769133" cy="41641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0386B82-07A5-D0F0-8FB6-7180EC2F5B56}"/>
              </a:ext>
            </a:extLst>
          </p:cNvPr>
          <p:cNvSpPr txBox="1"/>
          <p:nvPr/>
        </p:nvSpPr>
        <p:spPr>
          <a:xfrm>
            <a:off x="137017" y="3665470"/>
            <a:ext cx="82888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Co-Chair of the Local Organizing Committee of InterPore2026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Organized and secured funding for the lab tour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Coordinated “Sightseeing Hunt in Nantes” features for the newsletter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Coordinated contributions to conference bulletins, sections on “Scientific Activities in the Field of Porous Media in Nantes”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6EF2DF-7980-31B1-5334-17708EBE80C5}"/>
              </a:ext>
            </a:extLst>
          </p:cNvPr>
          <p:cNvSpPr txBox="1"/>
          <p:nvPr/>
        </p:nvSpPr>
        <p:spPr>
          <a:xfrm>
            <a:off x="137017" y="3000666"/>
            <a:ext cx="6172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dirty="0" err="1"/>
              <a:t>Université</a:t>
            </a:r>
            <a:r>
              <a:rPr lang="de-DE" sz="1600" i="1" dirty="0"/>
              <a:t> Gustave Eiffel, France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1545562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4FAF1F6-37BD-090B-C9DF-969DA368E11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5396705"/>
            <a:ext cx="12192000" cy="14641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A35F7-C840-1B4C-2C2C-DF81DCDA0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29" y="1159114"/>
            <a:ext cx="10515600" cy="4351338"/>
          </a:xfrm>
          <a:effectLst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b="1" dirty="0"/>
          </a:p>
          <a:p>
            <a:pPr marL="0" indent="0" algn="ctr">
              <a:buNone/>
            </a:pP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Calibri" panose="020F0502020204030204"/>
                <a:ea typeface="+mj-ea"/>
                <a:cs typeface="+mj-cs"/>
              </a:rPr>
              <a:t>May </a:t>
            </a:r>
            <a:r>
              <a:rPr lang="nl-NL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  <a:ea typeface="+mj-ea"/>
                <a:cs typeface="+mj-cs"/>
              </a:rPr>
              <a:t>22</a:t>
            </a: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Calibri" panose="020F0502020204030204"/>
                <a:ea typeface="+mj-ea"/>
                <a:cs typeface="+mj-cs"/>
              </a:rPr>
              <a:t>, 2026</a:t>
            </a:r>
          </a:p>
          <a:p>
            <a:pPr marL="0" indent="0" algn="ctr">
              <a:buNone/>
            </a:pPr>
            <a:endParaRPr lang="en-US" sz="54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12101E-0FDA-4E97-8C90-E6A25840F9CC}"/>
              </a:ext>
            </a:extLst>
          </p:cNvPr>
          <p:cNvSpPr txBox="1"/>
          <p:nvPr/>
        </p:nvSpPr>
        <p:spPr>
          <a:xfrm>
            <a:off x="1688265" y="2765872"/>
            <a:ext cx="86469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Closing Ceremony </a:t>
            </a:r>
            <a:endParaRPr kumimoji="0" lang="en-AE" sz="8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FC578A-2849-1347-31C9-984CC3FA345D}"/>
              </a:ext>
            </a:extLst>
          </p:cNvPr>
          <p:cNvSpPr txBox="1"/>
          <p:nvPr/>
        </p:nvSpPr>
        <p:spPr>
          <a:xfrm>
            <a:off x="2963729" y="4785986"/>
            <a:ext cx="6096000" cy="147732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Chaired by: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Azita Ahmadi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InterPore Treasurer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29CBFBF-022F-5B0F-7578-199BE16EBDD3}"/>
              </a:ext>
            </a:extLst>
          </p:cNvPr>
          <p:cNvGrpSpPr/>
          <p:nvPr/>
        </p:nvGrpSpPr>
        <p:grpSpPr>
          <a:xfrm>
            <a:off x="145324" y="71057"/>
            <a:ext cx="11880091" cy="1411367"/>
            <a:chOff x="241018" y="7259"/>
            <a:chExt cx="11880091" cy="1411367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08F15760-8E90-6A20-D692-699599BA649E}"/>
                </a:ext>
              </a:extLst>
            </p:cNvPr>
            <p:cNvGrpSpPr/>
            <p:nvPr/>
          </p:nvGrpSpPr>
          <p:grpSpPr>
            <a:xfrm>
              <a:off x="8208335" y="7259"/>
              <a:ext cx="3912774" cy="1411367"/>
              <a:chOff x="8208335" y="7259"/>
              <a:chExt cx="3912774" cy="1411367"/>
            </a:xfrm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369F5A40-E38C-0EB2-3A07-E3160F1C2F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3633" y="71536"/>
                <a:ext cx="1611113" cy="540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3">
                <a:extLst>
                  <a:ext uri="{FF2B5EF4-FFF2-40B4-BE49-F238E27FC236}">
                    <a16:creationId xmlns:a16="http://schemas.microsoft.com/office/drawing/2014/main" id="{DAA756C3-24C8-A5DD-A0EB-3A2186E74F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3" t="32928" r="8005" b="33392"/>
              <a:stretch>
                <a:fillRect/>
              </a:stretch>
            </p:blipFill>
            <p:spPr bwMode="auto">
              <a:xfrm>
                <a:off x="10347078" y="890196"/>
                <a:ext cx="1774031" cy="451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D52DDBD4-D2B3-2594-2E76-18195E42D7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33" b="16476"/>
              <a:stretch>
                <a:fillRect/>
              </a:stretch>
            </p:blipFill>
            <p:spPr bwMode="auto">
              <a:xfrm>
                <a:off x="10520774" y="7259"/>
                <a:ext cx="1327150" cy="892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5">
                <a:extLst>
                  <a:ext uri="{FF2B5EF4-FFF2-40B4-BE49-F238E27FC236}">
                    <a16:creationId xmlns:a16="http://schemas.microsoft.com/office/drawing/2014/main" id="{4DFF3849-AFCB-C949-D159-A2309FA650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335" y="545658"/>
                <a:ext cx="1411607" cy="87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6">
                <a:extLst>
                  <a:ext uri="{FF2B5EF4-FFF2-40B4-BE49-F238E27FC236}">
                    <a16:creationId xmlns:a16="http://schemas.microsoft.com/office/drawing/2014/main" id="{C8B45FB4-4825-4AD6-25DB-B14BE07A36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9943" y="633748"/>
                <a:ext cx="631826" cy="62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FEE0BCDF-C96B-BD04-8771-09838E7C7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8" y="174484"/>
              <a:ext cx="4405413" cy="849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145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AD5058-47F6-C7E2-BACE-5020667AF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0E0ED17-6204-4130-0576-215D2FED4170}"/>
              </a:ext>
            </a:extLst>
          </p:cNvPr>
          <p:cNvSpPr txBox="1"/>
          <p:nvPr/>
        </p:nvSpPr>
        <p:spPr>
          <a:xfrm>
            <a:off x="223286" y="258629"/>
            <a:ext cx="11748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JOIN US IN </a:t>
            </a:r>
            <a:r>
              <a:rPr lang="de-DE" sz="4200" b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2027</a:t>
            </a:r>
            <a:r>
              <a:rPr kumimoji="0" lang="de-DE" sz="4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IN RIO DE JANEIRO</a:t>
            </a:r>
            <a:r>
              <a:rPr lang="de-DE" sz="4200" b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BRAZIL!</a:t>
            </a:r>
            <a:endParaRPr kumimoji="0" lang="de-DE" sz="4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DB05E28-94B5-642E-1571-02D6AD304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1" y="1233378"/>
            <a:ext cx="10893029" cy="54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6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849002-B234-F9F0-0F70-48AA3DB18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C46ED127-5BDA-7743-5338-14FAE41DC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" y="163376"/>
            <a:ext cx="7340296" cy="206368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51F8E42-1F09-71EE-9E52-E0AC6A980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36" y="229936"/>
            <a:ext cx="4324667" cy="87338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5A88687-F081-6B5D-BFB0-067B29AC8D41}"/>
              </a:ext>
            </a:extLst>
          </p:cNvPr>
          <p:cNvSpPr txBox="1"/>
          <p:nvPr/>
        </p:nvSpPr>
        <p:spPr>
          <a:xfrm>
            <a:off x="712376" y="988827"/>
            <a:ext cx="488034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19th Annual Meeting &amp; Conference Courses</a:t>
            </a:r>
            <a:endParaRPr lang="en-US" sz="2000" b="1" dirty="0"/>
          </a:p>
          <a:p>
            <a:r>
              <a:rPr lang="en-US" b="1" dirty="0"/>
              <a:t>📍 Rio de Janeiro, Brazil</a:t>
            </a:r>
            <a:br>
              <a:rPr lang="en-US" b="1" dirty="0"/>
            </a:br>
            <a:r>
              <a:rPr lang="en-US" b="1" dirty="0"/>
              <a:t>📅 10–13 May 2027</a:t>
            </a:r>
          </a:p>
          <a:p>
            <a:r>
              <a:rPr lang="en-US" b="1" dirty="0"/>
              <a:t>Conference Courses: 9 &amp; 14 May 2027</a:t>
            </a:r>
          </a:p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83E71D5-DF87-6C2B-642D-72BAD50CDE1C}"/>
              </a:ext>
            </a:extLst>
          </p:cNvPr>
          <p:cNvSpPr txBox="1"/>
          <p:nvPr/>
        </p:nvSpPr>
        <p:spPr>
          <a:xfrm>
            <a:off x="77210" y="2494683"/>
            <a:ext cx="720609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8000"/>
            <a:r>
              <a:rPr lang="en-US" sz="2400" b="1" dirty="0">
                <a:solidFill>
                  <a:schemeClr val="accent2"/>
                </a:solidFill>
              </a:rPr>
              <a:t>Focus Theme </a:t>
            </a:r>
          </a:p>
          <a:p>
            <a:pPr algn="ctr" defTabSz="648000"/>
            <a:r>
              <a:rPr lang="en-US" sz="2000" b="1" i="1" dirty="0"/>
              <a:t>Imaging of Porous Materials</a:t>
            </a:r>
            <a:endParaRPr lang="en-US" sz="2000" i="1" dirty="0"/>
          </a:p>
          <a:p>
            <a:pPr algn="ctr" defTabSz="648000"/>
            <a:endParaRPr lang="en-US" b="1" i="1" dirty="0"/>
          </a:p>
          <a:p>
            <a:pPr algn="ctr" defTabSz="648000"/>
            <a:r>
              <a:rPr lang="en-US" sz="2400" b="1" dirty="0">
                <a:solidFill>
                  <a:schemeClr val="accent2"/>
                </a:solidFill>
              </a:rPr>
              <a:t>Key Topics</a:t>
            </a:r>
          </a:p>
          <a:p>
            <a:pPr algn="ctr" defTabSz="648000"/>
            <a:r>
              <a:rPr lang="en-US" dirty="0"/>
              <a:t>CO₂ storage • Hydrogen • Smart materials • Soil health • Energy transition</a:t>
            </a:r>
          </a:p>
          <a:p>
            <a:pPr algn="ctr" defTabSz="648000"/>
            <a:endParaRPr lang="en-US" b="1" dirty="0"/>
          </a:p>
          <a:p>
            <a:pPr algn="ctr" defTabSz="648000"/>
            <a:r>
              <a:rPr lang="en-US" sz="2400" b="1" dirty="0">
                <a:solidFill>
                  <a:schemeClr val="accent2"/>
                </a:solidFill>
              </a:rPr>
              <a:t>Global Community</a:t>
            </a:r>
          </a:p>
          <a:p>
            <a:pPr algn="ctr" defTabSz="648000"/>
            <a:r>
              <a:rPr lang="en-US" dirty="0"/>
              <a:t>Leading researchers, industry partners, courses &amp; technical tours</a:t>
            </a:r>
          </a:p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436C2A5-80D0-4041-D11E-447F722D6999}"/>
              </a:ext>
            </a:extLst>
          </p:cNvPr>
          <p:cNvSpPr txBox="1"/>
          <p:nvPr/>
        </p:nvSpPr>
        <p:spPr>
          <a:xfrm>
            <a:off x="7400543" y="163376"/>
            <a:ext cx="475275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2"/>
                </a:solidFill>
              </a:rPr>
              <a:t>Featured Speakers</a:t>
            </a:r>
          </a:p>
          <a:p>
            <a:endParaRPr lang="de-DE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Marcio da Silveira Carvalho </a:t>
            </a:r>
            <a:r>
              <a:rPr lang="pt-BR" sz="1400" i="1" dirty="0"/>
              <a:t>Pontifícia Universidade do Rio de Janeiro, Brazil </a:t>
            </a:r>
            <a:endParaRPr lang="de-DE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Tito José </a:t>
            </a:r>
            <a:r>
              <a:rPr lang="de-DE" dirty="0" err="1"/>
              <a:t>Bonagamba</a:t>
            </a:r>
            <a:r>
              <a:rPr lang="de-DE" dirty="0"/>
              <a:t> </a:t>
            </a:r>
            <a:r>
              <a:rPr lang="de-DE" sz="1400" i="1" dirty="0"/>
              <a:t>University </a:t>
            </a:r>
            <a:r>
              <a:rPr lang="de-DE" sz="1400" i="1" dirty="0" err="1"/>
              <a:t>of</a:t>
            </a:r>
            <a:r>
              <a:rPr lang="de-DE" sz="1400" i="1" dirty="0"/>
              <a:t> Sao Paulo, Brazil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Malgorzata Peszynska </a:t>
            </a:r>
            <a:r>
              <a:rPr lang="de-DE" sz="1400" i="1" dirty="0"/>
              <a:t>Oregon State University, USA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Yoel</a:t>
            </a:r>
            <a:r>
              <a:rPr lang="de-DE" dirty="0"/>
              <a:t> </a:t>
            </a:r>
            <a:r>
              <a:rPr lang="de-DE" dirty="0" err="1"/>
              <a:t>Forterre</a:t>
            </a:r>
            <a:r>
              <a:rPr lang="de-DE" dirty="0"/>
              <a:t> </a:t>
            </a:r>
            <a:r>
              <a:rPr lang="de-DE" sz="1400" i="1" dirty="0"/>
              <a:t>CNRS,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Harry </a:t>
            </a:r>
            <a:r>
              <a:rPr lang="de-DE" dirty="0" err="1"/>
              <a:t>Westfahl</a:t>
            </a:r>
            <a:r>
              <a:rPr lang="de-DE" dirty="0"/>
              <a:t> Jr. </a:t>
            </a:r>
            <a:r>
              <a:rPr lang="de-DE" sz="1400" i="1" dirty="0"/>
              <a:t>Brazilian Synchrotron Light Laboratory (LNLS), Brazil 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Inga Berre </a:t>
            </a:r>
            <a:r>
              <a:rPr lang="en-US" sz="1400" i="1" dirty="0"/>
              <a:t>University of Bergen, Norway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Nathaly Lopes </a:t>
            </a:r>
            <a:r>
              <a:rPr lang="en-US" sz="1400" i="1" dirty="0"/>
              <a:t>Brazilian Center for Research in Energy and Materials (CNPEM) – Brazilian Synchrotron Light Source, Brazil 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Suzanne </a:t>
            </a:r>
            <a:r>
              <a:rPr lang="de-DE" dirty="0" err="1"/>
              <a:t>Hangx</a:t>
            </a:r>
            <a:r>
              <a:rPr lang="de-DE" dirty="0"/>
              <a:t> </a:t>
            </a:r>
            <a:r>
              <a:rPr lang="de-DE" sz="1400" i="1" dirty="0"/>
              <a:t>Utrecht University, The </a:t>
            </a:r>
            <a:r>
              <a:rPr lang="de-DE" sz="1400" i="1" dirty="0" err="1"/>
              <a:t>Netherlands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Bill </a:t>
            </a:r>
            <a:r>
              <a:rPr lang="de-DE" dirty="0" err="1"/>
              <a:t>Ristenpart</a:t>
            </a:r>
            <a:r>
              <a:rPr lang="de-DE" dirty="0"/>
              <a:t> </a:t>
            </a:r>
            <a:r>
              <a:rPr lang="de-DE" sz="1400" i="1" dirty="0"/>
              <a:t>UC Davis, USA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Daniel Lester</a:t>
            </a:r>
            <a:r>
              <a:rPr lang="de-DE" i="1" dirty="0"/>
              <a:t> </a:t>
            </a:r>
            <a:r>
              <a:rPr lang="de-DE" sz="1400" i="1" dirty="0"/>
              <a:t>RMIT University, Australia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Dachamir</a:t>
            </a:r>
            <a:r>
              <a:rPr lang="de-DE" dirty="0"/>
              <a:t> </a:t>
            </a:r>
            <a:r>
              <a:rPr lang="de-DE" dirty="0" err="1"/>
              <a:t>Hotza</a:t>
            </a:r>
            <a:r>
              <a:rPr lang="de-DE" dirty="0"/>
              <a:t> </a:t>
            </a:r>
            <a:r>
              <a:rPr lang="de-DE" sz="1400" i="1" dirty="0"/>
              <a:t>Federal University </a:t>
            </a:r>
            <a:r>
              <a:rPr lang="de-DE" sz="1400" i="1" dirty="0" err="1"/>
              <a:t>of</a:t>
            </a:r>
            <a:r>
              <a:rPr lang="de-DE" sz="1400" i="1" dirty="0"/>
              <a:t> Santa Catarina, Brazil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Ryan Armstrong </a:t>
            </a:r>
            <a:r>
              <a:rPr lang="de-DE" sz="1400" i="1" dirty="0"/>
              <a:t>UNSW, Australia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Henk </a:t>
            </a:r>
            <a:r>
              <a:rPr lang="de-DE" dirty="0" err="1"/>
              <a:t>Huinink</a:t>
            </a:r>
            <a:r>
              <a:rPr lang="de-DE" dirty="0"/>
              <a:t> </a:t>
            </a:r>
            <a:r>
              <a:rPr lang="de-DE" sz="1400" i="1" dirty="0"/>
              <a:t>Eindhoven University </a:t>
            </a:r>
            <a:r>
              <a:rPr lang="de-DE" sz="1400" i="1" dirty="0" err="1"/>
              <a:t>of</a:t>
            </a:r>
            <a:r>
              <a:rPr lang="de-DE" sz="1400" i="1" dirty="0"/>
              <a:t> Technology, </a:t>
            </a:r>
            <a:br>
              <a:rPr lang="de-DE" sz="1400" i="1" dirty="0"/>
            </a:br>
            <a:r>
              <a:rPr lang="de-DE" sz="1400" i="1" dirty="0"/>
              <a:t>The </a:t>
            </a:r>
            <a:r>
              <a:rPr lang="de-DE" sz="1400" i="1" dirty="0" err="1"/>
              <a:t>Netherlands</a:t>
            </a:r>
            <a:endParaRPr lang="de-DE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068E24A-4D21-A234-A89B-7CDC9B9C7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226" y="5754268"/>
            <a:ext cx="2027284" cy="95625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F43A638-DA24-F0E4-3FA6-D3EAA1806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631" y="5796800"/>
            <a:ext cx="946225" cy="83126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CF0D452-AB63-2A62-0157-152DD8985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78" y="5667448"/>
            <a:ext cx="946226" cy="10031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EBD0ED4E-88BB-6F68-B896-7AB8F512CB0A}"/>
              </a:ext>
            </a:extLst>
          </p:cNvPr>
          <p:cNvSpPr txBox="1"/>
          <p:nvPr/>
        </p:nvSpPr>
        <p:spPr>
          <a:xfrm>
            <a:off x="1978979" y="5858622"/>
            <a:ext cx="49094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e-DE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www.interpore.org/2027</a:t>
            </a:r>
            <a:endParaRPr lang="de-DE" sz="28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832522E-A86B-7F5E-35B8-3F7076B10DB2}"/>
              </a:ext>
            </a:extLst>
          </p:cNvPr>
          <p:cNvSpPr txBox="1"/>
          <p:nvPr/>
        </p:nvSpPr>
        <p:spPr>
          <a:xfrm>
            <a:off x="191389" y="5518299"/>
            <a:ext cx="78574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i="1" dirty="0">
                <a:solidFill>
                  <a:schemeClr val="accent2"/>
                </a:solidFill>
              </a:rPr>
              <a:t>Rio de Janeiro </a:t>
            </a:r>
            <a:r>
              <a:rPr lang="de-DE" sz="3000" b="1" i="1" dirty="0" err="1">
                <a:solidFill>
                  <a:schemeClr val="accent2"/>
                </a:solidFill>
              </a:rPr>
              <a:t>welcomes</a:t>
            </a:r>
            <a:r>
              <a:rPr lang="de-DE" sz="3000" b="1" i="1" dirty="0">
                <a:solidFill>
                  <a:schemeClr val="accent2"/>
                </a:solidFill>
              </a:rPr>
              <a:t> </a:t>
            </a:r>
            <a:r>
              <a:rPr lang="de-DE" sz="3000" b="1" i="1" dirty="0" err="1">
                <a:solidFill>
                  <a:schemeClr val="accent2"/>
                </a:solidFill>
              </a:rPr>
              <a:t>you</a:t>
            </a:r>
            <a:r>
              <a:rPr lang="de-DE" sz="3000" b="1" i="1" dirty="0">
                <a:solidFill>
                  <a:schemeClr val="accent2"/>
                </a:solidFill>
              </a:rPr>
              <a:t> </a:t>
            </a:r>
            <a:r>
              <a:rPr lang="de-DE" sz="3000" b="1" i="1" dirty="0" err="1">
                <a:solidFill>
                  <a:schemeClr val="accent2"/>
                </a:solidFill>
              </a:rPr>
              <a:t>with</a:t>
            </a:r>
            <a:r>
              <a:rPr lang="de-DE" sz="3000" b="1" i="1" dirty="0">
                <a:solidFill>
                  <a:schemeClr val="accent2"/>
                </a:solidFill>
              </a:rPr>
              <a:t> open </a:t>
            </a:r>
            <a:r>
              <a:rPr lang="de-DE" sz="3000" b="1" i="1" dirty="0" err="1">
                <a:solidFill>
                  <a:schemeClr val="accent2"/>
                </a:solidFill>
              </a:rPr>
              <a:t>arms</a:t>
            </a:r>
            <a:r>
              <a:rPr lang="de-DE" sz="3000" b="1" i="1" dirty="0">
                <a:solidFill>
                  <a:schemeClr val="accent2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31037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FE7CA-F72C-6888-5BF2-580A87F82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46456D8-8D46-AEAB-5FB1-1F05BA8A480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7566"/>
          <a:stretch>
            <a:fillRect/>
          </a:stretch>
        </p:blipFill>
        <p:spPr>
          <a:xfrm>
            <a:off x="0" y="5385416"/>
            <a:ext cx="12192000" cy="14641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295A04FE-0E2B-6C88-CC01-01C0326CF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16" y="293273"/>
            <a:ext cx="7354609" cy="777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joining us! </a:t>
            </a:r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CAEEBFA-39B6-C70B-154C-EA04F12FC5C8}"/>
              </a:ext>
            </a:extLst>
          </p:cNvPr>
          <p:cNvSpPr txBox="1">
            <a:spLocks/>
          </p:cNvSpPr>
          <p:nvPr/>
        </p:nvSpPr>
        <p:spPr>
          <a:xfrm>
            <a:off x="1709090" y="1355835"/>
            <a:ext cx="8143373" cy="27420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Euclid" panose="02020503060505020303" pitchFamily="18" charset="0"/>
              <a:ea typeface="+mj-ea"/>
              <a:cs typeface="+mj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F02CA1A-A880-C3C8-2475-8C4A0E410D1A}"/>
              </a:ext>
            </a:extLst>
          </p:cNvPr>
          <p:cNvSpPr txBox="1"/>
          <p:nvPr/>
        </p:nvSpPr>
        <p:spPr>
          <a:xfrm>
            <a:off x="2944595" y="1172719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InterPore2026 is sponsored by: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3504E42-D02C-B94A-C1C7-AFD614A27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603" y="5216100"/>
            <a:ext cx="3441872" cy="114648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0ED80FA-C0D1-7892-EB69-F05200528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58" y="1968558"/>
            <a:ext cx="6875129" cy="8918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F81B92B-EAB3-DB55-B982-2EDE518F88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524" y="4807352"/>
            <a:ext cx="3197543" cy="168914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52FF4CC-0F5F-F919-37AB-BB86294401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197" y="1083522"/>
            <a:ext cx="2468915" cy="246891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A1C30AC-CD69-BC3C-9552-C85B12A2A6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3" y="163851"/>
            <a:ext cx="4405413" cy="84974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BA21C4D-AAFD-FE81-97B5-3FA33B8B2A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5" y="3212520"/>
            <a:ext cx="2657379" cy="141776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E45AEE3-8D87-986B-88EE-8F7E6D4EFC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9" y="4940746"/>
            <a:ext cx="2235734" cy="163380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446881B-B1A6-B89F-A4BA-AC7EC69F2A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249" y="3774382"/>
            <a:ext cx="4406392" cy="40363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080071D-342D-DB8D-99C9-D750A3002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465" y="4932055"/>
            <a:ext cx="2657379" cy="151819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C5CF1271-5640-FCE0-00FA-204018D238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93" y="3156983"/>
            <a:ext cx="3189845" cy="14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95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AA04A66B-87C0-103B-C310-84B910F61DD0}"/>
              </a:ext>
            </a:extLst>
          </p:cNvPr>
          <p:cNvSpPr txBox="1">
            <a:spLocks/>
          </p:cNvSpPr>
          <p:nvPr/>
        </p:nvSpPr>
        <p:spPr>
          <a:xfrm>
            <a:off x="2768380" y="1779687"/>
            <a:ext cx="6183709" cy="3478868"/>
          </a:xfrm>
          <a:prstGeom prst="rect">
            <a:avLst/>
          </a:prstGeom>
          <a:noFill/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May 22, 202</a:t>
            </a:r>
            <a:r>
              <a:rPr lang="nl-NL" b="1" dirty="0">
                <a:solidFill>
                  <a:srgbClr val="0070C0"/>
                </a:solidFill>
                <a:latin typeface="Calibri" panose="020F0502020204030204"/>
              </a:rPr>
              <a:t>6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AWARD CEREMONY 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 SemiBold" panose="020B060402020202020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Chaired by: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>
                <a:solidFill>
                  <a:prstClr val="black"/>
                </a:solidFill>
                <a:latin typeface="Calibri" panose="020F0502020204030204"/>
              </a:rPr>
              <a:t>Azita Ahmadi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InterPore Treasurer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 SemiBold" panose="020B0604020202020204" charset="0"/>
              <a:ea typeface="+mj-ea"/>
              <a:cs typeface="+mj-cs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B95FB9D-4F6B-C2EE-AC64-C0C54FC25501}"/>
              </a:ext>
            </a:extLst>
          </p:cNvPr>
          <p:cNvGrpSpPr/>
          <p:nvPr/>
        </p:nvGrpSpPr>
        <p:grpSpPr>
          <a:xfrm>
            <a:off x="-56448" y="5837701"/>
            <a:ext cx="12248448" cy="1031554"/>
            <a:chOff x="-56448" y="5837701"/>
            <a:chExt cx="12248448" cy="1031554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5784DF0B-5F09-EDF9-587E-8E7D00DA0276}"/>
                </a:ext>
              </a:extLst>
            </p:cNvPr>
            <p:cNvGrpSpPr/>
            <p:nvPr/>
          </p:nvGrpSpPr>
          <p:grpSpPr>
            <a:xfrm>
              <a:off x="-56448" y="5837701"/>
              <a:ext cx="12248448" cy="1031554"/>
              <a:chOff x="-56448" y="6266592"/>
              <a:chExt cx="12248448" cy="687100"/>
            </a:xfrm>
          </p:grpSpPr>
          <p:sp>
            <p:nvSpPr>
              <p:cNvPr id="33" name="Rechteck 32">
                <a:extLst>
                  <a:ext uri="{FF2B5EF4-FFF2-40B4-BE49-F238E27FC236}">
                    <a16:creationId xmlns:a16="http://schemas.microsoft.com/office/drawing/2014/main" id="{2C36D823-4A33-3BBB-CF07-4CB4F89C09AA}"/>
                  </a:ext>
                </a:extLst>
              </p:cNvPr>
              <p:cNvSpPr/>
              <p:nvPr/>
            </p:nvSpPr>
            <p:spPr>
              <a:xfrm>
                <a:off x="-14116" y="6266592"/>
                <a:ext cx="12206116" cy="6871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2BAC0869-F234-E1CC-5429-1A29BD6FDFFA}"/>
                  </a:ext>
                </a:extLst>
              </p:cNvPr>
              <p:cNvSpPr txBox="1"/>
              <p:nvPr/>
            </p:nvSpPr>
            <p:spPr>
              <a:xfrm>
                <a:off x="-56448" y="6308563"/>
                <a:ext cx="12124270" cy="184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PLATINUM SPONSOR                   GOLD SPONSORS                                                                  SILVER SPONSORS                                                                                  BRONZE SPONSORS</a:t>
                </a:r>
              </a:p>
            </p:txBody>
          </p:sp>
          <p:sp>
            <p:nvSpPr>
              <p:cNvPr id="35" name="Flussdiagramm: Prozess 34">
                <a:extLst>
                  <a:ext uri="{FF2B5EF4-FFF2-40B4-BE49-F238E27FC236}">
                    <a16:creationId xmlns:a16="http://schemas.microsoft.com/office/drawing/2014/main" id="{AF8D5463-6D12-46E2-4C60-9DD8F2B18236}"/>
                  </a:ext>
                </a:extLst>
              </p:cNvPr>
              <p:cNvSpPr/>
              <p:nvPr/>
            </p:nvSpPr>
            <p:spPr>
              <a:xfrm flipH="1">
                <a:off x="1784947" y="6371702"/>
                <a:ext cx="45719" cy="500216"/>
              </a:xfrm>
              <a:prstGeom prst="flowChartProcess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B3F9AEAA-7213-45D0-D051-72CCFA4AA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334" y="6096583"/>
              <a:ext cx="757414" cy="757414"/>
            </a:xfrm>
            <a:prstGeom prst="rect">
              <a:avLst/>
            </a:prstGeom>
          </p:spPr>
        </p:pic>
        <p:sp>
          <p:nvSpPr>
            <p:cNvPr id="20" name="Flussdiagramm: Prozess 19">
              <a:extLst>
                <a:ext uri="{FF2B5EF4-FFF2-40B4-BE49-F238E27FC236}">
                  <a16:creationId xmlns:a16="http://schemas.microsoft.com/office/drawing/2014/main" id="{0DDAF326-BAFA-492F-AE12-89E6678A1576}"/>
                </a:ext>
              </a:extLst>
            </p:cNvPr>
            <p:cNvSpPr/>
            <p:nvPr/>
          </p:nvSpPr>
          <p:spPr>
            <a:xfrm flipH="1">
              <a:off x="3727948" y="6012436"/>
              <a:ext cx="45719" cy="750982"/>
            </a:xfrm>
            <a:prstGeom prst="flowChartProces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2DC5B272-E1BB-B1E2-3CF6-E5E17AC6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2065" y="6135250"/>
              <a:ext cx="1353708" cy="623348"/>
            </a:xfrm>
            <a:prstGeom prst="rect">
              <a:avLst/>
            </a:prstGeom>
          </p:spPr>
        </p:pic>
        <p:sp>
          <p:nvSpPr>
            <p:cNvPr id="25" name="Flussdiagramm: Prozess 24">
              <a:extLst>
                <a:ext uri="{FF2B5EF4-FFF2-40B4-BE49-F238E27FC236}">
                  <a16:creationId xmlns:a16="http://schemas.microsoft.com/office/drawing/2014/main" id="{AA660E7A-452C-E70A-6A63-FE7CF6543502}"/>
                </a:ext>
              </a:extLst>
            </p:cNvPr>
            <p:cNvSpPr/>
            <p:nvPr/>
          </p:nvSpPr>
          <p:spPr>
            <a:xfrm flipH="1">
              <a:off x="8066643" y="6006903"/>
              <a:ext cx="45719" cy="750982"/>
            </a:xfrm>
            <a:prstGeom prst="flowChartProces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38F2CCF3-A787-8846-1F84-97FD3D6AF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896" y="6106986"/>
              <a:ext cx="1205079" cy="636598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2CFAC4E9-222B-49E6-087F-97AF2647D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6" y="6336480"/>
              <a:ext cx="1641242" cy="212897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4720A531-9437-C71C-C0A4-C24B92465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0495" y="6235130"/>
              <a:ext cx="1482929" cy="493961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6FF6EC6-8769-1D2A-5D67-7DFFF9794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905" y="6166564"/>
              <a:ext cx="845947" cy="618192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0D3448EA-41B1-A756-B89F-7A68FDB67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8069" y="6145298"/>
              <a:ext cx="1205079" cy="642936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8C790423-F740-8C26-DA78-6CFD9DF59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466" y="6123814"/>
              <a:ext cx="1117128" cy="638228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275B6CBD-7A2A-2A61-5E76-AE1A57DE8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944" y="6360340"/>
              <a:ext cx="1660510" cy="152108"/>
            </a:xfrm>
            <a:prstGeom prst="rect">
              <a:avLst/>
            </a:prstGeom>
          </p:spPr>
        </p:pic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1CC75A41-C23F-8BD5-FF7B-653D5D327FE1}"/>
              </a:ext>
            </a:extLst>
          </p:cNvPr>
          <p:cNvGrpSpPr/>
          <p:nvPr/>
        </p:nvGrpSpPr>
        <p:grpSpPr>
          <a:xfrm>
            <a:off x="-13582" y="-5116"/>
            <a:ext cx="12272949" cy="1029340"/>
            <a:chOff x="-13582" y="-5116"/>
            <a:chExt cx="12272949" cy="1029340"/>
          </a:xfrm>
        </p:grpSpPr>
        <p:pic>
          <p:nvPicPr>
            <p:cNvPr id="53" name="Picture 1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2550A32-9C1F-F6A8-74D1-1F756BA8D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582" y="-5116"/>
              <a:ext cx="2475519" cy="1015209"/>
            </a:xfrm>
            <a:prstGeom prst="rect">
              <a:avLst/>
            </a:prstGeom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CE1C9F39-80F6-567D-7E6E-0FD052E18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3954" y="174484"/>
              <a:ext cx="4405413" cy="849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3910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935BE8-E609-55DD-A9A7-7ABB039BB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5">
            <a:extLst>
              <a:ext uri="{FF2B5EF4-FFF2-40B4-BE49-F238E27FC236}">
                <a16:creationId xmlns:a16="http://schemas.microsoft.com/office/drawing/2014/main" id="{B4509EB3-21B0-B110-19F3-84CF760CC441}"/>
              </a:ext>
            </a:extLst>
          </p:cNvPr>
          <p:cNvSpPr/>
          <p:nvPr/>
        </p:nvSpPr>
        <p:spPr>
          <a:xfrm>
            <a:off x="627529" y="375508"/>
            <a:ext cx="11065309" cy="52049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D180E1E-C6A1-DE23-3284-EBA1186E92E6}"/>
              </a:ext>
            </a:extLst>
          </p:cNvPr>
          <p:cNvSpPr/>
          <p:nvPr/>
        </p:nvSpPr>
        <p:spPr>
          <a:xfrm>
            <a:off x="1" y="2770667"/>
            <a:ext cx="1295397" cy="2604176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773006A-D979-8F2B-946F-F9788D221FBD}"/>
              </a:ext>
            </a:extLst>
          </p:cNvPr>
          <p:cNvSpPr/>
          <p:nvPr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F8A315F9-04BB-482A-FF3B-B5C34A6BABDA}"/>
              </a:ext>
            </a:extLst>
          </p:cNvPr>
          <p:cNvSpPr/>
          <p:nvPr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7" name="Rechthoek 10">
            <a:extLst>
              <a:ext uri="{FF2B5EF4-FFF2-40B4-BE49-F238E27FC236}">
                <a16:creationId xmlns:a16="http://schemas.microsoft.com/office/drawing/2014/main" id="{A614E6C0-454B-882C-62B7-7CB0A91FD53C}"/>
              </a:ext>
            </a:extLst>
          </p:cNvPr>
          <p:cNvSpPr/>
          <p:nvPr/>
        </p:nvSpPr>
        <p:spPr>
          <a:xfrm>
            <a:off x="227384" y="5801995"/>
            <a:ext cx="2042613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AB3EA9F-6187-5E5D-1F2C-A170E7283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9" y="5784157"/>
            <a:ext cx="2222850" cy="911591"/>
          </a:xfrm>
          <a:prstGeom prst="rect">
            <a:avLst/>
          </a:prstGeom>
        </p:spPr>
      </p:pic>
      <p:sp>
        <p:nvSpPr>
          <p:cNvPr id="20" name="Rechthoek 10">
            <a:extLst>
              <a:ext uri="{FF2B5EF4-FFF2-40B4-BE49-F238E27FC236}">
                <a16:creationId xmlns:a16="http://schemas.microsoft.com/office/drawing/2014/main" id="{8A3563BB-496E-904D-A771-56FD66FAC76F}"/>
              </a:ext>
            </a:extLst>
          </p:cNvPr>
          <p:cNvSpPr/>
          <p:nvPr/>
        </p:nvSpPr>
        <p:spPr>
          <a:xfrm>
            <a:off x="2369667" y="5810384"/>
            <a:ext cx="2846239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94A303-0892-2340-2A04-CDB5C543E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08" y="6041932"/>
            <a:ext cx="2833445" cy="54653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616228C-C87D-A977-AFEE-2CE371D96C4B}"/>
              </a:ext>
            </a:extLst>
          </p:cNvPr>
          <p:cNvSpPr txBox="1"/>
          <p:nvPr/>
        </p:nvSpPr>
        <p:spPr>
          <a:xfrm>
            <a:off x="2488019" y="1134613"/>
            <a:ext cx="7697975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SemiBold" panose="020B0604020202020204" charset="0"/>
                <a:ea typeface="+mn-ea"/>
                <a:cs typeface="+mn-cs"/>
              </a:rPr>
              <a:t>InterPore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SemiBold" panose="020B0604020202020204" charset="0"/>
                <a:ea typeface="+mn-ea"/>
                <a:cs typeface="+mn-cs"/>
              </a:rPr>
              <a:t> -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SemiBold" panose="020B0604020202020204" charset="0"/>
                <a:ea typeface="+mn-ea"/>
                <a:cs typeface="+mn-cs"/>
              </a:rPr>
              <a:t>PoreLab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SemiBold" panose="020B0604020202020204" charset="0"/>
                <a:ea typeface="+mn-ea"/>
                <a:cs typeface="+mn-cs"/>
              </a:rPr>
              <a:t> Award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SemiBold" panose="020B0604020202020204" charset="0"/>
                <a:ea typeface="+mn-ea"/>
                <a:cs typeface="+mn-cs"/>
              </a:rPr>
              <a:t>for Young Researchers</a:t>
            </a:r>
            <a:endParaRPr kumimoji="0" lang="nl-NL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 SemiBold" panose="020B0604020202020204" charset="0"/>
              <a:ea typeface="+mn-ea"/>
              <a:cs typeface="+mn-cs"/>
            </a:endParaRPr>
          </a:p>
        </p:txBody>
      </p:sp>
      <p:sp>
        <p:nvSpPr>
          <p:cNvPr id="21" name="Tijdelijke aanduiding voor inhoud 4">
            <a:extLst>
              <a:ext uri="{FF2B5EF4-FFF2-40B4-BE49-F238E27FC236}">
                <a16:creationId xmlns:a16="http://schemas.microsoft.com/office/drawing/2014/main" id="{BDFC7CD3-7B1B-4F5E-5D2C-FCEBDC1EA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858" y="3195945"/>
            <a:ext cx="8447421" cy="201789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dirty="0"/>
              <a:t>In recognition of outstanding contributions in porous media research.</a:t>
            </a:r>
          </a:p>
          <a:p>
            <a:pPr marL="0" indent="0" algn="ctr">
              <a:buNone/>
            </a:pPr>
            <a:r>
              <a:rPr lang="en-GB" dirty="0"/>
              <a:t>The research may be theoretical, computational, or experimental.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3131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B2DCCACE-611C-4E12-92A4-F96AB65CF2D5}"/>
              </a:ext>
            </a:extLst>
          </p:cNvPr>
          <p:cNvSpPr txBox="1">
            <a:spLocks/>
          </p:cNvSpPr>
          <p:nvPr/>
        </p:nvSpPr>
        <p:spPr>
          <a:xfrm>
            <a:off x="149890" y="1028947"/>
            <a:ext cx="6413268" cy="84557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1" name="Tijdelijke aanduiding voor inhoud 4">
            <a:extLst>
              <a:ext uri="{FF2B5EF4-FFF2-40B4-BE49-F238E27FC236}">
                <a16:creationId xmlns:a16="http://schemas.microsoft.com/office/drawing/2014/main" id="{054EB7E8-188E-42F3-8DF4-AFBA68E80C3B}"/>
              </a:ext>
            </a:extLst>
          </p:cNvPr>
          <p:cNvSpPr txBox="1">
            <a:spLocks/>
          </p:cNvSpPr>
          <p:nvPr/>
        </p:nvSpPr>
        <p:spPr>
          <a:xfrm>
            <a:off x="335413" y="3686402"/>
            <a:ext cx="6271568" cy="11077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8DBFF"/>
                </a:solidFill>
                <a:latin typeface="Fira Sans Light" panose="020B04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Lifei Yan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Fira Sans Light"/>
                <a:ea typeface="Calibri" panose="020F0502020204030204" pitchFamily="34" charset="0"/>
                <a:cs typeface="Calibri" panose="020F0502020204030204" pitchFamily="34" charset="0"/>
              </a:rPr>
              <a:t>Postdoctoral Researcher at Delft University of Technology, The Netherlands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hthoek 10">
            <a:extLst>
              <a:ext uri="{FF2B5EF4-FFF2-40B4-BE49-F238E27FC236}">
                <a16:creationId xmlns:a16="http://schemas.microsoft.com/office/drawing/2014/main" id="{3D100076-0816-48D9-B01C-FD01269C6DF3}"/>
              </a:ext>
            </a:extLst>
          </p:cNvPr>
          <p:cNvSpPr/>
          <p:nvPr/>
        </p:nvSpPr>
        <p:spPr>
          <a:xfrm>
            <a:off x="149890" y="5687703"/>
            <a:ext cx="2042613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A5060FC-3923-7F44-5E71-D3DEB887F281}"/>
              </a:ext>
            </a:extLst>
          </p:cNvPr>
          <p:cNvSpPr txBox="1"/>
          <p:nvPr/>
        </p:nvSpPr>
        <p:spPr>
          <a:xfrm>
            <a:off x="0" y="936727"/>
            <a:ext cx="71067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 – </a:t>
            </a:r>
            <a:r>
              <a:rPr kumimoji="0" lang="de-DE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PoreLab</a:t>
            </a: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Award </a:t>
            </a:r>
            <a:r>
              <a:rPr kumimoji="0" lang="de-DE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</a:t>
            </a: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b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Young Researchers 2026</a:t>
            </a:r>
          </a:p>
        </p:txBody>
      </p:sp>
      <p:sp>
        <p:nvSpPr>
          <p:cNvPr id="5" name="Rechthoek 10">
            <a:extLst>
              <a:ext uri="{FF2B5EF4-FFF2-40B4-BE49-F238E27FC236}">
                <a16:creationId xmlns:a16="http://schemas.microsoft.com/office/drawing/2014/main" id="{3492F5C9-AF61-8772-D704-E1ECE6EA6706}"/>
              </a:ext>
            </a:extLst>
          </p:cNvPr>
          <p:cNvSpPr/>
          <p:nvPr/>
        </p:nvSpPr>
        <p:spPr>
          <a:xfrm>
            <a:off x="149890" y="5687703"/>
            <a:ext cx="2042613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6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8A04A8-B3CB-784A-40FA-DD4E6F80C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" y="5898878"/>
            <a:ext cx="2365940" cy="97027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43D463B-9E8C-A6CD-47D5-30F549402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01" y="1181818"/>
            <a:ext cx="5012559" cy="5202196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23A6725-6674-16C2-AAB8-AEC68065DF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489" y="6073939"/>
            <a:ext cx="2833445" cy="54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B2DCCACE-611C-4E12-92A4-F96AB65CF2D5}"/>
              </a:ext>
            </a:extLst>
          </p:cNvPr>
          <p:cNvSpPr txBox="1">
            <a:spLocks/>
          </p:cNvSpPr>
          <p:nvPr/>
        </p:nvSpPr>
        <p:spPr>
          <a:xfrm>
            <a:off x="149890" y="1028947"/>
            <a:ext cx="6413268" cy="84557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1" name="Tijdelijke aanduiding voor inhoud 4">
            <a:extLst>
              <a:ext uri="{FF2B5EF4-FFF2-40B4-BE49-F238E27FC236}">
                <a16:creationId xmlns:a16="http://schemas.microsoft.com/office/drawing/2014/main" id="{054EB7E8-188E-42F3-8DF4-AFBA68E80C3B}"/>
              </a:ext>
            </a:extLst>
          </p:cNvPr>
          <p:cNvSpPr txBox="1">
            <a:spLocks/>
          </p:cNvSpPr>
          <p:nvPr/>
        </p:nvSpPr>
        <p:spPr>
          <a:xfrm>
            <a:off x="262974" y="2122754"/>
            <a:ext cx="6271568" cy="1107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8DBFF"/>
                </a:solidFill>
                <a:latin typeface="Fira Sans Light" panose="020B04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Lifei Yan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hthoek 10">
            <a:extLst>
              <a:ext uri="{FF2B5EF4-FFF2-40B4-BE49-F238E27FC236}">
                <a16:creationId xmlns:a16="http://schemas.microsoft.com/office/drawing/2014/main" id="{3D100076-0816-48D9-B01C-FD01269C6DF3}"/>
              </a:ext>
            </a:extLst>
          </p:cNvPr>
          <p:cNvSpPr/>
          <p:nvPr/>
        </p:nvSpPr>
        <p:spPr>
          <a:xfrm>
            <a:off x="149890" y="5687703"/>
            <a:ext cx="2042613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A5060FC-3923-7F44-5E71-D3DEB887F281}"/>
              </a:ext>
            </a:extLst>
          </p:cNvPr>
          <p:cNvSpPr txBox="1"/>
          <p:nvPr/>
        </p:nvSpPr>
        <p:spPr>
          <a:xfrm>
            <a:off x="159740" y="406322"/>
            <a:ext cx="7106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InterPore</a:t>
            </a: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de-DE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PoreLab</a:t>
            </a: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Award </a:t>
            </a:r>
            <a:r>
              <a:rPr kumimoji="0" lang="de-DE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</a:t>
            </a: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Young Researchers 2026</a:t>
            </a:r>
          </a:p>
        </p:txBody>
      </p:sp>
      <p:sp>
        <p:nvSpPr>
          <p:cNvPr id="5" name="Rechthoek 10">
            <a:extLst>
              <a:ext uri="{FF2B5EF4-FFF2-40B4-BE49-F238E27FC236}">
                <a16:creationId xmlns:a16="http://schemas.microsoft.com/office/drawing/2014/main" id="{3492F5C9-AF61-8772-D704-E1ECE6EA6706}"/>
              </a:ext>
            </a:extLst>
          </p:cNvPr>
          <p:cNvSpPr/>
          <p:nvPr/>
        </p:nvSpPr>
        <p:spPr>
          <a:xfrm>
            <a:off x="149890" y="5687703"/>
            <a:ext cx="2042613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6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8A04A8-B3CB-784A-40FA-DD4E6F80C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" y="5898878"/>
            <a:ext cx="2365940" cy="97027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2FD1994-72DB-B91A-9250-DC48684EE105}"/>
              </a:ext>
            </a:extLst>
          </p:cNvPr>
          <p:cNvSpPr txBox="1"/>
          <p:nvPr/>
        </p:nvSpPr>
        <p:spPr>
          <a:xfrm>
            <a:off x="251491" y="3382995"/>
            <a:ext cx="676821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Light"/>
                <a:ea typeface="Calibri" panose="020F0502020204030204" pitchFamily="34" charset="0"/>
                <a:cs typeface="Calibri" panose="020F0502020204030204" pitchFamily="34" charset="0"/>
              </a:rPr>
              <a:t>Recognized for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Ligh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Light"/>
                <a:ea typeface="Calibri" panose="020F0502020204030204" pitchFamily="34" charset="0"/>
                <a:cs typeface="Calibri" panose="020F0502020204030204" pitchFamily="34" charset="0"/>
              </a:rPr>
              <a:t>tackling complex problems in: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Light"/>
                <a:ea typeface="Calibri" panose="020F0502020204030204" pitchFamily="34" charset="0"/>
                <a:cs typeface="Calibri" panose="020F0502020204030204" pitchFamily="34" charset="0"/>
              </a:rPr>
              <a:t>Porous media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Light"/>
                <a:ea typeface="Calibri" panose="020F0502020204030204" pitchFamily="34" charset="0"/>
                <a:cs typeface="Calibri" panose="020F0502020204030204" pitchFamily="34" charset="0"/>
              </a:rPr>
              <a:t>CO₂ storage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Light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43D463B-9E8C-A6CD-47D5-30F549402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01" y="1181818"/>
            <a:ext cx="5012559" cy="5202196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23A6725-6674-16C2-AAB8-AEC68065DF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173" y="6169528"/>
            <a:ext cx="2833445" cy="54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14F9BF-6A02-D436-AAD6-D37BA8EF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5D5955F3-11F1-44DC-89E1-AF5885A77886}"/>
              </a:ext>
            </a:extLst>
          </p:cNvPr>
          <p:cNvSpPr/>
          <p:nvPr/>
        </p:nvSpPr>
        <p:spPr>
          <a:xfrm>
            <a:off x="627529" y="598797"/>
            <a:ext cx="11065309" cy="52049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629CB16-A20C-BDE3-C908-4EFDE6720F61}"/>
              </a:ext>
            </a:extLst>
          </p:cNvPr>
          <p:cNvSpPr/>
          <p:nvPr/>
        </p:nvSpPr>
        <p:spPr>
          <a:xfrm>
            <a:off x="1" y="2770667"/>
            <a:ext cx="1295397" cy="2604176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49CDD20-3275-65EA-0D1D-86B33C99D86F}"/>
              </a:ext>
            </a:extLst>
          </p:cNvPr>
          <p:cNvSpPr/>
          <p:nvPr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E5B8BA7C-0AD1-BA30-AD65-CE976CADFA97}"/>
              </a:ext>
            </a:extLst>
          </p:cNvPr>
          <p:cNvSpPr/>
          <p:nvPr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20" name="Rechthoek 10">
            <a:extLst>
              <a:ext uri="{FF2B5EF4-FFF2-40B4-BE49-F238E27FC236}">
                <a16:creationId xmlns:a16="http://schemas.microsoft.com/office/drawing/2014/main" id="{E9B88F1A-63D9-E8B2-FB2E-951ACB8B26F5}"/>
              </a:ext>
            </a:extLst>
          </p:cNvPr>
          <p:cNvSpPr/>
          <p:nvPr/>
        </p:nvSpPr>
        <p:spPr>
          <a:xfrm>
            <a:off x="75817" y="5814387"/>
            <a:ext cx="2846239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DC5716-5B05-8BD2-B32C-431275AE2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8" y="6045935"/>
            <a:ext cx="2833445" cy="546530"/>
          </a:xfrm>
          <a:prstGeom prst="rect">
            <a:avLst/>
          </a:prstGeom>
        </p:spPr>
      </p:pic>
      <p:sp>
        <p:nvSpPr>
          <p:cNvPr id="8" name="Tijdelijke aanduiding voor inhoud 4">
            <a:extLst>
              <a:ext uri="{FF2B5EF4-FFF2-40B4-BE49-F238E27FC236}">
                <a16:creationId xmlns:a16="http://schemas.microsoft.com/office/drawing/2014/main" id="{B9BCDA88-5F0F-0D53-309E-C1C09442C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78" y="1054239"/>
            <a:ext cx="10389600" cy="498079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800"/>
              </a:spcBef>
              <a:buNone/>
            </a:pPr>
            <a:endParaRPr lang="en-US" sz="4000" dirty="0"/>
          </a:p>
          <a:p>
            <a:pPr marL="0" indent="0" algn="ctr">
              <a:spcBef>
                <a:spcPts val="800"/>
              </a:spcBef>
              <a:buNone/>
            </a:pPr>
            <a:r>
              <a:rPr lang="en-US" sz="3200" dirty="0"/>
              <a:t>In recognition of outstanding student poster presentations at the annual </a:t>
            </a:r>
            <a:r>
              <a:rPr lang="en-US" sz="3200" dirty="0" err="1"/>
              <a:t>InterPore</a:t>
            </a:r>
            <a:r>
              <a:rPr lang="en-US" sz="3200" dirty="0"/>
              <a:t> conference.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sz="3200" dirty="0">
                <a:solidFill>
                  <a:prstClr val="black"/>
                </a:solidFill>
              </a:rPr>
              <a:t>This award has been made possible by generous grants from </a:t>
            </a:r>
            <a:r>
              <a:rPr lang="en-US" sz="3200" b="1" dirty="0"/>
              <a:t>Earth Energy Science </a:t>
            </a:r>
            <a:r>
              <a:rPr lang="en-US" sz="3200" dirty="0"/>
              <a:t>(EES) and </a:t>
            </a:r>
            <a:r>
              <a:rPr lang="en-US" sz="3200" b="1" dirty="0"/>
              <a:t>Capillarity</a:t>
            </a:r>
            <a:r>
              <a:rPr lang="en-US" sz="3200" dirty="0"/>
              <a:t>. </a:t>
            </a:r>
            <a:endParaRPr lang="en-US" sz="3200" dirty="0">
              <a:solidFill>
                <a:prstClr val="black"/>
              </a:solidFill>
            </a:endParaRPr>
          </a:p>
          <a:p>
            <a:pPr marL="0" indent="0" algn="ctr">
              <a:spcBef>
                <a:spcPts val="800"/>
              </a:spcBef>
              <a:buNone/>
            </a:pPr>
            <a:endParaRPr lang="en-US" sz="3200" dirty="0">
              <a:solidFill>
                <a:prstClr val="black"/>
              </a:solidFill>
            </a:endParaRPr>
          </a:p>
          <a:p>
            <a:pPr marL="0" indent="0" algn="ctr">
              <a:spcBef>
                <a:spcPts val="800"/>
              </a:spcBef>
              <a:buNone/>
            </a:pPr>
            <a:endParaRPr lang="en-NL" sz="3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CB2398-F5A7-5B22-B954-D77D29598590}"/>
              </a:ext>
            </a:extLst>
          </p:cNvPr>
          <p:cNvSpPr txBox="1">
            <a:spLocks/>
          </p:cNvSpPr>
          <p:nvPr/>
        </p:nvSpPr>
        <p:spPr>
          <a:xfrm>
            <a:off x="3230145" y="953504"/>
            <a:ext cx="6625848" cy="8164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Fira Sans SemiBold"/>
              </a:rPr>
              <a:t>Student Poster Award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j-ea"/>
              <a:cs typeface="+mj-cs"/>
            </a:endParaRPr>
          </a:p>
        </p:txBody>
      </p:sp>
      <p:pic>
        <p:nvPicPr>
          <p:cNvPr id="3074" name="Picture 2" descr="capillarity">
            <a:extLst>
              <a:ext uri="{FF2B5EF4-FFF2-40B4-BE49-F238E27FC236}">
                <a16:creationId xmlns:a16="http://schemas.microsoft.com/office/drawing/2014/main" id="{8BB86FFE-1E5B-A35C-101D-31C532119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83" y="4095428"/>
            <a:ext cx="4007963" cy="160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arth Energy Science | Journal ...">
            <a:extLst>
              <a:ext uri="{FF2B5EF4-FFF2-40B4-BE49-F238E27FC236}">
                <a16:creationId xmlns:a16="http://schemas.microsoft.com/office/drawing/2014/main" id="{BA0CF3C4-CF0B-AB5C-497B-1CDDC4DA3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129" y="3828790"/>
            <a:ext cx="2260201" cy="301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6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434E64-ABC3-F7F1-60AC-FB20AC2BF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4B45890D-B974-F767-495B-196F44515780}"/>
              </a:ext>
            </a:extLst>
          </p:cNvPr>
          <p:cNvSpPr/>
          <p:nvPr/>
        </p:nvSpPr>
        <p:spPr>
          <a:xfrm>
            <a:off x="627529" y="598797"/>
            <a:ext cx="11065309" cy="52049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29D5D42-292E-BA78-94E1-CA812A386B5D}"/>
              </a:ext>
            </a:extLst>
          </p:cNvPr>
          <p:cNvSpPr/>
          <p:nvPr/>
        </p:nvSpPr>
        <p:spPr>
          <a:xfrm>
            <a:off x="1" y="2770667"/>
            <a:ext cx="1295397" cy="2604176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9152460B-CACE-2682-4243-FD8F54FF81B8}"/>
              </a:ext>
            </a:extLst>
          </p:cNvPr>
          <p:cNvSpPr/>
          <p:nvPr/>
        </p:nvSpPr>
        <p:spPr>
          <a:xfrm>
            <a:off x="9158513" y="5385476"/>
            <a:ext cx="3043019" cy="908895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8B017D01-CFC1-15EB-96CD-C4CB195C91D6}"/>
              </a:ext>
            </a:extLst>
          </p:cNvPr>
          <p:cNvSpPr/>
          <p:nvPr/>
        </p:nvSpPr>
        <p:spPr>
          <a:xfrm>
            <a:off x="1" y="5384800"/>
            <a:ext cx="1666874" cy="909571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sp>
        <p:nvSpPr>
          <p:cNvPr id="20" name="Rechthoek 10">
            <a:extLst>
              <a:ext uri="{FF2B5EF4-FFF2-40B4-BE49-F238E27FC236}">
                <a16:creationId xmlns:a16="http://schemas.microsoft.com/office/drawing/2014/main" id="{34662407-FB65-99BE-C922-700117A86D9E}"/>
              </a:ext>
            </a:extLst>
          </p:cNvPr>
          <p:cNvSpPr/>
          <p:nvPr/>
        </p:nvSpPr>
        <p:spPr>
          <a:xfrm>
            <a:off x="2369667" y="5810384"/>
            <a:ext cx="2846239" cy="959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E7BDF4-05B0-C33B-B2AE-D0F0A8C8D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08" y="6041932"/>
            <a:ext cx="2833445" cy="546530"/>
          </a:xfrm>
          <a:prstGeom prst="rect">
            <a:avLst/>
          </a:prstGeom>
        </p:spPr>
      </p:pic>
      <p:sp>
        <p:nvSpPr>
          <p:cNvPr id="8" name="Tijdelijke aanduiding voor inhoud 4">
            <a:extLst>
              <a:ext uri="{FF2B5EF4-FFF2-40B4-BE49-F238E27FC236}">
                <a16:creationId xmlns:a16="http://schemas.microsoft.com/office/drawing/2014/main" id="{6C15E191-1F5A-F8AE-8F38-C6016C6F5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78" y="1580625"/>
            <a:ext cx="10389600" cy="445440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800"/>
              </a:spcBef>
              <a:buNone/>
            </a:pPr>
            <a:endParaRPr lang="en-US" sz="4000" dirty="0"/>
          </a:p>
          <a:p>
            <a:pPr marL="0" indent="0" algn="ctr">
              <a:spcBef>
                <a:spcPts val="800"/>
              </a:spcBef>
              <a:buNone/>
            </a:pPr>
            <a:endParaRPr lang="en-US" sz="4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75DB3B-8520-5358-BC54-CDA3A6042E7A}"/>
              </a:ext>
            </a:extLst>
          </p:cNvPr>
          <p:cNvSpPr txBox="1">
            <a:spLocks/>
          </p:cNvSpPr>
          <p:nvPr/>
        </p:nvSpPr>
        <p:spPr>
          <a:xfrm>
            <a:off x="1409731" y="606394"/>
            <a:ext cx="9500903" cy="7923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Fira Sans SemiBold"/>
              </a:rPr>
              <a:t>Earth Energy Science and Capillarity Best Student Poster Award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j-ea"/>
              <a:cs typeface="+mj-cs"/>
            </a:endParaRPr>
          </a:p>
        </p:txBody>
      </p:sp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2FA3C8D5-B667-43A2-99FF-7A0ADD562E87}"/>
              </a:ext>
            </a:extLst>
          </p:cNvPr>
          <p:cNvSpPr txBox="1">
            <a:spLocks/>
          </p:cNvSpPr>
          <p:nvPr/>
        </p:nvSpPr>
        <p:spPr>
          <a:xfrm>
            <a:off x="1477971" y="1785736"/>
            <a:ext cx="10135424" cy="3780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8DBFF"/>
                </a:solidFill>
                <a:latin typeface="Fira Sans Light" panose="020B04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1"/>
                </a:solidFill>
              </a:rPr>
              <a:t>The Student Grant Committee reviews outstanding posters and chooses four winners, based on: </a:t>
            </a:r>
          </a:p>
          <a:p>
            <a:pPr marL="285750" lvl="0" indent="-285750" defTabSz="457200">
              <a:spcBef>
                <a:spcPts val="1800"/>
              </a:spcBef>
              <a:spcAft>
                <a:spcPts val="1200"/>
              </a:spcAft>
              <a:buClr>
                <a:srgbClr val="4F81BD"/>
              </a:buClr>
              <a:buSzPct val="80000"/>
              <a:buFont typeface="Wingdings 3" charset="2"/>
              <a:buChar char=""/>
              <a:defRPr/>
            </a:pPr>
            <a:r>
              <a:rPr lang="en-US" sz="2400" dirty="0">
                <a:solidFill>
                  <a:prstClr val="black"/>
                </a:solidFill>
                <a:latin typeface="Fira Sans" panose="020B04030500000200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Scientific content and novelty</a:t>
            </a:r>
          </a:p>
          <a:p>
            <a:pPr marL="285750" lvl="0" indent="-285750" defTabSz="457200">
              <a:spcAft>
                <a:spcPts val="1200"/>
              </a:spcAft>
              <a:buClr>
                <a:srgbClr val="4F81BD"/>
              </a:buClr>
              <a:buSzPct val="80000"/>
              <a:buFont typeface="Wingdings 3" charset="2"/>
              <a:buChar char=""/>
              <a:defRPr/>
            </a:pPr>
            <a:r>
              <a:rPr lang="en-US" sz="2400" dirty="0">
                <a:solidFill>
                  <a:prstClr val="black"/>
                </a:solidFill>
                <a:latin typeface="Fira Sans" panose="020B04030500000200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Presentation and appearance</a:t>
            </a:r>
          </a:p>
          <a:p>
            <a:pPr marL="285750" lvl="0" indent="-285750" defTabSz="457200">
              <a:spcAft>
                <a:spcPts val="1200"/>
              </a:spcAft>
              <a:buClr>
                <a:srgbClr val="4F81BD"/>
              </a:buClr>
              <a:buSzPct val="80000"/>
              <a:buFont typeface="Wingdings 3" charset="2"/>
              <a:buChar char=""/>
              <a:defRPr/>
            </a:pPr>
            <a:r>
              <a:rPr lang="en-US" sz="2400" dirty="0">
                <a:solidFill>
                  <a:prstClr val="black"/>
                </a:solidFill>
                <a:latin typeface="Fira Sans" panose="020B04030500000200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Impact of the research</a:t>
            </a:r>
          </a:p>
          <a:p>
            <a:pPr marL="285750" lvl="0" indent="-285750" defTabSz="457200">
              <a:spcAft>
                <a:spcPts val="1200"/>
              </a:spcAft>
              <a:buClr>
                <a:srgbClr val="4F81BD"/>
              </a:buClr>
              <a:buSzPct val="80000"/>
              <a:buFont typeface="Wingdings 3" charset="2"/>
              <a:buChar char=""/>
              <a:defRPr/>
            </a:pPr>
            <a:r>
              <a:rPr lang="en-US" sz="2400" dirty="0">
                <a:solidFill>
                  <a:prstClr val="black"/>
                </a:solidFill>
                <a:latin typeface="Fira Sans" panose="020B04030500000200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Performance in live presentation session </a:t>
            </a:r>
          </a:p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endParaRPr lang="en-US" sz="2400" b="1" dirty="0">
              <a:solidFill>
                <a:schemeClr val="accent1"/>
              </a:solidFill>
            </a:endParaRPr>
          </a:p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endParaRPr lang="en-US" sz="2400" b="1" dirty="0">
              <a:solidFill>
                <a:schemeClr val="accent1"/>
              </a:solidFill>
            </a:endParaRPr>
          </a:p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endParaRPr lang="en-US" sz="2400" b="1" dirty="0">
              <a:solidFill>
                <a:schemeClr val="accent1"/>
              </a:solidFill>
            </a:endParaRPr>
          </a:p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endParaRPr lang="en-US" sz="2400" b="1" dirty="0">
              <a:solidFill>
                <a:schemeClr val="accent1"/>
              </a:solidFill>
            </a:endParaRPr>
          </a:p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  </a:t>
            </a:r>
            <a:endParaRPr lang="en-US" sz="2400" b="1" dirty="0"/>
          </a:p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br>
              <a:rPr lang="en-US" sz="2400" dirty="0">
                <a:solidFill>
                  <a:schemeClr val="accent1"/>
                </a:solidFill>
              </a:rPr>
            </a:b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spcBef>
                <a:spcPts val="800"/>
              </a:spcBef>
              <a:buFont typeface="Arial" panose="020B0604020202020204" pitchFamily="34" charset="0"/>
              <a:buNone/>
            </a:pP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5" name="Picture 2" descr="capillarity">
            <a:extLst>
              <a:ext uri="{FF2B5EF4-FFF2-40B4-BE49-F238E27FC236}">
                <a16:creationId xmlns:a16="http://schemas.microsoft.com/office/drawing/2014/main" id="{227CA7EC-6661-A785-8DC2-C80F022E9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16" y="5805729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arth Energy Science | Journal ...">
            <a:extLst>
              <a:ext uri="{FF2B5EF4-FFF2-40B4-BE49-F238E27FC236}">
                <a16:creationId xmlns:a16="http://schemas.microsoft.com/office/drawing/2014/main" id="{555AAF53-7749-8342-7B88-3302A848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754" y="4914845"/>
            <a:ext cx="1383922" cy="184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8360D71-4576-106B-57F2-ADD1D86EB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0963C8-674B-9C76-A4A9-6FDC9DF4912E}"/>
              </a:ext>
            </a:extLst>
          </p:cNvPr>
          <p:cNvSpPr txBox="1"/>
          <p:nvPr/>
        </p:nvSpPr>
        <p:spPr>
          <a:xfrm>
            <a:off x="246890" y="524067"/>
            <a:ext cx="119451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Earth Energy Science and Capillarity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Best Student Poster Award 2026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7732E53-CC27-275A-1A72-D4CF835B02D6}"/>
              </a:ext>
            </a:extLst>
          </p:cNvPr>
          <p:cNvSpPr txBox="1"/>
          <p:nvPr/>
        </p:nvSpPr>
        <p:spPr>
          <a:xfrm>
            <a:off x="247624" y="2068914"/>
            <a:ext cx="11327027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Rima Manik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Indian Institute of Technology, Hyderabad, India</a:t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6B1CF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</a:b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For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 the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poster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entitled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„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Co-transport of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ZnO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 and TiO2 nanoparticle aggregates with bacteria in soil:  A coupled experimental and modeling approach </a:t>
            </a:r>
            <a:r>
              <a:rPr kumimoji="0" lang="de-DE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SemiBold"/>
                <a:ea typeface="+mn-ea"/>
                <a:cs typeface="+mn-cs"/>
              </a:rPr>
              <a:t>“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SemiBold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B85BA8A-F638-32D5-B56E-BECE8E8D7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0" y="6073798"/>
            <a:ext cx="3809987" cy="734891"/>
          </a:xfrm>
          <a:prstGeom prst="rect">
            <a:avLst/>
          </a:prstGeom>
        </p:spPr>
      </p:pic>
      <p:pic>
        <p:nvPicPr>
          <p:cNvPr id="2" name="Picture 2" descr="capillarity">
            <a:extLst>
              <a:ext uri="{FF2B5EF4-FFF2-40B4-BE49-F238E27FC236}">
                <a16:creationId xmlns:a16="http://schemas.microsoft.com/office/drawing/2014/main" id="{A347B285-7869-4182-E266-0A726EDE4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16" y="5805729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arth Energy Science | Journal ...">
            <a:extLst>
              <a:ext uri="{FF2B5EF4-FFF2-40B4-BE49-F238E27FC236}">
                <a16:creationId xmlns:a16="http://schemas.microsoft.com/office/drawing/2014/main" id="{CB74832C-9CA8-B0A6-BAF0-E01D54BDE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754" y="4914845"/>
            <a:ext cx="1383922" cy="184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1F73D0-0D6A-5230-60AB-521ABFA8A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089" y="1374772"/>
            <a:ext cx="2034664" cy="250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43695"/>
      </p:ext>
    </p:extLst>
  </p:cSld>
  <p:clrMapOvr>
    <a:masterClrMapping/>
  </p:clrMapOvr>
</p:sld>
</file>

<file path=ppt/theme/theme1.xml><?xml version="1.0" encoding="utf-8"?>
<a:theme xmlns:a="http://schemas.openxmlformats.org/drawingml/2006/main" name="1_Aangepast ontwerp">
  <a:themeElements>
    <a:clrScheme name="Benutzerdefiniert 1">
      <a:dk1>
        <a:srgbClr val="000000"/>
      </a:dk1>
      <a:lt1>
        <a:srgbClr val="FFFFFF"/>
      </a:lt1>
      <a:dk2>
        <a:srgbClr val="FFFFFF"/>
      </a:dk2>
      <a:lt2>
        <a:srgbClr val="515151"/>
      </a:lt2>
      <a:accent1>
        <a:srgbClr val="06B1CF"/>
      </a:accent1>
      <a:accent2>
        <a:srgbClr val="08DBFF"/>
      </a:accent2>
      <a:accent3>
        <a:srgbClr val="FFCF0D"/>
      </a:accent3>
      <a:accent4>
        <a:srgbClr val="089CFF"/>
      </a:accent4>
      <a:accent5>
        <a:srgbClr val="0465B5"/>
      </a:accent5>
      <a:accent6>
        <a:srgbClr val="FFA910"/>
      </a:accent6>
      <a:hlink>
        <a:srgbClr val="06B1CF"/>
      </a:hlink>
      <a:folHlink>
        <a:srgbClr val="06B1CF"/>
      </a:folHlink>
    </a:clrScheme>
    <a:fontScheme name="Interpore Fonts v1 DS">
      <a:majorFont>
        <a:latin typeface="Fira Sans SemiBold"/>
        <a:ea typeface=""/>
        <a:cs typeface=""/>
      </a:majorFont>
      <a:minorFont>
        <a:latin typeface="Fira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60400" dist="393700" dir="8100000" algn="tr" rotWithShape="0">
            <a:prstClr val="black">
              <a:alpha val="12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angepast ontwerp">
  <a:themeElements>
    <a:clrScheme name="Benutzerdefiniert 1">
      <a:dk1>
        <a:srgbClr val="000000"/>
      </a:dk1>
      <a:lt1>
        <a:srgbClr val="FFFFFF"/>
      </a:lt1>
      <a:dk2>
        <a:srgbClr val="FFFFFF"/>
      </a:dk2>
      <a:lt2>
        <a:srgbClr val="515151"/>
      </a:lt2>
      <a:accent1>
        <a:srgbClr val="06B1CF"/>
      </a:accent1>
      <a:accent2>
        <a:srgbClr val="08DBFF"/>
      </a:accent2>
      <a:accent3>
        <a:srgbClr val="FFCF0D"/>
      </a:accent3>
      <a:accent4>
        <a:srgbClr val="089CFF"/>
      </a:accent4>
      <a:accent5>
        <a:srgbClr val="0465B5"/>
      </a:accent5>
      <a:accent6>
        <a:srgbClr val="FFA910"/>
      </a:accent6>
      <a:hlink>
        <a:srgbClr val="06B1CF"/>
      </a:hlink>
      <a:folHlink>
        <a:srgbClr val="06B1CF"/>
      </a:folHlink>
    </a:clrScheme>
    <a:fontScheme name="Interpore Fonts v1 DS">
      <a:majorFont>
        <a:latin typeface="Fira Sans SemiBold"/>
        <a:ea typeface=""/>
        <a:cs typeface=""/>
      </a:majorFont>
      <a:minorFont>
        <a:latin typeface="Fira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60400" dist="393700" dir="8100000" algn="tr" rotWithShape="0">
            <a:prstClr val="black">
              <a:alpha val="12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Aangepast ontwerp">
  <a:themeElements>
    <a:clrScheme name="Benutzerdefiniert 1">
      <a:dk1>
        <a:srgbClr val="000000"/>
      </a:dk1>
      <a:lt1>
        <a:srgbClr val="FFFFFF"/>
      </a:lt1>
      <a:dk2>
        <a:srgbClr val="FFFFFF"/>
      </a:dk2>
      <a:lt2>
        <a:srgbClr val="515151"/>
      </a:lt2>
      <a:accent1>
        <a:srgbClr val="06B1CF"/>
      </a:accent1>
      <a:accent2>
        <a:srgbClr val="08DBFF"/>
      </a:accent2>
      <a:accent3>
        <a:srgbClr val="FFCF0D"/>
      </a:accent3>
      <a:accent4>
        <a:srgbClr val="089CFF"/>
      </a:accent4>
      <a:accent5>
        <a:srgbClr val="0465B5"/>
      </a:accent5>
      <a:accent6>
        <a:srgbClr val="FFA910"/>
      </a:accent6>
      <a:hlink>
        <a:srgbClr val="06B1CF"/>
      </a:hlink>
      <a:folHlink>
        <a:srgbClr val="06B1CF"/>
      </a:folHlink>
    </a:clrScheme>
    <a:fontScheme name="Interpore Fonts v1 DS">
      <a:majorFont>
        <a:latin typeface="Fira Sans SemiBold"/>
        <a:ea typeface=""/>
        <a:cs typeface=""/>
      </a:majorFont>
      <a:minorFont>
        <a:latin typeface="Fira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60400" dist="393700" dir="8100000" algn="tr" rotWithShape="0">
            <a:prstClr val="black">
              <a:alpha val="12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Aangepast ontwerp">
  <a:themeElements>
    <a:clrScheme name="Benutzerdefiniert 1">
      <a:dk1>
        <a:srgbClr val="000000"/>
      </a:dk1>
      <a:lt1>
        <a:srgbClr val="FFFFFF"/>
      </a:lt1>
      <a:dk2>
        <a:srgbClr val="FFFFFF"/>
      </a:dk2>
      <a:lt2>
        <a:srgbClr val="515151"/>
      </a:lt2>
      <a:accent1>
        <a:srgbClr val="06B1CF"/>
      </a:accent1>
      <a:accent2>
        <a:srgbClr val="08DBFF"/>
      </a:accent2>
      <a:accent3>
        <a:srgbClr val="FFCF0D"/>
      </a:accent3>
      <a:accent4>
        <a:srgbClr val="089CFF"/>
      </a:accent4>
      <a:accent5>
        <a:srgbClr val="0465B5"/>
      </a:accent5>
      <a:accent6>
        <a:srgbClr val="FFA910"/>
      </a:accent6>
      <a:hlink>
        <a:srgbClr val="06B1CF"/>
      </a:hlink>
      <a:folHlink>
        <a:srgbClr val="06B1CF"/>
      </a:folHlink>
    </a:clrScheme>
    <a:fontScheme name="Interpore Fonts v1 DS">
      <a:majorFont>
        <a:latin typeface="Fira Sans SemiBold"/>
        <a:ea typeface=""/>
        <a:cs typeface=""/>
      </a:majorFont>
      <a:minorFont>
        <a:latin typeface="Fira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60400" dist="393700" dir="8100000" algn="tr" rotWithShape="0">
            <a:prstClr val="black">
              <a:alpha val="12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Aangepast ontwerp">
  <a:themeElements>
    <a:clrScheme name="Benutzerdefiniert 1">
      <a:dk1>
        <a:srgbClr val="000000"/>
      </a:dk1>
      <a:lt1>
        <a:srgbClr val="FFFFFF"/>
      </a:lt1>
      <a:dk2>
        <a:srgbClr val="FFFFFF"/>
      </a:dk2>
      <a:lt2>
        <a:srgbClr val="515151"/>
      </a:lt2>
      <a:accent1>
        <a:srgbClr val="06B1CF"/>
      </a:accent1>
      <a:accent2>
        <a:srgbClr val="08DBFF"/>
      </a:accent2>
      <a:accent3>
        <a:srgbClr val="FFCF0D"/>
      </a:accent3>
      <a:accent4>
        <a:srgbClr val="089CFF"/>
      </a:accent4>
      <a:accent5>
        <a:srgbClr val="0465B5"/>
      </a:accent5>
      <a:accent6>
        <a:srgbClr val="FFA910"/>
      </a:accent6>
      <a:hlink>
        <a:srgbClr val="06B1CF"/>
      </a:hlink>
      <a:folHlink>
        <a:srgbClr val="06B1CF"/>
      </a:folHlink>
    </a:clrScheme>
    <a:fontScheme name="Interpore Fonts v1 DS">
      <a:majorFont>
        <a:latin typeface="Fira Sans SemiBold"/>
        <a:ea typeface=""/>
        <a:cs typeface=""/>
      </a:majorFont>
      <a:minorFont>
        <a:latin typeface="Fira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60400" dist="393700" dir="8100000" algn="tr" rotWithShape="0">
            <a:prstClr val="black">
              <a:alpha val="12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1047</Words>
  <Application>Microsoft Office PowerPoint</Application>
  <PresentationFormat>Widescreen</PresentationFormat>
  <Paragraphs>199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Arial</vt:lpstr>
      <vt:lpstr>Calibri</vt:lpstr>
      <vt:lpstr>Calibri  </vt:lpstr>
      <vt:lpstr>Calibri Light</vt:lpstr>
      <vt:lpstr>Euclid</vt:lpstr>
      <vt:lpstr>Fira Sans</vt:lpstr>
      <vt:lpstr>Fira Sans Condensed</vt:lpstr>
      <vt:lpstr>Fira Sans Light</vt:lpstr>
      <vt:lpstr>Fira Sans Medium</vt:lpstr>
      <vt:lpstr>Fira Sans SemiBold</vt:lpstr>
      <vt:lpstr>Open Sans</vt:lpstr>
      <vt:lpstr>Segoe UI</vt:lpstr>
      <vt:lpstr>Wingdings 3</vt:lpstr>
      <vt:lpstr>1_Aangepast ontwerp</vt:lpstr>
      <vt:lpstr>2_Aangepast ontwerp</vt:lpstr>
      <vt:lpstr>Office</vt:lpstr>
      <vt:lpstr>3_Aangepast ontwerp</vt:lpstr>
      <vt:lpstr>4_Aangepast ontwerp</vt:lpstr>
      <vt:lpstr>1_Office</vt:lpstr>
      <vt:lpstr>5_Aangepast ontwerp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Sandra Bartsch</dc:creator>
  <cp:lastModifiedBy>Amy Spang</cp:lastModifiedBy>
  <cp:revision>74</cp:revision>
  <dcterms:created xsi:type="dcterms:W3CDTF">2024-02-02T15:29:44Z</dcterms:created>
  <dcterms:modified xsi:type="dcterms:W3CDTF">2026-05-22T15:20:52Z</dcterms:modified>
</cp:coreProperties>
</file>