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notesSlides/notesSlide1.xml" ContentType="application/vnd.openxmlformats-officedocument.presentationml.notesSlide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notesSlides/notesSlide2.xml" ContentType="application/vnd.openxmlformats-officedocument.presentationml.notesSlide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notesSlides/notesSlide3.xml" ContentType="application/vnd.openxmlformats-officedocument.presentationml.notesSlide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notesSlides/notesSlide4.xml" ContentType="application/vnd.openxmlformats-officedocument.presentationml.notesSlide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notesSlides/notesSlide5.xml" ContentType="application/vnd.openxmlformats-officedocument.presentationml.notesSlide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notesSlides/notesSlide6.xml" ContentType="application/vnd.openxmlformats-officedocument.presentationml.notesSlide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notesSlides/notesSlide7.xml" ContentType="application/vnd.openxmlformats-officedocument.presentationml.notesSlide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84" r:id="rId2"/>
    <p:sldId id="382" r:id="rId3"/>
    <p:sldId id="368" r:id="rId4"/>
    <p:sldId id="370" r:id="rId5"/>
    <p:sldId id="376" r:id="rId6"/>
    <p:sldId id="369" r:id="rId7"/>
    <p:sldId id="373" r:id="rId8"/>
    <p:sldId id="375" r:id="rId9"/>
    <p:sldId id="374" r:id="rId10"/>
    <p:sldId id="378" r:id="rId11"/>
    <p:sldId id="389" r:id="rId12"/>
    <p:sldId id="390" r:id="rId13"/>
    <p:sldId id="393" r:id="rId14"/>
    <p:sldId id="38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618EC2"/>
    <a:srgbClr val="7AA1C5"/>
    <a:srgbClr val="95A0F0"/>
    <a:srgbClr val="F6B936"/>
    <a:srgbClr val="F4F61B"/>
    <a:srgbClr val="CAA732"/>
    <a:srgbClr val="51C697"/>
    <a:srgbClr val="53AEDF"/>
    <a:srgbClr val="D9D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5"/>
    <p:restoredTop sz="96277"/>
  </p:normalViewPr>
  <p:slideViewPr>
    <p:cSldViewPr snapToGrid="0" snapToObjects="1">
      <p:cViewPr varScale="1">
        <p:scale>
          <a:sx n="82" d="100"/>
          <a:sy n="82" d="100"/>
        </p:scale>
        <p:origin x="1114" y="7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2D3AC-7028-F043-A299-2FF4E0CB444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916B8-406C-5C44-90E5-4D8BB88FB3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3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28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52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2B4F5-468C-0E3B-D95B-2CAEA1ED7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3B89F-F93C-30FC-F15B-9C3415159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128B7-90E9-6F32-E6FF-FBBCABE4D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763C3-BF5E-AC6A-7C1D-355A5681E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8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96ED6-2FD6-3B3E-E58D-5039D6C8F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DF32E-C66E-B9CC-4173-0C9B32067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C6DB1-7266-68E0-8CE6-7054D3C4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040E0-1301-3CA3-6037-43A8705A1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51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97E81-C4AA-B418-31B3-27B97802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12AF-8184-3E18-1251-CCD92DE91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910C5-EE7D-3528-921F-28F4FBC66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4D9EB-4873-AC4F-6A61-9C74683B2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6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0AB2B-7AC2-C3FE-8088-6590812C9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B10F9-C2BB-48D3-B115-395BDB961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275AF-8E2C-2B3E-C5ED-2580FB690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8E9FD-CE47-FF00-CC9B-5287F3802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60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92C0C-5D5E-E73A-F9B3-557EE72ED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D4AFF-2099-671D-6951-A06831BAF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06CC7-FF8B-37DB-8659-71943E1B7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3E5EB-922A-B500-5F95-6C8AA6748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13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F683-6691-B8B5-CAC9-4A34F628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9B4B1-3E39-8F0B-5300-7E637DF3F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E3406-21D8-E077-9630-5492D9596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3AC5-9823-D88C-2078-68A78068D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74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87D0C-6C51-3B26-9CC2-0C8AC11F7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C3600-2C25-9A97-7A09-7CFCF30F8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499DB-ABA9-81AC-1EE4-6D707A790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B0565-B1D8-3F40-3173-32C9F214A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8D09CC-BE83-55CA-6226-47DDB1485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t="52464" r="15491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9261CB-B44A-9E62-1678-E7CECA900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03" y="2914447"/>
            <a:ext cx="8312527" cy="1174954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547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Ein Bild, das Text, Screenshot, Grafikdesign, Multimedia-Software enthält.&#10;&#10;Automatisch generierte Beschreibung">
            <a:extLst>
              <a:ext uri="{FF2B5EF4-FFF2-40B4-BE49-F238E27FC236}">
                <a16:creationId xmlns:a16="http://schemas.microsoft.com/office/drawing/2014/main" id="{5975A7C3-9394-AD26-975A-BE3D091E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67995" r="70486" b="2353"/>
          <a:stretch>
            <a:fillRect/>
          </a:stretch>
        </p:blipFill>
        <p:spPr>
          <a:xfrm>
            <a:off x="0" y="0"/>
            <a:ext cx="12192000" cy="685004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9261CB-B44A-9E62-1678-E7CECA900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03" y="2914447"/>
            <a:ext cx="8312527" cy="1174954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195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E530BA2-AB09-9D4F-AEE3-84FA4947A5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5" y="35941"/>
            <a:ext cx="12057888" cy="573659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accent1"/>
                </a:solidFill>
                <a:latin typeface="Montserrat" pitchFamily="2" charset="77"/>
                <a:ea typeface="HGMaruGothicMPRO" panose="020F06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954FD5-AB1E-1DFF-6E6E-4EDF4B26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293" y="35941"/>
            <a:ext cx="579649" cy="365125"/>
          </a:xfrm>
        </p:spPr>
        <p:txBody>
          <a:bodyPr/>
          <a:lstStyle>
            <a:lvl1pPr>
              <a:defRPr sz="16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91B8C00A-D930-CF4A-84E3-770BD1B94905}" type="slidenum">
              <a:rPr lang="it-IT" smtClean="0"/>
              <a:pPr/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384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Policromia, blu, luce, arcobaleno&#10;&#10;Il contenuto generato dall'IA potrebbe non essere corretto.">
            <a:extLst>
              <a:ext uri="{FF2B5EF4-FFF2-40B4-BE49-F238E27FC236}">
                <a16:creationId xmlns:a16="http://schemas.microsoft.com/office/drawing/2014/main" id="{830749C8-9DB1-7FDA-5C7C-0C5B72BC5B05}"/>
              </a:ext>
            </a:extLst>
          </p:cNvPr>
          <p:cNvPicPr/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95E6824-FD2D-6D41-88AD-656DBD13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C8C22A-0CAE-3947-8BC8-892B433CA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353C00-522F-024C-A6F4-D33CDB930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92DBA0-3780-B540-9407-F7EBEFC7E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0DCB92-8647-7641-8589-1D6AC1F78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8C00A-D930-CF4A-84E3-770BD1B94905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6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6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734.xml"/><Relationship Id="rId21" Type="http://schemas.openxmlformats.org/officeDocument/2006/relationships/tags" Target="../tags/tag729.xml"/><Relationship Id="rId42" Type="http://schemas.openxmlformats.org/officeDocument/2006/relationships/tags" Target="../tags/tag750.xml"/><Relationship Id="rId47" Type="http://schemas.openxmlformats.org/officeDocument/2006/relationships/tags" Target="../tags/tag755.xml"/><Relationship Id="rId63" Type="http://schemas.openxmlformats.org/officeDocument/2006/relationships/tags" Target="../tags/tag771.xml"/><Relationship Id="rId68" Type="http://schemas.openxmlformats.org/officeDocument/2006/relationships/tags" Target="../tags/tag776.xml"/><Relationship Id="rId84" Type="http://schemas.openxmlformats.org/officeDocument/2006/relationships/image" Target="../media/image36.png"/><Relationship Id="rId16" Type="http://schemas.openxmlformats.org/officeDocument/2006/relationships/tags" Target="../tags/tag724.xml"/><Relationship Id="rId11" Type="http://schemas.openxmlformats.org/officeDocument/2006/relationships/tags" Target="../tags/tag719.xml"/><Relationship Id="rId32" Type="http://schemas.openxmlformats.org/officeDocument/2006/relationships/tags" Target="../tags/tag740.xml"/><Relationship Id="rId37" Type="http://schemas.openxmlformats.org/officeDocument/2006/relationships/tags" Target="../tags/tag745.xml"/><Relationship Id="rId53" Type="http://schemas.openxmlformats.org/officeDocument/2006/relationships/tags" Target="../tags/tag761.xml"/><Relationship Id="rId58" Type="http://schemas.openxmlformats.org/officeDocument/2006/relationships/tags" Target="../tags/tag766.xml"/><Relationship Id="rId74" Type="http://schemas.openxmlformats.org/officeDocument/2006/relationships/tags" Target="../tags/tag782.xml"/><Relationship Id="rId79" Type="http://schemas.openxmlformats.org/officeDocument/2006/relationships/tags" Target="../tags/tag787.xml"/><Relationship Id="rId5" Type="http://schemas.openxmlformats.org/officeDocument/2006/relationships/tags" Target="../tags/tag713.xml"/><Relationship Id="rId61" Type="http://schemas.openxmlformats.org/officeDocument/2006/relationships/tags" Target="../tags/tag769.xml"/><Relationship Id="rId82" Type="http://schemas.openxmlformats.org/officeDocument/2006/relationships/image" Target="../media/image35.png"/><Relationship Id="rId19" Type="http://schemas.openxmlformats.org/officeDocument/2006/relationships/tags" Target="../tags/tag727.xml"/><Relationship Id="rId14" Type="http://schemas.openxmlformats.org/officeDocument/2006/relationships/tags" Target="../tags/tag722.xml"/><Relationship Id="rId22" Type="http://schemas.openxmlformats.org/officeDocument/2006/relationships/tags" Target="../tags/tag730.xml"/><Relationship Id="rId27" Type="http://schemas.openxmlformats.org/officeDocument/2006/relationships/tags" Target="../tags/tag735.xml"/><Relationship Id="rId30" Type="http://schemas.openxmlformats.org/officeDocument/2006/relationships/tags" Target="../tags/tag738.xml"/><Relationship Id="rId35" Type="http://schemas.openxmlformats.org/officeDocument/2006/relationships/tags" Target="../tags/tag743.xml"/><Relationship Id="rId43" Type="http://schemas.openxmlformats.org/officeDocument/2006/relationships/tags" Target="../tags/tag751.xml"/><Relationship Id="rId48" Type="http://schemas.openxmlformats.org/officeDocument/2006/relationships/tags" Target="../tags/tag756.xml"/><Relationship Id="rId56" Type="http://schemas.openxmlformats.org/officeDocument/2006/relationships/tags" Target="../tags/tag764.xml"/><Relationship Id="rId64" Type="http://schemas.openxmlformats.org/officeDocument/2006/relationships/tags" Target="../tags/tag772.xml"/><Relationship Id="rId69" Type="http://schemas.openxmlformats.org/officeDocument/2006/relationships/tags" Target="../tags/tag777.xml"/><Relationship Id="rId77" Type="http://schemas.openxmlformats.org/officeDocument/2006/relationships/tags" Target="../tags/tag785.xml"/><Relationship Id="rId8" Type="http://schemas.openxmlformats.org/officeDocument/2006/relationships/tags" Target="../tags/tag716.xml"/><Relationship Id="rId51" Type="http://schemas.openxmlformats.org/officeDocument/2006/relationships/tags" Target="../tags/tag759.xml"/><Relationship Id="rId72" Type="http://schemas.openxmlformats.org/officeDocument/2006/relationships/tags" Target="../tags/tag780.xml"/><Relationship Id="rId80" Type="http://schemas.openxmlformats.org/officeDocument/2006/relationships/slideLayout" Target="../slideLayouts/slideLayout3.xml"/><Relationship Id="rId3" Type="http://schemas.openxmlformats.org/officeDocument/2006/relationships/tags" Target="../tags/tag711.xml"/><Relationship Id="rId12" Type="http://schemas.openxmlformats.org/officeDocument/2006/relationships/tags" Target="../tags/tag720.xml"/><Relationship Id="rId17" Type="http://schemas.openxmlformats.org/officeDocument/2006/relationships/tags" Target="../tags/tag725.xml"/><Relationship Id="rId25" Type="http://schemas.openxmlformats.org/officeDocument/2006/relationships/tags" Target="../tags/tag733.xml"/><Relationship Id="rId33" Type="http://schemas.openxmlformats.org/officeDocument/2006/relationships/tags" Target="../tags/tag741.xml"/><Relationship Id="rId38" Type="http://schemas.openxmlformats.org/officeDocument/2006/relationships/tags" Target="../tags/tag746.xml"/><Relationship Id="rId46" Type="http://schemas.openxmlformats.org/officeDocument/2006/relationships/tags" Target="../tags/tag754.xml"/><Relationship Id="rId59" Type="http://schemas.openxmlformats.org/officeDocument/2006/relationships/tags" Target="../tags/tag767.xml"/><Relationship Id="rId67" Type="http://schemas.openxmlformats.org/officeDocument/2006/relationships/tags" Target="../tags/tag775.xml"/><Relationship Id="rId20" Type="http://schemas.openxmlformats.org/officeDocument/2006/relationships/tags" Target="../tags/tag728.xml"/><Relationship Id="rId41" Type="http://schemas.openxmlformats.org/officeDocument/2006/relationships/tags" Target="../tags/tag749.xml"/><Relationship Id="rId54" Type="http://schemas.openxmlformats.org/officeDocument/2006/relationships/tags" Target="../tags/tag762.xml"/><Relationship Id="rId62" Type="http://schemas.openxmlformats.org/officeDocument/2006/relationships/tags" Target="../tags/tag770.xml"/><Relationship Id="rId70" Type="http://schemas.openxmlformats.org/officeDocument/2006/relationships/tags" Target="../tags/tag778.xml"/><Relationship Id="rId75" Type="http://schemas.openxmlformats.org/officeDocument/2006/relationships/tags" Target="../tags/tag783.xml"/><Relationship Id="rId83" Type="http://schemas.openxmlformats.org/officeDocument/2006/relationships/image" Target="../media/image20.png"/><Relationship Id="rId1" Type="http://schemas.openxmlformats.org/officeDocument/2006/relationships/tags" Target="../tags/tag709.xml"/><Relationship Id="rId6" Type="http://schemas.openxmlformats.org/officeDocument/2006/relationships/tags" Target="../tags/tag714.xml"/><Relationship Id="rId15" Type="http://schemas.openxmlformats.org/officeDocument/2006/relationships/tags" Target="../tags/tag723.xml"/><Relationship Id="rId23" Type="http://schemas.openxmlformats.org/officeDocument/2006/relationships/tags" Target="../tags/tag731.xml"/><Relationship Id="rId28" Type="http://schemas.openxmlformats.org/officeDocument/2006/relationships/tags" Target="../tags/tag736.xml"/><Relationship Id="rId36" Type="http://schemas.openxmlformats.org/officeDocument/2006/relationships/tags" Target="../tags/tag744.xml"/><Relationship Id="rId49" Type="http://schemas.openxmlformats.org/officeDocument/2006/relationships/tags" Target="../tags/tag757.xml"/><Relationship Id="rId57" Type="http://schemas.openxmlformats.org/officeDocument/2006/relationships/tags" Target="../tags/tag765.xml"/><Relationship Id="rId10" Type="http://schemas.openxmlformats.org/officeDocument/2006/relationships/tags" Target="../tags/tag718.xml"/><Relationship Id="rId31" Type="http://schemas.openxmlformats.org/officeDocument/2006/relationships/tags" Target="../tags/tag739.xml"/><Relationship Id="rId44" Type="http://schemas.openxmlformats.org/officeDocument/2006/relationships/tags" Target="../tags/tag752.xml"/><Relationship Id="rId52" Type="http://schemas.openxmlformats.org/officeDocument/2006/relationships/tags" Target="../tags/tag760.xml"/><Relationship Id="rId60" Type="http://schemas.openxmlformats.org/officeDocument/2006/relationships/tags" Target="../tags/tag768.xml"/><Relationship Id="rId65" Type="http://schemas.openxmlformats.org/officeDocument/2006/relationships/tags" Target="../tags/tag773.xml"/><Relationship Id="rId73" Type="http://schemas.openxmlformats.org/officeDocument/2006/relationships/tags" Target="../tags/tag781.xml"/><Relationship Id="rId78" Type="http://schemas.openxmlformats.org/officeDocument/2006/relationships/tags" Target="../tags/tag786.xml"/><Relationship Id="rId81" Type="http://schemas.openxmlformats.org/officeDocument/2006/relationships/notesSlide" Target="../notesSlides/notesSlide5.xml"/><Relationship Id="rId4" Type="http://schemas.openxmlformats.org/officeDocument/2006/relationships/tags" Target="../tags/tag712.xml"/><Relationship Id="rId9" Type="http://schemas.openxmlformats.org/officeDocument/2006/relationships/tags" Target="../tags/tag717.xml"/><Relationship Id="rId13" Type="http://schemas.openxmlformats.org/officeDocument/2006/relationships/tags" Target="../tags/tag721.xml"/><Relationship Id="rId18" Type="http://schemas.openxmlformats.org/officeDocument/2006/relationships/tags" Target="../tags/tag726.xml"/><Relationship Id="rId39" Type="http://schemas.openxmlformats.org/officeDocument/2006/relationships/tags" Target="../tags/tag747.xml"/><Relationship Id="rId34" Type="http://schemas.openxmlformats.org/officeDocument/2006/relationships/tags" Target="../tags/tag742.xml"/><Relationship Id="rId50" Type="http://schemas.openxmlformats.org/officeDocument/2006/relationships/tags" Target="../tags/tag758.xml"/><Relationship Id="rId55" Type="http://schemas.openxmlformats.org/officeDocument/2006/relationships/tags" Target="../tags/tag763.xml"/><Relationship Id="rId76" Type="http://schemas.openxmlformats.org/officeDocument/2006/relationships/tags" Target="../tags/tag784.xml"/><Relationship Id="rId7" Type="http://schemas.openxmlformats.org/officeDocument/2006/relationships/tags" Target="../tags/tag715.xml"/><Relationship Id="rId71" Type="http://schemas.openxmlformats.org/officeDocument/2006/relationships/tags" Target="../tags/tag779.xml"/><Relationship Id="rId2" Type="http://schemas.openxmlformats.org/officeDocument/2006/relationships/tags" Target="../tags/tag710.xml"/><Relationship Id="rId29" Type="http://schemas.openxmlformats.org/officeDocument/2006/relationships/tags" Target="../tags/tag737.xml"/><Relationship Id="rId24" Type="http://schemas.openxmlformats.org/officeDocument/2006/relationships/tags" Target="../tags/tag732.xml"/><Relationship Id="rId40" Type="http://schemas.openxmlformats.org/officeDocument/2006/relationships/tags" Target="../tags/tag748.xml"/><Relationship Id="rId45" Type="http://schemas.openxmlformats.org/officeDocument/2006/relationships/tags" Target="../tags/tag753.xml"/><Relationship Id="rId66" Type="http://schemas.openxmlformats.org/officeDocument/2006/relationships/tags" Target="../tags/tag774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tags" Target="../tags/tag904.xml"/><Relationship Id="rId21" Type="http://schemas.openxmlformats.org/officeDocument/2006/relationships/tags" Target="../tags/tag808.xml"/><Relationship Id="rId42" Type="http://schemas.openxmlformats.org/officeDocument/2006/relationships/tags" Target="../tags/tag829.xml"/><Relationship Id="rId63" Type="http://schemas.openxmlformats.org/officeDocument/2006/relationships/tags" Target="../tags/tag850.xml"/><Relationship Id="rId84" Type="http://schemas.openxmlformats.org/officeDocument/2006/relationships/tags" Target="../tags/tag871.xml"/><Relationship Id="rId138" Type="http://schemas.openxmlformats.org/officeDocument/2006/relationships/tags" Target="../tags/tag925.xml"/><Relationship Id="rId159" Type="http://schemas.openxmlformats.org/officeDocument/2006/relationships/slideLayout" Target="../slideLayouts/slideLayout3.xml"/><Relationship Id="rId107" Type="http://schemas.openxmlformats.org/officeDocument/2006/relationships/tags" Target="../tags/tag894.xml"/><Relationship Id="rId11" Type="http://schemas.openxmlformats.org/officeDocument/2006/relationships/tags" Target="../tags/tag798.xml"/><Relationship Id="rId32" Type="http://schemas.openxmlformats.org/officeDocument/2006/relationships/tags" Target="../tags/tag819.xml"/><Relationship Id="rId53" Type="http://schemas.openxmlformats.org/officeDocument/2006/relationships/tags" Target="../tags/tag840.xml"/><Relationship Id="rId74" Type="http://schemas.openxmlformats.org/officeDocument/2006/relationships/tags" Target="../tags/tag861.xml"/><Relationship Id="rId128" Type="http://schemas.openxmlformats.org/officeDocument/2006/relationships/tags" Target="../tags/tag915.xml"/><Relationship Id="rId149" Type="http://schemas.openxmlformats.org/officeDocument/2006/relationships/tags" Target="../tags/tag936.xml"/><Relationship Id="rId5" Type="http://schemas.openxmlformats.org/officeDocument/2006/relationships/tags" Target="../tags/tag792.xml"/><Relationship Id="rId95" Type="http://schemas.openxmlformats.org/officeDocument/2006/relationships/tags" Target="../tags/tag882.xml"/><Relationship Id="rId160" Type="http://schemas.openxmlformats.org/officeDocument/2006/relationships/notesSlide" Target="../notesSlides/notesSlide6.xml"/><Relationship Id="rId22" Type="http://schemas.openxmlformats.org/officeDocument/2006/relationships/tags" Target="../tags/tag809.xml"/><Relationship Id="rId43" Type="http://schemas.openxmlformats.org/officeDocument/2006/relationships/tags" Target="../tags/tag830.xml"/><Relationship Id="rId64" Type="http://schemas.openxmlformats.org/officeDocument/2006/relationships/tags" Target="../tags/tag851.xml"/><Relationship Id="rId118" Type="http://schemas.openxmlformats.org/officeDocument/2006/relationships/tags" Target="../tags/tag905.xml"/><Relationship Id="rId139" Type="http://schemas.openxmlformats.org/officeDocument/2006/relationships/tags" Target="../tags/tag926.xml"/><Relationship Id="rId85" Type="http://schemas.openxmlformats.org/officeDocument/2006/relationships/tags" Target="../tags/tag872.xml"/><Relationship Id="rId150" Type="http://schemas.openxmlformats.org/officeDocument/2006/relationships/tags" Target="../tags/tag937.xml"/><Relationship Id="rId12" Type="http://schemas.openxmlformats.org/officeDocument/2006/relationships/tags" Target="../tags/tag799.xml"/><Relationship Id="rId33" Type="http://schemas.openxmlformats.org/officeDocument/2006/relationships/tags" Target="../tags/tag820.xml"/><Relationship Id="rId108" Type="http://schemas.openxmlformats.org/officeDocument/2006/relationships/tags" Target="../tags/tag895.xml"/><Relationship Id="rId129" Type="http://schemas.openxmlformats.org/officeDocument/2006/relationships/tags" Target="../tags/tag916.xml"/><Relationship Id="rId54" Type="http://schemas.openxmlformats.org/officeDocument/2006/relationships/tags" Target="../tags/tag841.xml"/><Relationship Id="rId70" Type="http://schemas.openxmlformats.org/officeDocument/2006/relationships/tags" Target="../tags/tag857.xml"/><Relationship Id="rId75" Type="http://schemas.openxmlformats.org/officeDocument/2006/relationships/tags" Target="../tags/tag862.xml"/><Relationship Id="rId91" Type="http://schemas.openxmlformats.org/officeDocument/2006/relationships/tags" Target="../tags/tag878.xml"/><Relationship Id="rId96" Type="http://schemas.openxmlformats.org/officeDocument/2006/relationships/tags" Target="../tags/tag883.xml"/><Relationship Id="rId140" Type="http://schemas.openxmlformats.org/officeDocument/2006/relationships/tags" Target="../tags/tag927.xml"/><Relationship Id="rId145" Type="http://schemas.openxmlformats.org/officeDocument/2006/relationships/tags" Target="../tags/tag932.xml"/><Relationship Id="rId161" Type="http://schemas.openxmlformats.org/officeDocument/2006/relationships/image" Target="../media/image37.png"/><Relationship Id="rId166" Type="http://schemas.openxmlformats.org/officeDocument/2006/relationships/image" Target="../media/image40.png"/><Relationship Id="rId1" Type="http://schemas.openxmlformats.org/officeDocument/2006/relationships/tags" Target="../tags/tag788.xml"/><Relationship Id="rId6" Type="http://schemas.openxmlformats.org/officeDocument/2006/relationships/tags" Target="../tags/tag793.xml"/><Relationship Id="rId23" Type="http://schemas.openxmlformats.org/officeDocument/2006/relationships/tags" Target="../tags/tag810.xml"/><Relationship Id="rId28" Type="http://schemas.openxmlformats.org/officeDocument/2006/relationships/tags" Target="../tags/tag815.xml"/><Relationship Id="rId49" Type="http://schemas.openxmlformats.org/officeDocument/2006/relationships/tags" Target="../tags/tag836.xml"/><Relationship Id="rId114" Type="http://schemas.openxmlformats.org/officeDocument/2006/relationships/tags" Target="../tags/tag901.xml"/><Relationship Id="rId119" Type="http://schemas.openxmlformats.org/officeDocument/2006/relationships/tags" Target="../tags/tag906.xml"/><Relationship Id="rId44" Type="http://schemas.openxmlformats.org/officeDocument/2006/relationships/tags" Target="../tags/tag831.xml"/><Relationship Id="rId60" Type="http://schemas.openxmlformats.org/officeDocument/2006/relationships/tags" Target="../tags/tag847.xml"/><Relationship Id="rId65" Type="http://schemas.openxmlformats.org/officeDocument/2006/relationships/tags" Target="../tags/tag852.xml"/><Relationship Id="rId81" Type="http://schemas.openxmlformats.org/officeDocument/2006/relationships/tags" Target="../tags/tag868.xml"/><Relationship Id="rId86" Type="http://schemas.openxmlformats.org/officeDocument/2006/relationships/tags" Target="../tags/tag873.xml"/><Relationship Id="rId130" Type="http://schemas.openxmlformats.org/officeDocument/2006/relationships/tags" Target="../tags/tag917.xml"/><Relationship Id="rId135" Type="http://schemas.openxmlformats.org/officeDocument/2006/relationships/tags" Target="../tags/tag922.xml"/><Relationship Id="rId151" Type="http://schemas.openxmlformats.org/officeDocument/2006/relationships/tags" Target="../tags/tag938.xml"/><Relationship Id="rId156" Type="http://schemas.openxmlformats.org/officeDocument/2006/relationships/tags" Target="../tags/tag943.xml"/><Relationship Id="rId13" Type="http://schemas.openxmlformats.org/officeDocument/2006/relationships/tags" Target="../tags/tag800.xml"/><Relationship Id="rId18" Type="http://schemas.openxmlformats.org/officeDocument/2006/relationships/tags" Target="../tags/tag805.xml"/><Relationship Id="rId39" Type="http://schemas.openxmlformats.org/officeDocument/2006/relationships/tags" Target="../tags/tag826.xml"/><Relationship Id="rId109" Type="http://schemas.openxmlformats.org/officeDocument/2006/relationships/tags" Target="../tags/tag896.xml"/><Relationship Id="rId34" Type="http://schemas.openxmlformats.org/officeDocument/2006/relationships/tags" Target="../tags/tag821.xml"/><Relationship Id="rId50" Type="http://schemas.openxmlformats.org/officeDocument/2006/relationships/tags" Target="../tags/tag837.xml"/><Relationship Id="rId55" Type="http://schemas.openxmlformats.org/officeDocument/2006/relationships/tags" Target="../tags/tag842.xml"/><Relationship Id="rId76" Type="http://schemas.openxmlformats.org/officeDocument/2006/relationships/tags" Target="../tags/tag863.xml"/><Relationship Id="rId97" Type="http://schemas.openxmlformats.org/officeDocument/2006/relationships/tags" Target="../tags/tag884.xml"/><Relationship Id="rId104" Type="http://schemas.openxmlformats.org/officeDocument/2006/relationships/tags" Target="../tags/tag891.xml"/><Relationship Id="rId120" Type="http://schemas.openxmlformats.org/officeDocument/2006/relationships/tags" Target="../tags/tag907.xml"/><Relationship Id="rId125" Type="http://schemas.openxmlformats.org/officeDocument/2006/relationships/tags" Target="../tags/tag912.xml"/><Relationship Id="rId141" Type="http://schemas.openxmlformats.org/officeDocument/2006/relationships/tags" Target="../tags/tag928.xml"/><Relationship Id="rId146" Type="http://schemas.openxmlformats.org/officeDocument/2006/relationships/tags" Target="../tags/tag933.xml"/><Relationship Id="rId167" Type="http://schemas.openxmlformats.org/officeDocument/2006/relationships/image" Target="../media/image41.png"/><Relationship Id="rId7" Type="http://schemas.openxmlformats.org/officeDocument/2006/relationships/tags" Target="../tags/tag794.xml"/><Relationship Id="rId71" Type="http://schemas.openxmlformats.org/officeDocument/2006/relationships/tags" Target="../tags/tag858.xml"/><Relationship Id="rId92" Type="http://schemas.openxmlformats.org/officeDocument/2006/relationships/tags" Target="../tags/tag879.xml"/><Relationship Id="rId162" Type="http://schemas.openxmlformats.org/officeDocument/2006/relationships/image" Target="../media/image38.png"/><Relationship Id="rId2" Type="http://schemas.openxmlformats.org/officeDocument/2006/relationships/tags" Target="../tags/tag789.xml"/><Relationship Id="rId29" Type="http://schemas.openxmlformats.org/officeDocument/2006/relationships/tags" Target="../tags/tag816.xml"/><Relationship Id="rId24" Type="http://schemas.openxmlformats.org/officeDocument/2006/relationships/tags" Target="../tags/tag811.xml"/><Relationship Id="rId40" Type="http://schemas.openxmlformats.org/officeDocument/2006/relationships/tags" Target="../tags/tag827.xml"/><Relationship Id="rId45" Type="http://schemas.openxmlformats.org/officeDocument/2006/relationships/tags" Target="../tags/tag832.xml"/><Relationship Id="rId66" Type="http://schemas.openxmlformats.org/officeDocument/2006/relationships/tags" Target="../tags/tag853.xml"/><Relationship Id="rId87" Type="http://schemas.openxmlformats.org/officeDocument/2006/relationships/tags" Target="../tags/tag874.xml"/><Relationship Id="rId110" Type="http://schemas.openxmlformats.org/officeDocument/2006/relationships/tags" Target="../tags/tag897.xml"/><Relationship Id="rId115" Type="http://schemas.openxmlformats.org/officeDocument/2006/relationships/tags" Target="../tags/tag902.xml"/><Relationship Id="rId131" Type="http://schemas.openxmlformats.org/officeDocument/2006/relationships/tags" Target="../tags/tag918.xml"/><Relationship Id="rId136" Type="http://schemas.openxmlformats.org/officeDocument/2006/relationships/tags" Target="../tags/tag923.xml"/><Relationship Id="rId157" Type="http://schemas.openxmlformats.org/officeDocument/2006/relationships/tags" Target="../tags/tag944.xml"/><Relationship Id="rId61" Type="http://schemas.openxmlformats.org/officeDocument/2006/relationships/tags" Target="../tags/tag848.xml"/><Relationship Id="rId82" Type="http://schemas.openxmlformats.org/officeDocument/2006/relationships/tags" Target="../tags/tag869.xml"/><Relationship Id="rId152" Type="http://schemas.openxmlformats.org/officeDocument/2006/relationships/tags" Target="../tags/tag939.xml"/><Relationship Id="rId19" Type="http://schemas.openxmlformats.org/officeDocument/2006/relationships/tags" Target="../tags/tag806.xml"/><Relationship Id="rId14" Type="http://schemas.openxmlformats.org/officeDocument/2006/relationships/tags" Target="../tags/tag801.xml"/><Relationship Id="rId30" Type="http://schemas.openxmlformats.org/officeDocument/2006/relationships/tags" Target="../tags/tag817.xml"/><Relationship Id="rId35" Type="http://schemas.openxmlformats.org/officeDocument/2006/relationships/tags" Target="../tags/tag822.xml"/><Relationship Id="rId56" Type="http://schemas.openxmlformats.org/officeDocument/2006/relationships/tags" Target="../tags/tag843.xml"/><Relationship Id="rId77" Type="http://schemas.openxmlformats.org/officeDocument/2006/relationships/tags" Target="../tags/tag864.xml"/><Relationship Id="rId100" Type="http://schemas.openxmlformats.org/officeDocument/2006/relationships/tags" Target="../tags/tag887.xml"/><Relationship Id="rId105" Type="http://schemas.openxmlformats.org/officeDocument/2006/relationships/tags" Target="../tags/tag892.xml"/><Relationship Id="rId126" Type="http://schemas.openxmlformats.org/officeDocument/2006/relationships/tags" Target="../tags/tag913.xml"/><Relationship Id="rId147" Type="http://schemas.openxmlformats.org/officeDocument/2006/relationships/tags" Target="../tags/tag934.xml"/><Relationship Id="rId168" Type="http://schemas.openxmlformats.org/officeDocument/2006/relationships/image" Target="../media/image42.png"/><Relationship Id="rId8" Type="http://schemas.openxmlformats.org/officeDocument/2006/relationships/tags" Target="../tags/tag795.xml"/><Relationship Id="rId51" Type="http://schemas.openxmlformats.org/officeDocument/2006/relationships/tags" Target="../tags/tag838.xml"/><Relationship Id="rId72" Type="http://schemas.openxmlformats.org/officeDocument/2006/relationships/tags" Target="../tags/tag859.xml"/><Relationship Id="rId93" Type="http://schemas.openxmlformats.org/officeDocument/2006/relationships/tags" Target="../tags/tag880.xml"/><Relationship Id="rId98" Type="http://schemas.openxmlformats.org/officeDocument/2006/relationships/tags" Target="../tags/tag885.xml"/><Relationship Id="rId121" Type="http://schemas.openxmlformats.org/officeDocument/2006/relationships/tags" Target="../tags/tag908.xml"/><Relationship Id="rId142" Type="http://schemas.openxmlformats.org/officeDocument/2006/relationships/tags" Target="../tags/tag929.xml"/><Relationship Id="rId163" Type="http://schemas.openxmlformats.org/officeDocument/2006/relationships/image" Target="../media/image20.png"/><Relationship Id="rId3" Type="http://schemas.openxmlformats.org/officeDocument/2006/relationships/tags" Target="../tags/tag790.xml"/><Relationship Id="rId25" Type="http://schemas.openxmlformats.org/officeDocument/2006/relationships/tags" Target="../tags/tag812.xml"/><Relationship Id="rId46" Type="http://schemas.openxmlformats.org/officeDocument/2006/relationships/tags" Target="../tags/tag833.xml"/><Relationship Id="rId67" Type="http://schemas.openxmlformats.org/officeDocument/2006/relationships/tags" Target="../tags/tag854.xml"/><Relationship Id="rId116" Type="http://schemas.openxmlformats.org/officeDocument/2006/relationships/tags" Target="../tags/tag903.xml"/><Relationship Id="rId137" Type="http://schemas.openxmlformats.org/officeDocument/2006/relationships/tags" Target="../tags/tag924.xml"/><Relationship Id="rId158" Type="http://schemas.openxmlformats.org/officeDocument/2006/relationships/tags" Target="../tags/tag945.xml"/><Relationship Id="rId20" Type="http://schemas.openxmlformats.org/officeDocument/2006/relationships/tags" Target="../tags/tag807.xml"/><Relationship Id="rId41" Type="http://schemas.openxmlformats.org/officeDocument/2006/relationships/tags" Target="../tags/tag828.xml"/><Relationship Id="rId62" Type="http://schemas.openxmlformats.org/officeDocument/2006/relationships/tags" Target="../tags/tag849.xml"/><Relationship Id="rId83" Type="http://schemas.openxmlformats.org/officeDocument/2006/relationships/tags" Target="../tags/tag870.xml"/><Relationship Id="rId88" Type="http://schemas.openxmlformats.org/officeDocument/2006/relationships/tags" Target="../tags/tag875.xml"/><Relationship Id="rId111" Type="http://schemas.openxmlformats.org/officeDocument/2006/relationships/tags" Target="../tags/tag898.xml"/><Relationship Id="rId132" Type="http://schemas.openxmlformats.org/officeDocument/2006/relationships/tags" Target="../tags/tag919.xml"/><Relationship Id="rId153" Type="http://schemas.openxmlformats.org/officeDocument/2006/relationships/tags" Target="../tags/tag940.xml"/><Relationship Id="rId15" Type="http://schemas.openxmlformats.org/officeDocument/2006/relationships/tags" Target="../tags/tag802.xml"/><Relationship Id="rId36" Type="http://schemas.openxmlformats.org/officeDocument/2006/relationships/tags" Target="../tags/tag823.xml"/><Relationship Id="rId57" Type="http://schemas.openxmlformats.org/officeDocument/2006/relationships/tags" Target="../tags/tag844.xml"/><Relationship Id="rId106" Type="http://schemas.openxmlformats.org/officeDocument/2006/relationships/tags" Target="../tags/tag893.xml"/><Relationship Id="rId127" Type="http://schemas.openxmlformats.org/officeDocument/2006/relationships/tags" Target="../tags/tag914.xml"/><Relationship Id="rId10" Type="http://schemas.openxmlformats.org/officeDocument/2006/relationships/tags" Target="../tags/tag797.xml"/><Relationship Id="rId31" Type="http://schemas.openxmlformats.org/officeDocument/2006/relationships/tags" Target="../tags/tag818.xml"/><Relationship Id="rId52" Type="http://schemas.openxmlformats.org/officeDocument/2006/relationships/tags" Target="../tags/tag839.xml"/><Relationship Id="rId73" Type="http://schemas.openxmlformats.org/officeDocument/2006/relationships/tags" Target="../tags/tag860.xml"/><Relationship Id="rId78" Type="http://schemas.openxmlformats.org/officeDocument/2006/relationships/tags" Target="../tags/tag865.xml"/><Relationship Id="rId94" Type="http://schemas.openxmlformats.org/officeDocument/2006/relationships/tags" Target="../tags/tag881.xml"/><Relationship Id="rId99" Type="http://schemas.openxmlformats.org/officeDocument/2006/relationships/tags" Target="../tags/tag886.xml"/><Relationship Id="rId101" Type="http://schemas.openxmlformats.org/officeDocument/2006/relationships/tags" Target="../tags/tag888.xml"/><Relationship Id="rId122" Type="http://schemas.openxmlformats.org/officeDocument/2006/relationships/tags" Target="../tags/tag909.xml"/><Relationship Id="rId143" Type="http://schemas.openxmlformats.org/officeDocument/2006/relationships/tags" Target="../tags/tag930.xml"/><Relationship Id="rId148" Type="http://schemas.openxmlformats.org/officeDocument/2006/relationships/tags" Target="../tags/tag935.xml"/><Relationship Id="rId164" Type="http://schemas.openxmlformats.org/officeDocument/2006/relationships/image" Target="../media/image36.png"/><Relationship Id="rId169" Type="http://schemas.openxmlformats.org/officeDocument/2006/relationships/image" Target="../media/image420.png"/><Relationship Id="rId4" Type="http://schemas.openxmlformats.org/officeDocument/2006/relationships/tags" Target="../tags/tag791.xml"/><Relationship Id="rId9" Type="http://schemas.openxmlformats.org/officeDocument/2006/relationships/tags" Target="../tags/tag796.xml"/><Relationship Id="rId26" Type="http://schemas.openxmlformats.org/officeDocument/2006/relationships/tags" Target="../tags/tag813.xml"/><Relationship Id="rId47" Type="http://schemas.openxmlformats.org/officeDocument/2006/relationships/tags" Target="../tags/tag834.xml"/><Relationship Id="rId68" Type="http://schemas.openxmlformats.org/officeDocument/2006/relationships/tags" Target="../tags/tag855.xml"/><Relationship Id="rId89" Type="http://schemas.openxmlformats.org/officeDocument/2006/relationships/tags" Target="../tags/tag876.xml"/><Relationship Id="rId112" Type="http://schemas.openxmlformats.org/officeDocument/2006/relationships/tags" Target="../tags/tag899.xml"/><Relationship Id="rId133" Type="http://schemas.openxmlformats.org/officeDocument/2006/relationships/tags" Target="../tags/tag920.xml"/><Relationship Id="rId154" Type="http://schemas.openxmlformats.org/officeDocument/2006/relationships/tags" Target="../tags/tag941.xml"/><Relationship Id="rId16" Type="http://schemas.openxmlformats.org/officeDocument/2006/relationships/tags" Target="../tags/tag803.xml"/><Relationship Id="rId37" Type="http://schemas.openxmlformats.org/officeDocument/2006/relationships/tags" Target="../tags/tag824.xml"/><Relationship Id="rId58" Type="http://schemas.openxmlformats.org/officeDocument/2006/relationships/tags" Target="../tags/tag845.xml"/><Relationship Id="rId79" Type="http://schemas.openxmlformats.org/officeDocument/2006/relationships/tags" Target="../tags/tag866.xml"/><Relationship Id="rId102" Type="http://schemas.openxmlformats.org/officeDocument/2006/relationships/tags" Target="../tags/tag889.xml"/><Relationship Id="rId123" Type="http://schemas.openxmlformats.org/officeDocument/2006/relationships/tags" Target="../tags/tag910.xml"/><Relationship Id="rId144" Type="http://schemas.openxmlformats.org/officeDocument/2006/relationships/tags" Target="../tags/tag931.xml"/><Relationship Id="rId90" Type="http://schemas.openxmlformats.org/officeDocument/2006/relationships/tags" Target="../tags/tag877.xml"/><Relationship Id="rId165" Type="http://schemas.openxmlformats.org/officeDocument/2006/relationships/image" Target="../media/image39.png"/><Relationship Id="rId27" Type="http://schemas.openxmlformats.org/officeDocument/2006/relationships/tags" Target="../tags/tag814.xml"/><Relationship Id="rId48" Type="http://schemas.openxmlformats.org/officeDocument/2006/relationships/tags" Target="../tags/tag835.xml"/><Relationship Id="rId69" Type="http://schemas.openxmlformats.org/officeDocument/2006/relationships/tags" Target="../tags/tag856.xml"/><Relationship Id="rId113" Type="http://schemas.openxmlformats.org/officeDocument/2006/relationships/tags" Target="../tags/tag900.xml"/><Relationship Id="rId134" Type="http://schemas.openxmlformats.org/officeDocument/2006/relationships/tags" Target="../tags/tag921.xml"/><Relationship Id="rId80" Type="http://schemas.openxmlformats.org/officeDocument/2006/relationships/tags" Target="../tags/tag867.xml"/><Relationship Id="rId155" Type="http://schemas.openxmlformats.org/officeDocument/2006/relationships/tags" Target="../tags/tag942.xml"/><Relationship Id="rId17" Type="http://schemas.openxmlformats.org/officeDocument/2006/relationships/tags" Target="../tags/tag804.xml"/><Relationship Id="rId38" Type="http://schemas.openxmlformats.org/officeDocument/2006/relationships/tags" Target="../tags/tag825.xml"/><Relationship Id="rId59" Type="http://schemas.openxmlformats.org/officeDocument/2006/relationships/tags" Target="../tags/tag846.xml"/><Relationship Id="rId103" Type="http://schemas.openxmlformats.org/officeDocument/2006/relationships/tags" Target="../tags/tag890.xml"/><Relationship Id="rId124" Type="http://schemas.openxmlformats.org/officeDocument/2006/relationships/tags" Target="../tags/tag91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971.xml"/><Relationship Id="rId117" Type="http://schemas.openxmlformats.org/officeDocument/2006/relationships/image" Target="../media/image38.png"/><Relationship Id="rId21" Type="http://schemas.openxmlformats.org/officeDocument/2006/relationships/tags" Target="../tags/tag966.xml"/><Relationship Id="rId42" Type="http://schemas.openxmlformats.org/officeDocument/2006/relationships/tags" Target="../tags/tag987.xml"/><Relationship Id="rId47" Type="http://schemas.openxmlformats.org/officeDocument/2006/relationships/tags" Target="../tags/tag992.xml"/><Relationship Id="rId63" Type="http://schemas.openxmlformats.org/officeDocument/2006/relationships/tags" Target="../tags/tag1008.xml"/><Relationship Id="rId68" Type="http://schemas.openxmlformats.org/officeDocument/2006/relationships/tags" Target="../tags/tag1013.xml"/><Relationship Id="rId84" Type="http://schemas.openxmlformats.org/officeDocument/2006/relationships/tags" Target="../tags/tag1029.xml"/><Relationship Id="rId89" Type="http://schemas.openxmlformats.org/officeDocument/2006/relationships/tags" Target="../tags/tag1034.xml"/><Relationship Id="rId112" Type="http://schemas.openxmlformats.org/officeDocument/2006/relationships/tags" Target="../tags/tag1057.xml"/><Relationship Id="rId16" Type="http://schemas.openxmlformats.org/officeDocument/2006/relationships/tags" Target="../tags/tag961.xml"/><Relationship Id="rId107" Type="http://schemas.openxmlformats.org/officeDocument/2006/relationships/tags" Target="../tags/tag1052.xml"/><Relationship Id="rId11" Type="http://schemas.openxmlformats.org/officeDocument/2006/relationships/tags" Target="../tags/tag956.xml"/><Relationship Id="rId32" Type="http://schemas.openxmlformats.org/officeDocument/2006/relationships/tags" Target="../tags/tag977.xml"/><Relationship Id="rId37" Type="http://schemas.openxmlformats.org/officeDocument/2006/relationships/tags" Target="../tags/tag982.xml"/><Relationship Id="rId53" Type="http://schemas.openxmlformats.org/officeDocument/2006/relationships/tags" Target="../tags/tag998.xml"/><Relationship Id="rId58" Type="http://schemas.openxmlformats.org/officeDocument/2006/relationships/tags" Target="../tags/tag1003.xml"/><Relationship Id="rId74" Type="http://schemas.openxmlformats.org/officeDocument/2006/relationships/tags" Target="../tags/tag1019.xml"/><Relationship Id="rId79" Type="http://schemas.openxmlformats.org/officeDocument/2006/relationships/tags" Target="../tags/tag1024.xml"/><Relationship Id="rId102" Type="http://schemas.openxmlformats.org/officeDocument/2006/relationships/tags" Target="../tags/tag1047.xml"/><Relationship Id="rId5" Type="http://schemas.openxmlformats.org/officeDocument/2006/relationships/tags" Target="../tags/tag950.xml"/><Relationship Id="rId90" Type="http://schemas.openxmlformats.org/officeDocument/2006/relationships/tags" Target="../tags/tag1035.xml"/><Relationship Id="rId95" Type="http://schemas.openxmlformats.org/officeDocument/2006/relationships/tags" Target="../tags/tag1040.xml"/><Relationship Id="rId22" Type="http://schemas.openxmlformats.org/officeDocument/2006/relationships/tags" Target="../tags/tag967.xml"/><Relationship Id="rId27" Type="http://schemas.openxmlformats.org/officeDocument/2006/relationships/tags" Target="../tags/tag972.xml"/><Relationship Id="rId43" Type="http://schemas.openxmlformats.org/officeDocument/2006/relationships/tags" Target="../tags/tag988.xml"/><Relationship Id="rId48" Type="http://schemas.openxmlformats.org/officeDocument/2006/relationships/tags" Target="../tags/tag993.xml"/><Relationship Id="rId64" Type="http://schemas.openxmlformats.org/officeDocument/2006/relationships/tags" Target="../tags/tag1009.xml"/><Relationship Id="rId69" Type="http://schemas.openxmlformats.org/officeDocument/2006/relationships/tags" Target="../tags/tag1014.xml"/><Relationship Id="rId113" Type="http://schemas.openxmlformats.org/officeDocument/2006/relationships/slideLayout" Target="../slideLayouts/slideLayout3.xml"/><Relationship Id="rId118" Type="http://schemas.openxmlformats.org/officeDocument/2006/relationships/image" Target="../media/image20.png"/><Relationship Id="rId80" Type="http://schemas.openxmlformats.org/officeDocument/2006/relationships/tags" Target="../tags/tag1025.xml"/><Relationship Id="rId85" Type="http://schemas.openxmlformats.org/officeDocument/2006/relationships/tags" Target="../tags/tag1030.xml"/><Relationship Id="rId12" Type="http://schemas.openxmlformats.org/officeDocument/2006/relationships/tags" Target="../tags/tag957.xml"/><Relationship Id="rId17" Type="http://schemas.openxmlformats.org/officeDocument/2006/relationships/tags" Target="../tags/tag962.xml"/><Relationship Id="rId33" Type="http://schemas.openxmlformats.org/officeDocument/2006/relationships/tags" Target="../tags/tag978.xml"/><Relationship Id="rId38" Type="http://schemas.openxmlformats.org/officeDocument/2006/relationships/tags" Target="../tags/tag983.xml"/><Relationship Id="rId59" Type="http://schemas.openxmlformats.org/officeDocument/2006/relationships/tags" Target="../tags/tag1004.xml"/><Relationship Id="rId103" Type="http://schemas.openxmlformats.org/officeDocument/2006/relationships/tags" Target="../tags/tag1048.xml"/><Relationship Id="rId108" Type="http://schemas.openxmlformats.org/officeDocument/2006/relationships/tags" Target="../tags/tag1053.xml"/><Relationship Id="rId54" Type="http://schemas.openxmlformats.org/officeDocument/2006/relationships/tags" Target="../tags/tag999.xml"/><Relationship Id="rId70" Type="http://schemas.openxmlformats.org/officeDocument/2006/relationships/tags" Target="../tags/tag1015.xml"/><Relationship Id="rId75" Type="http://schemas.openxmlformats.org/officeDocument/2006/relationships/tags" Target="../tags/tag1020.xml"/><Relationship Id="rId91" Type="http://schemas.openxmlformats.org/officeDocument/2006/relationships/tags" Target="../tags/tag1036.xml"/><Relationship Id="rId96" Type="http://schemas.openxmlformats.org/officeDocument/2006/relationships/tags" Target="../tags/tag1041.xml"/><Relationship Id="rId1" Type="http://schemas.openxmlformats.org/officeDocument/2006/relationships/tags" Target="../tags/tag946.xml"/><Relationship Id="rId6" Type="http://schemas.openxmlformats.org/officeDocument/2006/relationships/tags" Target="../tags/tag951.xml"/><Relationship Id="rId23" Type="http://schemas.openxmlformats.org/officeDocument/2006/relationships/tags" Target="../tags/tag968.xml"/><Relationship Id="rId28" Type="http://schemas.openxmlformats.org/officeDocument/2006/relationships/tags" Target="../tags/tag973.xml"/><Relationship Id="rId49" Type="http://schemas.openxmlformats.org/officeDocument/2006/relationships/tags" Target="../tags/tag994.xml"/><Relationship Id="rId114" Type="http://schemas.openxmlformats.org/officeDocument/2006/relationships/notesSlide" Target="../notesSlides/notesSlide7.xml"/><Relationship Id="rId119" Type="http://schemas.openxmlformats.org/officeDocument/2006/relationships/image" Target="../media/image36.png"/><Relationship Id="rId10" Type="http://schemas.openxmlformats.org/officeDocument/2006/relationships/tags" Target="../tags/tag955.xml"/><Relationship Id="rId31" Type="http://schemas.openxmlformats.org/officeDocument/2006/relationships/tags" Target="../tags/tag976.xml"/><Relationship Id="rId44" Type="http://schemas.openxmlformats.org/officeDocument/2006/relationships/tags" Target="../tags/tag989.xml"/><Relationship Id="rId52" Type="http://schemas.openxmlformats.org/officeDocument/2006/relationships/tags" Target="../tags/tag997.xml"/><Relationship Id="rId60" Type="http://schemas.openxmlformats.org/officeDocument/2006/relationships/tags" Target="../tags/tag1005.xml"/><Relationship Id="rId65" Type="http://schemas.openxmlformats.org/officeDocument/2006/relationships/tags" Target="../tags/tag1010.xml"/><Relationship Id="rId73" Type="http://schemas.openxmlformats.org/officeDocument/2006/relationships/tags" Target="../tags/tag1018.xml"/><Relationship Id="rId78" Type="http://schemas.openxmlformats.org/officeDocument/2006/relationships/tags" Target="../tags/tag1023.xml"/><Relationship Id="rId81" Type="http://schemas.openxmlformats.org/officeDocument/2006/relationships/tags" Target="../tags/tag1026.xml"/><Relationship Id="rId86" Type="http://schemas.openxmlformats.org/officeDocument/2006/relationships/tags" Target="../tags/tag1031.xml"/><Relationship Id="rId94" Type="http://schemas.openxmlformats.org/officeDocument/2006/relationships/tags" Target="../tags/tag1039.xml"/><Relationship Id="rId99" Type="http://schemas.openxmlformats.org/officeDocument/2006/relationships/tags" Target="../tags/tag1044.xml"/><Relationship Id="rId101" Type="http://schemas.openxmlformats.org/officeDocument/2006/relationships/tags" Target="../tags/tag1046.xml"/><Relationship Id="rId4" Type="http://schemas.openxmlformats.org/officeDocument/2006/relationships/tags" Target="../tags/tag949.xml"/><Relationship Id="rId9" Type="http://schemas.openxmlformats.org/officeDocument/2006/relationships/tags" Target="../tags/tag954.xml"/><Relationship Id="rId13" Type="http://schemas.openxmlformats.org/officeDocument/2006/relationships/tags" Target="../tags/tag958.xml"/><Relationship Id="rId18" Type="http://schemas.openxmlformats.org/officeDocument/2006/relationships/tags" Target="../tags/tag963.xml"/><Relationship Id="rId39" Type="http://schemas.openxmlformats.org/officeDocument/2006/relationships/tags" Target="../tags/tag984.xml"/><Relationship Id="rId109" Type="http://schemas.openxmlformats.org/officeDocument/2006/relationships/tags" Target="../tags/tag1054.xml"/><Relationship Id="rId34" Type="http://schemas.openxmlformats.org/officeDocument/2006/relationships/tags" Target="../tags/tag979.xml"/><Relationship Id="rId50" Type="http://schemas.openxmlformats.org/officeDocument/2006/relationships/tags" Target="../tags/tag995.xml"/><Relationship Id="rId55" Type="http://schemas.openxmlformats.org/officeDocument/2006/relationships/tags" Target="../tags/tag1000.xml"/><Relationship Id="rId76" Type="http://schemas.openxmlformats.org/officeDocument/2006/relationships/tags" Target="../tags/tag1021.xml"/><Relationship Id="rId97" Type="http://schemas.openxmlformats.org/officeDocument/2006/relationships/tags" Target="../tags/tag1042.xml"/><Relationship Id="rId104" Type="http://schemas.openxmlformats.org/officeDocument/2006/relationships/tags" Target="../tags/tag1049.xml"/><Relationship Id="rId7" Type="http://schemas.openxmlformats.org/officeDocument/2006/relationships/tags" Target="../tags/tag952.xml"/><Relationship Id="rId71" Type="http://schemas.openxmlformats.org/officeDocument/2006/relationships/tags" Target="../tags/tag1016.xml"/><Relationship Id="rId92" Type="http://schemas.openxmlformats.org/officeDocument/2006/relationships/tags" Target="../tags/tag1037.xml"/><Relationship Id="rId2" Type="http://schemas.openxmlformats.org/officeDocument/2006/relationships/tags" Target="../tags/tag947.xml"/><Relationship Id="rId29" Type="http://schemas.openxmlformats.org/officeDocument/2006/relationships/tags" Target="../tags/tag974.xml"/><Relationship Id="rId24" Type="http://schemas.openxmlformats.org/officeDocument/2006/relationships/tags" Target="../tags/tag969.xml"/><Relationship Id="rId40" Type="http://schemas.openxmlformats.org/officeDocument/2006/relationships/tags" Target="../tags/tag985.xml"/><Relationship Id="rId45" Type="http://schemas.openxmlformats.org/officeDocument/2006/relationships/tags" Target="../tags/tag990.xml"/><Relationship Id="rId66" Type="http://schemas.openxmlformats.org/officeDocument/2006/relationships/tags" Target="../tags/tag1011.xml"/><Relationship Id="rId87" Type="http://schemas.openxmlformats.org/officeDocument/2006/relationships/tags" Target="../tags/tag1032.xml"/><Relationship Id="rId110" Type="http://schemas.openxmlformats.org/officeDocument/2006/relationships/tags" Target="../tags/tag1055.xml"/><Relationship Id="rId115" Type="http://schemas.openxmlformats.org/officeDocument/2006/relationships/image" Target="../media/image43.png"/><Relationship Id="rId61" Type="http://schemas.openxmlformats.org/officeDocument/2006/relationships/tags" Target="../tags/tag1006.xml"/><Relationship Id="rId82" Type="http://schemas.openxmlformats.org/officeDocument/2006/relationships/tags" Target="../tags/tag1027.xml"/><Relationship Id="rId19" Type="http://schemas.openxmlformats.org/officeDocument/2006/relationships/tags" Target="../tags/tag964.xml"/><Relationship Id="rId14" Type="http://schemas.openxmlformats.org/officeDocument/2006/relationships/tags" Target="../tags/tag959.xml"/><Relationship Id="rId30" Type="http://schemas.openxmlformats.org/officeDocument/2006/relationships/tags" Target="../tags/tag975.xml"/><Relationship Id="rId35" Type="http://schemas.openxmlformats.org/officeDocument/2006/relationships/tags" Target="../tags/tag980.xml"/><Relationship Id="rId56" Type="http://schemas.openxmlformats.org/officeDocument/2006/relationships/tags" Target="../tags/tag1001.xml"/><Relationship Id="rId77" Type="http://schemas.openxmlformats.org/officeDocument/2006/relationships/tags" Target="../tags/tag1022.xml"/><Relationship Id="rId100" Type="http://schemas.openxmlformats.org/officeDocument/2006/relationships/tags" Target="../tags/tag1045.xml"/><Relationship Id="rId105" Type="http://schemas.openxmlformats.org/officeDocument/2006/relationships/tags" Target="../tags/tag1050.xml"/><Relationship Id="rId8" Type="http://schemas.openxmlformats.org/officeDocument/2006/relationships/tags" Target="../tags/tag953.xml"/><Relationship Id="rId51" Type="http://schemas.openxmlformats.org/officeDocument/2006/relationships/tags" Target="../tags/tag996.xml"/><Relationship Id="rId72" Type="http://schemas.openxmlformats.org/officeDocument/2006/relationships/tags" Target="../tags/tag1017.xml"/><Relationship Id="rId93" Type="http://schemas.openxmlformats.org/officeDocument/2006/relationships/tags" Target="../tags/tag1038.xml"/><Relationship Id="rId98" Type="http://schemas.openxmlformats.org/officeDocument/2006/relationships/tags" Target="../tags/tag1043.xml"/><Relationship Id="rId3" Type="http://schemas.openxmlformats.org/officeDocument/2006/relationships/tags" Target="../tags/tag948.xml"/><Relationship Id="rId25" Type="http://schemas.openxmlformats.org/officeDocument/2006/relationships/tags" Target="../tags/tag970.xml"/><Relationship Id="rId46" Type="http://schemas.openxmlformats.org/officeDocument/2006/relationships/tags" Target="../tags/tag991.xml"/><Relationship Id="rId67" Type="http://schemas.openxmlformats.org/officeDocument/2006/relationships/tags" Target="../tags/tag1012.xml"/><Relationship Id="rId116" Type="http://schemas.openxmlformats.org/officeDocument/2006/relationships/image" Target="../media/image44.png"/><Relationship Id="rId20" Type="http://schemas.openxmlformats.org/officeDocument/2006/relationships/tags" Target="../tags/tag965.xml"/><Relationship Id="rId41" Type="http://schemas.openxmlformats.org/officeDocument/2006/relationships/tags" Target="../tags/tag986.xml"/><Relationship Id="rId62" Type="http://schemas.openxmlformats.org/officeDocument/2006/relationships/tags" Target="../tags/tag1007.xml"/><Relationship Id="rId83" Type="http://schemas.openxmlformats.org/officeDocument/2006/relationships/tags" Target="../tags/tag1028.xml"/><Relationship Id="rId88" Type="http://schemas.openxmlformats.org/officeDocument/2006/relationships/tags" Target="../tags/tag1033.xml"/><Relationship Id="rId111" Type="http://schemas.openxmlformats.org/officeDocument/2006/relationships/tags" Target="../tags/tag1056.xml"/><Relationship Id="rId15" Type="http://schemas.openxmlformats.org/officeDocument/2006/relationships/tags" Target="../tags/tag960.xml"/><Relationship Id="rId36" Type="http://schemas.openxmlformats.org/officeDocument/2006/relationships/tags" Target="../tags/tag981.xml"/><Relationship Id="rId57" Type="http://schemas.openxmlformats.org/officeDocument/2006/relationships/tags" Target="../tags/tag1002.xml"/><Relationship Id="rId106" Type="http://schemas.openxmlformats.org/officeDocument/2006/relationships/tags" Target="../tags/tag1051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tags" Target="../tags/tag1174.xml"/><Relationship Id="rId21" Type="http://schemas.openxmlformats.org/officeDocument/2006/relationships/tags" Target="../tags/tag1078.xml"/><Relationship Id="rId42" Type="http://schemas.openxmlformats.org/officeDocument/2006/relationships/tags" Target="../tags/tag1099.xml"/><Relationship Id="rId63" Type="http://schemas.openxmlformats.org/officeDocument/2006/relationships/tags" Target="../tags/tag1120.xml"/><Relationship Id="rId84" Type="http://schemas.openxmlformats.org/officeDocument/2006/relationships/tags" Target="../tags/tag1141.xml"/><Relationship Id="rId138" Type="http://schemas.openxmlformats.org/officeDocument/2006/relationships/tags" Target="../tags/tag1195.xml"/><Relationship Id="rId107" Type="http://schemas.openxmlformats.org/officeDocument/2006/relationships/tags" Target="../tags/tag1164.xml"/><Relationship Id="rId11" Type="http://schemas.openxmlformats.org/officeDocument/2006/relationships/tags" Target="../tags/tag1068.xml"/><Relationship Id="rId32" Type="http://schemas.openxmlformats.org/officeDocument/2006/relationships/tags" Target="../tags/tag1089.xml"/><Relationship Id="rId53" Type="http://schemas.openxmlformats.org/officeDocument/2006/relationships/tags" Target="../tags/tag1110.xml"/><Relationship Id="rId74" Type="http://schemas.openxmlformats.org/officeDocument/2006/relationships/tags" Target="../tags/tag1131.xml"/><Relationship Id="rId128" Type="http://schemas.openxmlformats.org/officeDocument/2006/relationships/tags" Target="../tags/tag1185.xml"/><Relationship Id="rId5" Type="http://schemas.openxmlformats.org/officeDocument/2006/relationships/tags" Target="../tags/tag1062.xml"/><Relationship Id="rId90" Type="http://schemas.openxmlformats.org/officeDocument/2006/relationships/tags" Target="../tags/tag1147.xml"/><Relationship Id="rId95" Type="http://schemas.openxmlformats.org/officeDocument/2006/relationships/tags" Target="../tags/tag1152.xml"/><Relationship Id="rId22" Type="http://schemas.openxmlformats.org/officeDocument/2006/relationships/tags" Target="../tags/tag1079.xml"/><Relationship Id="rId27" Type="http://schemas.openxmlformats.org/officeDocument/2006/relationships/tags" Target="../tags/tag1084.xml"/><Relationship Id="rId43" Type="http://schemas.openxmlformats.org/officeDocument/2006/relationships/tags" Target="../tags/tag1100.xml"/><Relationship Id="rId48" Type="http://schemas.openxmlformats.org/officeDocument/2006/relationships/tags" Target="../tags/tag1105.xml"/><Relationship Id="rId64" Type="http://schemas.openxmlformats.org/officeDocument/2006/relationships/tags" Target="../tags/tag1121.xml"/><Relationship Id="rId69" Type="http://schemas.openxmlformats.org/officeDocument/2006/relationships/tags" Target="../tags/tag1126.xml"/><Relationship Id="rId113" Type="http://schemas.openxmlformats.org/officeDocument/2006/relationships/tags" Target="../tags/tag1170.xml"/><Relationship Id="rId118" Type="http://schemas.openxmlformats.org/officeDocument/2006/relationships/tags" Target="../tags/tag1175.xml"/><Relationship Id="rId134" Type="http://schemas.openxmlformats.org/officeDocument/2006/relationships/tags" Target="../tags/tag1191.xml"/><Relationship Id="rId139" Type="http://schemas.openxmlformats.org/officeDocument/2006/relationships/tags" Target="../tags/tag1196.xml"/><Relationship Id="rId80" Type="http://schemas.openxmlformats.org/officeDocument/2006/relationships/tags" Target="../tags/tag1137.xml"/><Relationship Id="rId85" Type="http://schemas.openxmlformats.org/officeDocument/2006/relationships/tags" Target="../tags/tag1142.xml"/><Relationship Id="rId12" Type="http://schemas.openxmlformats.org/officeDocument/2006/relationships/tags" Target="../tags/tag1069.xml"/><Relationship Id="rId17" Type="http://schemas.openxmlformats.org/officeDocument/2006/relationships/tags" Target="../tags/tag1074.xml"/><Relationship Id="rId33" Type="http://schemas.openxmlformats.org/officeDocument/2006/relationships/tags" Target="../tags/tag1090.xml"/><Relationship Id="rId38" Type="http://schemas.openxmlformats.org/officeDocument/2006/relationships/tags" Target="../tags/tag1095.xml"/><Relationship Id="rId59" Type="http://schemas.openxmlformats.org/officeDocument/2006/relationships/tags" Target="../tags/tag1116.xml"/><Relationship Id="rId103" Type="http://schemas.openxmlformats.org/officeDocument/2006/relationships/tags" Target="../tags/tag1160.xml"/><Relationship Id="rId108" Type="http://schemas.openxmlformats.org/officeDocument/2006/relationships/tags" Target="../tags/tag1165.xml"/><Relationship Id="rId124" Type="http://schemas.openxmlformats.org/officeDocument/2006/relationships/tags" Target="../tags/tag1181.xml"/><Relationship Id="rId129" Type="http://schemas.openxmlformats.org/officeDocument/2006/relationships/tags" Target="../tags/tag1186.xml"/><Relationship Id="rId54" Type="http://schemas.openxmlformats.org/officeDocument/2006/relationships/tags" Target="../tags/tag1111.xml"/><Relationship Id="rId70" Type="http://schemas.openxmlformats.org/officeDocument/2006/relationships/tags" Target="../tags/tag1127.xml"/><Relationship Id="rId75" Type="http://schemas.openxmlformats.org/officeDocument/2006/relationships/tags" Target="../tags/tag1132.xml"/><Relationship Id="rId91" Type="http://schemas.openxmlformats.org/officeDocument/2006/relationships/tags" Target="../tags/tag1148.xml"/><Relationship Id="rId96" Type="http://schemas.openxmlformats.org/officeDocument/2006/relationships/tags" Target="../tags/tag1153.xml"/><Relationship Id="rId140" Type="http://schemas.openxmlformats.org/officeDocument/2006/relationships/tags" Target="../tags/tag1197.xml"/><Relationship Id="rId145" Type="http://schemas.openxmlformats.org/officeDocument/2006/relationships/image" Target="../media/image20.png"/><Relationship Id="rId1" Type="http://schemas.openxmlformats.org/officeDocument/2006/relationships/tags" Target="../tags/tag1058.xml"/><Relationship Id="rId6" Type="http://schemas.openxmlformats.org/officeDocument/2006/relationships/tags" Target="../tags/tag1063.xml"/><Relationship Id="rId23" Type="http://schemas.openxmlformats.org/officeDocument/2006/relationships/tags" Target="../tags/tag1080.xml"/><Relationship Id="rId28" Type="http://schemas.openxmlformats.org/officeDocument/2006/relationships/tags" Target="../tags/tag1085.xml"/><Relationship Id="rId49" Type="http://schemas.openxmlformats.org/officeDocument/2006/relationships/tags" Target="../tags/tag1106.xml"/><Relationship Id="rId114" Type="http://schemas.openxmlformats.org/officeDocument/2006/relationships/tags" Target="../tags/tag1171.xml"/><Relationship Id="rId119" Type="http://schemas.openxmlformats.org/officeDocument/2006/relationships/tags" Target="../tags/tag1176.xml"/><Relationship Id="rId44" Type="http://schemas.openxmlformats.org/officeDocument/2006/relationships/tags" Target="../tags/tag1101.xml"/><Relationship Id="rId60" Type="http://schemas.openxmlformats.org/officeDocument/2006/relationships/tags" Target="../tags/tag1117.xml"/><Relationship Id="rId65" Type="http://schemas.openxmlformats.org/officeDocument/2006/relationships/tags" Target="../tags/tag1122.xml"/><Relationship Id="rId81" Type="http://schemas.openxmlformats.org/officeDocument/2006/relationships/tags" Target="../tags/tag1138.xml"/><Relationship Id="rId86" Type="http://schemas.openxmlformats.org/officeDocument/2006/relationships/tags" Target="../tags/tag1143.xml"/><Relationship Id="rId130" Type="http://schemas.openxmlformats.org/officeDocument/2006/relationships/tags" Target="../tags/tag1187.xml"/><Relationship Id="rId135" Type="http://schemas.openxmlformats.org/officeDocument/2006/relationships/tags" Target="../tags/tag1192.xml"/><Relationship Id="rId13" Type="http://schemas.openxmlformats.org/officeDocument/2006/relationships/tags" Target="../tags/tag1070.xml"/><Relationship Id="rId18" Type="http://schemas.openxmlformats.org/officeDocument/2006/relationships/tags" Target="../tags/tag1075.xml"/><Relationship Id="rId39" Type="http://schemas.openxmlformats.org/officeDocument/2006/relationships/tags" Target="../tags/tag1096.xml"/><Relationship Id="rId109" Type="http://schemas.openxmlformats.org/officeDocument/2006/relationships/tags" Target="../tags/tag1166.xml"/><Relationship Id="rId34" Type="http://schemas.openxmlformats.org/officeDocument/2006/relationships/tags" Target="../tags/tag1091.xml"/><Relationship Id="rId50" Type="http://schemas.openxmlformats.org/officeDocument/2006/relationships/tags" Target="../tags/tag1107.xml"/><Relationship Id="rId55" Type="http://schemas.openxmlformats.org/officeDocument/2006/relationships/tags" Target="../tags/tag1112.xml"/><Relationship Id="rId76" Type="http://schemas.openxmlformats.org/officeDocument/2006/relationships/tags" Target="../tags/tag1133.xml"/><Relationship Id="rId97" Type="http://schemas.openxmlformats.org/officeDocument/2006/relationships/tags" Target="../tags/tag1154.xml"/><Relationship Id="rId104" Type="http://schemas.openxmlformats.org/officeDocument/2006/relationships/tags" Target="../tags/tag1161.xml"/><Relationship Id="rId120" Type="http://schemas.openxmlformats.org/officeDocument/2006/relationships/tags" Target="../tags/tag1177.xml"/><Relationship Id="rId125" Type="http://schemas.openxmlformats.org/officeDocument/2006/relationships/tags" Target="../tags/tag1182.xml"/><Relationship Id="rId141" Type="http://schemas.openxmlformats.org/officeDocument/2006/relationships/tags" Target="../tags/tag1198.xml"/><Relationship Id="rId146" Type="http://schemas.openxmlformats.org/officeDocument/2006/relationships/image" Target="../media/image36.png"/><Relationship Id="rId7" Type="http://schemas.openxmlformats.org/officeDocument/2006/relationships/tags" Target="../tags/tag1064.xml"/><Relationship Id="rId71" Type="http://schemas.openxmlformats.org/officeDocument/2006/relationships/tags" Target="../tags/tag1128.xml"/><Relationship Id="rId92" Type="http://schemas.openxmlformats.org/officeDocument/2006/relationships/tags" Target="../tags/tag1149.xml"/><Relationship Id="rId2" Type="http://schemas.openxmlformats.org/officeDocument/2006/relationships/tags" Target="../tags/tag1059.xml"/><Relationship Id="rId29" Type="http://schemas.openxmlformats.org/officeDocument/2006/relationships/tags" Target="../tags/tag1086.xml"/><Relationship Id="rId24" Type="http://schemas.openxmlformats.org/officeDocument/2006/relationships/tags" Target="../tags/tag1081.xml"/><Relationship Id="rId40" Type="http://schemas.openxmlformats.org/officeDocument/2006/relationships/tags" Target="../tags/tag1097.xml"/><Relationship Id="rId45" Type="http://schemas.openxmlformats.org/officeDocument/2006/relationships/tags" Target="../tags/tag1102.xml"/><Relationship Id="rId66" Type="http://schemas.openxmlformats.org/officeDocument/2006/relationships/tags" Target="../tags/tag1123.xml"/><Relationship Id="rId87" Type="http://schemas.openxmlformats.org/officeDocument/2006/relationships/tags" Target="../tags/tag1144.xml"/><Relationship Id="rId110" Type="http://schemas.openxmlformats.org/officeDocument/2006/relationships/tags" Target="../tags/tag1167.xml"/><Relationship Id="rId115" Type="http://schemas.openxmlformats.org/officeDocument/2006/relationships/tags" Target="../tags/tag1172.xml"/><Relationship Id="rId131" Type="http://schemas.openxmlformats.org/officeDocument/2006/relationships/tags" Target="../tags/tag1188.xml"/><Relationship Id="rId136" Type="http://schemas.openxmlformats.org/officeDocument/2006/relationships/tags" Target="../tags/tag1193.xml"/><Relationship Id="rId61" Type="http://schemas.openxmlformats.org/officeDocument/2006/relationships/tags" Target="../tags/tag1118.xml"/><Relationship Id="rId82" Type="http://schemas.openxmlformats.org/officeDocument/2006/relationships/tags" Target="../tags/tag1139.xml"/><Relationship Id="rId19" Type="http://schemas.openxmlformats.org/officeDocument/2006/relationships/tags" Target="../tags/tag1076.xml"/><Relationship Id="rId14" Type="http://schemas.openxmlformats.org/officeDocument/2006/relationships/tags" Target="../tags/tag1071.xml"/><Relationship Id="rId30" Type="http://schemas.openxmlformats.org/officeDocument/2006/relationships/tags" Target="../tags/tag1087.xml"/><Relationship Id="rId35" Type="http://schemas.openxmlformats.org/officeDocument/2006/relationships/tags" Target="../tags/tag1092.xml"/><Relationship Id="rId56" Type="http://schemas.openxmlformats.org/officeDocument/2006/relationships/tags" Target="../tags/tag1113.xml"/><Relationship Id="rId77" Type="http://schemas.openxmlformats.org/officeDocument/2006/relationships/tags" Target="../tags/tag1134.xml"/><Relationship Id="rId100" Type="http://schemas.openxmlformats.org/officeDocument/2006/relationships/tags" Target="../tags/tag1157.xml"/><Relationship Id="rId105" Type="http://schemas.openxmlformats.org/officeDocument/2006/relationships/tags" Target="../tags/tag1162.xml"/><Relationship Id="rId126" Type="http://schemas.openxmlformats.org/officeDocument/2006/relationships/tags" Target="../tags/tag1183.xml"/><Relationship Id="rId147" Type="http://schemas.openxmlformats.org/officeDocument/2006/relationships/image" Target="../media/image45.png"/><Relationship Id="rId8" Type="http://schemas.openxmlformats.org/officeDocument/2006/relationships/tags" Target="../tags/tag1065.xml"/><Relationship Id="rId51" Type="http://schemas.openxmlformats.org/officeDocument/2006/relationships/tags" Target="../tags/tag1108.xml"/><Relationship Id="rId72" Type="http://schemas.openxmlformats.org/officeDocument/2006/relationships/tags" Target="../tags/tag1129.xml"/><Relationship Id="rId93" Type="http://schemas.openxmlformats.org/officeDocument/2006/relationships/tags" Target="../tags/tag1150.xml"/><Relationship Id="rId98" Type="http://schemas.openxmlformats.org/officeDocument/2006/relationships/tags" Target="../tags/tag1155.xml"/><Relationship Id="rId121" Type="http://schemas.openxmlformats.org/officeDocument/2006/relationships/tags" Target="../tags/tag1178.xml"/><Relationship Id="rId142" Type="http://schemas.openxmlformats.org/officeDocument/2006/relationships/slideLayout" Target="../slideLayouts/slideLayout3.xml"/><Relationship Id="rId3" Type="http://schemas.openxmlformats.org/officeDocument/2006/relationships/tags" Target="../tags/tag1060.xml"/><Relationship Id="rId25" Type="http://schemas.openxmlformats.org/officeDocument/2006/relationships/tags" Target="../tags/tag1082.xml"/><Relationship Id="rId46" Type="http://schemas.openxmlformats.org/officeDocument/2006/relationships/tags" Target="../tags/tag1103.xml"/><Relationship Id="rId67" Type="http://schemas.openxmlformats.org/officeDocument/2006/relationships/tags" Target="../tags/tag1124.xml"/><Relationship Id="rId116" Type="http://schemas.openxmlformats.org/officeDocument/2006/relationships/tags" Target="../tags/tag1173.xml"/><Relationship Id="rId137" Type="http://schemas.openxmlformats.org/officeDocument/2006/relationships/tags" Target="../tags/tag1194.xml"/><Relationship Id="rId20" Type="http://schemas.openxmlformats.org/officeDocument/2006/relationships/tags" Target="../tags/tag1077.xml"/><Relationship Id="rId41" Type="http://schemas.openxmlformats.org/officeDocument/2006/relationships/tags" Target="../tags/tag1098.xml"/><Relationship Id="rId62" Type="http://schemas.openxmlformats.org/officeDocument/2006/relationships/tags" Target="../tags/tag1119.xml"/><Relationship Id="rId83" Type="http://schemas.openxmlformats.org/officeDocument/2006/relationships/tags" Target="../tags/tag1140.xml"/><Relationship Id="rId88" Type="http://schemas.openxmlformats.org/officeDocument/2006/relationships/tags" Target="../tags/tag1145.xml"/><Relationship Id="rId111" Type="http://schemas.openxmlformats.org/officeDocument/2006/relationships/tags" Target="../tags/tag1168.xml"/><Relationship Id="rId132" Type="http://schemas.openxmlformats.org/officeDocument/2006/relationships/tags" Target="../tags/tag1189.xml"/><Relationship Id="rId15" Type="http://schemas.openxmlformats.org/officeDocument/2006/relationships/tags" Target="../tags/tag1072.xml"/><Relationship Id="rId36" Type="http://schemas.openxmlformats.org/officeDocument/2006/relationships/tags" Target="../tags/tag1093.xml"/><Relationship Id="rId57" Type="http://schemas.openxmlformats.org/officeDocument/2006/relationships/tags" Target="../tags/tag1114.xml"/><Relationship Id="rId106" Type="http://schemas.openxmlformats.org/officeDocument/2006/relationships/tags" Target="../tags/tag1163.xml"/><Relationship Id="rId127" Type="http://schemas.openxmlformats.org/officeDocument/2006/relationships/tags" Target="../tags/tag1184.xml"/><Relationship Id="rId10" Type="http://schemas.openxmlformats.org/officeDocument/2006/relationships/tags" Target="../tags/tag1067.xml"/><Relationship Id="rId31" Type="http://schemas.openxmlformats.org/officeDocument/2006/relationships/tags" Target="../tags/tag1088.xml"/><Relationship Id="rId52" Type="http://schemas.openxmlformats.org/officeDocument/2006/relationships/tags" Target="../tags/tag1109.xml"/><Relationship Id="rId73" Type="http://schemas.openxmlformats.org/officeDocument/2006/relationships/tags" Target="../tags/tag1130.xml"/><Relationship Id="rId78" Type="http://schemas.openxmlformats.org/officeDocument/2006/relationships/tags" Target="../tags/tag1135.xml"/><Relationship Id="rId94" Type="http://schemas.openxmlformats.org/officeDocument/2006/relationships/tags" Target="../tags/tag1151.xml"/><Relationship Id="rId99" Type="http://schemas.openxmlformats.org/officeDocument/2006/relationships/tags" Target="../tags/tag1156.xml"/><Relationship Id="rId101" Type="http://schemas.openxmlformats.org/officeDocument/2006/relationships/tags" Target="../tags/tag1158.xml"/><Relationship Id="rId122" Type="http://schemas.openxmlformats.org/officeDocument/2006/relationships/tags" Target="../tags/tag1179.xml"/><Relationship Id="rId143" Type="http://schemas.openxmlformats.org/officeDocument/2006/relationships/notesSlide" Target="../notesSlides/notesSlide8.xml"/><Relationship Id="rId4" Type="http://schemas.openxmlformats.org/officeDocument/2006/relationships/tags" Target="../tags/tag1061.xml"/><Relationship Id="rId9" Type="http://schemas.openxmlformats.org/officeDocument/2006/relationships/tags" Target="../tags/tag1066.xml"/><Relationship Id="rId26" Type="http://schemas.openxmlformats.org/officeDocument/2006/relationships/tags" Target="../tags/tag1083.xml"/><Relationship Id="rId47" Type="http://schemas.openxmlformats.org/officeDocument/2006/relationships/tags" Target="../tags/tag1104.xml"/><Relationship Id="rId68" Type="http://schemas.openxmlformats.org/officeDocument/2006/relationships/tags" Target="../tags/tag1125.xml"/><Relationship Id="rId89" Type="http://schemas.openxmlformats.org/officeDocument/2006/relationships/tags" Target="../tags/tag1146.xml"/><Relationship Id="rId112" Type="http://schemas.openxmlformats.org/officeDocument/2006/relationships/tags" Target="../tags/tag1169.xml"/><Relationship Id="rId133" Type="http://schemas.openxmlformats.org/officeDocument/2006/relationships/tags" Target="../tags/tag1190.xml"/><Relationship Id="rId16" Type="http://schemas.openxmlformats.org/officeDocument/2006/relationships/tags" Target="../tags/tag1073.xml"/><Relationship Id="rId37" Type="http://schemas.openxmlformats.org/officeDocument/2006/relationships/tags" Target="../tags/tag1094.xml"/><Relationship Id="rId58" Type="http://schemas.openxmlformats.org/officeDocument/2006/relationships/tags" Target="../tags/tag1115.xml"/><Relationship Id="rId79" Type="http://schemas.openxmlformats.org/officeDocument/2006/relationships/tags" Target="../tags/tag1136.xml"/><Relationship Id="rId102" Type="http://schemas.openxmlformats.org/officeDocument/2006/relationships/tags" Target="../tags/tag1159.xml"/><Relationship Id="rId123" Type="http://schemas.openxmlformats.org/officeDocument/2006/relationships/tags" Target="../tags/tag1180.xml"/><Relationship Id="rId14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jp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image" Target="../media/image13.png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16.png"/><Relationship Id="rId7" Type="http://schemas.openxmlformats.org/officeDocument/2006/relationships/tags" Target="../tags/tag11.xml"/><Relationship Id="rId2" Type="http://schemas.openxmlformats.org/officeDocument/2006/relationships/video" Target="NULL" TargetMode="External"/><Relationship Id="rId16" Type="http://schemas.openxmlformats.org/officeDocument/2006/relationships/tags" Target="../tags/tag20.xml"/><Relationship Id="rId29" Type="http://schemas.openxmlformats.org/officeDocument/2006/relationships/tags" Target="../tags/tag33.xml"/><Relationship Id="rId1" Type="http://schemas.openxmlformats.org/officeDocument/2006/relationships/tags" Target="../tags/tag7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4" Type="http://schemas.openxmlformats.org/officeDocument/2006/relationships/image" Target="../media/image18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image" Target="../media/image17.png"/><Relationship Id="rId8" Type="http://schemas.openxmlformats.org/officeDocument/2006/relationships/tags" Target="../tags/tag12.xml"/><Relationship Id="rId3" Type="http://schemas.microsoft.com/office/2007/relationships/media" Target="../media/media1.mp4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3.xml"/><Relationship Id="rId46" Type="http://schemas.openxmlformats.org/officeDocument/2006/relationships/image" Target="../media/image20.png"/><Relationship Id="rId20" Type="http://schemas.openxmlformats.org/officeDocument/2006/relationships/tags" Target="../tags/tag24.xml"/><Relationship Id="rId4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67.xml"/><Relationship Id="rId21" Type="http://schemas.openxmlformats.org/officeDocument/2006/relationships/tags" Target="../tags/tag62.xml"/><Relationship Id="rId42" Type="http://schemas.openxmlformats.org/officeDocument/2006/relationships/tags" Target="../tags/tag83.xml"/><Relationship Id="rId47" Type="http://schemas.openxmlformats.org/officeDocument/2006/relationships/tags" Target="../tags/tag88.xml"/><Relationship Id="rId63" Type="http://schemas.openxmlformats.org/officeDocument/2006/relationships/tags" Target="../tags/tag104.xml"/><Relationship Id="rId68" Type="http://schemas.openxmlformats.org/officeDocument/2006/relationships/tags" Target="../tags/tag109.xml"/><Relationship Id="rId84" Type="http://schemas.openxmlformats.org/officeDocument/2006/relationships/tags" Target="../tags/tag125.xml"/><Relationship Id="rId89" Type="http://schemas.openxmlformats.org/officeDocument/2006/relationships/tags" Target="../tags/tag130.xml"/><Relationship Id="rId16" Type="http://schemas.openxmlformats.org/officeDocument/2006/relationships/tags" Target="../tags/tag57.xml"/><Relationship Id="rId11" Type="http://schemas.openxmlformats.org/officeDocument/2006/relationships/tags" Target="../tags/tag52.xml"/><Relationship Id="rId32" Type="http://schemas.openxmlformats.org/officeDocument/2006/relationships/tags" Target="../tags/tag73.xml"/><Relationship Id="rId37" Type="http://schemas.openxmlformats.org/officeDocument/2006/relationships/tags" Target="../tags/tag78.xml"/><Relationship Id="rId53" Type="http://schemas.openxmlformats.org/officeDocument/2006/relationships/tags" Target="../tags/tag94.xml"/><Relationship Id="rId58" Type="http://schemas.openxmlformats.org/officeDocument/2006/relationships/tags" Target="../tags/tag99.xml"/><Relationship Id="rId74" Type="http://schemas.openxmlformats.org/officeDocument/2006/relationships/tags" Target="../tags/tag115.xml"/><Relationship Id="rId79" Type="http://schemas.openxmlformats.org/officeDocument/2006/relationships/tags" Target="../tags/tag120.xml"/><Relationship Id="rId102" Type="http://schemas.openxmlformats.org/officeDocument/2006/relationships/image" Target="../media/image21.png"/><Relationship Id="rId5" Type="http://schemas.openxmlformats.org/officeDocument/2006/relationships/tags" Target="../tags/tag46.xml"/><Relationship Id="rId90" Type="http://schemas.openxmlformats.org/officeDocument/2006/relationships/tags" Target="../tags/tag131.xml"/><Relationship Id="rId95" Type="http://schemas.openxmlformats.org/officeDocument/2006/relationships/tags" Target="../tags/tag136.xml"/><Relationship Id="rId22" Type="http://schemas.openxmlformats.org/officeDocument/2006/relationships/tags" Target="../tags/tag63.xml"/><Relationship Id="rId27" Type="http://schemas.openxmlformats.org/officeDocument/2006/relationships/tags" Target="../tags/tag68.xml"/><Relationship Id="rId43" Type="http://schemas.openxmlformats.org/officeDocument/2006/relationships/tags" Target="../tags/tag84.xml"/><Relationship Id="rId48" Type="http://schemas.openxmlformats.org/officeDocument/2006/relationships/tags" Target="../tags/tag89.xml"/><Relationship Id="rId64" Type="http://schemas.openxmlformats.org/officeDocument/2006/relationships/tags" Target="../tags/tag105.xml"/><Relationship Id="rId69" Type="http://schemas.openxmlformats.org/officeDocument/2006/relationships/tags" Target="../tags/tag110.xml"/><Relationship Id="rId80" Type="http://schemas.openxmlformats.org/officeDocument/2006/relationships/tags" Target="../tags/tag121.xml"/><Relationship Id="rId85" Type="http://schemas.openxmlformats.org/officeDocument/2006/relationships/tags" Target="../tags/tag126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tags" Target="../tags/tag74.xml"/><Relationship Id="rId38" Type="http://schemas.openxmlformats.org/officeDocument/2006/relationships/tags" Target="../tags/tag79.xml"/><Relationship Id="rId46" Type="http://schemas.openxmlformats.org/officeDocument/2006/relationships/tags" Target="../tags/tag87.xml"/><Relationship Id="rId59" Type="http://schemas.openxmlformats.org/officeDocument/2006/relationships/tags" Target="../tags/tag100.xml"/><Relationship Id="rId67" Type="http://schemas.openxmlformats.org/officeDocument/2006/relationships/tags" Target="../tags/tag108.xml"/><Relationship Id="rId20" Type="http://schemas.openxmlformats.org/officeDocument/2006/relationships/tags" Target="../tags/tag61.xml"/><Relationship Id="rId41" Type="http://schemas.openxmlformats.org/officeDocument/2006/relationships/tags" Target="../tags/tag82.xml"/><Relationship Id="rId54" Type="http://schemas.openxmlformats.org/officeDocument/2006/relationships/tags" Target="../tags/tag95.xml"/><Relationship Id="rId62" Type="http://schemas.openxmlformats.org/officeDocument/2006/relationships/tags" Target="../tags/tag103.xml"/><Relationship Id="rId70" Type="http://schemas.openxmlformats.org/officeDocument/2006/relationships/tags" Target="../tags/tag111.xml"/><Relationship Id="rId75" Type="http://schemas.openxmlformats.org/officeDocument/2006/relationships/tags" Target="../tags/tag116.xml"/><Relationship Id="rId83" Type="http://schemas.openxmlformats.org/officeDocument/2006/relationships/tags" Target="../tags/tag124.xml"/><Relationship Id="rId88" Type="http://schemas.openxmlformats.org/officeDocument/2006/relationships/tags" Target="../tags/tag129.xml"/><Relationship Id="rId91" Type="http://schemas.openxmlformats.org/officeDocument/2006/relationships/tags" Target="../tags/tag132.xml"/><Relationship Id="rId96" Type="http://schemas.openxmlformats.org/officeDocument/2006/relationships/tags" Target="../tags/tag137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tags" Target="../tags/tag69.xml"/><Relationship Id="rId36" Type="http://schemas.openxmlformats.org/officeDocument/2006/relationships/tags" Target="../tags/tag77.xml"/><Relationship Id="rId49" Type="http://schemas.openxmlformats.org/officeDocument/2006/relationships/tags" Target="../tags/tag90.xml"/><Relationship Id="rId57" Type="http://schemas.openxmlformats.org/officeDocument/2006/relationships/tags" Target="../tags/tag98.xml"/><Relationship Id="rId10" Type="http://schemas.openxmlformats.org/officeDocument/2006/relationships/tags" Target="../tags/tag51.xml"/><Relationship Id="rId31" Type="http://schemas.openxmlformats.org/officeDocument/2006/relationships/tags" Target="../tags/tag72.xml"/><Relationship Id="rId44" Type="http://schemas.openxmlformats.org/officeDocument/2006/relationships/tags" Target="../tags/tag85.xml"/><Relationship Id="rId52" Type="http://schemas.openxmlformats.org/officeDocument/2006/relationships/tags" Target="../tags/tag93.xml"/><Relationship Id="rId60" Type="http://schemas.openxmlformats.org/officeDocument/2006/relationships/tags" Target="../tags/tag101.xml"/><Relationship Id="rId65" Type="http://schemas.openxmlformats.org/officeDocument/2006/relationships/tags" Target="../tags/tag106.xml"/><Relationship Id="rId73" Type="http://schemas.openxmlformats.org/officeDocument/2006/relationships/tags" Target="../tags/tag114.xml"/><Relationship Id="rId78" Type="http://schemas.openxmlformats.org/officeDocument/2006/relationships/tags" Target="../tags/tag119.xml"/><Relationship Id="rId81" Type="http://schemas.openxmlformats.org/officeDocument/2006/relationships/tags" Target="../tags/tag122.xml"/><Relationship Id="rId86" Type="http://schemas.openxmlformats.org/officeDocument/2006/relationships/tags" Target="../tags/tag127.xml"/><Relationship Id="rId94" Type="http://schemas.openxmlformats.org/officeDocument/2006/relationships/tags" Target="../tags/tag135.xml"/><Relationship Id="rId99" Type="http://schemas.openxmlformats.org/officeDocument/2006/relationships/tags" Target="../tags/tag140.xml"/><Relationship Id="rId101" Type="http://schemas.openxmlformats.org/officeDocument/2006/relationships/slideLayout" Target="../slideLayouts/slideLayout3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9" Type="http://schemas.openxmlformats.org/officeDocument/2006/relationships/tags" Target="../tags/tag80.xml"/><Relationship Id="rId34" Type="http://schemas.openxmlformats.org/officeDocument/2006/relationships/tags" Target="../tags/tag75.xml"/><Relationship Id="rId50" Type="http://schemas.openxmlformats.org/officeDocument/2006/relationships/tags" Target="../tags/tag91.xml"/><Relationship Id="rId55" Type="http://schemas.openxmlformats.org/officeDocument/2006/relationships/tags" Target="../tags/tag96.xml"/><Relationship Id="rId76" Type="http://schemas.openxmlformats.org/officeDocument/2006/relationships/tags" Target="../tags/tag117.xml"/><Relationship Id="rId97" Type="http://schemas.openxmlformats.org/officeDocument/2006/relationships/tags" Target="../tags/tag138.xml"/><Relationship Id="rId7" Type="http://schemas.openxmlformats.org/officeDocument/2006/relationships/tags" Target="../tags/tag48.xml"/><Relationship Id="rId71" Type="http://schemas.openxmlformats.org/officeDocument/2006/relationships/tags" Target="../tags/tag112.xml"/><Relationship Id="rId92" Type="http://schemas.openxmlformats.org/officeDocument/2006/relationships/tags" Target="../tags/tag133.xml"/><Relationship Id="rId2" Type="http://schemas.openxmlformats.org/officeDocument/2006/relationships/tags" Target="../tags/tag43.xml"/><Relationship Id="rId29" Type="http://schemas.openxmlformats.org/officeDocument/2006/relationships/tags" Target="../tags/tag70.xml"/><Relationship Id="rId24" Type="http://schemas.openxmlformats.org/officeDocument/2006/relationships/tags" Target="../tags/tag65.xml"/><Relationship Id="rId40" Type="http://schemas.openxmlformats.org/officeDocument/2006/relationships/tags" Target="../tags/tag81.xml"/><Relationship Id="rId45" Type="http://schemas.openxmlformats.org/officeDocument/2006/relationships/tags" Target="../tags/tag86.xml"/><Relationship Id="rId66" Type="http://schemas.openxmlformats.org/officeDocument/2006/relationships/tags" Target="../tags/tag107.xml"/><Relationship Id="rId87" Type="http://schemas.openxmlformats.org/officeDocument/2006/relationships/tags" Target="../tags/tag128.xml"/><Relationship Id="rId61" Type="http://schemas.openxmlformats.org/officeDocument/2006/relationships/tags" Target="../tags/tag102.xml"/><Relationship Id="rId82" Type="http://schemas.openxmlformats.org/officeDocument/2006/relationships/tags" Target="../tags/tag123.xml"/><Relationship Id="rId19" Type="http://schemas.openxmlformats.org/officeDocument/2006/relationships/tags" Target="../tags/tag60.xml"/><Relationship Id="rId14" Type="http://schemas.openxmlformats.org/officeDocument/2006/relationships/tags" Target="../tags/tag55.xml"/><Relationship Id="rId30" Type="http://schemas.openxmlformats.org/officeDocument/2006/relationships/tags" Target="../tags/tag71.xml"/><Relationship Id="rId35" Type="http://schemas.openxmlformats.org/officeDocument/2006/relationships/tags" Target="../tags/tag76.xml"/><Relationship Id="rId56" Type="http://schemas.openxmlformats.org/officeDocument/2006/relationships/tags" Target="../tags/tag97.xml"/><Relationship Id="rId77" Type="http://schemas.openxmlformats.org/officeDocument/2006/relationships/tags" Target="../tags/tag118.xml"/><Relationship Id="rId100" Type="http://schemas.openxmlformats.org/officeDocument/2006/relationships/tags" Target="../tags/tag141.xml"/><Relationship Id="rId8" Type="http://schemas.openxmlformats.org/officeDocument/2006/relationships/tags" Target="../tags/tag49.xml"/><Relationship Id="rId51" Type="http://schemas.openxmlformats.org/officeDocument/2006/relationships/tags" Target="../tags/tag92.xml"/><Relationship Id="rId72" Type="http://schemas.openxmlformats.org/officeDocument/2006/relationships/tags" Target="../tags/tag113.xml"/><Relationship Id="rId93" Type="http://schemas.openxmlformats.org/officeDocument/2006/relationships/tags" Target="../tags/tag134.xml"/><Relationship Id="rId98" Type="http://schemas.openxmlformats.org/officeDocument/2006/relationships/tags" Target="../tags/tag139.xml"/><Relationship Id="rId3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tags" Target="../tags/tag258.xml"/><Relationship Id="rId299" Type="http://schemas.openxmlformats.org/officeDocument/2006/relationships/tags" Target="../tags/tag440.xml"/><Relationship Id="rId21" Type="http://schemas.openxmlformats.org/officeDocument/2006/relationships/tags" Target="../tags/tag162.xml"/><Relationship Id="rId63" Type="http://schemas.openxmlformats.org/officeDocument/2006/relationships/tags" Target="../tags/tag204.xml"/><Relationship Id="rId159" Type="http://schemas.openxmlformats.org/officeDocument/2006/relationships/tags" Target="../tags/tag300.xml"/><Relationship Id="rId324" Type="http://schemas.openxmlformats.org/officeDocument/2006/relationships/tags" Target="../tags/tag465.xml"/><Relationship Id="rId170" Type="http://schemas.openxmlformats.org/officeDocument/2006/relationships/tags" Target="../tags/tag311.xml"/><Relationship Id="rId226" Type="http://schemas.openxmlformats.org/officeDocument/2006/relationships/tags" Target="../tags/tag367.xml"/><Relationship Id="rId268" Type="http://schemas.openxmlformats.org/officeDocument/2006/relationships/tags" Target="../tags/tag409.xml"/><Relationship Id="rId32" Type="http://schemas.openxmlformats.org/officeDocument/2006/relationships/tags" Target="../tags/tag173.xml"/><Relationship Id="rId74" Type="http://schemas.openxmlformats.org/officeDocument/2006/relationships/tags" Target="../tags/tag215.xml"/><Relationship Id="rId128" Type="http://schemas.openxmlformats.org/officeDocument/2006/relationships/tags" Target="../tags/tag269.xml"/><Relationship Id="rId335" Type="http://schemas.openxmlformats.org/officeDocument/2006/relationships/tags" Target="../tags/tag476.xml"/><Relationship Id="rId5" Type="http://schemas.openxmlformats.org/officeDocument/2006/relationships/tags" Target="../tags/tag146.xml"/><Relationship Id="rId181" Type="http://schemas.openxmlformats.org/officeDocument/2006/relationships/tags" Target="../tags/tag322.xml"/><Relationship Id="rId237" Type="http://schemas.openxmlformats.org/officeDocument/2006/relationships/tags" Target="../tags/tag378.xml"/><Relationship Id="rId279" Type="http://schemas.openxmlformats.org/officeDocument/2006/relationships/tags" Target="../tags/tag420.xml"/><Relationship Id="rId43" Type="http://schemas.openxmlformats.org/officeDocument/2006/relationships/tags" Target="../tags/tag184.xml"/><Relationship Id="rId139" Type="http://schemas.openxmlformats.org/officeDocument/2006/relationships/tags" Target="../tags/tag280.xml"/><Relationship Id="rId290" Type="http://schemas.openxmlformats.org/officeDocument/2006/relationships/tags" Target="../tags/tag431.xml"/><Relationship Id="rId304" Type="http://schemas.openxmlformats.org/officeDocument/2006/relationships/tags" Target="../tags/tag445.xml"/><Relationship Id="rId346" Type="http://schemas.openxmlformats.org/officeDocument/2006/relationships/slideLayout" Target="../slideLayouts/slideLayout3.xml"/><Relationship Id="rId85" Type="http://schemas.openxmlformats.org/officeDocument/2006/relationships/tags" Target="../tags/tag226.xml"/><Relationship Id="rId150" Type="http://schemas.openxmlformats.org/officeDocument/2006/relationships/tags" Target="../tags/tag291.xml"/><Relationship Id="rId192" Type="http://schemas.openxmlformats.org/officeDocument/2006/relationships/tags" Target="../tags/tag333.xml"/><Relationship Id="rId206" Type="http://schemas.openxmlformats.org/officeDocument/2006/relationships/tags" Target="../tags/tag347.xml"/><Relationship Id="rId248" Type="http://schemas.openxmlformats.org/officeDocument/2006/relationships/tags" Target="../tags/tag389.xml"/><Relationship Id="rId12" Type="http://schemas.openxmlformats.org/officeDocument/2006/relationships/tags" Target="../tags/tag153.xml"/><Relationship Id="rId108" Type="http://schemas.openxmlformats.org/officeDocument/2006/relationships/tags" Target="../tags/tag249.xml"/><Relationship Id="rId315" Type="http://schemas.openxmlformats.org/officeDocument/2006/relationships/tags" Target="../tags/tag456.xml"/><Relationship Id="rId54" Type="http://schemas.openxmlformats.org/officeDocument/2006/relationships/tags" Target="../tags/tag195.xml"/><Relationship Id="rId96" Type="http://schemas.openxmlformats.org/officeDocument/2006/relationships/tags" Target="../tags/tag237.xml"/><Relationship Id="rId161" Type="http://schemas.openxmlformats.org/officeDocument/2006/relationships/tags" Target="../tags/tag302.xml"/><Relationship Id="rId217" Type="http://schemas.openxmlformats.org/officeDocument/2006/relationships/tags" Target="../tags/tag358.xml"/><Relationship Id="rId259" Type="http://schemas.openxmlformats.org/officeDocument/2006/relationships/tags" Target="../tags/tag400.xml"/><Relationship Id="rId23" Type="http://schemas.openxmlformats.org/officeDocument/2006/relationships/tags" Target="../tags/tag164.xml"/><Relationship Id="rId119" Type="http://schemas.openxmlformats.org/officeDocument/2006/relationships/tags" Target="../tags/tag260.xml"/><Relationship Id="rId270" Type="http://schemas.openxmlformats.org/officeDocument/2006/relationships/tags" Target="../tags/tag411.xml"/><Relationship Id="rId326" Type="http://schemas.openxmlformats.org/officeDocument/2006/relationships/tags" Target="../tags/tag467.xml"/><Relationship Id="rId65" Type="http://schemas.openxmlformats.org/officeDocument/2006/relationships/tags" Target="../tags/tag206.xml"/><Relationship Id="rId130" Type="http://schemas.openxmlformats.org/officeDocument/2006/relationships/tags" Target="../tags/tag271.xml"/><Relationship Id="rId172" Type="http://schemas.openxmlformats.org/officeDocument/2006/relationships/tags" Target="../tags/tag313.xml"/><Relationship Id="rId228" Type="http://schemas.openxmlformats.org/officeDocument/2006/relationships/tags" Target="../tags/tag369.xml"/><Relationship Id="rId281" Type="http://schemas.openxmlformats.org/officeDocument/2006/relationships/tags" Target="../tags/tag422.xml"/><Relationship Id="rId337" Type="http://schemas.openxmlformats.org/officeDocument/2006/relationships/tags" Target="../tags/tag478.xml"/><Relationship Id="rId34" Type="http://schemas.openxmlformats.org/officeDocument/2006/relationships/tags" Target="../tags/tag175.xml"/><Relationship Id="rId76" Type="http://schemas.openxmlformats.org/officeDocument/2006/relationships/tags" Target="../tags/tag217.xml"/><Relationship Id="rId141" Type="http://schemas.openxmlformats.org/officeDocument/2006/relationships/tags" Target="../tags/tag282.xml"/><Relationship Id="rId7" Type="http://schemas.openxmlformats.org/officeDocument/2006/relationships/tags" Target="../tags/tag148.xml"/><Relationship Id="rId183" Type="http://schemas.openxmlformats.org/officeDocument/2006/relationships/tags" Target="../tags/tag324.xml"/><Relationship Id="rId239" Type="http://schemas.openxmlformats.org/officeDocument/2006/relationships/tags" Target="../tags/tag380.xml"/><Relationship Id="rId250" Type="http://schemas.openxmlformats.org/officeDocument/2006/relationships/tags" Target="../tags/tag391.xml"/><Relationship Id="rId292" Type="http://schemas.openxmlformats.org/officeDocument/2006/relationships/tags" Target="../tags/tag433.xml"/><Relationship Id="rId306" Type="http://schemas.openxmlformats.org/officeDocument/2006/relationships/tags" Target="../tags/tag447.xml"/><Relationship Id="rId45" Type="http://schemas.openxmlformats.org/officeDocument/2006/relationships/tags" Target="../tags/tag186.xml"/><Relationship Id="rId87" Type="http://schemas.openxmlformats.org/officeDocument/2006/relationships/tags" Target="../tags/tag228.xml"/><Relationship Id="rId110" Type="http://schemas.openxmlformats.org/officeDocument/2006/relationships/tags" Target="../tags/tag251.xml"/><Relationship Id="rId348" Type="http://schemas.openxmlformats.org/officeDocument/2006/relationships/image" Target="../media/image23.png"/><Relationship Id="rId152" Type="http://schemas.openxmlformats.org/officeDocument/2006/relationships/tags" Target="../tags/tag293.xml"/><Relationship Id="rId194" Type="http://schemas.openxmlformats.org/officeDocument/2006/relationships/tags" Target="../tags/tag335.xml"/><Relationship Id="rId208" Type="http://schemas.openxmlformats.org/officeDocument/2006/relationships/tags" Target="../tags/tag349.xml"/><Relationship Id="rId261" Type="http://schemas.openxmlformats.org/officeDocument/2006/relationships/tags" Target="../tags/tag402.xml"/><Relationship Id="rId14" Type="http://schemas.openxmlformats.org/officeDocument/2006/relationships/tags" Target="../tags/tag155.xml"/><Relationship Id="rId35" Type="http://schemas.openxmlformats.org/officeDocument/2006/relationships/tags" Target="../tags/tag176.xml"/><Relationship Id="rId56" Type="http://schemas.openxmlformats.org/officeDocument/2006/relationships/tags" Target="../tags/tag197.xml"/><Relationship Id="rId77" Type="http://schemas.openxmlformats.org/officeDocument/2006/relationships/tags" Target="../tags/tag218.xml"/><Relationship Id="rId100" Type="http://schemas.openxmlformats.org/officeDocument/2006/relationships/tags" Target="../tags/tag241.xml"/><Relationship Id="rId282" Type="http://schemas.openxmlformats.org/officeDocument/2006/relationships/tags" Target="../tags/tag423.xml"/><Relationship Id="rId317" Type="http://schemas.openxmlformats.org/officeDocument/2006/relationships/tags" Target="../tags/tag458.xml"/><Relationship Id="rId338" Type="http://schemas.openxmlformats.org/officeDocument/2006/relationships/tags" Target="../tags/tag479.xml"/><Relationship Id="rId8" Type="http://schemas.openxmlformats.org/officeDocument/2006/relationships/tags" Target="../tags/tag149.xml"/><Relationship Id="rId98" Type="http://schemas.openxmlformats.org/officeDocument/2006/relationships/tags" Target="../tags/tag239.xml"/><Relationship Id="rId121" Type="http://schemas.openxmlformats.org/officeDocument/2006/relationships/tags" Target="../tags/tag262.xml"/><Relationship Id="rId142" Type="http://schemas.openxmlformats.org/officeDocument/2006/relationships/tags" Target="../tags/tag283.xml"/><Relationship Id="rId163" Type="http://schemas.openxmlformats.org/officeDocument/2006/relationships/tags" Target="../tags/tag304.xml"/><Relationship Id="rId184" Type="http://schemas.openxmlformats.org/officeDocument/2006/relationships/tags" Target="../tags/tag325.xml"/><Relationship Id="rId219" Type="http://schemas.openxmlformats.org/officeDocument/2006/relationships/tags" Target="../tags/tag360.xml"/><Relationship Id="rId230" Type="http://schemas.openxmlformats.org/officeDocument/2006/relationships/tags" Target="../tags/tag371.xml"/><Relationship Id="rId251" Type="http://schemas.openxmlformats.org/officeDocument/2006/relationships/tags" Target="../tags/tag392.xml"/><Relationship Id="rId25" Type="http://schemas.openxmlformats.org/officeDocument/2006/relationships/tags" Target="../tags/tag166.xml"/><Relationship Id="rId46" Type="http://schemas.openxmlformats.org/officeDocument/2006/relationships/tags" Target="../tags/tag187.xml"/><Relationship Id="rId67" Type="http://schemas.openxmlformats.org/officeDocument/2006/relationships/tags" Target="../tags/tag208.xml"/><Relationship Id="rId272" Type="http://schemas.openxmlformats.org/officeDocument/2006/relationships/tags" Target="../tags/tag413.xml"/><Relationship Id="rId293" Type="http://schemas.openxmlformats.org/officeDocument/2006/relationships/tags" Target="../tags/tag434.xml"/><Relationship Id="rId307" Type="http://schemas.openxmlformats.org/officeDocument/2006/relationships/tags" Target="../tags/tag448.xml"/><Relationship Id="rId328" Type="http://schemas.openxmlformats.org/officeDocument/2006/relationships/tags" Target="../tags/tag469.xml"/><Relationship Id="rId88" Type="http://schemas.openxmlformats.org/officeDocument/2006/relationships/tags" Target="../tags/tag229.xml"/><Relationship Id="rId111" Type="http://schemas.openxmlformats.org/officeDocument/2006/relationships/tags" Target="../tags/tag252.xml"/><Relationship Id="rId132" Type="http://schemas.openxmlformats.org/officeDocument/2006/relationships/tags" Target="../tags/tag273.xml"/><Relationship Id="rId153" Type="http://schemas.openxmlformats.org/officeDocument/2006/relationships/tags" Target="../tags/tag294.xml"/><Relationship Id="rId174" Type="http://schemas.openxmlformats.org/officeDocument/2006/relationships/tags" Target="../tags/tag315.xml"/><Relationship Id="rId195" Type="http://schemas.openxmlformats.org/officeDocument/2006/relationships/tags" Target="../tags/tag336.xml"/><Relationship Id="rId209" Type="http://schemas.openxmlformats.org/officeDocument/2006/relationships/tags" Target="../tags/tag350.xml"/><Relationship Id="rId220" Type="http://schemas.openxmlformats.org/officeDocument/2006/relationships/tags" Target="../tags/tag361.xml"/><Relationship Id="rId241" Type="http://schemas.openxmlformats.org/officeDocument/2006/relationships/tags" Target="../tags/tag382.xml"/><Relationship Id="rId15" Type="http://schemas.openxmlformats.org/officeDocument/2006/relationships/tags" Target="../tags/tag156.xml"/><Relationship Id="rId36" Type="http://schemas.openxmlformats.org/officeDocument/2006/relationships/tags" Target="../tags/tag177.xml"/><Relationship Id="rId57" Type="http://schemas.openxmlformats.org/officeDocument/2006/relationships/tags" Target="../tags/tag198.xml"/><Relationship Id="rId262" Type="http://schemas.openxmlformats.org/officeDocument/2006/relationships/tags" Target="../tags/tag403.xml"/><Relationship Id="rId283" Type="http://schemas.openxmlformats.org/officeDocument/2006/relationships/tags" Target="../tags/tag424.xml"/><Relationship Id="rId318" Type="http://schemas.openxmlformats.org/officeDocument/2006/relationships/tags" Target="../tags/tag459.xml"/><Relationship Id="rId339" Type="http://schemas.openxmlformats.org/officeDocument/2006/relationships/tags" Target="../tags/tag480.xml"/><Relationship Id="rId78" Type="http://schemas.openxmlformats.org/officeDocument/2006/relationships/tags" Target="../tags/tag219.xml"/><Relationship Id="rId99" Type="http://schemas.openxmlformats.org/officeDocument/2006/relationships/tags" Target="../tags/tag240.xml"/><Relationship Id="rId101" Type="http://schemas.openxmlformats.org/officeDocument/2006/relationships/tags" Target="../tags/tag242.xml"/><Relationship Id="rId122" Type="http://schemas.openxmlformats.org/officeDocument/2006/relationships/tags" Target="../tags/tag263.xml"/><Relationship Id="rId143" Type="http://schemas.openxmlformats.org/officeDocument/2006/relationships/tags" Target="../tags/tag284.xml"/><Relationship Id="rId164" Type="http://schemas.openxmlformats.org/officeDocument/2006/relationships/tags" Target="../tags/tag305.xml"/><Relationship Id="rId185" Type="http://schemas.openxmlformats.org/officeDocument/2006/relationships/tags" Target="../tags/tag326.xml"/><Relationship Id="rId9" Type="http://schemas.openxmlformats.org/officeDocument/2006/relationships/tags" Target="../tags/tag150.xml"/><Relationship Id="rId210" Type="http://schemas.openxmlformats.org/officeDocument/2006/relationships/tags" Target="../tags/tag351.xml"/><Relationship Id="rId26" Type="http://schemas.openxmlformats.org/officeDocument/2006/relationships/tags" Target="../tags/tag167.xml"/><Relationship Id="rId231" Type="http://schemas.openxmlformats.org/officeDocument/2006/relationships/tags" Target="../tags/tag372.xml"/><Relationship Id="rId252" Type="http://schemas.openxmlformats.org/officeDocument/2006/relationships/tags" Target="../tags/tag393.xml"/><Relationship Id="rId273" Type="http://schemas.openxmlformats.org/officeDocument/2006/relationships/tags" Target="../tags/tag414.xml"/><Relationship Id="rId294" Type="http://schemas.openxmlformats.org/officeDocument/2006/relationships/tags" Target="../tags/tag435.xml"/><Relationship Id="rId308" Type="http://schemas.openxmlformats.org/officeDocument/2006/relationships/tags" Target="../tags/tag449.xml"/><Relationship Id="rId329" Type="http://schemas.openxmlformats.org/officeDocument/2006/relationships/tags" Target="../tags/tag470.xml"/><Relationship Id="rId47" Type="http://schemas.openxmlformats.org/officeDocument/2006/relationships/tags" Target="../tags/tag188.xml"/><Relationship Id="rId68" Type="http://schemas.openxmlformats.org/officeDocument/2006/relationships/tags" Target="../tags/tag209.xml"/><Relationship Id="rId89" Type="http://schemas.openxmlformats.org/officeDocument/2006/relationships/tags" Target="../tags/tag230.xml"/><Relationship Id="rId112" Type="http://schemas.openxmlformats.org/officeDocument/2006/relationships/tags" Target="../tags/tag253.xml"/><Relationship Id="rId133" Type="http://schemas.openxmlformats.org/officeDocument/2006/relationships/tags" Target="../tags/tag274.xml"/><Relationship Id="rId154" Type="http://schemas.openxmlformats.org/officeDocument/2006/relationships/tags" Target="../tags/tag295.xml"/><Relationship Id="rId175" Type="http://schemas.openxmlformats.org/officeDocument/2006/relationships/tags" Target="../tags/tag316.xml"/><Relationship Id="rId340" Type="http://schemas.openxmlformats.org/officeDocument/2006/relationships/tags" Target="../tags/tag481.xml"/><Relationship Id="rId196" Type="http://schemas.openxmlformats.org/officeDocument/2006/relationships/tags" Target="../tags/tag337.xml"/><Relationship Id="rId200" Type="http://schemas.openxmlformats.org/officeDocument/2006/relationships/tags" Target="../tags/tag341.xml"/><Relationship Id="rId16" Type="http://schemas.openxmlformats.org/officeDocument/2006/relationships/tags" Target="../tags/tag157.xml"/><Relationship Id="rId221" Type="http://schemas.openxmlformats.org/officeDocument/2006/relationships/tags" Target="../tags/tag362.xml"/><Relationship Id="rId242" Type="http://schemas.openxmlformats.org/officeDocument/2006/relationships/tags" Target="../tags/tag383.xml"/><Relationship Id="rId263" Type="http://schemas.openxmlformats.org/officeDocument/2006/relationships/tags" Target="../tags/tag404.xml"/><Relationship Id="rId284" Type="http://schemas.openxmlformats.org/officeDocument/2006/relationships/tags" Target="../tags/tag425.xml"/><Relationship Id="rId319" Type="http://schemas.openxmlformats.org/officeDocument/2006/relationships/tags" Target="../tags/tag460.xml"/><Relationship Id="rId37" Type="http://schemas.openxmlformats.org/officeDocument/2006/relationships/tags" Target="../tags/tag178.xml"/><Relationship Id="rId58" Type="http://schemas.openxmlformats.org/officeDocument/2006/relationships/tags" Target="../tags/tag199.xml"/><Relationship Id="rId79" Type="http://schemas.openxmlformats.org/officeDocument/2006/relationships/tags" Target="../tags/tag220.xml"/><Relationship Id="rId102" Type="http://schemas.openxmlformats.org/officeDocument/2006/relationships/tags" Target="../tags/tag243.xml"/><Relationship Id="rId123" Type="http://schemas.openxmlformats.org/officeDocument/2006/relationships/tags" Target="../tags/tag264.xml"/><Relationship Id="rId144" Type="http://schemas.openxmlformats.org/officeDocument/2006/relationships/tags" Target="../tags/tag285.xml"/><Relationship Id="rId330" Type="http://schemas.openxmlformats.org/officeDocument/2006/relationships/tags" Target="../tags/tag471.xml"/><Relationship Id="rId90" Type="http://schemas.openxmlformats.org/officeDocument/2006/relationships/tags" Target="../tags/tag231.xml"/><Relationship Id="rId165" Type="http://schemas.openxmlformats.org/officeDocument/2006/relationships/tags" Target="../tags/tag306.xml"/><Relationship Id="rId186" Type="http://schemas.openxmlformats.org/officeDocument/2006/relationships/tags" Target="../tags/tag327.xml"/><Relationship Id="rId211" Type="http://schemas.openxmlformats.org/officeDocument/2006/relationships/tags" Target="../tags/tag352.xml"/><Relationship Id="rId232" Type="http://schemas.openxmlformats.org/officeDocument/2006/relationships/tags" Target="../tags/tag373.xml"/><Relationship Id="rId253" Type="http://schemas.openxmlformats.org/officeDocument/2006/relationships/tags" Target="../tags/tag394.xml"/><Relationship Id="rId274" Type="http://schemas.openxmlformats.org/officeDocument/2006/relationships/tags" Target="../tags/tag415.xml"/><Relationship Id="rId295" Type="http://schemas.openxmlformats.org/officeDocument/2006/relationships/tags" Target="../tags/tag436.xml"/><Relationship Id="rId309" Type="http://schemas.openxmlformats.org/officeDocument/2006/relationships/tags" Target="../tags/tag450.xml"/><Relationship Id="rId27" Type="http://schemas.openxmlformats.org/officeDocument/2006/relationships/tags" Target="../tags/tag168.xml"/><Relationship Id="rId48" Type="http://schemas.openxmlformats.org/officeDocument/2006/relationships/tags" Target="../tags/tag189.xml"/><Relationship Id="rId69" Type="http://schemas.openxmlformats.org/officeDocument/2006/relationships/tags" Target="../tags/tag210.xml"/><Relationship Id="rId113" Type="http://schemas.openxmlformats.org/officeDocument/2006/relationships/tags" Target="../tags/tag254.xml"/><Relationship Id="rId134" Type="http://schemas.openxmlformats.org/officeDocument/2006/relationships/tags" Target="../tags/tag275.xml"/><Relationship Id="rId320" Type="http://schemas.openxmlformats.org/officeDocument/2006/relationships/tags" Target="../tags/tag461.xml"/><Relationship Id="rId80" Type="http://schemas.openxmlformats.org/officeDocument/2006/relationships/tags" Target="../tags/tag221.xml"/><Relationship Id="rId155" Type="http://schemas.openxmlformats.org/officeDocument/2006/relationships/tags" Target="../tags/tag296.xml"/><Relationship Id="rId176" Type="http://schemas.openxmlformats.org/officeDocument/2006/relationships/tags" Target="../tags/tag317.xml"/><Relationship Id="rId197" Type="http://schemas.openxmlformats.org/officeDocument/2006/relationships/tags" Target="../tags/tag338.xml"/><Relationship Id="rId341" Type="http://schemas.openxmlformats.org/officeDocument/2006/relationships/tags" Target="../tags/tag482.xml"/><Relationship Id="rId201" Type="http://schemas.openxmlformats.org/officeDocument/2006/relationships/tags" Target="../tags/tag342.xml"/><Relationship Id="rId222" Type="http://schemas.openxmlformats.org/officeDocument/2006/relationships/tags" Target="../tags/tag363.xml"/><Relationship Id="rId243" Type="http://schemas.openxmlformats.org/officeDocument/2006/relationships/tags" Target="../tags/tag384.xml"/><Relationship Id="rId264" Type="http://schemas.openxmlformats.org/officeDocument/2006/relationships/tags" Target="../tags/tag405.xml"/><Relationship Id="rId285" Type="http://schemas.openxmlformats.org/officeDocument/2006/relationships/tags" Target="../tags/tag426.xml"/><Relationship Id="rId17" Type="http://schemas.openxmlformats.org/officeDocument/2006/relationships/tags" Target="../tags/tag158.xml"/><Relationship Id="rId38" Type="http://schemas.openxmlformats.org/officeDocument/2006/relationships/tags" Target="../tags/tag179.xml"/><Relationship Id="rId59" Type="http://schemas.openxmlformats.org/officeDocument/2006/relationships/tags" Target="../tags/tag200.xml"/><Relationship Id="rId103" Type="http://schemas.openxmlformats.org/officeDocument/2006/relationships/tags" Target="../tags/tag244.xml"/><Relationship Id="rId124" Type="http://schemas.openxmlformats.org/officeDocument/2006/relationships/tags" Target="../tags/tag265.xml"/><Relationship Id="rId310" Type="http://schemas.openxmlformats.org/officeDocument/2006/relationships/tags" Target="../tags/tag451.xml"/><Relationship Id="rId70" Type="http://schemas.openxmlformats.org/officeDocument/2006/relationships/tags" Target="../tags/tag211.xml"/><Relationship Id="rId91" Type="http://schemas.openxmlformats.org/officeDocument/2006/relationships/tags" Target="../tags/tag232.xml"/><Relationship Id="rId145" Type="http://schemas.openxmlformats.org/officeDocument/2006/relationships/tags" Target="../tags/tag286.xml"/><Relationship Id="rId166" Type="http://schemas.openxmlformats.org/officeDocument/2006/relationships/tags" Target="../tags/tag307.xml"/><Relationship Id="rId187" Type="http://schemas.openxmlformats.org/officeDocument/2006/relationships/tags" Target="../tags/tag328.xml"/><Relationship Id="rId331" Type="http://schemas.openxmlformats.org/officeDocument/2006/relationships/tags" Target="../tags/tag472.xml"/><Relationship Id="rId1" Type="http://schemas.openxmlformats.org/officeDocument/2006/relationships/tags" Target="../tags/tag142.xml"/><Relationship Id="rId212" Type="http://schemas.openxmlformats.org/officeDocument/2006/relationships/tags" Target="../tags/tag353.xml"/><Relationship Id="rId233" Type="http://schemas.openxmlformats.org/officeDocument/2006/relationships/tags" Target="../tags/tag374.xml"/><Relationship Id="rId254" Type="http://schemas.openxmlformats.org/officeDocument/2006/relationships/tags" Target="../tags/tag395.xml"/><Relationship Id="rId28" Type="http://schemas.openxmlformats.org/officeDocument/2006/relationships/tags" Target="../tags/tag169.xml"/><Relationship Id="rId49" Type="http://schemas.openxmlformats.org/officeDocument/2006/relationships/tags" Target="../tags/tag190.xml"/><Relationship Id="rId114" Type="http://schemas.openxmlformats.org/officeDocument/2006/relationships/tags" Target="../tags/tag255.xml"/><Relationship Id="rId275" Type="http://schemas.openxmlformats.org/officeDocument/2006/relationships/tags" Target="../tags/tag416.xml"/><Relationship Id="rId296" Type="http://schemas.openxmlformats.org/officeDocument/2006/relationships/tags" Target="../tags/tag437.xml"/><Relationship Id="rId300" Type="http://schemas.openxmlformats.org/officeDocument/2006/relationships/tags" Target="../tags/tag441.xml"/><Relationship Id="rId60" Type="http://schemas.openxmlformats.org/officeDocument/2006/relationships/tags" Target="../tags/tag201.xml"/><Relationship Id="rId81" Type="http://schemas.openxmlformats.org/officeDocument/2006/relationships/tags" Target="../tags/tag222.xml"/><Relationship Id="rId135" Type="http://schemas.openxmlformats.org/officeDocument/2006/relationships/tags" Target="../tags/tag276.xml"/><Relationship Id="rId156" Type="http://schemas.openxmlformats.org/officeDocument/2006/relationships/tags" Target="../tags/tag297.xml"/><Relationship Id="rId177" Type="http://schemas.openxmlformats.org/officeDocument/2006/relationships/tags" Target="../tags/tag318.xml"/><Relationship Id="rId198" Type="http://schemas.openxmlformats.org/officeDocument/2006/relationships/tags" Target="../tags/tag339.xml"/><Relationship Id="rId321" Type="http://schemas.openxmlformats.org/officeDocument/2006/relationships/tags" Target="../tags/tag462.xml"/><Relationship Id="rId342" Type="http://schemas.openxmlformats.org/officeDocument/2006/relationships/tags" Target="../tags/tag483.xml"/><Relationship Id="rId202" Type="http://schemas.openxmlformats.org/officeDocument/2006/relationships/tags" Target="../tags/tag343.xml"/><Relationship Id="rId223" Type="http://schemas.openxmlformats.org/officeDocument/2006/relationships/tags" Target="../tags/tag364.xml"/><Relationship Id="rId244" Type="http://schemas.openxmlformats.org/officeDocument/2006/relationships/tags" Target="../tags/tag385.xml"/><Relationship Id="rId18" Type="http://schemas.openxmlformats.org/officeDocument/2006/relationships/tags" Target="../tags/tag159.xml"/><Relationship Id="rId39" Type="http://schemas.openxmlformats.org/officeDocument/2006/relationships/tags" Target="../tags/tag180.xml"/><Relationship Id="rId265" Type="http://schemas.openxmlformats.org/officeDocument/2006/relationships/tags" Target="../tags/tag406.xml"/><Relationship Id="rId286" Type="http://schemas.openxmlformats.org/officeDocument/2006/relationships/tags" Target="../tags/tag427.xml"/><Relationship Id="rId50" Type="http://schemas.openxmlformats.org/officeDocument/2006/relationships/tags" Target="../tags/tag191.xml"/><Relationship Id="rId104" Type="http://schemas.openxmlformats.org/officeDocument/2006/relationships/tags" Target="../tags/tag245.xml"/><Relationship Id="rId125" Type="http://schemas.openxmlformats.org/officeDocument/2006/relationships/tags" Target="../tags/tag266.xml"/><Relationship Id="rId146" Type="http://schemas.openxmlformats.org/officeDocument/2006/relationships/tags" Target="../tags/tag287.xml"/><Relationship Id="rId167" Type="http://schemas.openxmlformats.org/officeDocument/2006/relationships/tags" Target="../tags/tag308.xml"/><Relationship Id="rId188" Type="http://schemas.openxmlformats.org/officeDocument/2006/relationships/tags" Target="../tags/tag329.xml"/><Relationship Id="rId311" Type="http://schemas.openxmlformats.org/officeDocument/2006/relationships/tags" Target="../tags/tag452.xml"/><Relationship Id="rId332" Type="http://schemas.openxmlformats.org/officeDocument/2006/relationships/tags" Target="../tags/tag473.xml"/><Relationship Id="rId71" Type="http://schemas.openxmlformats.org/officeDocument/2006/relationships/tags" Target="../tags/tag212.xml"/><Relationship Id="rId92" Type="http://schemas.openxmlformats.org/officeDocument/2006/relationships/tags" Target="../tags/tag233.xml"/><Relationship Id="rId213" Type="http://schemas.openxmlformats.org/officeDocument/2006/relationships/tags" Target="../tags/tag354.xml"/><Relationship Id="rId234" Type="http://schemas.openxmlformats.org/officeDocument/2006/relationships/tags" Target="../tags/tag375.xml"/><Relationship Id="rId2" Type="http://schemas.openxmlformats.org/officeDocument/2006/relationships/tags" Target="../tags/tag143.xml"/><Relationship Id="rId29" Type="http://schemas.openxmlformats.org/officeDocument/2006/relationships/tags" Target="../tags/tag170.xml"/><Relationship Id="rId255" Type="http://schemas.openxmlformats.org/officeDocument/2006/relationships/tags" Target="../tags/tag396.xml"/><Relationship Id="rId276" Type="http://schemas.openxmlformats.org/officeDocument/2006/relationships/tags" Target="../tags/tag417.xml"/><Relationship Id="rId297" Type="http://schemas.openxmlformats.org/officeDocument/2006/relationships/tags" Target="../tags/tag438.xml"/><Relationship Id="rId40" Type="http://schemas.openxmlformats.org/officeDocument/2006/relationships/tags" Target="../tags/tag181.xml"/><Relationship Id="rId115" Type="http://schemas.openxmlformats.org/officeDocument/2006/relationships/tags" Target="../tags/tag256.xml"/><Relationship Id="rId136" Type="http://schemas.openxmlformats.org/officeDocument/2006/relationships/tags" Target="../tags/tag277.xml"/><Relationship Id="rId157" Type="http://schemas.openxmlformats.org/officeDocument/2006/relationships/tags" Target="../tags/tag298.xml"/><Relationship Id="rId178" Type="http://schemas.openxmlformats.org/officeDocument/2006/relationships/tags" Target="../tags/tag319.xml"/><Relationship Id="rId301" Type="http://schemas.openxmlformats.org/officeDocument/2006/relationships/tags" Target="../tags/tag442.xml"/><Relationship Id="rId322" Type="http://schemas.openxmlformats.org/officeDocument/2006/relationships/tags" Target="../tags/tag463.xml"/><Relationship Id="rId343" Type="http://schemas.openxmlformats.org/officeDocument/2006/relationships/tags" Target="../tags/tag484.xml"/><Relationship Id="rId61" Type="http://schemas.openxmlformats.org/officeDocument/2006/relationships/tags" Target="../tags/tag202.xml"/><Relationship Id="rId82" Type="http://schemas.openxmlformats.org/officeDocument/2006/relationships/tags" Target="../tags/tag223.xml"/><Relationship Id="rId199" Type="http://schemas.openxmlformats.org/officeDocument/2006/relationships/tags" Target="../tags/tag340.xml"/><Relationship Id="rId203" Type="http://schemas.openxmlformats.org/officeDocument/2006/relationships/tags" Target="../tags/tag344.xml"/><Relationship Id="rId19" Type="http://schemas.openxmlformats.org/officeDocument/2006/relationships/tags" Target="../tags/tag160.xml"/><Relationship Id="rId224" Type="http://schemas.openxmlformats.org/officeDocument/2006/relationships/tags" Target="../tags/tag365.xml"/><Relationship Id="rId245" Type="http://schemas.openxmlformats.org/officeDocument/2006/relationships/tags" Target="../tags/tag386.xml"/><Relationship Id="rId266" Type="http://schemas.openxmlformats.org/officeDocument/2006/relationships/tags" Target="../tags/tag407.xml"/><Relationship Id="rId287" Type="http://schemas.openxmlformats.org/officeDocument/2006/relationships/tags" Target="../tags/tag428.xml"/><Relationship Id="rId30" Type="http://schemas.openxmlformats.org/officeDocument/2006/relationships/tags" Target="../tags/tag171.xml"/><Relationship Id="rId105" Type="http://schemas.openxmlformats.org/officeDocument/2006/relationships/tags" Target="../tags/tag246.xml"/><Relationship Id="rId126" Type="http://schemas.openxmlformats.org/officeDocument/2006/relationships/tags" Target="../tags/tag267.xml"/><Relationship Id="rId147" Type="http://schemas.openxmlformats.org/officeDocument/2006/relationships/tags" Target="../tags/tag288.xml"/><Relationship Id="rId168" Type="http://schemas.openxmlformats.org/officeDocument/2006/relationships/tags" Target="../tags/tag309.xml"/><Relationship Id="rId312" Type="http://schemas.openxmlformats.org/officeDocument/2006/relationships/tags" Target="../tags/tag453.xml"/><Relationship Id="rId333" Type="http://schemas.openxmlformats.org/officeDocument/2006/relationships/tags" Target="../tags/tag474.xml"/><Relationship Id="rId51" Type="http://schemas.openxmlformats.org/officeDocument/2006/relationships/tags" Target="../tags/tag192.xml"/><Relationship Id="rId72" Type="http://schemas.openxmlformats.org/officeDocument/2006/relationships/tags" Target="../tags/tag213.xml"/><Relationship Id="rId93" Type="http://schemas.openxmlformats.org/officeDocument/2006/relationships/tags" Target="../tags/tag234.xml"/><Relationship Id="rId189" Type="http://schemas.openxmlformats.org/officeDocument/2006/relationships/tags" Target="../tags/tag330.xml"/><Relationship Id="rId3" Type="http://schemas.openxmlformats.org/officeDocument/2006/relationships/tags" Target="../tags/tag144.xml"/><Relationship Id="rId214" Type="http://schemas.openxmlformats.org/officeDocument/2006/relationships/tags" Target="../tags/tag355.xml"/><Relationship Id="rId235" Type="http://schemas.openxmlformats.org/officeDocument/2006/relationships/tags" Target="../tags/tag376.xml"/><Relationship Id="rId256" Type="http://schemas.openxmlformats.org/officeDocument/2006/relationships/tags" Target="../tags/tag397.xml"/><Relationship Id="rId277" Type="http://schemas.openxmlformats.org/officeDocument/2006/relationships/tags" Target="../tags/tag418.xml"/><Relationship Id="rId298" Type="http://schemas.openxmlformats.org/officeDocument/2006/relationships/tags" Target="../tags/tag439.xml"/><Relationship Id="rId116" Type="http://schemas.openxmlformats.org/officeDocument/2006/relationships/tags" Target="../tags/tag257.xml"/><Relationship Id="rId137" Type="http://schemas.openxmlformats.org/officeDocument/2006/relationships/tags" Target="../tags/tag278.xml"/><Relationship Id="rId158" Type="http://schemas.openxmlformats.org/officeDocument/2006/relationships/tags" Target="../tags/tag299.xml"/><Relationship Id="rId302" Type="http://schemas.openxmlformats.org/officeDocument/2006/relationships/tags" Target="../tags/tag443.xml"/><Relationship Id="rId323" Type="http://schemas.openxmlformats.org/officeDocument/2006/relationships/tags" Target="../tags/tag464.xml"/><Relationship Id="rId344" Type="http://schemas.openxmlformats.org/officeDocument/2006/relationships/tags" Target="../tags/tag485.xml"/><Relationship Id="rId20" Type="http://schemas.openxmlformats.org/officeDocument/2006/relationships/tags" Target="../tags/tag161.xml"/><Relationship Id="rId41" Type="http://schemas.openxmlformats.org/officeDocument/2006/relationships/tags" Target="../tags/tag182.xml"/><Relationship Id="rId62" Type="http://schemas.openxmlformats.org/officeDocument/2006/relationships/tags" Target="../tags/tag203.xml"/><Relationship Id="rId83" Type="http://schemas.openxmlformats.org/officeDocument/2006/relationships/tags" Target="../tags/tag224.xml"/><Relationship Id="rId179" Type="http://schemas.openxmlformats.org/officeDocument/2006/relationships/tags" Target="../tags/tag320.xml"/><Relationship Id="rId190" Type="http://schemas.openxmlformats.org/officeDocument/2006/relationships/tags" Target="../tags/tag331.xml"/><Relationship Id="rId204" Type="http://schemas.openxmlformats.org/officeDocument/2006/relationships/tags" Target="../tags/tag345.xml"/><Relationship Id="rId225" Type="http://schemas.openxmlformats.org/officeDocument/2006/relationships/tags" Target="../tags/tag366.xml"/><Relationship Id="rId246" Type="http://schemas.openxmlformats.org/officeDocument/2006/relationships/tags" Target="../tags/tag387.xml"/><Relationship Id="rId267" Type="http://schemas.openxmlformats.org/officeDocument/2006/relationships/tags" Target="../tags/tag408.xml"/><Relationship Id="rId288" Type="http://schemas.openxmlformats.org/officeDocument/2006/relationships/tags" Target="../tags/tag429.xml"/><Relationship Id="rId106" Type="http://schemas.openxmlformats.org/officeDocument/2006/relationships/tags" Target="../tags/tag247.xml"/><Relationship Id="rId127" Type="http://schemas.openxmlformats.org/officeDocument/2006/relationships/tags" Target="../tags/tag268.xml"/><Relationship Id="rId313" Type="http://schemas.openxmlformats.org/officeDocument/2006/relationships/tags" Target="../tags/tag454.xml"/><Relationship Id="rId10" Type="http://schemas.openxmlformats.org/officeDocument/2006/relationships/tags" Target="../tags/tag151.xml"/><Relationship Id="rId31" Type="http://schemas.openxmlformats.org/officeDocument/2006/relationships/tags" Target="../tags/tag172.xml"/><Relationship Id="rId52" Type="http://schemas.openxmlformats.org/officeDocument/2006/relationships/tags" Target="../tags/tag193.xml"/><Relationship Id="rId73" Type="http://schemas.openxmlformats.org/officeDocument/2006/relationships/tags" Target="../tags/tag214.xml"/><Relationship Id="rId94" Type="http://schemas.openxmlformats.org/officeDocument/2006/relationships/tags" Target="../tags/tag235.xml"/><Relationship Id="rId148" Type="http://schemas.openxmlformats.org/officeDocument/2006/relationships/tags" Target="../tags/tag289.xml"/><Relationship Id="rId169" Type="http://schemas.openxmlformats.org/officeDocument/2006/relationships/tags" Target="../tags/tag310.xml"/><Relationship Id="rId334" Type="http://schemas.openxmlformats.org/officeDocument/2006/relationships/tags" Target="../tags/tag475.xml"/><Relationship Id="rId4" Type="http://schemas.openxmlformats.org/officeDocument/2006/relationships/tags" Target="../tags/tag145.xml"/><Relationship Id="rId180" Type="http://schemas.openxmlformats.org/officeDocument/2006/relationships/tags" Target="../tags/tag321.xml"/><Relationship Id="rId215" Type="http://schemas.openxmlformats.org/officeDocument/2006/relationships/tags" Target="../tags/tag356.xml"/><Relationship Id="rId236" Type="http://schemas.openxmlformats.org/officeDocument/2006/relationships/tags" Target="../tags/tag377.xml"/><Relationship Id="rId257" Type="http://schemas.openxmlformats.org/officeDocument/2006/relationships/tags" Target="../tags/tag398.xml"/><Relationship Id="rId278" Type="http://schemas.openxmlformats.org/officeDocument/2006/relationships/tags" Target="../tags/tag419.xml"/><Relationship Id="rId303" Type="http://schemas.openxmlformats.org/officeDocument/2006/relationships/tags" Target="../tags/tag444.xml"/><Relationship Id="rId42" Type="http://schemas.openxmlformats.org/officeDocument/2006/relationships/tags" Target="../tags/tag183.xml"/><Relationship Id="rId84" Type="http://schemas.openxmlformats.org/officeDocument/2006/relationships/tags" Target="../tags/tag225.xml"/><Relationship Id="rId138" Type="http://schemas.openxmlformats.org/officeDocument/2006/relationships/tags" Target="../tags/tag279.xml"/><Relationship Id="rId345" Type="http://schemas.openxmlformats.org/officeDocument/2006/relationships/tags" Target="../tags/tag486.xml"/><Relationship Id="rId191" Type="http://schemas.openxmlformats.org/officeDocument/2006/relationships/tags" Target="../tags/tag332.xml"/><Relationship Id="rId205" Type="http://schemas.openxmlformats.org/officeDocument/2006/relationships/tags" Target="../tags/tag346.xml"/><Relationship Id="rId247" Type="http://schemas.openxmlformats.org/officeDocument/2006/relationships/tags" Target="../tags/tag388.xml"/><Relationship Id="rId107" Type="http://schemas.openxmlformats.org/officeDocument/2006/relationships/tags" Target="../tags/tag248.xml"/><Relationship Id="rId289" Type="http://schemas.openxmlformats.org/officeDocument/2006/relationships/tags" Target="../tags/tag430.xml"/><Relationship Id="rId11" Type="http://schemas.openxmlformats.org/officeDocument/2006/relationships/tags" Target="../tags/tag152.xml"/><Relationship Id="rId53" Type="http://schemas.openxmlformats.org/officeDocument/2006/relationships/tags" Target="../tags/tag194.xml"/><Relationship Id="rId149" Type="http://schemas.openxmlformats.org/officeDocument/2006/relationships/tags" Target="../tags/tag290.xml"/><Relationship Id="rId314" Type="http://schemas.openxmlformats.org/officeDocument/2006/relationships/tags" Target="../tags/tag455.xml"/><Relationship Id="rId95" Type="http://schemas.openxmlformats.org/officeDocument/2006/relationships/tags" Target="../tags/tag236.xml"/><Relationship Id="rId160" Type="http://schemas.openxmlformats.org/officeDocument/2006/relationships/tags" Target="../tags/tag301.xml"/><Relationship Id="rId216" Type="http://schemas.openxmlformats.org/officeDocument/2006/relationships/tags" Target="../tags/tag357.xml"/><Relationship Id="rId258" Type="http://schemas.openxmlformats.org/officeDocument/2006/relationships/tags" Target="../tags/tag399.xml"/><Relationship Id="rId22" Type="http://schemas.openxmlformats.org/officeDocument/2006/relationships/tags" Target="../tags/tag163.xml"/><Relationship Id="rId64" Type="http://schemas.openxmlformats.org/officeDocument/2006/relationships/tags" Target="../tags/tag205.xml"/><Relationship Id="rId118" Type="http://schemas.openxmlformats.org/officeDocument/2006/relationships/tags" Target="../tags/tag259.xml"/><Relationship Id="rId325" Type="http://schemas.openxmlformats.org/officeDocument/2006/relationships/tags" Target="../tags/tag466.xml"/><Relationship Id="rId171" Type="http://schemas.openxmlformats.org/officeDocument/2006/relationships/tags" Target="../tags/tag312.xml"/><Relationship Id="rId227" Type="http://schemas.openxmlformats.org/officeDocument/2006/relationships/tags" Target="../tags/tag368.xml"/><Relationship Id="rId269" Type="http://schemas.openxmlformats.org/officeDocument/2006/relationships/tags" Target="../tags/tag410.xml"/><Relationship Id="rId33" Type="http://schemas.openxmlformats.org/officeDocument/2006/relationships/tags" Target="../tags/tag174.xml"/><Relationship Id="rId129" Type="http://schemas.openxmlformats.org/officeDocument/2006/relationships/tags" Target="../tags/tag270.xml"/><Relationship Id="rId280" Type="http://schemas.openxmlformats.org/officeDocument/2006/relationships/tags" Target="../tags/tag421.xml"/><Relationship Id="rId336" Type="http://schemas.openxmlformats.org/officeDocument/2006/relationships/tags" Target="../tags/tag477.xml"/><Relationship Id="rId75" Type="http://schemas.openxmlformats.org/officeDocument/2006/relationships/tags" Target="../tags/tag216.xml"/><Relationship Id="rId140" Type="http://schemas.openxmlformats.org/officeDocument/2006/relationships/tags" Target="../tags/tag281.xml"/><Relationship Id="rId182" Type="http://schemas.openxmlformats.org/officeDocument/2006/relationships/tags" Target="../tags/tag323.xml"/><Relationship Id="rId6" Type="http://schemas.openxmlformats.org/officeDocument/2006/relationships/tags" Target="../tags/tag147.xml"/><Relationship Id="rId238" Type="http://schemas.openxmlformats.org/officeDocument/2006/relationships/tags" Target="../tags/tag379.xml"/><Relationship Id="rId291" Type="http://schemas.openxmlformats.org/officeDocument/2006/relationships/tags" Target="../tags/tag432.xml"/><Relationship Id="rId305" Type="http://schemas.openxmlformats.org/officeDocument/2006/relationships/tags" Target="../tags/tag446.xml"/><Relationship Id="rId347" Type="http://schemas.openxmlformats.org/officeDocument/2006/relationships/image" Target="../media/image22.png"/><Relationship Id="rId44" Type="http://schemas.openxmlformats.org/officeDocument/2006/relationships/tags" Target="../tags/tag185.xml"/><Relationship Id="rId86" Type="http://schemas.openxmlformats.org/officeDocument/2006/relationships/tags" Target="../tags/tag227.xml"/><Relationship Id="rId151" Type="http://schemas.openxmlformats.org/officeDocument/2006/relationships/tags" Target="../tags/tag292.xml"/><Relationship Id="rId193" Type="http://schemas.openxmlformats.org/officeDocument/2006/relationships/tags" Target="../tags/tag334.xml"/><Relationship Id="rId207" Type="http://schemas.openxmlformats.org/officeDocument/2006/relationships/tags" Target="../tags/tag348.xml"/><Relationship Id="rId249" Type="http://schemas.openxmlformats.org/officeDocument/2006/relationships/tags" Target="../tags/tag390.xml"/><Relationship Id="rId13" Type="http://schemas.openxmlformats.org/officeDocument/2006/relationships/tags" Target="../tags/tag154.xml"/><Relationship Id="rId109" Type="http://schemas.openxmlformats.org/officeDocument/2006/relationships/tags" Target="../tags/tag250.xml"/><Relationship Id="rId260" Type="http://schemas.openxmlformats.org/officeDocument/2006/relationships/tags" Target="../tags/tag401.xml"/><Relationship Id="rId316" Type="http://schemas.openxmlformats.org/officeDocument/2006/relationships/tags" Target="../tags/tag457.xml"/><Relationship Id="rId55" Type="http://schemas.openxmlformats.org/officeDocument/2006/relationships/tags" Target="../tags/tag196.xml"/><Relationship Id="rId97" Type="http://schemas.openxmlformats.org/officeDocument/2006/relationships/tags" Target="../tags/tag238.xml"/><Relationship Id="rId120" Type="http://schemas.openxmlformats.org/officeDocument/2006/relationships/tags" Target="../tags/tag261.xml"/><Relationship Id="rId162" Type="http://schemas.openxmlformats.org/officeDocument/2006/relationships/tags" Target="../tags/tag303.xml"/><Relationship Id="rId218" Type="http://schemas.openxmlformats.org/officeDocument/2006/relationships/tags" Target="../tags/tag359.xml"/><Relationship Id="rId271" Type="http://schemas.openxmlformats.org/officeDocument/2006/relationships/tags" Target="../tags/tag412.xml"/><Relationship Id="rId24" Type="http://schemas.openxmlformats.org/officeDocument/2006/relationships/tags" Target="../tags/tag165.xml"/><Relationship Id="rId66" Type="http://schemas.openxmlformats.org/officeDocument/2006/relationships/tags" Target="../tags/tag207.xml"/><Relationship Id="rId131" Type="http://schemas.openxmlformats.org/officeDocument/2006/relationships/tags" Target="../tags/tag272.xml"/><Relationship Id="rId327" Type="http://schemas.openxmlformats.org/officeDocument/2006/relationships/tags" Target="../tags/tag468.xml"/><Relationship Id="rId173" Type="http://schemas.openxmlformats.org/officeDocument/2006/relationships/tags" Target="../tags/tag314.xml"/><Relationship Id="rId229" Type="http://schemas.openxmlformats.org/officeDocument/2006/relationships/tags" Target="../tags/tag370.xml"/><Relationship Id="rId240" Type="http://schemas.openxmlformats.org/officeDocument/2006/relationships/tags" Target="../tags/tag38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27.png"/><Relationship Id="rId3" Type="http://schemas.microsoft.com/office/2007/relationships/media" Target="../media/media3.mp4"/><Relationship Id="rId7" Type="http://schemas.openxmlformats.org/officeDocument/2006/relationships/tags" Target="../tags/tag487.xml"/><Relationship Id="rId12" Type="http://schemas.openxmlformats.org/officeDocument/2006/relationships/tags" Target="../tags/tag492.xml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tags" Target="../tags/tag491.xml"/><Relationship Id="rId5" Type="http://schemas.microsoft.com/office/2007/relationships/media" Target="../media/media4.mp4"/><Relationship Id="rId15" Type="http://schemas.openxmlformats.org/officeDocument/2006/relationships/image" Target="../media/image24.png"/><Relationship Id="rId10" Type="http://schemas.openxmlformats.org/officeDocument/2006/relationships/tags" Target="../tags/tag490.xml"/><Relationship Id="rId19" Type="http://schemas.openxmlformats.org/officeDocument/2006/relationships/image" Target="../media/image28.png"/><Relationship Id="rId4" Type="http://schemas.openxmlformats.org/officeDocument/2006/relationships/video" Target="../media/media3.mp4"/><Relationship Id="rId9" Type="http://schemas.openxmlformats.org/officeDocument/2006/relationships/tags" Target="../tags/tag489.xml"/><Relationship Id="rId1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505.xml"/><Relationship Id="rId18" Type="http://schemas.openxmlformats.org/officeDocument/2006/relationships/tags" Target="../tags/tag510.xml"/><Relationship Id="rId26" Type="http://schemas.openxmlformats.org/officeDocument/2006/relationships/tags" Target="../tags/tag518.xml"/><Relationship Id="rId39" Type="http://schemas.openxmlformats.org/officeDocument/2006/relationships/tags" Target="../tags/tag531.xml"/><Relationship Id="rId21" Type="http://schemas.openxmlformats.org/officeDocument/2006/relationships/tags" Target="../tags/tag513.xml"/><Relationship Id="rId34" Type="http://schemas.openxmlformats.org/officeDocument/2006/relationships/tags" Target="../tags/tag526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7.png"/><Relationship Id="rId50" Type="http://schemas.openxmlformats.org/officeDocument/2006/relationships/image" Target="../media/image34.png"/><Relationship Id="rId7" Type="http://schemas.openxmlformats.org/officeDocument/2006/relationships/tags" Target="../tags/tag499.xml"/><Relationship Id="rId2" Type="http://schemas.openxmlformats.org/officeDocument/2006/relationships/tags" Target="../tags/tag494.xml"/><Relationship Id="rId16" Type="http://schemas.openxmlformats.org/officeDocument/2006/relationships/tags" Target="../tags/tag508.xml"/><Relationship Id="rId29" Type="http://schemas.openxmlformats.org/officeDocument/2006/relationships/tags" Target="../tags/tag521.xml"/><Relationship Id="rId11" Type="http://schemas.openxmlformats.org/officeDocument/2006/relationships/tags" Target="../tags/tag503.xml"/><Relationship Id="rId24" Type="http://schemas.openxmlformats.org/officeDocument/2006/relationships/tags" Target="../tags/tag516.xml"/><Relationship Id="rId32" Type="http://schemas.openxmlformats.org/officeDocument/2006/relationships/tags" Target="../tags/tag524.xml"/><Relationship Id="rId37" Type="http://schemas.openxmlformats.org/officeDocument/2006/relationships/tags" Target="../tags/tag529.xml"/><Relationship Id="rId40" Type="http://schemas.openxmlformats.org/officeDocument/2006/relationships/tags" Target="../tags/tag532.xml"/><Relationship Id="rId45" Type="http://schemas.openxmlformats.org/officeDocument/2006/relationships/image" Target="../media/image32.png"/><Relationship Id="rId5" Type="http://schemas.openxmlformats.org/officeDocument/2006/relationships/tags" Target="../tags/tag497.xml"/><Relationship Id="rId15" Type="http://schemas.openxmlformats.org/officeDocument/2006/relationships/tags" Target="../tags/tag507.xml"/><Relationship Id="rId23" Type="http://schemas.openxmlformats.org/officeDocument/2006/relationships/tags" Target="../tags/tag515.xml"/><Relationship Id="rId28" Type="http://schemas.openxmlformats.org/officeDocument/2006/relationships/tags" Target="../tags/tag520.xml"/><Relationship Id="rId36" Type="http://schemas.openxmlformats.org/officeDocument/2006/relationships/tags" Target="../tags/tag528.xml"/><Relationship Id="rId49" Type="http://schemas.openxmlformats.org/officeDocument/2006/relationships/image" Target="../media/image29.png"/><Relationship Id="rId10" Type="http://schemas.openxmlformats.org/officeDocument/2006/relationships/tags" Target="../tags/tag502.xml"/><Relationship Id="rId19" Type="http://schemas.openxmlformats.org/officeDocument/2006/relationships/tags" Target="../tags/tag511.xml"/><Relationship Id="rId31" Type="http://schemas.openxmlformats.org/officeDocument/2006/relationships/tags" Target="../tags/tag523.xml"/><Relationship Id="rId44" Type="http://schemas.openxmlformats.org/officeDocument/2006/relationships/image" Target="../media/image31.png"/><Relationship Id="rId4" Type="http://schemas.openxmlformats.org/officeDocument/2006/relationships/tags" Target="../tags/tag496.xml"/><Relationship Id="rId9" Type="http://schemas.openxmlformats.org/officeDocument/2006/relationships/tags" Target="../tags/tag501.xml"/><Relationship Id="rId14" Type="http://schemas.openxmlformats.org/officeDocument/2006/relationships/tags" Target="../tags/tag506.xml"/><Relationship Id="rId22" Type="http://schemas.openxmlformats.org/officeDocument/2006/relationships/tags" Target="../tags/tag514.xml"/><Relationship Id="rId27" Type="http://schemas.openxmlformats.org/officeDocument/2006/relationships/tags" Target="../tags/tag519.xml"/><Relationship Id="rId30" Type="http://schemas.openxmlformats.org/officeDocument/2006/relationships/tags" Target="../tags/tag522.xml"/><Relationship Id="rId35" Type="http://schemas.openxmlformats.org/officeDocument/2006/relationships/tags" Target="../tags/tag527.xml"/><Relationship Id="rId43" Type="http://schemas.openxmlformats.org/officeDocument/2006/relationships/image" Target="../media/image30.png"/><Relationship Id="rId48" Type="http://schemas.openxmlformats.org/officeDocument/2006/relationships/image" Target="../media/image28.png"/><Relationship Id="rId8" Type="http://schemas.openxmlformats.org/officeDocument/2006/relationships/tags" Target="../tags/tag500.xml"/><Relationship Id="rId3" Type="http://schemas.openxmlformats.org/officeDocument/2006/relationships/tags" Target="../tags/tag495.xml"/><Relationship Id="rId12" Type="http://schemas.openxmlformats.org/officeDocument/2006/relationships/tags" Target="../tags/tag504.xml"/><Relationship Id="rId17" Type="http://schemas.openxmlformats.org/officeDocument/2006/relationships/tags" Target="../tags/tag509.xml"/><Relationship Id="rId25" Type="http://schemas.openxmlformats.org/officeDocument/2006/relationships/tags" Target="../tags/tag517.xml"/><Relationship Id="rId33" Type="http://schemas.openxmlformats.org/officeDocument/2006/relationships/tags" Target="../tags/tag525.xml"/><Relationship Id="rId38" Type="http://schemas.openxmlformats.org/officeDocument/2006/relationships/tags" Target="../tags/tag530.xml"/><Relationship Id="rId46" Type="http://schemas.openxmlformats.org/officeDocument/2006/relationships/image" Target="../media/image33.png"/><Relationship Id="rId20" Type="http://schemas.openxmlformats.org/officeDocument/2006/relationships/tags" Target="../tags/tag512.xml"/><Relationship Id="rId41" Type="http://schemas.openxmlformats.org/officeDocument/2006/relationships/slideLayout" Target="../slideLayouts/slideLayout3.xml"/><Relationship Id="rId1" Type="http://schemas.openxmlformats.org/officeDocument/2006/relationships/tags" Target="../tags/tag493.xml"/><Relationship Id="rId6" Type="http://schemas.openxmlformats.org/officeDocument/2006/relationships/tags" Target="../tags/tag498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558.xml"/><Relationship Id="rId21" Type="http://schemas.openxmlformats.org/officeDocument/2006/relationships/tags" Target="../tags/tag553.xml"/><Relationship Id="rId42" Type="http://schemas.openxmlformats.org/officeDocument/2006/relationships/tags" Target="../tags/tag574.xml"/><Relationship Id="rId47" Type="http://schemas.openxmlformats.org/officeDocument/2006/relationships/tags" Target="../tags/tag579.xml"/><Relationship Id="rId63" Type="http://schemas.openxmlformats.org/officeDocument/2006/relationships/tags" Target="../tags/tag595.xml"/><Relationship Id="rId68" Type="http://schemas.openxmlformats.org/officeDocument/2006/relationships/tags" Target="../tags/tag600.xml"/><Relationship Id="rId84" Type="http://schemas.openxmlformats.org/officeDocument/2006/relationships/tags" Target="../tags/tag616.xml"/><Relationship Id="rId89" Type="http://schemas.openxmlformats.org/officeDocument/2006/relationships/tags" Target="../tags/tag621.xml"/><Relationship Id="rId16" Type="http://schemas.openxmlformats.org/officeDocument/2006/relationships/tags" Target="../tags/tag548.xml"/><Relationship Id="rId107" Type="http://schemas.openxmlformats.org/officeDocument/2006/relationships/image" Target="../media/image27.png"/><Relationship Id="rId11" Type="http://schemas.openxmlformats.org/officeDocument/2006/relationships/tags" Target="../tags/tag543.xml"/><Relationship Id="rId32" Type="http://schemas.openxmlformats.org/officeDocument/2006/relationships/tags" Target="../tags/tag564.xml"/><Relationship Id="rId37" Type="http://schemas.openxmlformats.org/officeDocument/2006/relationships/tags" Target="../tags/tag569.xml"/><Relationship Id="rId53" Type="http://schemas.openxmlformats.org/officeDocument/2006/relationships/tags" Target="../tags/tag585.xml"/><Relationship Id="rId58" Type="http://schemas.openxmlformats.org/officeDocument/2006/relationships/tags" Target="../tags/tag590.xml"/><Relationship Id="rId74" Type="http://schemas.openxmlformats.org/officeDocument/2006/relationships/tags" Target="../tags/tag606.xml"/><Relationship Id="rId79" Type="http://schemas.openxmlformats.org/officeDocument/2006/relationships/tags" Target="../tags/tag611.xml"/><Relationship Id="rId102" Type="http://schemas.openxmlformats.org/officeDocument/2006/relationships/notesSlide" Target="../notesSlides/notesSlide3.xml"/><Relationship Id="rId5" Type="http://schemas.openxmlformats.org/officeDocument/2006/relationships/tags" Target="../tags/tag537.xml"/><Relationship Id="rId90" Type="http://schemas.openxmlformats.org/officeDocument/2006/relationships/tags" Target="../tags/tag622.xml"/><Relationship Id="rId95" Type="http://schemas.openxmlformats.org/officeDocument/2006/relationships/tags" Target="../tags/tag627.xml"/><Relationship Id="rId22" Type="http://schemas.openxmlformats.org/officeDocument/2006/relationships/tags" Target="../tags/tag554.xml"/><Relationship Id="rId27" Type="http://schemas.openxmlformats.org/officeDocument/2006/relationships/tags" Target="../tags/tag559.xml"/><Relationship Id="rId43" Type="http://schemas.openxmlformats.org/officeDocument/2006/relationships/tags" Target="../tags/tag575.xml"/><Relationship Id="rId48" Type="http://schemas.openxmlformats.org/officeDocument/2006/relationships/tags" Target="../tags/tag580.xml"/><Relationship Id="rId64" Type="http://schemas.openxmlformats.org/officeDocument/2006/relationships/tags" Target="../tags/tag596.xml"/><Relationship Id="rId69" Type="http://schemas.openxmlformats.org/officeDocument/2006/relationships/tags" Target="../tags/tag601.xml"/><Relationship Id="rId80" Type="http://schemas.openxmlformats.org/officeDocument/2006/relationships/tags" Target="../tags/tag612.xml"/><Relationship Id="rId85" Type="http://schemas.openxmlformats.org/officeDocument/2006/relationships/tags" Target="../tags/tag617.xml"/><Relationship Id="rId12" Type="http://schemas.openxmlformats.org/officeDocument/2006/relationships/tags" Target="../tags/tag544.xml"/><Relationship Id="rId17" Type="http://schemas.openxmlformats.org/officeDocument/2006/relationships/tags" Target="../tags/tag549.xml"/><Relationship Id="rId33" Type="http://schemas.openxmlformats.org/officeDocument/2006/relationships/tags" Target="../tags/tag565.xml"/><Relationship Id="rId38" Type="http://schemas.openxmlformats.org/officeDocument/2006/relationships/tags" Target="../tags/tag570.xml"/><Relationship Id="rId59" Type="http://schemas.openxmlformats.org/officeDocument/2006/relationships/tags" Target="../tags/tag591.xml"/><Relationship Id="rId103" Type="http://schemas.openxmlformats.org/officeDocument/2006/relationships/image" Target="../media/image30.png"/><Relationship Id="rId108" Type="http://schemas.openxmlformats.org/officeDocument/2006/relationships/image" Target="../media/image28.png"/><Relationship Id="rId54" Type="http://schemas.openxmlformats.org/officeDocument/2006/relationships/tags" Target="../tags/tag586.xml"/><Relationship Id="rId70" Type="http://schemas.openxmlformats.org/officeDocument/2006/relationships/tags" Target="../tags/tag602.xml"/><Relationship Id="rId75" Type="http://schemas.openxmlformats.org/officeDocument/2006/relationships/tags" Target="../tags/tag607.xml"/><Relationship Id="rId91" Type="http://schemas.openxmlformats.org/officeDocument/2006/relationships/tags" Target="../tags/tag623.xml"/><Relationship Id="rId96" Type="http://schemas.openxmlformats.org/officeDocument/2006/relationships/tags" Target="../tags/tag628.xml"/><Relationship Id="rId1" Type="http://schemas.openxmlformats.org/officeDocument/2006/relationships/tags" Target="../tags/tag533.xml"/><Relationship Id="rId6" Type="http://schemas.openxmlformats.org/officeDocument/2006/relationships/tags" Target="../tags/tag538.xml"/><Relationship Id="rId15" Type="http://schemas.openxmlformats.org/officeDocument/2006/relationships/tags" Target="../tags/tag547.xml"/><Relationship Id="rId23" Type="http://schemas.openxmlformats.org/officeDocument/2006/relationships/tags" Target="../tags/tag555.xml"/><Relationship Id="rId28" Type="http://schemas.openxmlformats.org/officeDocument/2006/relationships/tags" Target="../tags/tag560.xml"/><Relationship Id="rId36" Type="http://schemas.openxmlformats.org/officeDocument/2006/relationships/tags" Target="../tags/tag568.xml"/><Relationship Id="rId49" Type="http://schemas.openxmlformats.org/officeDocument/2006/relationships/tags" Target="../tags/tag581.xml"/><Relationship Id="rId57" Type="http://schemas.openxmlformats.org/officeDocument/2006/relationships/tags" Target="../tags/tag589.xml"/><Relationship Id="rId106" Type="http://schemas.openxmlformats.org/officeDocument/2006/relationships/image" Target="../media/image33.png"/><Relationship Id="rId10" Type="http://schemas.openxmlformats.org/officeDocument/2006/relationships/tags" Target="../tags/tag542.xml"/><Relationship Id="rId31" Type="http://schemas.openxmlformats.org/officeDocument/2006/relationships/tags" Target="../tags/tag563.xml"/><Relationship Id="rId44" Type="http://schemas.openxmlformats.org/officeDocument/2006/relationships/tags" Target="../tags/tag576.xml"/><Relationship Id="rId52" Type="http://schemas.openxmlformats.org/officeDocument/2006/relationships/tags" Target="../tags/tag584.xml"/><Relationship Id="rId60" Type="http://schemas.openxmlformats.org/officeDocument/2006/relationships/tags" Target="../tags/tag592.xml"/><Relationship Id="rId65" Type="http://schemas.openxmlformats.org/officeDocument/2006/relationships/tags" Target="../tags/tag597.xml"/><Relationship Id="rId73" Type="http://schemas.openxmlformats.org/officeDocument/2006/relationships/tags" Target="../tags/tag605.xml"/><Relationship Id="rId78" Type="http://schemas.openxmlformats.org/officeDocument/2006/relationships/tags" Target="../tags/tag610.xml"/><Relationship Id="rId81" Type="http://schemas.openxmlformats.org/officeDocument/2006/relationships/tags" Target="../tags/tag613.xml"/><Relationship Id="rId86" Type="http://schemas.openxmlformats.org/officeDocument/2006/relationships/tags" Target="../tags/tag618.xml"/><Relationship Id="rId94" Type="http://schemas.openxmlformats.org/officeDocument/2006/relationships/tags" Target="../tags/tag626.xml"/><Relationship Id="rId99" Type="http://schemas.openxmlformats.org/officeDocument/2006/relationships/tags" Target="../tags/tag631.xml"/><Relationship Id="rId101" Type="http://schemas.openxmlformats.org/officeDocument/2006/relationships/slideLayout" Target="../slideLayouts/slideLayout3.xml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3" Type="http://schemas.openxmlformats.org/officeDocument/2006/relationships/tags" Target="../tags/tag545.xml"/><Relationship Id="rId18" Type="http://schemas.openxmlformats.org/officeDocument/2006/relationships/tags" Target="../tags/tag550.xml"/><Relationship Id="rId39" Type="http://schemas.openxmlformats.org/officeDocument/2006/relationships/tags" Target="../tags/tag571.xml"/><Relationship Id="rId109" Type="http://schemas.openxmlformats.org/officeDocument/2006/relationships/image" Target="../media/image29.png"/><Relationship Id="rId34" Type="http://schemas.openxmlformats.org/officeDocument/2006/relationships/tags" Target="../tags/tag566.xml"/><Relationship Id="rId50" Type="http://schemas.openxmlformats.org/officeDocument/2006/relationships/tags" Target="../tags/tag582.xml"/><Relationship Id="rId55" Type="http://schemas.openxmlformats.org/officeDocument/2006/relationships/tags" Target="../tags/tag587.xml"/><Relationship Id="rId76" Type="http://schemas.openxmlformats.org/officeDocument/2006/relationships/tags" Target="../tags/tag608.xml"/><Relationship Id="rId97" Type="http://schemas.openxmlformats.org/officeDocument/2006/relationships/tags" Target="../tags/tag629.xml"/><Relationship Id="rId104" Type="http://schemas.openxmlformats.org/officeDocument/2006/relationships/image" Target="../media/image31.png"/><Relationship Id="rId7" Type="http://schemas.openxmlformats.org/officeDocument/2006/relationships/tags" Target="../tags/tag539.xml"/><Relationship Id="rId71" Type="http://schemas.openxmlformats.org/officeDocument/2006/relationships/tags" Target="../tags/tag603.xml"/><Relationship Id="rId92" Type="http://schemas.openxmlformats.org/officeDocument/2006/relationships/tags" Target="../tags/tag624.xml"/><Relationship Id="rId2" Type="http://schemas.openxmlformats.org/officeDocument/2006/relationships/tags" Target="../tags/tag534.xml"/><Relationship Id="rId29" Type="http://schemas.openxmlformats.org/officeDocument/2006/relationships/tags" Target="../tags/tag561.xml"/><Relationship Id="rId24" Type="http://schemas.openxmlformats.org/officeDocument/2006/relationships/tags" Target="../tags/tag556.xml"/><Relationship Id="rId40" Type="http://schemas.openxmlformats.org/officeDocument/2006/relationships/tags" Target="../tags/tag572.xml"/><Relationship Id="rId45" Type="http://schemas.openxmlformats.org/officeDocument/2006/relationships/tags" Target="../tags/tag577.xml"/><Relationship Id="rId66" Type="http://schemas.openxmlformats.org/officeDocument/2006/relationships/tags" Target="../tags/tag598.xml"/><Relationship Id="rId87" Type="http://schemas.openxmlformats.org/officeDocument/2006/relationships/tags" Target="../tags/tag619.xml"/><Relationship Id="rId110" Type="http://schemas.openxmlformats.org/officeDocument/2006/relationships/image" Target="../media/image34.png"/><Relationship Id="rId61" Type="http://schemas.openxmlformats.org/officeDocument/2006/relationships/tags" Target="../tags/tag593.xml"/><Relationship Id="rId82" Type="http://schemas.openxmlformats.org/officeDocument/2006/relationships/tags" Target="../tags/tag614.xml"/><Relationship Id="rId19" Type="http://schemas.openxmlformats.org/officeDocument/2006/relationships/tags" Target="../tags/tag551.xml"/><Relationship Id="rId14" Type="http://schemas.openxmlformats.org/officeDocument/2006/relationships/tags" Target="../tags/tag546.xml"/><Relationship Id="rId30" Type="http://schemas.openxmlformats.org/officeDocument/2006/relationships/tags" Target="../tags/tag562.xml"/><Relationship Id="rId35" Type="http://schemas.openxmlformats.org/officeDocument/2006/relationships/tags" Target="../tags/tag567.xml"/><Relationship Id="rId56" Type="http://schemas.openxmlformats.org/officeDocument/2006/relationships/tags" Target="../tags/tag588.xml"/><Relationship Id="rId77" Type="http://schemas.openxmlformats.org/officeDocument/2006/relationships/tags" Target="../tags/tag609.xml"/><Relationship Id="rId100" Type="http://schemas.openxmlformats.org/officeDocument/2006/relationships/tags" Target="../tags/tag632.xml"/><Relationship Id="rId105" Type="http://schemas.openxmlformats.org/officeDocument/2006/relationships/image" Target="../media/image32.png"/><Relationship Id="rId8" Type="http://schemas.openxmlformats.org/officeDocument/2006/relationships/tags" Target="../tags/tag540.xml"/><Relationship Id="rId51" Type="http://schemas.openxmlformats.org/officeDocument/2006/relationships/tags" Target="../tags/tag583.xml"/><Relationship Id="rId72" Type="http://schemas.openxmlformats.org/officeDocument/2006/relationships/tags" Target="../tags/tag604.xml"/><Relationship Id="rId93" Type="http://schemas.openxmlformats.org/officeDocument/2006/relationships/tags" Target="../tags/tag625.xml"/><Relationship Id="rId98" Type="http://schemas.openxmlformats.org/officeDocument/2006/relationships/tags" Target="../tags/tag630.xml"/><Relationship Id="rId3" Type="http://schemas.openxmlformats.org/officeDocument/2006/relationships/tags" Target="../tags/tag535.xml"/><Relationship Id="rId25" Type="http://schemas.openxmlformats.org/officeDocument/2006/relationships/tags" Target="../tags/tag557.xml"/><Relationship Id="rId46" Type="http://schemas.openxmlformats.org/officeDocument/2006/relationships/tags" Target="../tags/tag578.xml"/><Relationship Id="rId67" Type="http://schemas.openxmlformats.org/officeDocument/2006/relationships/tags" Target="../tags/tag599.xml"/><Relationship Id="rId20" Type="http://schemas.openxmlformats.org/officeDocument/2006/relationships/tags" Target="../tags/tag552.xml"/><Relationship Id="rId41" Type="http://schemas.openxmlformats.org/officeDocument/2006/relationships/tags" Target="../tags/tag573.xml"/><Relationship Id="rId62" Type="http://schemas.openxmlformats.org/officeDocument/2006/relationships/tags" Target="../tags/tag594.xml"/><Relationship Id="rId83" Type="http://schemas.openxmlformats.org/officeDocument/2006/relationships/tags" Target="../tags/tag615.xml"/><Relationship Id="rId88" Type="http://schemas.openxmlformats.org/officeDocument/2006/relationships/tags" Target="../tags/tag620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658.xml"/><Relationship Id="rId21" Type="http://schemas.openxmlformats.org/officeDocument/2006/relationships/tags" Target="../tags/tag653.xml"/><Relationship Id="rId42" Type="http://schemas.openxmlformats.org/officeDocument/2006/relationships/tags" Target="../tags/tag674.xml"/><Relationship Id="rId47" Type="http://schemas.openxmlformats.org/officeDocument/2006/relationships/tags" Target="../tags/tag679.xml"/><Relationship Id="rId63" Type="http://schemas.openxmlformats.org/officeDocument/2006/relationships/tags" Target="../tags/tag695.xml"/><Relationship Id="rId68" Type="http://schemas.openxmlformats.org/officeDocument/2006/relationships/tags" Target="../tags/tag700.xml"/><Relationship Id="rId84" Type="http://schemas.openxmlformats.org/officeDocument/2006/relationships/image" Target="../media/image28.png"/><Relationship Id="rId16" Type="http://schemas.openxmlformats.org/officeDocument/2006/relationships/tags" Target="../tags/tag648.xml"/><Relationship Id="rId11" Type="http://schemas.openxmlformats.org/officeDocument/2006/relationships/tags" Target="../tags/tag643.xml"/><Relationship Id="rId32" Type="http://schemas.openxmlformats.org/officeDocument/2006/relationships/tags" Target="../tags/tag664.xml"/><Relationship Id="rId37" Type="http://schemas.openxmlformats.org/officeDocument/2006/relationships/tags" Target="../tags/tag669.xml"/><Relationship Id="rId53" Type="http://schemas.openxmlformats.org/officeDocument/2006/relationships/tags" Target="../tags/tag685.xml"/><Relationship Id="rId58" Type="http://schemas.openxmlformats.org/officeDocument/2006/relationships/tags" Target="../tags/tag690.xml"/><Relationship Id="rId74" Type="http://schemas.openxmlformats.org/officeDocument/2006/relationships/tags" Target="../tags/tag706.xml"/><Relationship Id="rId79" Type="http://schemas.openxmlformats.org/officeDocument/2006/relationships/image" Target="../media/image30.png"/><Relationship Id="rId5" Type="http://schemas.openxmlformats.org/officeDocument/2006/relationships/tags" Target="../tags/tag637.xml"/><Relationship Id="rId19" Type="http://schemas.openxmlformats.org/officeDocument/2006/relationships/tags" Target="../tags/tag651.xml"/><Relationship Id="rId14" Type="http://schemas.openxmlformats.org/officeDocument/2006/relationships/tags" Target="../tags/tag646.xml"/><Relationship Id="rId22" Type="http://schemas.openxmlformats.org/officeDocument/2006/relationships/tags" Target="../tags/tag654.xml"/><Relationship Id="rId27" Type="http://schemas.openxmlformats.org/officeDocument/2006/relationships/tags" Target="../tags/tag659.xml"/><Relationship Id="rId30" Type="http://schemas.openxmlformats.org/officeDocument/2006/relationships/tags" Target="../tags/tag662.xml"/><Relationship Id="rId35" Type="http://schemas.openxmlformats.org/officeDocument/2006/relationships/tags" Target="../tags/tag667.xml"/><Relationship Id="rId43" Type="http://schemas.openxmlformats.org/officeDocument/2006/relationships/tags" Target="../tags/tag675.xml"/><Relationship Id="rId48" Type="http://schemas.openxmlformats.org/officeDocument/2006/relationships/tags" Target="../tags/tag680.xml"/><Relationship Id="rId56" Type="http://schemas.openxmlformats.org/officeDocument/2006/relationships/tags" Target="../tags/tag688.xml"/><Relationship Id="rId64" Type="http://schemas.openxmlformats.org/officeDocument/2006/relationships/tags" Target="../tags/tag696.xml"/><Relationship Id="rId69" Type="http://schemas.openxmlformats.org/officeDocument/2006/relationships/tags" Target="../tags/tag701.xml"/><Relationship Id="rId77" Type="http://schemas.openxmlformats.org/officeDocument/2006/relationships/slideLayout" Target="../slideLayouts/slideLayout3.xml"/><Relationship Id="rId8" Type="http://schemas.openxmlformats.org/officeDocument/2006/relationships/tags" Target="../tags/tag640.xml"/><Relationship Id="rId51" Type="http://schemas.openxmlformats.org/officeDocument/2006/relationships/tags" Target="../tags/tag683.xml"/><Relationship Id="rId72" Type="http://schemas.openxmlformats.org/officeDocument/2006/relationships/tags" Target="../tags/tag704.xml"/><Relationship Id="rId80" Type="http://schemas.openxmlformats.org/officeDocument/2006/relationships/image" Target="../media/image31.png"/><Relationship Id="rId85" Type="http://schemas.openxmlformats.org/officeDocument/2006/relationships/image" Target="../media/image29.png"/><Relationship Id="rId3" Type="http://schemas.openxmlformats.org/officeDocument/2006/relationships/tags" Target="../tags/tag635.xml"/><Relationship Id="rId12" Type="http://schemas.openxmlformats.org/officeDocument/2006/relationships/tags" Target="../tags/tag644.xml"/><Relationship Id="rId17" Type="http://schemas.openxmlformats.org/officeDocument/2006/relationships/tags" Target="../tags/tag649.xml"/><Relationship Id="rId25" Type="http://schemas.openxmlformats.org/officeDocument/2006/relationships/tags" Target="../tags/tag657.xml"/><Relationship Id="rId33" Type="http://schemas.openxmlformats.org/officeDocument/2006/relationships/tags" Target="../tags/tag665.xml"/><Relationship Id="rId38" Type="http://schemas.openxmlformats.org/officeDocument/2006/relationships/tags" Target="../tags/tag670.xml"/><Relationship Id="rId46" Type="http://schemas.openxmlformats.org/officeDocument/2006/relationships/tags" Target="../tags/tag678.xml"/><Relationship Id="rId59" Type="http://schemas.openxmlformats.org/officeDocument/2006/relationships/tags" Target="../tags/tag691.xml"/><Relationship Id="rId67" Type="http://schemas.openxmlformats.org/officeDocument/2006/relationships/tags" Target="../tags/tag699.xml"/><Relationship Id="rId20" Type="http://schemas.openxmlformats.org/officeDocument/2006/relationships/tags" Target="../tags/tag652.xml"/><Relationship Id="rId41" Type="http://schemas.openxmlformats.org/officeDocument/2006/relationships/tags" Target="../tags/tag673.xml"/><Relationship Id="rId54" Type="http://schemas.openxmlformats.org/officeDocument/2006/relationships/tags" Target="../tags/tag686.xml"/><Relationship Id="rId62" Type="http://schemas.openxmlformats.org/officeDocument/2006/relationships/tags" Target="../tags/tag694.xml"/><Relationship Id="rId70" Type="http://schemas.openxmlformats.org/officeDocument/2006/relationships/tags" Target="../tags/tag702.xml"/><Relationship Id="rId75" Type="http://schemas.openxmlformats.org/officeDocument/2006/relationships/tags" Target="../tags/tag707.xml"/><Relationship Id="rId83" Type="http://schemas.openxmlformats.org/officeDocument/2006/relationships/image" Target="../media/image27.png"/><Relationship Id="rId1" Type="http://schemas.openxmlformats.org/officeDocument/2006/relationships/tags" Target="../tags/tag633.xml"/><Relationship Id="rId6" Type="http://schemas.openxmlformats.org/officeDocument/2006/relationships/tags" Target="../tags/tag638.xml"/><Relationship Id="rId15" Type="http://schemas.openxmlformats.org/officeDocument/2006/relationships/tags" Target="../tags/tag647.xml"/><Relationship Id="rId23" Type="http://schemas.openxmlformats.org/officeDocument/2006/relationships/tags" Target="../tags/tag655.xml"/><Relationship Id="rId28" Type="http://schemas.openxmlformats.org/officeDocument/2006/relationships/tags" Target="../tags/tag660.xml"/><Relationship Id="rId36" Type="http://schemas.openxmlformats.org/officeDocument/2006/relationships/tags" Target="../tags/tag668.xml"/><Relationship Id="rId49" Type="http://schemas.openxmlformats.org/officeDocument/2006/relationships/tags" Target="../tags/tag681.xml"/><Relationship Id="rId57" Type="http://schemas.openxmlformats.org/officeDocument/2006/relationships/tags" Target="../tags/tag689.xml"/><Relationship Id="rId10" Type="http://schemas.openxmlformats.org/officeDocument/2006/relationships/tags" Target="../tags/tag642.xml"/><Relationship Id="rId31" Type="http://schemas.openxmlformats.org/officeDocument/2006/relationships/tags" Target="../tags/tag663.xml"/><Relationship Id="rId44" Type="http://schemas.openxmlformats.org/officeDocument/2006/relationships/tags" Target="../tags/tag676.xml"/><Relationship Id="rId52" Type="http://schemas.openxmlformats.org/officeDocument/2006/relationships/tags" Target="../tags/tag684.xml"/><Relationship Id="rId60" Type="http://schemas.openxmlformats.org/officeDocument/2006/relationships/tags" Target="../tags/tag692.xml"/><Relationship Id="rId65" Type="http://schemas.openxmlformats.org/officeDocument/2006/relationships/tags" Target="../tags/tag697.xml"/><Relationship Id="rId73" Type="http://schemas.openxmlformats.org/officeDocument/2006/relationships/tags" Target="../tags/tag705.xml"/><Relationship Id="rId78" Type="http://schemas.openxmlformats.org/officeDocument/2006/relationships/notesSlide" Target="../notesSlides/notesSlide4.xml"/><Relationship Id="rId81" Type="http://schemas.openxmlformats.org/officeDocument/2006/relationships/image" Target="../media/image32.png"/><Relationship Id="rId86" Type="http://schemas.openxmlformats.org/officeDocument/2006/relationships/image" Target="../media/image34.png"/><Relationship Id="rId4" Type="http://schemas.openxmlformats.org/officeDocument/2006/relationships/tags" Target="../tags/tag636.xml"/><Relationship Id="rId9" Type="http://schemas.openxmlformats.org/officeDocument/2006/relationships/tags" Target="../tags/tag641.xml"/><Relationship Id="rId13" Type="http://schemas.openxmlformats.org/officeDocument/2006/relationships/tags" Target="../tags/tag645.xml"/><Relationship Id="rId18" Type="http://schemas.openxmlformats.org/officeDocument/2006/relationships/tags" Target="../tags/tag650.xml"/><Relationship Id="rId39" Type="http://schemas.openxmlformats.org/officeDocument/2006/relationships/tags" Target="../tags/tag671.xml"/><Relationship Id="rId34" Type="http://schemas.openxmlformats.org/officeDocument/2006/relationships/tags" Target="../tags/tag666.xml"/><Relationship Id="rId50" Type="http://schemas.openxmlformats.org/officeDocument/2006/relationships/tags" Target="../tags/tag682.xml"/><Relationship Id="rId55" Type="http://schemas.openxmlformats.org/officeDocument/2006/relationships/tags" Target="../tags/tag687.xml"/><Relationship Id="rId76" Type="http://schemas.openxmlformats.org/officeDocument/2006/relationships/tags" Target="../tags/tag708.xml"/><Relationship Id="rId7" Type="http://schemas.openxmlformats.org/officeDocument/2006/relationships/tags" Target="../tags/tag639.xml"/><Relationship Id="rId71" Type="http://schemas.openxmlformats.org/officeDocument/2006/relationships/tags" Target="../tags/tag703.xml"/><Relationship Id="rId2" Type="http://schemas.openxmlformats.org/officeDocument/2006/relationships/tags" Target="../tags/tag634.xml"/><Relationship Id="rId29" Type="http://schemas.openxmlformats.org/officeDocument/2006/relationships/tags" Target="../tags/tag661.xml"/><Relationship Id="rId24" Type="http://schemas.openxmlformats.org/officeDocument/2006/relationships/tags" Target="../tags/tag656.xml"/><Relationship Id="rId40" Type="http://schemas.openxmlformats.org/officeDocument/2006/relationships/tags" Target="../tags/tag672.xml"/><Relationship Id="rId45" Type="http://schemas.openxmlformats.org/officeDocument/2006/relationships/tags" Target="../tags/tag677.xml"/><Relationship Id="rId66" Type="http://schemas.openxmlformats.org/officeDocument/2006/relationships/tags" Target="../tags/tag698.xml"/><Relationship Id="rId61" Type="http://schemas.openxmlformats.org/officeDocument/2006/relationships/tags" Target="../tags/tag693.xml"/><Relationship Id="rId8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55DE276-4030-D0AE-34C7-1C17F71F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03" y="1825102"/>
            <a:ext cx="8809333" cy="2042392"/>
          </a:xfrm>
        </p:spPr>
        <p:txBody>
          <a:bodyPr>
            <a:normAutofit fontScale="90000"/>
          </a:bodyPr>
          <a:lstStyle/>
          <a:p>
            <a:r>
              <a:rPr lang="it-IT" sz="4400" b="1" dirty="0" err="1">
                <a:solidFill>
                  <a:schemeClr val="accent1"/>
                </a:solidFill>
              </a:rPr>
              <a:t>Quantification</a:t>
            </a:r>
            <a:r>
              <a:rPr lang="it-IT" sz="4400" b="1" dirty="0">
                <a:solidFill>
                  <a:schemeClr val="accent1"/>
                </a:solidFill>
              </a:rPr>
              <a:t> of Pore-Scale Controls on </a:t>
            </a:r>
            <a:r>
              <a:rPr lang="it-IT" sz="4400" b="1" dirty="0" err="1">
                <a:solidFill>
                  <a:schemeClr val="accent1"/>
                </a:solidFill>
              </a:rPr>
              <a:t>Bacterial</a:t>
            </a:r>
            <a:r>
              <a:rPr lang="it-IT" sz="4400" b="1" dirty="0">
                <a:solidFill>
                  <a:schemeClr val="accent1"/>
                </a:solidFill>
              </a:rPr>
              <a:t> </a:t>
            </a:r>
            <a:r>
              <a:rPr lang="it-IT" sz="4400" b="1" dirty="0" err="1">
                <a:solidFill>
                  <a:schemeClr val="accent1"/>
                </a:solidFill>
              </a:rPr>
              <a:t>Behavior</a:t>
            </a:r>
            <a:r>
              <a:rPr lang="it-IT" sz="4400" b="1" dirty="0">
                <a:solidFill>
                  <a:schemeClr val="accent1"/>
                </a:solidFill>
              </a:rPr>
              <a:t> via Information Theory 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6A9BF2-5593-93C3-9A56-AB76A18FA316}"/>
              </a:ext>
            </a:extLst>
          </p:cNvPr>
          <p:cNvSpPr txBox="1">
            <a:spLocks/>
          </p:cNvSpPr>
          <p:nvPr/>
        </p:nvSpPr>
        <p:spPr>
          <a:xfrm>
            <a:off x="407403" y="4103890"/>
            <a:ext cx="10436608" cy="782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chemeClr val="accent1"/>
                </a:solidFill>
                <a:latin typeface="Montserrat" pitchFamily="2" charset="77"/>
              </a:rPr>
              <a:t>Chiara Recalcati</a:t>
            </a:r>
            <a:r>
              <a:rPr lang="it-IT" sz="2400" b="0" dirty="0">
                <a:solidFill>
                  <a:schemeClr val="accent1"/>
                </a:solidFill>
                <a:latin typeface="Montserrat" pitchFamily="2" charset="77"/>
              </a:rPr>
              <a:t>, Maximilian </a:t>
            </a:r>
            <a:r>
              <a:rPr lang="it-IT" sz="2400" b="0" dirty="0" err="1">
                <a:solidFill>
                  <a:schemeClr val="accent1"/>
                </a:solidFill>
                <a:latin typeface="Montserrat" pitchFamily="2" charset="77"/>
              </a:rPr>
              <a:t>F</a:t>
            </a:r>
            <a:r>
              <a:rPr lang="it-IT" sz="2400" b="0" dirty="0">
                <a:solidFill>
                  <a:schemeClr val="accent1"/>
                </a:solidFill>
                <a:latin typeface="Montserrat" pitchFamily="2" charset="77"/>
              </a:rPr>
              <a:t>. Stoll, </a:t>
            </a:r>
          </a:p>
          <a:p>
            <a:r>
              <a:rPr lang="it-IT" sz="2400" b="0" dirty="0">
                <a:solidFill>
                  <a:schemeClr val="accent1"/>
                </a:solidFill>
                <a:latin typeface="Montserrat" pitchFamily="2" charset="77"/>
              </a:rPr>
              <a:t>Roman Stocker, Alberto Guadagnini, &amp; Joaquin Jimenez-Martinez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C5526-F936-0840-6F56-EBD68E26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7403" y="5694196"/>
            <a:ext cx="2821572" cy="630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18FD8-386B-2F3F-1400-468ADEE4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7403" y="533454"/>
            <a:ext cx="2639691" cy="7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7CDF-F52B-21FB-DE1D-3F055BEE8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2D4763-AD02-6549-91BA-FDFAE809A212}"/>
              </a:ext>
            </a:extLst>
          </p:cNvPr>
          <p:cNvSpPr/>
          <p:nvPr/>
        </p:nvSpPr>
        <p:spPr>
          <a:xfrm>
            <a:off x="1699670" y="5528808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029293-8B3A-A988-FA21-8A4D94AC6832}"/>
              </a:ext>
            </a:extLst>
          </p:cNvPr>
          <p:cNvSpPr/>
          <p:nvPr/>
        </p:nvSpPr>
        <p:spPr>
          <a:xfrm>
            <a:off x="1705454" y="4374074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A64465-0535-0E21-C622-A9D95BD265DA}"/>
              </a:ext>
            </a:extLst>
          </p:cNvPr>
          <p:cNvSpPr txBox="1"/>
          <p:nvPr/>
        </p:nvSpPr>
        <p:spPr>
          <a:xfrm>
            <a:off x="1831240" y="5507616"/>
            <a:ext cx="317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synergy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reflects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multivariate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correlations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for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chemotactic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0BB7D8-33F2-4633-3307-2FE07BD9A91D}"/>
              </a:ext>
            </a:extLst>
          </p:cNvPr>
          <p:cNvSpPr txBox="1"/>
          <p:nvPr/>
        </p:nvSpPr>
        <p:spPr>
          <a:xfrm>
            <a:off x="1831240" y="4445638"/>
            <a:ext cx="317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motile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are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mostly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influenced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fluid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velocity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E7629-03DC-6429-E340-09A358AF9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FF7FA-98E0-54EC-6630-5424AEF7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BE49B-41FE-87B4-D1D1-72C22155F405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781513" y="827887"/>
            <a:ext cx="4237882" cy="2711806"/>
          </a:xfrm>
          <a:prstGeom prst="rect">
            <a:avLst/>
          </a:prstGeom>
        </p:spPr>
      </p:pic>
      <p:grpSp>
        <p:nvGrpSpPr>
          <p:cNvPr id="377" name="Group 376" descr="\documentclass{article}&#10;\usepackage{amsmath}&#10;\pagestyle{empty}&#10;\begin{document}&#10;&#10;$U_1^*$&#10;&#10;&#10;&#10;\end{document}" title="IguanaTex Vector Display">
            <a:extLst>
              <a:ext uri="{FF2B5EF4-FFF2-40B4-BE49-F238E27FC236}">
                <a16:creationId xmlns:a16="http://schemas.microsoft.com/office/drawing/2014/main" id="{96E17434-95C3-A9A3-EE58-6C67F72AE66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96650" y="3644341"/>
            <a:ext cx="216874" cy="189606"/>
            <a:chOff x="3196592" y="4739770"/>
            <a:chExt cx="216874" cy="189606"/>
          </a:xfrm>
        </p:grpSpPr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7CE708A9-1083-9B6E-8583-D22A07EC199C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3196592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8561C695-79AF-6778-734B-15BAE2EAAEAF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3355933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95E81FDE-A92E-3697-53DB-4E07A0C2A443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3336696" y="4835282"/>
              <a:ext cx="51581" cy="94094"/>
            </a:xfrm>
            <a:custGeom>
              <a:avLst/>
              <a:gdLst>
                <a:gd name="csX0" fmla="*/ 32110 w 51581"/>
                <a:gd name="csY0" fmla="*/ 4033 h 94094"/>
                <a:gd name="csX1" fmla="*/ 27858 w 51581"/>
                <a:gd name="csY1" fmla="*/ 65 h 94094"/>
                <a:gd name="csX2" fmla="*/ 84 w 51581"/>
                <a:gd name="csY2" fmla="*/ 9135 h 94094"/>
                <a:gd name="csX3" fmla="*/ 84 w 51581"/>
                <a:gd name="csY3" fmla="*/ 14236 h 94094"/>
                <a:gd name="csX4" fmla="*/ 20631 w 51581"/>
                <a:gd name="csY4" fmla="*/ 10268 h 94094"/>
                <a:gd name="csX5" fmla="*/ 20631 w 51581"/>
                <a:gd name="csY5" fmla="*/ 82540 h 94094"/>
                <a:gd name="csX6" fmla="*/ 6460 w 51581"/>
                <a:gd name="csY6" fmla="*/ 89058 h 94094"/>
                <a:gd name="csX7" fmla="*/ 1075 w 51581"/>
                <a:gd name="csY7" fmla="*/ 89058 h 94094"/>
                <a:gd name="csX8" fmla="*/ 1075 w 51581"/>
                <a:gd name="csY8" fmla="*/ 94160 h 94094"/>
                <a:gd name="csX9" fmla="*/ 26300 w 51581"/>
                <a:gd name="csY9" fmla="*/ 93593 h 94094"/>
                <a:gd name="csX10" fmla="*/ 51665 w 51581"/>
                <a:gd name="csY10" fmla="*/ 94160 h 94094"/>
                <a:gd name="csX11" fmla="*/ 51665 w 51581"/>
                <a:gd name="csY11" fmla="*/ 89058 h 94094"/>
                <a:gd name="csX12" fmla="*/ 46281 w 51581"/>
                <a:gd name="csY12" fmla="*/ 89058 h 94094"/>
                <a:gd name="csX13" fmla="*/ 32110 w 51581"/>
                <a:gd name="csY13" fmla="*/ 82540 h 94094"/>
                <a:gd name="csX14" fmla="*/ 32110 w 51581"/>
                <a:gd name="csY14" fmla="*/ 4033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110" y="4033"/>
                  </a:moveTo>
                  <a:cubicBezTo>
                    <a:pt x="32110" y="207"/>
                    <a:pt x="31826" y="65"/>
                    <a:pt x="27858" y="65"/>
                  </a:cubicBezTo>
                  <a:cubicBezTo>
                    <a:pt x="18789" y="8993"/>
                    <a:pt x="5894" y="9135"/>
                    <a:pt x="84" y="9135"/>
                  </a:cubicBezTo>
                  <a:lnTo>
                    <a:pt x="84" y="14236"/>
                  </a:lnTo>
                  <a:cubicBezTo>
                    <a:pt x="3485" y="14236"/>
                    <a:pt x="12837" y="14236"/>
                    <a:pt x="20631" y="10268"/>
                  </a:cubicBezTo>
                  <a:lnTo>
                    <a:pt x="20631" y="82540"/>
                  </a:lnTo>
                  <a:cubicBezTo>
                    <a:pt x="20631" y="87216"/>
                    <a:pt x="20631" y="89058"/>
                    <a:pt x="6460" y="89058"/>
                  </a:cubicBezTo>
                  <a:lnTo>
                    <a:pt x="1075" y="89058"/>
                  </a:lnTo>
                  <a:lnTo>
                    <a:pt x="1075" y="94160"/>
                  </a:lnTo>
                  <a:cubicBezTo>
                    <a:pt x="3626" y="94018"/>
                    <a:pt x="21056" y="93593"/>
                    <a:pt x="26300" y="93593"/>
                  </a:cubicBezTo>
                  <a:cubicBezTo>
                    <a:pt x="30693" y="93593"/>
                    <a:pt x="48548" y="94018"/>
                    <a:pt x="51665" y="94160"/>
                  </a:cubicBezTo>
                  <a:lnTo>
                    <a:pt x="51665" y="89058"/>
                  </a:lnTo>
                  <a:lnTo>
                    <a:pt x="46281" y="89058"/>
                  </a:lnTo>
                  <a:cubicBezTo>
                    <a:pt x="32110" y="89058"/>
                    <a:pt x="32110" y="87216"/>
                    <a:pt x="32110" y="82540"/>
                  </a:cubicBezTo>
                  <a:lnTo>
                    <a:pt x="32110" y="403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387" name="Group 386" descr="\documentclass{article}&#10;\usepackage{amsmath}&#10;\pagestyle{empty}&#10;\begin{document}&#10;&#10;$U_2^*$&#10;&#10;&#10;&#10;\end{document}" title="IguanaTex Vector Display">
            <a:extLst>
              <a:ext uri="{FF2B5EF4-FFF2-40B4-BE49-F238E27FC236}">
                <a16:creationId xmlns:a16="http://schemas.microsoft.com/office/drawing/2014/main" id="{66C7485A-40E2-32C4-78C4-1DAE155446F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522150" y="3644341"/>
            <a:ext cx="216874" cy="189606"/>
            <a:chOff x="4019390" y="4739770"/>
            <a:chExt cx="216874" cy="189606"/>
          </a:xfrm>
        </p:grpSpPr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529FDE2B-750B-5AAC-7DD4-1A6CC2C49F15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4019390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64D9EF81-1D82-7A64-A6B7-FABF4F8955AB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4178731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C7117C2D-F997-A9B8-868C-9324734E69FA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4152976" y="4835282"/>
              <a:ext cx="62635" cy="94094"/>
            </a:xfrm>
            <a:custGeom>
              <a:avLst/>
              <a:gdLst>
                <a:gd name="csX0" fmla="*/ 62719 w 62635"/>
                <a:gd name="csY0" fmla="*/ 68369 h 94094"/>
                <a:gd name="csX1" fmla="*/ 57901 w 62635"/>
                <a:gd name="csY1" fmla="*/ 68369 h 94094"/>
                <a:gd name="csX2" fmla="*/ 54216 w 62635"/>
                <a:gd name="csY2" fmla="*/ 81264 h 94094"/>
                <a:gd name="csX3" fmla="*/ 40187 w 62635"/>
                <a:gd name="csY3" fmla="*/ 82115 h 94094"/>
                <a:gd name="csX4" fmla="*/ 14113 w 62635"/>
                <a:gd name="csY4" fmla="*/ 82115 h 94094"/>
                <a:gd name="csX5" fmla="*/ 42454 w 62635"/>
                <a:gd name="csY5" fmla="*/ 58307 h 94094"/>
                <a:gd name="csX6" fmla="*/ 62719 w 62635"/>
                <a:gd name="csY6" fmla="*/ 27698 h 94094"/>
                <a:gd name="csX7" fmla="*/ 29559 w 62635"/>
                <a:gd name="csY7" fmla="*/ 65 h 94094"/>
                <a:gd name="csX8" fmla="*/ 84 w 62635"/>
                <a:gd name="csY8" fmla="*/ 25431 h 94094"/>
                <a:gd name="csX9" fmla="*/ 7594 w 62635"/>
                <a:gd name="csY9" fmla="*/ 33367 h 94094"/>
                <a:gd name="csX10" fmla="*/ 15105 w 62635"/>
                <a:gd name="csY10" fmla="*/ 25856 h 94094"/>
                <a:gd name="csX11" fmla="*/ 6744 w 62635"/>
                <a:gd name="csY11" fmla="*/ 18346 h 94094"/>
                <a:gd name="csX12" fmla="*/ 27433 w 62635"/>
                <a:gd name="csY12" fmla="*/ 5167 h 94094"/>
                <a:gd name="csX13" fmla="*/ 48973 w 62635"/>
                <a:gd name="csY13" fmla="*/ 27698 h 94094"/>
                <a:gd name="csX14" fmla="*/ 35652 w 62635"/>
                <a:gd name="csY14" fmla="*/ 54906 h 94094"/>
                <a:gd name="csX15" fmla="*/ 1501 w 62635"/>
                <a:gd name="csY15" fmla="*/ 88633 h 94094"/>
                <a:gd name="csX16" fmla="*/ 84 w 62635"/>
                <a:gd name="csY16" fmla="*/ 94160 h 94094"/>
                <a:gd name="csX17" fmla="*/ 58467 w 62635"/>
                <a:gd name="csY17" fmla="*/ 94160 h 94094"/>
                <a:gd name="csX18" fmla="*/ 62719 w 62635"/>
                <a:gd name="csY18" fmla="*/ 68369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719" y="68369"/>
                  </a:moveTo>
                  <a:lnTo>
                    <a:pt x="57901" y="68369"/>
                  </a:lnTo>
                  <a:cubicBezTo>
                    <a:pt x="57476" y="71486"/>
                    <a:pt x="56058" y="79847"/>
                    <a:pt x="54216" y="81264"/>
                  </a:cubicBezTo>
                  <a:cubicBezTo>
                    <a:pt x="53083" y="82115"/>
                    <a:pt x="42171" y="82115"/>
                    <a:pt x="40187" y="82115"/>
                  </a:cubicBezTo>
                  <a:lnTo>
                    <a:pt x="14113" y="82115"/>
                  </a:lnTo>
                  <a:cubicBezTo>
                    <a:pt x="28992" y="68936"/>
                    <a:pt x="33952" y="64968"/>
                    <a:pt x="42454" y="58307"/>
                  </a:cubicBezTo>
                  <a:cubicBezTo>
                    <a:pt x="52941" y="49947"/>
                    <a:pt x="62719" y="41161"/>
                    <a:pt x="62719" y="27698"/>
                  </a:cubicBezTo>
                  <a:cubicBezTo>
                    <a:pt x="62719" y="10552"/>
                    <a:pt x="47698" y="65"/>
                    <a:pt x="29559" y="65"/>
                  </a:cubicBezTo>
                  <a:cubicBezTo>
                    <a:pt x="11987" y="65"/>
                    <a:pt x="84" y="12394"/>
                    <a:pt x="84" y="25431"/>
                  </a:cubicBezTo>
                  <a:cubicBezTo>
                    <a:pt x="84" y="32658"/>
                    <a:pt x="6177" y="33367"/>
                    <a:pt x="7594" y="33367"/>
                  </a:cubicBezTo>
                  <a:cubicBezTo>
                    <a:pt x="10995" y="33367"/>
                    <a:pt x="15105" y="30958"/>
                    <a:pt x="15105" y="25856"/>
                  </a:cubicBezTo>
                  <a:cubicBezTo>
                    <a:pt x="15105" y="23305"/>
                    <a:pt x="14113" y="18346"/>
                    <a:pt x="6744" y="18346"/>
                  </a:cubicBezTo>
                  <a:cubicBezTo>
                    <a:pt x="11137" y="8284"/>
                    <a:pt x="20773" y="5167"/>
                    <a:pt x="27433" y="5167"/>
                  </a:cubicBezTo>
                  <a:cubicBezTo>
                    <a:pt x="41604" y="5167"/>
                    <a:pt x="48973" y="16220"/>
                    <a:pt x="48973" y="27698"/>
                  </a:cubicBezTo>
                  <a:cubicBezTo>
                    <a:pt x="48973" y="40027"/>
                    <a:pt x="40187" y="49805"/>
                    <a:pt x="35652" y="54906"/>
                  </a:cubicBezTo>
                  <a:lnTo>
                    <a:pt x="1501" y="88633"/>
                  </a:lnTo>
                  <a:cubicBezTo>
                    <a:pt x="84" y="89908"/>
                    <a:pt x="84" y="90192"/>
                    <a:pt x="84" y="94160"/>
                  </a:cubicBezTo>
                  <a:lnTo>
                    <a:pt x="58467" y="94160"/>
                  </a:lnTo>
                  <a:lnTo>
                    <a:pt x="62719" y="6836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02" name="Group 401" descr="\documentclass{article}&#10;\usepackage{amsmath}&#10;\pagestyle{empty}&#10;\begin{document}&#10;&#10;$S^*$&#10;&#10;&#10;&#10;\end{document}" title="IguanaTex Vector Display">
            <a:extLst>
              <a:ext uri="{FF2B5EF4-FFF2-40B4-BE49-F238E27FC236}">
                <a16:creationId xmlns:a16="http://schemas.microsoft.com/office/drawing/2014/main" id="{0A268F7D-1864-38EC-B70E-165FD91CC1D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147750" y="3644341"/>
            <a:ext cx="200995" cy="142721"/>
            <a:chOff x="5689365" y="4702135"/>
            <a:chExt cx="200995" cy="142721"/>
          </a:xfrm>
        </p:grpSpPr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E83FFD8-BAA0-CF7F-9035-44A775BE0AF0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5689365" y="4702135"/>
              <a:ext cx="123470" cy="142721"/>
            </a:xfrm>
            <a:custGeom>
              <a:avLst/>
              <a:gdLst>
                <a:gd name="csX0" fmla="*/ 123547 w 123470"/>
                <a:gd name="csY0" fmla="*/ 2026 h 142721"/>
                <a:gd name="csX1" fmla="*/ 121257 w 123470"/>
                <a:gd name="csY1" fmla="*/ 63 h 142721"/>
                <a:gd name="csX2" fmla="*/ 117509 w 123470"/>
                <a:gd name="csY2" fmla="*/ 3007 h 142721"/>
                <a:gd name="csX3" fmla="*/ 107515 w 123470"/>
                <a:gd name="csY3" fmla="*/ 14197 h 142721"/>
                <a:gd name="csX4" fmla="*/ 77740 w 123470"/>
                <a:gd name="csY4" fmla="*/ 63 h 142721"/>
                <a:gd name="csX5" fmla="*/ 26312 w 123470"/>
                <a:gd name="csY5" fmla="*/ 46393 h 142721"/>
                <a:gd name="csX6" fmla="*/ 47966 w 123470"/>
                <a:gd name="csY6" fmla="*/ 74270 h 142721"/>
                <a:gd name="csX7" fmla="*/ 70244 w 123470"/>
                <a:gd name="csY7" fmla="*/ 79767 h 142721"/>
                <a:gd name="csX8" fmla="*/ 89400 w 123470"/>
                <a:gd name="csY8" fmla="*/ 100576 h 142721"/>
                <a:gd name="csX9" fmla="*/ 51922 w 123470"/>
                <a:gd name="csY9" fmla="*/ 136698 h 142721"/>
                <a:gd name="csX10" fmla="*/ 15484 w 123470"/>
                <a:gd name="csY10" fmla="*/ 108036 h 142721"/>
                <a:gd name="csX11" fmla="*/ 16734 w 123470"/>
                <a:gd name="csY11" fmla="*/ 97435 h 142721"/>
                <a:gd name="csX12" fmla="*/ 17150 w 123470"/>
                <a:gd name="csY12" fmla="*/ 96061 h 142721"/>
                <a:gd name="csX13" fmla="*/ 14652 w 123470"/>
                <a:gd name="csY13" fmla="*/ 93901 h 142721"/>
                <a:gd name="csX14" fmla="*/ 12569 w 123470"/>
                <a:gd name="csY14" fmla="*/ 94687 h 142721"/>
                <a:gd name="csX15" fmla="*/ 77 w 123470"/>
                <a:gd name="csY15" fmla="*/ 140821 h 142721"/>
                <a:gd name="csX16" fmla="*/ 2367 w 123470"/>
                <a:gd name="csY16" fmla="*/ 142784 h 142721"/>
                <a:gd name="csX17" fmla="*/ 6115 w 123470"/>
                <a:gd name="csY17" fmla="*/ 139839 h 142721"/>
                <a:gd name="csX18" fmla="*/ 16317 w 123470"/>
                <a:gd name="csY18" fmla="*/ 128649 h 142721"/>
                <a:gd name="csX19" fmla="*/ 51505 w 123470"/>
                <a:gd name="csY19" fmla="*/ 142784 h 142721"/>
                <a:gd name="csX20" fmla="*/ 104391 w 123470"/>
                <a:gd name="csY20" fmla="*/ 92331 h 142721"/>
                <a:gd name="csX21" fmla="*/ 94189 w 123470"/>
                <a:gd name="csY21" fmla="*/ 69362 h 142721"/>
                <a:gd name="csX22" fmla="*/ 67746 w 123470"/>
                <a:gd name="csY22" fmla="*/ 59546 h 142721"/>
                <a:gd name="csX23" fmla="*/ 53796 w 123470"/>
                <a:gd name="csY23" fmla="*/ 56013 h 142721"/>
                <a:gd name="csX24" fmla="*/ 41095 w 123470"/>
                <a:gd name="csY24" fmla="*/ 38148 h 142721"/>
                <a:gd name="csX25" fmla="*/ 77532 w 123470"/>
                <a:gd name="csY25" fmla="*/ 5560 h 142721"/>
                <a:gd name="csX26" fmla="*/ 107515 w 123470"/>
                <a:gd name="csY26" fmla="*/ 35988 h 142721"/>
                <a:gd name="csX27" fmla="*/ 106682 w 123470"/>
                <a:gd name="csY27" fmla="*/ 46982 h 142721"/>
                <a:gd name="csX28" fmla="*/ 109180 w 123470"/>
                <a:gd name="csY28" fmla="*/ 48945 h 142721"/>
                <a:gd name="csX29" fmla="*/ 112303 w 123470"/>
                <a:gd name="csY29" fmla="*/ 45019 h 142721"/>
                <a:gd name="csX30" fmla="*/ 123547 w 123470"/>
                <a:gd name="csY30" fmla="*/ 2026 h 1427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3470" h="142721">
                  <a:moveTo>
                    <a:pt x="123547" y="2026"/>
                  </a:moveTo>
                  <a:cubicBezTo>
                    <a:pt x="123547" y="1437"/>
                    <a:pt x="123131" y="63"/>
                    <a:pt x="121257" y="63"/>
                  </a:cubicBezTo>
                  <a:cubicBezTo>
                    <a:pt x="120216" y="63"/>
                    <a:pt x="120007" y="259"/>
                    <a:pt x="117509" y="3007"/>
                  </a:cubicBezTo>
                  <a:lnTo>
                    <a:pt x="107515" y="14197"/>
                  </a:lnTo>
                  <a:cubicBezTo>
                    <a:pt x="102101" y="4971"/>
                    <a:pt x="91274" y="63"/>
                    <a:pt x="77740" y="63"/>
                  </a:cubicBezTo>
                  <a:cubicBezTo>
                    <a:pt x="51297" y="63"/>
                    <a:pt x="26312" y="22639"/>
                    <a:pt x="26312" y="46393"/>
                  </a:cubicBezTo>
                  <a:cubicBezTo>
                    <a:pt x="26312" y="62295"/>
                    <a:pt x="37347" y="71325"/>
                    <a:pt x="47966" y="74270"/>
                  </a:cubicBezTo>
                  <a:lnTo>
                    <a:pt x="70244" y="79767"/>
                  </a:lnTo>
                  <a:cubicBezTo>
                    <a:pt x="77948" y="81534"/>
                    <a:pt x="89400" y="84478"/>
                    <a:pt x="89400" y="100576"/>
                  </a:cubicBezTo>
                  <a:cubicBezTo>
                    <a:pt x="89400" y="118245"/>
                    <a:pt x="72327" y="136698"/>
                    <a:pt x="51922" y="136698"/>
                  </a:cubicBezTo>
                  <a:cubicBezTo>
                    <a:pt x="38596" y="136698"/>
                    <a:pt x="15484" y="132379"/>
                    <a:pt x="15484" y="108036"/>
                  </a:cubicBezTo>
                  <a:cubicBezTo>
                    <a:pt x="15484" y="103325"/>
                    <a:pt x="16526" y="98613"/>
                    <a:pt x="16734" y="97435"/>
                  </a:cubicBezTo>
                  <a:cubicBezTo>
                    <a:pt x="16942" y="96650"/>
                    <a:pt x="17150" y="96454"/>
                    <a:pt x="17150" y="96061"/>
                  </a:cubicBezTo>
                  <a:cubicBezTo>
                    <a:pt x="17150" y="94098"/>
                    <a:pt x="15693" y="93901"/>
                    <a:pt x="14652" y="93901"/>
                  </a:cubicBezTo>
                  <a:cubicBezTo>
                    <a:pt x="13611" y="93901"/>
                    <a:pt x="13194" y="94098"/>
                    <a:pt x="12569" y="94687"/>
                  </a:cubicBezTo>
                  <a:cubicBezTo>
                    <a:pt x="11737" y="95472"/>
                    <a:pt x="77" y="140232"/>
                    <a:pt x="77" y="140821"/>
                  </a:cubicBezTo>
                  <a:cubicBezTo>
                    <a:pt x="77" y="141999"/>
                    <a:pt x="1118" y="142784"/>
                    <a:pt x="2367" y="142784"/>
                  </a:cubicBezTo>
                  <a:cubicBezTo>
                    <a:pt x="3408" y="142784"/>
                    <a:pt x="3616" y="142588"/>
                    <a:pt x="6115" y="139839"/>
                  </a:cubicBezTo>
                  <a:lnTo>
                    <a:pt x="16317" y="128649"/>
                  </a:lnTo>
                  <a:cubicBezTo>
                    <a:pt x="25270" y="140036"/>
                    <a:pt x="39429" y="142784"/>
                    <a:pt x="51505" y="142784"/>
                  </a:cubicBezTo>
                  <a:cubicBezTo>
                    <a:pt x="79822" y="142784"/>
                    <a:pt x="104391" y="116674"/>
                    <a:pt x="104391" y="92331"/>
                  </a:cubicBezTo>
                  <a:cubicBezTo>
                    <a:pt x="104391" y="78785"/>
                    <a:pt x="97312" y="72110"/>
                    <a:pt x="94189" y="69362"/>
                  </a:cubicBezTo>
                  <a:cubicBezTo>
                    <a:pt x="89400" y="64847"/>
                    <a:pt x="86277" y="64062"/>
                    <a:pt x="67746" y="59546"/>
                  </a:cubicBezTo>
                  <a:cubicBezTo>
                    <a:pt x="63165" y="58368"/>
                    <a:pt x="55670" y="56405"/>
                    <a:pt x="53796" y="56013"/>
                  </a:cubicBezTo>
                  <a:cubicBezTo>
                    <a:pt x="48174" y="54246"/>
                    <a:pt x="41095" y="48553"/>
                    <a:pt x="41095" y="38148"/>
                  </a:cubicBezTo>
                  <a:cubicBezTo>
                    <a:pt x="41095" y="22246"/>
                    <a:pt x="57752" y="5560"/>
                    <a:pt x="77532" y="5560"/>
                  </a:cubicBezTo>
                  <a:cubicBezTo>
                    <a:pt x="94814" y="5560"/>
                    <a:pt x="107515" y="14001"/>
                    <a:pt x="107515" y="35988"/>
                  </a:cubicBezTo>
                  <a:cubicBezTo>
                    <a:pt x="107515" y="42271"/>
                    <a:pt x="106682" y="45804"/>
                    <a:pt x="106682" y="46982"/>
                  </a:cubicBezTo>
                  <a:cubicBezTo>
                    <a:pt x="106682" y="47178"/>
                    <a:pt x="106682" y="48945"/>
                    <a:pt x="109180" y="48945"/>
                  </a:cubicBezTo>
                  <a:cubicBezTo>
                    <a:pt x="111262" y="48945"/>
                    <a:pt x="111471" y="48356"/>
                    <a:pt x="112303" y="45019"/>
                  </a:cubicBezTo>
                  <a:lnTo>
                    <a:pt x="123547" y="2026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EFA248DD-364E-DC28-B7C8-53DF6996B215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5831186" y="4705396"/>
              <a:ext cx="59174" cy="59228"/>
            </a:xfrm>
            <a:custGeom>
              <a:avLst/>
              <a:gdLst>
                <a:gd name="csX0" fmla="*/ 34189 w 59174"/>
                <a:gd name="csY0" fmla="*/ 29742 h 59228"/>
                <a:gd name="csX1" fmla="*/ 55177 w 59174"/>
                <a:gd name="csY1" fmla="*/ 21222 h 59228"/>
                <a:gd name="csX2" fmla="*/ 59258 w 59174"/>
                <a:gd name="csY2" fmla="*/ 16962 h 59228"/>
                <a:gd name="csX3" fmla="*/ 54739 w 59174"/>
                <a:gd name="csY3" fmla="*/ 12564 h 59228"/>
                <a:gd name="csX4" fmla="*/ 51679 w 59174"/>
                <a:gd name="csY4" fmla="*/ 13801 h 59228"/>
                <a:gd name="csX5" fmla="*/ 31857 w 59174"/>
                <a:gd name="csY5" fmla="*/ 26307 h 59228"/>
                <a:gd name="csX6" fmla="*/ 34043 w 59174"/>
                <a:gd name="csY6" fmla="*/ 5968 h 59228"/>
                <a:gd name="csX7" fmla="*/ 29670 w 59174"/>
                <a:gd name="csY7" fmla="*/ 59 h 59228"/>
                <a:gd name="csX8" fmla="*/ 25152 w 59174"/>
                <a:gd name="csY8" fmla="*/ 4182 h 59228"/>
                <a:gd name="csX9" fmla="*/ 25881 w 59174"/>
                <a:gd name="csY9" fmla="*/ 10915 h 59228"/>
                <a:gd name="csX10" fmla="*/ 27484 w 59174"/>
                <a:gd name="csY10" fmla="*/ 26307 h 59228"/>
                <a:gd name="csX11" fmla="*/ 7808 w 59174"/>
                <a:gd name="csY11" fmla="*/ 13801 h 59228"/>
                <a:gd name="csX12" fmla="*/ 4602 w 59174"/>
                <a:gd name="csY12" fmla="*/ 12564 h 59228"/>
                <a:gd name="csX13" fmla="*/ 83 w 59174"/>
                <a:gd name="csY13" fmla="*/ 16962 h 59228"/>
                <a:gd name="csX14" fmla="*/ 3144 w 59174"/>
                <a:gd name="csY14" fmla="*/ 20947 h 59228"/>
                <a:gd name="csX15" fmla="*/ 25152 w 59174"/>
                <a:gd name="csY15" fmla="*/ 29605 h 59228"/>
                <a:gd name="csX16" fmla="*/ 4164 w 59174"/>
                <a:gd name="csY16" fmla="*/ 38125 h 59228"/>
                <a:gd name="csX17" fmla="*/ 83 w 59174"/>
                <a:gd name="csY17" fmla="*/ 42385 h 59228"/>
                <a:gd name="csX18" fmla="*/ 4602 w 59174"/>
                <a:gd name="csY18" fmla="*/ 46782 h 59228"/>
                <a:gd name="csX19" fmla="*/ 7662 w 59174"/>
                <a:gd name="csY19" fmla="*/ 45545 h 59228"/>
                <a:gd name="csX20" fmla="*/ 27484 w 59174"/>
                <a:gd name="csY20" fmla="*/ 33040 h 59228"/>
                <a:gd name="csX21" fmla="*/ 25152 w 59174"/>
                <a:gd name="csY21" fmla="*/ 55165 h 59228"/>
                <a:gd name="csX22" fmla="*/ 29670 w 59174"/>
                <a:gd name="csY22" fmla="*/ 59287 h 59228"/>
                <a:gd name="csX23" fmla="*/ 34189 w 59174"/>
                <a:gd name="csY23" fmla="*/ 55165 h 59228"/>
                <a:gd name="csX24" fmla="*/ 33460 w 59174"/>
                <a:gd name="csY24" fmla="*/ 48431 h 59228"/>
                <a:gd name="csX25" fmla="*/ 31857 w 59174"/>
                <a:gd name="csY25" fmla="*/ 33040 h 59228"/>
                <a:gd name="csX26" fmla="*/ 49347 w 59174"/>
                <a:gd name="csY26" fmla="*/ 44034 h 59228"/>
                <a:gd name="csX27" fmla="*/ 54739 w 59174"/>
                <a:gd name="csY27" fmla="*/ 46782 h 59228"/>
                <a:gd name="csX28" fmla="*/ 59258 w 59174"/>
                <a:gd name="csY28" fmla="*/ 42385 h 59228"/>
                <a:gd name="csX29" fmla="*/ 56197 w 59174"/>
                <a:gd name="csY29" fmla="*/ 38400 h 59228"/>
                <a:gd name="csX30" fmla="*/ 34189 w 59174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9174" h="59228">
                  <a:moveTo>
                    <a:pt x="34189" y="29742"/>
                  </a:moveTo>
                  <a:cubicBezTo>
                    <a:pt x="46140" y="24795"/>
                    <a:pt x="51533" y="22871"/>
                    <a:pt x="55177" y="21222"/>
                  </a:cubicBezTo>
                  <a:cubicBezTo>
                    <a:pt x="57946" y="20123"/>
                    <a:pt x="59258" y="19573"/>
                    <a:pt x="59258" y="16962"/>
                  </a:cubicBezTo>
                  <a:cubicBezTo>
                    <a:pt x="59258" y="14626"/>
                    <a:pt x="57363" y="12564"/>
                    <a:pt x="54739" y="12564"/>
                  </a:cubicBezTo>
                  <a:cubicBezTo>
                    <a:pt x="53719" y="12564"/>
                    <a:pt x="53428" y="12564"/>
                    <a:pt x="51679" y="13801"/>
                  </a:cubicBezTo>
                  <a:lnTo>
                    <a:pt x="31857" y="26307"/>
                  </a:lnTo>
                  <a:lnTo>
                    <a:pt x="34043" y="5968"/>
                  </a:lnTo>
                  <a:cubicBezTo>
                    <a:pt x="34334" y="3495"/>
                    <a:pt x="34043" y="59"/>
                    <a:pt x="29670" y="59"/>
                  </a:cubicBezTo>
                  <a:cubicBezTo>
                    <a:pt x="27921" y="59"/>
                    <a:pt x="25152" y="1159"/>
                    <a:pt x="25152" y="4182"/>
                  </a:cubicBezTo>
                  <a:cubicBezTo>
                    <a:pt x="25152" y="5419"/>
                    <a:pt x="25735" y="9541"/>
                    <a:pt x="25881" y="10915"/>
                  </a:cubicBezTo>
                  <a:cubicBezTo>
                    <a:pt x="26172" y="13252"/>
                    <a:pt x="27193" y="23146"/>
                    <a:pt x="27484" y="26307"/>
                  </a:cubicBezTo>
                  <a:lnTo>
                    <a:pt x="7808" y="13801"/>
                  </a:lnTo>
                  <a:cubicBezTo>
                    <a:pt x="6351" y="12977"/>
                    <a:pt x="5913" y="12564"/>
                    <a:pt x="4602" y="12564"/>
                  </a:cubicBezTo>
                  <a:cubicBezTo>
                    <a:pt x="1978" y="12564"/>
                    <a:pt x="83" y="14626"/>
                    <a:pt x="83" y="16962"/>
                  </a:cubicBezTo>
                  <a:cubicBezTo>
                    <a:pt x="83" y="19710"/>
                    <a:pt x="1832" y="20397"/>
                    <a:pt x="3144" y="20947"/>
                  </a:cubicBezTo>
                  <a:lnTo>
                    <a:pt x="25152" y="29605"/>
                  </a:lnTo>
                  <a:cubicBezTo>
                    <a:pt x="13201" y="34552"/>
                    <a:pt x="7808" y="36476"/>
                    <a:pt x="4164" y="38125"/>
                  </a:cubicBezTo>
                  <a:cubicBezTo>
                    <a:pt x="1395" y="39224"/>
                    <a:pt x="83" y="39774"/>
                    <a:pt x="83" y="42385"/>
                  </a:cubicBezTo>
                  <a:cubicBezTo>
                    <a:pt x="83" y="44721"/>
                    <a:pt x="1978" y="46782"/>
                    <a:pt x="4602" y="46782"/>
                  </a:cubicBezTo>
                  <a:cubicBezTo>
                    <a:pt x="5622" y="46782"/>
                    <a:pt x="5913" y="46782"/>
                    <a:pt x="7662" y="45545"/>
                  </a:cubicBezTo>
                  <a:lnTo>
                    <a:pt x="27484" y="33040"/>
                  </a:lnTo>
                  <a:lnTo>
                    <a:pt x="25152" y="55165"/>
                  </a:lnTo>
                  <a:cubicBezTo>
                    <a:pt x="25152" y="58188"/>
                    <a:pt x="27921" y="59287"/>
                    <a:pt x="29670" y="59287"/>
                  </a:cubicBezTo>
                  <a:cubicBezTo>
                    <a:pt x="31419" y="59287"/>
                    <a:pt x="34189" y="58188"/>
                    <a:pt x="34189" y="55165"/>
                  </a:cubicBezTo>
                  <a:cubicBezTo>
                    <a:pt x="34189" y="53928"/>
                    <a:pt x="33606" y="49805"/>
                    <a:pt x="33460" y="48431"/>
                  </a:cubicBezTo>
                  <a:cubicBezTo>
                    <a:pt x="33168" y="46095"/>
                    <a:pt x="32148" y="36201"/>
                    <a:pt x="31857" y="33040"/>
                  </a:cubicBezTo>
                  <a:lnTo>
                    <a:pt x="49347" y="44034"/>
                  </a:lnTo>
                  <a:cubicBezTo>
                    <a:pt x="53136" y="46782"/>
                    <a:pt x="53428" y="46782"/>
                    <a:pt x="54739" y="46782"/>
                  </a:cubicBezTo>
                  <a:cubicBezTo>
                    <a:pt x="57363" y="46782"/>
                    <a:pt x="59258" y="44721"/>
                    <a:pt x="59258" y="42385"/>
                  </a:cubicBezTo>
                  <a:cubicBezTo>
                    <a:pt x="59258" y="39636"/>
                    <a:pt x="57509" y="38949"/>
                    <a:pt x="56197" y="38400"/>
                  </a:cubicBezTo>
                  <a:lnTo>
                    <a:pt x="34189" y="29742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396" name="Group 395" descr="\documentclass{article}&#10;\usepackage{amsmath}&#10;\pagestyle{empty}&#10;\begin{document}&#10;&#10;$R^*$&#10;&#10;&#10;&#10;\end{document}" title="IguanaTex Vector Display">
            <a:extLst>
              <a:ext uri="{FF2B5EF4-FFF2-40B4-BE49-F238E27FC236}">
                <a16:creationId xmlns:a16="http://schemas.microsoft.com/office/drawing/2014/main" id="{293AB8F9-6F15-5DC8-BDFC-262427A6F2C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322250" y="3644341"/>
            <a:ext cx="245643" cy="139460"/>
            <a:chOff x="5028479" y="4705396"/>
            <a:chExt cx="245643" cy="139460"/>
          </a:xfrm>
        </p:grpSpPr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02C76565-5F2D-B827-339D-B0407A8C304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028479" y="4706454"/>
              <a:ext cx="163530" cy="138402"/>
            </a:xfrm>
            <a:custGeom>
              <a:avLst/>
              <a:gdLst>
                <a:gd name="csX0" fmla="*/ 76574 w 163530"/>
                <a:gd name="csY0" fmla="*/ 13609 h 138402"/>
                <a:gd name="csX1" fmla="*/ 82987 w 163530"/>
                <a:gd name="csY1" fmla="*/ 6345 h 138402"/>
                <a:gd name="csX2" fmla="*/ 96958 w 163530"/>
                <a:gd name="csY2" fmla="*/ 6149 h 138402"/>
                <a:gd name="csX3" fmla="*/ 138643 w 163530"/>
                <a:gd name="csY3" fmla="*/ 25584 h 138402"/>
                <a:gd name="csX4" fmla="*/ 126046 w 163530"/>
                <a:gd name="csY4" fmla="*/ 53461 h 138402"/>
                <a:gd name="csX5" fmla="*/ 87339 w 163530"/>
                <a:gd name="csY5" fmla="*/ 64847 h 138402"/>
                <a:gd name="csX6" fmla="*/ 61687 w 163530"/>
                <a:gd name="csY6" fmla="*/ 64847 h 138402"/>
                <a:gd name="csX7" fmla="*/ 76574 w 163530"/>
                <a:gd name="csY7" fmla="*/ 13609 h 138402"/>
                <a:gd name="csX8" fmla="*/ 109555 w 163530"/>
                <a:gd name="csY8" fmla="*/ 67399 h 138402"/>
                <a:gd name="csX9" fmla="*/ 159943 w 163530"/>
                <a:gd name="csY9" fmla="*/ 29510 h 138402"/>
                <a:gd name="csX10" fmla="*/ 109326 w 163530"/>
                <a:gd name="csY10" fmla="*/ 63 h 138402"/>
                <a:gd name="csX11" fmla="*/ 44051 w 163530"/>
                <a:gd name="csY11" fmla="*/ 63 h 138402"/>
                <a:gd name="csX12" fmla="*/ 37409 w 163530"/>
                <a:gd name="csY12" fmla="*/ 3989 h 138402"/>
                <a:gd name="csX13" fmla="*/ 43822 w 163530"/>
                <a:gd name="csY13" fmla="*/ 6149 h 138402"/>
                <a:gd name="csX14" fmla="*/ 52526 w 163530"/>
                <a:gd name="csY14" fmla="*/ 6541 h 138402"/>
                <a:gd name="csX15" fmla="*/ 58710 w 163530"/>
                <a:gd name="csY15" fmla="*/ 9682 h 138402"/>
                <a:gd name="csX16" fmla="*/ 57793 w 163530"/>
                <a:gd name="csY16" fmla="*/ 13412 h 138402"/>
                <a:gd name="csX17" fmla="*/ 27103 w 163530"/>
                <a:gd name="csY17" fmla="*/ 118833 h 138402"/>
                <a:gd name="csX18" fmla="*/ 6261 w 163530"/>
                <a:gd name="csY18" fmla="*/ 128060 h 138402"/>
                <a:gd name="csX19" fmla="*/ 77 w 163530"/>
                <a:gd name="csY19" fmla="*/ 131987 h 138402"/>
                <a:gd name="csX20" fmla="*/ 3283 w 163530"/>
                <a:gd name="csY20" fmla="*/ 134146 h 138402"/>
                <a:gd name="csX21" fmla="*/ 32142 w 163530"/>
                <a:gd name="csY21" fmla="*/ 133557 h 138402"/>
                <a:gd name="csX22" fmla="*/ 61229 w 163530"/>
                <a:gd name="csY22" fmla="*/ 134146 h 138402"/>
                <a:gd name="csX23" fmla="*/ 65810 w 163530"/>
                <a:gd name="csY23" fmla="*/ 130220 h 138402"/>
                <a:gd name="csX24" fmla="*/ 59397 w 163530"/>
                <a:gd name="csY24" fmla="*/ 128060 h 138402"/>
                <a:gd name="csX25" fmla="*/ 44509 w 163530"/>
                <a:gd name="csY25" fmla="*/ 124527 h 138402"/>
                <a:gd name="csX26" fmla="*/ 45197 w 163530"/>
                <a:gd name="csY26" fmla="*/ 121189 h 138402"/>
                <a:gd name="csX27" fmla="*/ 60313 w 163530"/>
                <a:gd name="csY27" fmla="*/ 69166 h 138402"/>
                <a:gd name="csX28" fmla="*/ 87568 w 163530"/>
                <a:gd name="csY28" fmla="*/ 69166 h 138402"/>
                <a:gd name="csX29" fmla="*/ 112533 w 163530"/>
                <a:gd name="csY29" fmla="*/ 87030 h 138402"/>
                <a:gd name="csX30" fmla="*/ 109326 w 163530"/>
                <a:gd name="csY30" fmla="*/ 100576 h 138402"/>
                <a:gd name="csX31" fmla="*/ 105662 w 163530"/>
                <a:gd name="csY31" fmla="*/ 117263 h 138402"/>
                <a:gd name="csX32" fmla="*/ 136123 w 163530"/>
                <a:gd name="csY32" fmla="*/ 138465 h 138402"/>
                <a:gd name="csX33" fmla="*/ 163607 w 163530"/>
                <a:gd name="csY33" fmla="*/ 115889 h 138402"/>
                <a:gd name="csX34" fmla="*/ 160859 w 163530"/>
                <a:gd name="csY34" fmla="*/ 113533 h 138402"/>
                <a:gd name="csX35" fmla="*/ 157881 w 163530"/>
                <a:gd name="csY35" fmla="*/ 116281 h 138402"/>
                <a:gd name="csX36" fmla="*/ 137039 w 163530"/>
                <a:gd name="csY36" fmla="*/ 134146 h 138402"/>
                <a:gd name="csX37" fmla="*/ 127878 w 163530"/>
                <a:gd name="csY37" fmla="*/ 122171 h 138402"/>
                <a:gd name="csX38" fmla="*/ 130168 w 163530"/>
                <a:gd name="csY38" fmla="*/ 99791 h 138402"/>
                <a:gd name="csX39" fmla="*/ 131084 w 163530"/>
                <a:gd name="csY39" fmla="*/ 90564 h 138402"/>
                <a:gd name="csX40" fmla="*/ 109555 w 163530"/>
                <a:gd name="csY40" fmla="*/ 67399 h 1384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63530" h="138402">
                  <a:moveTo>
                    <a:pt x="76574" y="13609"/>
                  </a:moveTo>
                  <a:cubicBezTo>
                    <a:pt x="77948" y="8897"/>
                    <a:pt x="78636" y="6934"/>
                    <a:pt x="82987" y="6345"/>
                  </a:cubicBezTo>
                  <a:cubicBezTo>
                    <a:pt x="85049" y="6149"/>
                    <a:pt x="92378" y="6149"/>
                    <a:pt x="96958" y="6149"/>
                  </a:cubicBezTo>
                  <a:cubicBezTo>
                    <a:pt x="113220" y="6149"/>
                    <a:pt x="138643" y="6149"/>
                    <a:pt x="138643" y="25584"/>
                  </a:cubicBezTo>
                  <a:cubicBezTo>
                    <a:pt x="138643" y="32258"/>
                    <a:pt x="134978" y="45804"/>
                    <a:pt x="126046" y="53461"/>
                  </a:cubicBezTo>
                  <a:cubicBezTo>
                    <a:pt x="120091" y="58565"/>
                    <a:pt x="107952" y="64847"/>
                    <a:pt x="87339" y="64847"/>
                  </a:cubicBezTo>
                  <a:lnTo>
                    <a:pt x="61687" y="64847"/>
                  </a:lnTo>
                  <a:lnTo>
                    <a:pt x="76574" y="13609"/>
                  </a:lnTo>
                  <a:close/>
                  <a:moveTo>
                    <a:pt x="109555" y="67399"/>
                  </a:moveTo>
                  <a:cubicBezTo>
                    <a:pt x="132688" y="63080"/>
                    <a:pt x="159943" y="49338"/>
                    <a:pt x="159943" y="29510"/>
                  </a:cubicBezTo>
                  <a:cubicBezTo>
                    <a:pt x="159943" y="12627"/>
                    <a:pt x="139330" y="63"/>
                    <a:pt x="109326" y="63"/>
                  </a:cubicBezTo>
                  <a:lnTo>
                    <a:pt x="44051" y="63"/>
                  </a:lnTo>
                  <a:cubicBezTo>
                    <a:pt x="39471" y="63"/>
                    <a:pt x="37409" y="63"/>
                    <a:pt x="37409" y="3989"/>
                  </a:cubicBezTo>
                  <a:cubicBezTo>
                    <a:pt x="37409" y="6149"/>
                    <a:pt x="39471" y="6149"/>
                    <a:pt x="43822" y="6149"/>
                  </a:cubicBezTo>
                  <a:cubicBezTo>
                    <a:pt x="44280" y="6149"/>
                    <a:pt x="48632" y="6149"/>
                    <a:pt x="52526" y="6541"/>
                  </a:cubicBezTo>
                  <a:cubicBezTo>
                    <a:pt x="56648" y="6934"/>
                    <a:pt x="58710" y="7130"/>
                    <a:pt x="58710" y="9682"/>
                  </a:cubicBezTo>
                  <a:cubicBezTo>
                    <a:pt x="58710" y="10467"/>
                    <a:pt x="58480" y="11056"/>
                    <a:pt x="57793" y="13412"/>
                  </a:cubicBezTo>
                  <a:lnTo>
                    <a:pt x="27103" y="118833"/>
                  </a:lnTo>
                  <a:cubicBezTo>
                    <a:pt x="24812" y="126490"/>
                    <a:pt x="24354" y="128060"/>
                    <a:pt x="6261" y="128060"/>
                  </a:cubicBezTo>
                  <a:cubicBezTo>
                    <a:pt x="2138" y="128060"/>
                    <a:pt x="77" y="128060"/>
                    <a:pt x="77" y="131987"/>
                  </a:cubicBezTo>
                  <a:cubicBezTo>
                    <a:pt x="77" y="134146"/>
                    <a:pt x="2825" y="134146"/>
                    <a:pt x="3283" y="134146"/>
                  </a:cubicBezTo>
                  <a:cubicBezTo>
                    <a:pt x="9696" y="134146"/>
                    <a:pt x="25729" y="133557"/>
                    <a:pt x="32142" y="133557"/>
                  </a:cubicBezTo>
                  <a:cubicBezTo>
                    <a:pt x="38555" y="133557"/>
                    <a:pt x="54816" y="134146"/>
                    <a:pt x="61229" y="134146"/>
                  </a:cubicBezTo>
                  <a:cubicBezTo>
                    <a:pt x="63061" y="134146"/>
                    <a:pt x="65810" y="134146"/>
                    <a:pt x="65810" y="130220"/>
                  </a:cubicBezTo>
                  <a:cubicBezTo>
                    <a:pt x="65810" y="128060"/>
                    <a:pt x="63748" y="128060"/>
                    <a:pt x="59397" y="128060"/>
                  </a:cubicBezTo>
                  <a:cubicBezTo>
                    <a:pt x="50922" y="128060"/>
                    <a:pt x="44509" y="128060"/>
                    <a:pt x="44509" y="124527"/>
                  </a:cubicBezTo>
                  <a:cubicBezTo>
                    <a:pt x="44509" y="123349"/>
                    <a:pt x="44967" y="122367"/>
                    <a:pt x="45197" y="121189"/>
                  </a:cubicBezTo>
                  <a:lnTo>
                    <a:pt x="60313" y="69166"/>
                  </a:lnTo>
                  <a:lnTo>
                    <a:pt x="87568" y="69166"/>
                  </a:lnTo>
                  <a:cubicBezTo>
                    <a:pt x="108410" y="69166"/>
                    <a:pt x="112533" y="80159"/>
                    <a:pt x="112533" y="87030"/>
                  </a:cubicBezTo>
                  <a:cubicBezTo>
                    <a:pt x="112533" y="89975"/>
                    <a:pt x="110700" y="96061"/>
                    <a:pt x="109326" y="100576"/>
                  </a:cubicBezTo>
                  <a:cubicBezTo>
                    <a:pt x="107723" y="106073"/>
                    <a:pt x="105662" y="113337"/>
                    <a:pt x="105662" y="117263"/>
                  </a:cubicBezTo>
                  <a:cubicBezTo>
                    <a:pt x="105662" y="138465"/>
                    <a:pt x="133146" y="138465"/>
                    <a:pt x="136123" y="138465"/>
                  </a:cubicBezTo>
                  <a:cubicBezTo>
                    <a:pt x="155591" y="138465"/>
                    <a:pt x="163607" y="118637"/>
                    <a:pt x="163607" y="115889"/>
                  </a:cubicBezTo>
                  <a:cubicBezTo>
                    <a:pt x="163607" y="113533"/>
                    <a:pt x="161088" y="113533"/>
                    <a:pt x="160859" y="113533"/>
                  </a:cubicBezTo>
                  <a:cubicBezTo>
                    <a:pt x="158798" y="113533"/>
                    <a:pt x="158340" y="114907"/>
                    <a:pt x="157881" y="116281"/>
                  </a:cubicBezTo>
                  <a:cubicBezTo>
                    <a:pt x="152156" y="130809"/>
                    <a:pt x="142307" y="134146"/>
                    <a:pt x="137039" y="134146"/>
                  </a:cubicBezTo>
                  <a:cubicBezTo>
                    <a:pt x="129481" y="134146"/>
                    <a:pt x="127878" y="129827"/>
                    <a:pt x="127878" y="122171"/>
                  </a:cubicBezTo>
                  <a:cubicBezTo>
                    <a:pt x="127878" y="116085"/>
                    <a:pt x="129252" y="106073"/>
                    <a:pt x="130168" y="99791"/>
                  </a:cubicBezTo>
                  <a:cubicBezTo>
                    <a:pt x="130626" y="97042"/>
                    <a:pt x="131084" y="93313"/>
                    <a:pt x="131084" y="90564"/>
                  </a:cubicBezTo>
                  <a:cubicBezTo>
                    <a:pt x="131084" y="75448"/>
                    <a:pt x="115739" y="69362"/>
                    <a:pt x="109555" y="67399"/>
                  </a:cubicBez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05DA9EE2-5BEE-F53C-EAC3-5C96A6899FE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5209031" y="4705396"/>
              <a:ext cx="65091" cy="59228"/>
            </a:xfrm>
            <a:custGeom>
              <a:avLst/>
              <a:gdLst>
                <a:gd name="csX0" fmla="*/ 37600 w 65091"/>
                <a:gd name="csY0" fmla="*/ 29742 h 59228"/>
                <a:gd name="csX1" fmla="*/ 60687 w 65091"/>
                <a:gd name="csY1" fmla="*/ 21222 h 59228"/>
                <a:gd name="csX2" fmla="*/ 65176 w 65091"/>
                <a:gd name="csY2" fmla="*/ 16962 h 59228"/>
                <a:gd name="csX3" fmla="*/ 60206 w 65091"/>
                <a:gd name="csY3" fmla="*/ 12564 h 59228"/>
                <a:gd name="csX4" fmla="*/ 56839 w 65091"/>
                <a:gd name="csY4" fmla="*/ 13801 h 59228"/>
                <a:gd name="csX5" fmla="*/ 35035 w 65091"/>
                <a:gd name="csY5" fmla="*/ 26307 h 59228"/>
                <a:gd name="csX6" fmla="*/ 37440 w 65091"/>
                <a:gd name="csY6" fmla="*/ 5968 h 59228"/>
                <a:gd name="csX7" fmla="*/ 32630 w 65091"/>
                <a:gd name="csY7" fmla="*/ 59 h 59228"/>
                <a:gd name="csX8" fmla="*/ 27660 w 65091"/>
                <a:gd name="csY8" fmla="*/ 4182 h 59228"/>
                <a:gd name="csX9" fmla="*/ 28462 w 65091"/>
                <a:gd name="csY9" fmla="*/ 10915 h 59228"/>
                <a:gd name="csX10" fmla="*/ 30225 w 65091"/>
                <a:gd name="csY10" fmla="*/ 26307 h 59228"/>
                <a:gd name="csX11" fmla="*/ 8582 w 65091"/>
                <a:gd name="csY11" fmla="*/ 13801 h 59228"/>
                <a:gd name="csX12" fmla="*/ 5054 w 65091"/>
                <a:gd name="csY12" fmla="*/ 12564 h 59228"/>
                <a:gd name="csX13" fmla="*/ 84 w 65091"/>
                <a:gd name="csY13" fmla="*/ 16962 h 59228"/>
                <a:gd name="csX14" fmla="*/ 3451 w 65091"/>
                <a:gd name="csY14" fmla="*/ 20947 h 59228"/>
                <a:gd name="csX15" fmla="*/ 27660 w 65091"/>
                <a:gd name="csY15" fmla="*/ 29605 h 59228"/>
                <a:gd name="csX16" fmla="*/ 4573 w 65091"/>
                <a:gd name="csY16" fmla="*/ 38125 h 59228"/>
                <a:gd name="csX17" fmla="*/ 84 w 65091"/>
                <a:gd name="csY17" fmla="*/ 42385 h 59228"/>
                <a:gd name="csX18" fmla="*/ 5054 w 65091"/>
                <a:gd name="csY18" fmla="*/ 46782 h 59228"/>
                <a:gd name="csX19" fmla="*/ 8421 w 65091"/>
                <a:gd name="csY19" fmla="*/ 45545 h 59228"/>
                <a:gd name="csX20" fmla="*/ 30225 w 65091"/>
                <a:gd name="csY20" fmla="*/ 33040 h 59228"/>
                <a:gd name="csX21" fmla="*/ 27660 w 65091"/>
                <a:gd name="csY21" fmla="*/ 55165 h 59228"/>
                <a:gd name="csX22" fmla="*/ 32630 w 65091"/>
                <a:gd name="csY22" fmla="*/ 59287 h 59228"/>
                <a:gd name="csX23" fmla="*/ 37600 w 65091"/>
                <a:gd name="csY23" fmla="*/ 55165 h 59228"/>
                <a:gd name="csX24" fmla="*/ 36799 w 65091"/>
                <a:gd name="csY24" fmla="*/ 48431 h 59228"/>
                <a:gd name="csX25" fmla="*/ 35035 w 65091"/>
                <a:gd name="csY25" fmla="*/ 33040 h 59228"/>
                <a:gd name="csX26" fmla="*/ 54274 w 65091"/>
                <a:gd name="csY26" fmla="*/ 44034 h 59228"/>
                <a:gd name="csX27" fmla="*/ 60206 w 65091"/>
                <a:gd name="csY27" fmla="*/ 46782 h 59228"/>
                <a:gd name="csX28" fmla="*/ 65176 w 65091"/>
                <a:gd name="csY28" fmla="*/ 42385 h 59228"/>
                <a:gd name="csX29" fmla="*/ 61809 w 65091"/>
                <a:gd name="csY29" fmla="*/ 38400 h 59228"/>
                <a:gd name="csX30" fmla="*/ 37600 w 65091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65091" h="59228">
                  <a:moveTo>
                    <a:pt x="37600" y="29742"/>
                  </a:moveTo>
                  <a:cubicBezTo>
                    <a:pt x="50747" y="24795"/>
                    <a:pt x="56679" y="22871"/>
                    <a:pt x="60687" y="21222"/>
                  </a:cubicBezTo>
                  <a:cubicBezTo>
                    <a:pt x="63733" y="20123"/>
                    <a:pt x="65176" y="19573"/>
                    <a:pt x="65176" y="16962"/>
                  </a:cubicBezTo>
                  <a:cubicBezTo>
                    <a:pt x="65176" y="14626"/>
                    <a:pt x="63092" y="12564"/>
                    <a:pt x="60206" y="12564"/>
                  </a:cubicBezTo>
                  <a:cubicBezTo>
                    <a:pt x="59084" y="12564"/>
                    <a:pt x="58763" y="12564"/>
                    <a:pt x="56839" y="13801"/>
                  </a:cubicBezTo>
                  <a:lnTo>
                    <a:pt x="35035" y="26307"/>
                  </a:lnTo>
                  <a:lnTo>
                    <a:pt x="37440" y="5968"/>
                  </a:lnTo>
                  <a:cubicBezTo>
                    <a:pt x="37761" y="3495"/>
                    <a:pt x="37440" y="59"/>
                    <a:pt x="32630" y="59"/>
                  </a:cubicBezTo>
                  <a:cubicBezTo>
                    <a:pt x="30706" y="59"/>
                    <a:pt x="27660" y="1159"/>
                    <a:pt x="27660" y="4182"/>
                  </a:cubicBezTo>
                  <a:cubicBezTo>
                    <a:pt x="27660" y="5419"/>
                    <a:pt x="28301" y="9541"/>
                    <a:pt x="28462" y="10915"/>
                  </a:cubicBezTo>
                  <a:cubicBezTo>
                    <a:pt x="28782" y="13252"/>
                    <a:pt x="29905" y="23146"/>
                    <a:pt x="30225" y="26307"/>
                  </a:cubicBezTo>
                  <a:lnTo>
                    <a:pt x="8582" y="13801"/>
                  </a:lnTo>
                  <a:cubicBezTo>
                    <a:pt x="6978" y="12977"/>
                    <a:pt x="6497" y="12564"/>
                    <a:pt x="5054" y="12564"/>
                  </a:cubicBezTo>
                  <a:cubicBezTo>
                    <a:pt x="2169" y="12564"/>
                    <a:pt x="84" y="14626"/>
                    <a:pt x="84" y="16962"/>
                  </a:cubicBezTo>
                  <a:cubicBezTo>
                    <a:pt x="84" y="19710"/>
                    <a:pt x="2008" y="20397"/>
                    <a:pt x="3451" y="20947"/>
                  </a:cubicBezTo>
                  <a:lnTo>
                    <a:pt x="27660" y="29605"/>
                  </a:lnTo>
                  <a:cubicBezTo>
                    <a:pt x="14514" y="34552"/>
                    <a:pt x="8582" y="36476"/>
                    <a:pt x="4573" y="38125"/>
                  </a:cubicBezTo>
                  <a:cubicBezTo>
                    <a:pt x="1527" y="39224"/>
                    <a:pt x="84" y="39774"/>
                    <a:pt x="84" y="42385"/>
                  </a:cubicBezTo>
                  <a:cubicBezTo>
                    <a:pt x="84" y="44721"/>
                    <a:pt x="2169" y="46782"/>
                    <a:pt x="5054" y="46782"/>
                  </a:cubicBezTo>
                  <a:cubicBezTo>
                    <a:pt x="6177" y="46782"/>
                    <a:pt x="6497" y="46782"/>
                    <a:pt x="8421" y="45545"/>
                  </a:cubicBezTo>
                  <a:lnTo>
                    <a:pt x="30225" y="33040"/>
                  </a:lnTo>
                  <a:lnTo>
                    <a:pt x="27660" y="55165"/>
                  </a:lnTo>
                  <a:cubicBezTo>
                    <a:pt x="27660" y="58188"/>
                    <a:pt x="30706" y="59287"/>
                    <a:pt x="32630" y="59287"/>
                  </a:cubicBezTo>
                  <a:cubicBezTo>
                    <a:pt x="34554" y="59287"/>
                    <a:pt x="37600" y="58188"/>
                    <a:pt x="37600" y="55165"/>
                  </a:cubicBezTo>
                  <a:cubicBezTo>
                    <a:pt x="37600" y="53928"/>
                    <a:pt x="36959" y="49805"/>
                    <a:pt x="36799" y="48431"/>
                  </a:cubicBezTo>
                  <a:cubicBezTo>
                    <a:pt x="36478" y="46095"/>
                    <a:pt x="35356" y="36201"/>
                    <a:pt x="35035" y="33040"/>
                  </a:cubicBezTo>
                  <a:lnTo>
                    <a:pt x="54274" y="44034"/>
                  </a:lnTo>
                  <a:cubicBezTo>
                    <a:pt x="58442" y="46782"/>
                    <a:pt x="58763" y="46782"/>
                    <a:pt x="60206" y="46782"/>
                  </a:cubicBezTo>
                  <a:cubicBezTo>
                    <a:pt x="63092" y="46782"/>
                    <a:pt x="65176" y="44721"/>
                    <a:pt x="65176" y="42385"/>
                  </a:cubicBezTo>
                  <a:cubicBezTo>
                    <a:pt x="65176" y="39636"/>
                    <a:pt x="63252" y="38949"/>
                    <a:pt x="61809" y="38400"/>
                  </a:cubicBezTo>
                  <a:lnTo>
                    <a:pt x="37600" y="29742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1DEAD7D1-1B82-C08E-13A5-E9637EB202B2}"/>
              </a:ext>
            </a:extLst>
          </p:cNvPr>
          <p:cNvSpPr txBox="1"/>
          <p:nvPr/>
        </p:nvSpPr>
        <p:spPr>
          <a:xfrm rot="16200000">
            <a:off x="-593823" y="1983966"/>
            <a:ext cx="190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6" name="Group 335" descr="\documentclass{article}&#10;\usepackage{amsmath}&#10;\pagestyle{empty}&#10;\begin{document}&#10;&#10;$I(X_{S_1},X_{S_2};X_{T})&#10;$&#10;&#10;&#10;&#10;\end{document}" title="IguanaTex Vector Display">
            <a:extLst>
              <a:ext uri="{FF2B5EF4-FFF2-40B4-BE49-F238E27FC236}">
                <a16:creationId xmlns:a16="http://schemas.microsoft.com/office/drawing/2014/main" id="{CCD75D0F-38DC-DB6B-3409-D010B9C6E32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 rot="16200000">
            <a:off x="-99319" y="2031056"/>
            <a:ext cx="1422930" cy="182196"/>
            <a:chOff x="1263243" y="2931273"/>
            <a:chExt cx="1422930" cy="182196"/>
          </a:xfrm>
        </p:grpSpPr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25325D3B-6BB9-787E-A386-EF6B890A77AE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63243" y="2943480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D80CA5E1-AFB6-9D3C-52B4-BEFFE01483B7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81277" y="2931273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FA0F57B1-A51A-4080-1F48-2356198ACF6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445429" y="2943480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C538B0B4-05A1-3922-3128-EDB6C471FCEB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618308" y="3005590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E7B505EF-02E5-7D0B-D6C6-F86BE7121D6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721562" y="3052797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2ACAF423-E822-CB17-34DB-047C223E32A9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813628" y="3048607"/>
              <a:ext cx="23685" cy="54476"/>
            </a:xfrm>
            <a:custGeom>
              <a:avLst/>
              <a:gdLst>
                <a:gd name="csX0" fmla="*/ 23789 w 23685"/>
                <a:gd name="csY0" fmla="*/ 19193 h 54476"/>
                <a:gd name="csX1" fmla="*/ 10833 w 23685"/>
                <a:gd name="csY1" fmla="*/ 63 h 54476"/>
                <a:gd name="csX2" fmla="*/ 103 w 23685"/>
                <a:gd name="csY2" fmla="*/ 9719 h 54476"/>
                <a:gd name="csX3" fmla="*/ 10833 w 23685"/>
                <a:gd name="csY3" fmla="*/ 19376 h 54476"/>
                <a:gd name="csX4" fmla="*/ 17918 w 23685"/>
                <a:gd name="csY4" fmla="*/ 17007 h 54476"/>
                <a:gd name="csX5" fmla="*/ 18930 w 23685"/>
                <a:gd name="csY5" fmla="*/ 16460 h 54476"/>
                <a:gd name="csX6" fmla="*/ 19335 w 23685"/>
                <a:gd name="csY6" fmla="*/ 19193 h 54476"/>
                <a:gd name="csX7" fmla="*/ 5569 w 23685"/>
                <a:gd name="csY7" fmla="*/ 49620 h 54476"/>
                <a:gd name="csX8" fmla="*/ 3342 w 23685"/>
                <a:gd name="csY8" fmla="*/ 52535 h 54476"/>
                <a:gd name="csX9" fmla="*/ 5367 w 23685"/>
                <a:gd name="csY9" fmla="*/ 54540 h 54476"/>
                <a:gd name="csX10" fmla="*/ 23789 w 23685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54476">
                  <a:moveTo>
                    <a:pt x="23789" y="19193"/>
                  </a:moveTo>
                  <a:cubicBezTo>
                    <a:pt x="23789" y="7168"/>
                    <a:pt x="18728" y="63"/>
                    <a:pt x="10833" y="63"/>
                  </a:cubicBezTo>
                  <a:cubicBezTo>
                    <a:pt x="4152" y="63"/>
                    <a:pt x="103" y="4618"/>
                    <a:pt x="103" y="9719"/>
                  </a:cubicBezTo>
                  <a:cubicBezTo>
                    <a:pt x="103" y="14639"/>
                    <a:pt x="4152" y="19376"/>
                    <a:pt x="10833" y="19376"/>
                  </a:cubicBezTo>
                  <a:cubicBezTo>
                    <a:pt x="13262" y="19376"/>
                    <a:pt x="15894" y="18647"/>
                    <a:pt x="17918" y="17007"/>
                  </a:cubicBezTo>
                  <a:cubicBezTo>
                    <a:pt x="18525" y="16643"/>
                    <a:pt x="18728" y="16460"/>
                    <a:pt x="18930" y="16460"/>
                  </a:cubicBezTo>
                  <a:cubicBezTo>
                    <a:pt x="19133" y="16460"/>
                    <a:pt x="19335" y="16643"/>
                    <a:pt x="19335" y="19193"/>
                  </a:cubicBezTo>
                  <a:cubicBezTo>
                    <a:pt x="19335" y="32676"/>
                    <a:pt x="12250" y="43608"/>
                    <a:pt x="5569" y="49620"/>
                  </a:cubicBezTo>
                  <a:cubicBezTo>
                    <a:pt x="3342" y="51624"/>
                    <a:pt x="3342" y="51989"/>
                    <a:pt x="3342" y="52535"/>
                  </a:cubicBezTo>
                  <a:cubicBezTo>
                    <a:pt x="3342" y="53811"/>
                    <a:pt x="4355" y="54540"/>
                    <a:pt x="5367" y="54540"/>
                  </a:cubicBezTo>
                  <a:cubicBezTo>
                    <a:pt x="7594" y="54540"/>
                    <a:pt x="23789" y="40510"/>
                    <a:pt x="23789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A351377C-37AE-AC1F-CF7D-6F0A0035FDA8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891657" y="2943480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66EB5E43-588E-DF88-D4BC-6C58192B84C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2064537" y="3005590"/>
              <a:ext cx="89984" cy="92209"/>
            </a:xfrm>
            <a:custGeom>
              <a:avLst/>
              <a:gdLst>
                <a:gd name="csX0" fmla="*/ 90101 w 89984"/>
                <a:gd name="csY0" fmla="*/ 1722 h 92209"/>
                <a:gd name="csX1" fmla="*/ 88259 w 89984"/>
                <a:gd name="csY1" fmla="*/ 64 h 92209"/>
                <a:gd name="csX2" fmla="*/ 85425 w 89984"/>
                <a:gd name="csY2" fmla="*/ 1850 h 92209"/>
                <a:gd name="csX3" fmla="*/ 78481 w 89984"/>
                <a:gd name="csY3" fmla="*/ 9119 h 92209"/>
                <a:gd name="csX4" fmla="*/ 55524 w 89984"/>
                <a:gd name="csY4" fmla="*/ 64 h 92209"/>
                <a:gd name="csX5" fmla="*/ 17830 w 89984"/>
                <a:gd name="csY5" fmla="*/ 29270 h 92209"/>
                <a:gd name="csX6" fmla="*/ 22506 w 89984"/>
                <a:gd name="csY6" fmla="*/ 41004 h 92209"/>
                <a:gd name="csX7" fmla="*/ 42203 w 89984"/>
                <a:gd name="csY7" fmla="*/ 49294 h 92209"/>
                <a:gd name="csX8" fmla="*/ 54249 w 89984"/>
                <a:gd name="csY8" fmla="*/ 51845 h 92209"/>
                <a:gd name="csX9" fmla="*/ 67428 w 89984"/>
                <a:gd name="csY9" fmla="*/ 65236 h 92209"/>
                <a:gd name="csX10" fmla="*/ 39228 w 89984"/>
                <a:gd name="csY10" fmla="*/ 87683 h 92209"/>
                <a:gd name="csX11" fmla="*/ 11736 w 89984"/>
                <a:gd name="csY11" fmla="*/ 69572 h 92209"/>
                <a:gd name="csX12" fmla="*/ 12586 w 89984"/>
                <a:gd name="csY12" fmla="*/ 63195 h 92209"/>
                <a:gd name="csX13" fmla="*/ 12728 w 89984"/>
                <a:gd name="csY13" fmla="*/ 62430 h 92209"/>
                <a:gd name="csX14" fmla="*/ 10461 w 89984"/>
                <a:gd name="csY14" fmla="*/ 60772 h 92209"/>
                <a:gd name="csX15" fmla="*/ 7768 w 89984"/>
                <a:gd name="csY15" fmla="*/ 63323 h 92209"/>
                <a:gd name="csX16" fmla="*/ 541 w 89984"/>
                <a:gd name="csY16" fmla="*/ 88831 h 92209"/>
                <a:gd name="csX17" fmla="*/ 116 w 89984"/>
                <a:gd name="csY17" fmla="*/ 90744 h 92209"/>
                <a:gd name="csX18" fmla="*/ 2100 w 89984"/>
                <a:gd name="csY18" fmla="*/ 92274 h 92209"/>
                <a:gd name="csX19" fmla="*/ 4934 w 89984"/>
                <a:gd name="csY19" fmla="*/ 90489 h 92209"/>
                <a:gd name="csX20" fmla="*/ 11736 w 89984"/>
                <a:gd name="csY20" fmla="*/ 83346 h 92209"/>
                <a:gd name="csX21" fmla="*/ 38802 w 89984"/>
                <a:gd name="csY21" fmla="*/ 92274 h 92209"/>
                <a:gd name="csX22" fmla="*/ 77489 w 89984"/>
                <a:gd name="csY22" fmla="*/ 60645 h 92209"/>
                <a:gd name="csX23" fmla="*/ 71821 w 89984"/>
                <a:gd name="csY23" fmla="*/ 46998 h 92209"/>
                <a:gd name="csX24" fmla="*/ 46455 w 89984"/>
                <a:gd name="csY24" fmla="*/ 38071 h 92209"/>
                <a:gd name="csX25" fmla="*/ 37527 w 89984"/>
                <a:gd name="csY25" fmla="*/ 36030 h 92209"/>
                <a:gd name="csX26" fmla="*/ 28033 w 89984"/>
                <a:gd name="csY26" fmla="*/ 24424 h 92209"/>
                <a:gd name="csX27" fmla="*/ 55382 w 89984"/>
                <a:gd name="csY27" fmla="*/ 4145 h 92209"/>
                <a:gd name="csX28" fmla="*/ 78056 w 89984"/>
                <a:gd name="csY28" fmla="*/ 24041 h 92209"/>
                <a:gd name="csX29" fmla="*/ 77489 w 89984"/>
                <a:gd name="csY29" fmla="*/ 29781 h 92209"/>
                <a:gd name="csX30" fmla="*/ 79898 w 89984"/>
                <a:gd name="csY30" fmla="*/ 31566 h 92209"/>
                <a:gd name="csX31" fmla="*/ 82732 w 89984"/>
                <a:gd name="csY31" fmla="*/ 28760 h 92209"/>
                <a:gd name="csX32" fmla="*/ 90101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101" y="1722"/>
                  </a:moveTo>
                  <a:cubicBezTo>
                    <a:pt x="90101" y="1085"/>
                    <a:pt x="89676" y="64"/>
                    <a:pt x="88259" y="64"/>
                  </a:cubicBezTo>
                  <a:cubicBezTo>
                    <a:pt x="87408" y="64"/>
                    <a:pt x="87267" y="192"/>
                    <a:pt x="85425" y="1850"/>
                  </a:cubicBezTo>
                  <a:lnTo>
                    <a:pt x="78481" y="9119"/>
                  </a:lnTo>
                  <a:cubicBezTo>
                    <a:pt x="73096" y="2360"/>
                    <a:pt x="64168" y="64"/>
                    <a:pt x="55524" y="64"/>
                  </a:cubicBezTo>
                  <a:cubicBezTo>
                    <a:pt x="35543" y="64"/>
                    <a:pt x="17830" y="14604"/>
                    <a:pt x="17830" y="29270"/>
                  </a:cubicBezTo>
                  <a:cubicBezTo>
                    <a:pt x="17830" y="31183"/>
                    <a:pt x="18255" y="36285"/>
                    <a:pt x="22506" y="41004"/>
                  </a:cubicBezTo>
                  <a:cubicBezTo>
                    <a:pt x="27324" y="46105"/>
                    <a:pt x="32567" y="47253"/>
                    <a:pt x="42203" y="49294"/>
                  </a:cubicBezTo>
                  <a:cubicBezTo>
                    <a:pt x="45038" y="49932"/>
                    <a:pt x="52123" y="51334"/>
                    <a:pt x="54249" y="51845"/>
                  </a:cubicBezTo>
                  <a:cubicBezTo>
                    <a:pt x="58783" y="52865"/>
                    <a:pt x="67428" y="55671"/>
                    <a:pt x="67428" y="65236"/>
                  </a:cubicBezTo>
                  <a:cubicBezTo>
                    <a:pt x="67428" y="75567"/>
                    <a:pt x="55382" y="87683"/>
                    <a:pt x="39228" y="87683"/>
                  </a:cubicBezTo>
                  <a:cubicBezTo>
                    <a:pt x="26757" y="87683"/>
                    <a:pt x="11736" y="83729"/>
                    <a:pt x="11736" y="69572"/>
                  </a:cubicBezTo>
                  <a:cubicBezTo>
                    <a:pt x="11736" y="68297"/>
                    <a:pt x="12019" y="65491"/>
                    <a:pt x="12586" y="63195"/>
                  </a:cubicBezTo>
                  <a:cubicBezTo>
                    <a:pt x="12728" y="62685"/>
                    <a:pt x="12728" y="62558"/>
                    <a:pt x="12728" y="62430"/>
                  </a:cubicBezTo>
                  <a:cubicBezTo>
                    <a:pt x="12728" y="60772"/>
                    <a:pt x="11028" y="60772"/>
                    <a:pt x="10461" y="60772"/>
                  </a:cubicBezTo>
                  <a:cubicBezTo>
                    <a:pt x="8477" y="60772"/>
                    <a:pt x="8335" y="61027"/>
                    <a:pt x="7768" y="63323"/>
                  </a:cubicBezTo>
                  <a:lnTo>
                    <a:pt x="541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3" y="92274"/>
                    <a:pt x="2100" y="92274"/>
                  </a:cubicBezTo>
                  <a:cubicBezTo>
                    <a:pt x="2950" y="92274"/>
                    <a:pt x="3092" y="92147"/>
                    <a:pt x="4934" y="90489"/>
                  </a:cubicBezTo>
                  <a:cubicBezTo>
                    <a:pt x="6493" y="88958"/>
                    <a:pt x="10177" y="84877"/>
                    <a:pt x="11736" y="83346"/>
                  </a:cubicBezTo>
                  <a:cubicBezTo>
                    <a:pt x="19247" y="90744"/>
                    <a:pt x="30300" y="92274"/>
                    <a:pt x="38802" y="92274"/>
                  </a:cubicBezTo>
                  <a:cubicBezTo>
                    <a:pt x="60200" y="92274"/>
                    <a:pt x="77489" y="75694"/>
                    <a:pt x="77489" y="60645"/>
                  </a:cubicBezTo>
                  <a:cubicBezTo>
                    <a:pt x="77489" y="55033"/>
                    <a:pt x="74938" y="49932"/>
                    <a:pt x="71821" y="46998"/>
                  </a:cubicBezTo>
                  <a:cubicBezTo>
                    <a:pt x="66861" y="42407"/>
                    <a:pt x="64735" y="41897"/>
                    <a:pt x="46455" y="38071"/>
                  </a:cubicBezTo>
                  <a:cubicBezTo>
                    <a:pt x="43479" y="37433"/>
                    <a:pt x="38802" y="36413"/>
                    <a:pt x="37527" y="36030"/>
                  </a:cubicBezTo>
                  <a:cubicBezTo>
                    <a:pt x="33984" y="34882"/>
                    <a:pt x="28033" y="31694"/>
                    <a:pt x="28033" y="24424"/>
                  </a:cubicBezTo>
                  <a:cubicBezTo>
                    <a:pt x="28033" y="14348"/>
                    <a:pt x="40645" y="4145"/>
                    <a:pt x="55382" y="4145"/>
                  </a:cubicBezTo>
                  <a:cubicBezTo>
                    <a:pt x="70687" y="4145"/>
                    <a:pt x="78056" y="11925"/>
                    <a:pt x="78056" y="24041"/>
                  </a:cubicBezTo>
                  <a:cubicBezTo>
                    <a:pt x="78056" y="25699"/>
                    <a:pt x="77489" y="28633"/>
                    <a:pt x="77489" y="29781"/>
                  </a:cubicBezTo>
                  <a:cubicBezTo>
                    <a:pt x="77489" y="31566"/>
                    <a:pt x="79189" y="31566"/>
                    <a:pt x="79898" y="31566"/>
                  </a:cubicBezTo>
                  <a:cubicBezTo>
                    <a:pt x="82024" y="31566"/>
                    <a:pt x="82165" y="30928"/>
                    <a:pt x="82732" y="28760"/>
                  </a:cubicBezTo>
                  <a:lnTo>
                    <a:pt x="90101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25BD7D53-E791-0902-CA62-7CA56CC7867E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2162527" y="3052797"/>
              <a:ext cx="50407" cy="60671"/>
            </a:xfrm>
            <a:custGeom>
              <a:avLst/>
              <a:gdLst>
                <a:gd name="csX0" fmla="*/ 50529 w 50407"/>
                <a:gd name="csY0" fmla="*/ 43155 h 60671"/>
                <a:gd name="csX1" fmla="*/ 46277 w 50407"/>
                <a:gd name="csY1" fmla="*/ 43155 h 60671"/>
                <a:gd name="csX2" fmla="*/ 43342 w 50407"/>
                <a:gd name="csY2" fmla="*/ 51445 h 60671"/>
                <a:gd name="csX3" fmla="*/ 32511 w 50407"/>
                <a:gd name="csY3" fmla="*/ 51991 h 60671"/>
                <a:gd name="csX4" fmla="*/ 12672 w 50407"/>
                <a:gd name="csY4" fmla="*/ 51991 h 60671"/>
                <a:gd name="csX5" fmla="*/ 32916 w 50407"/>
                <a:gd name="csY5" fmla="*/ 38782 h 60671"/>
                <a:gd name="csX6" fmla="*/ 50529 w 50407"/>
                <a:gd name="csY6" fmla="*/ 18194 h 60671"/>
                <a:gd name="csX7" fmla="*/ 23806 w 50407"/>
                <a:gd name="csY7" fmla="*/ 65 h 60671"/>
                <a:gd name="csX8" fmla="*/ 121 w 50407"/>
                <a:gd name="csY8" fmla="*/ 16099 h 60671"/>
                <a:gd name="csX9" fmla="*/ 5992 w 50407"/>
                <a:gd name="csY9" fmla="*/ 21656 h 60671"/>
                <a:gd name="csX10" fmla="*/ 11964 w 50407"/>
                <a:gd name="csY10" fmla="*/ 16281 h 60671"/>
                <a:gd name="csX11" fmla="*/ 6194 w 50407"/>
                <a:gd name="csY11" fmla="*/ 10906 h 60671"/>
                <a:gd name="csX12" fmla="*/ 21681 w 50407"/>
                <a:gd name="csY12" fmla="*/ 4074 h 60671"/>
                <a:gd name="csX13" fmla="*/ 39698 w 50407"/>
                <a:gd name="csY13" fmla="*/ 18285 h 60671"/>
                <a:gd name="csX14" fmla="*/ 26033 w 50407"/>
                <a:gd name="csY14" fmla="*/ 37689 h 60671"/>
                <a:gd name="csX15" fmla="*/ 1336 w 50407"/>
                <a:gd name="csY15" fmla="*/ 56546 h 60671"/>
                <a:gd name="csX16" fmla="*/ 121 w 50407"/>
                <a:gd name="csY16" fmla="*/ 58004 h 60671"/>
                <a:gd name="csX17" fmla="*/ 121 w 50407"/>
                <a:gd name="csY17" fmla="*/ 60737 h 60671"/>
                <a:gd name="csX18" fmla="*/ 47188 w 50407"/>
                <a:gd name="csY18" fmla="*/ 60737 h 60671"/>
                <a:gd name="csX19" fmla="*/ 50529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29" y="43155"/>
                  </a:moveTo>
                  <a:lnTo>
                    <a:pt x="46277" y="43155"/>
                  </a:lnTo>
                  <a:cubicBezTo>
                    <a:pt x="45974" y="44886"/>
                    <a:pt x="44962" y="50534"/>
                    <a:pt x="43342" y="51445"/>
                  </a:cubicBezTo>
                  <a:cubicBezTo>
                    <a:pt x="42532" y="51991"/>
                    <a:pt x="34030" y="51991"/>
                    <a:pt x="32511" y="51991"/>
                  </a:cubicBezTo>
                  <a:lnTo>
                    <a:pt x="12672" y="51991"/>
                  </a:lnTo>
                  <a:cubicBezTo>
                    <a:pt x="19353" y="47528"/>
                    <a:pt x="26843" y="42426"/>
                    <a:pt x="32916" y="38782"/>
                  </a:cubicBezTo>
                  <a:cubicBezTo>
                    <a:pt x="42026" y="33134"/>
                    <a:pt x="50529" y="27850"/>
                    <a:pt x="50529" y="18194"/>
                  </a:cubicBezTo>
                  <a:cubicBezTo>
                    <a:pt x="50529" y="6533"/>
                    <a:pt x="38281" y="65"/>
                    <a:pt x="23806" y="65"/>
                  </a:cubicBezTo>
                  <a:cubicBezTo>
                    <a:pt x="10142" y="65"/>
                    <a:pt x="121" y="7171"/>
                    <a:pt x="121" y="16099"/>
                  </a:cubicBezTo>
                  <a:cubicBezTo>
                    <a:pt x="121" y="20836"/>
                    <a:pt x="4575" y="21656"/>
                    <a:pt x="5992" y="21656"/>
                  </a:cubicBezTo>
                  <a:cubicBezTo>
                    <a:pt x="8725" y="21656"/>
                    <a:pt x="11964" y="20016"/>
                    <a:pt x="11964" y="16281"/>
                  </a:cubicBezTo>
                  <a:cubicBezTo>
                    <a:pt x="11964" y="13001"/>
                    <a:pt x="9332" y="11179"/>
                    <a:pt x="6194" y="10906"/>
                  </a:cubicBezTo>
                  <a:cubicBezTo>
                    <a:pt x="9028" y="6807"/>
                    <a:pt x="14899" y="4074"/>
                    <a:pt x="21681" y="4074"/>
                  </a:cubicBezTo>
                  <a:cubicBezTo>
                    <a:pt x="31499" y="4074"/>
                    <a:pt x="39698" y="9357"/>
                    <a:pt x="39698" y="18285"/>
                  </a:cubicBezTo>
                  <a:cubicBezTo>
                    <a:pt x="39698" y="25937"/>
                    <a:pt x="33827" y="31767"/>
                    <a:pt x="26033" y="37689"/>
                  </a:cubicBezTo>
                  <a:lnTo>
                    <a:pt x="1336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188" y="60737"/>
                  </a:lnTo>
                  <a:lnTo>
                    <a:pt x="5052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E8CC0341-5256-89BE-7D79-457BC1256BC5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2259857" y="2989393"/>
              <a:ext cx="22066" cy="113690"/>
            </a:xfrm>
            <a:custGeom>
              <a:avLst/>
              <a:gdLst>
                <a:gd name="csX0" fmla="*/ 21584 w 22066"/>
                <a:gd name="csY0" fmla="*/ 9719 h 113690"/>
                <a:gd name="csX1" fmla="*/ 10855 w 22066"/>
                <a:gd name="csY1" fmla="*/ 63 h 113690"/>
                <a:gd name="csX2" fmla="*/ 125 w 22066"/>
                <a:gd name="csY2" fmla="*/ 9719 h 113690"/>
                <a:gd name="csX3" fmla="*/ 10855 w 22066"/>
                <a:gd name="csY3" fmla="*/ 19376 h 113690"/>
                <a:gd name="csX4" fmla="*/ 21584 w 22066"/>
                <a:gd name="csY4" fmla="*/ 9719 h 113690"/>
                <a:gd name="csX5" fmla="*/ 17738 w 22066"/>
                <a:gd name="csY5" fmla="*/ 76585 h 113690"/>
                <a:gd name="csX6" fmla="*/ 4781 w 22066"/>
                <a:gd name="csY6" fmla="*/ 109381 h 113690"/>
                <a:gd name="csX7" fmla="*/ 3364 w 22066"/>
                <a:gd name="csY7" fmla="*/ 111749 h 113690"/>
                <a:gd name="csX8" fmla="*/ 5389 w 22066"/>
                <a:gd name="csY8" fmla="*/ 113754 h 113690"/>
                <a:gd name="csX9" fmla="*/ 22191 w 22066"/>
                <a:gd name="csY9" fmla="*/ 78043 h 113690"/>
                <a:gd name="csX10" fmla="*/ 10855 w 22066"/>
                <a:gd name="csY10" fmla="*/ 59277 h 113690"/>
                <a:gd name="csX11" fmla="*/ 125 w 22066"/>
                <a:gd name="csY11" fmla="*/ 68933 h 113690"/>
                <a:gd name="csX12" fmla="*/ 10855 w 22066"/>
                <a:gd name="csY12" fmla="*/ 78590 h 113690"/>
                <a:gd name="csX13" fmla="*/ 12474 w 22066"/>
                <a:gd name="csY13" fmla="*/ 78407 h 113690"/>
                <a:gd name="csX14" fmla="*/ 17738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84" y="9719"/>
                  </a:moveTo>
                  <a:cubicBezTo>
                    <a:pt x="21584" y="4435"/>
                    <a:pt x="16725" y="63"/>
                    <a:pt x="10855" y="63"/>
                  </a:cubicBezTo>
                  <a:cubicBezTo>
                    <a:pt x="4984" y="63"/>
                    <a:pt x="125" y="4435"/>
                    <a:pt x="125" y="9719"/>
                  </a:cubicBezTo>
                  <a:cubicBezTo>
                    <a:pt x="125" y="15003"/>
                    <a:pt x="4984" y="19376"/>
                    <a:pt x="10855" y="19376"/>
                  </a:cubicBezTo>
                  <a:cubicBezTo>
                    <a:pt x="16725" y="19376"/>
                    <a:pt x="21584" y="15003"/>
                    <a:pt x="21584" y="9719"/>
                  </a:cubicBezTo>
                  <a:close/>
                  <a:moveTo>
                    <a:pt x="17738" y="76585"/>
                  </a:moveTo>
                  <a:cubicBezTo>
                    <a:pt x="17738" y="81687"/>
                    <a:pt x="17738" y="95898"/>
                    <a:pt x="4781" y="109381"/>
                  </a:cubicBezTo>
                  <a:cubicBezTo>
                    <a:pt x="3364" y="110838"/>
                    <a:pt x="3364" y="111203"/>
                    <a:pt x="3364" y="111749"/>
                  </a:cubicBezTo>
                  <a:cubicBezTo>
                    <a:pt x="3364" y="113025"/>
                    <a:pt x="4376" y="113754"/>
                    <a:pt x="5389" y="113754"/>
                  </a:cubicBezTo>
                  <a:cubicBezTo>
                    <a:pt x="7616" y="113754"/>
                    <a:pt x="22191" y="99178"/>
                    <a:pt x="22191" y="78043"/>
                  </a:cubicBezTo>
                  <a:cubicBezTo>
                    <a:pt x="22191" y="72759"/>
                    <a:pt x="21786" y="59277"/>
                    <a:pt x="10855" y="59277"/>
                  </a:cubicBezTo>
                  <a:cubicBezTo>
                    <a:pt x="3769" y="59277"/>
                    <a:pt x="125" y="64196"/>
                    <a:pt x="125" y="68933"/>
                  </a:cubicBezTo>
                  <a:cubicBezTo>
                    <a:pt x="125" y="73670"/>
                    <a:pt x="3567" y="78590"/>
                    <a:pt x="10855" y="78590"/>
                  </a:cubicBezTo>
                  <a:cubicBezTo>
                    <a:pt x="11867" y="78590"/>
                    <a:pt x="12272" y="78590"/>
                    <a:pt x="12474" y="78407"/>
                  </a:cubicBezTo>
                  <a:cubicBezTo>
                    <a:pt x="13891" y="78225"/>
                    <a:pt x="16118" y="77861"/>
                    <a:pt x="17738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A6E55932-2BE1-CA45-5426-C3DDD2A8614A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2337886" y="2943480"/>
              <a:ext cx="166811" cy="124440"/>
            </a:xfrm>
            <a:custGeom>
              <a:avLst/>
              <a:gdLst>
                <a:gd name="csX0" fmla="*/ 92848 w 166811"/>
                <a:gd name="csY0" fmla="*/ 49620 h 124440"/>
                <a:gd name="csX1" fmla="*/ 75843 w 166811"/>
                <a:gd name="csY1" fmla="*/ 13363 h 124440"/>
                <a:gd name="csX2" fmla="*/ 74830 w 166811"/>
                <a:gd name="csY2" fmla="*/ 10995 h 124440"/>
                <a:gd name="csX3" fmla="*/ 86774 w 166811"/>
                <a:gd name="csY3" fmla="*/ 5711 h 124440"/>
                <a:gd name="csX4" fmla="*/ 90823 w 166811"/>
                <a:gd name="csY4" fmla="*/ 2249 h 124440"/>
                <a:gd name="csX5" fmla="*/ 87787 w 166811"/>
                <a:gd name="csY5" fmla="*/ 63 h 124440"/>
                <a:gd name="csX6" fmla="*/ 62279 w 166811"/>
                <a:gd name="csY6" fmla="*/ 609 h 124440"/>
                <a:gd name="csX7" fmla="*/ 39606 w 166811"/>
                <a:gd name="csY7" fmla="*/ 63 h 124440"/>
                <a:gd name="csX8" fmla="*/ 35962 w 166811"/>
                <a:gd name="csY8" fmla="*/ 3707 h 124440"/>
                <a:gd name="csX9" fmla="*/ 40618 w 166811"/>
                <a:gd name="csY9" fmla="*/ 5711 h 124440"/>
                <a:gd name="csX10" fmla="*/ 55801 w 166811"/>
                <a:gd name="csY10" fmla="*/ 11541 h 124440"/>
                <a:gd name="csX11" fmla="*/ 79689 w 166811"/>
                <a:gd name="csY11" fmla="*/ 62374 h 124440"/>
                <a:gd name="csX12" fmla="*/ 36974 w 166811"/>
                <a:gd name="csY12" fmla="*/ 103733 h 124440"/>
                <a:gd name="csX13" fmla="*/ 34342 w 166811"/>
                <a:gd name="csY13" fmla="*/ 105737 h 124440"/>
                <a:gd name="csX14" fmla="*/ 4583 w 166811"/>
                <a:gd name="csY14" fmla="*/ 118855 h 124440"/>
                <a:gd name="csX15" fmla="*/ 130 w 166811"/>
                <a:gd name="csY15" fmla="*/ 122499 h 124440"/>
                <a:gd name="csX16" fmla="*/ 2761 w 166811"/>
                <a:gd name="csY16" fmla="*/ 124503 h 124440"/>
                <a:gd name="csX17" fmla="*/ 21791 w 166811"/>
                <a:gd name="csY17" fmla="*/ 123957 h 124440"/>
                <a:gd name="csX18" fmla="*/ 44464 w 166811"/>
                <a:gd name="csY18" fmla="*/ 124503 h 124440"/>
                <a:gd name="csX19" fmla="*/ 48108 w 166811"/>
                <a:gd name="csY19" fmla="*/ 120859 h 124440"/>
                <a:gd name="csX20" fmla="*/ 45679 w 166811"/>
                <a:gd name="csY20" fmla="*/ 118855 h 124440"/>
                <a:gd name="csX21" fmla="*/ 37581 w 166811"/>
                <a:gd name="csY21" fmla="*/ 113207 h 124440"/>
                <a:gd name="csX22" fmla="*/ 43047 w 166811"/>
                <a:gd name="csY22" fmla="*/ 105008 h 124440"/>
                <a:gd name="csX23" fmla="*/ 63696 w 166811"/>
                <a:gd name="csY23" fmla="*/ 85331 h 124440"/>
                <a:gd name="csX24" fmla="*/ 81916 w 166811"/>
                <a:gd name="csY24" fmla="*/ 67476 h 124440"/>
                <a:gd name="csX25" fmla="*/ 102362 w 166811"/>
                <a:gd name="csY25" fmla="*/ 111021 h 124440"/>
                <a:gd name="csX26" fmla="*/ 103375 w 166811"/>
                <a:gd name="csY26" fmla="*/ 113571 h 124440"/>
                <a:gd name="csX27" fmla="*/ 91633 w 166811"/>
                <a:gd name="csY27" fmla="*/ 118855 h 124440"/>
                <a:gd name="csX28" fmla="*/ 87584 w 166811"/>
                <a:gd name="csY28" fmla="*/ 122317 h 124440"/>
                <a:gd name="csX29" fmla="*/ 90621 w 166811"/>
                <a:gd name="csY29" fmla="*/ 124503 h 124440"/>
                <a:gd name="csX30" fmla="*/ 116128 w 166811"/>
                <a:gd name="csY30" fmla="*/ 123957 h 124440"/>
                <a:gd name="csX31" fmla="*/ 138599 w 166811"/>
                <a:gd name="csY31" fmla="*/ 124503 h 124440"/>
                <a:gd name="csX32" fmla="*/ 142446 w 166811"/>
                <a:gd name="csY32" fmla="*/ 121041 h 124440"/>
                <a:gd name="csX33" fmla="*/ 138802 w 166811"/>
                <a:gd name="csY33" fmla="*/ 118855 h 124440"/>
                <a:gd name="csX34" fmla="*/ 121392 w 166811"/>
                <a:gd name="csY34" fmla="*/ 110838 h 124440"/>
                <a:gd name="csX35" fmla="*/ 95277 w 166811"/>
                <a:gd name="csY35" fmla="*/ 54540 h 124440"/>
                <a:gd name="csX36" fmla="*/ 136777 w 166811"/>
                <a:gd name="csY36" fmla="*/ 15003 h 124440"/>
                <a:gd name="csX37" fmla="*/ 162487 w 166811"/>
                <a:gd name="csY37" fmla="*/ 5711 h 124440"/>
                <a:gd name="csX38" fmla="*/ 166941 w 166811"/>
                <a:gd name="csY38" fmla="*/ 2067 h 124440"/>
                <a:gd name="csX39" fmla="*/ 164309 w 166811"/>
                <a:gd name="csY39" fmla="*/ 63 h 124440"/>
                <a:gd name="csX40" fmla="*/ 145280 w 166811"/>
                <a:gd name="csY40" fmla="*/ 609 h 124440"/>
                <a:gd name="csX41" fmla="*/ 122809 w 166811"/>
                <a:gd name="csY41" fmla="*/ 63 h 124440"/>
                <a:gd name="csX42" fmla="*/ 118962 w 166811"/>
                <a:gd name="csY42" fmla="*/ 3707 h 124440"/>
                <a:gd name="csX43" fmla="*/ 121392 w 166811"/>
                <a:gd name="csY43" fmla="*/ 5711 h 124440"/>
                <a:gd name="csX44" fmla="*/ 129489 w 166811"/>
                <a:gd name="csY44" fmla="*/ 11359 h 124440"/>
                <a:gd name="csX45" fmla="*/ 125643 w 166811"/>
                <a:gd name="csY45" fmla="*/ 17918 h 124440"/>
                <a:gd name="csX46" fmla="*/ 92848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48" y="49620"/>
                  </a:moveTo>
                  <a:lnTo>
                    <a:pt x="75843" y="13363"/>
                  </a:lnTo>
                  <a:cubicBezTo>
                    <a:pt x="75235" y="11906"/>
                    <a:pt x="74830" y="11177"/>
                    <a:pt x="74830" y="10995"/>
                  </a:cubicBezTo>
                  <a:cubicBezTo>
                    <a:pt x="74830" y="9901"/>
                    <a:pt x="78272" y="6440"/>
                    <a:pt x="86774" y="5711"/>
                  </a:cubicBezTo>
                  <a:cubicBezTo>
                    <a:pt x="88799" y="5529"/>
                    <a:pt x="90823" y="5346"/>
                    <a:pt x="90823" y="2249"/>
                  </a:cubicBezTo>
                  <a:cubicBezTo>
                    <a:pt x="90823" y="63"/>
                    <a:pt x="88394" y="63"/>
                    <a:pt x="87787" y="63"/>
                  </a:cubicBezTo>
                  <a:cubicBezTo>
                    <a:pt x="79486" y="63"/>
                    <a:pt x="70782" y="609"/>
                    <a:pt x="62279" y="609"/>
                  </a:cubicBezTo>
                  <a:cubicBezTo>
                    <a:pt x="57218" y="609"/>
                    <a:pt x="44667" y="63"/>
                    <a:pt x="39606" y="63"/>
                  </a:cubicBezTo>
                  <a:cubicBezTo>
                    <a:pt x="38391" y="63"/>
                    <a:pt x="35962" y="63"/>
                    <a:pt x="35962" y="3707"/>
                  </a:cubicBezTo>
                  <a:cubicBezTo>
                    <a:pt x="35962" y="5711"/>
                    <a:pt x="37986" y="5711"/>
                    <a:pt x="40618" y="5711"/>
                  </a:cubicBezTo>
                  <a:cubicBezTo>
                    <a:pt x="52764" y="5711"/>
                    <a:pt x="53979" y="7533"/>
                    <a:pt x="55801" y="11541"/>
                  </a:cubicBezTo>
                  <a:lnTo>
                    <a:pt x="79689" y="62374"/>
                  </a:lnTo>
                  <a:lnTo>
                    <a:pt x="36974" y="103733"/>
                  </a:lnTo>
                  <a:lnTo>
                    <a:pt x="34342" y="105737"/>
                  </a:lnTo>
                  <a:cubicBezTo>
                    <a:pt x="24423" y="115393"/>
                    <a:pt x="14908" y="118308"/>
                    <a:pt x="4583" y="118855"/>
                  </a:cubicBezTo>
                  <a:cubicBezTo>
                    <a:pt x="1952" y="119037"/>
                    <a:pt x="130" y="119037"/>
                    <a:pt x="130" y="122499"/>
                  </a:cubicBezTo>
                  <a:cubicBezTo>
                    <a:pt x="130" y="122681"/>
                    <a:pt x="130" y="124503"/>
                    <a:pt x="2761" y="124503"/>
                  </a:cubicBezTo>
                  <a:cubicBezTo>
                    <a:pt x="8835" y="124503"/>
                    <a:pt x="15515" y="123957"/>
                    <a:pt x="21791" y="123957"/>
                  </a:cubicBezTo>
                  <a:cubicBezTo>
                    <a:pt x="29281" y="123957"/>
                    <a:pt x="37176" y="124503"/>
                    <a:pt x="44464" y="124503"/>
                  </a:cubicBezTo>
                  <a:cubicBezTo>
                    <a:pt x="45679" y="124503"/>
                    <a:pt x="48108" y="124503"/>
                    <a:pt x="48108" y="120859"/>
                  </a:cubicBezTo>
                  <a:cubicBezTo>
                    <a:pt x="48108" y="119037"/>
                    <a:pt x="46084" y="118855"/>
                    <a:pt x="45679" y="118855"/>
                  </a:cubicBezTo>
                  <a:cubicBezTo>
                    <a:pt x="43857" y="118673"/>
                    <a:pt x="37581" y="118308"/>
                    <a:pt x="37581" y="113207"/>
                  </a:cubicBezTo>
                  <a:cubicBezTo>
                    <a:pt x="37581" y="110292"/>
                    <a:pt x="40618" y="107377"/>
                    <a:pt x="43047" y="105008"/>
                  </a:cubicBezTo>
                  <a:lnTo>
                    <a:pt x="63696" y="85331"/>
                  </a:lnTo>
                  <a:lnTo>
                    <a:pt x="81916" y="67476"/>
                  </a:lnTo>
                  <a:lnTo>
                    <a:pt x="102362" y="111021"/>
                  </a:lnTo>
                  <a:cubicBezTo>
                    <a:pt x="103172" y="113025"/>
                    <a:pt x="103375" y="113207"/>
                    <a:pt x="103375" y="113571"/>
                  </a:cubicBezTo>
                  <a:cubicBezTo>
                    <a:pt x="103375" y="115029"/>
                    <a:pt x="99528" y="118126"/>
                    <a:pt x="91633" y="118855"/>
                  </a:cubicBezTo>
                  <a:cubicBezTo>
                    <a:pt x="89406" y="119037"/>
                    <a:pt x="87584" y="119219"/>
                    <a:pt x="87584" y="122317"/>
                  </a:cubicBezTo>
                  <a:cubicBezTo>
                    <a:pt x="87584" y="124503"/>
                    <a:pt x="89811" y="124503"/>
                    <a:pt x="90621" y="124503"/>
                  </a:cubicBezTo>
                  <a:cubicBezTo>
                    <a:pt x="96289" y="124503"/>
                    <a:pt x="110460" y="123957"/>
                    <a:pt x="116128" y="123957"/>
                  </a:cubicBezTo>
                  <a:cubicBezTo>
                    <a:pt x="121189" y="123957"/>
                    <a:pt x="133538" y="124503"/>
                    <a:pt x="138599" y="124503"/>
                  </a:cubicBezTo>
                  <a:cubicBezTo>
                    <a:pt x="140016" y="124503"/>
                    <a:pt x="142446" y="124503"/>
                    <a:pt x="142446" y="121041"/>
                  </a:cubicBezTo>
                  <a:cubicBezTo>
                    <a:pt x="142446" y="118855"/>
                    <a:pt x="140421" y="118855"/>
                    <a:pt x="138802" y="118855"/>
                  </a:cubicBezTo>
                  <a:cubicBezTo>
                    <a:pt x="125238" y="118673"/>
                    <a:pt x="124833" y="118126"/>
                    <a:pt x="121392" y="110838"/>
                  </a:cubicBezTo>
                  <a:cubicBezTo>
                    <a:pt x="113497" y="93894"/>
                    <a:pt x="99933" y="65471"/>
                    <a:pt x="95277" y="54540"/>
                  </a:cubicBezTo>
                  <a:cubicBezTo>
                    <a:pt x="109043" y="41786"/>
                    <a:pt x="130299" y="20104"/>
                    <a:pt x="136777" y="15003"/>
                  </a:cubicBezTo>
                  <a:cubicBezTo>
                    <a:pt x="142648" y="10630"/>
                    <a:pt x="150341" y="6257"/>
                    <a:pt x="162487" y="5711"/>
                  </a:cubicBezTo>
                  <a:cubicBezTo>
                    <a:pt x="165119" y="5529"/>
                    <a:pt x="166941" y="5529"/>
                    <a:pt x="166941" y="2067"/>
                  </a:cubicBezTo>
                  <a:cubicBezTo>
                    <a:pt x="166941" y="1885"/>
                    <a:pt x="166941" y="63"/>
                    <a:pt x="164309" y="63"/>
                  </a:cubicBezTo>
                  <a:cubicBezTo>
                    <a:pt x="158236" y="63"/>
                    <a:pt x="151555" y="609"/>
                    <a:pt x="145280" y="609"/>
                  </a:cubicBezTo>
                  <a:cubicBezTo>
                    <a:pt x="137789" y="609"/>
                    <a:pt x="130097" y="63"/>
                    <a:pt x="122809" y="63"/>
                  </a:cubicBezTo>
                  <a:cubicBezTo>
                    <a:pt x="121594" y="63"/>
                    <a:pt x="118962" y="63"/>
                    <a:pt x="118962" y="3707"/>
                  </a:cubicBezTo>
                  <a:cubicBezTo>
                    <a:pt x="118962" y="4982"/>
                    <a:pt x="119975" y="5529"/>
                    <a:pt x="121392" y="5711"/>
                  </a:cubicBezTo>
                  <a:cubicBezTo>
                    <a:pt x="123214" y="5893"/>
                    <a:pt x="129489" y="6257"/>
                    <a:pt x="129489" y="11359"/>
                  </a:cubicBezTo>
                  <a:cubicBezTo>
                    <a:pt x="129489" y="13910"/>
                    <a:pt x="127263" y="16278"/>
                    <a:pt x="125643" y="17918"/>
                  </a:cubicBezTo>
                  <a:lnTo>
                    <a:pt x="92848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D5D7F1BD-4AA1-4388-59B6-D65BEE5AE6FF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2506231" y="3009034"/>
              <a:ext cx="105856" cy="86215"/>
            </a:xfrm>
            <a:custGeom>
              <a:avLst/>
              <a:gdLst>
                <a:gd name="csX0" fmla="*/ 62915 w 105856"/>
                <a:gd name="csY0" fmla="*/ 9119 h 86215"/>
                <a:gd name="csX1" fmla="*/ 67308 w 105856"/>
                <a:gd name="csY1" fmla="*/ 4783 h 86215"/>
                <a:gd name="csX2" fmla="*/ 75810 w 105856"/>
                <a:gd name="csY2" fmla="*/ 4656 h 86215"/>
                <a:gd name="csX3" fmla="*/ 91682 w 105856"/>
                <a:gd name="csY3" fmla="*/ 5676 h 86215"/>
                <a:gd name="csX4" fmla="*/ 98342 w 105856"/>
                <a:gd name="csY4" fmla="*/ 15751 h 86215"/>
                <a:gd name="csX5" fmla="*/ 97350 w 105856"/>
                <a:gd name="csY5" fmla="*/ 26082 h 86215"/>
                <a:gd name="csX6" fmla="*/ 97067 w 105856"/>
                <a:gd name="csY6" fmla="*/ 27485 h 86215"/>
                <a:gd name="csX7" fmla="*/ 99476 w 105856"/>
                <a:gd name="csY7" fmla="*/ 29398 h 86215"/>
                <a:gd name="csX8" fmla="*/ 102168 w 105856"/>
                <a:gd name="csY8" fmla="*/ 26209 h 86215"/>
                <a:gd name="csX9" fmla="*/ 105994 w 105856"/>
                <a:gd name="csY9" fmla="*/ 1850 h 86215"/>
                <a:gd name="csX10" fmla="*/ 101743 w 105856"/>
                <a:gd name="csY10" fmla="*/ 64 h 86215"/>
                <a:gd name="csX11" fmla="*/ 14592 w 105856"/>
                <a:gd name="csY11" fmla="*/ 64 h 86215"/>
                <a:gd name="csX12" fmla="*/ 9774 w 105856"/>
                <a:gd name="csY12" fmla="*/ 2743 h 86215"/>
                <a:gd name="csX13" fmla="*/ 846 w 105856"/>
                <a:gd name="csY13" fmla="*/ 25317 h 86215"/>
                <a:gd name="csX14" fmla="*/ 138 w 105856"/>
                <a:gd name="csY14" fmla="*/ 27612 h 86215"/>
                <a:gd name="csX15" fmla="*/ 2547 w 105856"/>
                <a:gd name="csY15" fmla="*/ 29398 h 86215"/>
                <a:gd name="csX16" fmla="*/ 5523 w 105856"/>
                <a:gd name="csY16" fmla="*/ 26337 h 86215"/>
                <a:gd name="csX17" fmla="*/ 39958 w 105856"/>
                <a:gd name="csY17" fmla="*/ 4656 h 86215"/>
                <a:gd name="csX18" fmla="*/ 45910 w 105856"/>
                <a:gd name="csY18" fmla="*/ 4656 h 86215"/>
                <a:gd name="csX19" fmla="*/ 50303 w 105856"/>
                <a:gd name="csY19" fmla="*/ 5931 h 86215"/>
                <a:gd name="csX20" fmla="*/ 49736 w 105856"/>
                <a:gd name="csY20" fmla="*/ 8609 h 86215"/>
                <a:gd name="csX21" fmla="*/ 31030 w 105856"/>
                <a:gd name="csY21" fmla="*/ 75694 h 86215"/>
                <a:gd name="csX22" fmla="*/ 14450 w 105856"/>
                <a:gd name="csY22" fmla="*/ 81688 h 86215"/>
                <a:gd name="csX23" fmla="*/ 8074 w 105856"/>
                <a:gd name="csY23" fmla="*/ 84494 h 86215"/>
                <a:gd name="csX24" fmla="*/ 10483 w 105856"/>
                <a:gd name="csY24" fmla="*/ 86280 h 86215"/>
                <a:gd name="csX25" fmla="*/ 22670 w 105856"/>
                <a:gd name="csY25" fmla="*/ 85897 h 86215"/>
                <a:gd name="csX26" fmla="*/ 34857 w 105856"/>
                <a:gd name="csY26" fmla="*/ 85770 h 86215"/>
                <a:gd name="csX27" fmla="*/ 47610 w 105856"/>
                <a:gd name="csY27" fmla="*/ 85897 h 86215"/>
                <a:gd name="csX28" fmla="*/ 59514 w 105856"/>
                <a:gd name="csY28" fmla="*/ 86280 h 86215"/>
                <a:gd name="csX29" fmla="*/ 62773 w 105856"/>
                <a:gd name="csY29" fmla="*/ 83474 h 86215"/>
                <a:gd name="csX30" fmla="*/ 56963 w 105856"/>
                <a:gd name="csY30" fmla="*/ 81688 h 86215"/>
                <a:gd name="csX31" fmla="*/ 48744 w 105856"/>
                <a:gd name="csY31" fmla="*/ 81433 h 86215"/>
                <a:gd name="csX32" fmla="*/ 43642 w 105856"/>
                <a:gd name="csY32" fmla="*/ 79010 h 86215"/>
                <a:gd name="csX33" fmla="*/ 44209 w 105856"/>
                <a:gd name="csY33" fmla="*/ 76077 h 86215"/>
                <a:gd name="csX34" fmla="*/ 62915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915" y="9119"/>
                  </a:moveTo>
                  <a:cubicBezTo>
                    <a:pt x="63907" y="5421"/>
                    <a:pt x="64190" y="5038"/>
                    <a:pt x="67308" y="4783"/>
                  </a:cubicBezTo>
                  <a:cubicBezTo>
                    <a:pt x="68016" y="4656"/>
                    <a:pt x="72976" y="4656"/>
                    <a:pt x="75810" y="4656"/>
                  </a:cubicBezTo>
                  <a:cubicBezTo>
                    <a:pt x="84455" y="4656"/>
                    <a:pt x="88139" y="4656"/>
                    <a:pt x="91682" y="5676"/>
                  </a:cubicBezTo>
                  <a:cubicBezTo>
                    <a:pt x="98059" y="7461"/>
                    <a:pt x="98342" y="11160"/>
                    <a:pt x="98342" y="15751"/>
                  </a:cubicBezTo>
                  <a:cubicBezTo>
                    <a:pt x="98342" y="17792"/>
                    <a:pt x="98342" y="19450"/>
                    <a:pt x="97350" y="26082"/>
                  </a:cubicBezTo>
                  <a:lnTo>
                    <a:pt x="97067" y="27485"/>
                  </a:lnTo>
                  <a:cubicBezTo>
                    <a:pt x="97067" y="28760"/>
                    <a:pt x="98059" y="29398"/>
                    <a:pt x="99476" y="29398"/>
                  </a:cubicBezTo>
                  <a:cubicBezTo>
                    <a:pt x="101601" y="29398"/>
                    <a:pt x="101885" y="28250"/>
                    <a:pt x="102168" y="26209"/>
                  </a:cubicBezTo>
                  <a:lnTo>
                    <a:pt x="105994" y="1850"/>
                  </a:lnTo>
                  <a:cubicBezTo>
                    <a:pt x="105994" y="64"/>
                    <a:pt x="104294" y="64"/>
                    <a:pt x="101743" y="64"/>
                  </a:cubicBezTo>
                  <a:lnTo>
                    <a:pt x="14592" y="64"/>
                  </a:lnTo>
                  <a:cubicBezTo>
                    <a:pt x="11049" y="64"/>
                    <a:pt x="10766" y="64"/>
                    <a:pt x="9774" y="2743"/>
                  </a:cubicBezTo>
                  <a:lnTo>
                    <a:pt x="846" y="25317"/>
                  </a:lnTo>
                  <a:cubicBezTo>
                    <a:pt x="705" y="25827"/>
                    <a:pt x="138" y="26975"/>
                    <a:pt x="138" y="27612"/>
                  </a:cubicBezTo>
                  <a:cubicBezTo>
                    <a:pt x="138" y="28123"/>
                    <a:pt x="421" y="29398"/>
                    <a:pt x="2547" y="29398"/>
                  </a:cubicBezTo>
                  <a:cubicBezTo>
                    <a:pt x="4389" y="29398"/>
                    <a:pt x="4673" y="28760"/>
                    <a:pt x="5523" y="26337"/>
                  </a:cubicBezTo>
                  <a:cubicBezTo>
                    <a:pt x="13742" y="5931"/>
                    <a:pt x="18418" y="4656"/>
                    <a:pt x="39958" y="4656"/>
                  </a:cubicBezTo>
                  <a:lnTo>
                    <a:pt x="45910" y="4656"/>
                  </a:lnTo>
                  <a:cubicBezTo>
                    <a:pt x="50161" y="4656"/>
                    <a:pt x="50303" y="4783"/>
                    <a:pt x="50303" y="5931"/>
                  </a:cubicBezTo>
                  <a:cubicBezTo>
                    <a:pt x="50303" y="6059"/>
                    <a:pt x="50303" y="6696"/>
                    <a:pt x="49736" y="8609"/>
                  </a:cubicBezTo>
                  <a:lnTo>
                    <a:pt x="31030" y="75694"/>
                  </a:lnTo>
                  <a:cubicBezTo>
                    <a:pt x="29755" y="80413"/>
                    <a:pt x="29330" y="81688"/>
                    <a:pt x="14450" y="81688"/>
                  </a:cubicBezTo>
                  <a:cubicBezTo>
                    <a:pt x="9349" y="81688"/>
                    <a:pt x="8074" y="81688"/>
                    <a:pt x="8074" y="84494"/>
                  </a:cubicBezTo>
                  <a:cubicBezTo>
                    <a:pt x="8074" y="84877"/>
                    <a:pt x="8357" y="86280"/>
                    <a:pt x="10483" y="86280"/>
                  </a:cubicBezTo>
                  <a:cubicBezTo>
                    <a:pt x="14450" y="86280"/>
                    <a:pt x="18702" y="85897"/>
                    <a:pt x="22670" y="85897"/>
                  </a:cubicBezTo>
                  <a:cubicBezTo>
                    <a:pt x="26637" y="85897"/>
                    <a:pt x="30889" y="85770"/>
                    <a:pt x="34857" y="85770"/>
                  </a:cubicBezTo>
                  <a:cubicBezTo>
                    <a:pt x="38824" y="85770"/>
                    <a:pt x="43642" y="85770"/>
                    <a:pt x="47610" y="85897"/>
                  </a:cubicBezTo>
                  <a:cubicBezTo>
                    <a:pt x="51436" y="86025"/>
                    <a:pt x="55688" y="86280"/>
                    <a:pt x="59514" y="86280"/>
                  </a:cubicBezTo>
                  <a:cubicBezTo>
                    <a:pt x="60648" y="86280"/>
                    <a:pt x="62773" y="86280"/>
                    <a:pt x="62773" y="83474"/>
                  </a:cubicBezTo>
                  <a:cubicBezTo>
                    <a:pt x="62773" y="81688"/>
                    <a:pt x="61356" y="81688"/>
                    <a:pt x="56963" y="81688"/>
                  </a:cubicBezTo>
                  <a:cubicBezTo>
                    <a:pt x="54271" y="81688"/>
                    <a:pt x="51436" y="81561"/>
                    <a:pt x="48744" y="81433"/>
                  </a:cubicBezTo>
                  <a:cubicBezTo>
                    <a:pt x="43926" y="81051"/>
                    <a:pt x="43642" y="80541"/>
                    <a:pt x="43642" y="79010"/>
                  </a:cubicBezTo>
                  <a:cubicBezTo>
                    <a:pt x="43642" y="78117"/>
                    <a:pt x="43642" y="77862"/>
                    <a:pt x="44209" y="76077"/>
                  </a:cubicBezTo>
                  <a:lnTo>
                    <a:pt x="6291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CDEB535A-007D-B721-B903-F9D4A06BD0E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2639207" y="2931273"/>
              <a:ext cx="46966" cy="182196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19B0C08-7895-93E5-FFF8-EF2DA219ABE4}"/>
              </a:ext>
            </a:extLst>
          </p:cNvPr>
          <p:cNvGrpSpPr/>
          <p:nvPr/>
        </p:nvGrpSpPr>
        <p:grpSpPr>
          <a:xfrm>
            <a:off x="3253668" y="963213"/>
            <a:ext cx="1734271" cy="673267"/>
            <a:chOff x="3132406" y="947919"/>
            <a:chExt cx="1734271" cy="673267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1CAEE4F5-F488-70BF-60A8-AD40DC5251DA}"/>
                </a:ext>
              </a:extLst>
            </p:cNvPr>
            <p:cNvSpPr/>
            <p:nvPr/>
          </p:nvSpPr>
          <p:spPr>
            <a:xfrm>
              <a:off x="3132406" y="994043"/>
              <a:ext cx="1645920" cy="6271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pic>
          <p:nvPicPr>
            <p:cNvPr id="408" name="Picture 407">
              <a:extLst>
                <a:ext uri="{FF2B5EF4-FFF2-40B4-BE49-F238E27FC236}">
                  <a16:creationId xmlns:a16="http://schemas.microsoft.com/office/drawing/2014/main" id="{4B3A5A8D-EBDD-5DC8-A94F-72B6A69D1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 rot="20883760">
              <a:off x="3178301" y="1361510"/>
              <a:ext cx="651728" cy="194375"/>
            </a:xfrm>
            <a:prstGeom prst="rect">
              <a:avLst/>
            </a:prstGeom>
          </p:spPr>
        </p:pic>
        <p:pic>
          <p:nvPicPr>
            <p:cNvPr id="409" name="Picture 408">
              <a:extLst>
                <a:ext uri="{FF2B5EF4-FFF2-40B4-BE49-F238E27FC236}">
                  <a16:creationId xmlns:a16="http://schemas.microsoft.com/office/drawing/2014/main" id="{4E0396A8-E354-6DBE-5CDA-105DECCFA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/>
            <a:srcRect/>
            <a:stretch/>
          </p:blipFill>
          <p:spPr>
            <a:xfrm rot="20884556">
              <a:off x="3178295" y="1059275"/>
              <a:ext cx="651727" cy="194375"/>
            </a:xfrm>
            <a:prstGeom prst="rect">
              <a:avLst/>
            </a:prstGeom>
          </p:spPr>
        </p:pic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C2B966D2-F317-0C2C-D2CC-5A024972C5B8}"/>
                </a:ext>
              </a:extLst>
            </p:cNvPr>
            <p:cNvSpPr txBox="1"/>
            <p:nvPr/>
          </p:nvSpPr>
          <p:spPr>
            <a:xfrm>
              <a:off x="3775903" y="947919"/>
              <a:ext cx="786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motile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B29EC35D-939A-8EA8-89E9-7B6A35457F70}"/>
                </a:ext>
              </a:extLst>
            </p:cNvPr>
            <p:cNvSpPr txBox="1"/>
            <p:nvPr/>
          </p:nvSpPr>
          <p:spPr>
            <a:xfrm>
              <a:off x="3775902" y="1250085"/>
              <a:ext cx="1090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chemotactic</a:t>
              </a:r>
              <a:endParaRPr lang="en-CH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 descr="\documentclass{article}&#10;\usepackage{amsmath}&#10;\pagestyle{empty}&#10;\begin{document}&#10;&#10;\begin{align*}&#10;\langle v \rangle\sim V_{drift}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CB3EBF60-27AD-C66F-C9AB-A10BA64F06E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953171" y="596900"/>
            <a:ext cx="978760" cy="211105"/>
            <a:chOff x="8005893" y="2171139"/>
            <a:chExt cx="978760" cy="2111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3B2C7C4-98AC-504D-EDAE-9F8A781CCF7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005893" y="2171139"/>
              <a:ext cx="44259" cy="202440"/>
            </a:xfrm>
            <a:custGeom>
              <a:avLst/>
              <a:gdLst>
                <a:gd name="csX0" fmla="*/ 43475 w 44259"/>
                <a:gd name="csY0" fmla="*/ 7777 h 202440"/>
                <a:gd name="csX1" fmla="*/ 44467 w 44259"/>
                <a:gd name="csY1" fmla="*/ 4134 h 202440"/>
                <a:gd name="csX2" fmla="*/ 40498 w 44259"/>
                <a:gd name="csY2" fmla="*/ 85 h 202440"/>
                <a:gd name="csX3" fmla="*/ 35933 w 44259"/>
                <a:gd name="csY3" fmla="*/ 4741 h 202440"/>
                <a:gd name="csX4" fmla="*/ 1200 w 44259"/>
                <a:gd name="csY4" fmla="*/ 97661 h 202440"/>
                <a:gd name="csX5" fmla="*/ 208 w 44259"/>
                <a:gd name="csY5" fmla="*/ 101305 h 202440"/>
                <a:gd name="csX6" fmla="*/ 1200 w 44259"/>
                <a:gd name="csY6" fmla="*/ 104747 h 202440"/>
                <a:gd name="csX7" fmla="*/ 35933 w 44259"/>
                <a:gd name="csY7" fmla="*/ 197667 h 202440"/>
                <a:gd name="csX8" fmla="*/ 40498 w 44259"/>
                <a:gd name="csY8" fmla="*/ 202526 h 202440"/>
                <a:gd name="csX9" fmla="*/ 44467 w 44259"/>
                <a:gd name="csY9" fmla="*/ 198477 h 202440"/>
                <a:gd name="csX10" fmla="*/ 43475 w 44259"/>
                <a:gd name="csY10" fmla="*/ 195238 h 202440"/>
                <a:gd name="csX11" fmla="*/ 8345 w 44259"/>
                <a:gd name="csY11" fmla="*/ 101305 h 202440"/>
                <a:gd name="csX12" fmla="*/ 43475 w 44259"/>
                <a:gd name="csY12" fmla="*/ 7777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4259" h="202440">
                  <a:moveTo>
                    <a:pt x="43475" y="7777"/>
                  </a:moveTo>
                  <a:cubicBezTo>
                    <a:pt x="44467" y="5551"/>
                    <a:pt x="44467" y="5146"/>
                    <a:pt x="44467" y="4134"/>
                  </a:cubicBezTo>
                  <a:cubicBezTo>
                    <a:pt x="44467" y="1907"/>
                    <a:pt x="42681" y="85"/>
                    <a:pt x="40498" y="85"/>
                  </a:cubicBezTo>
                  <a:cubicBezTo>
                    <a:pt x="38712" y="85"/>
                    <a:pt x="37322" y="1097"/>
                    <a:pt x="35933" y="4741"/>
                  </a:cubicBezTo>
                  <a:lnTo>
                    <a:pt x="1200" y="97661"/>
                  </a:lnTo>
                  <a:cubicBezTo>
                    <a:pt x="803" y="98876"/>
                    <a:pt x="208" y="100090"/>
                    <a:pt x="208" y="101305"/>
                  </a:cubicBezTo>
                  <a:cubicBezTo>
                    <a:pt x="208" y="101912"/>
                    <a:pt x="208" y="102317"/>
                    <a:pt x="1200" y="104747"/>
                  </a:cubicBezTo>
                  <a:lnTo>
                    <a:pt x="35933" y="197667"/>
                  </a:lnTo>
                  <a:cubicBezTo>
                    <a:pt x="36727" y="199894"/>
                    <a:pt x="37719" y="202526"/>
                    <a:pt x="40498" y="202526"/>
                  </a:cubicBezTo>
                  <a:cubicBezTo>
                    <a:pt x="42681" y="202526"/>
                    <a:pt x="44467" y="200704"/>
                    <a:pt x="44467" y="198477"/>
                  </a:cubicBezTo>
                  <a:cubicBezTo>
                    <a:pt x="44467" y="197869"/>
                    <a:pt x="44467" y="197465"/>
                    <a:pt x="43475" y="195238"/>
                  </a:cubicBezTo>
                  <a:lnTo>
                    <a:pt x="8345" y="101305"/>
                  </a:lnTo>
                  <a:lnTo>
                    <a:pt x="43475" y="7777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E09EDEF-13CD-06DA-F33C-D08499153D9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067001" y="2233491"/>
              <a:ext cx="87128" cy="91705"/>
            </a:xfrm>
            <a:custGeom>
              <a:avLst/>
              <a:gdLst>
                <a:gd name="csX0" fmla="*/ 87341 w 87128"/>
                <a:gd name="csY0" fmla="*/ 14256 h 91705"/>
                <a:gd name="csX1" fmla="*/ 78608 w 87128"/>
                <a:gd name="csY1" fmla="*/ 85 h 91705"/>
                <a:gd name="csX2" fmla="*/ 68883 w 87128"/>
                <a:gd name="csY2" fmla="*/ 9802 h 91705"/>
                <a:gd name="csX3" fmla="*/ 72059 w 87128"/>
                <a:gd name="csY3" fmla="*/ 15875 h 91705"/>
                <a:gd name="csX4" fmla="*/ 78807 w 87128"/>
                <a:gd name="csY4" fmla="*/ 32475 h 91705"/>
                <a:gd name="csX5" fmla="*/ 43479 w 87128"/>
                <a:gd name="csY5" fmla="*/ 87337 h 91705"/>
                <a:gd name="csX6" fmla="*/ 28792 w 87128"/>
                <a:gd name="csY6" fmla="*/ 69724 h 91705"/>
                <a:gd name="csX7" fmla="*/ 40303 w 87128"/>
                <a:gd name="csY7" fmla="*/ 26807 h 91705"/>
                <a:gd name="csX8" fmla="*/ 42685 w 87128"/>
                <a:gd name="csY8" fmla="*/ 16685 h 91705"/>
                <a:gd name="csX9" fmla="*/ 26410 w 87128"/>
                <a:gd name="csY9" fmla="*/ 85 h 91705"/>
                <a:gd name="csX10" fmla="*/ 212 w 87128"/>
                <a:gd name="csY10" fmla="*/ 31261 h 91705"/>
                <a:gd name="csX11" fmla="*/ 2594 w 87128"/>
                <a:gd name="csY11" fmla="*/ 33285 h 91705"/>
                <a:gd name="csX12" fmla="*/ 5769 w 87128"/>
                <a:gd name="csY12" fmla="*/ 29641 h 91705"/>
                <a:gd name="csX13" fmla="*/ 25815 w 87128"/>
                <a:gd name="csY13" fmla="*/ 4538 h 91705"/>
                <a:gd name="csX14" fmla="*/ 30777 w 87128"/>
                <a:gd name="csY14" fmla="*/ 11017 h 91705"/>
                <a:gd name="csX15" fmla="*/ 27403 w 87128"/>
                <a:gd name="csY15" fmla="*/ 25187 h 91705"/>
                <a:gd name="csX16" fmla="*/ 16090 w 87128"/>
                <a:gd name="csY16" fmla="*/ 66688 h 91705"/>
                <a:gd name="csX17" fmla="*/ 42685 w 87128"/>
                <a:gd name="csY17" fmla="*/ 91790 h 91705"/>
                <a:gd name="csX18" fmla="*/ 87341 w 87128"/>
                <a:gd name="csY18" fmla="*/ 14256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7128" h="91705">
                  <a:moveTo>
                    <a:pt x="87341" y="14256"/>
                  </a:moveTo>
                  <a:cubicBezTo>
                    <a:pt x="87341" y="3324"/>
                    <a:pt x="82181" y="85"/>
                    <a:pt x="78608" y="85"/>
                  </a:cubicBezTo>
                  <a:cubicBezTo>
                    <a:pt x="73646" y="85"/>
                    <a:pt x="68883" y="5348"/>
                    <a:pt x="68883" y="9802"/>
                  </a:cubicBezTo>
                  <a:cubicBezTo>
                    <a:pt x="68883" y="12434"/>
                    <a:pt x="69875" y="13648"/>
                    <a:pt x="72059" y="15875"/>
                  </a:cubicBezTo>
                  <a:cubicBezTo>
                    <a:pt x="76227" y="19924"/>
                    <a:pt x="78807" y="25187"/>
                    <a:pt x="78807" y="32475"/>
                  </a:cubicBezTo>
                  <a:cubicBezTo>
                    <a:pt x="78807" y="40978"/>
                    <a:pt x="66700" y="87337"/>
                    <a:pt x="43479" y="87337"/>
                  </a:cubicBezTo>
                  <a:cubicBezTo>
                    <a:pt x="33357" y="87337"/>
                    <a:pt x="28792" y="80251"/>
                    <a:pt x="28792" y="69724"/>
                  </a:cubicBezTo>
                  <a:cubicBezTo>
                    <a:pt x="28792" y="58388"/>
                    <a:pt x="34151" y="43609"/>
                    <a:pt x="40303" y="26807"/>
                  </a:cubicBezTo>
                  <a:cubicBezTo>
                    <a:pt x="41692" y="23365"/>
                    <a:pt x="42685" y="20531"/>
                    <a:pt x="42685" y="16685"/>
                  </a:cubicBezTo>
                  <a:cubicBezTo>
                    <a:pt x="42685" y="7575"/>
                    <a:pt x="36334" y="85"/>
                    <a:pt x="26410" y="85"/>
                  </a:cubicBezTo>
                  <a:cubicBezTo>
                    <a:pt x="7754" y="85"/>
                    <a:pt x="212" y="29439"/>
                    <a:pt x="212" y="31261"/>
                  </a:cubicBezTo>
                  <a:cubicBezTo>
                    <a:pt x="212" y="33285"/>
                    <a:pt x="2197" y="33285"/>
                    <a:pt x="2594" y="33285"/>
                  </a:cubicBezTo>
                  <a:cubicBezTo>
                    <a:pt x="4578" y="33285"/>
                    <a:pt x="4777" y="32880"/>
                    <a:pt x="5769" y="29641"/>
                  </a:cubicBezTo>
                  <a:cubicBezTo>
                    <a:pt x="11525" y="9195"/>
                    <a:pt x="20059" y="4538"/>
                    <a:pt x="25815" y="4538"/>
                  </a:cubicBezTo>
                  <a:cubicBezTo>
                    <a:pt x="27403" y="4538"/>
                    <a:pt x="30777" y="4538"/>
                    <a:pt x="30777" y="11017"/>
                  </a:cubicBezTo>
                  <a:cubicBezTo>
                    <a:pt x="30777" y="16078"/>
                    <a:pt x="28792" y="21543"/>
                    <a:pt x="27403" y="25187"/>
                  </a:cubicBezTo>
                  <a:cubicBezTo>
                    <a:pt x="18670" y="48670"/>
                    <a:pt x="16090" y="57983"/>
                    <a:pt x="16090" y="66688"/>
                  </a:cubicBezTo>
                  <a:cubicBezTo>
                    <a:pt x="16090" y="88551"/>
                    <a:pt x="33555" y="91790"/>
                    <a:pt x="42685" y="91790"/>
                  </a:cubicBezTo>
                  <a:cubicBezTo>
                    <a:pt x="76028" y="91790"/>
                    <a:pt x="87341" y="24782"/>
                    <a:pt x="87341" y="14256"/>
                  </a:cubicBez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3DF8716-AF8F-0CFC-43D7-F8A1B0938BF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175485" y="2171139"/>
              <a:ext cx="44259" cy="202440"/>
            </a:xfrm>
            <a:custGeom>
              <a:avLst/>
              <a:gdLst>
                <a:gd name="csX0" fmla="*/ 43484 w 44259"/>
                <a:gd name="csY0" fmla="*/ 104747 h 202440"/>
                <a:gd name="csX1" fmla="*/ 44476 w 44259"/>
                <a:gd name="csY1" fmla="*/ 101305 h 202440"/>
                <a:gd name="csX2" fmla="*/ 43484 w 44259"/>
                <a:gd name="csY2" fmla="*/ 97864 h 202440"/>
                <a:gd name="csX3" fmla="*/ 8751 w 44259"/>
                <a:gd name="csY3" fmla="*/ 4741 h 202440"/>
                <a:gd name="csX4" fmla="*/ 4187 w 44259"/>
                <a:gd name="csY4" fmla="*/ 85 h 202440"/>
                <a:gd name="csX5" fmla="*/ 217 w 44259"/>
                <a:gd name="csY5" fmla="*/ 4134 h 202440"/>
                <a:gd name="csX6" fmla="*/ 1209 w 44259"/>
                <a:gd name="csY6" fmla="*/ 7373 h 202440"/>
                <a:gd name="csX7" fmla="*/ 36339 w 44259"/>
                <a:gd name="csY7" fmla="*/ 101305 h 202440"/>
                <a:gd name="csX8" fmla="*/ 1209 w 44259"/>
                <a:gd name="csY8" fmla="*/ 194833 h 202440"/>
                <a:gd name="csX9" fmla="*/ 217 w 44259"/>
                <a:gd name="csY9" fmla="*/ 198477 h 202440"/>
                <a:gd name="csX10" fmla="*/ 4187 w 44259"/>
                <a:gd name="csY10" fmla="*/ 202526 h 202440"/>
                <a:gd name="csX11" fmla="*/ 8354 w 44259"/>
                <a:gd name="csY11" fmla="*/ 198477 h 202440"/>
                <a:gd name="csX12" fmla="*/ 43484 w 44259"/>
                <a:gd name="csY12" fmla="*/ 104747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4259" h="202440">
                  <a:moveTo>
                    <a:pt x="43484" y="104747"/>
                  </a:moveTo>
                  <a:cubicBezTo>
                    <a:pt x="44476" y="102317"/>
                    <a:pt x="44476" y="101912"/>
                    <a:pt x="44476" y="101305"/>
                  </a:cubicBezTo>
                  <a:cubicBezTo>
                    <a:pt x="44476" y="100698"/>
                    <a:pt x="44476" y="100293"/>
                    <a:pt x="43484" y="97864"/>
                  </a:cubicBezTo>
                  <a:lnTo>
                    <a:pt x="8751" y="4741"/>
                  </a:lnTo>
                  <a:cubicBezTo>
                    <a:pt x="7561" y="1299"/>
                    <a:pt x="6370" y="85"/>
                    <a:pt x="4187" y="85"/>
                  </a:cubicBezTo>
                  <a:cubicBezTo>
                    <a:pt x="2003" y="85"/>
                    <a:pt x="217" y="1907"/>
                    <a:pt x="217" y="4134"/>
                  </a:cubicBezTo>
                  <a:cubicBezTo>
                    <a:pt x="217" y="4741"/>
                    <a:pt x="217" y="5146"/>
                    <a:pt x="1209" y="7373"/>
                  </a:cubicBezTo>
                  <a:lnTo>
                    <a:pt x="36339" y="101305"/>
                  </a:lnTo>
                  <a:lnTo>
                    <a:pt x="1209" y="194833"/>
                  </a:lnTo>
                  <a:cubicBezTo>
                    <a:pt x="217" y="197060"/>
                    <a:pt x="217" y="197465"/>
                    <a:pt x="217" y="198477"/>
                  </a:cubicBezTo>
                  <a:cubicBezTo>
                    <a:pt x="217" y="200704"/>
                    <a:pt x="2003" y="202526"/>
                    <a:pt x="4187" y="202526"/>
                  </a:cubicBezTo>
                  <a:cubicBezTo>
                    <a:pt x="6767" y="202526"/>
                    <a:pt x="7561" y="200501"/>
                    <a:pt x="8354" y="198477"/>
                  </a:cubicBezTo>
                  <a:lnTo>
                    <a:pt x="43484" y="104747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6DD8257-899E-4249-EAF6-00FC5B93D94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307799" y="2248674"/>
              <a:ext cx="132380" cy="47371"/>
            </a:xfrm>
            <a:custGeom>
              <a:avLst/>
              <a:gdLst>
                <a:gd name="csX0" fmla="*/ 132604 w 132380"/>
                <a:gd name="csY0" fmla="*/ 6765 h 47371"/>
                <a:gd name="csX1" fmla="*/ 129826 w 132380"/>
                <a:gd name="csY1" fmla="*/ 287 h 47371"/>
                <a:gd name="csX2" fmla="*/ 127047 w 132380"/>
                <a:gd name="csY2" fmla="*/ 5551 h 47371"/>
                <a:gd name="csX3" fmla="*/ 99261 w 132380"/>
                <a:gd name="csY3" fmla="*/ 36119 h 47371"/>
                <a:gd name="csX4" fmla="*/ 67506 w 132380"/>
                <a:gd name="csY4" fmla="*/ 18709 h 47371"/>
                <a:gd name="csX5" fmla="*/ 33567 w 132380"/>
                <a:gd name="csY5" fmla="*/ 85 h 47371"/>
                <a:gd name="csX6" fmla="*/ 224 w 132380"/>
                <a:gd name="csY6" fmla="*/ 40775 h 47371"/>
                <a:gd name="csX7" fmla="*/ 3002 w 132380"/>
                <a:gd name="csY7" fmla="*/ 47253 h 47371"/>
                <a:gd name="csX8" fmla="*/ 5781 w 132380"/>
                <a:gd name="csY8" fmla="*/ 42597 h 47371"/>
                <a:gd name="csX9" fmla="*/ 33567 w 132380"/>
                <a:gd name="csY9" fmla="*/ 11421 h 47371"/>
                <a:gd name="csX10" fmla="*/ 65322 w 132380"/>
                <a:gd name="csY10" fmla="*/ 28831 h 47371"/>
                <a:gd name="csX11" fmla="*/ 99261 w 132380"/>
                <a:gd name="csY11" fmla="*/ 47456 h 47371"/>
                <a:gd name="csX12" fmla="*/ 132604 w 132380"/>
                <a:gd name="csY12" fmla="*/ 6765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32380" h="47371">
                  <a:moveTo>
                    <a:pt x="132604" y="6765"/>
                  </a:moveTo>
                  <a:cubicBezTo>
                    <a:pt x="132604" y="2312"/>
                    <a:pt x="131413" y="287"/>
                    <a:pt x="129826" y="287"/>
                  </a:cubicBezTo>
                  <a:cubicBezTo>
                    <a:pt x="128833" y="287"/>
                    <a:pt x="127246" y="1704"/>
                    <a:pt x="127047" y="5551"/>
                  </a:cubicBezTo>
                  <a:cubicBezTo>
                    <a:pt x="126253" y="24985"/>
                    <a:pt x="113154" y="36119"/>
                    <a:pt x="99261" y="36119"/>
                  </a:cubicBezTo>
                  <a:cubicBezTo>
                    <a:pt x="86757" y="36119"/>
                    <a:pt x="77231" y="27414"/>
                    <a:pt x="67506" y="18709"/>
                  </a:cubicBezTo>
                  <a:cubicBezTo>
                    <a:pt x="57384" y="9397"/>
                    <a:pt x="47063" y="85"/>
                    <a:pt x="33567" y="85"/>
                  </a:cubicBezTo>
                  <a:cubicBezTo>
                    <a:pt x="11934" y="85"/>
                    <a:pt x="224" y="22353"/>
                    <a:pt x="224" y="40775"/>
                  </a:cubicBezTo>
                  <a:cubicBezTo>
                    <a:pt x="224" y="47253"/>
                    <a:pt x="2804" y="47253"/>
                    <a:pt x="3002" y="47253"/>
                  </a:cubicBezTo>
                  <a:cubicBezTo>
                    <a:pt x="5186" y="47253"/>
                    <a:pt x="5781" y="43205"/>
                    <a:pt x="5781" y="42597"/>
                  </a:cubicBezTo>
                  <a:cubicBezTo>
                    <a:pt x="6575" y="20329"/>
                    <a:pt x="21460" y="11421"/>
                    <a:pt x="33567" y="11421"/>
                  </a:cubicBezTo>
                  <a:cubicBezTo>
                    <a:pt x="46071" y="11421"/>
                    <a:pt x="55597" y="20126"/>
                    <a:pt x="65322" y="28831"/>
                  </a:cubicBezTo>
                  <a:cubicBezTo>
                    <a:pt x="75444" y="38144"/>
                    <a:pt x="85765" y="47456"/>
                    <a:pt x="99261" y="47456"/>
                  </a:cubicBezTo>
                  <a:cubicBezTo>
                    <a:pt x="120894" y="47456"/>
                    <a:pt x="132604" y="25187"/>
                    <a:pt x="132604" y="6765"/>
                  </a:cubicBez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E663B3E-C33B-8B72-CA1F-518A614C11B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517494" y="2184703"/>
              <a:ext cx="141510" cy="142720"/>
            </a:xfrm>
            <a:custGeom>
              <a:avLst/>
              <a:gdLst>
                <a:gd name="csX0" fmla="*/ 113760 w 141510"/>
                <a:gd name="csY0" fmla="*/ 23163 h 142720"/>
                <a:gd name="csX1" fmla="*/ 139164 w 141510"/>
                <a:gd name="csY1" fmla="*/ 6360 h 142720"/>
                <a:gd name="csX2" fmla="*/ 141744 w 141510"/>
                <a:gd name="csY2" fmla="*/ 2514 h 142720"/>
                <a:gd name="csX3" fmla="*/ 139164 w 141510"/>
                <a:gd name="csY3" fmla="*/ 85 h 142720"/>
                <a:gd name="csX4" fmla="*/ 122890 w 141510"/>
                <a:gd name="csY4" fmla="*/ 692 h 142720"/>
                <a:gd name="csX5" fmla="*/ 103241 w 141510"/>
                <a:gd name="csY5" fmla="*/ 85 h 142720"/>
                <a:gd name="csX6" fmla="*/ 99470 w 141510"/>
                <a:gd name="csY6" fmla="*/ 3931 h 142720"/>
                <a:gd name="csX7" fmla="*/ 102646 w 141510"/>
                <a:gd name="csY7" fmla="*/ 6360 h 142720"/>
                <a:gd name="csX8" fmla="*/ 111775 w 141510"/>
                <a:gd name="csY8" fmla="*/ 13041 h 142720"/>
                <a:gd name="csX9" fmla="*/ 108798 w 141510"/>
                <a:gd name="csY9" fmla="*/ 20734 h 142720"/>
                <a:gd name="csX10" fmla="*/ 47867 w 141510"/>
                <a:gd name="csY10" fmla="*/ 119525 h 142720"/>
                <a:gd name="csX11" fmla="*/ 34371 w 141510"/>
                <a:gd name="csY11" fmla="*/ 12434 h 142720"/>
                <a:gd name="csX12" fmla="*/ 48066 w 141510"/>
                <a:gd name="csY12" fmla="*/ 6360 h 142720"/>
                <a:gd name="csX13" fmla="*/ 53028 w 141510"/>
                <a:gd name="csY13" fmla="*/ 2312 h 142720"/>
                <a:gd name="csX14" fmla="*/ 50249 w 141510"/>
                <a:gd name="csY14" fmla="*/ 85 h 142720"/>
                <a:gd name="csX15" fmla="*/ 25639 w 141510"/>
                <a:gd name="csY15" fmla="*/ 692 h 142720"/>
                <a:gd name="csX16" fmla="*/ 14723 w 141510"/>
                <a:gd name="csY16" fmla="*/ 490 h 142720"/>
                <a:gd name="csX17" fmla="*/ 4005 w 141510"/>
                <a:gd name="csY17" fmla="*/ 85 h 142720"/>
                <a:gd name="csX18" fmla="*/ 234 w 141510"/>
                <a:gd name="csY18" fmla="*/ 3931 h 142720"/>
                <a:gd name="csX19" fmla="*/ 5196 w 141510"/>
                <a:gd name="csY19" fmla="*/ 6360 h 142720"/>
                <a:gd name="csX20" fmla="*/ 17104 w 141510"/>
                <a:gd name="csY20" fmla="*/ 13243 h 142720"/>
                <a:gd name="csX21" fmla="*/ 32784 w 141510"/>
                <a:gd name="csY21" fmla="*/ 138149 h 142720"/>
                <a:gd name="csX22" fmla="*/ 36753 w 141510"/>
                <a:gd name="csY22" fmla="*/ 142805 h 142720"/>
                <a:gd name="csX23" fmla="*/ 42310 w 141510"/>
                <a:gd name="csY23" fmla="*/ 139162 h 142720"/>
                <a:gd name="csX24" fmla="*/ 113760 w 141510"/>
                <a:gd name="csY24" fmla="*/ 23163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41510" h="142720">
                  <a:moveTo>
                    <a:pt x="113760" y="23163"/>
                  </a:moveTo>
                  <a:cubicBezTo>
                    <a:pt x="123485" y="7373"/>
                    <a:pt x="131821" y="6765"/>
                    <a:pt x="139164" y="6360"/>
                  </a:cubicBezTo>
                  <a:cubicBezTo>
                    <a:pt x="141546" y="6158"/>
                    <a:pt x="141744" y="2716"/>
                    <a:pt x="141744" y="2514"/>
                  </a:cubicBezTo>
                  <a:cubicBezTo>
                    <a:pt x="141744" y="894"/>
                    <a:pt x="140752" y="85"/>
                    <a:pt x="139164" y="85"/>
                  </a:cubicBezTo>
                  <a:cubicBezTo>
                    <a:pt x="134004" y="85"/>
                    <a:pt x="128248" y="692"/>
                    <a:pt x="122890" y="692"/>
                  </a:cubicBezTo>
                  <a:cubicBezTo>
                    <a:pt x="116340" y="692"/>
                    <a:pt x="109592" y="85"/>
                    <a:pt x="103241" y="85"/>
                  </a:cubicBezTo>
                  <a:cubicBezTo>
                    <a:pt x="102050" y="85"/>
                    <a:pt x="99470" y="85"/>
                    <a:pt x="99470" y="3931"/>
                  </a:cubicBezTo>
                  <a:cubicBezTo>
                    <a:pt x="99470" y="6158"/>
                    <a:pt x="101256" y="6360"/>
                    <a:pt x="102646" y="6360"/>
                  </a:cubicBezTo>
                  <a:cubicBezTo>
                    <a:pt x="108004" y="6765"/>
                    <a:pt x="111775" y="8790"/>
                    <a:pt x="111775" y="13041"/>
                  </a:cubicBezTo>
                  <a:cubicBezTo>
                    <a:pt x="111775" y="16077"/>
                    <a:pt x="108798" y="20531"/>
                    <a:pt x="108798" y="20734"/>
                  </a:cubicBezTo>
                  <a:lnTo>
                    <a:pt x="47867" y="119525"/>
                  </a:lnTo>
                  <a:lnTo>
                    <a:pt x="34371" y="12434"/>
                  </a:lnTo>
                  <a:cubicBezTo>
                    <a:pt x="34371" y="8992"/>
                    <a:pt x="38936" y="6360"/>
                    <a:pt x="48066" y="6360"/>
                  </a:cubicBezTo>
                  <a:cubicBezTo>
                    <a:pt x="50845" y="6360"/>
                    <a:pt x="53028" y="6360"/>
                    <a:pt x="53028" y="2312"/>
                  </a:cubicBezTo>
                  <a:cubicBezTo>
                    <a:pt x="53028" y="490"/>
                    <a:pt x="51440" y="85"/>
                    <a:pt x="50249" y="85"/>
                  </a:cubicBezTo>
                  <a:cubicBezTo>
                    <a:pt x="42310" y="85"/>
                    <a:pt x="33776" y="692"/>
                    <a:pt x="25639" y="692"/>
                  </a:cubicBezTo>
                  <a:cubicBezTo>
                    <a:pt x="22066" y="692"/>
                    <a:pt x="18295" y="490"/>
                    <a:pt x="14723" y="490"/>
                  </a:cubicBezTo>
                  <a:cubicBezTo>
                    <a:pt x="11150" y="490"/>
                    <a:pt x="7379" y="85"/>
                    <a:pt x="4005" y="85"/>
                  </a:cubicBezTo>
                  <a:cubicBezTo>
                    <a:pt x="2616" y="85"/>
                    <a:pt x="234" y="85"/>
                    <a:pt x="234" y="3931"/>
                  </a:cubicBezTo>
                  <a:cubicBezTo>
                    <a:pt x="234" y="6360"/>
                    <a:pt x="2021" y="6360"/>
                    <a:pt x="5196" y="6360"/>
                  </a:cubicBezTo>
                  <a:cubicBezTo>
                    <a:pt x="16310" y="6360"/>
                    <a:pt x="16509" y="8182"/>
                    <a:pt x="17104" y="13243"/>
                  </a:cubicBezTo>
                  <a:lnTo>
                    <a:pt x="32784" y="138149"/>
                  </a:lnTo>
                  <a:cubicBezTo>
                    <a:pt x="33379" y="142198"/>
                    <a:pt x="34173" y="142805"/>
                    <a:pt x="36753" y="142805"/>
                  </a:cubicBezTo>
                  <a:cubicBezTo>
                    <a:pt x="39929" y="142805"/>
                    <a:pt x="40722" y="141793"/>
                    <a:pt x="42310" y="139162"/>
                  </a:cubicBezTo>
                  <a:lnTo>
                    <a:pt x="113760" y="23163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7321274-F197-D8EB-EE52-09BE8DE1EF1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630629" y="2254990"/>
              <a:ext cx="71410" cy="99762"/>
            </a:xfrm>
            <a:custGeom>
              <a:avLst/>
              <a:gdLst>
                <a:gd name="csX0" fmla="*/ 71094 w 71410"/>
                <a:gd name="csY0" fmla="*/ 4337 h 99762"/>
                <a:gd name="csX1" fmla="*/ 71650 w 71410"/>
                <a:gd name="csY1" fmla="*/ 2070 h 99762"/>
                <a:gd name="csX2" fmla="*/ 69427 w 71410"/>
                <a:gd name="csY2" fmla="*/ 86 h 99762"/>
                <a:gd name="csX3" fmla="*/ 51644 w 71410"/>
                <a:gd name="csY3" fmla="*/ 1503 h 99762"/>
                <a:gd name="csX4" fmla="*/ 48588 w 71410"/>
                <a:gd name="csY4" fmla="*/ 4763 h 99762"/>
                <a:gd name="csX5" fmla="*/ 52200 w 71410"/>
                <a:gd name="csY5" fmla="*/ 6746 h 99762"/>
                <a:gd name="csX6" fmla="*/ 58869 w 71410"/>
                <a:gd name="csY6" fmla="*/ 8872 h 99762"/>
                <a:gd name="csX7" fmla="*/ 58313 w 71410"/>
                <a:gd name="csY7" fmla="*/ 11990 h 99762"/>
                <a:gd name="csX8" fmla="*/ 50394 w 71410"/>
                <a:gd name="csY8" fmla="*/ 44299 h 99762"/>
                <a:gd name="csX9" fmla="*/ 36084 w 71410"/>
                <a:gd name="csY9" fmla="*/ 35938 h 99762"/>
                <a:gd name="csX10" fmla="*/ 240 w 71410"/>
                <a:gd name="csY10" fmla="*/ 76325 h 99762"/>
                <a:gd name="csX11" fmla="*/ 21219 w 71410"/>
                <a:gd name="csY11" fmla="*/ 99849 h 99762"/>
                <a:gd name="csX12" fmla="*/ 40947 w 71410"/>
                <a:gd name="csY12" fmla="*/ 89929 h 99762"/>
                <a:gd name="csX13" fmla="*/ 55256 w 71410"/>
                <a:gd name="csY13" fmla="*/ 99849 h 99762"/>
                <a:gd name="csX14" fmla="*/ 66232 w 71410"/>
                <a:gd name="csY14" fmla="*/ 92338 h 99762"/>
                <a:gd name="csX15" fmla="*/ 71094 w 71410"/>
                <a:gd name="csY15" fmla="*/ 78168 h 99762"/>
                <a:gd name="csX16" fmla="*/ 68872 w 71410"/>
                <a:gd name="csY16" fmla="*/ 76325 h 99762"/>
                <a:gd name="csX17" fmla="*/ 65815 w 71410"/>
                <a:gd name="csY17" fmla="*/ 80718 h 99762"/>
                <a:gd name="csX18" fmla="*/ 55673 w 71410"/>
                <a:gd name="csY18" fmla="*/ 95881 h 99762"/>
                <a:gd name="csX19" fmla="*/ 51088 w 71410"/>
                <a:gd name="csY19" fmla="*/ 88937 h 99762"/>
                <a:gd name="csX20" fmla="*/ 51783 w 71410"/>
                <a:gd name="csY20" fmla="*/ 83127 h 99762"/>
                <a:gd name="csX21" fmla="*/ 71094 w 71410"/>
                <a:gd name="csY21" fmla="*/ 4337 h 99762"/>
                <a:gd name="csX22" fmla="*/ 41502 w 71410"/>
                <a:gd name="csY22" fmla="*/ 80718 h 99762"/>
                <a:gd name="csX23" fmla="*/ 34417 w 71410"/>
                <a:gd name="csY23" fmla="*/ 90213 h 99762"/>
                <a:gd name="csX24" fmla="*/ 21635 w 71410"/>
                <a:gd name="csY24" fmla="*/ 95881 h 99762"/>
                <a:gd name="csX25" fmla="*/ 11493 w 71410"/>
                <a:gd name="csY25" fmla="*/ 82135 h 99762"/>
                <a:gd name="csX26" fmla="*/ 18718 w 71410"/>
                <a:gd name="csY26" fmla="*/ 53369 h 99762"/>
                <a:gd name="csX27" fmla="*/ 36084 w 71410"/>
                <a:gd name="csY27" fmla="*/ 39906 h 99762"/>
                <a:gd name="csX28" fmla="*/ 48449 w 71410"/>
                <a:gd name="csY28" fmla="*/ 52235 h 99762"/>
                <a:gd name="csX29" fmla="*/ 48032 w 71410"/>
                <a:gd name="csY29" fmla="*/ 54219 h 99762"/>
                <a:gd name="csX30" fmla="*/ 41502 w 71410"/>
                <a:gd name="csY30" fmla="*/ 80718 h 997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71410" h="99762">
                  <a:moveTo>
                    <a:pt x="71094" y="4337"/>
                  </a:moveTo>
                  <a:cubicBezTo>
                    <a:pt x="71233" y="4054"/>
                    <a:pt x="71650" y="2212"/>
                    <a:pt x="71650" y="2070"/>
                  </a:cubicBezTo>
                  <a:cubicBezTo>
                    <a:pt x="71650" y="1362"/>
                    <a:pt x="71094" y="86"/>
                    <a:pt x="69427" y="86"/>
                  </a:cubicBezTo>
                  <a:cubicBezTo>
                    <a:pt x="66649" y="86"/>
                    <a:pt x="55117" y="1220"/>
                    <a:pt x="51644" y="1503"/>
                  </a:cubicBezTo>
                  <a:cubicBezTo>
                    <a:pt x="50533" y="1645"/>
                    <a:pt x="48588" y="1787"/>
                    <a:pt x="48588" y="4763"/>
                  </a:cubicBezTo>
                  <a:cubicBezTo>
                    <a:pt x="48588" y="6746"/>
                    <a:pt x="50533" y="6746"/>
                    <a:pt x="52200" y="6746"/>
                  </a:cubicBezTo>
                  <a:cubicBezTo>
                    <a:pt x="58869" y="6746"/>
                    <a:pt x="58869" y="7738"/>
                    <a:pt x="58869" y="8872"/>
                  </a:cubicBezTo>
                  <a:cubicBezTo>
                    <a:pt x="58869" y="9864"/>
                    <a:pt x="58591" y="10714"/>
                    <a:pt x="58313" y="11990"/>
                  </a:cubicBezTo>
                  <a:lnTo>
                    <a:pt x="50394" y="44299"/>
                  </a:lnTo>
                  <a:cubicBezTo>
                    <a:pt x="47476" y="39623"/>
                    <a:pt x="42753" y="35938"/>
                    <a:pt x="36084" y="35938"/>
                  </a:cubicBezTo>
                  <a:cubicBezTo>
                    <a:pt x="18301" y="35938"/>
                    <a:pt x="240" y="55919"/>
                    <a:pt x="240" y="76325"/>
                  </a:cubicBezTo>
                  <a:cubicBezTo>
                    <a:pt x="240" y="90071"/>
                    <a:pt x="9271" y="99849"/>
                    <a:pt x="21219" y="99849"/>
                  </a:cubicBezTo>
                  <a:cubicBezTo>
                    <a:pt x="28721" y="99849"/>
                    <a:pt x="35389" y="95456"/>
                    <a:pt x="40947" y="89929"/>
                  </a:cubicBezTo>
                  <a:cubicBezTo>
                    <a:pt x="43586" y="98432"/>
                    <a:pt x="51644" y="99849"/>
                    <a:pt x="55256" y="99849"/>
                  </a:cubicBezTo>
                  <a:cubicBezTo>
                    <a:pt x="60258" y="99849"/>
                    <a:pt x="63731" y="96731"/>
                    <a:pt x="66232" y="92338"/>
                  </a:cubicBezTo>
                  <a:cubicBezTo>
                    <a:pt x="69288" y="86812"/>
                    <a:pt x="71094" y="78734"/>
                    <a:pt x="71094" y="78168"/>
                  </a:cubicBezTo>
                  <a:cubicBezTo>
                    <a:pt x="71094" y="76325"/>
                    <a:pt x="69288" y="76325"/>
                    <a:pt x="68872" y="76325"/>
                  </a:cubicBezTo>
                  <a:cubicBezTo>
                    <a:pt x="66927" y="76325"/>
                    <a:pt x="66788" y="76892"/>
                    <a:pt x="65815" y="80718"/>
                  </a:cubicBezTo>
                  <a:cubicBezTo>
                    <a:pt x="64148" y="87520"/>
                    <a:pt x="61508" y="95881"/>
                    <a:pt x="55673" y="95881"/>
                  </a:cubicBezTo>
                  <a:cubicBezTo>
                    <a:pt x="52061" y="95881"/>
                    <a:pt x="51088" y="92764"/>
                    <a:pt x="51088" y="88937"/>
                  </a:cubicBezTo>
                  <a:cubicBezTo>
                    <a:pt x="51088" y="86245"/>
                    <a:pt x="51366" y="84970"/>
                    <a:pt x="51783" y="83127"/>
                  </a:cubicBezTo>
                  <a:lnTo>
                    <a:pt x="71094" y="4337"/>
                  </a:lnTo>
                  <a:close/>
                  <a:moveTo>
                    <a:pt x="41502" y="80718"/>
                  </a:moveTo>
                  <a:cubicBezTo>
                    <a:pt x="40530" y="84686"/>
                    <a:pt x="37473" y="87520"/>
                    <a:pt x="34417" y="90213"/>
                  </a:cubicBezTo>
                  <a:cubicBezTo>
                    <a:pt x="33167" y="91347"/>
                    <a:pt x="27609" y="95881"/>
                    <a:pt x="21635" y="95881"/>
                  </a:cubicBezTo>
                  <a:cubicBezTo>
                    <a:pt x="16495" y="95881"/>
                    <a:pt x="11493" y="92197"/>
                    <a:pt x="11493" y="82135"/>
                  </a:cubicBezTo>
                  <a:cubicBezTo>
                    <a:pt x="11493" y="74625"/>
                    <a:pt x="15522" y="59037"/>
                    <a:pt x="18718" y="53369"/>
                  </a:cubicBezTo>
                  <a:cubicBezTo>
                    <a:pt x="25109" y="42032"/>
                    <a:pt x="32194" y="39906"/>
                    <a:pt x="36084" y="39906"/>
                  </a:cubicBezTo>
                  <a:cubicBezTo>
                    <a:pt x="45809" y="39906"/>
                    <a:pt x="48449" y="50676"/>
                    <a:pt x="48449" y="52235"/>
                  </a:cubicBezTo>
                  <a:cubicBezTo>
                    <a:pt x="48449" y="52802"/>
                    <a:pt x="48171" y="53794"/>
                    <a:pt x="48032" y="54219"/>
                  </a:cubicBezTo>
                  <a:lnTo>
                    <a:pt x="41502" y="80718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8E20CE3-DDB1-4775-D38D-1AE79D32E94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711305" y="2290842"/>
              <a:ext cx="64602" cy="63910"/>
            </a:xfrm>
            <a:custGeom>
              <a:avLst/>
              <a:gdLst>
                <a:gd name="csX0" fmla="*/ 26363 w 64602"/>
                <a:gd name="csY0" fmla="*/ 33955 h 63910"/>
                <a:gd name="csX1" fmla="*/ 29975 w 64602"/>
                <a:gd name="csY1" fmla="*/ 19642 h 63910"/>
                <a:gd name="csX2" fmla="*/ 38728 w 64602"/>
                <a:gd name="csY2" fmla="*/ 8022 h 63910"/>
                <a:gd name="csX3" fmla="*/ 49981 w 64602"/>
                <a:gd name="csY3" fmla="*/ 4054 h 63910"/>
                <a:gd name="csX4" fmla="*/ 57622 w 64602"/>
                <a:gd name="csY4" fmla="*/ 6038 h 63910"/>
                <a:gd name="csX5" fmla="*/ 51509 w 64602"/>
                <a:gd name="csY5" fmla="*/ 13832 h 63910"/>
                <a:gd name="csX6" fmla="*/ 57067 w 64602"/>
                <a:gd name="csY6" fmla="*/ 19075 h 63910"/>
                <a:gd name="csX7" fmla="*/ 64847 w 64602"/>
                <a:gd name="csY7" fmla="*/ 10431 h 63910"/>
                <a:gd name="csX8" fmla="*/ 50120 w 64602"/>
                <a:gd name="csY8" fmla="*/ 86 h 63910"/>
                <a:gd name="csX9" fmla="*/ 30531 w 64602"/>
                <a:gd name="csY9" fmla="*/ 10147 h 63910"/>
                <a:gd name="csX10" fmla="*/ 16221 w 64602"/>
                <a:gd name="csY10" fmla="*/ 86 h 63910"/>
                <a:gd name="csX11" fmla="*/ 5385 w 64602"/>
                <a:gd name="csY11" fmla="*/ 7313 h 63910"/>
                <a:gd name="csX12" fmla="*/ 244 w 64602"/>
                <a:gd name="csY12" fmla="*/ 21768 h 63910"/>
                <a:gd name="csX13" fmla="*/ 2606 w 64602"/>
                <a:gd name="csY13" fmla="*/ 23610 h 63910"/>
                <a:gd name="csX14" fmla="*/ 5663 w 64602"/>
                <a:gd name="csY14" fmla="*/ 19359 h 63910"/>
                <a:gd name="csX15" fmla="*/ 15804 w 64602"/>
                <a:gd name="csY15" fmla="*/ 4054 h 63910"/>
                <a:gd name="csX16" fmla="*/ 20389 w 64602"/>
                <a:gd name="csY16" fmla="*/ 10998 h 63910"/>
                <a:gd name="csX17" fmla="*/ 18166 w 64602"/>
                <a:gd name="csY17" fmla="*/ 22760 h 63910"/>
                <a:gd name="csX18" fmla="*/ 15110 w 64602"/>
                <a:gd name="csY18" fmla="*/ 35513 h 63910"/>
                <a:gd name="csX19" fmla="*/ 10664 w 64602"/>
                <a:gd name="csY19" fmla="*/ 53652 h 63910"/>
                <a:gd name="csX20" fmla="*/ 9275 w 64602"/>
                <a:gd name="csY20" fmla="*/ 59462 h 63910"/>
                <a:gd name="csX21" fmla="*/ 13998 w 64602"/>
                <a:gd name="csY21" fmla="*/ 63997 h 63910"/>
                <a:gd name="csX22" fmla="*/ 19972 w 64602"/>
                <a:gd name="csY22" fmla="*/ 59887 h 63910"/>
                <a:gd name="csX23" fmla="*/ 22612 w 64602"/>
                <a:gd name="csY23" fmla="*/ 49259 h 63910"/>
                <a:gd name="csX24" fmla="*/ 26363 w 64602"/>
                <a:gd name="csY24" fmla="*/ 33955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64602" h="63910">
                  <a:moveTo>
                    <a:pt x="26363" y="33955"/>
                  </a:moveTo>
                  <a:cubicBezTo>
                    <a:pt x="26502" y="33104"/>
                    <a:pt x="29697" y="20351"/>
                    <a:pt x="29975" y="19642"/>
                  </a:cubicBezTo>
                  <a:cubicBezTo>
                    <a:pt x="30253" y="18508"/>
                    <a:pt x="34282" y="11423"/>
                    <a:pt x="38728" y="8022"/>
                  </a:cubicBezTo>
                  <a:cubicBezTo>
                    <a:pt x="40256" y="6888"/>
                    <a:pt x="44007" y="4054"/>
                    <a:pt x="49981" y="4054"/>
                  </a:cubicBezTo>
                  <a:cubicBezTo>
                    <a:pt x="51370" y="4054"/>
                    <a:pt x="54844" y="4196"/>
                    <a:pt x="57622" y="6038"/>
                  </a:cubicBezTo>
                  <a:cubicBezTo>
                    <a:pt x="53177" y="7313"/>
                    <a:pt x="51509" y="11281"/>
                    <a:pt x="51509" y="13832"/>
                  </a:cubicBezTo>
                  <a:cubicBezTo>
                    <a:pt x="51509" y="16950"/>
                    <a:pt x="53871" y="19075"/>
                    <a:pt x="57067" y="19075"/>
                  </a:cubicBezTo>
                  <a:cubicBezTo>
                    <a:pt x="60262" y="19075"/>
                    <a:pt x="64847" y="16383"/>
                    <a:pt x="64847" y="10431"/>
                  </a:cubicBezTo>
                  <a:cubicBezTo>
                    <a:pt x="64847" y="3062"/>
                    <a:pt x="57206" y="86"/>
                    <a:pt x="50120" y="86"/>
                  </a:cubicBezTo>
                  <a:cubicBezTo>
                    <a:pt x="42896" y="86"/>
                    <a:pt x="36644" y="3062"/>
                    <a:pt x="30531" y="10147"/>
                  </a:cubicBezTo>
                  <a:cubicBezTo>
                    <a:pt x="28030" y="1503"/>
                    <a:pt x="19556" y="86"/>
                    <a:pt x="16221" y="86"/>
                  </a:cubicBezTo>
                  <a:cubicBezTo>
                    <a:pt x="11081" y="86"/>
                    <a:pt x="7608" y="3345"/>
                    <a:pt x="5385" y="7313"/>
                  </a:cubicBezTo>
                  <a:cubicBezTo>
                    <a:pt x="2189" y="12840"/>
                    <a:pt x="244" y="21059"/>
                    <a:pt x="244" y="21768"/>
                  </a:cubicBezTo>
                  <a:cubicBezTo>
                    <a:pt x="244" y="23610"/>
                    <a:pt x="2189" y="23610"/>
                    <a:pt x="2606" y="23610"/>
                  </a:cubicBezTo>
                  <a:cubicBezTo>
                    <a:pt x="4551" y="23610"/>
                    <a:pt x="4690" y="23185"/>
                    <a:pt x="5663" y="19359"/>
                  </a:cubicBezTo>
                  <a:cubicBezTo>
                    <a:pt x="7746" y="10714"/>
                    <a:pt x="10386" y="4054"/>
                    <a:pt x="15804" y="4054"/>
                  </a:cubicBezTo>
                  <a:cubicBezTo>
                    <a:pt x="19417" y="4054"/>
                    <a:pt x="20389" y="7172"/>
                    <a:pt x="20389" y="10998"/>
                  </a:cubicBezTo>
                  <a:cubicBezTo>
                    <a:pt x="20389" y="13690"/>
                    <a:pt x="19139" y="18933"/>
                    <a:pt x="18166" y="22760"/>
                  </a:cubicBezTo>
                  <a:cubicBezTo>
                    <a:pt x="17194" y="26586"/>
                    <a:pt x="15804" y="32396"/>
                    <a:pt x="15110" y="35513"/>
                  </a:cubicBezTo>
                  <a:lnTo>
                    <a:pt x="10664" y="53652"/>
                  </a:lnTo>
                  <a:cubicBezTo>
                    <a:pt x="10108" y="55494"/>
                    <a:pt x="9275" y="59037"/>
                    <a:pt x="9275" y="59462"/>
                  </a:cubicBezTo>
                  <a:cubicBezTo>
                    <a:pt x="9275" y="62580"/>
                    <a:pt x="11775" y="63997"/>
                    <a:pt x="13998" y="63997"/>
                  </a:cubicBezTo>
                  <a:cubicBezTo>
                    <a:pt x="16082" y="63997"/>
                    <a:pt x="18861" y="62721"/>
                    <a:pt x="19972" y="59887"/>
                  </a:cubicBezTo>
                  <a:cubicBezTo>
                    <a:pt x="20250" y="59037"/>
                    <a:pt x="21778" y="52802"/>
                    <a:pt x="22612" y="49259"/>
                  </a:cubicBezTo>
                  <a:lnTo>
                    <a:pt x="26363" y="33955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149195-D862-8A8E-980D-B8D4307B13B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789270" y="2259383"/>
              <a:ext cx="42095" cy="95369"/>
            </a:xfrm>
            <a:custGeom>
              <a:avLst/>
              <a:gdLst>
                <a:gd name="csX0" fmla="*/ 38732 w 42095"/>
                <a:gd name="csY0" fmla="*/ 5471 h 95369"/>
                <a:gd name="csX1" fmla="*/ 33175 w 42095"/>
                <a:gd name="csY1" fmla="*/ 86 h 95369"/>
                <a:gd name="csX2" fmla="*/ 25394 w 42095"/>
                <a:gd name="csY2" fmla="*/ 7880 h 95369"/>
                <a:gd name="csX3" fmla="*/ 30952 w 42095"/>
                <a:gd name="csY3" fmla="*/ 13265 h 95369"/>
                <a:gd name="csX4" fmla="*/ 38732 w 42095"/>
                <a:gd name="csY4" fmla="*/ 5471 h 95369"/>
                <a:gd name="csX5" fmla="*/ 10390 w 42095"/>
                <a:gd name="csY5" fmla="*/ 77459 h 95369"/>
                <a:gd name="csX6" fmla="*/ 9140 w 42095"/>
                <a:gd name="csY6" fmla="*/ 83411 h 95369"/>
                <a:gd name="csX7" fmla="*/ 22338 w 42095"/>
                <a:gd name="csY7" fmla="*/ 95456 h 95369"/>
                <a:gd name="csX8" fmla="*/ 42344 w 42095"/>
                <a:gd name="csY8" fmla="*/ 73775 h 95369"/>
                <a:gd name="csX9" fmla="*/ 40121 w 42095"/>
                <a:gd name="csY9" fmla="*/ 71932 h 95369"/>
                <a:gd name="csX10" fmla="*/ 37481 w 42095"/>
                <a:gd name="csY10" fmla="*/ 74341 h 95369"/>
                <a:gd name="csX11" fmla="*/ 22755 w 42095"/>
                <a:gd name="csY11" fmla="*/ 91488 h 95369"/>
                <a:gd name="csX12" fmla="*/ 19282 w 42095"/>
                <a:gd name="csY12" fmla="*/ 86528 h 95369"/>
                <a:gd name="csX13" fmla="*/ 21504 w 42095"/>
                <a:gd name="csY13" fmla="*/ 77459 h 95369"/>
                <a:gd name="csX14" fmla="*/ 25950 w 42095"/>
                <a:gd name="csY14" fmla="*/ 66122 h 95369"/>
                <a:gd name="csX15" fmla="*/ 32758 w 42095"/>
                <a:gd name="csY15" fmla="*/ 48125 h 95369"/>
                <a:gd name="csX16" fmla="*/ 33591 w 42095"/>
                <a:gd name="csY16" fmla="*/ 43591 h 95369"/>
                <a:gd name="csX17" fmla="*/ 20393 w 42095"/>
                <a:gd name="csY17" fmla="*/ 31545 h 95369"/>
                <a:gd name="csX18" fmla="*/ 248 w 42095"/>
                <a:gd name="csY18" fmla="*/ 53227 h 95369"/>
                <a:gd name="csX19" fmla="*/ 2610 w 42095"/>
                <a:gd name="csY19" fmla="*/ 55069 h 95369"/>
                <a:gd name="csX20" fmla="*/ 5111 w 42095"/>
                <a:gd name="csY20" fmla="*/ 52802 h 95369"/>
                <a:gd name="csX21" fmla="*/ 19976 w 42095"/>
                <a:gd name="csY21" fmla="*/ 35513 h 95369"/>
                <a:gd name="csX22" fmla="*/ 23449 w 42095"/>
                <a:gd name="csY22" fmla="*/ 40473 h 95369"/>
                <a:gd name="csX23" fmla="*/ 19143 w 42095"/>
                <a:gd name="csY23" fmla="*/ 54644 h 95369"/>
                <a:gd name="csX24" fmla="*/ 10390 w 42095"/>
                <a:gd name="csY24" fmla="*/ 77459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095" h="95369">
                  <a:moveTo>
                    <a:pt x="38732" y="5471"/>
                  </a:moveTo>
                  <a:cubicBezTo>
                    <a:pt x="38732" y="3204"/>
                    <a:pt x="37065" y="86"/>
                    <a:pt x="33175" y="86"/>
                  </a:cubicBezTo>
                  <a:cubicBezTo>
                    <a:pt x="29423" y="86"/>
                    <a:pt x="25394" y="3771"/>
                    <a:pt x="25394" y="7880"/>
                  </a:cubicBezTo>
                  <a:cubicBezTo>
                    <a:pt x="25394" y="10289"/>
                    <a:pt x="27201" y="13265"/>
                    <a:pt x="30952" y="13265"/>
                  </a:cubicBezTo>
                  <a:cubicBezTo>
                    <a:pt x="34981" y="13265"/>
                    <a:pt x="38732" y="9297"/>
                    <a:pt x="38732" y="5471"/>
                  </a:cubicBezTo>
                  <a:close/>
                  <a:moveTo>
                    <a:pt x="10390" y="77459"/>
                  </a:moveTo>
                  <a:cubicBezTo>
                    <a:pt x="9834" y="79301"/>
                    <a:pt x="9140" y="81002"/>
                    <a:pt x="9140" y="83411"/>
                  </a:cubicBezTo>
                  <a:cubicBezTo>
                    <a:pt x="9140" y="90071"/>
                    <a:pt x="14697" y="95456"/>
                    <a:pt x="22338" y="95456"/>
                  </a:cubicBezTo>
                  <a:cubicBezTo>
                    <a:pt x="36231" y="95456"/>
                    <a:pt x="42344" y="75900"/>
                    <a:pt x="42344" y="73775"/>
                  </a:cubicBezTo>
                  <a:cubicBezTo>
                    <a:pt x="42344" y="71932"/>
                    <a:pt x="40538" y="71932"/>
                    <a:pt x="40121" y="71932"/>
                  </a:cubicBezTo>
                  <a:cubicBezTo>
                    <a:pt x="38176" y="71932"/>
                    <a:pt x="38037" y="72783"/>
                    <a:pt x="37481" y="74341"/>
                  </a:cubicBezTo>
                  <a:cubicBezTo>
                    <a:pt x="34286" y="85678"/>
                    <a:pt x="28173" y="91488"/>
                    <a:pt x="22755" y="91488"/>
                  </a:cubicBezTo>
                  <a:cubicBezTo>
                    <a:pt x="19976" y="91488"/>
                    <a:pt x="19282" y="89646"/>
                    <a:pt x="19282" y="86528"/>
                  </a:cubicBezTo>
                  <a:cubicBezTo>
                    <a:pt x="19282" y="83269"/>
                    <a:pt x="20254" y="80577"/>
                    <a:pt x="21504" y="77459"/>
                  </a:cubicBezTo>
                  <a:cubicBezTo>
                    <a:pt x="22894" y="73633"/>
                    <a:pt x="24422" y="69807"/>
                    <a:pt x="25950" y="66122"/>
                  </a:cubicBezTo>
                  <a:cubicBezTo>
                    <a:pt x="27201" y="62721"/>
                    <a:pt x="32202" y="49826"/>
                    <a:pt x="32758" y="48125"/>
                  </a:cubicBezTo>
                  <a:cubicBezTo>
                    <a:pt x="33175" y="46708"/>
                    <a:pt x="33591" y="45008"/>
                    <a:pt x="33591" y="43591"/>
                  </a:cubicBezTo>
                  <a:cubicBezTo>
                    <a:pt x="33591" y="36930"/>
                    <a:pt x="28034" y="31545"/>
                    <a:pt x="20393" y="31545"/>
                  </a:cubicBezTo>
                  <a:cubicBezTo>
                    <a:pt x="6639" y="31545"/>
                    <a:pt x="248" y="50818"/>
                    <a:pt x="248" y="53227"/>
                  </a:cubicBezTo>
                  <a:cubicBezTo>
                    <a:pt x="248" y="55069"/>
                    <a:pt x="2193" y="55069"/>
                    <a:pt x="2610" y="55069"/>
                  </a:cubicBezTo>
                  <a:cubicBezTo>
                    <a:pt x="4555" y="55069"/>
                    <a:pt x="4694" y="54361"/>
                    <a:pt x="5111" y="52802"/>
                  </a:cubicBezTo>
                  <a:cubicBezTo>
                    <a:pt x="8723" y="40615"/>
                    <a:pt x="14836" y="35513"/>
                    <a:pt x="19976" y="35513"/>
                  </a:cubicBezTo>
                  <a:cubicBezTo>
                    <a:pt x="22199" y="35513"/>
                    <a:pt x="23449" y="36647"/>
                    <a:pt x="23449" y="40473"/>
                  </a:cubicBezTo>
                  <a:cubicBezTo>
                    <a:pt x="23449" y="43732"/>
                    <a:pt x="22616" y="45858"/>
                    <a:pt x="19143" y="54644"/>
                  </a:cubicBezTo>
                  <a:lnTo>
                    <a:pt x="10390" y="77459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350A731-9E8F-CD04-1299-E50B0D518F2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849036" y="2253573"/>
              <a:ext cx="73771" cy="128671"/>
            </a:xfrm>
            <a:custGeom>
              <a:avLst/>
              <a:gdLst>
                <a:gd name="csX0" fmla="*/ 46654 w 73771"/>
                <a:gd name="csY0" fmla="*/ 43874 h 128671"/>
                <a:gd name="csX1" fmla="*/ 60269 w 73771"/>
                <a:gd name="csY1" fmla="*/ 43874 h 128671"/>
                <a:gd name="csX2" fmla="*/ 64853 w 73771"/>
                <a:gd name="csY2" fmla="*/ 40757 h 128671"/>
                <a:gd name="csX3" fmla="*/ 60547 w 73771"/>
                <a:gd name="csY3" fmla="*/ 38773 h 128671"/>
                <a:gd name="csX4" fmla="*/ 47626 w 73771"/>
                <a:gd name="csY4" fmla="*/ 38773 h 128671"/>
                <a:gd name="csX5" fmla="*/ 53044 w 73771"/>
                <a:gd name="csY5" fmla="*/ 10147 h 128671"/>
                <a:gd name="csX6" fmla="*/ 60130 w 73771"/>
                <a:gd name="csY6" fmla="*/ 4054 h 128671"/>
                <a:gd name="csX7" fmla="*/ 66660 w 73771"/>
                <a:gd name="csY7" fmla="*/ 5755 h 128671"/>
                <a:gd name="csX8" fmla="*/ 60547 w 73771"/>
                <a:gd name="csY8" fmla="*/ 13548 h 128671"/>
                <a:gd name="csX9" fmla="*/ 66104 w 73771"/>
                <a:gd name="csY9" fmla="*/ 18792 h 128671"/>
                <a:gd name="csX10" fmla="*/ 74023 w 73771"/>
                <a:gd name="csY10" fmla="*/ 10147 h 128671"/>
                <a:gd name="csX11" fmla="*/ 60130 w 73771"/>
                <a:gd name="csY11" fmla="*/ 86 h 128671"/>
                <a:gd name="csX12" fmla="*/ 43458 w 73771"/>
                <a:gd name="csY12" fmla="*/ 10714 h 128671"/>
                <a:gd name="csX13" fmla="*/ 36651 w 73771"/>
                <a:gd name="csY13" fmla="*/ 38773 h 128671"/>
                <a:gd name="csX14" fmla="*/ 25675 w 73771"/>
                <a:gd name="csY14" fmla="*/ 38773 h 128671"/>
                <a:gd name="csX15" fmla="*/ 21090 w 73771"/>
                <a:gd name="csY15" fmla="*/ 41890 h 128671"/>
                <a:gd name="csX16" fmla="*/ 25397 w 73771"/>
                <a:gd name="csY16" fmla="*/ 43874 h 128671"/>
                <a:gd name="csX17" fmla="*/ 35678 w 73771"/>
                <a:gd name="csY17" fmla="*/ 43874 h 128671"/>
                <a:gd name="csX18" fmla="*/ 23452 w 73771"/>
                <a:gd name="csY18" fmla="*/ 110902 h 128671"/>
                <a:gd name="csX19" fmla="*/ 13727 w 73771"/>
                <a:gd name="csY19" fmla="*/ 124790 h 128671"/>
                <a:gd name="csX20" fmla="*/ 7614 w 73771"/>
                <a:gd name="csY20" fmla="*/ 123089 h 128671"/>
                <a:gd name="csX21" fmla="*/ 13727 w 73771"/>
                <a:gd name="csY21" fmla="*/ 115295 h 128671"/>
                <a:gd name="csX22" fmla="*/ 8170 w 73771"/>
                <a:gd name="csY22" fmla="*/ 110052 h 128671"/>
                <a:gd name="csX23" fmla="*/ 251 w 73771"/>
                <a:gd name="csY23" fmla="*/ 118696 h 128671"/>
                <a:gd name="csX24" fmla="*/ 13727 w 73771"/>
                <a:gd name="csY24" fmla="*/ 128758 h 128671"/>
                <a:gd name="csX25" fmla="*/ 30399 w 73771"/>
                <a:gd name="csY25" fmla="*/ 116287 h 128671"/>
                <a:gd name="csX26" fmla="*/ 38874 w 73771"/>
                <a:gd name="csY26" fmla="*/ 87662 h 128671"/>
                <a:gd name="csX27" fmla="*/ 46654 w 73771"/>
                <a:gd name="csY27" fmla="*/ 43874 h 128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73771" h="128671">
                  <a:moveTo>
                    <a:pt x="46654" y="43874"/>
                  </a:moveTo>
                  <a:lnTo>
                    <a:pt x="60269" y="43874"/>
                  </a:lnTo>
                  <a:cubicBezTo>
                    <a:pt x="63047" y="43874"/>
                    <a:pt x="64853" y="43874"/>
                    <a:pt x="64853" y="40757"/>
                  </a:cubicBezTo>
                  <a:cubicBezTo>
                    <a:pt x="64853" y="38773"/>
                    <a:pt x="63047" y="38773"/>
                    <a:pt x="60547" y="38773"/>
                  </a:cubicBezTo>
                  <a:lnTo>
                    <a:pt x="47626" y="38773"/>
                  </a:lnTo>
                  <a:cubicBezTo>
                    <a:pt x="50822" y="20776"/>
                    <a:pt x="51933" y="14257"/>
                    <a:pt x="53044" y="10147"/>
                  </a:cubicBezTo>
                  <a:cubicBezTo>
                    <a:pt x="53739" y="7030"/>
                    <a:pt x="56795" y="4054"/>
                    <a:pt x="60130" y="4054"/>
                  </a:cubicBezTo>
                  <a:cubicBezTo>
                    <a:pt x="60269" y="4054"/>
                    <a:pt x="64020" y="4054"/>
                    <a:pt x="66660" y="5755"/>
                  </a:cubicBezTo>
                  <a:cubicBezTo>
                    <a:pt x="60963" y="7597"/>
                    <a:pt x="60547" y="12698"/>
                    <a:pt x="60547" y="13548"/>
                  </a:cubicBezTo>
                  <a:cubicBezTo>
                    <a:pt x="60547" y="16666"/>
                    <a:pt x="62908" y="18792"/>
                    <a:pt x="66104" y="18792"/>
                  </a:cubicBezTo>
                  <a:cubicBezTo>
                    <a:pt x="69855" y="18792"/>
                    <a:pt x="74023" y="15532"/>
                    <a:pt x="74023" y="10147"/>
                  </a:cubicBezTo>
                  <a:cubicBezTo>
                    <a:pt x="74023" y="3629"/>
                    <a:pt x="67215" y="86"/>
                    <a:pt x="60130" y="86"/>
                  </a:cubicBezTo>
                  <a:cubicBezTo>
                    <a:pt x="54017" y="86"/>
                    <a:pt x="47209" y="3629"/>
                    <a:pt x="43458" y="10714"/>
                  </a:cubicBezTo>
                  <a:cubicBezTo>
                    <a:pt x="40680" y="15958"/>
                    <a:pt x="39568" y="22334"/>
                    <a:pt x="36651" y="38773"/>
                  </a:cubicBezTo>
                  <a:lnTo>
                    <a:pt x="25675" y="38773"/>
                  </a:lnTo>
                  <a:cubicBezTo>
                    <a:pt x="22897" y="38773"/>
                    <a:pt x="21090" y="38773"/>
                    <a:pt x="21090" y="41890"/>
                  </a:cubicBezTo>
                  <a:cubicBezTo>
                    <a:pt x="21090" y="43874"/>
                    <a:pt x="22897" y="43874"/>
                    <a:pt x="25397" y="43874"/>
                  </a:cubicBezTo>
                  <a:lnTo>
                    <a:pt x="35678" y="43874"/>
                  </a:lnTo>
                  <a:cubicBezTo>
                    <a:pt x="35539" y="44724"/>
                    <a:pt x="26787" y="95739"/>
                    <a:pt x="23452" y="110902"/>
                  </a:cubicBezTo>
                  <a:cubicBezTo>
                    <a:pt x="22758" y="114020"/>
                    <a:pt x="20396" y="124790"/>
                    <a:pt x="13727" y="124790"/>
                  </a:cubicBezTo>
                  <a:cubicBezTo>
                    <a:pt x="13588" y="124790"/>
                    <a:pt x="10254" y="124790"/>
                    <a:pt x="7614" y="123089"/>
                  </a:cubicBezTo>
                  <a:cubicBezTo>
                    <a:pt x="13310" y="121247"/>
                    <a:pt x="13727" y="116146"/>
                    <a:pt x="13727" y="115295"/>
                  </a:cubicBezTo>
                  <a:cubicBezTo>
                    <a:pt x="13727" y="112178"/>
                    <a:pt x="11365" y="110052"/>
                    <a:pt x="8170" y="110052"/>
                  </a:cubicBezTo>
                  <a:cubicBezTo>
                    <a:pt x="4419" y="110052"/>
                    <a:pt x="251" y="113311"/>
                    <a:pt x="251" y="118696"/>
                  </a:cubicBezTo>
                  <a:cubicBezTo>
                    <a:pt x="251" y="125073"/>
                    <a:pt x="6781" y="128758"/>
                    <a:pt x="13727" y="128758"/>
                  </a:cubicBezTo>
                  <a:cubicBezTo>
                    <a:pt x="22619" y="128758"/>
                    <a:pt x="28732" y="119405"/>
                    <a:pt x="30399" y="116287"/>
                  </a:cubicBezTo>
                  <a:cubicBezTo>
                    <a:pt x="35400" y="106793"/>
                    <a:pt x="38596" y="89363"/>
                    <a:pt x="38874" y="87662"/>
                  </a:cubicBezTo>
                  <a:lnTo>
                    <a:pt x="46654" y="43874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DF4AC05-4075-3F0D-5C1E-ADF7A353E17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937695" y="2264768"/>
              <a:ext cx="46958" cy="89984"/>
            </a:xfrm>
            <a:custGeom>
              <a:avLst/>
              <a:gdLst>
                <a:gd name="csX0" fmla="*/ 28597 w 46958"/>
                <a:gd name="csY0" fmla="*/ 32679 h 89984"/>
                <a:gd name="csX1" fmla="*/ 42768 w 46958"/>
                <a:gd name="csY1" fmla="*/ 32679 h 89984"/>
                <a:gd name="csX2" fmla="*/ 47214 w 46958"/>
                <a:gd name="csY2" fmla="*/ 29562 h 89984"/>
                <a:gd name="csX3" fmla="*/ 43046 w 46958"/>
                <a:gd name="csY3" fmla="*/ 27578 h 89984"/>
                <a:gd name="csX4" fmla="*/ 29848 w 46958"/>
                <a:gd name="csY4" fmla="*/ 27578 h 89984"/>
                <a:gd name="csX5" fmla="*/ 34988 w 46958"/>
                <a:gd name="csY5" fmla="*/ 6605 h 89984"/>
                <a:gd name="csX6" fmla="*/ 35405 w 46958"/>
                <a:gd name="csY6" fmla="*/ 4621 h 89984"/>
                <a:gd name="csX7" fmla="*/ 30681 w 46958"/>
                <a:gd name="csY7" fmla="*/ 86 h 89984"/>
                <a:gd name="csX8" fmla="*/ 24152 w 46958"/>
                <a:gd name="csY8" fmla="*/ 6180 h 89984"/>
                <a:gd name="csX9" fmla="*/ 18872 w 46958"/>
                <a:gd name="csY9" fmla="*/ 27578 h 89984"/>
                <a:gd name="csX10" fmla="*/ 4701 w 46958"/>
                <a:gd name="csY10" fmla="*/ 27578 h 89984"/>
                <a:gd name="csX11" fmla="*/ 256 w 46958"/>
                <a:gd name="csY11" fmla="*/ 30695 h 89984"/>
                <a:gd name="csX12" fmla="*/ 4424 w 46958"/>
                <a:gd name="csY12" fmla="*/ 32679 h 89984"/>
                <a:gd name="csX13" fmla="*/ 17622 w 46958"/>
                <a:gd name="csY13" fmla="*/ 32679 h 89984"/>
                <a:gd name="csX14" fmla="*/ 9425 w 46958"/>
                <a:gd name="csY14" fmla="*/ 66122 h 89984"/>
                <a:gd name="csX15" fmla="*/ 7341 w 46958"/>
                <a:gd name="csY15" fmla="*/ 76609 h 89984"/>
                <a:gd name="csX16" fmla="*/ 22207 w 46958"/>
                <a:gd name="csY16" fmla="*/ 90071 h 89984"/>
                <a:gd name="csX17" fmla="*/ 46380 w 46958"/>
                <a:gd name="csY17" fmla="*/ 68390 h 89984"/>
                <a:gd name="csX18" fmla="*/ 44158 w 46958"/>
                <a:gd name="csY18" fmla="*/ 66548 h 89984"/>
                <a:gd name="csX19" fmla="*/ 41240 w 46958"/>
                <a:gd name="csY19" fmla="*/ 69240 h 89984"/>
                <a:gd name="csX20" fmla="*/ 22623 w 46958"/>
                <a:gd name="csY20" fmla="*/ 86103 h 89984"/>
                <a:gd name="csX21" fmla="*/ 17761 w 46958"/>
                <a:gd name="csY21" fmla="*/ 79160 h 89984"/>
                <a:gd name="csX22" fmla="*/ 18594 w 46958"/>
                <a:gd name="csY22" fmla="*/ 73350 h 89984"/>
                <a:gd name="csX23" fmla="*/ 28597 w 46958"/>
                <a:gd name="csY23" fmla="*/ 32679 h 899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46958" h="89984">
                  <a:moveTo>
                    <a:pt x="28597" y="32679"/>
                  </a:moveTo>
                  <a:lnTo>
                    <a:pt x="42768" y="32679"/>
                  </a:lnTo>
                  <a:cubicBezTo>
                    <a:pt x="45408" y="32679"/>
                    <a:pt x="47214" y="32679"/>
                    <a:pt x="47214" y="29562"/>
                  </a:cubicBezTo>
                  <a:cubicBezTo>
                    <a:pt x="47214" y="27578"/>
                    <a:pt x="45408" y="27578"/>
                    <a:pt x="43046" y="27578"/>
                  </a:cubicBezTo>
                  <a:lnTo>
                    <a:pt x="29848" y="27578"/>
                  </a:lnTo>
                  <a:lnTo>
                    <a:pt x="34988" y="6605"/>
                  </a:lnTo>
                  <a:cubicBezTo>
                    <a:pt x="35127" y="5896"/>
                    <a:pt x="35405" y="5188"/>
                    <a:pt x="35405" y="4621"/>
                  </a:cubicBezTo>
                  <a:cubicBezTo>
                    <a:pt x="35405" y="2070"/>
                    <a:pt x="33460" y="86"/>
                    <a:pt x="30681" y="86"/>
                  </a:cubicBezTo>
                  <a:cubicBezTo>
                    <a:pt x="27208" y="86"/>
                    <a:pt x="25124" y="2495"/>
                    <a:pt x="24152" y="6180"/>
                  </a:cubicBezTo>
                  <a:cubicBezTo>
                    <a:pt x="23179" y="9722"/>
                    <a:pt x="24985" y="2920"/>
                    <a:pt x="18872" y="27578"/>
                  </a:cubicBezTo>
                  <a:lnTo>
                    <a:pt x="4701" y="27578"/>
                  </a:lnTo>
                  <a:cubicBezTo>
                    <a:pt x="2062" y="27578"/>
                    <a:pt x="256" y="27578"/>
                    <a:pt x="256" y="30695"/>
                  </a:cubicBezTo>
                  <a:cubicBezTo>
                    <a:pt x="256" y="32679"/>
                    <a:pt x="1923" y="32679"/>
                    <a:pt x="4424" y="32679"/>
                  </a:cubicBezTo>
                  <a:lnTo>
                    <a:pt x="17622" y="32679"/>
                  </a:lnTo>
                  <a:lnTo>
                    <a:pt x="9425" y="66122"/>
                  </a:lnTo>
                  <a:cubicBezTo>
                    <a:pt x="8591" y="69665"/>
                    <a:pt x="7341" y="74767"/>
                    <a:pt x="7341" y="76609"/>
                  </a:cubicBezTo>
                  <a:cubicBezTo>
                    <a:pt x="7341" y="84970"/>
                    <a:pt x="14288" y="90071"/>
                    <a:pt x="22207" y="90071"/>
                  </a:cubicBezTo>
                  <a:cubicBezTo>
                    <a:pt x="37628" y="90071"/>
                    <a:pt x="46380" y="70232"/>
                    <a:pt x="46380" y="68390"/>
                  </a:cubicBezTo>
                  <a:cubicBezTo>
                    <a:pt x="46380" y="66548"/>
                    <a:pt x="44574" y="66548"/>
                    <a:pt x="44158" y="66548"/>
                  </a:cubicBezTo>
                  <a:cubicBezTo>
                    <a:pt x="42490" y="66548"/>
                    <a:pt x="42351" y="66831"/>
                    <a:pt x="41240" y="69240"/>
                  </a:cubicBezTo>
                  <a:cubicBezTo>
                    <a:pt x="37350" y="78168"/>
                    <a:pt x="30265" y="86103"/>
                    <a:pt x="22623" y="86103"/>
                  </a:cubicBezTo>
                  <a:cubicBezTo>
                    <a:pt x="19706" y="86103"/>
                    <a:pt x="17761" y="84261"/>
                    <a:pt x="17761" y="79160"/>
                  </a:cubicBezTo>
                  <a:cubicBezTo>
                    <a:pt x="17761" y="77742"/>
                    <a:pt x="18317" y="74767"/>
                    <a:pt x="18594" y="73350"/>
                  </a:cubicBezTo>
                  <a:lnTo>
                    <a:pt x="28597" y="32679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693" name="Oval 692">
            <a:extLst>
              <a:ext uri="{FF2B5EF4-FFF2-40B4-BE49-F238E27FC236}">
                <a16:creationId xmlns:a16="http://schemas.microsoft.com/office/drawing/2014/main" id="{24A7CB46-D1CF-4AC9-6493-35AB3EE667C1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94" name="Oval 693">
            <a:extLst>
              <a:ext uri="{FF2B5EF4-FFF2-40B4-BE49-F238E27FC236}">
                <a16:creationId xmlns:a16="http://schemas.microsoft.com/office/drawing/2014/main" id="{24A85CBB-4E61-A894-0962-FA2509A2DEA9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718" name="Rectangle 717">
            <a:extLst>
              <a:ext uri="{FF2B5EF4-FFF2-40B4-BE49-F238E27FC236}">
                <a16:creationId xmlns:a16="http://schemas.microsoft.com/office/drawing/2014/main" id="{7CB58444-A7D2-6128-028E-546EEBA2F801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5" name="Group 4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1124C582-882C-5580-05A3-60026D32AC6E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BDE978E-F819-7EA2-4C7D-751BA7D7CB4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F6C525-2DC5-0EF6-65AA-84125782AB2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3CE42E-5B09-267A-1190-691F29FEB14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6826E91-D5BA-560F-558E-BCA4C1C5A8C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DCD84D-4EA7-8F26-D2EC-E7EA494C5FC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2585806-4475-05FA-3E1A-D374B0CEDB9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35DC571-001D-9090-A6E9-C75835EC457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E4E2F17-1C6C-E90D-B4C8-9C70063128D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9097D76-F71D-7F2D-A206-9F3ABAE6855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0F4A42E-BD6B-85A7-61AE-267E07B3354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8EB65BF-55A2-7F27-7DD2-0D307BF8F5F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B8511F2-0D4B-1F97-5EC0-65F024254B2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88DBE61-50F1-0122-36AB-D8C0A948820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EEF4DD1-59AC-39BD-6EE7-4ADB8C87E9D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27F3801-DC0B-2D33-1077-E81E130D08C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6902E92-88DB-0D05-FF8C-65C73F19347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F24A558-DACD-6AD8-CA55-4696BC07CCD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BD491A8-31A2-A42F-98E2-6BA12102AE7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2E0E98E-510F-D885-2FF2-729DB463ED3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6ADCCC4-31F7-3195-706C-BE9377F3C5C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F09792F-A7F6-6716-0B60-5D9CB24EF64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57FCE0E-DE9D-73F3-B8F3-AF9B4801EB4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37CDC31-9947-3464-B48D-63BA7D2AD1FB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137FD0B-8DC5-3FFD-0501-8090665FEC79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5E1D2AC-4B24-F67A-6BB7-AA859AC9FDD9}"/>
              </a:ext>
            </a:extLst>
          </p:cNvPr>
          <p:cNvGrpSpPr/>
          <p:nvPr/>
        </p:nvGrpSpPr>
        <p:grpSpPr>
          <a:xfrm>
            <a:off x="1072888" y="938497"/>
            <a:ext cx="1535558" cy="435603"/>
            <a:chOff x="5958631" y="5867848"/>
            <a:chExt cx="1535558" cy="43560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7F4CB0-38FA-7237-C491-565C619549E3}"/>
                </a:ext>
              </a:extLst>
            </p:cNvPr>
            <p:cNvSpPr txBox="1"/>
            <p:nvPr/>
          </p:nvSpPr>
          <p:spPr>
            <a:xfrm>
              <a:off x="6180740" y="5867848"/>
              <a:ext cx="1313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Montserrat" pitchFamily="2" charset="77"/>
                  <a:cs typeface="Times New Roman" panose="02020603050405020304" pitchFamily="18" charset="0"/>
                </a:rPr>
                <a:t>normalized</a:t>
              </a:r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 on  </a:t>
              </a:r>
              <a:endParaRPr lang="en-CH" sz="1200" dirty="0">
                <a:solidFill>
                  <a:schemeClr val="accent1"/>
                </a:solidFill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45" name="Group 44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67DC2CC0-D93B-4AF1-FF72-948A84F7B026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6269019" y="6151337"/>
              <a:ext cx="1188000" cy="152114"/>
              <a:chOff x="1263243" y="2931273"/>
              <a:chExt cx="1422930" cy="182196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BB0B2CC6-A744-EC9E-72DF-6F0619D00BA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0A0E9F41-FDDE-E526-8D39-05660EF6515D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D77E976C-6599-7D9C-B12A-0A91B446B74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3F4FBE2-8837-13D0-BBC6-C4C4764F2750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688414E2-4754-A6B4-E01B-5D0FA9722493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95D65595-4F47-CA8A-1CA8-848A85309431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BCBFB69B-4285-39F6-9752-812ABC6199B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D8139EE-092C-A2A2-DB7B-4585B6B60EC0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B70608F3-A21C-2ACA-1DED-E4AFD197486B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7DCF2B3-A688-34C5-14F4-5FD2B0E0AD1E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DE30AE7-64AF-BABB-DF89-0A66A09FF61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429772AB-E207-C5F6-32DB-8F78F7A9DBDF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7A07B3F5-5963-E716-6845-6D0F1A4C1B61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</p:grp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B2FAB4C-D4AB-FBCC-CF10-ABD26521F5A2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6028621" y="5959493"/>
              <a:ext cx="101735" cy="108000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42A2F5F-21A7-97F0-DEB6-64753DDBB88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631" y="5937436"/>
              <a:ext cx="39212" cy="152114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179EE3B-2A7A-6EBC-C43C-4F8FD8306F5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161134" y="5930290"/>
              <a:ext cx="39212" cy="152114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/>
            </a:p>
          </p:txBody>
        </p:sp>
      </p:grpSp>
    </p:spTree>
    <p:extLst>
      <p:ext uri="{BB962C8B-B14F-4D97-AF65-F5344CB8AC3E}">
        <p14:creationId xmlns:p14="http://schemas.microsoft.com/office/powerpoint/2010/main" val="203126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4880-C8CF-B559-3BF3-BC8750724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592">
            <a:extLst>
              <a:ext uri="{FF2B5EF4-FFF2-40B4-BE49-F238E27FC236}">
                <a16:creationId xmlns:a16="http://schemas.microsoft.com/office/drawing/2014/main" id="{51EAE726-DA59-F9CC-00A1-A0877295916F}"/>
              </a:ext>
            </a:extLst>
          </p:cNvPr>
          <p:cNvSpPr/>
          <p:nvPr/>
        </p:nvSpPr>
        <p:spPr>
          <a:xfrm>
            <a:off x="8893647" y="837526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94" name="Rectangle 593">
            <a:extLst>
              <a:ext uri="{FF2B5EF4-FFF2-40B4-BE49-F238E27FC236}">
                <a16:creationId xmlns:a16="http://schemas.microsoft.com/office/drawing/2014/main" id="{8189CB5D-3B01-2879-6479-B312FE3801C9}"/>
              </a:ext>
            </a:extLst>
          </p:cNvPr>
          <p:cNvSpPr/>
          <p:nvPr/>
        </p:nvSpPr>
        <p:spPr>
          <a:xfrm rot="859202">
            <a:off x="8670033" y="974783"/>
            <a:ext cx="2174388" cy="50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A01AD90-9026-9D87-B8E5-95BB4A2E6564}"/>
              </a:ext>
            </a:extLst>
          </p:cNvPr>
          <p:cNvPicPr>
            <a:picLocks noChangeAspect="1"/>
          </p:cNvPicPr>
          <p:nvPr/>
        </p:nvPicPr>
        <p:blipFill>
          <a:blip r:embed="rId161"/>
          <a:srcRect/>
          <a:stretch/>
        </p:blipFill>
        <p:spPr>
          <a:xfrm>
            <a:off x="5739892" y="832592"/>
            <a:ext cx="5727006" cy="2596408"/>
          </a:xfrm>
          <a:prstGeom prst="rect">
            <a:avLst/>
          </a:prstGeom>
        </p:spPr>
      </p:pic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2CBADA2-EB31-8DC1-B1FE-2013B5FF0D24}"/>
              </a:ext>
            </a:extLst>
          </p:cNvPr>
          <p:cNvGrpSpPr/>
          <p:nvPr/>
        </p:nvGrpSpPr>
        <p:grpSpPr>
          <a:xfrm>
            <a:off x="11468868" y="1537703"/>
            <a:ext cx="620743" cy="1028970"/>
            <a:chOff x="11468868" y="1537703"/>
            <a:chExt cx="620743" cy="10289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9F35E1C-1A15-AD1A-54D9-12ABF8CD9D21}"/>
                </a:ext>
              </a:extLst>
            </p:cNvPr>
            <p:cNvGrpSpPr/>
            <p:nvPr/>
          </p:nvGrpSpPr>
          <p:grpSpPr>
            <a:xfrm rot="10800000">
              <a:off x="11795041" y="1537703"/>
              <a:ext cx="171342" cy="1006987"/>
              <a:chOff x="9845763" y="1505853"/>
              <a:chExt cx="171342" cy="100698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2E2CFEC-7171-9126-41D3-57F140589B3F}"/>
                  </a:ext>
                </a:extLst>
              </p:cNvPr>
              <p:cNvSpPr/>
              <p:nvPr/>
            </p:nvSpPr>
            <p:spPr>
              <a:xfrm>
                <a:off x="9845764" y="1505853"/>
                <a:ext cx="171341" cy="171341"/>
              </a:xfrm>
              <a:prstGeom prst="rect">
                <a:avLst/>
              </a:prstGeom>
              <a:solidFill>
                <a:srgbClr val="D9D5E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7CE0AF-AC1C-D3C0-F2AA-BF4EF54984BD}"/>
                  </a:ext>
                </a:extLst>
              </p:cNvPr>
              <p:cNvSpPr/>
              <p:nvPr/>
            </p:nvSpPr>
            <p:spPr>
              <a:xfrm>
                <a:off x="9845764" y="1675415"/>
                <a:ext cx="171341" cy="171341"/>
              </a:xfrm>
              <a:prstGeom prst="rect">
                <a:avLst/>
              </a:prstGeom>
              <a:solidFill>
                <a:srgbClr val="95A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30D31C-C474-F47A-B685-A64C6DA49224}"/>
                  </a:ext>
                </a:extLst>
              </p:cNvPr>
              <p:cNvSpPr/>
              <p:nvPr/>
            </p:nvSpPr>
            <p:spPr>
              <a:xfrm>
                <a:off x="9845764" y="1843667"/>
                <a:ext cx="171341" cy="171341"/>
              </a:xfrm>
              <a:prstGeom prst="rect">
                <a:avLst/>
              </a:prstGeom>
              <a:solidFill>
                <a:srgbClr val="53AED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155E0EA-7223-BBB8-378B-F85C423BC908}"/>
                  </a:ext>
                </a:extLst>
              </p:cNvPr>
              <p:cNvSpPr/>
              <p:nvPr/>
            </p:nvSpPr>
            <p:spPr>
              <a:xfrm>
                <a:off x="9845764" y="2013528"/>
                <a:ext cx="171341" cy="171341"/>
              </a:xfrm>
              <a:prstGeom prst="rect">
                <a:avLst/>
              </a:prstGeom>
              <a:solidFill>
                <a:srgbClr val="51C6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FE1E162-F246-5DB3-0DE1-E8137F5E98A2}"/>
                  </a:ext>
                </a:extLst>
              </p:cNvPr>
              <p:cNvSpPr/>
              <p:nvPr/>
            </p:nvSpPr>
            <p:spPr>
              <a:xfrm>
                <a:off x="9845763" y="2184143"/>
                <a:ext cx="171341" cy="171341"/>
              </a:xfrm>
              <a:prstGeom prst="rect">
                <a:avLst/>
              </a:prstGeom>
              <a:solidFill>
                <a:srgbClr val="F6B93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0FFC44-F022-B392-99F3-55CF41F97F50}"/>
                  </a:ext>
                </a:extLst>
              </p:cNvPr>
              <p:cNvSpPr/>
              <p:nvPr/>
            </p:nvSpPr>
            <p:spPr>
              <a:xfrm>
                <a:off x="9845763" y="2341499"/>
                <a:ext cx="171341" cy="171341"/>
              </a:xfrm>
              <a:prstGeom prst="rect">
                <a:avLst/>
              </a:prstGeom>
              <a:solidFill>
                <a:srgbClr val="F4F61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79C3C90-3236-E491-DCC8-167438707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89611" y="1865674"/>
              <a:ext cx="0" cy="4045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 descr="\documentclass{article}&#10;\usepackage{amsmath}&#10;\pagestyle{empty}&#10;\begin{document}&#10;&#10;\begin{align*}&#10;f_{X_{S_1},X_{S_2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3C3A335B-9EA7-B8F4-A0E4-26A39CA6E048}"/>
                </a:ext>
              </a:extLst>
            </p:cNvPr>
            <p:cNvGrpSpPr>
              <a:grpSpLocks noChangeAspect="1"/>
            </p:cNvGrpSpPr>
            <p:nvPr>
              <p:custDataLst>
                <p:tags r:id="rId147"/>
              </p:custDataLst>
            </p:nvPr>
          </p:nvGrpSpPr>
          <p:grpSpPr>
            <a:xfrm rot="16200000">
              <a:off x="11076529" y="1950524"/>
              <a:ext cx="1008488" cy="223809"/>
              <a:chOff x="15449627" y="7420611"/>
              <a:chExt cx="1008488" cy="223809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DF7ED0F-7481-C908-9E7E-2C70D1B600E7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15449627" y="7420611"/>
                <a:ext cx="99075" cy="184221"/>
              </a:xfrm>
              <a:custGeom>
                <a:avLst/>
                <a:gdLst>
                  <a:gd name="csX0" fmla="*/ 62551 w 99075"/>
                  <a:gd name="csY0" fmla="*/ 61829 h 184221"/>
                  <a:gd name="csX1" fmla="*/ 79626 w 99075"/>
                  <a:gd name="csY1" fmla="*/ 61829 h 184221"/>
                  <a:gd name="csX2" fmla="*/ 85583 w 99075"/>
                  <a:gd name="csY2" fmla="*/ 57780 h 184221"/>
                  <a:gd name="csX3" fmla="*/ 80222 w 99075"/>
                  <a:gd name="csY3" fmla="*/ 55553 h 184221"/>
                  <a:gd name="csX4" fmla="*/ 63743 w 99075"/>
                  <a:gd name="csY4" fmla="*/ 55553 h 184221"/>
                  <a:gd name="csX5" fmla="*/ 67912 w 99075"/>
                  <a:gd name="csY5" fmla="*/ 32475 h 184221"/>
                  <a:gd name="csX6" fmla="*/ 72677 w 99075"/>
                  <a:gd name="csY6" fmla="*/ 11421 h 184221"/>
                  <a:gd name="csX7" fmla="*/ 82009 w 99075"/>
                  <a:gd name="csY7" fmla="*/ 4538 h 184221"/>
                  <a:gd name="csX8" fmla="*/ 91738 w 99075"/>
                  <a:gd name="csY8" fmla="*/ 8182 h 184221"/>
                  <a:gd name="csX9" fmla="*/ 81016 w 99075"/>
                  <a:gd name="csY9" fmla="*/ 19114 h 184221"/>
                  <a:gd name="csX10" fmla="*/ 88363 w 99075"/>
                  <a:gd name="csY10" fmla="*/ 26200 h 184221"/>
                  <a:gd name="csX11" fmla="*/ 99283 w 99075"/>
                  <a:gd name="csY11" fmla="*/ 14053 h 184221"/>
                  <a:gd name="csX12" fmla="*/ 82009 w 99075"/>
                  <a:gd name="csY12" fmla="*/ 85 h 184221"/>
                  <a:gd name="csX13" fmla="*/ 56793 w 99075"/>
                  <a:gd name="csY13" fmla="*/ 23770 h 184221"/>
                  <a:gd name="csX14" fmla="*/ 50241 w 99075"/>
                  <a:gd name="csY14" fmla="*/ 55553 h 184221"/>
                  <a:gd name="csX15" fmla="*/ 36542 w 99075"/>
                  <a:gd name="csY15" fmla="*/ 55553 h 184221"/>
                  <a:gd name="csX16" fmla="*/ 30585 w 99075"/>
                  <a:gd name="csY16" fmla="*/ 59400 h 184221"/>
                  <a:gd name="csX17" fmla="*/ 36145 w 99075"/>
                  <a:gd name="csY17" fmla="*/ 61829 h 184221"/>
                  <a:gd name="csX18" fmla="*/ 49249 w 99075"/>
                  <a:gd name="csY18" fmla="*/ 61829 h 184221"/>
                  <a:gd name="csX19" fmla="*/ 34358 w 99075"/>
                  <a:gd name="csY19" fmla="*/ 141793 h 184221"/>
                  <a:gd name="csX20" fmla="*/ 17084 w 99075"/>
                  <a:gd name="csY20" fmla="*/ 179852 h 184221"/>
                  <a:gd name="csX21" fmla="*/ 7554 w 99075"/>
                  <a:gd name="csY21" fmla="*/ 176208 h 184221"/>
                  <a:gd name="csX22" fmla="*/ 18474 w 99075"/>
                  <a:gd name="csY22" fmla="*/ 165276 h 184221"/>
                  <a:gd name="csX23" fmla="*/ 11127 w 99075"/>
                  <a:gd name="csY23" fmla="*/ 158191 h 184221"/>
                  <a:gd name="csX24" fmla="*/ 207 w 99075"/>
                  <a:gd name="csY24" fmla="*/ 170337 h 184221"/>
                  <a:gd name="csX25" fmla="*/ 17084 w 99075"/>
                  <a:gd name="csY25" fmla="*/ 184306 h 184221"/>
                  <a:gd name="csX26" fmla="*/ 39520 w 99075"/>
                  <a:gd name="csY26" fmla="*/ 164669 h 184221"/>
                  <a:gd name="csX27" fmla="*/ 50639 w 99075"/>
                  <a:gd name="csY27" fmla="*/ 126003 h 184221"/>
                  <a:gd name="csX28" fmla="*/ 62551 w 99075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9075" h="184221">
                    <a:moveTo>
                      <a:pt x="62551" y="61829"/>
                    </a:moveTo>
                    <a:lnTo>
                      <a:pt x="79626" y="61829"/>
                    </a:lnTo>
                    <a:cubicBezTo>
                      <a:pt x="83597" y="61829"/>
                      <a:pt x="85583" y="61829"/>
                      <a:pt x="85583" y="57780"/>
                    </a:cubicBezTo>
                    <a:cubicBezTo>
                      <a:pt x="85583" y="55553"/>
                      <a:pt x="83597" y="55553"/>
                      <a:pt x="80222" y="55553"/>
                    </a:cubicBezTo>
                    <a:lnTo>
                      <a:pt x="63743" y="55553"/>
                    </a:lnTo>
                    <a:lnTo>
                      <a:pt x="67912" y="32475"/>
                    </a:lnTo>
                    <a:cubicBezTo>
                      <a:pt x="68706" y="28224"/>
                      <a:pt x="71486" y="13851"/>
                      <a:pt x="72677" y="11421"/>
                    </a:cubicBezTo>
                    <a:cubicBezTo>
                      <a:pt x="74464" y="7575"/>
                      <a:pt x="77840" y="4538"/>
                      <a:pt x="82009" y="4538"/>
                    </a:cubicBezTo>
                    <a:cubicBezTo>
                      <a:pt x="82803" y="4538"/>
                      <a:pt x="87965" y="4538"/>
                      <a:pt x="91738" y="8182"/>
                    </a:cubicBezTo>
                    <a:cubicBezTo>
                      <a:pt x="83002" y="8992"/>
                      <a:pt x="81016" y="16078"/>
                      <a:pt x="81016" y="19114"/>
                    </a:cubicBezTo>
                    <a:cubicBezTo>
                      <a:pt x="81016" y="23770"/>
                      <a:pt x="84590" y="26200"/>
                      <a:pt x="88363" y="26200"/>
                    </a:cubicBezTo>
                    <a:cubicBezTo>
                      <a:pt x="93525" y="26200"/>
                      <a:pt x="99283" y="21746"/>
                      <a:pt x="99283" y="14053"/>
                    </a:cubicBezTo>
                    <a:cubicBezTo>
                      <a:pt x="99283" y="4741"/>
                      <a:pt x="90150" y="85"/>
                      <a:pt x="82009" y="85"/>
                    </a:cubicBezTo>
                    <a:cubicBezTo>
                      <a:pt x="75258" y="85"/>
                      <a:pt x="62750" y="3729"/>
                      <a:pt x="56793" y="23770"/>
                    </a:cubicBezTo>
                    <a:cubicBezTo>
                      <a:pt x="55602" y="28022"/>
                      <a:pt x="55007" y="30046"/>
                      <a:pt x="50241" y="55553"/>
                    </a:cubicBezTo>
                    <a:lnTo>
                      <a:pt x="36542" y="55553"/>
                    </a:lnTo>
                    <a:cubicBezTo>
                      <a:pt x="32769" y="55553"/>
                      <a:pt x="30585" y="55553"/>
                      <a:pt x="30585" y="59400"/>
                    </a:cubicBezTo>
                    <a:cubicBezTo>
                      <a:pt x="30585" y="61829"/>
                      <a:pt x="32372" y="61829"/>
                      <a:pt x="36145" y="61829"/>
                    </a:cubicBezTo>
                    <a:lnTo>
                      <a:pt x="49249" y="61829"/>
                    </a:lnTo>
                    <a:lnTo>
                      <a:pt x="34358" y="141793"/>
                    </a:lnTo>
                    <a:cubicBezTo>
                      <a:pt x="30784" y="161430"/>
                      <a:pt x="27408" y="179852"/>
                      <a:pt x="17084" y="179852"/>
                    </a:cubicBezTo>
                    <a:cubicBezTo>
                      <a:pt x="16290" y="179852"/>
                      <a:pt x="11326" y="179852"/>
                      <a:pt x="7554" y="176208"/>
                    </a:cubicBezTo>
                    <a:cubicBezTo>
                      <a:pt x="16687" y="175601"/>
                      <a:pt x="18474" y="168313"/>
                      <a:pt x="18474" y="165276"/>
                    </a:cubicBezTo>
                    <a:cubicBezTo>
                      <a:pt x="18474" y="160620"/>
                      <a:pt x="14900" y="158191"/>
                      <a:pt x="11127" y="158191"/>
                    </a:cubicBezTo>
                    <a:cubicBezTo>
                      <a:pt x="5965" y="158191"/>
                      <a:pt x="207" y="162645"/>
                      <a:pt x="207" y="170337"/>
                    </a:cubicBezTo>
                    <a:cubicBezTo>
                      <a:pt x="207" y="179447"/>
                      <a:pt x="8943" y="184306"/>
                      <a:pt x="17084" y="184306"/>
                    </a:cubicBezTo>
                    <a:cubicBezTo>
                      <a:pt x="28004" y="184306"/>
                      <a:pt x="35946" y="172362"/>
                      <a:pt x="39520" y="164669"/>
                    </a:cubicBezTo>
                    <a:cubicBezTo>
                      <a:pt x="45873" y="151915"/>
                      <a:pt x="50440" y="127420"/>
                      <a:pt x="50639" y="126003"/>
                    </a:cubicBezTo>
                    <a:lnTo>
                      <a:pt x="62551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0B2FAED5-AAF4-4862-3E4E-6BF031F76DF3}"/>
                  </a:ext>
                </a:extLst>
              </p:cNvPr>
              <p:cNvSpPr/>
              <p:nvPr>
                <p:custDataLst>
                  <p:tags r:id="rId149"/>
                </p:custDataLst>
              </p:nvPr>
            </p:nvSpPr>
            <p:spPr>
              <a:xfrm>
                <a:off x="15543259" y="7496911"/>
                <a:ext cx="122722" cy="96786"/>
              </a:xfrm>
              <a:custGeom>
                <a:avLst/>
                <a:gdLst>
                  <a:gd name="csX0" fmla="*/ 70538 w 122722"/>
                  <a:gd name="csY0" fmla="*/ 42740 h 96786"/>
                  <a:gd name="csX1" fmla="*/ 83741 w 122722"/>
                  <a:gd name="csY1" fmla="*/ 29278 h 96786"/>
                  <a:gd name="csX2" fmla="*/ 119460 w 122722"/>
                  <a:gd name="csY2" fmla="*/ 5188 h 96786"/>
                  <a:gd name="csX3" fmla="*/ 122935 w 122722"/>
                  <a:gd name="csY3" fmla="*/ 2212 h 96786"/>
                  <a:gd name="csX4" fmla="*/ 120989 w 122722"/>
                  <a:gd name="csY4" fmla="*/ 86 h 96786"/>
                  <a:gd name="csX5" fmla="*/ 107924 w 122722"/>
                  <a:gd name="csY5" fmla="*/ 653 h 96786"/>
                  <a:gd name="csX6" fmla="*/ 91802 w 122722"/>
                  <a:gd name="csY6" fmla="*/ 86 h 96786"/>
                  <a:gd name="csX7" fmla="*/ 89023 w 122722"/>
                  <a:gd name="csY7" fmla="*/ 3204 h 96786"/>
                  <a:gd name="csX8" fmla="*/ 91107 w 122722"/>
                  <a:gd name="csY8" fmla="*/ 5188 h 96786"/>
                  <a:gd name="csX9" fmla="*/ 95833 w 122722"/>
                  <a:gd name="csY9" fmla="*/ 8730 h 96786"/>
                  <a:gd name="csX10" fmla="*/ 92358 w 122722"/>
                  <a:gd name="csY10" fmla="*/ 14540 h 96786"/>
                  <a:gd name="csX11" fmla="*/ 68453 w 122722"/>
                  <a:gd name="csY11" fmla="*/ 38489 h 96786"/>
                  <a:gd name="csX12" fmla="*/ 54416 w 122722"/>
                  <a:gd name="csY12" fmla="*/ 10714 h 96786"/>
                  <a:gd name="csX13" fmla="*/ 53721 w 122722"/>
                  <a:gd name="csY13" fmla="*/ 8730 h 96786"/>
                  <a:gd name="csX14" fmla="*/ 61087 w 122722"/>
                  <a:gd name="csY14" fmla="*/ 5188 h 96786"/>
                  <a:gd name="csX15" fmla="*/ 64006 w 122722"/>
                  <a:gd name="csY15" fmla="*/ 2070 h 96786"/>
                  <a:gd name="csX16" fmla="*/ 61643 w 122722"/>
                  <a:gd name="csY16" fmla="*/ 86 h 96786"/>
                  <a:gd name="csX17" fmla="*/ 52331 w 122722"/>
                  <a:gd name="csY17" fmla="*/ 511 h 96786"/>
                  <a:gd name="csX18" fmla="*/ 43297 w 122722"/>
                  <a:gd name="csY18" fmla="*/ 653 h 96786"/>
                  <a:gd name="csX19" fmla="*/ 35097 w 122722"/>
                  <a:gd name="csY19" fmla="*/ 511 h 96786"/>
                  <a:gd name="csX20" fmla="*/ 27592 w 122722"/>
                  <a:gd name="csY20" fmla="*/ 86 h 96786"/>
                  <a:gd name="csX21" fmla="*/ 24673 w 122722"/>
                  <a:gd name="csY21" fmla="*/ 3204 h 96786"/>
                  <a:gd name="csX22" fmla="*/ 28704 w 122722"/>
                  <a:gd name="csY22" fmla="*/ 5188 h 96786"/>
                  <a:gd name="csX23" fmla="*/ 38850 w 122722"/>
                  <a:gd name="csY23" fmla="*/ 9439 h 96786"/>
                  <a:gd name="csX24" fmla="*/ 58307 w 122722"/>
                  <a:gd name="csY24" fmla="*/ 48551 h 96786"/>
                  <a:gd name="csX25" fmla="*/ 50524 w 122722"/>
                  <a:gd name="csY25" fmla="*/ 56486 h 96786"/>
                  <a:gd name="csX26" fmla="*/ 38850 w 122722"/>
                  <a:gd name="csY26" fmla="*/ 68106 h 96786"/>
                  <a:gd name="csX27" fmla="*/ 3687 w 122722"/>
                  <a:gd name="csY27" fmla="*/ 91772 h 96786"/>
                  <a:gd name="csX28" fmla="*/ 212 w 122722"/>
                  <a:gd name="csY28" fmla="*/ 94889 h 96786"/>
                  <a:gd name="csX29" fmla="*/ 2158 w 122722"/>
                  <a:gd name="csY29" fmla="*/ 96873 h 96786"/>
                  <a:gd name="csX30" fmla="*/ 15083 w 122722"/>
                  <a:gd name="csY30" fmla="*/ 96306 h 96786"/>
                  <a:gd name="csX31" fmla="*/ 23283 w 122722"/>
                  <a:gd name="csY31" fmla="*/ 96448 h 96786"/>
                  <a:gd name="csX32" fmla="*/ 31206 w 122722"/>
                  <a:gd name="csY32" fmla="*/ 96873 h 96786"/>
                  <a:gd name="csX33" fmla="*/ 34124 w 122722"/>
                  <a:gd name="csY33" fmla="*/ 93897 h 96786"/>
                  <a:gd name="csX34" fmla="*/ 31623 w 122722"/>
                  <a:gd name="csY34" fmla="*/ 91772 h 96786"/>
                  <a:gd name="csX35" fmla="*/ 27314 w 122722"/>
                  <a:gd name="csY35" fmla="*/ 88229 h 96786"/>
                  <a:gd name="csX36" fmla="*/ 32178 w 122722"/>
                  <a:gd name="csY36" fmla="*/ 81002 h 96786"/>
                  <a:gd name="csX37" fmla="*/ 60392 w 122722"/>
                  <a:gd name="csY37" fmla="*/ 52802 h 96786"/>
                  <a:gd name="csX38" fmla="*/ 77209 w 122722"/>
                  <a:gd name="csY38" fmla="*/ 86387 h 96786"/>
                  <a:gd name="csX39" fmla="*/ 78043 w 122722"/>
                  <a:gd name="csY39" fmla="*/ 88229 h 96786"/>
                  <a:gd name="csX40" fmla="*/ 70677 w 122722"/>
                  <a:gd name="csY40" fmla="*/ 91772 h 96786"/>
                  <a:gd name="csX41" fmla="*/ 67619 w 122722"/>
                  <a:gd name="csY41" fmla="*/ 94889 h 96786"/>
                  <a:gd name="csX42" fmla="*/ 69982 w 122722"/>
                  <a:gd name="csY42" fmla="*/ 96873 h 96786"/>
                  <a:gd name="csX43" fmla="*/ 79294 w 122722"/>
                  <a:gd name="csY43" fmla="*/ 96448 h 96786"/>
                  <a:gd name="csX44" fmla="*/ 88328 w 122722"/>
                  <a:gd name="csY44" fmla="*/ 96306 h 96786"/>
                  <a:gd name="csX45" fmla="*/ 96528 w 122722"/>
                  <a:gd name="csY45" fmla="*/ 96448 h 96786"/>
                  <a:gd name="csX46" fmla="*/ 104033 w 122722"/>
                  <a:gd name="csY46" fmla="*/ 96873 h 96786"/>
                  <a:gd name="csX47" fmla="*/ 106952 w 122722"/>
                  <a:gd name="csY47" fmla="*/ 93756 h 96786"/>
                  <a:gd name="csX48" fmla="*/ 102921 w 122722"/>
                  <a:gd name="csY48" fmla="*/ 91772 h 96786"/>
                  <a:gd name="csX49" fmla="*/ 92914 w 122722"/>
                  <a:gd name="csY49" fmla="*/ 87804 h 96786"/>
                  <a:gd name="csX50" fmla="*/ 70538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38" y="42740"/>
                    </a:moveTo>
                    <a:lnTo>
                      <a:pt x="83741" y="29278"/>
                    </a:lnTo>
                    <a:cubicBezTo>
                      <a:pt x="101531" y="11423"/>
                      <a:pt x="106952" y="5896"/>
                      <a:pt x="119460" y="5188"/>
                    </a:cubicBezTo>
                    <a:cubicBezTo>
                      <a:pt x="121267" y="5046"/>
                      <a:pt x="122935" y="5046"/>
                      <a:pt x="122935" y="2212"/>
                    </a:cubicBezTo>
                    <a:cubicBezTo>
                      <a:pt x="122935" y="511"/>
                      <a:pt x="121406" y="86"/>
                      <a:pt x="120989" y="86"/>
                    </a:cubicBezTo>
                    <a:cubicBezTo>
                      <a:pt x="116958" y="86"/>
                      <a:pt x="112094" y="653"/>
                      <a:pt x="107924" y="653"/>
                    </a:cubicBezTo>
                    <a:cubicBezTo>
                      <a:pt x="104311" y="653"/>
                      <a:pt x="95416" y="86"/>
                      <a:pt x="91802" y="86"/>
                    </a:cubicBezTo>
                    <a:cubicBezTo>
                      <a:pt x="90690" y="86"/>
                      <a:pt x="89023" y="511"/>
                      <a:pt x="89023" y="3204"/>
                    </a:cubicBezTo>
                    <a:cubicBezTo>
                      <a:pt x="89023" y="3345"/>
                      <a:pt x="89023" y="5046"/>
                      <a:pt x="91107" y="5188"/>
                    </a:cubicBezTo>
                    <a:cubicBezTo>
                      <a:pt x="92358" y="5329"/>
                      <a:pt x="95833" y="5613"/>
                      <a:pt x="95833" y="8730"/>
                    </a:cubicBezTo>
                    <a:cubicBezTo>
                      <a:pt x="95833" y="10856"/>
                      <a:pt x="93748" y="13123"/>
                      <a:pt x="92358" y="14540"/>
                    </a:cubicBezTo>
                    <a:cubicBezTo>
                      <a:pt x="91246" y="15532"/>
                      <a:pt x="73595" y="33104"/>
                      <a:pt x="68453" y="38489"/>
                    </a:cubicBezTo>
                    <a:lnTo>
                      <a:pt x="54416" y="10714"/>
                    </a:lnTo>
                    <a:cubicBezTo>
                      <a:pt x="54138" y="10289"/>
                      <a:pt x="53721" y="9297"/>
                      <a:pt x="53721" y="8730"/>
                    </a:cubicBezTo>
                    <a:cubicBezTo>
                      <a:pt x="53721" y="7738"/>
                      <a:pt x="56362" y="5471"/>
                      <a:pt x="61087" y="5188"/>
                    </a:cubicBezTo>
                    <a:cubicBezTo>
                      <a:pt x="62060" y="5188"/>
                      <a:pt x="64006" y="5046"/>
                      <a:pt x="64006" y="2070"/>
                    </a:cubicBezTo>
                    <a:cubicBezTo>
                      <a:pt x="64006" y="1928"/>
                      <a:pt x="63867" y="86"/>
                      <a:pt x="61643" y="86"/>
                    </a:cubicBezTo>
                    <a:cubicBezTo>
                      <a:pt x="58724" y="86"/>
                      <a:pt x="55250" y="511"/>
                      <a:pt x="52331" y="511"/>
                    </a:cubicBezTo>
                    <a:cubicBezTo>
                      <a:pt x="49412" y="511"/>
                      <a:pt x="46216" y="653"/>
                      <a:pt x="43297" y="653"/>
                    </a:cubicBezTo>
                    <a:cubicBezTo>
                      <a:pt x="40934" y="653"/>
                      <a:pt x="37599" y="653"/>
                      <a:pt x="35097" y="511"/>
                    </a:cubicBezTo>
                    <a:cubicBezTo>
                      <a:pt x="32734" y="370"/>
                      <a:pt x="29816" y="86"/>
                      <a:pt x="27592" y="86"/>
                    </a:cubicBezTo>
                    <a:cubicBezTo>
                      <a:pt x="26897" y="86"/>
                      <a:pt x="24673" y="86"/>
                      <a:pt x="24673" y="3204"/>
                    </a:cubicBezTo>
                    <a:cubicBezTo>
                      <a:pt x="24673" y="5188"/>
                      <a:pt x="26480" y="5188"/>
                      <a:pt x="28704" y="5188"/>
                    </a:cubicBezTo>
                    <a:cubicBezTo>
                      <a:pt x="36765" y="5188"/>
                      <a:pt x="37460" y="6605"/>
                      <a:pt x="38850" y="9439"/>
                    </a:cubicBezTo>
                    <a:lnTo>
                      <a:pt x="58307" y="48551"/>
                    </a:lnTo>
                    <a:lnTo>
                      <a:pt x="50524" y="56486"/>
                    </a:lnTo>
                    <a:cubicBezTo>
                      <a:pt x="47884" y="59037"/>
                      <a:pt x="41351" y="65414"/>
                      <a:pt x="38850" y="68106"/>
                    </a:cubicBezTo>
                    <a:cubicBezTo>
                      <a:pt x="21894" y="85253"/>
                      <a:pt x="16195" y="91205"/>
                      <a:pt x="3687" y="91772"/>
                    </a:cubicBezTo>
                    <a:cubicBezTo>
                      <a:pt x="1741" y="91913"/>
                      <a:pt x="212" y="91913"/>
                      <a:pt x="212" y="94889"/>
                    </a:cubicBezTo>
                    <a:cubicBezTo>
                      <a:pt x="212" y="95456"/>
                      <a:pt x="629" y="96873"/>
                      <a:pt x="2158" y="96873"/>
                    </a:cubicBezTo>
                    <a:cubicBezTo>
                      <a:pt x="6189" y="96873"/>
                      <a:pt x="10914" y="96306"/>
                      <a:pt x="15083" y="96306"/>
                    </a:cubicBezTo>
                    <a:cubicBezTo>
                      <a:pt x="17446" y="96306"/>
                      <a:pt x="20921" y="96306"/>
                      <a:pt x="23283" y="96448"/>
                    </a:cubicBezTo>
                    <a:cubicBezTo>
                      <a:pt x="25785" y="96590"/>
                      <a:pt x="28843" y="96873"/>
                      <a:pt x="31206" y="96873"/>
                    </a:cubicBezTo>
                    <a:cubicBezTo>
                      <a:pt x="31900" y="96873"/>
                      <a:pt x="34124" y="96873"/>
                      <a:pt x="34124" y="93897"/>
                    </a:cubicBezTo>
                    <a:cubicBezTo>
                      <a:pt x="34124" y="91913"/>
                      <a:pt x="32456" y="91772"/>
                      <a:pt x="31623" y="91772"/>
                    </a:cubicBezTo>
                    <a:cubicBezTo>
                      <a:pt x="30233" y="91630"/>
                      <a:pt x="27314" y="91205"/>
                      <a:pt x="27314" y="88229"/>
                    </a:cubicBezTo>
                    <a:cubicBezTo>
                      <a:pt x="27314" y="85962"/>
                      <a:pt x="29121" y="84119"/>
                      <a:pt x="32178" y="81002"/>
                    </a:cubicBezTo>
                    <a:lnTo>
                      <a:pt x="60392" y="52802"/>
                    </a:lnTo>
                    <a:lnTo>
                      <a:pt x="77209" y="86387"/>
                    </a:lnTo>
                    <a:cubicBezTo>
                      <a:pt x="77904" y="87804"/>
                      <a:pt x="78043" y="88087"/>
                      <a:pt x="78043" y="88229"/>
                    </a:cubicBezTo>
                    <a:cubicBezTo>
                      <a:pt x="78043" y="89079"/>
                      <a:pt x="75541" y="91347"/>
                      <a:pt x="70677" y="91772"/>
                    </a:cubicBezTo>
                    <a:cubicBezTo>
                      <a:pt x="69426" y="91913"/>
                      <a:pt x="67619" y="91913"/>
                      <a:pt x="67619" y="94889"/>
                    </a:cubicBezTo>
                    <a:cubicBezTo>
                      <a:pt x="67619" y="95031"/>
                      <a:pt x="67758" y="96873"/>
                      <a:pt x="69982" y="96873"/>
                    </a:cubicBezTo>
                    <a:cubicBezTo>
                      <a:pt x="72901" y="96873"/>
                      <a:pt x="76375" y="96448"/>
                      <a:pt x="79294" y="96448"/>
                    </a:cubicBezTo>
                    <a:cubicBezTo>
                      <a:pt x="82212" y="96448"/>
                      <a:pt x="85409" y="96306"/>
                      <a:pt x="88328" y="96306"/>
                    </a:cubicBezTo>
                    <a:cubicBezTo>
                      <a:pt x="90690" y="96306"/>
                      <a:pt x="94026" y="96306"/>
                      <a:pt x="96528" y="96448"/>
                    </a:cubicBezTo>
                    <a:cubicBezTo>
                      <a:pt x="98890" y="96590"/>
                      <a:pt x="101809" y="96873"/>
                      <a:pt x="104033" y="96873"/>
                    </a:cubicBezTo>
                    <a:cubicBezTo>
                      <a:pt x="104728" y="96873"/>
                      <a:pt x="106952" y="96873"/>
                      <a:pt x="106952" y="93756"/>
                    </a:cubicBezTo>
                    <a:cubicBezTo>
                      <a:pt x="106952" y="91772"/>
                      <a:pt x="105145" y="91772"/>
                      <a:pt x="102921" y="91772"/>
                    </a:cubicBezTo>
                    <a:cubicBezTo>
                      <a:pt x="94860" y="91772"/>
                      <a:pt x="94165" y="90213"/>
                      <a:pt x="92914" y="87804"/>
                    </a:cubicBezTo>
                    <a:lnTo>
                      <a:pt x="70538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91747AC-C47A-3961-2499-126CAE878B4E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15678729" y="7542694"/>
                <a:ext cx="68995" cy="73587"/>
              </a:xfrm>
              <a:custGeom>
                <a:avLst/>
                <a:gdLst>
                  <a:gd name="csX0" fmla="*/ 69214 w 68995"/>
                  <a:gd name="csY0" fmla="*/ 1504 h 73587"/>
                  <a:gd name="csX1" fmla="*/ 67626 w 68995"/>
                  <a:gd name="csY1" fmla="*/ 87 h 73587"/>
                  <a:gd name="csX2" fmla="*/ 65541 w 68995"/>
                  <a:gd name="csY2" fmla="*/ 1504 h 73587"/>
                  <a:gd name="csX3" fmla="*/ 60279 w 68995"/>
                  <a:gd name="csY3" fmla="*/ 7375 h 73587"/>
                  <a:gd name="csX4" fmla="*/ 41815 w 68995"/>
                  <a:gd name="csY4" fmla="*/ 87 h 73587"/>
                  <a:gd name="csX5" fmla="*/ 12827 w 68995"/>
                  <a:gd name="csY5" fmla="*/ 22457 h 73587"/>
                  <a:gd name="csX6" fmla="*/ 25831 w 68995"/>
                  <a:gd name="csY6" fmla="*/ 37134 h 73587"/>
                  <a:gd name="csX7" fmla="*/ 37347 w 68995"/>
                  <a:gd name="csY7" fmla="*/ 39563 h 73587"/>
                  <a:gd name="csX8" fmla="*/ 50352 w 68995"/>
                  <a:gd name="csY8" fmla="*/ 44017 h 73587"/>
                  <a:gd name="csX9" fmla="*/ 54124 w 68995"/>
                  <a:gd name="csY9" fmla="*/ 51710 h 73587"/>
                  <a:gd name="csX10" fmla="*/ 31192 w 68995"/>
                  <a:gd name="csY10" fmla="*/ 69120 h 73587"/>
                  <a:gd name="csX11" fmla="*/ 9153 w 68995"/>
                  <a:gd name="csY11" fmla="*/ 55151 h 73587"/>
                  <a:gd name="csX12" fmla="*/ 9650 w 68995"/>
                  <a:gd name="csY12" fmla="*/ 50799 h 73587"/>
                  <a:gd name="csX13" fmla="*/ 9848 w 68995"/>
                  <a:gd name="csY13" fmla="*/ 49989 h 73587"/>
                  <a:gd name="csX14" fmla="*/ 7764 w 68995"/>
                  <a:gd name="csY14" fmla="*/ 48471 h 73587"/>
                  <a:gd name="csX15" fmla="*/ 5480 w 68995"/>
                  <a:gd name="csY15" fmla="*/ 50495 h 73587"/>
                  <a:gd name="csX16" fmla="*/ 616 w 68995"/>
                  <a:gd name="csY16" fmla="*/ 70638 h 73587"/>
                  <a:gd name="csX17" fmla="*/ 219 w 68995"/>
                  <a:gd name="csY17" fmla="*/ 72257 h 73587"/>
                  <a:gd name="csX18" fmla="*/ 1906 w 68995"/>
                  <a:gd name="csY18" fmla="*/ 73674 h 73587"/>
                  <a:gd name="csX19" fmla="*/ 3991 w 68995"/>
                  <a:gd name="csY19" fmla="*/ 72257 h 73587"/>
                  <a:gd name="csX20" fmla="*/ 9054 w 68995"/>
                  <a:gd name="csY20" fmla="*/ 66690 h 73587"/>
                  <a:gd name="csX21" fmla="*/ 30894 w 68995"/>
                  <a:gd name="csY21" fmla="*/ 73674 h 73587"/>
                  <a:gd name="csX22" fmla="*/ 60577 w 68995"/>
                  <a:gd name="csY22" fmla="*/ 49382 h 73587"/>
                  <a:gd name="csX23" fmla="*/ 47076 w 68995"/>
                  <a:gd name="csY23" fmla="*/ 33692 h 73587"/>
                  <a:gd name="csX24" fmla="*/ 34071 w 68995"/>
                  <a:gd name="csY24" fmla="*/ 30959 h 73587"/>
                  <a:gd name="csX25" fmla="*/ 22555 w 68995"/>
                  <a:gd name="csY25" fmla="*/ 26809 h 73587"/>
                  <a:gd name="csX26" fmla="*/ 19279 w 68995"/>
                  <a:gd name="csY26" fmla="*/ 20129 h 73587"/>
                  <a:gd name="csX27" fmla="*/ 41517 w 68995"/>
                  <a:gd name="csY27" fmla="*/ 4338 h 73587"/>
                  <a:gd name="csX28" fmla="*/ 59882 w 68995"/>
                  <a:gd name="csY28" fmla="*/ 20230 h 73587"/>
                  <a:gd name="csX29" fmla="*/ 59684 w 68995"/>
                  <a:gd name="csY29" fmla="*/ 23874 h 73587"/>
                  <a:gd name="csX30" fmla="*/ 61669 w 68995"/>
                  <a:gd name="csY30" fmla="*/ 25291 h 73587"/>
                  <a:gd name="csX31" fmla="*/ 63953 w 68995"/>
                  <a:gd name="csY31" fmla="*/ 23165 h 73587"/>
                  <a:gd name="csX32" fmla="*/ 69214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14" y="1504"/>
                    </a:moveTo>
                    <a:cubicBezTo>
                      <a:pt x="69214" y="1403"/>
                      <a:pt x="69214" y="87"/>
                      <a:pt x="67626" y="87"/>
                    </a:cubicBezTo>
                    <a:cubicBezTo>
                      <a:pt x="66832" y="87"/>
                      <a:pt x="66732" y="188"/>
                      <a:pt x="65541" y="1504"/>
                    </a:cubicBezTo>
                    <a:cubicBezTo>
                      <a:pt x="64350" y="2719"/>
                      <a:pt x="61471" y="6059"/>
                      <a:pt x="60279" y="7375"/>
                    </a:cubicBezTo>
                    <a:cubicBezTo>
                      <a:pt x="57798" y="4136"/>
                      <a:pt x="52338" y="87"/>
                      <a:pt x="41815" y="87"/>
                    </a:cubicBezTo>
                    <a:cubicBezTo>
                      <a:pt x="26229" y="87"/>
                      <a:pt x="12827" y="11120"/>
                      <a:pt x="12827" y="22457"/>
                    </a:cubicBezTo>
                    <a:cubicBezTo>
                      <a:pt x="12827" y="29745"/>
                      <a:pt x="18287" y="35008"/>
                      <a:pt x="25831" y="37134"/>
                    </a:cubicBezTo>
                    <a:cubicBezTo>
                      <a:pt x="26923" y="37438"/>
                      <a:pt x="35262" y="39158"/>
                      <a:pt x="37347" y="39563"/>
                    </a:cubicBezTo>
                    <a:cubicBezTo>
                      <a:pt x="45885" y="41385"/>
                      <a:pt x="47672" y="41790"/>
                      <a:pt x="50352" y="44017"/>
                    </a:cubicBezTo>
                    <a:cubicBezTo>
                      <a:pt x="52735" y="45940"/>
                      <a:pt x="54124" y="48572"/>
                      <a:pt x="54124" y="51710"/>
                    </a:cubicBezTo>
                    <a:cubicBezTo>
                      <a:pt x="54124" y="59807"/>
                      <a:pt x="44594" y="69120"/>
                      <a:pt x="31192" y="69120"/>
                    </a:cubicBezTo>
                    <a:cubicBezTo>
                      <a:pt x="23945" y="69120"/>
                      <a:pt x="9153" y="67601"/>
                      <a:pt x="9153" y="55151"/>
                    </a:cubicBezTo>
                    <a:cubicBezTo>
                      <a:pt x="9153" y="53734"/>
                      <a:pt x="9352" y="52216"/>
                      <a:pt x="9650" y="50799"/>
                    </a:cubicBezTo>
                    <a:cubicBezTo>
                      <a:pt x="9749" y="50394"/>
                      <a:pt x="9848" y="50293"/>
                      <a:pt x="9848" y="49989"/>
                    </a:cubicBezTo>
                    <a:cubicBezTo>
                      <a:pt x="9848" y="48471"/>
                      <a:pt x="8459" y="48471"/>
                      <a:pt x="7764" y="48471"/>
                    </a:cubicBezTo>
                    <a:cubicBezTo>
                      <a:pt x="6473" y="48471"/>
                      <a:pt x="5977" y="48572"/>
                      <a:pt x="5480" y="50495"/>
                    </a:cubicBezTo>
                    <a:lnTo>
                      <a:pt x="616" y="70638"/>
                    </a:lnTo>
                    <a:cubicBezTo>
                      <a:pt x="616" y="70840"/>
                      <a:pt x="219" y="72156"/>
                      <a:pt x="219" y="72257"/>
                    </a:cubicBezTo>
                    <a:cubicBezTo>
                      <a:pt x="219" y="72460"/>
                      <a:pt x="318" y="73674"/>
                      <a:pt x="1906" y="73674"/>
                    </a:cubicBezTo>
                    <a:cubicBezTo>
                      <a:pt x="2502" y="73674"/>
                      <a:pt x="2601" y="73573"/>
                      <a:pt x="3991" y="72257"/>
                    </a:cubicBezTo>
                    <a:cubicBezTo>
                      <a:pt x="5182" y="71043"/>
                      <a:pt x="7962" y="67905"/>
                      <a:pt x="9054" y="66690"/>
                    </a:cubicBezTo>
                    <a:cubicBezTo>
                      <a:pt x="14713" y="72257"/>
                      <a:pt x="23350" y="73674"/>
                      <a:pt x="30894" y="73674"/>
                    </a:cubicBezTo>
                    <a:cubicBezTo>
                      <a:pt x="47473" y="73674"/>
                      <a:pt x="60577" y="61224"/>
                      <a:pt x="60577" y="49382"/>
                    </a:cubicBezTo>
                    <a:cubicBezTo>
                      <a:pt x="60577" y="41992"/>
                      <a:pt x="55217" y="35717"/>
                      <a:pt x="47076" y="33692"/>
                    </a:cubicBezTo>
                    <a:cubicBezTo>
                      <a:pt x="45785" y="33389"/>
                      <a:pt x="36354" y="31364"/>
                      <a:pt x="34071" y="30959"/>
                    </a:cubicBezTo>
                    <a:cubicBezTo>
                      <a:pt x="27221" y="29441"/>
                      <a:pt x="25534" y="29137"/>
                      <a:pt x="22555" y="26809"/>
                    </a:cubicBezTo>
                    <a:cubicBezTo>
                      <a:pt x="20570" y="25190"/>
                      <a:pt x="19279" y="22862"/>
                      <a:pt x="19279" y="20129"/>
                    </a:cubicBezTo>
                    <a:cubicBezTo>
                      <a:pt x="19279" y="12234"/>
                      <a:pt x="29306" y="4338"/>
                      <a:pt x="41517" y="4338"/>
                    </a:cubicBezTo>
                    <a:cubicBezTo>
                      <a:pt x="50352" y="4338"/>
                      <a:pt x="59882" y="7577"/>
                      <a:pt x="59882" y="20230"/>
                    </a:cubicBezTo>
                    <a:cubicBezTo>
                      <a:pt x="59882" y="21850"/>
                      <a:pt x="59684" y="23267"/>
                      <a:pt x="59684" y="23874"/>
                    </a:cubicBezTo>
                    <a:cubicBezTo>
                      <a:pt x="59684" y="25291"/>
                      <a:pt x="61173" y="25291"/>
                      <a:pt x="61669" y="25291"/>
                    </a:cubicBezTo>
                    <a:cubicBezTo>
                      <a:pt x="63456" y="25291"/>
                      <a:pt x="63456" y="25089"/>
                      <a:pt x="63953" y="23165"/>
                    </a:cubicBezTo>
                    <a:lnTo>
                      <a:pt x="69214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1AD3C34-0169-F6A9-30A6-C512CD6E53DD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15765719" y="7577008"/>
                <a:ext cx="40801" cy="67412"/>
              </a:xfrm>
              <a:custGeom>
                <a:avLst/>
                <a:gdLst>
                  <a:gd name="csX0" fmla="*/ 25538 w 40801"/>
                  <a:gd name="csY0" fmla="*/ 3125 h 67412"/>
                  <a:gd name="csX1" fmla="*/ 21964 w 40801"/>
                  <a:gd name="csY1" fmla="*/ 89 h 67412"/>
                  <a:gd name="csX2" fmla="*/ 1911 w 40801"/>
                  <a:gd name="csY2" fmla="*/ 6567 h 67412"/>
                  <a:gd name="csX3" fmla="*/ 223 w 40801"/>
                  <a:gd name="csY3" fmla="*/ 6567 h 67412"/>
                  <a:gd name="csX4" fmla="*/ 223 w 40801"/>
                  <a:gd name="csY4" fmla="*/ 11020 h 67412"/>
                  <a:gd name="csX5" fmla="*/ 1911 w 40801"/>
                  <a:gd name="csY5" fmla="*/ 11020 h 67412"/>
                  <a:gd name="csX6" fmla="*/ 16405 w 40801"/>
                  <a:gd name="csY6" fmla="*/ 8186 h 67412"/>
                  <a:gd name="csX7" fmla="*/ 16405 w 40801"/>
                  <a:gd name="csY7" fmla="*/ 58797 h 67412"/>
                  <a:gd name="csX8" fmla="*/ 5882 w 40801"/>
                  <a:gd name="csY8" fmla="*/ 63048 h 67412"/>
                  <a:gd name="csX9" fmla="*/ 918 w 40801"/>
                  <a:gd name="csY9" fmla="*/ 63048 h 67412"/>
                  <a:gd name="csX10" fmla="*/ 918 w 40801"/>
                  <a:gd name="csY10" fmla="*/ 67501 h 67412"/>
                  <a:gd name="csX11" fmla="*/ 20971 w 40801"/>
                  <a:gd name="csY11" fmla="*/ 67097 h 67412"/>
                  <a:gd name="csX12" fmla="*/ 41025 w 40801"/>
                  <a:gd name="csY12" fmla="*/ 67501 h 67412"/>
                  <a:gd name="csX13" fmla="*/ 41025 w 40801"/>
                  <a:gd name="csY13" fmla="*/ 63048 h 67412"/>
                  <a:gd name="csX14" fmla="*/ 36061 w 40801"/>
                  <a:gd name="csY14" fmla="*/ 63048 h 67412"/>
                  <a:gd name="csX15" fmla="*/ 25538 w 40801"/>
                  <a:gd name="csY15" fmla="*/ 58797 h 67412"/>
                  <a:gd name="csX16" fmla="*/ 25538 w 40801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801" h="67412">
                    <a:moveTo>
                      <a:pt x="25538" y="3125"/>
                    </a:moveTo>
                    <a:cubicBezTo>
                      <a:pt x="25538" y="89"/>
                      <a:pt x="25240" y="89"/>
                      <a:pt x="21964" y="89"/>
                    </a:cubicBezTo>
                    <a:cubicBezTo>
                      <a:pt x="14916" y="6567"/>
                      <a:pt x="3896" y="6567"/>
                      <a:pt x="1911" y="6567"/>
                    </a:cubicBezTo>
                    <a:lnTo>
                      <a:pt x="223" y="6567"/>
                    </a:lnTo>
                    <a:lnTo>
                      <a:pt x="223" y="11020"/>
                    </a:lnTo>
                    <a:lnTo>
                      <a:pt x="1911" y="11020"/>
                    </a:lnTo>
                    <a:cubicBezTo>
                      <a:pt x="4194" y="11020"/>
                      <a:pt x="10647" y="10717"/>
                      <a:pt x="16405" y="8186"/>
                    </a:cubicBezTo>
                    <a:lnTo>
                      <a:pt x="16405" y="58797"/>
                    </a:lnTo>
                    <a:cubicBezTo>
                      <a:pt x="16405" y="61934"/>
                      <a:pt x="16405" y="63048"/>
                      <a:pt x="5882" y="63048"/>
                    </a:cubicBezTo>
                    <a:lnTo>
                      <a:pt x="918" y="63048"/>
                    </a:lnTo>
                    <a:lnTo>
                      <a:pt x="918" y="67501"/>
                    </a:lnTo>
                    <a:cubicBezTo>
                      <a:pt x="6378" y="67097"/>
                      <a:pt x="15213" y="67097"/>
                      <a:pt x="20971" y="67097"/>
                    </a:cubicBezTo>
                    <a:cubicBezTo>
                      <a:pt x="26729" y="67097"/>
                      <a:pt x="35565" y="67097"/>
                      <a:pt x="41025" y="67501"/>
                    </a:cubicBezTo>
                    <a:lnTo>
                      <a:pt x="41025" y="63048"/>
                    </a:lnTo>
                    <a:lnTo>
                      <a:pt x="36061" y="63048"/>
                    </a:lnTo>
                    <a:cubicBezTo>
                      <a:pt x="25538" y="63048"/>
                      <a:pt x="25538" y="61934"/>
                      <a:pt x="25538" y="58797"/>
                    </a:cubicBezTo>
                    <a:lnTo>
                      <a:pt x="25538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D421BCE-4F83-926A-710A-EE7759923C31}"/>
                  </a:ext>
                </a:extLst>
              </p:cNvPr>
              <p:cNvSpPr/>
              <p:nvPr>
                <p:custDataLst>
                  <p:tags r:id="rId152"/>
                </p:custDataLst>
              </p:nvPr>
            </p:nvSpPr>
            <p:spPr>
              <a:xfrm>
                <a:off x="15854506" y="7577401"/>
                <a:ext cx="17650" cy="43646"/>
              </a:xfrm>
              <a:custGeom>
                <a:avLst/>
                <a:gdLst>
                  <a:gd name="csX0" fmla="*/ 13987 w 17650"/>
                  <a:gd name="csY0" fmla="*/ 14115 h 43646"/>
                  <a:gd name="csX1" fmla="*/ 3146 w 17650"/>
                  <a:gd name="csY1" fmla="*/ 40048 h 43646"/>
                  <a:gd name="csX2" fmla="*/ 2173 w 17650"/>
                  <a:gd name="csY2" fmla="*/ 41749 h 43646"/>
                  <a:gd name="csX3" fmla="*/ 4119 w 17650"/>
                  <a:gd name="csY3" fmla="*/ 43732 h 43646"/>
                  <a:gd name="csX4" fmla="*/ 17878 w 17650"/>
                  <a:gd name="csY4" fmla="*/ 15532 h 43646"/>
                  <a:gd name="csX5" fmla="*/ 8149 w 17650"/>
                  <a:gd name="csY5" fmla="*/ 86 h 43646"/>
                  <a:gd name="csX6" fmla="*/ 227 w 17650"/>
                  <a:gd name="csY6" fmla="*/ 8164 h 43646"/>
                  <a:gd name="csX7" fmla="*/ 8288 w 17650"/>
                  <a:gd name="csY7" fmla="*/ 16383 h 43646"/>
                  <a:gd name="csX8" fmla="*/ 13987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3987" y="14115"/>
                    </a:moveTo>
                    <a:cubicBezTo>
                      <a:pt x="13987" y="21909"/>
                      <a:pt x="12597" y="30979"/>
                      <a:pt x="3146" y="40048"/>
                    </a:cubicBezTo>
                    <a:cubicBezTo>
                      <a:pt x="2590" y="40615"/>
                      <a:pt x="2173" y="41040"/>
                      <a:pt x="2173" y="41749"/>
                    </a:cubicBezTo>
                    <a:cubicBezTo>
                      <a:pt x="2173" y="42740"/>
                      <a:pt x="3285" y="43732"/>
                      <a:pt x="4119" y="43732"/>
                    </a:cubicBezTo>
                    <a:cubicBezTo>
                      <a:pt x="6065" y="43732"/>
                      <a:pt x="17878" y="32396"/>
                      <a:pt x="17878" y="15532"/>
                    </a:cubicBezTo>
                    <a:cubicBezTo>
                      <a:pt x="17878" y="6746"/>
                      <a:pt x="14543" y="86"/>
                      <a:pt x="8149" y="86"/>
                    </a:cubicBezTo>
                    <a:cubicBezTo>
                      <a:pt x="3563" y="86"/>
                      <a:pt x="227" y="3771"/>
                      <a:pt x="227" y="8164"/>
                    </a:cubicBezTo>
                    <a:cubicBezTo>
                      <a:pt x="227" y="12698"/>
                      <a:pt x="3424" y="16383"/>
                      <a:pt x="8288" y="16383"/>
                    </a:cubicBezTo>
                    <a:cubicBezTo>
                      <a:pt x="11624" y="16383"/>
                      <a:pt x="13848" y="14115"/>
                      <a:pt x="13987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4FA57302-C2DA-70CB-E9F3-367BD7D039F4}"/>
                  </a:ext>
                </a:extLst>
              </p:cNvPr>
              <p:cNvSpPr/>
              <p:nvPr>
                <p:custDataLst>
                  <p:tags r:id="rId153"/>
                </p:custDataLst>
              </p:nvPr>
            </p:nvSpPr>
            <p:spPr>
              <a:xfrm>
                <a:off x="15893044" y="7496911"/>
                <a:ext cx="122722" cy="96786"/>
              </a:xfrm>
              <a:custGeom>
                <a:avLst/>
                <a:gdLst>
                  <a:gd name="csX0" fmla="*/ 70555 w 122722"/>
                  <a:gd name="csY0" fmla="*/ 42740 h 96786"/>
                  <a:gd name="csX1" fmla="*/ 83759 w 122722"/>
                  <a:gd name="csY1" fmla="*/ 29278 h 96786"/>
                  <a:gd name="csX2" fmla="*/ 119478 w 122722"/>
                  <a:gd name="csY2" fmla="*/ 5188 h 96786"/>
                  <a:gd name="csX3" fmla="*/ 122952 w 122722"/>
                  <a:gd name="csY3" fmla="*/ 2212 h 96786"/>
                  <a:gd name="csX4" fmla="*/ 121006 w 122722"/>
                  <a:gd name="csY4" fmla="*/ 86 h 96786"/>
                  <a:gd name="csX5" fmla="*/ 107942 w 122722"/>
                  <a:gd name="csY5" fmla="*/ 653 h 96786"/>
                  <a:gd name="csX6" fmla="*/ 91820 w 122722"/>
                  <a:gd name="csY6" fmla="*/ 86 h 96786"/>
                  <a:gd name="csX7" fmla="*/ 89040 w 122722"/>
                  <a:gd name="csY7" fmla="*/ 3204 h 96786"/>
                  <a:gd name="csX8" fmla="*/ 91125 w 122722"/>
                  <a:gd name="csY8" fmla="*/ 5188 h 96786"/>
                  <a:gd name="csX9" fmla="*/ 95850 w 122722"/>
                  <a:gd name="csY9" fmla="*/ 8730 h 96786"/>
                  <a:gd name="csX10" fmla="*/ 92376 w 122722"/>
                  <a:gd name="csY10" fmla="*/ 14540 h 96786"/>
                  <a:gd name="csX11" fmla="*/ 68471 w 122722"/>
                  <a:gd name="csY11" fmla="*/ 38489 h 96786"/>
                  <a:gd name="csX12" fmla="*/ 54433 w 122722"/>
                  <a:gd name="csY12" fmla="*/ 10714 h 96786"/>
                  <a:gd name="csX13" fmla="*/ 53738 w 122722"/>
                  <a:gd name="csY13" fmla="*/ 8730 h 96786"/>
                  <a:gd name="csX14" fmla="*/ 61105 w 122722"/>
                  <a:gd name="csY14" fmla="*/ 5188 h 96786"/>
                  <a:gd name="csX15" fmla="*/ 64023 w 122722"/>
                  <a:gd name="csY15" fmla="*/ 2070 h 96786"/>
                  <a:gd name="csX16" fmla="*/ 61660 w 122722"/>
                  <a:gd name="csY16" fmla="*/ 86 h 96786"/>
                  <a:gd name="csX17" fmla="*/ 52349 w 122722"/>
                  <a:gd name="csY17" fmla="*/ 511 h 96786"/>
                  <a:gd name="csX18" fmla="*/ 43315 w 122722"/>
                  <a:gd name="csY18" fmla="*/ 653 h 96786"/>
                  <a:gd name="csX19" fmla="*/ 35115 w 122722"/>
                  <a:gd name="csY19" fmla="*/ 511 h 96786"/>
                  <a:gd name="csX20" fmla="*/ 27610 w 122722"/>
                  <a:gd name="csY20" fmla="*/ 86 h 96786"/>
                  <a:gd name="csX21" fmla="*/ 24691 w 122722"/>
                  <a:gd name="csY21" fmla="*/ 3204 h 96786"/>
                  <a:gd name="csX22" fmla="*/ 28721 w 122722"/>
                  <a:gd name="csY22" fmla="*/ 5188 h 96786"/>
                  <a:gd name="csX23" fmla="*/ 38867 w 122722"/>
                  <a:gd name="csY23" fmla="*/ 9439 h 96786"/>
                  <a:gd name="csX24" fmla="*/ 58325 w 122722"/>
                  <a:gd name="csY24" fmla="*/ 48551 h 96786"/>
                  <a:gd name="csX25" fmla="*/ 50542 w 122722"/>
                  <a:gd name="csY25" fmla="*/ 56486 h 96786"/>
                  <a:gd name="csX26" fmla="*/ 38867 w 122722"/>
                  <a:gd name="csY26" fmla="*/ 68106 h 96786"/>
                  <a:gd name="csX27" fmla="*/ 3704 w 122722"/>
                  <a:gd name="csY27" fmla="*/ 91772 h 96786"/>
                  <a:gd name="csX28" fmla="*/ 230 w 122722"/>
                  <a:gd name="csY28" fmla="*/ 94889 h 96786"/>
                  <a:gd name="csX29" fmla="*/ 2176 w 122722"/>
                  <a:gd name="csY29" fmla="*/ 96873 h 96786"/>
                  <a:gd name="csX30" fmla="*/ 15101 w 122722"/>
                  <a:gd name="csY30" fmla="*/ 96306 h 96786"/>
                  <a:gd name="csX31" fmla="*/ 23301 w 122722"/>
                  <a:gd name="csY31" fmla="*/ 96448 h 96786"/>
                  <a:gd name="csX32" fmla="*/ 31223 w 122722"/>
                  <a:gd name="csY32" fmla="*/ 96873 h 96786"/>
                  <a:gd name="csX33" fmla="*/ 34142 w 122722"/>
                  <a:gd name="csY33" fmla="*/ 93897 h 96786"/>
                  <a:gd name="csX34" fmla="*/ 31640 w 122722"/>
                  <a:gd name="csY34" fmla="*/ 91772 h 96786"/>
                  <a:gd name="csX35" fmla="*/ 27332 w 122722"/>
                  <a:gd name="csY35" fmla="*/ 88229 h 96786"/>
                  <a:gd name="csX36" fmla="*/ 32196 w 122722"/>
                  <a:gd name="csY36" fmla="*/ 81002 h 96786"/>
                  <a:gd name="csX37" fmla="*/ 60410 w 122722"/>
                  <a:gd name="csY37" fmla="*/ 52802 h 96786"/>
                  <a:gd name="csX38" fmla="*/ 77227 w 122722"/>
                  <a:gd name="csY38" fmla="*/ 86387 h 96786"/>
                  <a:gd name="csX39" fmla="*/ 78061 w 122722"/>
                  <a:gd name="csY39" fmla="*/ 88229 h 96786"/>
                  <a:gd name="csX40" fmla="*/ 70694 w 122722"/>
                  <a:gd name="csY40" fmla="*/ 91772 h 96786"/>
                  <a:gd name="csX41" fmla="*/ 67637 w 122722"/>
                  <a:gd name="csY41" fmla="*/ 94889 h 96786"/>
                  <a:gd name="csX42" fmla="*/ 69999 w 122722"/>
                  <a:gd name="csY42" fmla="*/ 96873 h 96786"/>
                  <a:gd name="csX43" fmla="*/ 79311 w 122722"/>
                  <a:gd name="csY43" fmla="*/ 96448 h 96786"/>
                  <a:gd name="csX44" fmla="*/ 88345 w 122722"/>
                  <a:gd name="csY44" fmla="*/ 96306 h 96786"/>
                  <a:gd name="csX45" fmla="*/ 96545 w 122722"/>
                  <a:gd name="csY45" fmla="*/ 96448 h 96786"/>
                  <a:gd name="csX46" fmla="*/ 104050 w 122722"/>
                  <a:gd name="csY46" fmla="*/ 96873 h 96786"/>
                  <a:gd name="csX47" fmla="*/ 106969 w 122722"/>
                  <a:gd name="csY47" fmla="*/ 93756 h 96786"/>
                  <a:gd name="csX48" fmla="*/ 102939 w 122722"/>
                  <a:gd name="csY48" fmla="*/ 91772 h 96786"/>
                  <a:gd name="csX49" fmla="*/ 92932 w 122722"/>
                  <a:gd name="csY49" fmla="*/ 87804 h 96786"/>
                  <a:gd name="csX50" fmla="*/ 70555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55" y="42740"/>
                    </a:moveTo>
                    <a:lnTo>
                      <a:pt x="83759" y="29278"/>
                    </a:lnTo>
                    <a:cubicBezTo>
                      <a:pt x="101549" y="11423"/>
                      <a:pt x="106969" y="5896"/>
                      <a:pt x="119478" y="5188"/>
                    </a:cubicBezTo>
                    <a:cubicBezTo>
                      <a:pt x="121284" y="5046"/>
                      <a:pt x="122952" y="5046"/>
                      <a:pt x="122952" y="2212"/>
                    </a:cubicBezTo>
                    <a:cubicBezTo>
                      <a:pt x="122952" y="511"/>
                      <a:pt x="121423" y="86"/>
                      <a:pt x="121006" y="86"/>
                    </a:cubicBezTo>
                    <a:cubicBezTo>
                      <a:pt x="116976" y="86"/>
                      <a:pt x="112111" y="653"/>
                      <a:pt x="107942" y="653"/>
                    </a:cubicBezTo>
                    <a:cubicBezTo>
                      <a:pt x="104328" y="653"/>
                      <a:pt x="95433" y="86"/>
                      <a:pt x="91820" y="86"/>
                    </a:cubicBezTo>
                    <a:cubicBezTo>
                      <a:pt x="90708" y="86"/>
                      <a:pt x="89040" y="511"/>
                      <a:pt x="89040" y="3204"/>
                    </a:cubicBezTo>
                    <a:cubicBezTo>
                      <a:pt x="89040" y="3345"/>
                      <a:pt x="89040" y="5046"/>
                      <a:pt x="91125" y="5188"/>
                    </a:cubicBezTo>
                    <a:cubicBezTo>
                      <a:pt x="92376" y="5329"/>
                      <a:pt x="95850" y="5613"/>
                      <a:pt x="95850" y="8730"/>
                    </a:cubicBezTo>
                    <a:cubicBezTo>
                      <a:pt x="95850" y="10856"/>
                      <a:pt x="93766" y="13123"/>
                      <a:pt x="92376" y="14540"/>
                    </a:cubicBezTo>
                    <a:cubicBezTo>
                      <a:pt x="91264" y="15532"/>
                      <a:pt x="73613" y="33104"/>
                      <a:pt x="68471" y="38489"/>
                    </a:cubicBezTo>
                    <a:lnTo>
                      <a:pt x="54433" y="10714"/>
                    </a:lnTo>
                    <a:cubicBezTo>
                      <a:pt x="54155" y="10289"/>
                      <a:pt x="53738" y="9297"/>
                      <a:pt x="53738" y="8730"/>
                    </a:cubicBezTo>
                    <a:cubicBezTo>
                      <a:pt x="53738" y="7738"/>
                      <a:pt x="56379" y="5471"/>
                      <a:pt x="61105" y="5188"/>
                    </a:cubicBezTo>
                    <a:cubicBezTo>
                      <a:pt x="62077" y="5188"/>
                      <a:pt x="64023" y="5046"/>
                      <a:pt x="64023" y="2070"/>
                    </a:cubicBezTo>
                    <a:cubicBezTo>
                      <a:pt x="64023" y="1928"/>
                      <a:pt x="63884" y="86"/>
                      <a:pt x="61660" y="86"/>
                    </a:cubicBezTo>
                    <a:cubicBezTo>
                      <a:pt x="58742" y="86"/>
                      <a:pt x="55267" y="511"/>
                      <a:pt x="52349" y="511"/>
                    </a:cubicBezTo>
                    <a:cubicBezTo>
                      <a:pt x="49430" y="511"/>
                      <a:pt x="46233" y="653"/>
                      <a:pt x="43315" y="653"/>
                    </a:cubicBezTo>
                    <a:cubicBezTo>
                      <a:pt x="40952" y="653"/>
                      <a:pt x="37616" y="653"/>
                      <a:pt x="35115" y="511"/>
                    </a:cubicBezTo>
                    <a:cubicBezTo>
                      <a:pt x="32752" y="370"/>
                      <a:pt x="29833" y="86"/>
                      <a:pt x="27610" y="86"/>
                    </a:cubicBezTo>
                    <a:cubicBezTo>
                      <a:pt x="26915" y="86"/>
                      <a:pt x="24691" y="86"/>
                      <a:pt x="24691" y="3204"/>
                    </a:cubicBezTo>
                    <a:cubicBezTo>
                      <a:pt x="24691" y="5188"/>
                      <a:pt x="26498" y="5188"/>
                      <a:pt x="28721" y="5188"/>
                    </a:cubicBezTo>
                    <a:cubicBezTo>
                      <a:pt x="36782" y="5188"/>
                      <a:pt x="37477" y="6605"/>
                      <a:pt x="38867" y="9439"/>
                    </a:cubicBezTo>
                    <a:lnTo>
                      <a:pt x="58325" y="48551"/>
                    </a:lnTo>
                    <a:lnTo>
                      <a:pt x="50542" y="56486"/>
                    </a:lnTo>
                    <a:cubicBezTo>
                      <a:pt x="47901" y="59037"/>
                      <a:pt x="41369" y="65414"/>
                      <a:pt x="38867" y="68106"/>
                    </a:cubicBezTo>
                    <a:cubicBezTo>
                      <a:pt x="21911" y="85253"/>
                      <a:pt x="16213" y="91205"/>
                      <a:pt x="3704" y="91772"/>
                    </a:cubicBezTo>
                    <a:cubicBezTo>
                      <a:pt x="1759" y="91913"/>
                      <a:pt x="230" y="91913"/>
                      <a:pt x="230" y="94889"/>
                    </a:cubicBezTo>
                    <a:cubicBezTo>
                      <a:pt x="230" y="95456"/>
                      <a:pt x="647" y="96873"/>
                      <a:pt x="2176" y="96873"/>
                    </a:cubicBezTo>
                    <a:cubicBezTo>
                      <a:pt x="6206" y="96873"/>
                      <a:pt x="10932" y="96306"/>
                      <a:pt x="15101" y="96306"/>
                    </a:cubicBezTo>
                    <a:cubicBezTo>
                      <a:pt x="17464" y="96306"/>
                      <a:pt x="20938" y="96306"/>
                      <a:pt x="23301" y="96448"/>
                    </a:cubicBezTo>
                    <a:cubicBezTo>
                      <a:pt x="25803" y="96590"/>
                      <a:pt x="28860" y="96873"/>
                      <a:pt x="31223" y="96873"/>
                    </a:cubicBezTo>
                    <a:cubicBezTo>
                      <a:pt x="31918" y="96873"/>
                      <a:pt x="34142" y="96873"/>
                      <a:pt x="34142" y="93897"/>
                    </a:cubicBezTo>
                    <a:cubicBezTo>
                      <a:pt x="34142" y="91913"/>
                      <a:pt x="32474" y="91772"/>
                      <a:pt x="31640" y="91772"/>
                    </a:cubicBezTo>
                    <a:cubicBezTo>
                      <a:pt x="30250" y="91630"/>
                      <a:pt x="27332" y="91205"/>
                      <a:pt x="27332" y="88229"/>
                    </a:cubicBezTo>
                    <a:cubicBezTo>
                      <a:pt x="27332" y="85962"/>
                      <a:pt x="29138" y="84119"/>
                      <a:pt x="32196" y="81002"/>
                    </a:cubicBezTo>
                    <a:lnTo>
                      <a:pt x="60410" y="52802"/>
                    </a:lnTo>
                    <a:lnTo>
                      <a:pt x="77227" y="86387"/>
                    </a:lnTo>
                    <a:cubicBezTo>
                      <a:pt x="77922" y="87804"/>
                      <a:pt x="78061" y="88087"/>
                      <a:pt x="78061" y="88229"/>
                    </a:cubicBezTo>
                    <a:cubicBezTo>
                      <a:pt x="78061" y="89079"/>
                      <a:pt x="75559" y="91347"/>
                      <a:pt x="70694" y="91772"/>
                    </a:cubicBezTo>
                    <a:cubicBezTo>
                      <a:pt x="69444" y="91913"/>
                      <a:pt x="67637" y="91913"/>
                      <a:pt x="67637" y="94889"/>
                    </a:cubicBezTo>
                    <a:cubicBezTo>
                      <a:pt x="67637" y="95031"/>
                      <a:pt x="67776" y="96873"/>
                      <a:pt x="69999" y="96873"/>
                    </a:cubicBezTo>
                    <a:cubicBezTo>
                      <a:pt x="72918" y="96873"/>
                      <a:pt x="76393" y="96448"/>
                      <a:pt x="79311" y="96448"/>
                    </a:cubicBezTo>
                    <a:cubicBezTo>
                      <a:pt x="82230" y="96448"/>
                      <a:pt x="85427" y="96306"/>
                      <a:pt x="88345" y="96306"/>
                    </a:cubicBezTo>
                    <a:cubicBezTo>
                      <a:pt x="90708" y="96306"/>
                      <a:pt x="94044" y="96306"/>
                      <a:pt x="96545" y="96448"/>
                    </a:cubicBezTo>
                    <a:cubicBezTo>
                      <a:pt x="98908" y="96590"/>
                      <a:pt x="101827" y="96873"/>
                      <a:pt x="104050" y="96873"/>
                    </a:cubicBezTo>
                    <a:cubicBezTo>
                      <a:pt x="104745" y="96873"/>
                      <a:pt x="106969" y="96873"/>
                      <a:pt x="106969" y="93756"/>
                    </a:cubicBezTo>
                    <a:cubicBezTo>
                      <a:pt x="106969" y="91772"/>
                      <a:pt x="105162" y="91772"/>
                      <a:pt x="102939" y="91772"/>
                    </a:cubicBezTo>
                    <a:cubicBezTo>
                      <a:pt x="94878" y="91772"/>
                      <a:pt x="94183" y="90213"/>
                      <a:pt x="92932" y="87804"/>
                    </a:cubicBezTo>
                    <a:lnTo>
                      <a:pt x="70555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882E90B4-AEF6-678F-BFA1-491386D3012A}"/>
                  </a:ext>
                </a:extLst>
              </p:cNvPr>
              <p:cNvSpPr/>
              <p:nvPr>
                <p:custDataLst>
                  <p:tags r:id="rId154"/>
                </p:custDataLst>
              </p:nvPr>
            </p:nvSpPr>
            <p:spPr>
              <a:xfrm>
                <a:off x="16028514" y="7542694"/>
                <a:ext cx="68995" cy="73587"/>
              </a:xfrm>
              <a:custGeom>
                <a:avLst/>
                <a:gdLst>
                  <a:gd name="csX0" fmla="*/ 69232 w 68995"/>
                  <a:gd name="csY0" fmla="*/ 1504 h 73587"/>
                  <a:gd name="csX1" fmla="*/ 67643 w 68995"/>
                  <a:gd name="csY1" fmla="*/ 87 h 73587"/>
                  <a:gd name="csX2" fmla="*/ 65559 w 68995"/>
                  <a:gd name="csY2" fmla="*/ 1504 h 73587"/>
                  <a:gd name="csX3" fmla="*/ 60297 w 68995"/>
                  <a:gd name="csY3" fmla="*/ 7375 h 73587"/>
                  <a:gd name="csX4" fmla="*/ 41832 w 68995"/>
                  <a:gd name="csY4" fmla="*/ 87 h 73587"/>
                  <a:gd name="csX5" fmla="*/ 12844 w 68995"/>
                  <a:gd name="csY5" fmla="*/ 22457 h 73587"/>
                  <a:gd name="csX6" fmla="*/ 25849 w 68995"/>
                  <a:gd name="csY6" fmla="*/ 37134 h 73587"/>
                  <a:gd name="csX7" fmla="*/ 37365 w 68995"/>
                  <a:gd name="csY7" fmla="*/ 39563 h 73587"/>
                  <a:gd name="csX8" fmla="*/ 50370 w 68995"/>
                  <a:gd name="csY8" fmla="*/ 44017 h 73587"/>
                  <a:gd name="csX9" fmla="*/ 54142 w 68995"/>
                  <a:gd name="csY9" fmla="*/ 51710 h 73587"/>
                  <a:gd name="csX10" fmla="*/ 31210 w 68995"/>
                  <a:gd name="csY10" fmla="*/ 69120 h 73587"/>
                  <a:gd name="csX11" fmla="*/ 9171 w 68995"/>
                  <a:gd name="csY11" fmla="*/ 55151 h 73587"/>
                  <a:gd name="csX12" fmla="*/ 9667 w 68995"/>
                  <a:gd name="csY12" fmla="*/ 50799 h 73587"/>
                  <a:gd name="csX13" fmla="*/ 9866 w 68995"/>
                  <a:gd name="csY13" fmla="*/ 49989 h 73587"/>
                  <a:gd name="csX14" fmla="*/ 7781 w 68995"/>
                  <a:gd name="csY14" fmla="*/ 48471 h 73587"/>
                  <a:gd name="csX15" fmla="*/ 5498 w 68995"/>
                  <a:gd name="csY15" fmla="*/ 50495 h 73587"/>
                  <a:gd name="csX16" fmla="*/ 633 w 68995"/>
                  <a:gd name="csY16" fmla="*/ 70638 h 73587"/>
                  <a:gd name="csX17" fmla="*/ 236 w 68995"/>
                  <a:gd name="csY17" fmla="*/ 72257 h 73587"/>
                  <a:gd name="csX18" fmla="*/ 1924 w 68995"/>
                  <a:gd name="csY18" fmla="*/ 73674 h 73587"/>
                  <a:gd name="csX19" fmla="*/ 4009 w 68995"/>
                  <a:gd name="csY19" fmla="*/ 72257 h 73587"/>
                  <a:gd name="csX20" fmla="*/ 9072 w 68995"/>
                  <a:gd name="csY20" fmla="*/ 66690 h 73587"/>
                  <a:gd name="csX21" fmla="*/ 30912 w 68995"/>
                  <a:gd name="csY21" fmla="*/ 73674 h 73587"/>
                  <a:gd name="csX22" fmla="*/ 60595 w 68995"/>
                  <a:gd name="csY22" fmla="*/ 49382 h 73587"/>
                  <a:gd name="csX23" fmla="*/ 47094 w 68995"/>
                  <a:gd name="csY23" fmla="*/ 33692 h 73587"/>
                  <a:gd name="csX24" fmla="*/ 34089 w 68995"/>
                  <a:gd name="csY24" fmla="*/ 30959 h 73587"/>
                  <a:gd name="csX25" fmla="*/ 22573 w 68995"/>
                  <a:gd name="csY25" fmla="*/ 26809 h 73587"/>
                  <a:gd name="csX26" fmla="*/ 19297 w 68995"/>
                  <a:gd name="csY26" fmla="*/ 20129 h 73587"/>
                  <a:gd name="csX27" fmla="*/ 41534 w 68995"/>
                  <a:gd name="csY27" fmla="*/ 4338 h 73587"/>
                  <a:gd name="csX28" fmla="*/ 59900 w 68995"/>
                  <a:gd name="csY28" fmla="*/ 20230 h 73587"/>
                  <a:gd name="csX29" fmla="*/ 59701 w 68995"/>
                  <a:gd name="csY29" fmla="*/ 23874 h 73587"/>
                  <a:gd name="csX30" fmla="*/ 61687 w 68995"/>
                  <a:gd name="csY30" fmla="*/ 25291 h 73587"/>
                  <a:gd name="csX31" fmla="*/ 63970 w 68995"/>
                  <a:gd name="csY31" fmla="*/ 23165 h 73587"/>
                  <a:gd name="csX32" fmla="*/ 69232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32" y="1504"/>
                    </a:moveTo>
                    <a:cubicBezTo>
                      <a:pt x="69232" y="1403"/>
                      <a:pt x="69232" y="87"/>
                      <a:pt x="67643" y="87"/>
                    </a:cubicBezTo>
                    <a:cubicBezTo>
                      <a:pt x="66849" y="87"/>
                      <a:pt x="66750" y="188"/>
                      <a:pt x="65559" y="1504"/>
                    </a:cubicBezTo>
                    <a:cubicBezTo>
                      <a:pt x="64367" y="2719"/>
                      <a:pt x="61488" y="6059"/>
                      <a:pt x="60297" y="7375"/>
                    </a:cubicBezTo>
                    <a:cubicBezTo>
                      <a:pt x="57815" y="4136"/>
                      <a:pt x="52355" y="87"/>
                      <a:pt x="41832" y="87"/>
                    </a:cubicBezTo>
                    <a:cubicBezTo>
                      <a:pt x="26246" y="87"/>
                      <a:pt x="12844" y="11120"/>
                      <a:pt x="12844" y="22457"/>
                    </a:cubicBezTo>
                    <a:cubicBezTo>
                      <a:pt x="12844" y="29745"/>
                      <a:pt x="18304" y="35008"/>
                      <a:pt x="25849" y="37134"/>
                    </a:cubicBezTo>
                    <a:cubicBezTo>
                      <a:pt x="26941" y="37438"/>
                      <a:pt x="35280" y="39158"/>
                      <a:pt x="37365" y="39563"/>
                    </a:cubicBezTo>
                    <a:cubicBezTo>
                      <a:pt x="45902" y="41385"/>
                      <a:pt x="47689" y="41790"/>
                      <a:pt x="50370" y="44017"/>
                    </a:cubicBezTo>
                    <a:cubicBezTo>
                      <a:pt x="52752" y="45940"/>
                      <a:pt x="54142" y="48572"/>
                      <a:pt x="54142" y="51710"/>
                    </a:cubicBezTo>
                    <a:cubicBezTo>
                      <a:pt x="54142" y="59807"/>
                      <a:pt x="44612" y="69120"/>
                      <a:pt x="31210" y="69120"/>
                    </a:cubicBezTo>
                    <a:cubicBezTo>
                      <a:pt x="23963" y="69120"/>
                      <a:pt x="9171" y="67601"/>
                      <a:pt x="9171" y="55151"/>
                    </a:cubicBezTo>
                    <a:cubicBezTo>
                      <a:pt x="9171" y="53734"/>
                      <a:pt x="9370" y="52216"/>
                      <a:pt x="9667" y="50799"/>
                    </a:cubicBezTo>
                    <a:cubicBezTo>
                      <a:pt x="9767" y="50394"/>
                      <a:pt x="9866" y="50293"/>
                      <a:pt x="9866" y="49989"/>
                    </a:cubicBezTo>
                    <a:cubicBezTo>
                      <a:pt x="9866" y="48471"/>
                      <a:pt x="8476" y="48471"/>
                      <a:pt x="7781" y="48471"/>
                    </a:cubicBezTo>
                    <a:cubicBezTo>
                      <a:pt x="6491" y="48471"/>
                      <a:pt x="5994" y="48572"/>
                      <a:pt x="5498" y="50495"/>
                    </a:cubicBezTo>
                    <a:lnTo>
                      <a:pt x="633" y="70638"/>
                    </a:lnTo>
                    <a:cubicBezTo>
                      <a:pt x="633" y="70840"/>
                      <a:pt x="236" y="72156"/>
                      <a:pt x="236" y="72257"/>
                    </a:cubicBezTo>
                    <a:cubicBezTo>
                      <a:pt x="236" y="72460"/>
                      <a:pt x="336" y="73674"/>
                      <a:pt x="1924" y="73674"/>
                    </a:cubicBezTo>
                    <a:cubicBezTo>
                      <a:pt x="2520" y="73674"/>
                      <a:pt x="2619" y="73573"/>
                      <a:pt x="4009" y="72257"/>
                    </a:cubicBezTo>
                    <a:cubicBezTo>
                      <a:pt x="5200" y="71043"/>
                      <a:pt x="7980" y="67905"/>
                      <a:pt x="9072" y="66690"/>
                    </a:cubicBezTo>
                    <a:cubicBezTo>
                      <a:pt x="14730" y="72257"/>
                      <a:pt x="23367" y="73674"/>
                      <a:pt x="30912" y="73674"/>
                    </a:cubicBezTo>
                    <a:cubicBezTo>
                      <a:pt x="47491" y="73674"/>
                      <a:pt x="60595" y="61224"/>
                      <a:pt x="60595" y="49382"/>
                    </a:cubicBezTo>
                    <a:cubicBezTo>
                      <a:pt x="60595" y="41992"/>
                      <a:pt x="55234" y="35717"/>
                      <a:pt x="47094" y="33692"/>
                    </a:cubicBezTo>
                    <a:cubicBezTo>
                      <a:pt x="45803" y="33389"/>
                      <a:pt x="36372" y="31364"/>
                      <a:pt x="34089" y="30959"/>
                    </a:cubicBezTo>
                    <a:cubicBezTo>
                      <a:pt x="27239" y="29441"/>
                      <a:pt x="25551" y="29137"/>
                      <a:pt x="22573" y="26809"/>
                    </a:cubicBezTo>
                    <a:cubicBezTo>
                      <a:pt x="20587" y="25190"/>
                      <a:pt x="19297" y="22862"/>
                      <a:pt x="19297" y="20129"/>
                    </a:cubicBezTo>
                    <a:cubicBezTo>
                      <a:pt x="19297" y="12234"/>
                      <a:pt x="29324" y="4338"/>
                      <a:pt x="41534" y="4338"/>
                    </a:cubicBezTo>
                    <a:cubicBezTo>
                      <a:pt x="50370" y="4338"/>
                      <a:pt x="59900" y="7577"/>
                      <a:pt x="59900" y="20230"/>
                    </a:cubicBezTo>
                    <a:cubicBezTo>
                      <a:pt x="59900" y="21850"/>
                      <a:pt x="59701" y="23267"/>
                      <a:pt x="59701" y="23874"/>
                    </a:cubicBezTo>
                    <a:cubicBezTo>
                      <a:pt x="59701" y="25291"/>
                      <a:pt x="61190" y="25291"/>
                      <a:pt x="61687" y="25291"/>
                    </a:cubicBezTo>
                    <a:cubicBezTo>
                      <a:pt x="63474" y="25291"/>
                      <a:pt x="63474" y="25089"/>
                      <a:pt x="63970" y="23165"/>
                    </a:cubicBezTo>
                    <a:lnTo>
                      <a:pt x="69232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11C5FDD-186A-FEE3-FED8-6F5D5007F7CB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16110342" y="7577008"/>
                <a:ext cx="49438" cy="67412"/>
              </a:xfrm>
              <a:custGeom>
                <a:avLst/>
                <a:gdLst>
                  <a:gd name="csX0" fmla="*/ 49679 w 49438"/>
                  <a:gd name="csY0" fmla="*/ 47966 h 67412"/>
                  <a:gd name="csX1" fmla="*/ 45509 w 49438"/>
                  <a:gd name="csY1" fmla="*/ 47966 h 67412"/>
                  <a:gd name="csX2" fmla="*/ 42631 w 49438"/>
                  <a:gd name="csY2" fmla="*/ 57177 h 67412"/>
                  <a:gd name="csX3" fmla="*/ 32008 w 49438"/>
                  <a:gd name="csY3" fmla="*/ 57784 h 67412"/>
                  <a:gd name="csX4" fmla="*/ 12551 w 49438"/>
                  <a:gd name="csY4" fmla="*/ 57784 h 67412"/>
                  <a:gd name="csX5" fmla="*/ 32405 w 49438"/>
                  <a:gd name="csY5" fmla="*/ 43107 h 67412"/>
                  <a:gd name="csX6" fmla="*/ 49679 w 49438"/>
                  <a:gd name="csY6" fmla="*/ 20232 h 67412"/>
                  <a:gd name="csX7" fmla="*/ 23471 w 49438"/>
                  <a:gd name="csY7" fmla="*/ 89 h 67412"/>
                  <a:gd name="csX8" fmla="*/ 241 w 49438"/>
                  <a:gd name="csY8" fmla="*/ 17903 h 67412"/>
                  <a:gd name="csX9" fmla="*/ 5998 w 49438"/>
                  <a:gd name="csY9" fmla="*/ 24078 h 67412"/>
                  <a:gd name="csX10" fmla="*/ 11856 w 49438"/>
                  <a:gd name="csY10" fmla="*/ 18106 h 67412"/>
                  <a:gd name="csX11" fmla="*/ 6197 w 49438"/>
                  <a:gd name="csY11" fmla="*/ 12134 h 67412"/>
                  <a:gd name="csX12" fmla="*/ 21386 w 49438"/>
                  <a:gd name="csY12" fmla="*/ 4542 h 67412"/>
                  <a:gd name="csX13" fmla="*/ 39057 w 49438"/>
                  <a:gd name="csY13" fmla="*/ 20333 h 67412"/>
                  <a:gd name="csX14" fmla="*/ 25655 w 49438"/>
                  <a:gd name="csY14" fmla="*/ 41893 h 67412"/>
                  <a:gd name="csX15" fmla="*/ 1432 w 49438"/>
                  <a:gd name="csY15" fmla="*/ 62845 h 67412"/>
                  <a:gd name="csX16" fmla="*/ 241 w 49438"/>
                  <a:gd name="csY16" fmla="*/ 64465 h 67412"/>
                  <a:gd name="csX17" fmla="*/ 241 w 49438"/>
                  <a:gd name="csY17" fmla="*/ 67501 h 67412"/>
                  <a:gd name="csX18" fmla="*/ 46403 w 49438"/>
                  <a:gd name="csY18" fmla="*/ 67501 h 67412"/>
                  <a:gd name="csX19" fmla="*/ 49679 w 49438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438" h="67412">
                    <a:moveTo>
                      <a:pt x="49679" y="47966"/>
                    </a:moveTo>
                    <a:lnTo>
                      <a:pt x="45509" y="47966"/>
                    </a:lnTo>
                    <a:cubicBezTo>
                      <a:pt x="45212" y="49889"/>
                      <a:pt x="44219" y="56165"/>
                      <a:pt x="42631" y="57177"/>
                    </a:cubicBezTo>
                    <a:cubicBezTo>
                      <a:pt x="41836" y="57784"/>
                      <a:pt x="33497" y="57784"/>
                      <a:pt x="32008" y="57784"/>
                    </a:cubicBezTo>
                    <a:lnTo>
                      <a:pt x="12551" y="57784"/>
                    </a:lnTo>
                    <a:cubicBezTo>
                      <a:pt x="19103" y="52825"/>
                      <a:pt x="26449" y="47156"/>
                      <a:pt x="32405" y="43107"/>
                    </a:cubicBezTo>
                    <a:cubicBezTo>
                      <a:pt x="41340" y="36832"/>
                      <a:pt x="49679" y="30961"/>
                      <a:pt x="49679" y="20232"/>
                    </a:cubicBezTo>
                    <a:cubicBezTo>
                      <a:pt x="49679" y="7275"/>
                      <a:pt x="37667" y="89"/>
                      <a:pt x="23471" y="89"/>
                    </a:cubicBezTo>
                    <a:cubicBezTo>
                      <a:pt x="10069" y="89"/>
                      <a:pt x="241" y="7984"/>
                      <a:pt x="241" y="17903"/>
                    </a:cubicBezTo>
                    <a:cubicBezTo>
                      <a:pt x="241" y="23167"/>
                      <a:pt x="4609" y="24078"/>
                      <a:pt x="5998" y="24078"/>
                    </a:cubicBezTo>
                    <a:cubicBezTo>
                      <a:pt x="8679" y="24078"/>
                      <a:pt x="11856" y="22256"/>
                      <a:pt x="11856" y="18106"/>
                    </a:cubicBezTo>
                    <a:cubicBezTo>
                      <a:pt x="11856" y="14462"/>
                      <a:pt x="9275" y="12438"/>
                      <a:pt x="6197" y="12134"/>
                    </a:cubicBezTo>
                    <a:cubicBezTo>
                      <a:pt x="8977" y="7579"/>
                      <a:pt x="14735" y="4542"/>
                      <a:pt x="21386" y="4542"/>
                    </a:cubicBezTo>
                    <a:cubicBezTo>
                      <a:pt x="31015" y="4542"/>
                      <a:pt x="39057" y="10413"/>
                      <a:pt x="39057" y="20333"/>
                    </a:cubicBezTo>
                    <a:cubicBezTo>
                      <a:pt x="39057" y="28835"/>
                      <a:pt x="33299" y="35313"/>
                      <a:pt x="25655" y="41893"/>
                    </a:cubicBezTo>
                    <a:lnTo>
                      <a:pt x="1432" y="62845"/>
                    </a:lnTo>
                    <a:cubicBezTo>
                      <a:pt x="439" y="63756"/>
                      <a:pt x="340" y="63756"/>
                      <a:pt x="241" y="64465"/>
                    </a:cubicBezTo>
                    <a:lnTo>
                      <a:pt x="241" y="67501"/>
                    </a:lnTo>
                    <a:lnTo>
                      <a:pt x="46403" y="67501"/>
                    </a:lnTo>
                    <a:lnTo>
                      <a:pt x="49679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7A60C1B-05B1-49E2-7670-56BCAB6A54A1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16204291" y="7577401"/>
                <a:ext cx="17650" cy="43646"/>
              </a:xfrm>
              <a:custGeom>
                <a:avLst/>
                <a:gdLst>
                  <a:gd name="csX0" fmla="*/ 14004 w 17650"/>
                  <a:gd name="csY0" fmla="*/ 14115 h 43646"/>
                  <a:gd name="csX1" fmla="*/ 3164 w 17650"/>
                  <a:gd name="csY1" fmla="*/ 40048 h 43646"/>
                  <a:gd name="csX2" fmla="*/ 2191 w 17650"/>
                  <a:gd name="csY2" fmla="*/ 41749 h 43646"/>
                  <a:gd name="csX3" fmla="*/ 4137 w 17650"/>
                  <a:gd name="csY3" fmla="*/ 43732 h 43646"/>
                  <a:gd name="csX4" fmla="*/ 17896 w 17650"/>
                  <a:gd name="csY4" fmla="*/ 15532 h 43646"/>
                  <a:gd name="csX5" fmla="*/ 8167 w 17650"/>
                  <a:gd name="csY5" fmla="*/ 86 h 43646"/>
                  <a:gd name="csX6" fmla="*/ 245 w 17650"/>
                  <a:gd name="csY6" fmla="*/ 8164 h 43646"/>
                  <a:gd name="csX7" fmla="*/ 8306 w 17650"/>
                  <a:gd name="csY7" fmla="*/ 16383 h 43646"/>
                  <a:gd name="csX8" fmla="*/ 14004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4004" y="14115"/>
                    </a:moveTo>
                    <a:cubicBezTo>
                      <a:pt x="14004" y="21909"/>
                      <a:pt x="12614" y="30979"/>
                      <a:pt x="3164" y="40048"/>
                    </a:cubicBezTo>
                    <a:cubicBezTo>
                      <a:pt x="2608" y="40615"/>
                      <a:pt x="2191" y="41040"/>
                      <a:pt x="2191" y="41749"/>
                    </a:cubicBezTo>
                    <a:cubicBezTo>
                      <a:pt x="2191" y="42740"/>
                      <a:pt x="3303" y="43732"/>
                      <a:pt x="4137" y="43732"/>
                    </a:cubicBezTo>
                    <a:cubicBezTo>
                      <a:pt x="6082" y="43732"/>
                      <a:pt x="17896" y="32396"/>
                      <a:pt x="17896" y="15532"/>
                    </a:cubicBezTo>
                    <a:cubicBezTo>
                      <a:pt x="17896" y="6746"/>
                      <a:pt x="14560" y="86"/>
                      <a:pt x="8167" y="86"/>
                    </a:cubicBezTo>
                    <a:cubicBezTo>
                      <a:pt x="3581" y="86"/>
                      <a:pt x="245" y="3771"/>
                      <a:pt x="245" y="8164"/>
                    </a:cubicBezTo>
                    <a:cubicBezTo>
                      <a:pt x="245" y="12698"/>
                      <a:pt x="3442" y="16383"/>
                      <a:pt x="8306" y="16383"/>
                    </a:cubicBezTo>
                    <a:cubicBezTo>
                      <a:pt x="11642" y="16383"/>
                      <a:pt x="13865" y="14115"/>
                      <a:pt x="14004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6FDA93A-44F7-D8AB-C920-D8A9F4BB7FE0}"/>
                  </a:ext>
                </a:extLst>
              </p:cNvPr>
              <p:cNvSpPr/>
              <p:nvPr>
                <p:custDataLst>
                  <p:tags r:id="rId157"/>
                </p:custDataLst>
              </p:nvPr>
            </p:nvSpPr>
            <p:spPr>
              <a:xfrm>
                <a:off x="16242829" y="7496911"/>
                <a:ext cx="122722" cy="96786"/>
              </a:xfrm>
              <a:custGeom>
                <a:avLst/>
                <a:gdLst>
                  <a:gd name="csX0" fmla="*/ 70573 w 122722"/>
                  <a:gd name="csY0" fmla="*/ 42740 h 96786"/>
                  <a:gd name="csX1" fmla="*/ 83776 w 122722"/>
                  <a:gd name="csY1" fmla="*/ 29278 h 96786"/>
                  <a:gd name="csX2" fmla="*/ 119495 w 122722"/>
                  <a:gd name="csY2" fmla="*/ 5188 h 96786"/>
                  <a:gd name="csX3" fmla="*/ 122970 w 122722"/>
                  <a:gd name="csY3" fmla="*/ 2212 h 96786"/>
                  <a:gd name="csX4" fmla="*/ 121024 w 122722"/>
                  <a:gd name="csY4" fmla="*/ 86 h 96786"/>
                  <a:gd name="csX5" fmla="*/ 107960 w 122722"/>
                  <a:gd name="csY5" fmla="*/ 653 h 96786"/>
                  <a:gd name="csX6" fmla="*/ 91837 w 122722"/>
                  <a:gd name="csY6" fmla="*/ 86 h 96786"/>
                  <a:gd name="csX7" fmla="*/ 89058 w 122722"/>
                  <a:gd name="csY7" fmla="*/ 3204 h 96786"/>
                  <a:gd name="csX8" fmla="*/ 91143 w 122722"/>
                  <a:gd name="csY8" fmla="*/ 5188 h 96786"/>
                  <a:gd name="csX9" fmla="*/ 95868 w 122722"/>
                  <a:gd name="csY9" fmla="*/ 8730 h 96786"/>
                  <a:gd name="csX10" fmla="*/ 92393 w 122722"/>
                  <a:gd name="csY10" fmla="*/ 14540 h 96786"/>
                  <a:gd name="csX11" fmla="*/ 68488 w 122722"/>
                  <a:gd name="csY11" fmla="*/ 38489 h 96786"/>
                  <a:gd name="csX12" fmla="*/ 54451 w 122722"/>
                  <a:gd name="csY12" fmla="*/ 10714 h 96786"/>
                  <a:gd name="csX13" fmla="*/ 53756 w 122722"/>
                  <a:gd name="csY13" fmla="*/ 8730 h 96786"/>
                  <a:gd name="csX14" fmla="*/ 61122 w 122722"/>
                  <a:gd name="csY14" fmla="*/ 5188 h 96786"/>
                  <a:gd name="csX15" fmla="*/ 64041 w 122722"/>
                  <a:gd name="csY15" fmla="*/ 2070 h 96786"/>
                  <a:gd name="csX16" fmla="*/ 61678 w 122722"/>
                  <a:gd name="csY16" fmla="*/ 86 h 96786"/>
                  <a:gd name="csX17" fmla="*/ 52366 w 122722"/>
                  <a:gd name="csY17" fmla="*/ 511 h 96786"/>
                  <a:gd name="csX18" fmla="*/ 43332 w 122722"/>
                  <a:gd name="csY18" fmla="*/ 653 h 96786"/>
                  <a:gd name="csX19" fmla="*/ 35132 w 122722"/>
                  <a:gd name="csY19" fmla="*/ 511 h 96786"/>
                  <a:gd name="csX20" fmla="*/ 27627 w 122722"/>
                  <a:gd name="csY20" fmla="*/ 86 h 96786"/>
                  <a:gd name="csX21" fmla="*/ 24708 w 122722"/>
                  <a:gd name="csY21" fmla="*/ 3204 h 96786"/>
                  <a:gd name="csX22" fmla="*/ 28739 w 122722"/>
                  <a:gd name="csY22" fmla="*/ 5188 h 96786"/>
                  <a:gd name="csX23" fmla="*/ 38885 w 122722"/>
                  <a:gd name="csY23" fmla="*/ 9439 h 96786"/>
                  <a:gd name="csX24" fmla="*/ 58342 w 122722"/>
                  <a:gd name="csY24" fmla="*/ 48551 h 96786"/>
                  <a:gd name="csX25" fmla="*/ 50559 w 122722"/>
                  <a:gd name="csY25" fmla="*/ 56486 h 96786"/>
                  <a:gd name="csX26" fmla="*/ 38885 w 122722"/>
                  <a:gd name="csY26" fmla="*/ 68106 h 96786"/>
                  <a:gd name="csX27" fmla="*/ 3722 w 122722"/>
                  <a:gd name="csY27" fmla="*/ 91772 h 96786"/>
                  <a:gd name="csX28" fmla="*/ 247 w 122722"/>
                  <a:gd name="csY28" fmla="*/ 94889 h 96786"/>
                  <a:gd name="csX29" fmla="*/ 2193 w 122722"/>
                  <a:gd name="csY29" fmla="*/ 96873 h 96786"/>
                  <a:gd name="csX30" fmla="*/ 15119 w 122722"/>
                  <a:gd name="csY30" fmla="*/ 96306 h 96786"/>
                  <a:gd name="csX31" fmla="*/ 23319 w 122722"/>
                  <a:gd name="csY31" fmla="*/ 96448 h 96786"/>
                  <a:gd name="csX32" fmla="*/ 31241 w 122722"/>
                  <a:gd name="csY32" fmla="*/ 96873 h 96786"/>
                  <a:gd name="csX33" fmla="*/ 34159 w 122722"/>
                  <a:gd name="csY33" fmla="*/ 93897 h 96786"/>
                  <a:gd name="csX34" fmla="*/ 31658 w 122722"/>
                  <a:gd name="csY34" fmla="*/ 91772 h 96786"/>
                  <a:gd name="csX35" fmla="*/ 27349 w 122722"/>
                  <a:gd name="csY35" fmla="*/ 88229 h 96786"/>
                  <a:gd name="csX36" fmla="*/ 32214 w 122722"/>
                  <a:gd name="csY36" fmla="*/ 81002 h 96786"/>
                  <a:gd name="csX37" fmla="*/ 60427 w 122722"/>
                  <a:gd name="csY37" fmla="*/ 52802 h 96786"/>
                  <a:gd name="csX38" fmla="*/ 77244 w 122722"/>
                  <a:gd name="csY38" fmla="*/ 86387 h 96786"/>
                  <a:gd name="csX39" fmla="*/ 78078 w 122722"/>
                  <a:gd name="csY39" fmla="*/ 88229 h 96786"/>
                  <a:gd name="csX40" fmla="*/ 70712 w 122722"/>
                  <a:gd name="csY40" fmla="*/ 91772 h 96786"/>
                  <a:gd name="csX41" fmla="*/ 67654 w 122722"/>
                  <a:gd name="csY41" fmla="*/ 94889 h 96786"/>
                  <a:gd name="csX42" fmla="*/ 70017 w 122722"/>
                  <a:gd name="csY42" fmla="*/ 96873 h 96786"/>
                  <a:gd name="csX43" fmla="*/ 79329 w 122722"/>
                  <a:gd name="csY43" fmla="*/ 96448 h 96786"/>
                  <a:gd name="csX44" fmla="*/ 88363 w 122722"/>
                  <a:gd name="csY44" fmla="*/ 96306 h 96786"/>
                  <a:gd name="csX45" fmla="*/ 96563 w 122722"/>
                  <a:gd name="csY45" fmla="*/ 96448 h 96786"/>
                  <a:gd name="csX46" fmla="*/ 104068 w 122722"/>
                  <a:gd name="csY46" fmla="*/ 96873 h 96786"/>
                  <a:gd name="csX47" fmla="*/ 106987 w 122722"/>
                  <a:gd name="csY47" fmla="*/ 93756 h 96786"/>
                  <a:gd name="csX48" fmla="*/ 102956 w 122722"/>
                  <a:gd name="csY48" fmla="*/ 91772 h 96786"/>
                  <a:gd name="csX49" fmla="*/ 92949 w 122722"/>
                  <a:gd name="csY49" fmla="*/ 87804 h 96786"/>
                  <a:gd name="csX50" fmla="*/ 70573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73" y="42740"/>
                    </a:moveTo>
                    <a:lnTo>
                      <a:pt x="83776" y="29278"/>
                    </a:lnTo>
                    <a:cubicBezTo>
                      <a:pt x="101566" y="11423"/>
                      <a:pt x="106987" y="5896"/>
                      <a:pt x="119495" y="5188"/>
                    </a:cubicBezTo>
                    <a:cubicBezTo>
                      <a:pt x="121302" y="5046"/>
                      <a:pt x="122970" y="5046"/>
                      <a:pt x="122970" y="2212"/>
                    </a:cubicBezTo>
                    <a:cubicBezTo>
                      <a:pt x="122970" y="511"/>
                      <a:pt x="121441" y="86"/>
                      <a:pt x="121024" y="86"/>
                    </a:cubicBezTo>
                    <a:cubicBezTo>
                      <a:pt x="116993" y="86"/>
                      <a:pt x="112129" y="653"/>
                      <a:pt x="107960" y="653"/>
                    </a:cubicBezTo>
                    <a:cubicBezTo>
                      <a:pt x="104346" y="653"/>
                      <a:pt x="95451" y="86"/>
                      <a:pt x="91837" y="86"/>
                    </a:cubicBezTo>
                    <a:cubicBezTo>
                      <a:pt x="90726" y="86"/>
                      <a:pt x="89058" y="511"/>
                      <a:pt x="89058" y="3204"/>
                    </a:cubicBezTo>
                    <a:cubicBezTo>
                      <a:pt x="89058" y="3345"/>
                      <a:pt x="89058" y="5046"/>
                      <a:pt x="91143" y="5188"/>
                    </a:cubicBezTo>
                    <a:cubicBezTo>
                      <a:pt x="92393" y="5329"/>
                      <a:pt x="95868" y="5613"/>
                      <a:pt x="95868" y="8730"/>
                    </a:cubicBezTo>
                    <a:cubicBezTo>
                      <a:pt x="95868" y="10856"/>
                      <a:pt x="93783" y="13123"/>
                      <a:pt x="92393" y="14540"/>
                    </a:cubicBezTo>
                    <a:cubicBezTo>
                      <a:pt x="91282" y="15532"/>
                      <a:pt x="73631" y="33104"/>
                      <a:pt x="68488" y="38489"/>
                    </a:cubicBezTo>
                    <a:lnTo>
                      <a:pt x="54451" y="10714"/>
                    </a:lnTo>
                    <a:cubicBezTo>
                      <a:pt x="54173" y="10289"/>
                      <a:pt x="53756" y="9297"/>
                      <a:pt x="53756" y="8730"/>
                    </a:cubicBezTo>
                    <a:cubicBezTo>
                      <a:pt x="53756" y="7738"/>
                      <a:pt x="56397" y="5471"/>
                      <a:pt x="61122" y="5188"/>
                    </a:cubicBezTo>
                    <a:cubicBezTo>
                      <a:pt x="62095" y="5188"/>
                      <a:pt x="64041" y="5046"/>
                      <a:pt x="64041" y="2070"/>
                    </a:cubicBezTo>
                    <a:cubicBezTo>
                      <a:pt x="64041" y="1928"/>
                      <a:pt x="63902" y="86"/>
                      <a:pt x="61678" y="86"/>
                    </a:cubicBezTo>
                    <a:cubicBezTo>
                      <a:pt x="58759" y="86"/>
                      <a:pt x="55285" y="511"/>
                      <a:pt x="52366" y="511"/>
                    </a:cubicBezTo>
                    <a:cubicBezTo>
                      <a:pt x="49447" y="511"/>
                      <a:pt x="46251" y="653"/>
                      <a:pt x="43332" y="653"/>
                    </a:cubicBezTo>
                    <a:cubicBezTo>
                      <a:pt x="40970" y="653"/>
                      <a:pt x="37634" y="653"/>
                      <a:pt x="35132" y="511"/>
                    </a:cubicBezTo>
                    <a:cubicBezTo>
                      <a:pt x="32769" y="370"/>
                      <a:pt x="29851" y="86"/>
                      <a:pt x="27627" y="86"/>
                    </a:cubicBezTo>
                    <a:cubicBezTo>
                      <a:pt x="26932" y="86"/>
                      <a:pt x="24708" y="86"/>
                      <a:pt x="24708" y="3204"/>
                    </a:cubicBezTo>
                    <a:cubicBezTo>
                      <a:pt x="24708" y="5188"/>
                      <a:pt x="26515" y="5188"/>
                      <a:pt x="28739" y="5188"/>
                    </a:cubicBezTo>
                    <a:cubicBezTo>
                      <a:pt x="36800" y="5188"/>
                      <a:pt x="37495" y="6605"/>
                      <a:pt x="38885" y="9439"/>
                    </a:cubicBezTo>
                    <a:lnTo>
                      <a:pt x="58342" y="48551"/>
                    </a:lnTo>
                    <a:lnTo>
                      <a:pt x="50559" y="56486"/>
                    </a:lnTo>
                    <a:cubicBezTo>
                      <a:pt x="47919" y="59037"/>
                      <a:pt x="41386" y="65414"/>
                      <a:pt x="38885" y="68106"/>
                    </a:cubicBezTo>
                    <a:cubicBezTo>
                      <a:pt x="21929" y="85253"/>
                      <a:pt x="16230" y="91205"/>
                      <a:pt x="3722" y="91772"/>
                    </a:cubicBezTo>
                    <a:cubicBezTo>
                      <a:pt x="1776" y="91913"/>
                      <a:pt x="247" y="91913"/>
                      <a:pt x="247" y="94889"/>
                    </a:cubicBezTo>
                    <a:cubicBezTo>
                      <a:pt x="247" y="95456"/>
                      <a:pt x="664" y="96873"/>
                      <a:pt x="2193" y="96873"/>
                    </a:cubicBezTo>
                    <a:cubicBezTo>
                      <a:pt x="6224" y="96873"/>
                      <a:pt x="10949" y="96306"/>
                      <a:pt x="15119" y="96306"/>
                    </a:cubicBezTo>
                    <a:cubicBezTo>
                      <a:pt x="17481" y="96306"/>
                      <a:pt x="20956" y="96306"/>
                      <a:pt x="23319" y="96448"/>
                    </a:cubicBezTo>
                    <a:cubicBezTo>
                      <a:pt x="25820" y="96590"/>
                      <a:pt x="28878" y="96873"/>
                      <a:pt x="31241" y="96873"/>
                    </a:cubicBezTo>
                    <a:cubicBezTo>
                      <a:pt x="31936" y="96873"/>
                      <a:pt x="34159" y="96873"/>
                      <a:pt x="34159" y="93897"/>
                    </a:cubicBezTo>
                    <a:cubicBezTo>
                      <a:pt x="34159" y="91913"/>
                      <a:pt x="32492" y="91772"/>
                      <a:pt x="31658" y="91772"/>
                    </a:cubicBezTo>
                    <a:cubicBezTo>
                      <a:pt x="30268" y="91630"/>
                      <a:pt x="27349" y="91205"/>
                      <a:pt x="27349" y="88229"/>
                    </a:cubicBezTo>
                    <a:cubicBezTo>
                      <a:pt x="27349" y="85962"/>
                      <a:pt x="29156" y="84119"/>
                      <a:pt x="32214" y="81002"/>
                    </a:cubicBezTo>
                    <a:lnTo>
                      <a:pt x="60427" y="52802"/>
                    </a:lnTo>
                    <a:lnTo>
                      <a:pt x="77244" y="86387"/>
                    </a:lnTo>
                    <a:cubicBezTo>
                      <a:pt x="77939" y="87804"/>
                      <a:pt x="78078" y="88087"/>
                      <a:pt x="78078" y="88229"/>
                    </a:cubicBezTo>
                    <a:cubicBezTo>
                      <a:pt x="78078" y="89079"/>
                      <a:pt x="75576" y="91347"/>
                      <a:pt x="70712" y="91772"/>
                    </a:cubicBezTo>
                    <a:cubicBezTo>
                      <a:pt x="69461" y="91913"/>
                      <a:pt x="67654" y="91913"/>
                      <a:pt x="67654" y="94889"/>
                    </a:cubicBezTo>
                    <a:cubicBezTo>
                      <a:pt x="67654" y="95031"/>
                      <a:pt x="67793" y="96873"/>
                      <a:pt x="70017" y="96873"/>
                    </a:cubicBezTo>
                    <a:cubicBezTo>
                      <a:pt x="72936" y="96873"/>
                      <a:pt x="76410" y="96448"/>
                      <a:pt x="79329" y="96448"/>
                    </a:cubicBezTo>
                    <a:cubicBezTo>
                      <a:pt x="82248" y="96448"/>
                      <a:pt x="85444" y="96306"/>
                      <a:pt x="88363" y="96306"/>
                    </a:cubicBezTo>
                    <a:cubicBezTo>
                      <a:pt x="90726" y="96306"/>
                      <a:pt x="94061" y="96306"/>
                      <a:pt x="96563" y="96448"/>
                    </a:cubicBezTo>
                    <a:cubicBezTo>
                      <a:pt x="98926" y="96590"/>
                      <a:pt x="101844" y="96873"/>
                      <a:pt x="104068" y="96873"/>
                    </a:cubicBezTo>
                    <a:cubicBezTo>
                      <a:pt x="104763" y="96873"/>
                      <a:pt x="106987" y="96873"/>
                      <a:pt x="106987" y="93756"/>
                    </a:cubicBezTo>
                    <a:cubicBezTo>
                      <a:pt x="106987" y="91772"/>
                      <a:pt x="105180" y="91772"/>
                      <a:pt x="102956" y="91772"/>
                    </a:cubicBezTo>
                    <a:cubicBezTo>
                      <a:pt x="94895" y="91772"/>
                      <a:pt x="94200" y="90213"/>
                      <a:pt x="92949" y="87804"/>
                    </a:cubicBezTo>
                    <a:lnTo>
                      <a:pt x="70573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028F308B-FD6D-0B1C-9974-C03CF3061009}"/>
                  </a:ext>
                </a:extLst>
              </p:cNvPr>
              <p:cNvSpPr/>
              <p:nvPr>
                <p:custDataLst>
                  <p:tags r:id="rId158"/>
                </p:custDataLst>
              </p:nvPr>
            </p:nvSpPr>
            <p:spPr>
              <a:xfrm>
                <a:off x="16374626" y="7545731"/>
                <a:ext cx="83489" cy="68323"/>
              </a:xfrm>
              <a:custGeom>
                <a:avLst/>
                <a:gdLst>
                  <a:gd name="csX0" fmla="*/ 49394 w 83489"/>
                  <a:gd name="csY0" fmla="*/ 7982 h 68323"/>
                  <a:gd name="csX1" fmla="*/ 54358 w 83489"/>
                  <a:gd name="csY1" fmla="*/ 4642 h 68323"/>
                  <a:gd name="csX2" fmla="*/ 64980 w 83489"/>
                  <a:gd name="csY2" fmla="*/ 4642 h 68323"/>
                  <a:gd name="csX3" fmla="*/ 77489 w 83489"/>
                  <a:gd name="csY3" fmla="*/ 14056 h 68323"/>
                  <a:gd name="csX4" fmla="*/ 76794 w 83489"/>
                  <a:gd name="csY4" fmla="*/ 21546 h 68323"/>
                  <a:gd name="csX5" fmla="*/ 76695 w 83489"/>
                  <a:gd name="csY5" fmla="*/ 22457 h 68323"/>
                  <a:gd name="csX6" fmla="*/ 78780 w 83489"/>
                  <a:gd name="csY6" fmla="*/ 24279 h 68323"/>
                  <a:gd name="csX7" fmla="*/ 81063 w 83489"/>
                  <a:gd name="csY7" fmla="*/ 21546 h 68323"/>
                  <a:gd name="csX8" fmla="*/ 83545 w 83489"/>
                  <a:gd name="csY8" fmla="*/ 3427 h 68323"/>
                  <a:gd name="csX9" fmla="*/ 83743 w 83489"/>
                  <a:gd name="csY9" fmla="*/ 1808 h 68323"/>
                  <a:gd name="csX10" fmla="*/ 80467 w 83489"/>
                  <a:gd name="csY10" fmla="*/ 87 h 68323"/>
                  <a:gd name="csX11" fmla="*/ 10876 w 83489"/>
                  <a:gd name="csY11" fmla="*/ 87 h 68323"/>
                  <a:gd name="csX12" fmla="*/ 7402 w 83489"/>
                  <a:gd name="csY12" fmla="*/ 2213 h 68323"/>
                  <a:gd name="csX13" fmla="*/ 850 w 83489"/>
                  <a:gd name="csY13" fmla="*/ 20837 h 68323"/>
                  <a:gd name="csX14" fmla="*/ 254 w 83489"/>
                  <a:gd name="csY14" fmla="*/ 22558 h 68323"/>
                  <a:gd name="csX15" fmla="*/ 2339 w 83489"/>
                  <a:gd name="csY15" fmla="*/ 24279 h 68323"/>
                  <a:gd name="csX16" fmla="*/ 4920 w 83489"/>
                  <a:gd name="csY16" fmla="*/ 21546 h 68323"/>
                  <a:gd name="csX17" fmla="*/ 25767 w 83489"/>
                  <a:gd name="csY17" fmla="*/ 4642 h 68323"/>
                  <a:gd name="csX18" fmla="*/ 36489 w 83489"/>
                  <a:gd name="csY18" fmla="*/ 4642 h 68323"/>
                  <a:gd name="csX19" fmla="*/ 39666 w 83489"/>
                  <a:gd name="csY19" fmla="*/ 4845 h 68323"/>
                  <a:gd name="csX20" fmla="*/ 39666 w 83489"/>
                  <a:gd name="csY20" fmla="*/ 5452 h 68323"/>
                  <a:gd name="csX21" fmla="*/ 26363 w 83489"/>
                  <a:gd name="csY21" fmla="*/ 59605 h 68323"/>
                  <a:gd name="csX22" fmla="*/ 14847 w 83489"/>
                  <a:gd name="csY22" fmla="*/ 63856 h 68323"/>
                  <a:gd name="csX23" fmla="*/ 12663 w 83489"/>
                  <a:gd name="csY23" fmla="*/ 63856 h 68323"/>
                  <a:gd name="csX24" fmla="*/ 9983 w 83489"/>
                  <a:gd name="csY24" fmla="*/ 64362 h 68323"/>
                  <a:gd name="csX25" fmla="*/ 9089 w 83489"/>
                  <a:gd name="csY25" fmla="*/ 66690 h 68323"/>
                  <a:gd name="csX26" fmla="*/ 11075 w 83489"/>
                  <a:gd name="csY26" fmla="*/ 68411 h 68323"/>
                  <a:gd name="csX27" fmla="*/ 20208 w 83489"/>
                  <a:gd name="csY27" fmla="*/ 68107 h 68323"/>
                  <a:gd name="csX28" fmla="*/ 29440 w 83489"/>
                  <a:gd name="csY28" fmla="*/ 68006 h 68323"/>
                  <a:gd name="csX29" fmla="*/ 39070 w 83489"/>
                  <a:gd name="csY29" fmla="*/ 68107 h 68323"/>
                  <a:gd name="csX30" fmla="*/ 48203 w 83489"/>
                  <a:gd name="csY30" fmla="*/ 68411 h 68323"/>
                  <a:gd name="csX31" fmla="*/ 50784 w 83489"/>
                  <a:gd name="csY31" fmla="*/ 65577 h 68323"/>
                  <a:gd name="csX32" fmla="*/ 47608 w 83489"/>
                  <a:gd name="csY32" fmla="*/ 63856 h 68323"/>
                  <a:gd name="csX33" fmla="*/ 45423 w 83489"/>
                  <a:gd name="csY33" fmla="*/ 63856 h 68323"/>
                  <a:gd name="csX34" fmla="*/ 37581 w 83489"/>
                  <a:gd name="csY34" fmla="*/ 63350 h 68323"/>
                  <a:gd name="csX35" fmla="*/ 36191 w 83489"/>
                  <a:gd name="csY35" fmla="*/ 62034 h 68323"/>
                  <a:gd name="csX36" fmla="*/ 36588 w 83489"/>
                  <a:gd name="csY36" fmla="*/ 59908 h 68323"/>
                  <a:gd name="csX37" fmla="*/ 49394 w 83489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3489" h="68323">
                    <a:moveTo>
                      <a:pt x="49394" y="7982"/>
                    </a:moveTo>
                    <a:cubicBezTo>
                      <a:pt x="50189" y="4845"/>
                      <a:pt x="50189" y="4642"/>
                      <a:pt x="54358" y="4642"/>
                    </a:cubicBezTo>
                    <a:lnTo>
                      <a:pt x="64980" y="4642"/>
                    </a:lnTo>
                    <a:cubicBezTo>
                      <a:pt x="76099" y="4642"/>
                      <a:pt x="77489" y="7780"/>
                      <a:pt x="77489" y="14056"/>
                    </a:cubicBezTo>
                    <a:cubicBezTo>
                      <a:pt x="77489" y="14764"/>
                      <a:pt x="77489" y="16687"/>
                      <a:pt x="76794" y="21546"/>
                    </a:cubicBezTo>
                    <a:lnTo>
                      <a:pt x="76695" y="22457"/>
                    </a:lnTo>
                    <a:cubicBezTo>
                      <a:pt x="76695" y="23469"/>
                      <a:pt x="77290" y="24279"/>
                      <a:pt x="78780" y="24279"/>
                    </a:cubicBezTo>
                    <a:cubicBezTo>
                      <a:pt x="80666" y="24279"/>
                      <a:pt x="80864" y="23368"/>
                      <a:pt x="81063" y="21546"/>
                    </a:cubicBezTo>
                    <a:lnTo>
                      <a:pt x="83545" y="3427"/>
                    </a:lnTo>
                    <a:cubicBezTo>
                      <a:pt x="83743" y="2415"/>
                      <a:pt x="83743" y="2213"/>
                      <a:pt x="83743" y="1808"/>
                    </a:cubicBezTo>
                    <a:cubicBezTo>
                      <a:pt x="83743" y="87"/>
                      <a:pt x="82155" y="87"/>
                      <a:pt x="80467" y="87"/>
                    </a:cubicBezTo>
                    <a:lnTo>
                      <a:pt x="10876" y="87"/>
                    </a:lnTo>
                    <a:cubicBezTo>
                      <a:pt x="8295" y="87"/>
                      <a:pt x="8196" y="87"/>
                      <a:pt x="7402" y="2213"/>
                    </a:cubicBezTo>
                    <a:lnTo>
                      <a:pt x="850" y="20837"/>
                    </a:lnTo>
                    <a:cubicBezTo>
                      <a:pt x="750" y="21040"/>
                      <a:pt x="254" y="22457"/>
                      <a:pt x="254" y="22558"/>
                    </a:cubicBezTo>
                    <a:cubicBezTo>
                      <a:pt x="254" y="23165"/>
                      <a:pt x="651" y="24279"/>
                      <a:pt x="2339" y="24279"/>
                    </a:cubicBezTo>
                    <a:cubicBezTo>
                      <a:pt x="3927" y="24279"/>
                      <a:pt x="4026" y="23975"/>
                      <a:pt x="4920" y="21546"/>
                    </a:cubicBezTo>
                    <a:cubicBezTo>
                      <a:pt x="9387" y="9501"/>
                      <a:pt x="12266" y="4642"/>
                      <a:pt x="25767" y="4642"/>
                    </a:cubicBezTo>
                    <a:lnTo>
                      <a:pt x="36489" y="4642"/>
                    </a:lnTo>
                    <a:cubicBezTo>
                      <a:pt x="37283" y="4642"/>
                      <a:pt x="38673" y="4642"/>
                      <a:pt x="39666" y="4845"/>
                    </a:cubicBezTo>
                    <a:lnTo>
                      <a:pt x="39666" y="5452"/>
                    </a:lnTo>
                    <a:lnTo>
                      <a:pt x="26363" y="59605"/>
                    </a:lnTo>
                    <a:cubicBezTo>
                      <a:pt x="25569" y="62844"/>
                      <a:pt x="25271" y="63856"/>
                      <a:pt x="14847" y="63856"/>
                    </a:cubicBezTo>
                    <a:lnTo>
                      <a:pt x="12663" y="63856"/>
                    </a:lnTo>
                    <a:cubicBezTo>
                      <a:pt x="10578" y="63856"/>
                      <a:pt x="10479" y="63957"/>
                      <a:pt x="9983" y="64362"/>
                    </a:cubicBezTo>
                    <a:cubicBezTo>
                      <a:pt x="9486" y="64868"/>
                      <a:pt x="9089" y="65982"/>
                      <a:pt x="9089" y="66690"/>
                    </a:cubicBezTo>
                    <a:cubicBezTo>
                      <a:pt x="9089" y="67298"/>
                      <a:pt x="9486" y="68411"/>
                      <a:pt x="11075" y="68411"/>
                    </a:cubicBezTo>
                    <a:cubicBezTo>
                      <a:pt x="14053" y="68411"/>
                      <a:pt x="17230" y="68107"/>
                      <a:pt x="20208" y="68107"/>
                    </a:cubicBezTo>
                    <a:cubicBezTo>
                      <a:pt x="23285" y="68107"/>
                      <a:pt x="26363" y="68006"/>
                      <a:pt x="29440" y="68006"/>
                    </a:cubicBezTo>
                    <a:cubicBezTo>
                      <a:pt x="32617" y="68006"/>
                      <a:pt x="35893" y="68107"/>
                      <a:pt x="39070" y="68107"/>
                    </a:cubicBezTo>
                    <a:cubicBezTo>
                      <a:pt x="42048" y="68107"/>
                      <a:pt x="45225" y="68411"/>
                      <a:pt x="48203" y="68411"/>
                    </a:cubicBezTo>
                    <a:cubicBezTo>
                      <a:pt x="48898" y="68411"/>
                      <a:pt x="50784" y="68411"/>
                      <a:pt x="50784" y="65577"/>
                    </a:cubicBezTo>
                    <a:cubicBezTo>
                      <a:pt x="50784" y="63856"/>
                      <a:pt x="49295" y="63856"/>
                      <a:pt x="47608" y="63856"/>
                    </a:cubicBezTo>
                    <a:lnTo>
                      <a:pt x="45423" y="63856"/>
                    </a:lnTo>
                    <a:cubicBezTo>
                      <a:pt x="42842" y="63856"/>
                      <a:pt x="40162" y="63856"/>
                      <a:pt x="37581" y="63350"/>
                    </a:cubicBezTo>
                    <a:cubicBezTo>
                      <a:pt x="36787" y="63249"/>
                      <a:pt x="36191" y="63147"/>
                      <a:pt x="36191" y="62034"/>
                    </a:cubicBezTo>
                    <a:cubicBezTo>
                      <a:pt x="36191" y="61528"/>
                      <a:pt x="36191" y="61326"/>
                      <a:pt x="36588" y="59908"/>
                    </a:cubicBezTo>
                    <a:lnTo>
                      <a:pt x="49394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E678D7AF-14FC-E532-05F5-43427FC0590B}"/>
              </a:ext>
            </a:extLst>
          </p:cNvPr>
          <p:cNvGrpSpPr/>
          <p:nvPr/>
        </p:nvGrpSpPr>
        <p:grpSpPr>
          <a:xfrm>
            <a:off x="9616849" y="3176148"/>
            <a:ext cx="1004946" cy="281577"/>
            <a:chOff x="9616849" y="3176148"/>
            <a:chExt cx="1004946" cy="281577"/>
          </a:xfrm>
        </p:grpSpPr>
        <p:grpSp>
          <p:nvGrpSpPr>
            <p:cNvPr id="575" name="Group 574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35620C7F-4C91-20BC-D23E-B8B2DC6177A3}"/>
                </a:ext>
              </a:extLst>
            </p:cNvPr>
            <p:cNvGrpSpPr>
              <a:grpSpLocks noChangeAspect="1"/>
            </p:cNvGrpSpPr>
            <p:nvPr>
              <p:custDataLst>
                <p:tags r:id="rId143"/>
              </p:custDataLst>
            </p:nvPr>
          </p:nvGrpSpPr>
          <p:grpSpPr>
            <a:xfrm rot="21088319">
              <a:off x="9616849" y="3337553"/>
              <a:ext cx="292639" cy="120172"/>
              <a:chOff x="14106909" y="4775959"/>
              <a:chExt cx="292639" cy="120172"/>
            </a:xfrm>
          </p:grpSpPr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C04A14F4-243B-8C60-8349-F6BB1F0A1729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14106909" y="4775959"/>
                <a:ext cx="109722" cy="114176"/>
              </a:xfrm>
              <a:custGeom>
                <a:avLst/>
                <a:gdLst>
                  <a:gd name="csX0" fmla="*/ 40916 w 109722"/>
                  <a:gd name="csY0" fmla="*/ 15875 h 114176"/>
                  <a:gd name="csX1" fmla="*/ 43953 w 109722"/>
                  <a:gd name="csY1" fmla="*/ 4770 h 114176"/>
                  <a:gd name="csX2" fmla="*/ 38082 w 109722"/>
                  <a:gd name="csY2" fmla="*/ 85 h 114176"/>
                  <a:gd name="csX3" fmla="*/ 29984 w 109722"/>
                  <a:gd name="csY3" fmla="*/ 6331 h 114176"/>
                  <a:gd name="csX4" fmla="*/ 833 w 109722"/>
                  <a:gd name="csY4" fmla="*/ 106800 h 114176"/>
                  <a:gd name="csX5" fmla="*/ 226 w 109722"/>
                  <a:gd name="csY5" fmla="*/ 109576 h 114176"/>
                  <a:gd name="csX6" fmla="*/ 5894 w 109722"/>
                  <a:gd name="csY6" fmla="*/ 114261 h 114176"/>
                  <a:gd name="csX7" fmla="*/ 12979 w 109722"/>
                  <a:gd name="csY7" fmla="*/ 110617 h 114176"/>
                  <a:gd name="csX8" fmla="*/ 24114 w 109722"/>
                  <a:gd name="csY8" fmla="*/ 73310 h 114176"/>
                  <a:gd name="csX9" fmla="*/ 43750 w 109722"/>
                  <a:gd name="csY9" fmla="*/ 78690 h 114176"/>
                  <a:gd name="csX10" fmla="*/ 70675 w 109722"/>
                  <a:gd name="csY10" fmla="*/ 66023 h 114176"/>
                  <a:gd name="csX11" fmla="*/ 88895 w 109722"/>
                  <a:gd name="csY11" fmla="*/ 78690 h 114176"/>
                  <a:gd name="csX12" fmla="*/ 103875 w 109722"/>
                  <a:gd name="csY12" fmla="*/ 69146 h 114176"/>
                  <a:gd name="csX13" fmla="*/ 109948 w 109722"/>
                  <a:gd name="csY13" fmla="*/ 51967 h 114176"/>
                  <a:gd name="csX14" fmla="*/ 107519 w 109722"/>
                  <a:gd name="csY14" fmla="*/ 50232 h 114176"/>
                  <a:gd name="csX15" fmla="*/ 104685 w 109722"/>
                  <a:gd name="csY15" fmla="*/ 53356 h 114176"/>
                  <a:gd name="csX16" fmla="*/ 89300 w 109722"/>
                  <a:gd name="csY16" fmla="*/ 74872 h 114176"/>
                  <a:gd name="csX17" fmla="*/ 83226 w 109722"/>
                  <a:gd name="csY17" fmla="*/ 66890 h 114176"/>
                  <a:gd name="csX18" fmla="*/ 87275 w 109722"/>
                  <a:gd name="csY18" fmla="*/ 48844 h 114176"/>
                  <a:gd name="csX19" fmla="*/ 92943 w 109722"/>
                  <a:gd name="csY19" fmla="*/ 30104 h 114176"/>
                  <a:gd name="csX20" fmla="*/ 96385 w 109722"/>
                  <a:gd name="csY20" fmla="*/ 18304 h 114176"/>
                  <a:gd name="csX21" fmla="*/ 99422 w 109722"/>
                  <a:gd name="csY21" fmla="*/ 6678 h 114176"/>
                  <a:gd name="csX22" fmla="*/ 93551 w 109722"/>
                  <a:gd name="csY22" fmla="*/ 1993 h 114176"/>
                  <a:gd name="csX23" fmla="*/ 85656 w 109722"/>
                  <a:gd name="csY23" fmla="*/ 8067 h 114176"/>
                  <a:gd name="csX24" fmla="*/ 76141 w 109722"/>
                  <a:gd name="csY24" fmla="*/ 40515 h 114176"/>
                  <a:gd name="csX25" fmla="*/ 70877 w 109722"/>
                  <a:gd name="csY25" fmla="*/ 58214 h 114176"/>
                  <a:gd name="csX26" fmla="*/ 44560 w 109722"/>
                  <a:gd name="csY26" fmla="*/ 74872 h 114176"/>
                  <a:gd name="csX27" fmla="*/ 29579 w 109722"/>
                  <a:gd name="csY27" fmla="*/ 59776 h 114176"/>
                  <a:gd name="csX28" fmla="*/ 32414 w 109722"/>
                  <a:gd name="csY28" fmla="*/ 45027 h 114176"/>
                  <a:gd name="csX29" fmla="*/ 40916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6" y="15875"/>
                    </a:moveTo>
                    <a:cubicBezTo>
                      <a:pt x="41928" y="12231"/>
                      <a:pt x="43953" y="5637"/>
                      <a:pt x="43953" y="4770"/>
                    </a:cubicBezTo>
                    <a:cubicBezTo>
                      <a:pt x="43953" y="1820"/>
                      <a:pt x="41523" y="85"/>
                      <a:pt x="38082" y="85"/>
                    </a:cubicBezTo>
                    <a:cubicBezTo>
                      <a:pt x="37475" y="85"/>
                      <a:pt x="31806" y="258"/>
                      <a:pt x="29984" y="6331"/>
                    </a:cubicBezTo>
                    <a:lnTo>
                      <a:pt x="833" y="106800"/>
                    </a:lnTo>
                    <a:cubicBezTo>
                      <a:pt x="226" y="108882"/>
                      <a:pt x="226" y="109229"/>
                      <a:pt x="226" y="109576"/>
                    </a:cubicBezTo>
                    <a:cubicBezTo>
                      <a:pt x="226" y="112179"/>
                      <a:pt x="2452" y="114261"/>
                      <a:pt x="5894" y="114261"/>
                    </a:cubicBezTo>
                    <a:cubicBezTo>
                      <a:pt x="10145" y="114261"/>
                      <a:pt x="12574" y="111138"/>
                      <a:pt x="12979" y="110617"/>
                    </a:cubicBezTo>
                    <a:cubicBezTo>
                      <a:pt x="13789" y="109056"/>
                      <a:pt x="16421" y="100033"/>
                      <a:pt x="24114" y="73310"/>
                    </a:cubicBezTo>
                    <a:cubicBezTo>
                      <a:pt x="30592" y="77995"/>
                      <a:pt x="39702" y="78690"/>
                      <a:pt x="43750" y="78690"/>
                    </a:cubicBezTo>
                    <a:cubicBezTo>
                      <a:pt x="57921" y="78690"/>
                      <a:pt x="65816" y="70881"/>
                      <a:pt x="70675" y="66023"/>
                    </a:cubicBezTo>
                    <a:cubicBezTo>
                      <a:pt x="72497" y="73831"/>
                      <a:pt x="79987" y="78690"/>
                      <a:pt x="88895" y="78690"/>
                    </a:cubicBezTo>
                    <a:cubicBezTo>
                      <a:pt x="95980" y="78690"/>
                      <a:pt x="100636" y="74699"/>
                      <a:pt x="103875" y="69146"/>
                    </a:cubicBezTo>
                    <a:cubicBezTo>
                      <a:pt x="107317" y="62899"/>
                      <a:pt x="109948" y="52314"/>
                      <a:pt x="109948" y="51967"/>
                    </a:cubicBezTo>
                    <a:cubicBezTo>
                      <a:pt x="109948" y="50232"/>
                      <a:pt x="108127" y="50232"/>
                      <a:pt x="107519" y="50232"/>
                    </a:cubicBezTo>
                    <a:cubicBezTo>
                      <a:pt x="105495" y="50232"/>
                      <a:pt x="105292" y="50926"/>
                      <a:pt x="104685" y="53356"/>
                    </a:cubicBezTo>
                    <a:cubicBezTo>
                      <a:pt x="101244" y="64634"/>
                      <a:pt x="97600" y="74872"/>
                      <a:pt x="89300" y="74872"/>
                    </a:cubicBezTo>
                    <a:cubicBezTo>
                      <a:pt x="83834" y="74872"/>
                      <a:pt x="83226" y="70361"/>
                      <a:pt x="83226" y="66890"/>
                    </a:cubicBezTo>
                    <a:cubicBezTo>
                      <a:pt x="83226" y="63073"/>
                      <a:pt x="85656" y="54917"/>
                      <a:pt x="87275" y="48844"/>
                    </a:cubicBezTo>
                    <a:lnTo>
                      <a:pt x="92943" y="30104"/>
                    </a:lnTo>
                    <a:cubicBezTo>
                      <a:pt x="93551" y="27501"/>
                      <a:pt x="95575" y="20907"/>
                      <a:pt x="96385" y="18304"/>
                    </a:cubicBezTo>
                    <a:cubicBezTo>
                      <a:pt x="97397" y="14313"/>
                      <a:pt x="99422" y="7720"/>
                      <a:pt x="99422" y="6678"/>
                    </a:cubicBezTo>
                    <a:cubicBezTo>
                      <a:pt x="99422" y="3555"/>
                      <a:pt x="96587" y="1993"/>
                      <a:pt x="93551" y="1993"/>
                    </a:cubicBezTo>
                    <a:cubicBezTo>
                      <a:pt x="92539" y="1993"/>
                      <a:pt x="87275" y="2167"/>
                      <a:pt x="85656" y="8067"/>
                    </a:cubicBezTo>
                    <a:lnTo>
                      <a:pt x="76141" y="40515"/>
                    </a:lnTo>
                    <a:cubicBezTo>
                      <a:pt x="73712" y="49191"/>
                      <a:pt x="71485" y="56479"/>
                      <a:pt x="70877" y="58214"/>
                    </a:cubicBezTo>
                    <a:cubicBezTo>
                      <a:pt x="70675" y="59082"/>
                      <a:pt x="60958" y="74872"/>
                      <a:pt x="44560" y="74872"/>
                    </a:cubicBezTo>
                    <a:cubicBezTo>
                      <a:pt x="34438" y="74872"/>
                      <a:pt x="29579" y="69146"/>
                      <a:pt x="29579" y="59776"/>
                    </a:cubicBezTo>
                    <a:cubicBezTo>
                      <a:pt x="29579" y="54744"/>
                      <a:pt x="30997" y="49885"/>
                      <a:pt x="32414" y="45027"/>
                    </a:cubicBezTo>
                    <a:lnTo>
                      <a:pt x="40916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A16A3E0E-A8D8-F2C1-2592-6ABC76BA0DD9}"/>
                  </a:ext>
                </a:extLst>
              </p:cNvPr>
              <p:cNvSpPr/>
              <p:nvPr>
                <p:custDataLst>
                  <p:tags r:id="rId145"/>
                </p:custDataLst>
              </p:nvPr>
            </p:nvSpPr>
            <p:spPr>
              <a:xfrm>
                <a:off x="14229477" y="4824995"/>
                <a:ext cx="69012" cy="54901"/>
              </a:xfrm>
              <a:custGeom>
                <a:avLst/>
                <a:gdLst>
                  <a:gd name="csX0" fmla="*/ 69244 w 69012"/>
                  <a:gd name="csY0" fmla="*/ 9682 h 54901"/>
                  <a:gd name="csX1" fmla="*/ 62158 w 69012"/>
                  <a:gd name="csY1" fmla="*/ 86 h 54901"/>
                  <a:gd name="csX2" fmla="*/ 54506 w 69012"/>
                  <a:gd name="csY2" fmla="*/ 6524 h 54901"/>
                  <a:gd name="csX3" fmla="*/ 56915 w 69012"/>
                  <a:gd name="csY3" fmla="*/ 10289 h 54901"/>
                  <a:gd name="csX4" fmla="*/ 62158 w 69012"/>
                  <a:gd name="csY4" fmla="*/ 20006 h 54901"/>
                  <a:gd name="csX5" fmla="*/ 35942 w 69012"/>
                  <a:gd name="csY5" fmla="*/ 51587 h 54901"/>
                  <a:gd name="csX6" fmla="*/ 24464 w 69012"/>
                  <a:gd name="csY6" fmla="*/ 40777 h 54901"/>
                  <a:gd name="csX7" fmla="*/ 32258 w 69012"/>
                  <a:gd name="csY7" fmla="*/ 17091 h 54901"/>
                  <a:gd name="csX8" fmla="*/ 34242 w 69012"/>
                  <a:gd name="csY8" fmla="*/ 10654 h 54901"/>
                  <a:gd name="csX9" fmla="*/ 20779 w 69012"/>
                  <a:gd name="csY9" fmla="*/ 208 h 54901"/>
                  <a:gd name="csX10" fmla="*/ 232 w 69012"/>
                  <a:gd name="csY10" fmla="*/ 18792 h 54901"/>
                  <a:gd name="csX11" fmla="*/ 2641 w 69012"/>
                  <a:gd name="csY11" fmla="*/ 20371 h 54901"/>
                  <a:gd name="csX12" fmla="*/ 5191 w 69012"/>
                  <a:gd name="csY12" fmla="*/ 18427 h 54901"/>
                  <a:gd name="csX13" fmla="*/ 20354 w 69012"/>
                  <a:gd name="csY13" fmla="*/ 3609 h 54901"/>
                  <a:gd name="csX14" fmla="*/ 23897 w 69012"/>
                  <a:gd name="csY14" fmla="*/ 7860 h 54901"/>
                  <a:gd name="csX15" fmla="*/ 21346 w 69012"/>
                  <a:gd name="csY15" fmla="*/ 15998 h 54901"/>
                  <a:gd name="csX16" fmla="*/ 13694 w 69012"/>
                  <a:gd name="csY16" fmla="*/ 39076 h 54901"/>
                  <a:gd name="csX17" fmla="*/ 35517 w 69012"/>
                  <a:gd name="csY17" fmla="*/ 54988 h 54901"/>
                  <a:gd name="csX18" fmla="*/ 69244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44" y="9682"/>
                    </a:moveTo>
                    <a:cubicBezTo>
                      <a:pt x="69244" y="208"/>
                      <a:pt x="62583" y="86"/>
                      <a:pt x="62158" y="86"/>
                    </a:cubicBezTo>
                    <a:cubicBezTo>
                      <a:pt x="58474" y="86"/>
                      <a:pt x="54506" y="3366"/>
                      <a:pt x="54506" y="6524"/>
                    </a:cubicBezTo>
                    <a:cubicBezTo>
                      <a:pt x="54506" y="8589"/>
                      <a:pt x="55923" y="9560"/>
                      <a:pt x="56915" y="10289"/>
                    </a:cubicBezTo>
                    <a:cubicBezTo>
                      <a:pt x="59324" y="11990"/>
                      <a:pt x="62158" y="15148"/>
                      <a:pt x="62158" y="20006"/>
                    </a:cubicBezTo>
                    <a:cubicBezTo>
                      <a:pt x="62158" y="25472"/>
                      <a:pt x="52805" y="51587"/>
                      <a:pt x="35942" y="51587"/>
                    </a:cubicBezTo>
                    <a:cubicBezTo>
                      <a:pt x="24464" y="51587"/>
                      <a:pt x="24464" y="42842"/>
                      <a:pt x="24464" y="40777"/>
                    </a:cubicBezTo>
                    <a:cubicBezTo>
                      <a:pt x="24464" y="35189"/>
                      <a:pt x="27014" y="28387"/>
                      <a:pt x="32258" y="17091"/>
                    </a:cubicBezTo>
                    <a:cubicBezTo>
                      <a:pt x="33391" y="14540"/>
                      <a:pt x="34242" y="12718"/>
                      <a:pt x="34242" y="10654"/>
                    </a:cubicBezTo>
                    <a:cubicBezTo>
                      <a:pt x="34242" y="4337"/>
                      <a:pt x="28006" y="208"/>
                      <a:pt x="20779" y="208"/>
                    </a:cubicBezTo>
                    <a:cubicBezTo>
                      <a:pt x="6608" y="208"/>
                      <a:pt x="232" y="16848"/>
                      <a:pt x="232" y="18792"/>
                    </a:cubicBezTo>
                    <a:cubicBezTo>
                      <a:pt x="232" y="20371"/>
                      <a:pt x="2215" y="20371"/>
                      <a:pt x="2641" y="20371"/>
                    </a:cubicBezTo>
                    <a:cubicBezTo>
                      <a:pt x="4625" y="20371"/>
                      <a:pt x="4766" y="19763"/>
                      <a:pt x="5191" y="18427"/>
                    </a:cubicBezTo>
                    <a:cubicBezTo>
                      <a:pt x="8592" y="8467"/>
                      <a:pt x="14686" y="3609"/>
                      <a:pt x="20354" y="3609"/>
                    </a:cubicBezTo>
                    <a:cubicBezTo>
                      <a:pt x="22763" y="3609"/>
                      <a:pt x="23897" y="4945"/>
                      <a:pt x="23897" y="7860"/>
                    </a:cubicBezTo>
                    <a:cubicBezTo>
                      <a:pt x="23897" y="10654"/>
                      <a:pt x="22763" y="13204"/>
                      <a:pt x="21346" y="15998"/>
                    </a:cubicBezTo>
                    <a:cubicBezTo>
                      <a:pt x="15253" y="29481"/>
                      <a:pt x="13694" y="34704"/>
                      <a:pt x="13694" y="39076"/>
                    </a:cubicBezTo>
                    <a:cubicBezTo>
                      <a:pt x="13694" y="51101"/>
                      <a:pt x="24747" y="54988"/>
                      <a:pt x="35517" y="54988"/>
                    </a:cubicBezTo>
                    <a:cubicBezTo>
                      <a:pt x="59324" y="54988"/>
                      <a:pt x="69244" y="19642"/>
                      <a:pt x="69244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D791CF57-38C3-9A6C-7090-A0BCD1E2BBA6}"/>
                  </a:ext>
                </a:extLst>
              </p:cNvPr>
              <p:cNvSpPr/>
              <p:nvPr>
                <p:custDataLst>
                  <p:tags r:id="rId146"/>
                </p:custDataLst>
              </p:nvPr>
            </p:nvSpPr>
            <p:spPr>
              <a:xfrm>
                <a:off x="14315637" y="4837221"/>
                <a:ext cx="83911" cy="58910"/>
              </a:xfrm>
              <a:custGeom>
                <a:avLst/>
                <a:gdLst>
                  <a:gd name="csX0" fmla="*/ 29589 w 83911"/>
                  <a:gd name="csY0" fmla="*/ 31494 h 58910"/>
                  <a:gd name="csX1" fmla="*/ 42141 w 83911"/>
                  <a:gd name="csY1" fmla="*/ 31494 h 58910"/>
                  <a:gd name="csX2" fmla="*/ 51959 w 83911"/>
                  <a:gd name="csY2" fmla="*/ 35572 h 58910"/>
                  <a:gd name="csX3" fmla="*/ 51251 w 83911"/>
                  <a:gd name="csY3" fmla="*/ 39563 h 58910"/>
                  <a:gd name="csX4" fmla="*/ 51149 w 83911"/>
                  <a:gd name="csY4" fmla="*/ 40170 h 58910"/>
                  <a:gd name="csX5" fmla="*/ 53275 w 83911"/>
                  <a:gd name="csY5" fmla="*/ 41645 h 58910"/>
                  <a:gd name="csX6" fmla="*/ 55603 w 83911"/>
                  <a:gd name="csY6" fmla="*/ 39823 h 58910"/>
                  <a:gd name="csX7" fmla="*/ 61575 w 83911"/>
                  <a:gd name="csY7" fmla="*/ 18914 h 58910"/>
                  <a:gd name="csX8" fmla="*/ 59551 w 83911"/>
                  <a:gd name="csY8" fmla="*/ 17439 h 58910"/>
                  <a:gd name="csX9" fmla="*/ 57223 w 83911"/>
                  <a:gd name="csY9" fmla="*/ 19435 h 58910"/>
                  <a:gd name="csX10" fmla="*/ 42546 w 83911"/>
                  <a:gd name="csY10" fmla="*/ 27590 h 58910"/>
                  <a:gd name="csX11" fmla="*/ 30703 w 83911"/>
                  <a:gd name="csY11" fmla="*/ 27590 h 58910"/>
                  <a:gd name="csX12" fmla="*/ 36776 w 83911"/>
                  <a:gd name="csY12" fmla="*/ 6854 h 58910"/>
                  <a:gd name="csX13" fmla="*/ 41837 w 83911"/>
                  <a:gd name="csY13" fmla="*/ 3991 h 58910"/>
                  <a:gd name="csX14" fmla="*/ 60360 w 83911"/>
                  <a:gd name="csY14" fmla="*/ 3991 h 58910"/>
                  <a:gd name="csX15" fmla="*/ 78276 w 83911"/>
                  <a:gd name="csY15" fmla="*/ 14836 h 58910"/>
                  <a:gd name="csX16" fmla="*/ 77973 w 83911"/>
                  <a:gd name="csY16" fmla="*/ 19174 h 58910"/>
                  <a:gd name="csX17" fmla="*/ 80098 w 83911"/>
                  <a:gd name="csY17" fmla="*/ 20823 h 58910"/>
                  <a:gd name="csX18" fmla="*/ 82325 w 83911"/>
                  <a:gd name="csY18" fmla="*/ 18394 h 58910"/>
                  <a:gd name="csX19" fmla="*/ 83945 w 83911"/>
                  <a:gd name="csY19" fmla="*/ 2950 h 58910"/>
                  <a:gd name="csX20" fmla="*/ 84147 w 83911"/>
                  <a:gd name="csY20" fmla="*/ 1649 h 58910"/>
                  <a:gd name="csX21" fmla="*/ 80807 w 83911"/>
                  <a:gd name="csY21" fmla="*/ 87 h 58910"/>
                  <a:gd name="csX22" fmla="*/ 19872 w 83911"/>
                  <a:gd name="csY22" fmla="*/ 87 h 58910"/>
                  <a:gd name="csX23" fmla="*/ 16330 w 83911"/>
                  <a:gd name="csY23" fmla="*/ 2516 h 58910"/>
                  <a:gd name="csX24" fmla="*/ 20075 w 83911"/>
                  <a:gd name="csY24" fmla="*/ 3991 h 58910"/>
                  <a:gd name="csX25" fmla="*/ 26553 w 83911"/>
                  <a:gd name="csY25" fmla="*/ 4512 h 58910"/>
                  <a:gd name="csX26" fmla="*/ 26249 w 83911"/>
                  <a:gd name="csY26" fmla="*/ 6681 h 58910"/>
                  <a:gd name="csX27" fmla="*/ 13091 w 83911"/>
                  <a:gd name="csY27" fmla="*/ 51796 h 58910"/>
                  <a:gd name="csX28" fmla="*/ 4386 w 83911"/>
                  <a:gd name="csY28" fmla="*/ 55093 h 58910"/>
                  <a:gd name="csX29" fmla="*/ 236 w 83911"/>
                  <a:gd name="csY29" fmla="*/ 57523 h 58910"/>
                  <a:gd name="csX30" fmla="*/ 2058 w 83911"/>
                  <a:gd name="csY30" fmla="*/ 58997 h 58910"/>
                  <a:gd name="csX31" fmla="*/ 9042 w 83911"/>
                  <a:gd name="csY31" fmla="*/ 58737 h 58910"/>
                  <a:gd name="csX32" fmla="*/ 16836 w 83911"/>
                  <a:gd name="csY32" fmla="*/ 58650 h 58910"/>
                  <a:gd name="csX33" fmla="*/ 25237 w 83911"/>
                  <a:gd name="csY33" fmla="*/ 58737 h 58910"/>
                  <a:gd name="csX34" fmla="*/ 33638 w 83911"/>
                  <a:gd name="csY34" fmla="*/ 58997 h 58910"/>
                  <a:gd name="csX35" fmla="*/ 36270 w 83911"/>
                  <a:gd name="csY35" fmla="*/ 56568 h 58910"/>
                  <a:gd name="csX36" fmla="*/ 32221 w 83911"/>
                  <a:gd name="csY36" fmla="*/ 55093 h 58910"/>
                  <a:gd name="csX37" fmla="*/ 26350 w 83911"/>
                  <a:gd name="csY37" fmla="*/ 54920 h 58910"/>
                  <a:gd name="csX38" fmla="*/ 23213 w 83911"/>
                  <a:gd name="csY38" fmla="*/ 53618 h 58910"/>
                  <a:gd name="csX39" fmla="*/ 23617 w 83911"/>
                  <a:gd name="csY39" fmla="*/ 51710 h 58910"/>
                  <a:gd name="csX40" fmla="*/ 29589 w 83911"/>
                  <a:gd name="csY40" fmla="*/ 31494 h 58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83911" h="58910">
                    <a:moveTo>
                      <a:pt x="29589" y="31494"/>
                    </a:moveTo>
                    <a:lnTo>
                      <a:pt x="42141" y="31494"/>
                    </a:lnTo>
                    <a:cubicBezTo>
                      <a:pt x="51149" y="31494"/>
                      <a:pt x="51959" y="32709"/>
                      <a:pt x="51959" y="35572"/>
                    </a:cubicBezTo>
                    <a:cubicBezTo>
                      <a:pt x="51959" y="36960"/>
                      <a:pt x="51453" y="39129"/>
                      <a:pt x="51251" y="39563"/>
                    </a:cubicBezTo>
                    <a:cubicBezTo>
                      <a:pt x="51251" y="39823"/>
                      <a:pt x="51149" y="39997"/>
                      <a:pt x="51149" y="40170"/>
                    </a:cubicBezTo>
                    <a:cubicBezTo>
                      <a:pt x="51149" y="40691"/>
                      <a:pt x="51554" y="41645"/>
                      <a:pt x="53275" y="41645"/>
                    </a:cubicBezTo>
                    <a:cubicBezTo>
                      <a:pt x="54692" y="41645"/>
                      <a:pt x="55198" y="41298"/>
                      <a:pt x="55603" y="39823"/>
                    </a:cubicBezTo>
                    <a:lnTo>
                      <a:pt x="61575" y="18914"/>
                    </a:lnTo>
                    <a:cubicBezTo>
                      <a:pt x="61575" y="18827"/>
                      <a:pt x="61575" y="17439"/>
                      <a:pt x="59551" y="17439"/>
                    </a:cubicBezTo>
                    <a:cubicBezTo>
                      <a:pt x="57830" y="17439"/>
                      <a:pt x="57628" y="17960"/>
                      <a:pt x="57223" y="19435"/>
                    </a:cubicBezTo>
                    <a:cubicBezTo>
                      <a:pt x="54895" y="26289"/>
                      <a:pt x="52162" y="27590"/>
                      <a:pt x="42546" y="27590"/>
                    </a:cubicBezTo>
                    <a:lnTo>
                      <a:pt x="30703" y="27590"/>
                    </a:lnTo>
                    <a:lnTo>
                      <a:pt x="36776" y="6854"/>
                    </a:lnTo>
                    <a:cubicBezTo>
                      <a:pt x="37586" y="4165"/>
                      <a:pt x="37586" y="3991"/>
                      <a:pt x="41837" y="3991"/>
                    </a:cubicBezTo>
                    <a:lnTo>
                      <a:pt x="60360" y="3991"/>
                    </a:lnTo>
                    <a:cubicBezTo>
                      <a:pt x="74734" y="3991"/>
                      <a:pt x="78276" y="6247"/>
                      <a:pt x="78276" y="14836"/>
                    </a:cubicBezTo>
                    <a:cubicBezTo>
                      <a:pt x="78276" y="16745"/>
                      <a:pt x="77973" y="19001"/>
                      <a:pt x="77973" y="19174"/>
                    </a:cubicBezTo>
                    <a:cubicBezTo>
                      <a:pt x="77973" y="20389"/>
                      <a:pt x="78985" y="20823"/>
                      <a:pt x="80098" y="20823"/>
                    </a:cubicBezTo>
                    <a:cubicBezTo>
                      <a:pt x="82022" y="20823"/>
                      <a:pt x="82123" y="20042"/>
                      <a:pt x="82325" y="18394"/>
                    </a:cubicBezTo>
                    <a:lnTo>
                      <a:pt x="83945" y="2950"/>
                    </a:lnTo>
                    <a:lnTo>
                      <a:pt x="84147" y="1649"/>
                    </a:lnTo>
                    <a:cubicBezTo>
                      <a:pt x="84147" y="87"/>
                      <a:pt x="82629" y="87"/>
                      <a:pt x="80807" y="87"/>
                    </a:cubicBezTo>
                    <a:lnTo>
                      <a:pt x="19872" y="87"/>
                    </a:lnTo>
                    <a:cubicBezTo>
                      <a:pt x="17848" y="87"/>
                      <a:pt x="16330" y="87"/>
                      <a:pt x="16330" y="2516"/>
                    </a:cubicBezTo>
                    <a:cubicBezTo>
                      <a:pt x="16330" y="3991"/>
                      <a:pt x="17544" y="3991"/>
                      <a:pt x="20075" y="3991"/>
                    </a:cubicBezTo>
                    <a:cubicBezTo>
                      <a:pt x="21087" y="3991"/>
                      <a:pt x="24427" y="3991"/>
                      <a:pt x="26553" y="4512"/>
                    </a:cubicBezTo>
                    <a:cubicBezTo>
                      <a:pt x="26553" y="5553"/>
                      <a:pt x="26553" y="5727"/>
                      <a:pt x="26249" y="6681"/>
                    </a:cubicBezTo>
                    <a:lnTo>
                      <a:pt x="13091" y="51796"/>
                    </a:lnTo>
                    <a:cubicBezTo>
                      <a:pt x="12281" y="54399"/>
                      <a:pt x="12180" y="55093"/>
                      <a:pt x="4386" y="55093"/>
                    </a:cubicBezTo>
                    <a:cubicBezTo>
                      <a:pt x="1855" y="55093"/>
                      <a:pt x="236" y="55093"/>
                      <a:pt x="236" y="57523"/>
                    </a:cubicBezTo>
                    <a:cubicBezTo>
                      <a:pt x="236" y="58217"/>
                      <a:pt x="944" y="58997"/>
                      <a:pt x="2058" y="58997"/>
                    </a:cubicBezTo>
                    <a:cubicBezTo>
                      <a:pt x="4284" y="58997"/>
                      <a:pt x="6815" y="58737"/>
                      <a:pt x="9042" y="58737"/>
                    </a:cubicBezTo>
                    <a:cubicBezTo>
                      <a:pt x="11572" y="58737"/>
                      <a:pt x="14204" y="58650"/>
                      <a:pt x="16836" y="58650"/>
                    </a:cubicBezTo>
                    <a:cubicBezTo>
                      <a:pt x="19670" y="58650"/>
                      <a:pt x="22403" y="58737"/>
                      <a:pt x="25237" y="58737"/>
                    </a:cubicBezTo>
                    <a:cubicBezTo>
                      <a:pt x="27970" y="58737"/>
                      <a:pt x="30905" y="58997"/>
                      <a:pt x="33638" y="58997"/>
                    </a:cubicBezTo>
                    <a:cubicBezTo>
                      <a:pt x="34246" y="58997"/>
                      <a:pt x="36270" y="58997"/>
                      <a:pt x="36270" y="56568"/>
                    </a:cubicBezTo>
                    <a:cubicBezTo>
                      <a:pt x="36270" y="55093"/>
                      <a:pt x="34853" y="55093"/>
                      <a:pt x="32221" y="55093"/>
                    </a:cubicBezTo>
                    <a:cubicBezTo>
                      <a:pt x="29792" y="55093"/>
                      <a:pt x="28982" y="55093"/>
                      <a:pt x="26350" y="54920"/>
                    </a:cubicBezTo>
                    <a:cubicBezTo>
                      <a:pt x="23921" y="54746"/>
                      <a:pt x="23213" y="54659"/>
                      <a:pt x="23213" y="53618"/>
                    </a:cubicBezTo>
                    <a:cubicBezTo>
                      <a:pt x="23213" y="53098"/>
                      <a:pt x="23213" y="52924"/>
                      <a:pt x="23617" y="51710"/>
                    </a:cubicBezTo>
                    <a:lnTo>
                      <a:pt x="29589" y="31494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960F99-5911-C640-3D2C-D0975A0CD947}"/>
                </a:ext>
              </a:extLst>
            </p:cNvPr>
            <p:cNvSpPr txBox="1"/>
            <p:nvPr/>
          </p:nvSpPr>
          <p:spPr>
            <a:xfrm rot="21068434">
              <a:off x="9784576" y="3176148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9C1304A2-2D33-6431-1948-EE86A428F4EB}"/>
              </a:ext>
            </a:extLst>
          </p:cNvPr>
          <p:cNvGrpSpPr/>
          <p:nvPr/>
        </p:nvGrpSpPr>
        <p:grpSpPr>
          <a:xfrm>
            <a:off x="6532632" y="3131069"/>
            <a:ext cx="837219" cy="276999"/>
            <a:chOff x="6532632" y="3131069"/>
            <a:chExt cx="837219" cy="276999"/>
          </a:xfrm>
        </p:grpSpPr>
        <p:grpSp>
          <p:nvGrpSpPr>
            <p:cNvPr id="565" name="Group 564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1066E0A-2015-4F56-8DED-DFDFED584618}"/>
                </a:ext>
              </a:extLst>
            </p:cNvPr>
            <p:cNvGrpSpPr>
              <a:grpSpLocks noChangeAspect="1"/>
            </p:cNvGrpSpPr>
            <p:nvPr>
              <p:custDataLst>
                <p:tags r:id="rId140"/>
              </p:custDataLst>
            </p:nvPr>
          </p:nvGrpSpPr>
          <p:grpSpPr>
            <a:xfrm rot="867287">
              <a:off x="6627193" y="3166974"/>
              <a:ext cx="167447" cy="133206"/>
              <a:chOff x="10868219" y="4828080"/>
              <a:chExt cx="167447" cy="133206"/>
            </a:xfrm>
          </p:grpSpPr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0F1B37D0-6016-E5C7-648D-785D023B9539}"/>
                  </a:ext>
                </a:extLst>
              </p:cNvPr>
              <p:cNvSpPr/>
              <p:nvPr>
                <p:custDataLst>
                  <p:tags r:id="rId141"/>
                </p:custDataLst>
              </p:nvPr>
            </p:nvSpPr>
            <p:spPr>
              <a:xfrm>
                <a:off x="10868219" y="4828080"/>
                <a:ext cx="98750" cy="133206"/>
              </a:xfrm>
              <a:custGeom>
                <a:avLst/>
                <a:gdLst>
                  <a:gd name="csX0" fmla="*/ 36850 w 98750"/>
                  <a:gd name="csY0" fmla="*/ 18507 h 133206"/>
                  <a:gd name="csX1" fmla="*/ 39583 w 98750"/>
                  <a:gd name="csY1" fmla="*/ 5551 h 133206"/>
                  <a:gd name="csX2" fmla="*/ 34299 w 98750"/>
                  <a:gd name="csY2" fmla="*/ 85 h 133206"/>
                  <a:gd name="csX3" fmla="*/ 27012 w 98750"/>
                  <a:gd name="csY3" fmla="*/ 7373 h 133206"/>
                  <a:gd name="csX4" fmla="*/ 775 w 98750"/>
                  <a:gd name="csY4" fmla="*/ 124586 h 133206"/>
                  <a:gd name="csX5" fmla="*/ 229 w 98750"/>
                  <a:gd name="csY5" fmla="*/ 127825 h 133206"/>
                  <a:gd name="csX6" fmla="*/ 5330 w 98750"/>
                  <a:gd name="csY6" fmla="*/ 133291 h 133206"/>
                  <a:gd name="csX7" fmla="*/ 11707 w 98750"/>
                  <a:gd name="csY7" fmla="*/ 129040 h 133206"/>
                  <a:gd name="csX8" fmla="*/ 21728 w 98750"/>
                  <a:gd name="csY8" fmla="*/ 85515 h 133206"/>
                  <a:gd name="csX9" fmla="*/ 39401 w 98750"/>
                  <a:gd name="csY9" fmla="*/ 91790 h 133206"/>
                  <a:gd name="csX10" fmla="*/ 63633 w 98750"/>
                  <a:gd name="csY10" fmla="*/ 77012 h 133206"/>
                  <a:gd name="csX11" fmla="*/ 80031 w 98750"/>
                  <a:gd name="csY11" fmla="*/ 91790 h 133206"/>
                  <a:gd name="csX12" fmla="*/ 93513 w 98750"/>
                  <a:gd name="csY12" fmla="*/ 80656 h 133206"/>
                  <a:gd name="csX13" fmla="*/ 98979 w 98750"/>
                  <a:gd name="csY13" fmla="*/ 60614 h 133206"/>
                  <a:gd name="csX14" fmla="*/ 96793 w 98750"/>
                  <a:gd name="csY14" fmla="*/ 58590 h 133206"/>
                  <a:gd name="csX15" fmla="*/ 94242 w 98750"/>
                  <a:gd name="csY15" fmla="*/ 62234 h 133206"/>
                  <a:gd name="csX16" fmla="*/ 80395 w 98750"/>
                  <a:gd name="csY16" fmla="*/ 87337 h 133206"/>
                  <a:gd name="csX17" fmla="*/ 74929 w 98750"/>
                  <a:gd name="csY17" fmla="*/ 78024 h 133206"/>
                  <a:gd name="csX18" fmla="*/ 78573 w 98750"/>
                  <a:gd name="csY18" fmla="*/ 56971 h 133206"/>
                  <a:gd name="csX19" fmla="*/ 83675 w 98750"/>
                  <a:gd name="csY19" fmla="*/ 35107 h 133206"/>
                  <a:gd name="csX20" fmla="*/ 86772 w 98750"/>
                  <a:gd name="csY20" fmla="*/ 21341 h 133206"/>
                  <a:gd name="csX21" fmla="*/ 89505 w 98750"/>
                  <a:gd name="csY21" fmla="*/ 7777 h 133206"/>
                  <a:gd name="csX22" fmla="*/ 84221 w 98750"/>
                  <a:gd name="csY22" fmla="*/ 2312 h 133206"/>
                  <a:gd name="csX23" fmla="*/ 77116 w 98750"/>
                  <a:gd name="csY23" fmla="*/ 9397 h 133206"/>
                  <a:gd name="csX24" fmla="*/ 68552 w 98750"/>
                  <a:gd name="csY24" fmla="*/ 47253 h 133206"/>
                  <a:gd name="csX25" fmla="*/ 63815 w 98750"/>
                  <a:gd name="csY25" fmla="*/ 67902 h 133206"/>
                  <a:gd name="csX26" fmla="*/ 40130 w 98750"/>
                  <a:gd name="csY26" fmla="*/ 87337 h 133206"/>
                  <a:gd name="csX27" fmla="*/ 26647 w 98750"/>
                  <a:gd name="csY27" fmla="*/ 69724 h 133206"/>
                  <a:gd name="csX28" fmla="*/ 29198 w 98750"/>
                  <a:gd name="csY28" fmla="*/ 52517 h 133206"/>
                  <a:gd name="csX29" fmla="*/ 36850 w 98750"/>
                  <a:gd name="csY29" fmla="*/ 18507 h 133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98750" h="133206">
                    <a:moveTo>
                      <a:pt x="36850" y="18507"/>
                    </a:moveTo>
                    <a:cubicBezTo>
                      <a:pt x="37761" y="14256"/>
                      <a:pt x="39583" y="6563"/>
                      <a:pt x="39583" y="5551"/>
                    </a:cubicBezTo>
                    <a:cubicBezTo>
                      <a:pt x="39583" y="2109"/>
                      <a:pt x="37397" y="85"/>
                      <a:pt x="34299" y="85"/>
                    </a:cubicBezTo>
                    <a:cubicBezTo>
                      <a:pt x="33753" y="85"/>
                      <a:pt x="28651" y="287"/>
                      <a:pt x="27012" y="7373"/>
                    </a:cubicBezTo>
                    <a:lnTo>
                      <a:pt x="775" y="124586"/>
                    </a:lnTo>
                    <a:cubicBezTo>
                      <a:pt x="229" y="127015"/>
                      <a:pt x="229" y="127420"/>
                      <a:pt x="229" y="127825"/>
                    </a:cubicBezTo>
                    <a:cubicBezTo>
                      <a:pt x="229" y="130861"/>
                      <a:pt x="2233" y="133291"/>
                      <a:pt x="5330" y="133291"/>
                    </a:cubicBezTo>
                    <a:cubicBezTo>
                      <a:pt x="9156" y="133291"/>
                      <a:pt x="11343" y="129647"/>
                      <a:pt x="11707" y="129040"/>
                    </a:cubicBezTo>
                    <a:cubicBezTo>
                      <a:pt x="12436" y="127218"/>
                      <a:pt x="14804" y="116691"/>
                      <a:pt x="21728" y="85515"/>
                    </a:cubicBezTo>
                    <a:cubicBezTo>
                      <a:pt x="27558" y="90981"/>
                      <a:pt x="35757" y="91790"/>
                      <a:pt x="39401" y="91790"/>
                    </a:cubicBezTo>
                    <a:cubicBezTo>
                      <a:pt x="52155" y="91790"/>
                      <a:pt x="59260" y="82681"/>
                      <a:pt x="63633" y="77012"/>
                    </a:cubicBezTo>
                    <a:cubicBezTo>
                      <a:pt x="65273" y="86122"/>
                      <a:pt x="72014" y="91790"/>
                      <a:pt x="80031" y="91790"/>
                    </a:cubicBezTo>
                    <a:cubicBezTo>
                      <a:pt x="86408" y="91790"/>
                      <a:pt x="90598" y="87134"/>
                      <a:pt x="93513" y="80656"/>
                    </a:cubicBezTo>
                    <a:cubicBezTo>
                      <a:pt x="96611" y="73368"/>
                      <a:pt x="98979" y="61019"/>
                      <a:pt x="98979" y="60614"/>
                    </a:cubicBezTo>
                    <a:cubicBezTo>
                      <a:pt x="98979" y="58590"/>
                      <a:pt x="97339" y="58590"/>
                      <a:pt x="96793" y="58590"/>
                    </a:cubicBezTo>
                    <a:cubicBezTo>
                      <a:pt x="94971" y="58590"/>
                      <a:pt x="94789" y="59400"/>
                      <a:pt x="94242" y="62234"/>
                    </a:cubicBezTo>
                    <a:cubicBezTo>
                      <a:pt x="91145" y="75393"/>
                      <a:pt x="87865" y="87337"/>
                      <a:pt x="80395" y="87337"/>
                    </a:cubicBezTo>
                    <a:cubicBezTo>
                      <a:pt x="75476" y="87337"/>
                      <a:pt x="74929" y="82073"/>
                      <a:pt x="74929" y="78024"/>
                    </a:cubicBezTo>
                    <a:cubicBezTo>
                      <a:pt x="74929" y="73571"/>
                      <a:pt x="77116" y="64056"/>
                      <a:pt x="78573" y="56971"/>
                    </a:cubicBezTo>
                    <a:lnTo>
                      <a:pt x="83675" y="35107"/>
                    </a:lnTo>
                    <a:cubicBezTo>
                      <a:pt x="84221" y="32070"/>
                      <a:pt x="86043" y="24378"/>
                      <a:pt x="86772" y="21341"/>
                    </a:cubicBezTo>
                    <a:cubicBezTo>
                      <a:pt x="87683" y="16685"/>
                      <a:pt x="89505" y="8992"/>
                      <a:pt x="89505" y="7777"/>
                    </a:cubicBezTo>
                    <a:cubicBezTo>
                      <a:pt x="89505" y="4134"/>
                      <a:pt x="86954" y="2312"/>
                      <a:pt x="84221" y="2312"/>
                    </a:cubicBezTo>
                    <a:cubicBezTo>
                      <a:pt x="83310" y="2312"/>
                      <a:pt x="78573" y="2514"/>
                      <a:pt x="77116" y="9397"/>
                    </a:cubicBezTo>
                    <a:lnTo>
                      <a:pt x="68552" y="47253"/>
                    </a:lnTo>
                    <a:cubicBezTo>
                      <a:pt x="66366" y="57375"/>
                      <a:pt x="64362" y="65878"/>
                      <a:pt x="63815" y="67902"/>
                    </a:cubicBezTo>
                    <a:cubicBezTo>
                      <a:pt x="63633" y="68915"/>
                      <a:pt x="54888" y="87337"/>
                      <a:pt x="40130" y="87337"/>
                    </a:cubicBezTo>
                    <a:cubicBezTo>
                      <a:pt x="31020" y="87337"/>
                      <a:pt x="26647" y="80656"/>
                      <a:pt x="26647" y="69724"/>
                    </a:cubicBezTo>
                    <a:cubicBezTo>
                      <a:pt x="26647" y="63854"/>
                      <a:pt x="27922" y="58185"/>
                      <a:pt x="29198" y="52517"/>
                    </a:cubicBezTo>
                    <a:lnTo>
                      <a:pt x="36850" y="1850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682A61BB-255D-4C02-2233-544FE7B75931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10980443" y="4885431"/>
                <a:ext cx="55223" cy="63910"/>
              </a:xfrm>
              <a:custGeom>
                <a:avLst/>
                <a:gdLst>
                  <a:gd name="csX0" fmla="*/ 48189 w 55223"/>
                  <a:gd name="csY0" fmla="*/ 8305 h 63910"/>
                  <a:gd name="csX1" fmla="*/ 41684 w 55223"/>
                  <a:gd name="csY1" fmla="*/ 16241 h 63910"/>
                  <a:gd name="csX2" fmla="*/ 46658 w 55223"/>
                  <a:gd name="csY2" fmla="*/ 21484 h 63910"/>
                  <a:gd name="csX3" fmla="*/ 53928 w 55223"/>
                  <a:gd name="csY3" fmla="*/ 12415 h 63910"/>
                  <a:gd name="csX4" fmla="*/ 37093 w 55223"/>
                  <a:gd name="csY4" fmla="*/ 86 h 63910"/>
                  <a:gd name="csX5" fmla="*/ 235 w 55223"/>
                  <a:gd name="csY5" fmla="*/ 39339 h 63910"/>
                  <a:gd name="csX6" fmla="*/ 23829 w 55223"/>
                  <a:gd name="csY6" fmla="*/ 63997 h 63910"/>
                  <a:gd name="csX7" fmla="*/ 55458 w 55223"/>
                  <a:gd name="csY7" fmla="*/ 47984 h 63910"/>
                  <a:gd name="csX8" fmla="*/ 53290 w 55223"/>
                  <a:gd name="csY8" fmla="*/ 45575 h 63910"/>
                  <a:gd name="csX9" fmla="*/ 51250 w 55223"/>
                  <a:gd name="csY9" fmla="*/ 46992 h 63910"/>
                  <a:gd name="csX10" fmla="*/ 24084 w 55223"/>
                  <a:gd name="csY10" fmla="*/ 60029 h 63910"/>
                  <a:gd name="csX11" fmla="*/ 10820 w 55223"/>
                  <a:gd name="csY11" fmla="*/ 44299 h 63910"/>
                  <a:gd name="csX12" fmla="*/ 19238 w 55223"/>
                  <a:gd name="csY12" fmla="*/ 14966 h 63910"/>
                  <a:gd name="csX13" fmla="*/ 37093 w 55223"/>
                  <a:gd name="csY13" fmla="*/ 4054 h 63910"/>
                  <a:gd name="csX14" fmla="*/ 48189 w 55223"/>
                  <a:gd name="csY14" fmla="*/ 830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5223" h="63910">
                    <a:moveTo>
                      <a:pt x="48189" y="8305"/>
                    </a:moveTo>
                    <a:cubicBezTo>
                      <a:pt x="43597" y="9156"/>
                      <a:pt x="41684" y="13123"/>
                      <a:pt x="41684" y="16241"/>
                    </a:cubicBezTo>
                    <a:cubicBezTo>
                      <a:pt x="41684" y="20067"/>
                      <a:pt x="44363" y="21484"/>
                      <a:pt x="46658" y="21484"/>
                    </a:cubicBezTo>
                    <a:cubicBezTo>
                      <a:pt x="49464" y="21484"/>
                      <a:pt x="53928" y="19217"/>
                      <a:pt x="53928" y="12415"/>
                    </a:cubicBezTo>
                    <a:cubicBezTo>
                      <a:pt x="53928" y="2779"/>
                      <a:pt x="43980" y="86"/>
                      <a:pt x="37093" y="86"/>
                    </a:cubicBezTo>
                    <a:cubicBezTo>
                      <a:pt x="17962" y="86"/>
                      <a:pt x="235" y="19642"/>
                      <a:pt x="235" y="39339"/>
                    </a:cubicBezTo>
                    <a:cubicBezTo>
                      <a:pt x="235" y="51526"/>
                      <a:pt x="7887" y="63997"/>
                      <a:pt x="23829" y="63997"/>
                    </a:cubicBezTo>
                    <a:cubicBezTo>
                      <a:pt x="45383" y="63997"/>
                      <a:pt x="55458" y="49968"/>
                      <a:pt x="55458" y="47984"/>
                    </a:cubicBezTo>
                    <a:cubicBezTo>
                      <a:pt x="55458" y="47133"/>
                      <a:pt x="54311" y="45575"/>
                      <a:pt x="53290" y="45575"/>
                    </a:cubicBezTo>
                    <a:cubicBezTo>
                      <a:pt x="52525" y="45575"/>
                      <a:pt x="52270" y="45858"/>
                      <a:pt x="51250" y="46992"/>
                    </a:cubicBezTo>
                    <a:cubicBezTo>
                      <a:pt x="41302" y="60029"/>
                      <a:pt x="26380" y="60029"/>
                      <a:pt x="24084" y="60029"/>
                    </a:cubicBezTo>
                    <a:cubicBezTo>
                      <a:pt x="14901" y="60029"/>
                      <a:pt x="10820" y="53085"/>
                      <a:pt x="10820" y="44299"/>
                    </a:cubicBezTo>
                    <a:cubicBezTo>
                      <a:pt x="10820" y="40190"/>
                      <a:pt x="12606" y="24743"/>
                      <a:pt x="19238" y="14966"/>
                    </a:cubicBezTo>
                    <a:cubicBezTo>
                      <a:pt x="24084" y="8022"/>
                      <a:pt x="30716" y="4054"/>
                      <a:pt x="37093" y="4054"/>
                    </a:cubicBezTo>
                    <a:cubicBezTo>
                      <a:pt x="38879" y="4054"/>
                      <a:pt x="45000" y="4337"/>
                      <a:pt x="48189" y="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05C8CD7-9E1E-8873-4D57-03DAFD866013}"/>
                </a:ext>
              </a:extLst>
            </p:cNvPr>
            <p:cNvSpPr txBox="1"/>
            <p:nvPr/>
          </p:nvSpPr>
          <p:spPr>
            <a:xfrm rot="847402">
              <a:off x="6532632" y="3131069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[-]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DF10BC67-B3DD-2AEA-4B72-4C48EE6F580E}"/>
              </a:ext>
            </a:extLst>
          </p:cNvPr>
          <p:cNvGrpSpPr/>
          <p:nvPr/>
        </p:nvGrpSpPr>
        <p:grpSpPr>
          <a:xfrm>
            <a:off x="5598596" y="1245324"/>
            <a:ext cx="276999" cy="1271810"/>
            <a:chOff x="5522940" y="1294861"/>
            <a:chExt cx="276999" cy="1271810"/>
          </a:xfrm>
        </p:grpSpPr>
        <p:grpSp>
          <p:nvGrpSpPr>
            <p:cNvPr id="549" name="Group 548" descr="\documentclass{article}&#10;\usepackage{amsmath}&#10;\pagestyle{empty}&#10;\begin{document}&#10;&#10;\begin{align*}&#10;\mu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1E26E65-1077-7D81-9433-F9CC63B2C665}"/>
                </a:ext>
              </a:extLst>
            </p:cNvPr>
            <p:cNvGrpSpPr>
              <a:grpSpLocks noChangeAspect="1"/>
            </p:cNvGrpSpPr>
            <p:nvPr>
              <p:custDataLst>
                <p:tags r:id="rId133"/>
              </p:custDataLst>
            </p:nvPr>
          </p:nvGrpSpPr>
          <p:grpSpPr>
            <a:xfrm rot="16200000">
              <a:off x="5395483" y="2236773"/>
              <a:ext cx="538767" cy="121030"/>
              <a:chOff x="10016112" y="3671530"/>
              <a:chExt cx="538767" cy="121030"/>
            </a:xfrm>
          </p:grpSpPr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4E7C7086-9F2D-F61B-48E1-82533F3D264D}"/>
                  </a:ext>
                </a:extLst>
              </p:cNvPr>
              <p:cNvSpPr/>
              <p:nvPr>
                <p:custDataLst>
                  <p:tags r:id="rId134"/>
                </p:custDataLst>
              </p:nvPr>
            </p:nvSpPr>
            <p:spPr>
              <a:xfrm>
                <a:off x="10016112" y="3671530"/>
                <a:ext cx="109722" cy="114176"/>
              </a:xfrm>
              <a:custGeom>
                <a:avLst/>
                <a:gdLst>
                  <a:gd name="csX0" fmla="*/ 40910 w 109722"/>
                  <a:gd name="csY0" fmla="*/ 15875 h 114176"/>
                  <a:gd name="csX1" fmla="*/ 43947 w 109722"/>
                  <a:gd name="csY1" fmla="*/ 4770 h 114176"/>
                  <a:gd name="csX2" fmla="*/ 38076 w 109722"/>
                  <a:gd name="csY2" fmla="*/ 85 h 114176"/>
                  <a:gd name="csX3" fmla="*/ 29978 w 109722"/>
                  <a:gd name="csY3" fmla="*/ 6331 h 114176"/>
                  <a:gd name="csX4" fmla="*/ 827 w 109722"/>
                  <a:gd name="csY4" fmla="*/ 106800 h 114176"/>
                  <a:gd name="csX5" fmla="*/ 219 w 109722"/>
                  <a:gd name="csY5" fmla="*/ 109576 h 114176"/>
                  <a:gd name="csX6" fmla="*/ 5888 w 109722"/>
                  <a:gd name="csY6" fmla="*/ 114261 h 114176"/>
                  <a:gd name="csX7" fmla="*/ 12973 w 109722"/>
                  <a:gd name="csY7" fmla="*/ 110617 h 114176"/>
                  <a:gd name="csX8" fmla="*/ 24108 w 109722"/>
                  <a:gd name="csY8" fmla="*/ 73310 h 114176"/>
                  <a:gd name="csX9" fmla="*/ 43744 w 109722"/>
                  <a:gd name="csY9" fmla="*/ 78690 h 114176"/>
                  <a:gd name="csX10" fmla="*/ 70669 w 109722"/>
                  <a:gd name="csY10" fmla="*/ 66023 h 114176"/>
                  <a:gd name="csX11" fmla="*/ 88889 w 109722"/>
                  <a:gd name="csY11" fmla="*/ 78690 h 114176"/>
                  <a:gd name="csX12" fmla="*/ 103869 w 109722"/>
                  <a:gd name="csY12" fmla="*/ 69146 h 114176"/>
                  <a:gd name="csX13" fmla="*/ 109942 w 109722"/>
                  <a:gd name="csY13" fmla="*/ 51967 h 114176"/>
                  <a:gd name="csX14" fmla="*/ 107513 w 109722"/>
                  <a:gd name="csY14" fmla="*/ 50232 h 114176"/>
                  <a:gd name="csX15" fmla="*/ 104679 w 109722"/>
                  <a:gd name="csY15" fmla="*/ 53356 h 114176"/>
                  <a:gd name="csX16" fmla="*/ 89293 w 109722"/>
                  <a:gd name="csY16" fmla="*/ 74872 h 114176"/>
                  <a:gd name="csX17" fmla="*/ 83220 w 109722"/>
                  <a:gd name="csY17" fmla="*/ 66890 h 114176"/>
                  <a:gd name="csX18" fmla="*/ 87269 w 109722"/>
                  <a:gd name="csY18" fmla="*/ 48844 h 114176"/>
                  <a:gd name="csX19" fmla="*/ 92937 w 109722"/>
                  <a:gd name="csY19" fmla="*/ 30104 h 114176"/>
                  <a:gd name="csX20" fmla="*/ 96379 w 109722"/>
                  <a:gd name="csY20" fmla="*/ 18304 h 114176"/>
                  <a:gd name="csX21" fmla="*/ 99416 w 109722"/>
                  <a:gd name="csY21" fmla="*/ 6678 h 114176"/>
                  <a:gd name="csX22" fmla="*/ 93545 w 109722"/>
                  <a:gd name="csY22" fmla="*/ 1993 h 114176"/>
                  <a:gd name="csX23" fmla="*/ 85650 w 109722"/>
                  <a:gd name="csY23" fmla="*/ 8067 h 114176"/>
                  <a:gd name="csX24" fmla="*/ 76135 w 109722"/>
                  <a:gd name="csY24" fmla="*/ 40515 h 114176"/>
                  <a:gd name="csX25" fmla="*/ 70871 w 109722"/>
                  <a:gd name="csY25" fmla="*/ 58214 h 114176"/>
                  <a:gd name="csX26" fmla="*/ 44554 w 109722"/>
                  <a:gd name="csY26" fmla="*/ 74872 h 114176"/>
                  <a:gd name="csX27" fmla="*/ 29573 w 109722"/>
                  <a:gd name="csY27" fmla="*/ 59776 h 114176"/>
                  <a:gd name="csX28" fmla="*/ 32408 w 109722"/>
                  <a:gd name="csY28" fmla="*/ 45027 h 114176"/>
                  <a:gd name="csX29" fmla="*/ 40910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0" y="15875"/>
                    </a:moveTo>
                    <a:cubicBezTo>
                      <a:pt x="41922" y="12231"/>
                      <a:pt x="43947" y="5637"/>
                      <a:pt x="43947" y="4770"/>
                    </a:cubicBezTo>
                    <a:cubicBezTo>
                      <a:pt x="43947" y="1820"/>
                      <a:pt x="41517" y="85"/>
                      <a:pt x="38076" y="85"/>
                    </a:cubicBezTo>
                    <a:cubicBezTo>
                      <a:pt x="37469" y="85"/>
                      <a:pt x="31800" y="258"/>
                      <a:pt x="29978" y="6331"/>
                    </a:cubicBezTo>
                    <a:lnTo>
                      <a:pt x="827" y="106800"/>
                    </a:lnTo>
                    <a:cubicBezTo>
                      <a:pt x="219" y="108882"/>
                      <a:pt x="219" y="109229"/>
                      <a:pt x="219" y="109576"/>
                    </a:cubicBezTo>
                    <a:cubicBezTo>
                      <a:pt x="219" y="112179"/>
                      <a:pt x="2446" y="114261"/>
                      <a:pt x="5888" y="114261"/>
                    </a:cubicBezTo>
                    <a:cubicBezTo>
                      <a:pt x="10139" y="114261"/>
                      <a:pt x="12568" y="111138"/>
                      <a:pt x="12973" y="110617"/>
                    </a:cubicBezTo>
                    <a:cubicBezTo>
                      <a:pt x="13783" y="109056"/>
                      <a:pt x="16415" y="100033"/>
                      <a:pt x="24108" y="73310"/>
                    </a:cubicBezTo>
                    <a:cubicBezTo>
                      <a:pt x="30586" y="77995"/>
                      <a:pt x="39695" y="78690"/>
                      <a:pt x="43744" y="78690"/>
                    </a:cubicBezTo>
                    <a:cubicBezTo>
                      <a:pt x="57915" y="78690"/>
                      <a:pt x="65810" y="70881"/>
                      <a:pt x="70669" y="66023"/>
                    </a:cubicBezTo>
                    <a:cubicBezTo>
                      <a:pt x="72491" y="73831"/>
                      <a:pt x="79981" y="78690"/>
                      <a:pt x="88889" y="78690"/>
                    </a:cubicBezTo>
                    <a:cubicBezTo>
                      <a:pt x="95974" y="78690"/>
                      <a:pt x="100630" y="74699"/>
                      <a:pt x="103869" y="69146"/>
                    </a:cubicBezTo>
                    <a:cubicBezTo>
                      <a:pt x="107311" y="62899"/>
                      <a:pt x="109942" y="52314"/>
                      <a:pt x="109942" y="51967"/>
                    </a:cubicBezTo>
                    <a:cubicBezTo>
                      <a:pt x="109942" y="50232"/>
                      <a:pt x="108120" y="50232"/>
                      <a:pt x="107513" y="50232"/>
                    </a:cubicBezTo>
                    <a:cubicBezTo>
                      <a:pt x="105489" y="50232"/>
                      <a:pt x="105286" y="50926"/>
                      <a:pt x="104679" y="53356"/>
                    </a:cubicBezTo>
                    <a:cubicBezTo>
                      <a:pt x="101237" y="64634"/>
                      <a:pt x="97594" y="74872"/>
                      <a:pt x="89293" y="74872"/>
                    </a:cubicBezTo>
                    <a:cubicBezTo>
                      <a:pt x="83828" y="74872"/>
                      <a:pt x="83220" y="70361"/>
                      <a:pt x="83220" y="66890"/>
                    </a:cubicBezTo>
                    <a:cubicBezTo>
                      <a:pt x="83220" y="63073"/>
                      <a:pt x="85650" y="54917"/>
                      <a:pt x="87269" y="48844"/>
                    </a:cubicBezTo>
                    <a:lnTo>
                      <a:pt x="92937" y="30104"/>
                    </a:lnTo>
                    <a:cubicBezTo>
                      <a:pt x="93545" y="27501"/>
                      <a:pt x="95569" y="20907"/>
                      <a:pt x="96379" y="18304"/>
                    </a:cubicBezTo>
                    <a:cubicBezTo>
                      <a:pt x="97391" y="14313"/>
                      <a:pt x="99416" y="7720"/>
                      <a:pt x="99416" y="6678"/>
                    </a:cubicBezTo>
                    <a:cubicBezTo>
                      <a:pt x="99416" y="3555"/>
                      <a:pt x="96581" y="1993"/>
                      <a:pt x="93545" y="1993"/>
                    </a:cubicBezTo>
                    <a:cubicBezTo>
                      <a:pt x="92533" y="1993"/>
                      <a:pt x="87269" y="2167"/>
                      <a:pt x="85650" y="8067"/>
                    </a:cubicBezTo>
                    <a:lnTo>
                      <a:pt x="76135" y="40515"/>
                    </a:lnTo>
                    <a:cubicBezTo>
                      <a:pt x="73706" y="49191"/>
                      <a:pt x="71479" y="56479"/>
                      <a:pt x="70871" y="58214"/>
                    </a:cubicBezTo>
                    <a:cubicBezTo>
                      <a:pt x="70669" y="59082"/>
                      <a:pt x="60952" y="74872"/>
                      <a:pt x="44554" y="74872"/>
                    </a:cubicBezTo>
                    <a:cubicBezTo>
                      <a:pt x="34432" y="74872"/>
                      <a:pt x="29573" y="69146"/>
                      <a:pt x="29573" y="59776"/>
                    </a:cubicBezTo>
                    <a:cubicBezTo>
                      <a:pt x="29573" y="54744"/>
                      <a:pt x="30990" y="49885"/>
                      <a:pt x="32408" y="45027"/>
                    </a:cubicBezTo>
                    <a:lnTo>
                      <a:pt x="40910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7FF298E0-B51A-0275-8E7B-E6BD371920F9}"/>
                  </a:ext>
                </a:extLst>
              </p:cNvPr>
              <p:cNvSpPr/>
              <p:nvPr>
                <p:custDataLst>
                  <p:tags r:id="rId135"/>
                </p:custDataLst>
              </p:nvPr>
            </p:nvSpPr>
            <p:spPr>
              <a:xfrm>
                <a:off x="10138680" y="3720566"/>
                <a:ext cx="69012" cy="54901"/>
              </a:xfrm>
              <a:custGeom>
                <a:avLst/>
                <a:gdLst>
                  <a:gd name="csX0" fmla="*/ 69238 w 69012"/>
                  <a:gd name="csY0" fmla="*/ 9682 h 54901"/>
                  <a:gd name="csX1" fmla="*/ 62152 w 69012"/>
                  <a:gd name="csY1" fmla="*/ 86 h 54901"/>
                  <a:gd name="csX2" fmla="*/ 54500 w 69012"/>
                  <a:gd name="csY2" fmla="*/ 6524 h 54901"/>
                  <a:gd name="csX3" fmla="*/ 56909 w 69012"/>
                  <a:gd name="csY3" fmla="*/ 10289 h 54901"/>
                  <a:gd name="csX4" fmla="*/ 62152 w 69012"/>
                  <a:gd name="csY4" fmla="*/ 20006 h 54901"/>
                  <a:gd name="csX5" fmla="*/ 35936 w 69012"/>
                  <a:gd name="csY5" fmla="*/ 51587 h 54901"/>
                  <a:gd name="csX6" fmla="*/ 24458 w 69012"/>
                  <a:gd name="csY6" fmla="*/ 40777 h 54901"/>
                  <a:gd name="csX7" fmla="*/ 32252 w 69012"/>
                  <a:gd name="csY7" fmla="*/ 17091 h 54901"/>
                  <a:gd name="csX8" fmla="*/ 34236 w 69012"/>
                  <a:gd name="csY8" fmla="*/ 10654 h 54901"/>
                  <a:gd name="csX9" fmla="*/ 20773 w 69012"/>
                  <a:gd name="csY9" fmla="*/ 208 h 54901"/>
                  <a:gd name="csX10" fmla="*/ 225 w 69012"/>
                  <a:gd name="csY10" fmla="*/ 18792 h 54901"/>
                  <a:gd name="csX11" fmla="*/ 2635 w 69012"/>
                  <a:gd name="csY11" fmla="*/ 20371 h 54901"/>
                  <a:gd name="csX12" fmla="*/ 5185 w 69012"/>
                  <a:gd name="csY12" fmla="*/ 18427 h 54901"/>
                  <a:gd name="csX13" fmla="*/ 20348 w 69012"/>
                  <a:gd name="csY13" fmla="*/ 3609 h 54901"/>
                  <a:gd name="csX14" fmla="*/ 23891 w 69012"/>
                  <a:gd name="csY14" fmla="*/ 7860 h 54901"/>
                  <a:gd name="csX15" fmla="*/ 21340 w 69012"/>
                  <a:gd name="csY15" fmla="*/ 15998 h 54901"/>
                  <a:gd name="csX16" fmla="*/ 13688 w 69012"/>
                  <a:gd name="csY16" fmla="*/ 39076 h 54901"/>
                  <a:gd name="csX17" fmla="*/ 35511 w 69012"/>
                  <a:gd name="csY17" fmla="*/ 54988 h 54901"/>
                  <a:gd name="csX18" fmla="*/ 69238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38" y="9682"/>
                    </a:moveTo>
                    <a:cubicBezTo>
                      <a:pt x="69238" y="208"/>
                      <a:pt x="62577" y="86"/>
                      <a:pt x="62152" y="86"/>
                    </a:cubicBezTo>
                    <a:cubicBezTo>
                      <a:pt x="58468" y="86"/>
                      <a:pt x="54500" y="3366"/>
                      <a:pt x="54500" y="6524"/>
                    </a:cubicBezTo>
                    <a:cubicBezTo>
                      <a:pt x="54500" y="8589"/>
                      <a:pt x="55917" y="9560"/>
                      <a:pt x="56909" y="10289"/>
                    </a:cubicBezTo>
                    <a:cubicBezTo>
                      <a:pt x="59318" y="11990"/>
                      <a:pt x="62152" y="15148"/>
                      <a:pt x="62152" y="20006"/>
                    </a:cubicBezTo>
                    <a:cubicBezTo>
                      <a:pt x="62152" y="25472"/>
                      <a:pt x="52799" y="51587"/>
                      <a:pt x="35936" y="51587"/>
                    </a:cubicBezTo>
                    <a:cubicBezTo>
                      <a:pt x="24458" y="51587"/>
                      <a:pt x="24458" y="42842"/>
                      <a:pt x="24458" y="40777"/>
                    </a:cubicBezTo>
                    <a:cubicBezTo>
                      <a:pt x="24458" y="35189"/>
                      <a:pt x="27008" y="28387"/>
                      <a:pt x="32252" y="17091"/>
                    </a:cubicBezTo>
                    <a:cubicBezTo>
                      <a:pt x="33385" y="14540"/>
                      <a:pt x="34236" y="12718"/>
                      <a:pt x="34236" y="10654"/>
                    </a:cubicBezTo>
                    <a:cubicBezTo>
                      <a:pt x="34236" y="4337"/>
                      <a:pt x="28000" y="208"/>
                      <a:pt x="20773" y="208"/>
                    </a:cubicBezTo>
                    <a:cubicBezTo>
                      <a:pt x="6602" y="208"/>
                      <a:pt x="225" y="16848"/>
                      <a:pt x="225" y="18792"/>
                    </a:cubicBezTo>
                    <a:cubicBezTo>
                      <a:pt x="225" y="20371"/>
                      <a:pt x="2209" y="20371"/>
                      <a:pt x="2635" y="20371"/>
                    </a:cubicBezTo>
                    <a:cubicBezTo>
                      <a:pt x="4618" y="20371"/>
                      <a:pt x="4760" y="19763"/>
                      <a:pt x="5185" y="18427"/>
                    </a:cubicBezTo>
                    <a:cubicBezTo>
                      <a:pt x="8586" y="8467"/>
                      <a:pt x="14680" y="3609"/>
                      <a:pt x="20348" y="3609"/>
                    </a:cubicBezTo>
                    <a:cubicBezTo>
                      <a:pt x="22757" y="3609"/>
                      <a:pt x="23891" y="4945"/>
                      <a:pt x="23891" y="7860"/>
                    </a:cubicBezTo>
                    <a:cubicBezTo>
                      <a:pt x="23891" y="10654"/>
                      <a:pt x="22757" y="13204"/>
                      <a:pt x="21340" y="15998"/>
                    </a:cubicBezTo>
                    <a:cubicBezTo>
                      <a:pt x="15247" y="29481"/>
                      <a:pt x="13688" y="34704"/>
                      <a:pt x="13688" y="39076"/>
                    </a:cubicBezTo>
                    <a:cubicBezTo>
                      <a:pt x="13688" y="51101"/>
                      <a:pt x="24741" y="54988"/>
                      <a:pt x="35511" y="54988"/>
                    </a:cubicBezTo>
                    <a:cubicBezTo>
                      <a:pt x="59318" y="54988"/>
                      <a:pt x="69238" y="19642"/>
                      <a:pt x="69238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CB2C10DE-8EA1-A502-C868-530B3721D69C}"/>
                  </a:ext>
                </a:extLst>
              </p:cNvPr>
              <p:cNvSpPr/>
              <p:nvPr>
                <p:custDataLst>
                  <p:tags r:id="rId136"/>
                </p:custDataLst>
              </p:nvPr>
            </p:nvSpPr>
            <p:spPr>
              <a:xfrm>
                <a:off x="10224637" y="3753258"/>
                <a:ext cx="44840" cy="39302"/>
              </a:xfrm>
              <a:custGeom>
                <a:avLst/>
                <a:gdLst>
                  <a:gd name="csX0" fmla="*/ 39908 w 44840"/>
                  <a:gd name="csY0" fmla="*/ 5640 h 39302"/>
                  <a:gd name="csX1" fmla="*/ 35859 w 44840"/>
                  <a:gd name="csY1" fmla="*/ 9978 h 39302"/>
                  <a:gd name="csX2" fmla="*/ 39705 w 44840"/>
                  <a:gd name="csY2" fmla="*/ 13101 h 39302"/>
                  <a:gd name="csX3" fmla="*/ 45070 w 44840"/>
                  <a:gd name="csY3" fmla="*/ 7722 h 39302"/>
                  <a:gd name="csX4" fmla="*/ 29482 w 44840"/>
                  <a:gd name="csY4" fmla="*/ 87 h 39302"/>
                  <a:gd name="csX5" fmla="*/ 9137 w 44840"/>
                  <a:gd name="csY5" fmla="*/ 12147 h 39302"/>
                  <a:gd name="csX6" fmla="*/ 13084 w 44840"/>
                  <a:gd name="csY6" fmla="*/ 18307 h 39302"/>
                  <a:gd name="csX7" fmla="*/ 24320 w 44840"/>
                  <a:gd name="csY7" fmla="*/ 21170 h 39302"/>
                  <a:gd name="csX8" fmla="*/ 37782 w 44840"/>
                  <a:gd name="csY8" fmla="*/ 27417 h 39302"/>
                  <a:gd name="csX9" fmla="*/ 19158 w 44840"/>
                  <a:gd name="csY9" fmla="*/ 36440 h 39302"/>
                  <a:gd name="csX10" fmla="*/ 5797 w 44840"/>
                  <a:gd name="csY10" fmla="*/ 33490 h 39302"/>
                  <a:gd name="csX11" fmla="*/ 11060 w 44840"/>
                  <a:gd name="csY11" fmla="*/ 28198 h 39302"/>
                  <a:gd name="csX12" fmla="*/ 6708 w 44840"/>
                  <a:gd name="csY12" fmla="*/ 24640 h 39302"/>
                  <a:gd name="csX13" fmla="*/ 229 w 44840"/>
                  <a:gd name="csY13" fmla="*/ 30887 h 39302"/>
                  <a:gd name="csX14" fmla="*/ 18955 w 44840"/>
                  <a:gd name="csY14" fmla="*/ 39390 h 39302"/>
                  <a:gd name="csX15" fmla="*/ 43248 w 44840"/>
                  <a:gd name="csY15" fmla="*/ 25595 h 39302"/>
                  <a:gd name="csX16" fmla="*/ 26850 w 44840"/>
                  <a:gd name="csY16" fmla="*/ 15531 h 39302"/>
                  <a:gd name="csX17" fmla="*/ 14704 w 44840"/>
                  <a:gd name="csY17" fmla="*/ 10325 h 39302"/>
                  <a:gd name="csX18" fmla="*/ 29280 w 44840"/>
                  <a:gd name="csY18" fmla="*/ 3037 h 39302"/>
                  <a:gd name="csX19" fmla="*/ 39908 w 44840"/>
                  <a:gd name="csY19" fmla="*/ 5640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4840" h="39302">
                    <a:moveTo>
                      <a:pt x="39908" y="5640"/>
                    </a:moveTo>
                    <a:cubicBezTo>
                      <a:pt x="36365" y="6507"/>
                      <a:pt x="35859" y="9110"/>
                      <a:pt x="35859" y="9978"/>
                    </a:cubicBezTo>
                    <a:cubicBezTo>
                      <a:pt x="35859" y="12147"/>
                      <a:pt x="37985" y="13101"/>
                      <a:pt x="39705" y="13101"/>
                    </a:cubicBezTo>
                    <a:cubicBezTo>
                      <a:pt x="40920" y="13101"/>
                      <a:pt x="45070" y="12320"/>
                      <a:pt x="45070" y="7722"/>
                    </a:cubicBezTo>
                    <a:cubicBezTo>
                      <a:pt x="45070" y="1909"/>
                      <a:pt x="37074" y="87"/>
                      <a:pt x="29482" y="87"/>
                    </a:cubicBezTo>
                    <a:cubicBezTo>
                      <a:pt x="12376" y="87"/>
                      <a:pt x="9137" y="9023"/>
                      <a:pt x="9137" y="12147"/>
                    </a:cubicBezTo>
                    <a:cubicBezTo>
                      <a:pt x="9137" y="15270"/>
                      <a:pt x="11263" y="17092"/>
                      <a:pt x="13084" y="18307"/>
                    </a:cubicBezTo>
                    <a:cubicBezTo>
                      <a:pt x="15919" y="20042"/>
                      <a:pt x="18955" y="20389"/>
                      <a:pt x="24320" y="21170"/>
                    </a:cubicBezTo>
                    <a:cubicBezTo>
                      <a:pt x="30697" y="22038"/>
                      <a:pt x="37782" y="22992"/>
                      <a:pt x="37782" y="27417"/>
                    </a:cubicBezTo>
                    <a:cubicBezTo>
                      <a:pt x="37782" y="27503"/>
                      <a:pt x="37782" y="36440"/>
                      <a:pt x="19158" y="36440"/>
                    </a:cubicBezTo>
                    <a:cubicBezTo>
                      <a:pt x="15311" y="36440"/>
                      <a:pt x="9036" y="36179"/>
                      <a:pt x="5797" y="33490"/>
                    </a:cubicBezTo>
                    <a:cubicBezTo>
                      <a:pt x="9441" y="32796"/>
                      <a:pt x="11060" y="30280"/>
                      <a:pt x="11060" y="28198"/>
                    </a:cubicBezTo>
                    <a:cubicBezTo>
                      <a:pt x="11060" y="25768"/>
                      <a:pt x="8934" y="24640"/>
                      <a:pt x="6708" y="24640"/>
                    </a:cubicBezTo>
                    <a:cubicBezTo>
                      <a:pt x="3266" y="24640"/>
                      <a:pt x="229" y="26983"/>
                      <a:pt x="229" y="30887"/>
                    </a:cubicBezTo>
                    <a:cubicBezTo>
                      <a:pt x="229" y="39390"/>
                      <a:pt x="16020" y="39390"/>
                      <a:pt x="18955" y="39390"/>
                    </a:cubicBezTo>
                    <a:cubicBezTo>
                      <a:pt x="39705" y="39390"/>
                      <a:pt x="43248" y="29152"/>
                      <a:pt x="43248" y="25595"/>
                    </a:cubicBezTo>
                    <a:cubicBezTo>
                      <a:pt x="43248" y="17786"/>
                      <a:pt x="32114" y="16311"/>
                      <a:pt x="26850" y="15531"/>
                    </a:cubicBezTo>
                    <a:cubicBezTo>
                      <a:pt x="19664" y="14576"/>
                      <a:pt x="14704" y="13882"/>
                      <a:pt x="14704" y="10325"/>
                    </a:cubicBezTo>
                    <a:cubicBezTo>
                      <a:pt x="14704" y="10238"/>
                      <a:pt x="14704" y="3037"/>
                      <a:pt x="29280" y="3037"/>
                    </a:cubicBezTo>
                    <a:cubicBezTo>
                      <a:pt x="31911" y="3037"/>
                      <a:pt x="37276" y="3211"/>
                      <a:pt x="39908" y="56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084863D8-6A7A-4CC5-66EE-C8A14C1D9150}"/>
                  </a:ext>
                </a:extLst>
              </p:cNvPr>
              <p:cNvSpPr/>
              <p:nvPr>
                <p:custDataLst>
                  <p:tags r:id="rId137"/>
                </p:custDataLst>
              </p:nvPr>
            </p:nvSpPr>
            <p:spPr>
              <a:xfrm>
                <a:off x="10290040" y="3753171"/>
                <a:ext cx="83709" cy="39389"/>
              </a:xfrm>
              <a:custGeom>
                <a:avLst/>
                <a:gdLst>
                  <a:gd name="csX0" fmla="*/ 43353 w 83709"/>
                  <a:gd name="csY0" fmla="*/ 33230 h 39389"/>
                  <a:gd name="csX1" fmla="*/ 59548 w 83709"/>
                  <a:gd name="csY1" fmla="*/ 39476 h 39389"/>
                  <a:gd name="csX2" fmla="*/ 83942 w 83709"/>
                  <a:gd name="csY2" fmla="*/ 7549 h 39389"/>
                  <a:gd name="csX3" fmla="*/ 78173 w 83709"/>
                  <a:gd name="csY3" fmla="*/ 87 h 39389"/>
                  <a:gd name="csX4" fmla="*/ 72201 w 83709"/>
                  <a:gd name="csY4" fmla="*/ 5119 h 39389"/>
                  <a:gd name="csX5" fmla="*/ 74124 w 83709"/>
                  <a:gd name="csY5" fmla="*/ 8069 h 39389"/>
                  <a:gd name="csX6" fmla="*/ 78071 w 83709"/>
                  <a:gd name="csY6" fmla="*/ 14663 h 39389"/>
                  <a:gd name="csX7" fmla="*/ 60054 w 83709"/>
                  <a:gd name="csY7" fmla="*/ 36527 h 39389"/>
                  <a:gd name="csX8" fmla="*/ 50337 w 83709"/>
                  <a:gd name="csY8" fmla="*/ 28631 h 39389"/>
                  <a:gd name="csX9" fmla="*/ 51045 w 83709"/>
                  <a:gd name="csY9" fmla="*/ 24207 h 39389"/>
                  <a:gd name="csX10" fmla="*/ 56309 w 83709"/>
                  <a:gd name="csY10" fmla="*/ 6160 h 39389"/>
                  <a:gd name="csX11" fmla="*/ 56714 w 83709"/>
                  <a:gd name="csY11" fmla="*/ 4165 h 39389"/>
                  <a:gd name="csX12" fmla="*/ 52969 w 83709"/>
                  <a:gd name="csY12" fmla="*/ 1128 h 39389"/>
                  <a:gd name="csX13" fmla="*/ 48515 w 83709"/>
                  <a:gd name="csY13" fmla="*/ 3384 h 39389"/>
                  <a:gd name="csX14" fmla="*/ 46592 w 83709"/>
                  <a:gd name="csY14" fmla="*/ 9110 h 39389"/>
                  <a:gd name="csX15" fmla="*/ 43656 w 83709"/>
                  <a:gd name="csY15" fmla="*/ 19088 h 39389"/>
                  <a:gd name="csX16" fmla="*/ 41834 w 83709"/>
                  <a:gd name="csY16" fmla="*/ 27503 h 39389"/>
                  <a:gd name="csX17" fmla="*/ 40923 w 83709"/>
                  <a:gd name="csY17" fmla="*/ 30800 h 39389"/>
                  <a:gd name="csX18" fmla="*/ 31206 w 83709"/>
                  <a:gd name="csY18" fmla="*/ 36527 h 39389"/>
                  <a:gd name="csX19" fmla="*/ 23210 w 83709"/>
                  <a:gd name="csY19" fmla="*/ 34444 h 39389"/>
                  <a:gd name="csX20" fmla="*/ 20578 w 83709"/>
                  <a:gd name="csY20" fmla="*/ 28284 h 39389"/>
                  <a:gd name="csX21" fmla="*/ 26145 w 83709"/>
                  <a:gd name="csY21" fmla="*/ 12320 h 39389"/>
                  <a:gd name="csX22" fmla="*/ 27562 w 83709"/>
                  <a:gd name="csY22" fmla="*/ 7809 h 39389"/>
                  <a:gd name="csX23" fmla="*/ 16529 w 83709"/>
                  <a:gd name="csY23" fmla="*/ 174 h 39389"/>
                  <a:gd name="csX24" fmla="*/ 233 w 83709"/>
                  <a:gd name="csY24" fmla="*/ 13622 h 39389"/>
                  <a:gd name="csX25" fmla="*/ 2358 w 83709"/>
                  <a:gd name="csY25" fmla="*/ 14836 h 39389"/>
                  <a:gd name="csX26" fmla="*/ 4687 w 83709"/>
                  <a:gd name="csY26" fmla="*/ 13101 h 39389"/>
                  <a:gd name="csX27" fmla="*/ 16124 w 83709"/>
                  <a:gd name="csY27" fmla="*/ 3124 h 39389"/>
                  <a:gd name="csX28" fmla="*/ 19161 w 83709"/>
                  <a:gd name="csY28" fmla="*/ 6421 h 39389"/>
                  <a:gd name="csX29" fmla="*/ 17440 w 83709"/>
                  <a:gd name="csY29" fmla="*/ 11626 h 39389"/>
                  <a:gd name="csX30" fmla="*/ 12076 w 83709"/>
                  <a:gd name="csY30" fmla="*/ 27243 h 39389"/>
                  <a:gd name="csX31" fmla="*/ 30700 w 83709"/>
                  <a:gd name="csY31" fmla="*/ 39476 h 39389"/>
                  <a:gd name="csX32" fmla="*/ 43353 w 83709"/>
                  <a:gd name="csY32" fmla="*/ 33230 h 393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3709" h="39389">
                    <a:moveTo>
                      <a:pt x="43353" y="33230"/>
                    </a:moveTo>
                    <a:cubicBezTo>
                      <a:pt x="44770" y="35485"/>
                      <a:pt x="49021" y="39476"/>
                      <a:pt x="59548" y="39476"/>
                    </a:cubicBezTo>
                    <a:cubicBezTo>
                      <a:pt x="78780" y="39476"/>
                      <a:pt x="83942" y="11713"/>
                      <a:pt x="83942" y="7549"/>
                    </a:cubicBezTo>
                    <a:cubicBezTo>
                      <a:pt x="83942" y="1562"/>
                      <a:pt x="79893" y="87"/>
                      <a:pt x="78173" y="87"/>
                    </a:cubicBezTo>
                    <a:cubicBezTo>
                      <a:pt x="75035" y="87"/>
                      <a:pt x="72201" y="2863"/>
                      <a:pt x="72201" y="5119"/>
                    </a:cubicBezTo>
                    <a:cubicBezTo>
                      <a:pt x="72201" y="6768"/>
                      <a:pt x="73516" y="7635"/>
                      <a:pt x="74124" y="8069"/>
                    </a:cubicBezTo>
                    <a:cubicBezTo>
                      <a:pt x="76958" y="9891"/>
                      <a:pt x="78071" y="12147"/>
                      <a:pt x="78071" y="14663"/>
                    </a:cubicBezTo>
                    <a:cubicBezTo>
                      <a:pt x="78071" y="16919"/>
                      <a:pt x="73010" y="36527"/>
                      <a:pt x="60054" y="36527"/>
                    </a:cubicBezTo>
                    <a:cubicBezTo>
                      <a:pt x="56208" y="36527"/>
                      <a:pt x="50337" y="35485"/>
                      <a:pt x="50337" y="28631"/>
                    </a:cubicBezTo>
                    <a:cubicBezTo>
                      <a:pt x="50337" y="28458"/>
                      <a:pt x="50337" y="26809"/>
                      <a:pt x="51045" y="24207"/>
                    </a:cubicBezTo>
                    <a:cubicBezTo>
                      <a:pt x="51956" y="20736"/>
                      <a:pt x="54892" y="10759"/>
                      <a:pt x="56309" y="6160"/>
                    </a:cubicBezTo>
                    <a:cubicBezTo>
                      <a:pt x="56714" y="4772"/>
                      <a:pt x="56714" y="4599"/>
                      <a:pt x="56714" y="4165"/>
                    </a:cubicBezTo>
                    <a:cubicBezTo>
                      <a:pt x="56714" y="2256"/>
                      <a:pt x="54892" y="1128"/>
                      <a:pt x="52969" y="1128"/>
                    </a:cubicBezTo>
                    <a:cubicBezTo>
                      <a:pt x="51349" y="1128"/>
                      <a:pt x="49527" y="1909"/>
                      <a:pt x="48515" y="3384"/>
                    </a:cubicBezTo>
                    <a:cubicBezTo>
                      <a:pt x="48110" y="3991"/>
                      <a:pt x="47199" y="7202"/>
                      <a:pt x="46592" y="9110"/>
                    </a:cubicBezTo>
                    <a:cubicBezTo>
                      <a:pt x="45175" y="14056"/>
                      <a:pt x="45175" y="14229"/>
                      <a:pt x="43656" y="19088"/>
                    </a:cubicBezTo>
                    <a:cubicBezTo>
                      <a:pt x="42847" y="21864"/>
                      <a:pt x="41936" y="25161"/>
                      <a:pt x="41834" y="27503"/>
                    </a:cubicBezTo>
                    <a:cubicBezTo>
                      <a:pt x="42138" y="28892"/>
                      <a:pt x="41834" y="29325"/>
                      <a:pt x="40923" y="30800"/>
                    </a:cubicBezTo>
                    <a:cubicBezTo>
                      <a:pt x="37077" y="36527"/>
                      <a:pt x="32826" y="36527"/>
                      <a:pt x="31206" y="36527"/>
                    </a:cubicBezTo>
                    <a:cubicBezTo>
                      <a:pt x="29688" y="36527"/>
                      <a:pt x="25842" y="36353"/>
                      <a:pt x="23210" y="34444"/>
                    </a:cubicBezTo>
                    <a:cubicBezTo>
                      <a:pt x="20578" y="32449"/>
                      <a:pt x="20578" y="29239"/>
                      <a:pt x="20578" y="28284"/>
                    </a:cubicBezTo>
                    <a:cubicBezTo>
                      <a:pt x="20578" y="24727"/>
                      <a:pt x="21894" y="21170"/>
                      <a:pt x="26145" y="12320"/>
                    </a:cubicBezTo>
                    <a:cubicBezTo>
                      <a:pt x="26955" y="10585"/>
                      <a:pt x="27562" y="9284"/>
                      <a:pt x="27562" y="7809"/>
                    </a:cubicBezTo>
                    <a:cubicBezTo>
                      <a:pt x="27562" y="3558"/>
                      <a:pt x="22805" y="174"/>
                      <a:pt x="16529" y="174"/>
                    </a:cubicBezTo>
                    <a:cubicBezTo>
                      <a:pt x="5901" y="174"/>
                      <a:pt x="233" y="11279"/>
                      <a:pt x="233" y="13622"/>
                    </a:cubicBezTo>
                    <a:cubicBezTo>
                      <a:pt x="233" y="14836"/>
                      <a:pt x="1852" y="14836"/>
                      <a:pt x="2358" y="14836"/>
                    </a:cubicBezTo>
                    <a:cubicBezTo>
                      <a:pt x="4079" y="14836"/>
                      <a:pt x="4180" y="14403"/>
                      <a:pt x="4687" y="13101"/>
                    </a:cubicBezTo>
                    <a:cubicBezTo>
                      <a:pt x="6812" y="7115"/>
                      <a:pt x="11570" y="3124"/>
                      <a:pt x="16124" y="3124"/>
                    </a:cubicBezTo>
                    <a:cubicBezTo>
                      <a:pt x="18048" y="3124"/>
                      <a:pt x="19161" y="4078"/>
                      <a:pt x="19161" y="6421"/>
                    </a:cubicBezTo>
                    <a:cubicBezTo>
                      <a:pt x="19161" y="8156"/>
                      <a:pt x="18756" y="9110"/>
                      <a:pt x="17440" y="11626"/>
                    </a:cubicBezTo>
                    <a:cubicBezTo>
                      <a:pt x="12076" y="22905"/>
                      <a:pt x="12076" y="25161"/>
                      <a:pt x="12076" y="27243"/>
                    </a:cubicBezTo>
                    <a:cubicBezTo>
                      <a:pt x="12076" y="37221"/>
                      <a:pt x="22501" y="39476"/>
                      <a:pt x="30700" y="39476"/>
                    </a:cubicBezTo>
                    <a:cubicBezTo>
                      <a:pt x="32725" y="39476"/>
                      <a:pt x="38393" y="39476"/>
                      <a:pt x="43353" y="33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EAB47D69-A571-DF9C-5287-7D64E7476E16}"/>
                  </a:ext>
                </a:extLst>
              </p:cNvPr>
              <p:cNvSpPr/>
              <p:nvPr>
                <p:custDataLst>
                  <p:tags r:id="rId138"/>
                </p:custDataLst>
              </p:nvPr>
            </p:nvSpPr>
            <p:spPr>
              <a:xfrm>
                <a:off x="10394893" y="3733736"/>
                <a:ext cx="35629" cy="58823"/>
              </a:xfrm>
              <a:custGeom>
                <a:avLst/>
                <a:gdLst>
                  <a:gd name="csX0" fmla="*/ 31110 w 35629"/>
                  <a:gd name="csY0" fmla="*/ 3818 h 58823"/>
                  <a:gd name="csX1" fmla="*/ 26657 w 35629"/>
                  <a:gd name="csY1" fmla="*/ 87 h 58823"/>
                  <a:gd name="csX2" fmla="*/ 20482 w 35629"/>
                  <a:gd name="csY2" fmla="*/ 5293 h 58823"/>
                  <a:gd name="csX3" fmla="*/ 24835 w 35629"/>
                  <a:gd name="csY3" fmla="*/ 9023 h 58823"/>
                  <a:gd name="csX4" fmla="*/ 31110 w 35629"/>
                  <a:gd name="csY4" fmla="*/ 3818 h 58823"/>
                  <a:gd name="csX5" fmla="*/ 35868 w 35629"/>
                  <a:gd name="csY5" fmla="*/ 45463 h 58823"/>
                  <a:gd name="csX6" fmla="*/ 33742 w 35629"/>
                  <a:gd name="csY6" fmla="*/ 44248 h 58823"/>
                  <a:gd name="csX7" fmla="*/ 31313 w 35629"/>
                  <a:gd name="csY7" fmla="*/ 46244 h 58823"/>
                  <a:gd name="csX8" fmla="*/ 19976 w 35629"/>
                  <a:gd name="csY8" fmla="*/ 55961 h 58823"/>
                  <a:gd name="csX9" fmla="*/ 16939 w 35629"/>
                  <a:gd name="csY9" fmla="*/ 52664 h 58823"/>
                  <a:gd name="csX10" fmla="*/ 18255 w 35629"/>
                  <a:gd name="csY10" fmla="*/ 48239 h 58823"/>
                  <a:gd name="csX11" fmla="*/ 20381 w 35629"/>
                  <a:gd name="csY11" fmla="*/ 43554 h 58823"/>
                  <a:gd name="csX12" fmla="*/ 26150 w 35629"/>
                  <a:gd name="csY12" fmla="*/ 31581 h 58823"/>
                  <a:gd name="csX13" fmla="*/ 27568 w 35629"/>
                  <a:gd name="csY13" fmla="*/ 27243 h 58823"/>
                  <a:gd name="csX14" fmla="*/ 16534 w 35629"/>
                  <a:gd name="csY14" fmla="*/ 19608 h 58823"/>
                  <a:gd name="csX15" fmla="*/ 238 w 35629"/>
                  <a:gd name="csY15" fmla="*/ 33056 h 58823"/>
                  <a:gd name="csX16" fmla="*/ 2364 w 35629"/>
                  <a:gd name="csY16" fmla="*/ 34271 h 58823"/>
                  <a:gd name="csX17" fmla="*/ 4692 w 35629"/>
                  <a:gd name="csY17" fmla="*/ 32536 h 58823"/>
                  <a:gd name="csX18" fmla="*/ 16130 w 35629"/>
                  <a:gd name="csY18" fmla="*/ 22558 h 58823"/>
                  <a:gd name="csX19" fmla="*/ 19166 w 35629"/>
                  <a:gd name="csY19" fmla="*/ 25855 h 58823"/>
                  <a:gd name="csX20" fmla="*/ 18559 w 35629"/>
                  <a:gd name="csY20" fmla="*/ 28978 h 58823"/>
                  <a:gd name="csX21" fmla="*/ 11878 w 35629"/>
                  <a:gd name="csY21" fmla="*/ 42773 h 58823"/>
                  <a:gd name="csX22" fmla="*/ 9651 w 35629"/>
                  <a:gd name="csY22" fmla="*/ 47372 h 58823"/>
                  <a:gd name="csX23" fmla="*/ 8538 w 35629"/>
                  <a:gd name="csY23" fmla="*/ 51276 h 58823"/>
                  <a:gd name="csX24" fmla="*/ 19571 w 35629"/>
                  <a:gd name="csY24" fmla="*/ 58911 h 58823"/>
                  <a:gd name="csX25" fmla="*/ 35868 w 35629"/>
                  <a:gd name="csY25" fmla="*/ 45463 h 588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35629" h="58823">
                    <a:moveTo>
                      <a:pt x="31110" y="3818"/>
                    </a:moveTo>
                    <a:cubicBezTo>
                      <a:pt x="31110" y="1736"/>
                      <a:pt x="29288" y="87"/>
                      <a:pt x="26657" y="87"/>
                    </a:cubicBezTo>
                    <a:cubicBezTo>
                      <a:pt x="23822" y="87"/>
                      <a:pt x="20482" y="2430"/>
                      <a:pt x="20482" y="5293"/>
                    </a:cubicBezTo>
                    <a:cubicBezTo>
                      <a:pt x="20482" y="7722"/>
                      <a:pt x="22709" y="9023"/>
                      <a:pt x="24835" y="9023"/>
                    </a:cubicBezTo>
                    <a:cubicBezTo>
                      <a:pt x="28175" y="9023"/>
                      <a:pt x="31110" y="6421"/>
                      <a:pt x="31110" y="3818"/>
                    </a:cubicBezTo>
                    <a:close/>
                    <a:moveTo>
                      <a:pt x="35868" y="45463"/>
                    </a:moveTo>
                    <a:cubicBezTo>
                      <a:pt x="35868" y="44248"/>
                      <a:pt x="34147" y="44248"/>
                      <a:pt x="33742" y="44248"/>
                    </a:cubicBezTo>
                    <a:cubicBezTo>
                      <a:pt x="32021" y="44248"/>
                      <a:pt x="31920" y="44595"/>
                      <a:pt x="31313" y="46244"/>
                    </a:cubicBezTo>
                    <a:cubicBezTo>
                      <a:pt x="29592" y="51015"/>
                      <a:pt x="25037" y="55961"/>
                      <a:pt x="19976" y="55961"/>
                    </a:cubicBezTo>
                    <a:cubicBezTo>
                      <a:pt x="17648" y="55961"/>
                      <a:pt x="16939" y="54573"/>
                      <a:pt x="16939" y="52664"/>
                    </a:cubicBezTo>
                    <a:cubicBezTo>
                      <a:pt x="16939" y="50842"/>
                      <a:pt x="17445" y="49888"/>
                      <a:pt x="18255" y="48239"/>
                    </a:cubicBezTo>
                    <a:cubicBezTo>
                      <a:pt x="19065" y="46504"/>
                      <a:pt x="19875" y="44769"/>
                      <a:pt x="20381" y="43554"/>
                    </a:cubicBezTo>
                    <a:cubicBezTo>
                      <a:pt x="20786" y="42773"/>
                      <a:pt x="24733" y="34705"/>
                      <a:pt x="26150" y="31581"/>
                    </a:cubicBezTo>
                    <a:cubicBezTo>
                      <a:pt x="26960" y="29846"/>
                      <a:pt x="27568" y="28718"/>
                      <a:pt x="27568" y="27243"/>
                    </a:cubicBezTo>
                    <a:cubicBezTo>
                      <a:pt x="27568" y="23079"/>
                      <a:pt x="22911" y="19608"/>
                      <a:pt x="16534" y="19608"/>
                    </a:cubicBezTo>
                    <a:cubicBezTo>
                      <a:pt x="5906" y="19608"/>
                      <a:pt x="238" y="30714"/>
                      <a:pt x="238" y="33056"/>
                    </a:cubicBezTo>
                    <a:cubicBezTo>
                      <a:pt x="238" y="34271"/>
                      <a:pt x="1858" y="34271"/>
                      <a:pt x="2364" y="34271"/>
                    </a:cubicBezTo>
                    <a:cubicBezTo>
                      <a:pt x="4084" y="34271"/>
                      <a:pt x="4186" y="33837"/>
                      <a:pt x="4692" y="32536"/>
                    </a:cubicBezTo>
                    <a:cubicBezTo>
                      <a:pt x="6919" y="26376"/>
                      <a:pt x="11777" y="22558"/>
                      <a:pt x="16130" y="22558"/>
                    </a:cubicBezTo>
                    <a:cubicBezTo>
                      <a:pt x="18053" y="22558"/>
                      <a:pt x="19166" y="23512"/>
                      <a:pt x="19166" y="25855"/>
                    </a:cubicBezTo>
                    <a:cubicBezTo>
                      <a:pt x="19166" y="26202"/>
                      <a:pt x="19166" y="27330"/>
                      <a:pt x="18559" y="28978"/>
                    </a:cubicBezTo>
                    <a:cubicBezTo>
                      <a:pt x="17850" y="30540"/>
                      <a:pt x="13295" y="39823"/>
                      <a:pt x="11878" y="42773"/>
                    </a:cubicBezTo>
                    <a:cubicBezTo>
                      <a:pt x="11170" y="44248"/>
                      <a:pt x="11170" y="44422"/>
                      <a:pt x="9651" y="47372"/>
                    </a:cubicBezTo>
                    <a:cubicBezTo>
                      <a:pt x="9145" y="48586"/>
                      <a:pt x="8538" y="49801"/>
                      <a:pt x="8538" y="51276"/>
                    </a:cubicBezTo>
                    <a:cubicBezTo>
                      <a:pt x="8538" y="55787"/>
                      <a:pt x="13498" y="58911"/>
                      <a:pt x="19571" y="58911"/>
                    </a:cubicBezTo>
                    <a:cubicBezTo>
                      <a:pt x="30199" y="58911"/>
                      <a:pt x="35868" y="47632"/>
                      <a:pt x="35868" y="45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EA46D9D0-DE94-2356-5B88-F46FCE88F2C5}"/>
                  </a:ext>
                </a:extLst>
              </p:cNvPr>
              <p:cNvSpPr/>
              <p:nvPr>
                <p:custDataLst>
                  <p:tags r:id="rId139"/>
                </p:custDataLst>
              </p:nvPr>
            </p:nvSpPr>
            <p:spPr>
              <a:xfrm>
                <a:off x="10448902" y="3753258"/>
                <a:ext cx="105977" cy="39302"/>
              </a:xfrm>
              <a:custGeom>
                <a:avLst/>
                <a:gdLst>
                  <a:gd name="csX0" fmla="*/ 45587 w 105977"/>
                  <a:gd name="csY0" fmla="*/ 30887 h 39302"/>
                  <a:gd name="csX1" fmla="*/ 44170 w 105977"/>
                  <a:gd name="csY1" fmla="*/ 36353 h 39302"/>
                  <a:gd name="csX2" fmla="*/ 47915 w 105977"/>
                  <a:gd name="csY2" fmla="*/ 39390 h 39302"/>
                  <a:gd name="csX3" fmla="*/ 52774 w 105977"/>
                  <a:gd name="csY3" fmla="*/ 36527 h 39302"/>
                  <a:gd name="csX4" fmla="*/ 54697 w 105977"/>
                  <a:gd name="csY4" fmla="*/ 29759 h 39302"/>
                  <a:gd name="csX5" fmla="*/ 58341 w 105977"/>
                  <a:gd name="csY5" fmla="*/ 17526 h 39302"/>
                  <a:gd name="csX6" fmla="*/ 79294 w 105977"/>
                  <a:gd name="csY6" fmla="*/ 3037 h 39302"/>
                  <a:gd name="csX7" fmla="*/ 86379 w 105977"/>
                  <a:gd name="csY7" fmla="*/ 9284 h 39302"/>
                  <a:gd name="csX8" fmla="*/ 79800 w 105977"/>
                  <a:gd name="csY8" fmla="*/ 28111 h 39302"/>
                  <a:gd name="csX9" fmla="*/ 78788 w 105977"/>
                  <a:gd name="csY9" fmla="*/ 31755 h 39302"/>
                  <a:gd name="csX10" fmla="*/ 89821 w 105977"/>
                  <a:gd name="csY10" fmla="*/ 39390 h 39302"/>
                  <a:gd name="csX11" fmla="*/ 106218 w 105977"/>
                  <a:gd name="csY11" fmla="*/ 25942 h 39302"/>
                  <a:gd name="csX12" fmla="*/ 104093 w 105977"/>
                  <a:gd name="csY12" fmla="*/ 24727 h 39302"/>
                  <a:gd name="csX13" fmla="*/ 101664 w 105977"/>
                  <a:gd name="csY13" fmla="*/ 26723 h 39302"/>
                  <a:gd name="csX14" fmla="*/ 90226 w 105977"/>
                  <a:gd name="csY14" fmla="*/ 36440 h 39302"/>
                  <a:gd name="csX15" fmla="*/ 87189 w 105977"/>
                  <a:gd name="csY15" fmla="*/ 33143 h 39302"/>
                  <a:gd name="csX16" fmla="*/ 88505 w 105977"/>
                  <a:gd name="csY16" fmla="*/ 28545 h 39302"/>
                  <a:gd name="csX17" fmla="*/ 94882 w 105977"/>
                  <a:gd name="csY17" fmla="*/ 10412 h 39302"/>
                  <a:gd name="csX18" fmla="*/ 79901 w 105977"/>
                  <a:gd name="csY18" fmla="*/ 87 h 39302"/>
                  <a:gd name="csX19" fmla="*/ 59859 w 105977"/>
                  <a:gd name="csY19" fmla="*/ 9631 h 39302"/>
                  <a:gd name="csX20" fmla="*/ 44778 w 105977"/>
                  <a:gd name="csY20" fmla="*/ 87 h 39302"/>
                  <a:gd name="csX21" fmla="*/ 25546 w 105977"/>
                  <a:gd name="csY21" fmla="*/ 8676 h 39302"/>
                  <a:gd name="csX22" fmla="*/ 13298 w 105977"/>
                  <a:gd name="csY22" fmla="*/ 87 h 39302"/>
                  <a:gd name="csX23" fmla="*/ 241 w 105977"/>
                  <a:gd name="csY23" fmla="*/ 13535 h 39302"/>
                  <a:gd name="csX24" fmla="*/ 2366 w 105977"/>
                  <a:gd name="csY24" fmla="*/ 14750 h 39302"/>
                  <a:gd name="csX25" fmla="*/ 4694 w 105977"/>
                  <a:gd name="csY25" fmla="*/ 13101 h 39302"/>
                  <a:gd name="csX26" fmla="*/ 12792 w 105977"/>
                  <a:gd name="csY26" fmla="*/ 3037 h 39302"/>
                  <a:gd name="csX27" fmla="*/ 16942 w 105977"/>
                  <a:gd name="csY27" fmla="*/ 7635 h 39302"/>
                  <a:gd name="csX28" fmla="*/ 15322 w 105977"/>
                  <a:gd name="csY28" fmla="*/ 14403 h 39302"/>
                  <a:gd name="csX29" fmla="*/ 13096 w 105977"/>
                  <a:gd name="csY29" fmla="*/ 22211 h 39302"/>
                  <a:gd name="csX30" fmla="*/ 10768 w 105977"/>
                  <a:gd name="csY30" fmla="*/ 29933 h 39302"/>
                  <a:gd name="csX31" fmla="*/ 9047 w 105977"/>
                  <a:gd name="csY31" fmla="*/ 36353 h 39302"/>
                  <a:gd name="csX32" fmla="*/ 12792 w 105977"/>
                  <a:gd name="csY32" fmla="*/ 39390 h 39302"/>
                  <a:gd name="csX33" fmla="*/ 17651 w 105977"/>
                  <a:gd name="csY33" fmla="*/ 36527 h 39302"/>
                  <a:gd name="csX34" fmla="*/ 19574 w 105977"/>
                  <a:gd name="csY34" fmla="*/ 29759 h 39302"/>
                  <a:gd name="csX35" fmla="*/ 21396 w 105977"/>
                  <a:gd name="csY35" fmla="*/ 23773 h 39302"/>
                  <a:gd name="csX36" fmla="*/ 23015 w 105977"/>
                  <a:gd name="csY36" fmla="*/ 17960 h 39302"/>
                  <a:gd name="csX37" fmla="*/ 31821 w 105977"/>
                  <a:gd name="csY37" fmla="*/ 7549 h 39302"/>
                  <a:gd name="csX38" fmla="*/ 44272 w 105977"/>
                  <a:gd name="csY38" fmla="*/ 3037 h 39302"/>
                  <a:gd name="csX39" fmla="*/ 51357 w 105977"/>
                  <a:gd name="csY39" fmla="*/ 9284 h 39302"/>
                  <a:gd name="csX40" fmla="*/ 49535 w 105977"/>
                  <a:gd name="csY40" fmla="*/ 17352 h 39302"/>
                  <a:gd name="csX41" fmla="*/ 45587 w 105977"/>
                  <a:gd name="csY41" fmla="*/ 30887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05977" h="39302">
                    <a:moveTo>
                      <a:pt x="45587" y="30887"/>
                    </a:moveTo>
                    <a:cubicBezTo>
                      <a:pt x="45081" y="32709"/>
                      <a:pt x="44170" y="35746"/>
                      <a:pt x="44170" y="36353"/>
                    </a:cubicBezTo>
                    <a:cubicBezTo>
                      <a:pt x="44170" y="38262"/>
                      <a:pt x="45992" y="39390"/>
                      <a:pt x="47915" y="39390"/>
                    </a:cubicBezTo>
                    <a:cubicBezTo>
                      <a:pt x="49434" y="39390"/>
                      <a:pt x="51661" y="38696"/>
                      <a:pt x="52774" y="36527"/>
                    </a:cubicBezTo>
                    <a:cubicBezTo>
                      <a:pt x="52875" y="36093"/>
                      <a:pt x="54090" y="32015"/>
                      <a:pt x="54697" y="29759"/>
                    </a:cubicBezTo>
                    <a:cubicBezTo>
                      <a:pt x="58139" y="18047"/>
                      <a:pt x="58139" y="17873"/>
                      <a:pt x="58341" y="17526"/>
                    </a:cubicBezTo>
                    <a:cubicBezTo>
                      <a:pt x="59657" y="15183"/>
                      <a:pt x="66945" y="3037"/>
                      <a:pt x="79294" y="3037"/>
                    </a:cubicBezTo>
                    <a:cubicBezTo>
                      <a:pt x="84254" y="3037"/>
                      <a:pt x="86379" y="5380"/>
                      <a:pt x="86379" y="9284"/>
                    </a:cubicBezTo>
                    <a:cubicBezTo>
                      <a:pt x="86379" y="14229"/>
                      <a:pt x="82128" y="23165"/>
                      <a:pt x="79800" y="28111"/>
                    </a:cubicBezTo>
                    <a:cubicBezTo>
                      <a:pt x="79294" y="29152"/>
                      <a:pt x="78788" y="30280"/>
                      <a:pt x="78788" y="31755"/>
                    </a:cubicBezTo>
                    <a:cubicBezTo>
                      <a:pt x="78788" y="36266"/>
                      <a:pt x="83849" y="39390"/>
                      <a:pt x="89821" y="39390"/>
                    </a:cubicBezTo>
                    <a:cubicBezTo>
                      <a:pt x="100651" y="39390"/>
                      <a:pt x="106218" y="28111"/>
                      <a:pt x="106218" y="25942"/>
                    </a:cubicBezTo>
                    <a:cubicBezTo>
                      <a:pt x="106218" y="24727"/>
                      <a:pt x="104498" y="24727"/>
                      <a:pt x="104093" y="24727"/>
                    </a:cubicBezTo>
                    <a:cubicBezTo>
                      <a:pt x="102372" y="24727"/>
                      <a:pt x="102271" y="25074"/>
                      <a:pt x="101664" y="26723"/>
                    </a:cubicBezTo>
                    <a:cubicBezTo>
                      <a:pt x="99740" y="31928"/>
                      <a:pt x="95084" y="36440"/>
                      <a:pt x="90226" y="36440"/>
                    </a:cubicBezTo>
                    <a:cubicBezTo>
                      <a:pt x="87898" y="36440"/>
                      <a:pt x="87189" y="35052"/>
                      <a:pt x="87189" y="33143"/>
                    </a:cubicBezTo>
                    <a:cubicBezTo>
                      <a:pt x="87189" y="31321"/>
                      <a:pt x="87594" y="30453"/>
                      <a:pt x="88505" y="28545"/>
                    </a:cubicBezTo>
                    <a:cubicBezTo>
                      <a:pt x="90226" y="25074"/>
                      <a:pt x="94882" y="15183"/>
                      <a:pt x="94882" y="10412"/>
                    </a:cubicBezTo>
                    <a:cubicBezTo>
                      <a:pt x="94882" y="3991"/>
                      <a:pt x="89517" y="87"/>
                      <a:pt x="79901" y="87"/>
                    </a:cubicBezTo>
                    <a:cubicBezTo>
                      <a:pt x="70488" y="87"/>
                      <a:pt x="63908" y="5033"/>
                      <a:pt x="59859" y="9631"/>
                    </a:cubicBezTo>
                    <a:cubicBezTo>
                      <a:pt x="58948" y="781"/>
                      <a:pt x="48928" y="87"/>
                      <a:pt x="44778" y="87"/>
                    </a:cubicBezTo>
                    <a:cubicBezTo>
                      <a:pt x="34858" y="87"/>
                      <a:pt x="29190" y="5380"/>
                      <a:pt x="25546" y="8676"/>
                    </a:cubicBezTo>
                    <a:cubicBezTo>
                      <a:pt x="25141" y="1042"/>
                      <a:pt x="15829" y="87"/>
                      <a:pt x="13298" y="87"/>
                    </a:cubicBezTo>
                    <a:cubicBezTo>
                      <a:pt x="3176" y="87"/>
                      <a:pt x="241" y="13362"/>
                      <a:pt x="241" y="13535"/>
                    </a:cubicBezTo>
                    <a:cubicBezTo>
                      <a:pt x="241" y="14750"/>
                      <a:pt x="1860" y="14750"/>
                      <a:pt x="2366" y="14750"/>
                    </a:cubicBezTo>
                    <a:cubicBezTo>
                      <a:pt x="4087" y="14750"/>
                      <a:pt x="4289" y="14229"/>
                      <a:pt x="4694" y="13101"/>
                    </a:cubicBezTo>
                    <a:cubicBezTo>
                      <a:pt x="6213" y="8069"/>
                      <a:pt x="8541" y="3037"/>
                      <a:pt x="12792" y="3037"/>
                    </a:cubicBezTo>
                    <a:cubicBezTo>
                      <a:pt x="16233" y="3037"/>
                      <a:pt x="16942" y="5813"/>
                      <a:pt x="16942" y="7635"/>
                    </a:cubicBezTo>
                    <a:cubicBezTo>
                      <a:pt x="16942" y="8850"/>
                      <a:pt x="15930" y="12147"/>
                      <a:pt x="15322" y="14403"/>
                    </a:cubicBezTo>
                    <a:cubicBezTo>
                      <a:pt x="14614" y="16745"/>
                      <a:pt x="13602" y="20302"/>
                      <a:pt x="13096" y="22211"/>
                    </a:cubicBezTo>
                    <a:lnTo>
                      <a:pt x="10768" y="29933"/>
                    </a:lnTo>
                    <a:cubicBezTo>
                      <a:pt x="10160" y="32102"/>
                      <a:pt x="9047" y="35919"/>
                      <a:pt x="9047" y="36353"/>
                    </a:cubicBezTo>
                    <a:cubicBezTo>
                      <a:pt x="9047" y="38262"/>
                      <a:pt x="10869" y="39390"/>
                      <a:pt x="12792" y="39390"/>
                    </a:cubicBezTo>
                    <a:cubicBezTo>
                      <a:pt x="14310" y="39390"/>
                      <a:pt x="16537" y="38696"/>
                      <a:pt x="17651" y="36527"/>
                    </a:cubicBezTo>
                    <a:cubicBezTo>
                      <a:pt x="17752" y="36093"/>
                      <a:pt x="18966" y="32015"/>
                      <a:pt x="19574" y="29759"/>
                    </a:cubicBezTo>
                    <a:cubicBezTo>
                      <a:pt x="19979" y="28371"/>
                      <a:pt x="21092" y="24640"/>
                      <a:pt x="21396" y="23773"/>
                    </a:cubicBezTo>
                    <a:cubicBezTo>
                      <a:pt x="21902" y="21864"/>
                      <a:pt x="22509" y="19955"/>
                      <a:pt x="23015" y="17960"/>
                    </a:cubicBezTo>
                    <a:cubicBezTo>
                      <a:pt x="23218" y="17613"/>
                      <a:pt x="26862" y="11279"/>
                      <a:pt x="31821" y="7549"/>
                    </a:cubicBezTo>
                    <a:cubicBezTo>
                      <a:pt x="33441" y="6334"/>
                      <a:pt x="37692" y="3037"/>
                      <a:pt x="44272" y="3037"/>
                    </a:cubicBezTo>
                    <a:cubicBezTo>
                      <a:pt x="49434" y="3037"/>
                      <a:pt x="51357" y="5553"/>
                      <a:pt x="51357" y="9284"/>
                    </a:cubicBezTo>
                    <a:cubicBezTo>
                      <a:pt x="51357" y="11192"/>
                      <a:pt x="50345" y="14663"/>
                      <a:pt x="49535" y="17352"/>
                    </a:cubicBezTo>
                    <a:lnTo>
                      <a:pt x="45587" y="3088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0A545AD2-EF04-B16E-9D99-76DB859F4BEC}"/>
                </a:ext>
              </a:extLst>
            </p:cNvPr>
            <p:cNvSpPr txBox="1"/>
            <p:nvPr/>
          </p:nvSpPr>
          <p:spPr>
            <a:xfrm rot="16200000">
              <a:off x="5242830" y="1574971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36C4E1-9668-4BFB-A1D0-A93CBBE4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F6690-FE95-1E23-CCCB-9BF9B986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DC2B0-3C21-2A06-3A77-A4A761E9451D}"/>
              </a:ext>
            </a:extLst>
          </p:cNvPr>
          <p:cNvPicPr>
            <a:picLocks noChangeAspect="1"/>
          </p:cNvPicPr>
          <p:nvPr/>
        </p:nvPicPr>
        <p:blipFill>
          <a:blip r:embed="rId162"/>
          <a:srcRect/>
          <a:stretch/>
        </p:blipFill>
        <p:spPr>
          <a:xfrm>
            <a:off x="781513" y="829641"/>
            <a:ext cx="4237882" cy="2708297"/>
          </a:xfrm>
          <a:prstGeom prst="rect">
            <a:avLst/>
          </a:prstGeom>
        </p:spPr>
      </p:pic>
      <p:grpSp>
        <p:nvGrpSpPr>
          <p:cNvPr id="377" name="Group 376" descr="\documentclass{article}&#10;\usepackage{amsmath}&#10;\pagestyle{empty}&#10;\begin{document}&#10;&#10;$U_1^*$&#10;&#10;&#10;&#10;\end{document}" title="IguanaTex Vector Display">
            <a:extLst>
              <a:ext uri="{FF2B5EF4-FFF2-40B4-BE49-F238E27FC236}">
                <a16:creationId xmlns:a16="http://schemas.microsoft.com/office/drawing/2014/main" id="{0F1D83CF-5599-1EDB-CCBD-D5D908EBB6D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96650" y="3644341"/>
            <a:ext cx="216874" cy="189606"/>
            <a:chOff x="3196592" y="4739770"/>
            <a:chExt cx="216874" cy="189606"/>
          </a:xfrm>
          <a:solidFill>
            <a:schemeClr val="bg1">
              <a:lumMod val="65000"/>
            </a:schemeClr>
          </a:solidFill>
        </p:grpSpPr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C6041545-F621-0F23-35C1-3183C591CEA9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3196592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7692F457-E778-FF56-9F5C-2B812BC0FB59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3355933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3B329CF-1325-C074-3FF0-D4035996898C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3336696" y="4835282"/>
              <a:ext cx="51581" cy="94094"/>
            </a:xfrm>
            <a:custGeom>
              <a:avLst/>
              <a:gdLst>
                <a:gd name="csX0" fmla="*/ 32110 w 51581"/>
                <a:gd name="csY0" fmla="*/ 4033 h 94094"/>
                <a:gd name="csX1" fmla="*/ 27858 w 51581"/>
                <a:gd name="csY1" fmla="*/ 65 h 94094"/>
                <a:gd name="csX2" fmla="*/ 84 w 51581"/>
                <a:gd name="csY2" fmla="*/ 9135 h 94094"/>
                <a:gd name="csX3" fmla="*/ 84 w 51581"/>
                <a:gd name="csY3" fmla="*/ 14236 h 94094"/>
                <a:gd name="csX4" fmla="*/ 20631 w 51581"/>
                <a:gd name="csY4" fmla="*/ 10268 h 94094"/>
                <a:gd name="csX5" fmla="*/ 20631 w 51581"/>
                <a:gd name="csY5" fmla="*/ 82540 h 94094"/>
                <a:gd name="csX6" fmla="*/ 6460 w 51581"/>
                <a:gd name="csY6" fmla="*/ 89058 h 94094"/>
                <a:gd name="csX7" fmla="*/ 1075 w 51581"/>
                <a:gd name="csY7" fmla="*/ 89058 h 94094"/>
                <a:gd name="csX8" fmla="*/ 1075 w 51581"/>
                <a:gd name="csY8" fmla="*/ 94160 h 94094"/>
                <a:gd name="csX9" fmla="*/ 26300 w 51581"/>
                <a:gd name="csY9" fmla="*/ 93593 h 94094"/>
                <a:gd name="csX10" fmla="*/ 51665 w 51581"/>
                <a:gd name="csY10" fmla="*/ 94160 h 94094"/>
                <a:gd name="csX11" fmla="*/ 51665 w 51581"/>
                <a:gd name="csY11" fmla="*/ 89058 h 94094"/>
                <a:gd name="csX12" fmla="*/ 46281 w 51581"/>
                <a:gd name="csY12" fmla="*/ 89058 h 94094"/>
                <a:gd name="csX13" fmla="*/ 32110 w 51581"/>
                <a:gd name="csY13" fmla="*/ 82540 h 94094"/>
                <a:gd name="csX14" fmla="*/ 32110 w 51581"/>
                <a:gd name="csY14" fmla="*/ 4033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110" y="4033"/>
                  </a:moveTo>
                  <a:cubicBezTo>
                    <a:pt x="32110" y="207"/>
                    <a:pt x="31826" y="65"/>
                    <a:pt x="27858" y="65"/>
                  </a:cubicBezTo>
                  <a:cubicBezTo>
                    <a:pt x="18789" y="8993"/>
                    <a:pt x="5894" y="9135"/>
                    <a:pt x="84" y="9135"/>
                  </a:cubicBezTo>
                  <a:lnTo>
                    <a:pt x="84" y="14236"/>
                  </a:lnTo>
                  <a:cubicBezTo>
                    <a:pt x="3485" y="14236"/>
                    <a:pt x="12837" y="14236"/>
                    <a:pt x="20631" y="10268"/>
                  </a:cubicBezTo>
                  <a:lnTo>
                    <a:pt x="20631" y="82540"/>
                  </a:lnTo>
                  <a:cubicBezTo>
                    <a:pt x="20631" y="87216"/>
                    <a:pt x="20631" y="89058"/>
                    <a:pt x="6460" y="89058"/>
                  </a:cubicBezTo>
                  <a:lnTo>
                    <a:pt x="1075" y="89058"/>
                  </a:lnTo>
                  <a:lnTo>
                    <a:pt x="1075" y="94160"/>
                  </a:lnTo>
                  <a:cubicBezTo>
                    <a:pt x="3626" y="94018"/>
                    <a:pt x="21056" y="93593"/>
                    <a:pt x="26300" y="93593"/>
                  </a:cubicBezTo>
                  <a:cubicBezTo>
                    <a:pt x="30693" y="93593"/>
                    <a:pt x="48548" y="94018"/>
                    <a:pt x="51665" y="94160"/>
                  </a:cubicBezTo>
                  <a:lnTo>
                    <a:pt x="51665" y="89058"/>
                  </a:lnTo>
                  <a:lnTo>
                    <a:pt x="46281" y="89058"/>
                  </a:lnTo>
                  <a:cubicBezTo>
                    <a:pt x="32110" y="89058"/>
                    <a:pt x="32110" y="87216"/>
                    <a:pt x="32110" y="82540"/>
                  </a:cubicBezTo>
                  <a:lnTo>
                    <a:pt x="32110" y="4033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387" name="Group 386" descr="\documentclass{article}&#10;\usepackage{amsmath}&#10;\pagestyle{empty}&#10;\begin{document}&#10;&#10;$U_2^*$&#10;&#10;&#10;&#10;\end{document}" title="IguanaTex Vector Display">
            <a:extLst>
              <a:ext uri="{FF2B5EF4-FFF2-40B4-BE49-F238E27FC236}">
                <a16:creationId xmlns:a16="http://schemas.microsoft.com/office/drawing/2014/main" id="{B9BD4B93-B169-A8AE-DFF4-88F5DE8827E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522150" y="3644341"/>
            <a:ext cx="216874" cy="189606"/>
            <a:chOff x="4019390" y="4739770"/>
            <a:chExt cx="216874" cy="189606"/>
          </a:xfrm>
          <a:solidFill>
            <a:schemeClr val="bg1">
              <a:lumMod val="65000"/>
            </a:schemeClr>
          </a:solidFill>
        </p:grpSpPr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3B997450-9DBF-8332-1C24-EF232CB5F44E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4019390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95688E98-DC21-0D1C-86CD-BC9A6AE485CC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4178731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C4F3A6F1-EAB0-7BF0-5E10-7D390AE8B5D0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4152976" y="4835282"/>
              <a:ext cx="62635" cy="94094"/>
            </a:xfrm>
            <a:custGeom>
              <a:avLst/>
              <a:gdLst>
                <a:gd name="csX0" fmla="*/ 62719 w 62635"/>
                <a:gd name="csY0" fmla="*/ 68369 h 94094"/>
                <a:gd name="csX1" fmla="*/ 57901 w 62635"/>
                <a:gd name="csY1" fmla="*/ 68369 h 94094"/>
                <a:gd name="csX2" fmla="*/ 54216 w 62635"/>
                <a:gd name="csY2" fmla="*/ 81264 h 94094"/>
                <a:gd name="csX3" fmla="*/ 40187 w 62635"/>
                <a:gd name="csY3" fmla="*/ 82115 h 94094"/>
                <a:gd name="csX4" fmla="*/ 14113 w 62635"/>
                <a:gd name="csY4" fmla="*/ 82115 h 94094"/>
                <a:gd name="csX5" fmla="*/ 42454 w 62635"/>
                <a:gd name="csY5" fmla="*/ 58307 h 94094"/>
                <a:gd name="csX6" fmla="*/ 62719 w 62635"/>
                <a:gd name="csY6" fmla="*/ 27698 h 94094"/>
                <a:gd name="csX7" fmla="*/ 29559 w 62635"/>
                <a:gd name="csY7" fmla="*/ 65 h 94094"/>
                <a:gd name="csX8" fmla="*/ 84 w 62635"/>
                <a:gd name="csY8" fmla="*/ 25431 h 94094"/>
                <a:gd name="csX9" fmla="*/ 7594 w 62635"/>
                <a:gd name="csY9" fmla="*/ 33367 h 94094"/>
                <a:gd name="csX10" fmla="*/ 15105 w 62635"/>
                <a:gd name="csY10" fmla="*/ 25856 h 94094"/>
                <a:gd name="csX11" fmla="*/ 6744 w 62635"/>
                <a:gd name="csY11" fmla="*/ 18346 h 94094"/>
                <a:gd name="csX12" fmla="*/ 27433 w 62635"/>
                <a:gd name="csY12" fmla="*/ 5167 h 94094"/>
                <a:gd name="csX13" fmla="*/ 48973 w 62635"/>
                <a:gd name="csY13" fmla="*/ 27698 h 94094"/>
                <a:gd name="csX14" fmla="*/ 35652 w 62635"/>
                <a:gd name="csY14" fmla="*/ 54906 h 94094"/>
                <a:gd name="csX15" fmla="*/ 1501 w 62635"/>
                <a:gd name="csY15" fmla="*/ 88633 h 94094"/>
                <a:gd name="csX16" fmla="*/ 84 w 62635"/>
                <a:gd name="csY16" fmla="*/ 94160 h 94094"/>
                <a:gd name="csX17" fmla="*/ 58467 w 62635"/>
                <a:gd name="csY17" fmla="*/ 94160 h 94094"/>
                <a:gd name="csX18" fmla="*/ 62719 w 62635"/>
                <a:gd name="csY18" fmla="*/ 68369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719" y="68369"/>
                  </a:moveTo>
                  <a:lnTo>
                    <a:pt x="57901" y="68369"/>
                  </a:lnTo>
                  <a:cubicBezTo>
                    <a:pt x="57476" y="71486"/>
                    <a:pt x="56058" y="79847"/>
                    <a:pt x="54216" y="81264"/>
                  </a:cubicBezTo>
                  <a:cubicBezTo>
                    <a:pt x="53083" y="82115"/>
                    <a:pt x="42171" y="82115"/>
                    <a:pt x="40187" y="82115"/>
                  </a:cubicBezTo>
                  <a:lnTo>
                    <a:pt x="14113" y="82115"/>
                  </a:lnTo>
                  <a:cubicBezTo>
                    <a:pt x="28992" y="68936"/>
                    <a:pt x="33952" y="64968"/>
                    <a:pt x="42454" y="58307"/>
                  </a:cubicBezTo>
                  <a:cubicBezTo>
                    <a:pt x="52941" y="49947"/>
                    <a:pt x="62719" y="41161"/>
                    <a:pt x="62719" y="27698"/>
                  </a:cubicBezTo>
                  <a:cubicBezTo>
                    <a:pt x="62719" y="10552"/>
                    <a:pt x="47698" y="65"/>
                    <a:pt x="29559" y="65"/>
                  </a:cubicBezTo>
                  <a:cubicBezTo>
                    <a:pt x="11987" y="65"/>
                    <a:pt x="84" y="12394"/>
                    <a:pt x="84" y="25431"/>
                  </a:cubicBezTo>
                  <a:cubicBezTo>
                    <a:pt x="84" y="32658"/>
                    <a:pt x="6177" y="33367"/>
                    <a:pt x="7594" y="33367"/>
                  </a:cubicBezTo>
                  <a:cubicBezTo>
                    <a:pt x="10995" y="33367"/>
                    <a:pt x="15105" y="30958"/>
                    <a:pt x="15105" y="25856"/>
                  </a:cubicBezTo>
                  <a:cubicBezTo>
                    <a:pt x="15105" y="23305"/>
                    <a:pt x="14113" y="18346"/>
                    <a:pt x="6744" y="18346"/>
                  </a:cubicBezTo>
                  <a:cubicBezTo>
                    <a:pt x="11137" y="8284"/>
                    <a:pt x="20773" y="5167"/>
                    <a:pt x="27433" y="5167"/>
                  </a:cubicBezTo>
                  <a:cubicBezTo>
                    <a:pt x="41604" y="5167"/>
                    <a:pt x="48973" y="16220"/>
                    <a:pt x="48973" y="27698"/>
                  </a:cubicBezTo>
                  <a:cubicBezTo>
                    <a:pt x="48973" y="40027"/>
                    <a:pt x="40187" y="49805"/>
                    <a:pt x="35652" y="54906"/>
                  </a:cubicBezTo>
                  <a:lnTo>
                    <a:pt x="1501" y="88633"/>
                  </a:lnTo>
                  <a:cubicBezTo>
                    <a:pt x="84" y="89908"/>
                    <a:pt x="84" y="90192"/>
                    <a:pt x="84" y="94160"/>
                  </a:cubicBezTo>
                  <a:lnTo>
                    <a:pt x="58467" y="94160"/>
                  </a:lnTo>
                  <a:lnTo>
                    <a:pt x="62719" y="68369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02" name="Group 401" descr="\documentclass{article}&#10;\usepackage{amsmath}&#10;\pagestyle{empty}&#10;\begin{document}&#10;&#10;$S^*$&#10;&#10;&#10;&#10;\end{document}" title="IguanaTex Vector Display">
            <a:extLst>
              <a:ext uri="{FF2B5EF4-FFF2-40B4-BE49-F238E27FC236}">
                <a16:creationId xmlns:a16="http://schemas.microsoft.com/office/drawing/2014/main" id="{72C395EA-514F-96CD-4E66-4BDD607B741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147750" y="3644341"/>
            <a:ext cx="200995" cy="142721"/>
            <a:chOff x="5689365" y="4702135"/>
            <a:chExt cx="200995" cy="142721"/>
          </a:xfrm>
        </p:grpSpPr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5D58DA43-C431-7ABE-3E30-0DC14B0867F3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5689365" y="4702135"/>
              <a:ext cx="123470" cy="142721"/>
            </a:xfrm>
            <a:custGeom>
              <a:avLst/>
              <a:gdLst>
                <a:gd name="csX0" fmla="*/ 123547 w 123470"/>
                <a:gd name="csY0" fmla="*/ 2026 h 142721"/>
                <a:gd name="csX1" fmla="*/ 121257 w 123470"/>
                <a:gd name="csY1" fmla="*/ 63 h 142721"/>
                <a:gd name="csX2" fmla="*/ 117509 w 123470"/>
                <a:gd name="csY2" fmla="*/ 3007 h 142721"/>
                <a:gd name="csX3" fmla="*/ 107515 w 123470"/>
                <a:gd name="csY3" fmla="*/ 14197 h 142721"/>
                <a:gd name="csX4" fmla="*/ 77740 w 123470"/>
                <a:gd name="csY4" fmla="*/ 63 h 142721"/>
                <a:gd name="csX5" fmla="*/ 26312 w 123470"/>
                <a:gd name="csY5" fmla="*/ 46393 h 142721"/>
                <a:gd name="csX6" fmla="*/ 47966 w 123470"/>
                <a:gd name="csY6" fmla="*/ 74270 h 142721"/>
                <a:gd name="csX7" fmla="*/ 70244 w 123470"/>
                <a:gd name="csY7" fmla="*/ 79767 h 142721"/>
                <a:gd name="csX8" fmla="*/ 89400 w 123470"/>
                <a:gd name="csY8" fmla="*/ 100576 h 142721"/>
                <a:gd name="csX9" fmla="*/ 51922 w 123470"/>
                <a:gd name="csY9" fmla="*/ 136698 h 142721"/>
                <a:gd name="csX10" fmla="*/ 15484 w 123470"/>
                <a:gd name="csY10" fmla="*/ 108036 h 142721"/>
                <a:gd name="csX11" fmla="*/ 16734 w 123470"/>
                <a:gd name="csY11" fmla="*/ 97435 h 142721"/>
                <a:gd name="csX12" fmla="*/ 17150 w 123470"/>
                <a:gd name="csY12" fmla="*/ 96061 h 142721"/>
                <a:gd name="csX13" fmla="*/ 14652 w 123470"/>
                <a:gd name="csY13" fmla="*/ 93901 h 142721"/>
                <a:gd name="csX14" fmla="*/ 12569 w 123470"/>
                <a:gd name="csY14" fmla="*/ 94687 h 142721"/>
                <a:gd name="csX15" fmla="*/ 77 w 123470"/>
                <a:gd name="csY15" fmla="*/ 140821 h 142721"/>
                <a:gd name="csX16" fmla="*/ 2367 w 123470"/>
                <a:gd name="csY16" fmla="*/ 142784 h 142721"/>
                <a:gd name="csX17" fmla="*/ 6115 w 123470"/>
                <a:gd name="csY17" fmla="*/ 139839 h 142721"/>
                <a:gd name="csX18" fmla="*/ 16317 w 123470"/>
                <a:gd name="csY18" fmla="*/ 128649 h 142721"/>
                <a:gd name="csX19" fmla="*/ 51505 w 123470"/>
                <a:gd name="csY19" fmla="*/ 142784 h 142721"/>
                <a:gd name="csX20" fmla="*/ 104391 w 123470"/>
                <a:gd name="csY20" fmla="*/ 92331 h 142721"/>
                <a:gd name="csX21" fmla="*/ 94189 w 123470"/>
                <a:gd name="csY21" fmla="*/ 69362 h 142721"/>
                <a:gd name="csX22" fmla="*/ 67746 w 123470"/>
                <a:gd name="csY22" fmla="*/ 59546 h 142721"/>
                <a:gd name="csX23" fmla="*/ 53796 w 123470"/>
                <a:gd name="csY23" fmla="*/ 56013 h 142721"/>
                <a:gd name="csX24" fmla="*/ 41095 w 123470"/>
                <a:gd name="csY24" fmla="*/ 38148 h 142721"/>
                <a:gd name="csX25" fmla="*/ 77532 w 123470"/>
                <a:gd name="csY25" fmla="*/ 5560 h 142721"/>
                <a:gd name="csX26" fmla="*/ 107515 w 123470"/>
                <a:gd name="csY26" fmla="*/ 35988 h 142721"/>
                <a:gd name="csX27" fmla="*/ 106682 w 123470"/>
                <a:gd name="csY27" fmla="*/ 46982 h 142721"/>
                <a:gd name="csX28" fmla="*/ 109180 w 123470"/>
                <a:gd name="csY28" fmla="*/ 48945 h 142721"/>
                <a:gd name="csX29" fmla="*/ 112303 w 123470"/>
                <a:gd name="csY29" fmla="*/ 45019 h 142721"/>
                <a:gd name="csX30" fmla="*/ 123547 w 123470"/>
                <a:gd name="csY30" fmla="*/ 2026 h 1427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3470" h="142721">
                  <a:moveTo>
                    <a:pt x="123547" y="2026"/>
                  </a:moveTo>
                  <a:cubicBezTo>
                    <a:pt x="123547" y="1437"/>
                    <a:pt x="123131" y="63"/>
                    <a:pt x="121257" y="63"/>
                  </a:cubicBezTo>
                  <a:cubicBezTo>
                    <a:pt x="120216" y="63"/>
                    <a:pt x="120007" y="259"/>
                    <a:pt x="117509" y="3007"/>
                  </a:cubicBezTo>
                  <a:lnTo>
                    <a:pt x="107515" y="14197"/>
                  </a:lnTo>
                  <a:cubicBezTo>
                    <a:pt x="102101" y="4971"/>
                    <a:pt x="91274" y="63"/>
                    <a:pt x="77740" y="63"/>
                  </a:cubicBezTo>
                  <a:cubicBezTo>
                    <a:pt x="51297" y="63"/>
                    <a:pt x="26312" y="22639"/>
                    <a:pt x="26312" y="46393"/>
                  </a:cubicBezTo>
                  <a:cubicBezTo>
                    <a:pt x="26312" y="62295"/>
                    <a:pt x="37347" y="71325"/>
                    <a:pt x="47966" y="74270"/>
                  </a:cubicBezTo>
                  <a:lnTo>
                    <a:pt x="70244" y="79767"/>
                  </a:lnTo>
                  <a:cubicBezTo>
                    <a:pt x="77948" y="81534"/>
                    <a:pt x="89400" y="84478"/>
                    <a:pt x="89400" y="100576"/>
                  </a:cubicBezTo>
                  <a:cubicBezTo>
                    <a:pt x="89400" y="118245"/>
                    <a:pt x="72327" y="136698"/>
                    <a:pt x="51922" y="136698"/>
                  </a:cubicBezTo>
                  <a:cubicBezTo>
                    <a:pt x="38596" y="136698"/>
                    <a:pt x="15484" y="132379"/>
                    <a:pt x="15484" y="108036"/>
                  </a:cubicBezTo>
                  <a:cubicBezTo>
                    <a:pt x="15484" y="103325"/>
                    <a:pt x="16526" y="98613"/>
                    <a:pt x="16734" y="97435"/>
                  </a:cubicBezTo>
                  <a:cubicBezTo>
                    <a:pt x="16942" y="96650"/>
                    <a:pt x="17150" y="96454"/>
                    <a:pt x="17150" y="96061"/>
                  </a:cubicBezTo>
                  <a:cubicBezTo>
                    <a:pt x="17150" y="94098"/>
                    <a:pt x="15693" y="93901"/>
                    <a:pt x="14652" y="93901"/>
                  </a:cubicBezTo>
                  <a:cubicBezTo>
                    <a:pt x="13611" y="93901"/>
                    <a:pt x="13194" y="94098"/>
                    <a:pt x="12569" y="94687"/>
                  </a:cubicBezTo>
                  <a:cubicBezTo>
                    <a:pt x="11737" y="95472"/>
                    <a:pt x="77" y="140232"/>
                    <a:pt x="77" y="140821"/>
                  </a:cubicBezTo>
                  <a:cubicBezTo>
                    <a:pt x="77" y="141999"/>
                    <a:pt x="1118" y="142784"/>
                    <a:pt x="2367" y="142784"/>
                  </a:cubicBezTo>
                  <a:cubicBezTo>
                    <a:pt x="3408" y="142784"/>
                    <a:pt x="3616" y="142588"/>
                    <a:pt x="6115" y="139839"/>
                  </a:cubicBezTo>
                  <a:lnTo>
                    <a:pt x="16317" y="128649"/>
                  </a:lnTo>
                  <a:cubicBezTo>
                    <a:pt x="25270" y="140036"/>
                    <a:pt x="39429" y="142784"/>
                    <a:pt x="51505" y="142784"/>
                  </a:cubicBezTo>
                  <a:cubicBezTo>
                    <a:pt x="79822" y="142784"/>
                    <a:pt x="104391" y="116674"/>
                    <a:pt x="104391" y="92331"/>
                  </a:cubicBezTo>
                  <a:cubicBezTo>
                    <a:pt x="104391" y="78785"/>
                    <a:pt x="97312" y="72110"/>
                    <a:pt x="94189" y="69362"/>
                  </a:cubicBezTo>
                  <a:cubicBezTo>
                    <a:pt x="89400" y="64847"/>
                    <a:pt x="86277" y="64062"/>
                    <a:pt x="67746" y="59546"/>
                  </a:cubicBezTo>
                  <a:cubicBezTo>
                    <a:pt x="63165" y="58368"/>
                    <a:pt x="55670" y="56405"/>
                    <a:pt x="53796" y="56013"/>
                  </a:cubicBezTo>
                  <a:cubicBezTo>
                    <a:pt x="48174" y="54246"/>
                    <a:pt x="41095" y="48553"/>
                    <a:pt x="41095" y="38148"/>
                  </a:cubicBezTo>
                  <a:cubicBezTo>
                    <a:pt x="41095" y="22246"/>
                    <a:pt x="57752" y="5560"/>
                    <a:pt x="77532" y="5560"/>
                  </a:cubicBezTo>
                  <a:cubicBezTo>
                    <a:pt x="94814" y="5560"/>
                    <a:pt x="107515" y="14001"/>
                    <a:pt x="107515" y="35988"/>
                  </a:cubicBezTo>
                  <a:cubicBezTo>
                    <a:pt x="107515" y="42271"/>
                    <a:pt x="106682" y="45804"/>
                    <a:pt x="106682" y="46982"/>
                  </a:cubicBezTo>
                  <a:cubicBezTo>
                    <a:pt x="106682" y="47178"/>
                    <a:pt x="106682" y="48945"/>
                    <a:pt x="109180" y="48945"/>
                  </a:cubicBezTo>
                  <a:cubicBezTo>
                    <a:pt x="111262" y="48945"/>
                    <a:pt x="111471" y="48356"/>
                    <a:pt x="112303" y="45019"/>
                  </a:cubicBezTo>
                  <a:lnTo>
                    <a:pt x="123547" y="2026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80B80D2C-C154-ECED-61FD-399E0006D896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5831186" y="4705396"/>
              <a:ext cx="59174" cy="59228"/>
            </a:xfrm>
            <a:custGeom>
              <a:avLst/>
              <a:gdLst>
                <a:gd name="csX0" fmla="*/ 34189 w 59174"/>
                <a:gd name="csY0" fmla="*/ 29742 h 59228"/>
                <a:gd name="csX1" fmla="*/ 55177 w 59174"/>
                <a:gd name="csY1" fmla="*/ 21222 h 59228"/>
                <a:gd name="csX2" fmla="*/ 59258 w 59174"/>
                <a:gd name="csY2" fmla="*/ 16962 h 59228"/>
                <a:gd name="csX3" fmla="*/ 54739 w 59174"/>
                <a:gd name="csY3" fmla="*/ 12564 h 59228"/>
                <a:gd name="csX4" fmla="*/ 51679 w 59174"/>
                <a:gd name="csY4" fmla="*/ 13801 h 59228"/>
                <a:gd name="csX5" fmla="*/ 31857 w 59174"/>
                <a:gd name="csY5" fmla="*/ 26307 h 59228"/>
                <a:gd name="csX6" fmla="*/ 34043 w 59174"/>
                <a:gd name="csY6" fmla="*/ 5968 h 59228"/>
                <a:gd name="csX7" fmla="*/ 29670 w 59174"/>
                <a:gd name="csY7" fmla="*/ 59 h 59228"/>
                <a:gd name="csX8" fmla="*/ 25152 w 59174"/>
                <a:gd name="csY8" fmla="*/ 4182 h 59228"/>
                <a:gd name="csX9" fmla="*/ 25881 w 59174"/>
                <a:gd name="csY9" fmla="*/ 10915 h 59228"/>
                <a:gd name="csX10" fmla="*/ 27484 w 59174"/>
                <a:gd name="csY10" fmla="*/ 26307 h 59228"/>
                <a:gd name="csX11" fmla="*/ 7808 w 59174"/>
                <a:gd name="csY11" fmla="*/ 13801 h 59228"/>
                <a:gd name="csX12" fmla="*/ 4602 w 59174"/>
                <a:gd name="csY12" fmla="*/ 12564 h 59228"/>
                <a:gd name="csX13" fmla="*/ 83 w 59174"/>
                <a:gd name="csY13" fmla="*/ 16962 h 59228"/>
                <a:gd name="csX14" fmla="*/ 3144 w 59174"/>
                <a:gd name="csY14" fmla="*/ 20947 h 59228"/>
                <a:gd name="csX15" fmla="*/ 25152 w 59174"/>
                <a:gd name="csY15" fmla="*/ 29605 h 59228"/>
                <a:gd name="csX16" fmla="*/ 4164 w 59174"/>
                <a:gd name="csY16" fmla="*/ 38125 h 59228"/>
                <a:gd name="csX17" fmla="*/ 83 w 59174"/>
                <a:gd name="csY17" fmla="*/ 42385 h 59228"/>
                <a:gd name="csX18" fmla="*/ 4602 w 59174"/>
                <a:gd name="csY18" fmla="*/ 46782 h 59228"/>
                <a:gd name="csX19" fmla="*/ 7662 w 59174"/>
                <a:gd name="csY19" fmla="*/ 45545 h 59228"/>
                <a:gd name="csX20" fmla="*/ 27484 w 59174"/>
                <a:gd name="csY20" fmla="*/ 33040 h 59228"/>
                <a:gd name="csX21" fmla="*/ 25152 w 59174"/>
                <a:gd name="csY21" fmla="*/ 55165 h 59228"/>
                <a:gd name="csX22" fmla="*/ 29670 w 59174"/>
                <a:gd name="csY22" fmla="*/ 59287 h 59228"/>
                <a:gd name="csX23" fmla="*/ 34189 w 59174"/>
                <a:gd name="csY23" fmla="*/ 55165 h 59228"/>
                <a:gd name="csX24" fmla="*/ 33460 w 59174"/>
                <a:gd name="csY24" fmla="*/ 48431 h 59228"/>
                <a:gd name="csX25" fmla="*/ 31857 w 59174"/>
                <a:gd name="csY25" fmla="*/ 33040 h 59228"/>
                <a:gd name="csX26" fmla="*/ 49347 w 59174"/>
                <a:gd name="csY26" fmla="*/ 44034 h 59228"/>
                <a:gd name="csX27" fmla="*/ 54739 w 59174"/>
                <a:gd name="csY27" fmla="*/ 46782 h 59228"/>
                <a:gd name="csX28" fmla="*/ 59258 w 59174"/>
                <a:gd name="csY28" fmla="*/ 42385 h 59228"/>
                <a:gd name="csX29" fmla="*/ 56197 w 59174"/>
                <a:gd name="csY29" fmla="*/ 38400 h 59228"/>
                <a:gd name="csX30" fmla="*/ 34189 w 59174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9174" h="59228">
                  <a:moveTo>
                    <a:pt x="34189" y="29742"/>
                  </a:moveTo>
                  <a:cubicBezTo>
                    <a:pt x="46140" y="24795"/>
                    <a:pt x="51533" y="22871"/>
                    <a:pt x="55177" y="21222"/>
                  </a:cubicBezTo>
                  <a:cubicBezTo>
                    <a:pt x="57946" y="20123"/>
                    <a:pt x="59258" y="19573"/>
                    <a:pt x="59258" y="16962"/>
                  </a:cubicBezTo>
                  <a:cubicBezTo>
                    <a:pt x="59258" y="14626"/>
                    <a:pt x="57363" y="12564"/>
                    <a:pt x="54739" y="12564"/>
                  </a:cubicBezTo>
                  <a:cubicBezTo>
                    <a:pt x="53719" y="12564"/>
                    <a:pt x="53428" y="12564"/>
                    <a:pt x="51679" y="13801"/>
                  </a:cubicBezTo>
                  <a:lnTo>
                    <a:pt x="31857" y="26307"/>
                  </a:lnTo>
                  <a:lnTo>
                    <a:pt x="34043" y="5968"/>
                  </a:lnTo>
                  <a:cubicBezTo>
                    <a:pt x="34334" y="3495"/>
                    <a:pt x="34043" y="59"/>
                    <a:pt x="29670" y="59"/>
                  </a:cubicBezTo>
                  <a:cubicBezTo>
                    <a:pt x="27921" y="59"/>
                    <a:pt x="25152" y="1159"/>
                    <a:pt x="25152" y="4182"/>
                  </a:cubicBezTo>
                  <a:cubicBezTo>
                    <a:pt x="25152" y="5419"/>
                    <a:pt x="25735" y="9541"/>
                    <a:pt x="25881" y="10915"/>
                  </a:cubicBezTo>
                  <a:cubicBezTo>
                    <a:pt x="26172" y="13252"/>
                    <a:pt x="27193" y="23146"/>
                    <a:pt x="27484" y="26307"/>
                  </a:cubicBezTo>
                  <a:lnTo>
                    <a:pt x="7808" y="13801"/>
                  </a:lnTo>
                  <a:cubicBezTo>
                    <a:pt x="6351" y="12977"/>
                    <a:pt x="5913" y="12564"/>
                    <a:pt x="4602" y="12564"/>
                  </a:cubicBezTo>
                  <a:cubicBezTo>
                    <a:pt x="1978" y="12564"/>
                    <a:pt x="83" y="14626"/>
                    <a:pt x="83" y="16962"/>
                  </a:cubicBezTo>
                  <a:cubicBezTo>
                    <a:pt x="83" y="19710"/>
                    <a:pt x="1832" y="20397"/>
                    <a:pt x="3144" y="20947"/>
                  </a:cubicBezTo>
                  <a:lnTo>
                    <a:pt x="25152" y="29605"/>
                  </a:lnTo>
                  <a:cubicBezTo>
                    <a:pt x="13201" y="34552"/>
                    <a:pt x="7808" y="36476"/>
                    <a:pt x="4164" y="38125"/>
                  </a:cubicBezTo>
                  <a:cubicBezTo>
                    <a:pt x="1395" y="39224"/>
                    <a:pt x="83" y="39774"/>
                    <a:pt x="83" y="42385"/>
                  </a:cubicBezTo>
                  <a:cubicBezTo>
                    <a:pt x="83" y="44721"/>
                    <a:pt x="1978" y="46782"/>
                    <a:pt x="4602" y="46782"/>
                  </a:cubicBezTo>
                  <a:cubicBezTo>
                    <a:pt x="5622" y="46782"/>
                    <a:pt x="5913" y="46782"/>
                    <a:pt x="7662" y="45545"/>
                  </a:cubicBezTo>
                  <a:lnTo>
                    <a:pt x="27484" y="33040"/>
                  </a:lnTo>
                  <a:lnTo>
                    <a:pt x="25152" y="55165"/>
                  </a:lnTo>
                  <a:cubicBezTo>
                    <a:pt x="25152" y="58188"/>
                    <a:pt x="27921" y="59287"/>
                    <a:pt x="29670" y="59287"/>
                  </a:cubicBezTo>
                  <a:cubicBezTo>
                    <a:pt x="31419" y="59287"/>
                    <a:pt x="34189" y="58188"/>
                    <a:pt x="34189" y="55165"/>
                  </a:cubicBezTo>
                  <a:cubicBezTo>
                    <a:pt x="34189" y="53928"/>
                    <a:pt x="33606" y="49805"/>
                    <a:pt x="33460" y="48431"/>
                  </a:cubicBezTo>
                  <a:cubicBezTo>
                    <a:pt x="33168" y="46095"/>
                    <a:pt x="32148" y="36201"/>
                    <a:pt x="31857" y="33040"/>
                  </a:cubicBezTo>
                  <a:lnTo>
                    <a:pt x="49347" y="44034"/>
                  </a:lnTo>
                  <a:cubicBezTo>
                    <a:pt x="53136" y="46782"/>
                    <a:pt x="53428" y="46782"/>
                    <a:pt x="54739" y="46782"/>
                  </a:cubicBezTo>
                  <a:cubicBezTo>
                    <a:pt x="57363" y="46782"/>
                    <a:pt x="59258" y="44721"/>
                    <a:pt x="59258" y="42385"/>
                  </a:cubicBezTo>
                  <a:cubicBezTo>
                    <a:pt x="59258" y="39636"/>
                    <a:pt x="57509" y="38949"/>
                    <a:pt x="56197" y="38400"/>
                  </a:cubicBezTo>
                  <a:lnTo>
                    <a:pt x="34189" y="29742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396" name="Group 395" descr="\documentclass{article}&#10;\usepackage{amsmath}&#10;\pagestyle{empty}&#10;\begin{document}&#10;&#10;$R^*$&#10;&#10;&#10;&#10;\end{document}" title="IguanaTex Vector Display">
            <a:extLst>
              <a:ext uri="{FF2B5EF4-FFF2-40B4-BE49-F238E27FC236}">
                <a16:creationId xmlns:a16="http://schemas.microsoft.com/office/drawing/2014/main" id="{FBDB877A-C92B-5504-C8C5-6154B4EFD9A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322250" y="3644341"/>
            <a:ext cx="245643" cy="139460"/>
            <a:chOff x="5028479" y="4705396"/>
            <a:chExt cx="245643" cy="139460"/>
          </a:xfrm>
          <a:solidFill>
            <a:schemeClr val="bg1">
              <a:lumMod val="65000"/>
            </a:schemeClr>
          </a:solidFill>
        </p:grpSpPr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F0F07804-04AB-0223-1235-F11C55D15D0B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5028479" y="4706454"/>
              <a:ext cx="163530" cy="138402"/>
            </a:xfrm>
            <a:custGeom>
              <a:avLst/>
              <a:gdLst>
                <a:gd name="csX0" fmla="*/ 76574 w 163530"/>
                <a:gd name="csY0" fmla="*/ 13609 h 138402"/>
                <a:gd name="csX1" fmla="*/ 82987 w 163530"/>
                <a:gd name="csY1" fmla="*/ 6345 h 138402"/>
                <a:gd name="csX2" fmla="*/ 96958 w 163530"/>
                <a:gd name="csY2" fmla="*/ 6149 h 138402"/>
                <a:gd name="csX3" fmla="*/ 138643 w 163530"/>
                <a:gd name="csY3" fmla="*/ 25584 h 138402"/>
                <a:gd name="csX4" fmla="*/ 126046 w 163530"/>
                <a:gd name="csY4" fmla="*/ 53461 h 138402"/>
                <a:gd name="csX5" fmla="*/ 87339 w 163530"/>
                <a:gd name="csY5" fmla="*/ 64847 h 138402"/>
                <a:gd name="csX6" fmla="*/ 61687 w 163530"/>
                <a:gd name="csY6" fmla="*/ 64847 h 138402"/>
                <a:gd name="csX7" fmla="*/ 76574 w 163530"/>
                <a:gd name="csY7" fmla="*/ 13609 h 138402"/>
                <a:gd name="csX8" fmla="*/ 109555 w 163530"/>
                <a:gd name="csY8" fmla="*/ 67399 h 138402"/>
                <a:gd name="csX9" fmla="*/ 159943 w 163530"/>
                <a:gd name="csY9" fmla="*/ 29510 h 138402"/>
                <a:gd name="csX10" fmla="*/ 109326 w 163530"/>
                <a:gd name="csY10" fmla="*/ 63 h 138402"/>
                <a:gd name="csX11" fmla="*/ 44051 w 163530"/>
                <a:gd name="csY11" fmla="*/ 63 h 138402"/>
                <a:gd name="csX12" fmla="*/ 37409 w 163530"/>
                <a:gd name="csY12" fmla="*/ 3989 h 138402"/>
                <a:gd name="csX13" fmla="*/ 43822 w 163530"/>
                <a:gd name="csY13" fmla="*/ 6149 h 138402"/>
                <a:gd name="csX14" fmla="*/ 52526 w 163530"/>
                <a:gd name="csY14" fmla="*/ 6541 h 138402"/>
                <a:gd name="csX15" fmla="*/ 58710 w 163530"/>
                <a:gd name="csY15" fmla="*/ 9682 h 138402"/>
                <a:gd name="csX16" fmla="*/ 57793 w 163530"/>
                <a:gd name="csY16" fmla="*/ 13412 h 138402"/>
                <a:gd name="csX17" fmla="*/ 27103 w 163530"/>
                <a:gd name="csY17" fmla="*/ 118833 h 138402"/>
                <a:gd name="csX18" fmla="*/ 6261 w 163530"/>
                <a:gd name="csY18" fmla="*/ 128060 h 138402"/>
                <a:gd name="csX19" fmla="*/ 77 w 163530"/>
                <a:gd name="csY19" fmla="*/ 131987 h 138402"/>
                <a:gd name="csX20" fmla="*/ 3283 w 163530"/>
                <a:gd name="csY20" fmla="*/ 134146 h 138402"/>
                <a:gd name="csX21" fmla="*/ 32142 w 163530"/>
                <a:gd name="csY21" fmla="*/ 133557 h 138402"/>
                <a:gd name="csX22" fmla="*/ 61229 w 163530"/>
                <a:gd name="csY22" fmla="*/ 134146 h 138402"/>
                <a:gd name="csX23" fmla="*/ 65810 w 163530"/>
                <a:gd name="csY23" fmla="*/ 130220 h 138402"/>
                <a:gd name="csX24" fmla="*/ 59397 w 163530"/>
                <a:gd name="csY24" fmla="*/ 128060 h 138402"/>
                <a:gd name="csX25" fmla="*/ 44509 w 163530"/>
                <a:gd name="csY25" fmla="*/ 124527 h 138402"/>
                <a:gd name="csX26" fmla="*/ 45197 w 163530"/>
                <a:gd name="csY26" fmla="*/ 121189 h 138402"/>
                <a:gd name="csX27" fmla="*/ 60313 w 163530"/>
                <a:gd name="csY27" fmla="*/ 69166 h 138402"/>
                <a:gd name="csX28" fmla="*/ 87568 w 163530"/>
                <a:gd name="csY28" fmla="*/ 69166 h 138402"/>
                <a:gd name="csX29" fmla="*/ 112533 w 163530"/>
                <a:gd name="csY29" fmla="*/ 87030 h 138402"/>
                <a:gd name="csX30" fmla="*/ 109326 w 163530"/>
                <a:gd name="csY30" fmla="*/ 100576 h 138402"/>
                <a:gd name="csX31" fmla="*/ 105662 w 163530"/>
                <a:gd name="csY31" fmla="*/ 117263 h 138402"/>
                <a:gd name="csX32" fmla="*/ 136123 w 163530"/>
                <a:gd name="csY32" fmla="*/ 138465 h 138402"/>
                <a:gd name="csX33" fmla="*/ 163607 w 163530"/>
                <a:gd name="csY33" fmla="*/ 115889 h 138402"/>
                <a:gd name="csX34" fmla="*/ 160859 w 163530"/>
                <a:gd name="csY34" fmla="*/ 113533 h 138402"/>
                <a:gd name="csX35" fmla="*/ 157881 w 163530"/>
                <a:gd name="csY35" fmla="*/ 116281 h 138402"/>
                <a:gd name="csX36" fmla="*/ 137039 w 163530"/>
                <a:gd name="csY36" fmla="*/ 134146 h 138402"/>
                <a:gd name="csX37" fmla="*/ 127878 w 163530"/>
                <a:gd name="csY37" fmla="*/ 122171 h 138402"/>
                <a:gd name="csX38" fmla="*/ 130168 w 163530"/>
                <a:gd name="csY38" fmla="*/ 99791 h 138402"/>
                <a:gd name="csX39" fmla="*/ 131084 w 163530"/>
                <a:gd name="csY39" fmla="*/ 90564 h 138402"/>
                <a:gd name="csX40" fmla="*/ 109555 w 163530"/>
                <a:gd name="csY40" fmla="*/ 67399 h 1384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63530" h="138402">
                  <a:moveTo>
                    <a:pt x="76574" y="13609"/>
                  </a:moveTo>
                  <a:cubicBezTo>
                    <a:pt x="77948" y="8897"/>
                    <a:pt x="78636" y="6934"/>
                    <a:pt x="82987" y="6345"/>
                  </a:cubicBezTo>
                  <a:cubicBezTo>
                    <a:pt x="85049" y="6149"/>
                    <a:pt x="92378" y="6149"/>
                    <a:pt x="96958" y="6149"/>
                  </a:cubicBezTo>
                  <a:cubicBezTo>
                    <a:pt x="113220" y="6149"/>
                    <a:pt x="138643" y="6149"/>
                    <a:pt x="138643" y="25584"/>
                  </a:cubicBezTo>
                  <a:cubicBezTo>
                    <a:pt x="138643" y="32258"/>
                    <a:pt x="134978" y="45804"/>
                    <a:pt x="126046" y="53461"/>
                  </a:cubicBezTo>
                  <a:cubicBezTo>
                    <a:pt x="120091" y="58565"/>
                    <a:pt x="107952" y="64847"/>
                    <a:pt x="87339" y="64847"/>
                  </a:cubicBezTo>
                  <a:lnTo>
                    <a:pt x="61687" y="64847"/>
                  </a:lnTo>
                  <a:lnTo>
                    <a:pt x="76574" y="13609"/>
                  </a:lnTo>
                  <a:close/>
                  <a:moveTo>
                    <a:pt x="109555" y="67399"/>
                  </a:moveTo>
                  <a:cubicBezTo>
                    <a:pt x="132688" y="63080"/>
                    <a:pt x="159943" y="49338"/>
                    <a:pt x="159943" y="29510"/>
                  </a:cubicBezTo>
                  <a:cubicBezTo>
                    <a:pt x="159943" y="12627"/>
                    <a:pt x="139330" y="63"/>
                    <a:pt x="109326" y="63"/>
                  </a:cubicBezTo>
                  <a:lnTo>
                    <a:pt x="44051" y="63"/>
                  </a:lnTo>
                  <a:cubicBezTo>
                    <a:pt x="39471" y="63"/>
                    <a:pt x="37409" y="63"/>
                    <a:pt x="37409" y="3989"/>
                  </a:cubicBezTo>
                  <a:cubicBezTo>
                    <a:pt x="37409" y="6149"/>
                    <a:pt x="39471" y="6149"/>
                    <a:pt x="43822" y="6149"/>
                  </a:cubicBezTo>
                  <a:cubicBezTo>
                    <a:pt x="44280" y="6149"/>
                    <a:pt x="48632" y="6149"/>
                    <a:pt x="52526" y="6541"/>
                  </a:cubicBezTo>
                  <a:cubicBezTo>
                    <a:pt x="56648" y="6934"/>
                    <a:pt x="58710" y="7130"/>
                    <a:pt x="58710" y="9682"/>
                  </a:cubicBezTo>
                  <a:cubicBezTo>
                    <a:pt x="58710" y="10467"/>
                    <a:pt x="58480" y="11056"/>
                    <a:pt x="57793" y="13412"/>
                  </a:cubicBezTo>
                  <a:lnTo>
                    <a:pt x="27103" y="118833"/>
                  </a:lnTo>
                  <a:cubicBezTo>
                    <a:pt x="24812" y="126490"/>
                    <a:pt x="24354" y="128060"/>
                    <a:pt x="6261" y="128060"/>
                  </a:cubicBezTo>
                  <a:cubicBezTo>
                    <a:pt x="2138" y="128060"/>
                    <a:pt x="77" y="128060"/>
                    <a:pt x="77" y="131987"/>
                  </a:cubicBezTo>
                  <a:cubicBezTo>
                    <a:pt x="77" y="134146"/>
                    <a:pt x="2825" y="134146"/>
                    <a:pt x="3283" y="134146"/>
                  </a:cubicBezTo>
                  <a:cubicBezTo>
                    <a:pt x="9696" y="134146"/>
                    <a:pt x="25729" y="133557"/>
                    <a:pt x="32142" y="133557"/>
                  </a:cubicBezTo>
                  <a:cubicBezTo>
                    <a:pt x="38555" y="133557"/>
                    <a:pt x="54816" y="134146"/>
                    <a:pt x="61229" y="134146"/>
                  </a:cubicBezTo>
                  <a:cubicBezTo>
                    <a:pt x="63061" y="134146"/>
                    <a:pt x="65810" y="134146"/>
                    <a:pt x="65810" y="130220"/>
                  </a:cubicBezTo>
                  <a:cubicBezTo>
                    <a:pt x="65810" y="128060"/>
                    <a:pt x="63748" y="128060"/>
                    <a:pt x="59397" y="128060"/>
                  </a:cubicBezTo>
                  <a:cubicBezTo>
                    <a:pt x="50922" y="128060"/>
                    <a:pt x="44509" y="128060"/>
                    <a:pt x="44509" y="124527"/>
                  </a:cubicBezTo>
                  <a:cubicBezTo>
                    <a:pt x="44509" y="123349"/>
                    <a:pt x="44967" y="122367"/>
                    <a:pt x="45197" y="121189"/>
                  </a:cubicBezTo>
                  <a:lnTo>
                    <a:pt x="60313" y="69166"/>
                  </a:lnTo>
                  <a:lnTo>
                    <a:pt x="87568" y="69166"/>
                  </a:lnTo>
                  <a:cubicBezTo>
                    <a:pt x="108410" y="69166"/>
                    <a:pt x="112533" y="80159"/>
                    <a:pt x="112533" y="87030"/>
                  </a:cubicBezTo>
                  <a:cubicBezTo>
                    <a:pt x="112533" y="89975"/>
                    <a:pt x="110700" y="96061"/>
                    <a:pt x="109326" y="100576"/>
                  </a:cubicBezTo>
                  <a:cubicBezTo>
                    <a:pt x="107723" y="106073"/>
                    <a:pt x="105662" y="113337"/>
                    <a:pt x="105662" y="117263"/>
                  </a:cubicBezTo>
                  <a:cubicBezTo>
                    <a:pt x="105662" y="138465"/>
                    <a:pt x="133146" y="138465"/>
                    <a:pt x="136123" y="138465"/>
                  </a:cubicBezTo>
                  <a:cubicBezTo>
                    <a:pt x="155591" y="138465"/>
                    <a:pt x="163607" y="118637"/>
                    <a:pt x="163607" y="115889"/>
                  </a:cubicBezTo>
                  <a:cubicBezTo>
                    <a:pt x="163607" y="113533"/>
                    <a:pt x="161088" y="113533"/>
                    <a:pt x="160859" y="113533"/>
                  </a:cubicBezTo>
                  <a:cubicBezTo>
                    <a:pt x="158798" y="113533"/>
                    <a:pt x="158340" y="114907"/>
                    <a:pt x="157881" y="116281"/>
                  </a:cubicBezTo>
                  <a:cubicBezTo>
                    <a:pt x="152156" y="130809"/>
                    <a:pt x="142307" y="134146"/>
                    <a:pt x="137039" y="134146"/>
                  </a:cubicBezTo>
                  <a:cubicBezTo>
                    <a:pt x="129481" y="134146"/>
                    <a:pt x="127878" y="129827"/>
                    <a:pt x="127878" y="122171"/>
                  </a:cubicBezTo>
                  <a:cubicBezTo>
                    <a:pt x="127878" y="116085"/>
                    <a:pt x="129252" y="106073"/>
                    <a:pt x="130168" y="99791"/>
                  </a:cubicBezTo>
                  <a:cubicBezTo>
                    <a:pt x="130626" y="97042"/>
                    <a:pt x="131084" y="93313"/>
                    <a:pt x="131084" y="90564"/>
                  </a:cubicBezTo>
                  <a:cubicBezTo>
                    <a:pt x="131084" y="75448"/>
                    <a:pt x="115739" y="69362"/>
                    <a:pt x="109555" y="67399"/>
                  </a:cubicBezTo>
                  <a:close/>
                </a:path>
              </a:pathLst>
            </a:custGeom>
            <a:grpFill/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1285EFD4-8351-504E-5A5A-E87657DFFD9D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5209031" y="4705396"/>
              <a:ext cx="65091" cy="59228"/>
            </a:xfrm>
            <a:custGeom>
              <a:avLst/>
              <a:gdLst>
                <a:gd name="csX0" fmla="*/ 37600 w 65091"/>
                <a:gd name="csY0" fmla="*/ 29742 h 59228"/>
                <a:gd name="csX1" fmla="*/ 60687 w 65091"/>
                <a:gd name="csY1" fmla="*/ 21222 h 59228"/>
                <a:gd name="csX2" fmla="*/ 65176 w 65091"/>
                <a:gd name="csY2" fmla="*/ 16962 h 59228"/>
                <a:gd name="csX3" fmla="*/ 60206 w 65091"/>
                <a:gd name="csY3" fmla="*/ 12564 h 59228"/>
                <a:gd name="csX4" fmla="*/ 56839 w 65091"/>
                <a:gd name="csY4" fmla="*/ 13801 h 59228"/>
                <a:gd name="csX5" fmla="*/ 35035 w 65091"/>
                <a:gd name="csY5" fmla="*/ 26307 h 59228"/>
                <a:gd name="csX6" fmla="*/ 37440 w 65091"/>
                <a:gd name="csY6" fmla="*/ 5968 h 59228"/>
                <a:gd name="csX7" fmla="*/ 32630 w 65091"/>
                <a:gd name="csY7" fmla="*/ 59 h 59228"/>
                <a:gd name="csX8" fmla="*/ 27660 w 65091"/>
                <a:gd name="csY8" fmla="*/ 4182 h 59228"/>
                <a:gd name="csX9" fmla="*/ 28462 w 65091"/>
                <a:gd name="csY9" fmla="*/ 10915 h 59228"/>
                <a:gd name="csX10" fmla="*/ 30225 w 65091"/>
                <a:gd name="csY10" fmla="*/ 26307 h 59228"/>
                <a:gd name="csX11" fmla="*/ 8582 w 65091"/>
                <a:gd name="csY11" fmla="*/ 13801 h 59228"/>
                <a:gd name="csX12" fmla="*/ 5054 w 65091"/>
                <a:gd name="csY12" fmla="*/ 12564 h 59228"/>
                <a:gd name="csX13" fmla="*/ 84 w 65091"/>
                <a:gd name="csY13" fmla="*/ 16962 h 59228"/>
                <a:gd name="csX14" fmla="*/ 3451 w 65091"/>
                <a:gd name="csY14" fmla="*/ 20947 h 59228"/>
                <a:gd name="csX15" fmla="*/ 27660 w 65091"/>
                <a:gd name="csY15" fmla="*/ 29605 h 59228"/>
                <a:gd name="csX16" fmla="*/ 4573 w 65091"/>
                <a:gd name="csY16" fmla="*/ 38125 h 59228"/>
                <a:gd name="csX17" fmla="*/ 84 w 65091"/>
                <a:gd name="csY17" fmla="*/ 42385 h 59228"/>
                <a:gd name="csX18" fmla="*/ 5054 w 65091"/>
                <a:gd name="csY18" fmla="*/ 46782 h 59228"/>
                <a:gd name="csX19" fmla="*/ 8421 w 65091"/>
                <a:gd name="csY19" fmla="*/ 45545 h 59228"/>
                <a:gd name="csX20" fmla="*/ 30225 w 65091"/>
                <a:gd name="csY20" fmla="*/ 33040 h 59228"/>
                <a:gd name="csX21" fmla="*/ 27660 w 65091"/>
                <a:gd name="csY21" fmla="*/ 55165 h 59228"/>
                <a:gd name="csX22" fmla="*/ 32630 w 65091"/>
                <a:gd name="csY22" fmla="*/ 59287 h 59228"/>
                <a:gd name="csX23" fmla="*/ 37600 w 65091"/>
                <a:gd name="csY23" fmla="*/ 55165 h 59228"/>
                <a:gd name="csX24" fmla="*/ 36799 w 65091"/>
                <a:gd name="csY24" fmla="*/ 48431 h 59228"/>
                <a:gd name="csX25" fmla="*/ 35035 w 65091"/>
                <a:gd name="csY25" fmla="*/ 33040 h 59228"/>
                <a:gd name="csX26" fmla="*/ 54274 w 65091"/>
                <a:gd name="csY26" fmla="*/ 44034 h 59228"/>
                <a:gd name="csX27" fmla="*/ 60206 w 65091"/>
                <a:gd name="csY27" fmla="*/ 46782 h 59228"/>
                <a:gd name="csX28" fmla="*/ 65176 w 65091"/>
                <a:gd name="csY28" fmla="*/ 42385 h 59228"/>
                <a:gd name="csX29" fmla="*/ 61809 w 65091"/>
                <a:gd name="csY29" fmla="*/ 38400 h 59228"/>
                <a:gd name="csX30" fmla="*/ 37600 w 65091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65091" h="59228">
                  <a:moveTo>
                    <a:pt x="37600" y="29742"/>
                  </a:moveTo>
                  <a:cubicBezTo>
                    <a:pt x="50747" y="24795"/>
                    <a:pt x="56679" y="22871"/>
                    <a:pt x="60687" y="21222"/>
                  </a:cubicBezTo>
                  <a:cubicBezTo>
                    <a:pt x="63733" y="20123"/>
                    <a:pt x="65176" y="19573"/>
                    <a:pt x="65176" y="16962"/>
                  </a:cubicBezTo>
                  <a:cubicBezTo>
                    <a:pt x="65176" y="14626"/>
                    <a:pt x="63092" y="12564"/>
                    <a:pt x="60206" y="12564"/>
                  </a:cubicBezTo>
                  <a:cubicBezTo>
                    <a:pt x="59084" y="12564"/>
                    <a:pt x="58763" y="12564"/>
                    <a:pt x="56839" y="13801"/>
                  </a:cubicBezTo>
                  <a:lnTo>
                    <a:pt x="35035" y="26307"/>
                  </a:lnTo>
                  <a:lnTo>
                    <a:pt x="37440" y="5968"/>
                  </a:lnTo>
                  <a:cubicBezTo>
                    <a:pt x="37761" y="3495"/>
                    <a:pt x="37440" y="59"/>
                    <a:pt x="32630" y="59"/>
                  </a:cubicBezTo>
                  <a:cubicBezTo>
                    <a:pt x="30706" y="59"/>
                    <a:pt x="27660" y="1159"/>
                    <a:pt x="27660" y="4182"/>
                  </a:cubicBezTo>
                  <a:cubicBezTo>
                    <a:pt x="27660" y="5419"/>
                    <a:pt x="28301" y="9541"/>
                    <a:pt x="28462" y="10915"/>
                  </a:cubicBezTo>
                  <a:cubicBezTo>
                    <a:pt x="28782" y="13252"/>
                    <a:pt x="29905" y="23146"/>
                    <a:pt x="30225" y="26307"/>
                  </a:cubicBezTo>
                  <a:lnTo>
                    <a:pt x="8582" y="13801"/>
                  </a:lnTo>
                  <a:cubicBezTo>
                    <a:pt x="6978" y="12977"/>
                    <a:pt x="6497" y="12564"/>
                    <a:pt x="5054" y="12564"/>
                  </a:cubicBezTo>
                  <a:cubicBezTo>
                    <a:pt x="2169" y="12564"/>
                    <a:pt x="84" y="14626"/>
                    <a:pt x="84" y="16962"/>
                  </a:cubicBezTo>
                  <a:cubicBezTo>
                    <a:pt x="84" y="19710"/>
                    <a:pt x="2008" y="20397"/>
                    <a:pt x="3451" y="20947"/>
                  </a:cubicBezTo>
                  <a:lnTo>
                    <a:pt x="27660" y="29605"/>
                  </a:lnTo>
                  <a:cubicBezTo>
                    <a:pt x="14514" y="34552"/>
                    <a:pt x="8582" y="36476"/>
                    <a:pt x="4573" y="38125"/>
                  </a:cubicBezTo>
                  <a:cubicBezTo>
                    <a:pt x="1527" y="39224"/>
                    <a:pt x="84" y="39774"/>
                    <a:pt x="84" y="42385"/>
                  </a:cubicBezTo>
                  <a:cubicBezTo>
                    <a:pt x="84" y="44721"/>
                    <a:pt x="2169" y="46782"/>
                    <a:pt x="5054" y="46782"/>
                  </a:cubicBezTo>
                  <a:cubicBezTo>
                    <a:pt x="6177" y="46782"/>
                    <a:pt x="6497" y="46782"/>
                    <a:pt x="8421" y="45545"/>
                  </a:cubicBezTo>
                  <a:lnTo>
                    <a:pt x="30225" y="33040"/>
                  </a:lnTo>
                  <a:lnTo>
                    <a:pt x="27660" y="55165"/>
                  </a:lnTo>
                  <a:cubicBezTo>
                    <a:pt x="27660" y="58188"/>
                    <a:pt x="30706" y="59287"/>
                    <a:pt x="32630" y="59287"/>
                  </a:cubicBezTo>
                  <a:cubicBezTo>
                    <a:pt x="34554" y="59287"/>
                    <a:pt x="37600" y="58188"/>
                    <a:pt x="37600" y="55165"/>
                  </a:cubicBezTo>
                  <a:cubicBezTo>
                    <a:pt x="37600" y="53928"/>
                    <a:pt x="36959" y="49805"/>
                    <a:pt x="36799" y="48431"/>
                  </a:cubicBezTo>
                  <a:cubicBezTo>
                    <a:pt x="36478" y="46095"/>
                    <a:pt x="35356" y="36201"/>
                    <a:pt x="35035" y="33040"/>
                  </a:cubicBezTo>
                  <a:lnTo>
                    <a:pt x="54274" y="44034"/>
                  </a:lnTo>
                  <a:cubicBezTo>
                    <a:pt x="58442" y="46782"/>
                    <a:pt x="58763" y="46782"/>
                    <a:pt x="60206" y="46782"/>
                  </a:cubicBezTo>
                  <a:cubicBezTo>
                    <a:pt x="63092" y="46782"/>
                    <a:pt x="65176" y="44721"/>
                    <a:pt x="65176" y="42385"/>
                  </a:cubicBezTo>
                  <a:cubicBezTo>
                    <a:pt x="65176" y="39636"/>
                    <a:pt x="63252" y="38949"/>
                    <a:pt x="61809" y="38400"/>
                  </a:cubicBezTo>
                  <a:lnTo>
                    <a:pt x="37600" y="29742"/>
                  </a:lnTo>
                  <a:close/>
                </a:path>
              </a:pathLst>
            </a:custGeom>
            <a:grpFill/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D35A144B-C2ED-8181-E2A5-7A7E69ABDDBA}"/>
              </a:ext>
            </a:extLst>
          </p:cNvPr>
          <p:cNvSpPr txBox="1"/>
          <p:nvPr/>
        </p:nvSpPr>
        <p:spPr>
          <a:xfrm rot="16200000">
            <a:off x="-593823" y="1983966"/>
            <a:ext cx="190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6" name="Group 335" descr="\documentclass{article}&#10;\usepackage{amsmath}&#10;\pagestyle{empty}&#10;\begin{document}&#10;&#10;$I(X_{S_1},X_{S_2};X_{T})&#10;$&#10;&#10;&#10;&#10;\end{document}" title="IguanaTex Vector Display">
            <a:extLst>
              <a:ext uri="{FF2B5EF4-FFF2-40B4-BE49-F238E27FC236}">
                <a16:creationId xmlns:a16="http://schemas.microsoft.com/office/drawing/2014/main" id="{F8E307BA-D6FA-CE24-BEFC-3041D979BC25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 rot="16200000">
            <a:off x="-99319" y="2031056"/>
            <a:ext cx="1422930" cy="182196"/>
            <a:chOff x="1263243" y="2931273"/>
            <a:chExt cx="1422930" cy="182196"/>
          </a:xfrm>
        </p:grpSpPr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0731C4B4-688E-BF8A-FD8A-24E40E9C9A49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263243" y="2943480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37D4E62D-52B7-0C8F-8555-337D05957B11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381277" y="2931273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274ED000-3231-B49E-B2A7-AE359C1C5550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445429" y="2943480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FA97C629-FB5D-BB28-9DCC-0F0F9FF39B9B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618308" y="3005590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BCA38724-69ED-CC0C-5D5F-BCA0EC321CAD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721562" y="3052797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C6316C42-47B7-067D-EB1D-E68EAD168D9F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813628" y="3048607"/>
              <a:ext cx="23685" cy="54476"/>
            </a:xfrm>
            <a:custGeom>
              <a:avLst/>
              <a:gdLst>
                <a:gd name="csX0" fmla="*/ 23789 w 23685"/>
                <a:gd name="csY0" fmla="*/ 19193 h 54476"/>
                <a:gd name="csX1" fmla="*/ 10833 w 23685"/>
                <a:gd name="csY1" fmla="*/ 63 h 54476"/>
                <a:gd name="csX2" fmla="*/ 103 w 23685"/>
                <a:gd name="csY2" fmla="*/ 9719 h 54476"/>
                <a:gd name="csX3" fmla="*/ 10833 w 23685"/>
                <a:gd name="csY3" fmla="*/ 19376 h 54476"/>
                <a:gd name="csX4" fmla="*/ 17918 w 23685"/>
                <a:gd name="csY4" fmla="*/ 17007 h 54476"/>
                <a:gd name="csX5" fmla="*/ 18930 w 23685"/>
                <a:gd name="csY5" fmla="*/ 16460 h 54476"/>
                <a:gd name="csX6" fmla="*/ 19335 w 23685"/>
                <a:gd name="csY6" fmla="*/ 19193 h 54476"/>
                <a:gd name="csX7" fmla="*/ 5569 w 23685"/>
                <a:gd name="csY7" fmla="*/ 49620 h 54476"/>
                <a:gd name="csX8" fmla="*/ 3342 w 23685"/>
                <a:gd name="csY8" fmla="*/ 52535 h 54476"/>
                <a:gd name="csX9" fmla="*/ 5367 w 23685"/>
                <a:gd name="csY9" fmla="*/ 54540 h 54476"/>
                <a:gd name="csX10" fmla="*/ 23789 w 23685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54476">
                  <a:moveTo>
                    <a:pt x="23789" y="19193"/>
                  </a:moveTo>
                  <a:cubicBezTo>
                    <a:pt x="23789" y="7168"/>
                    <a:pt x="18728" y="63"/>
                    <a:pt x="10833" y="63"/>
                  </a:cubicBezTo>
                  <a:cubicBezTo>
                    <a:pt x="4152" y="63"/>
                    <a:pt x="103" y="4618"/>
                    <a:pt x="103" y="9719"/>
                  </a:cubicBezTo>
                  <a:cubicBezTo>
                    <a:pt x="103" y="14639"/>
                    <a:pt x="4152" y="19376"/>
                    <a:pt x="10833" y="19376"/>
                  </a:cubicBezTo>
                  <a:cubicBezTo>
                    <a:pt x="13262" y="19376"/>
                    <a:pt x="15894" y="18647"/>
                    <a:pt x="17918" y="17007"/>
                  </a:cubicBezTo>
                  <a:cubicBezTo>
                    <a:pt x="18525" y="16643"/>
                    <a:pt x="18728" y="16460"/>
                    <a:pt x="18930" y="16460"/>
                  </a:cubicBezTo>
                  <a:cubicBezTo>
                    <a:pt x="19133" y="16460"/>
                    <a:pt x="19335" y="16643"/>
                    <a:pt x="19335" y="19193"/>
                  </a:cubicBezTo>
                  <a:cubicBezTo>
                    <a:pt x="19335" y="32676"/>
                    <a:pt x="12250" y="43608"/>
                    <a:pt x="5569" y="49620"/>
                  </a:cubicBezTo>
                  <a:cubicBezTo>
                    <a:pt x="3342" y="51624"/>
                    <a:pt x="3342" y="51989"/>
                    <a:pt x="3342" y="52535"/>
                  </a:cubicBezTo>
                  <a:cubicBezTo>
                    <a:pt x="3342" y="53811"/>
                    <a:pt x="4355" y="54540"/>
                    <a:pt x="5367" y="54540"/>
                  </a:cubicBezTo>
                  <a:cubicBezTo>
                    <a:pt x="7594" y="54540"/>
                    <a:pt x="23789" y="40510"/>
                    <a:pt x="23789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5E2CED10-5B51-4416-7AAC-DDC4B7AE4A4C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891657" y="2943480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C83FB5AD-E2B9-443F-E982-A828FEC3E338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2064537" y="3005590"/>
              <a:ext cx="89984" cy="92209"/>
            </a:xfrm>
            <a:custGeom>
              <a:avLst/>
              <a:gdLst>
                <a:gd name="csX0" fmla="*/ 90101 w 89984"/>
                <a:gd name="csY0" fmla="*/ 1722 h 92209"/>
                <a:gd name="csX1" fmla="*/ 88259 w 89984"/>
                <a:gd name="csY1" fmla="*/ 64 h 92209"/>
                <a:gd name="csX2" fmla="*/ 85425 w 89984"/>
                <a:gd name="csY2" fmla="*/ 1850 h 92209"/>
                <a:gd name="csX3" fmla="*/ 78481 w 89984"/>
                <a:gd name="csY3" fmla="*/ 9119 h 92209"/>
                <a:gd name="csX4" fmla="*/ 55524 w 89984"/>
                <a:gd name="csY4" fmla="*/ 64 h 92209"/>
                <a:gd name="csX5" fmla="*/ 17830 w 89984"/>
                <a:gd name="csY5" fmla="*/ 29270 h 92209"/>
                <a:gd name="csX6" fmla="*/ 22506 w 89984"/>
                <a:gd name="csY6" fmla="*/ 41004 h 92209"/>
                <a:gd name="csX7" fmla="*/ 42203 w 89984"/>
                <a:gd name="csY7" fmla="*/ 49294 h 92209"/>
                <a:gd name="csX8" fmla="*/ 54249 w 89984"/>
                <a:gd name="csY8" fmla="*/ 51845 h 92209"/>
                <a:gd name="csX9" fmla="*/ 67428 w 89984"/>
                <a:gd name="csY9" fmla="*/ 65236 h 92209"/>
                <a:gd name="csX10" fmla="*/ 39228 w 89984"/>
                <a:gd name="csY10" fmla="*/ 87683 h 92209"/>
                <a:gd name="csX11" fmla="*/ 11736 w 89984"/>
                <a:gd name="csY11" fmla="*/ 69572 h 92209"/>
                <a:gd name="csX12" fmla="*/ 12586 w 89984"/>
                <a:gd name="csY12" fmla="*/ 63195 h 92209"/>
                <a:gd name="csX13" fmla="*/ 12728 w 89984"/>
                <a:gd name="csY13" fmla="*/ 62430 h 92209"/>
                <a:gd name="csX14" fmla="*/ 10461 w 89984"/>
                <a:gd name="csY14" fmla="*/ 60772 h 92209"/>
                <a:gd name="csX15" fmla="*/ 7768 w 89984"/>
                <a:gd name="csY15" fmla="*/ 63323 h 92209"/>
                <a:gd name="csX16" fmla="*/ 541 w 89984"/>
                <a:gd name="csY16" fmla="*/ 88831 h 92209"/>
                <a:gd name="csX17" fmla="*/ 116 w 89984"/>
                <a:gd name="csY17" fmla="*/ 90744 h 92209"/>
                <a:gd name="csX18" fmla="*/ 2100 w 89984"/>
                <a:gd name="csY18" fmla="*/ 92274 h 92209"/>
                <a:gd name="csX19" fmla="*/ 4934 w 89984"/>
                <a:gd name="csY19" fmla="*/ 90489 h 92209"/>
                <a:gd name="csX20" fmla="*/ 11736 w 89984"/>
                <a:gd name="csY20" fmla="*/ 83346 h 92209"/>
                <a:gd name="csX21" fmla="*/ 38802 w 89984"/>
                <a:gd name="csY21" fmla="*/ 92274 h 92209"/>
                <a:gd name="csX22" fmla="*/ 77489 w 89984"/>
                <a:gd name="csY22" fmla="*/ 60645 h 92209"/>
                <a:gd name="csX23" fmla="*/ 71821 w 89984"/>
                <a:gd name="csY23" fmla="*/ 46998 h 92209"/>
                <a:gd name="csX24" fmla="*/ 46455 w 89984"/>
                <a:gd name="csY24" fmla="*/ 38071 h 92209"/>
                <a:gd name="csX25" fmla="*/ 37527 w 89984"/>
                <a:gd name="csY25" fmla="*/ 36030 h 92209"/>
                <a:gd name="csX26" fmla="*/ 28033 w 89984"/>
                <a:gd name="csY26" fmla="*/ 24424 h 92209"/>
                <a:gd name="csX27" fmla="*/ 55382 w 89984"/>
                <a:gd name="csY27" fmla="*/ 4145 h 92209"/>
                <a:gd name="csX28" fmla="*/ 78056 w 89984"/>
                <a:gd name="csY28" fmla="*/ 24041 h 92209"/>
                <a:gd name="csX29" fmla="*/ 77489 w 89984"/>
                <a:gd name="csY29" fmla="*/ 29781 h 92209"/>
                <a:gd name="csX30" fmla="*/ 79898 w 89984"/>
                <a:gd name="csY30" fmla="*/ 31566 h 92209"/>
                <a:gd name="csX31" fmla="*/ 82732 w 89984"/>
                <a:gd name="csY31" fmla="*/ 28760 h 92209"/>
                <a:gd name="csX32" fmla="*/ 90101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101" y="1722"/>
                  </a:moveTo>
                  <a:cubicBezTo>
                    <a:pt x="90101" y="1085"/>
                    <a:pt x="89676" y="64"/>
                    <a:pt x="88259" y="64"/>
                  </a:cubicBezTo>
                  <a:cubicBezTo>
                    <a:pt x="87408" y="64"/>
                    <a:pt x="87267" y="192"/>
                    <a:pt x="85425" y="1850"/>
                  </a:cubicBezTo>
                  <a:lnTo>
                    <a:pt x="78481" y="9119"/>
                  </a:lnTo>
                  <a:cubicBezTo>
                    <a:pt x="73096" y="2360"/>
                    <a:pt x="64168" y="64"/>
                    <a:pt x="55524" y="64"/>
                  </a:cubicBezTo>
                  <a:cubicBezTo>
                    <a:pt x="35543" y="64"/>
                    <a:pt x="17830" y="14604"/>
                    <a:pt x="17830" y="29270"/>
                  </a:cubicBezTo>
                  <a:cubicBezTo>
                    <a:pt x="17830" y="31183"/>
                    <a:pt x="18255" y="36285"/>
                    <a:pt x="22506" y="41004"/>
                  </a:cubicBezTo>
                  <a:cubicBezTo>
                    <a:pt x="27324" y="46105"/>
                    <a:pt x="32567" y="47253"/>
                    <a:pt x="42203" y="49294"/>
                  </a:cubicBezTo>
                  <a:cubicBezTo>
                    <a:pt x="45038" y="49932"/>
                    <a:pt x="52123" y="51334"/>
                    <a:pt x="54249" y="51845"/>
                  </a:cubicBezTo>
                  <a:cubicBezTo>
                    <a:pt x="58783" y="52865"/>
                    <a:pt x="67428" y="55671"/>
                    <a:pt x="67428" y="65236"/>
                  </a:cubicBezTo>
                  <a:cubicBezTo>
                    <a:pt x="67428" y="75567"/>
                    <a:pt x="55382" y="87683"/>
                    <a:pt x="39228" y="87683"/>
                  </a:cubicBezTo>
                  <a:cubicBezTo>
                    <a:pt x="26757" y="87683"/>
                    <a:pt x="11736" y="83729"/>
                    <a:pt x="11736" y="69572"/>
                  </a:cubicBezTo>
                  <a:cubicBezTo>
                    <a:pt x="11736" y="68297"/>
                    <a:pt x="12019" y="65491"/>
                    <a:pt x="12586" y="63195"/>
                  </a:cubicBezTo>
                  <a:cubicBezTo>
                    <a:pt x="12728" y="62685"/>
                    <a:pt x="12728" y="62558"/>
                    <a:pt x="12728" y="62430"/>
                  </a:cubicBezTo>
                  <a:cubicBezTo>
                    <a:pt x="12728" y="60772"/>
                    <a:pt x="11028" y="60772"/>
                    <a:pt x="10461" y="60772"/>
                  </a:cubicBezTo>
                  <a:cubicBezTo>
                    <a:pt x="8477" y="60772"/>
                    <a:pt x="8335" y="61027"/>
                    <a:pt x="7768" y="63323"/>
                  </a:cubicBezTo>
                  <a:lnTo>
                    <a:pt x="541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3" y="92274"/>
                    <a:pt x="2100" y="92274"/>
                  </a:cubicBezTo>
                  <a:cubicBezTo>
                    <a:pt x="2950" y="92274"/>
                    <a:pt x="3092" y="92147"/>
                    <a:pt x="4934" y="90489"/>
                  </a:cubicBezTo>
                  <a:cubicBezTo>
                    <a:pt x="6493" y="88958"/>
                    <a:pt x="10177" y="84877"/>
                    <a:pt x="11736" y="83346"/>
                  </a:cubicBezTo>
                  <a:cubicBezTo>
                    <a:pt x="19247" y="90744"/>
                    <a:pt x="30300" y="92274"/>
                    <a:pt x="38802" y="92274"/>
                  </a:cubicBezTo>
                  <a:cubicBezTo>
                    <a:pt x="60200" y="92274"/>
                    <a:pt x="77489" y="75694"/>
                    <a:pt x="77489" y="60645"/>
                  </a:cubicBezTo>
                  <a:cubicBezTo>
                    <a:pt x="77489" y="55033"/>
                    <a:pt x="74938" y="49932"/>
                    <a:pt x="71821" y="46998"/>
                  </a:cubicBezTo>
                  <a:cubicBezTo>
                    <a:pt x="66861" y="42407"/>
                    <a:pt x="64735" y="41897"/>
                    <a:pt x="46455" y="38071"/>
                  </a:cubicBezTo>
                  <a:cubicBezTo>
                    <a:pt x="43479" y="37433"/>
                    <a:pt x="38802" y="36413"/>
                    <a:pt x="37527" y="36030"/>
                  </a:cubicBezTo>
                  <a:cubicBezTo>
                    <a:pt x="33984" y="34882"/>
                    <a:pt x="28033" y="31694"/>
                    <a:pt x="28033" y="24424"/>
                  </a:cubicBezTo>
                  <a:cubicBezTo>
                    <a:pt x="28033" y="14348"/>
                    <a:pt x="40645" y="4145"/>
                    <a:pt x="55382" y="4145"/>
                  </a:cubicBezTo>
                  <a:cubicBezTo>
                    <a:pt x="70687" y="4145"/>
                    <a:pt x="78056" y="11925"/>
                    <a:pt x="78056" y="24041"/>
                  </a:cubicBezTo>
                  <a:cubicBezTo>
                    <a:pt x="78056" y="25699"/>
                    <a:pt x="77489" y="28633"/>
                    <a:pt x="77489" y="29781"/>
                  </a:cubicBezTo>
                  <a:cubicBezTo>
                    <a:pt x="77489" y="31566"/>
                    <a:pt x="79189" y="31566"/>
                    <a:pt x="79898" y="31566"/>
                  </a:cubicBezTo>
                  <a:cubicBezTo>
                    <a:pt x="82024" y="31566"/>
                    <a:pt x="82165" y="30928"/>
                    <a:pt x="82732" y="28760"/>
                  </a:cubicBezTo>
                  <a:lnTo>
                    <a:pt x="90101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88567E0B-6BF1-FC13-D786-FFBAD58ADF10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2162527" y="3052797"/>
              <a:ext cx="50407" cy="60671"/>
            </a:xfrm>
            <a:custGeom>
              <a:avLst/>
              <a:gdLst>
                <a:gd name="csX0" fmla="*/ 50529 w 50407"/>
                <a:gd name="csY0" fmla="*/ 43155 h 60671"/>
                <a:gd name="csX1" fmla="*/ 46277 w 50407"/>
                <a:gd name="csY1" fmla="*/ 43155 h 60671"/>
                <a:gd name="csX2" fmla="*/ 43342 w 50407"/>
                <a:gd name="csY2" fmla="*/ 51445 h 60671"/>
                <a:gd name="csX3" fmla="*/ 32511 w 50407"/>
                <a:gd name="csY3" fmla="*/ 51991 h 60671"/>
                <a:gd name="csX4" fmla="*/ 12672 w 50407"/>
                <a:gd name="csY4" fmla="*/ 51991 h 60671"/>
                <a:gd name="csX5" fmla="*/ 32916 w 50407"/>
                <a:gd name="csY5" fmla="*/ 38782 h 60671"/>
                <a:gd name="csX6" fmla="*/ 50529 w 50407"/>
                <a:gd name="csY6" fmla="*/ 18194 h 60671"/>
                <a:gd name="csX7" fmla="*/ 23806 w 50407"/>
                <a:gd name="csY7" fmla="*/ 65 h 60671"/>
                <a:gd name="csX8" fmla="*/ 121 w 50407"/>
                <a:gd name="csY8" fmla="*/ 16099 h 60671"/>
                <a:gd name="csX9" fmla="*/ 5992 w 50407"/>
                <a:gd name="csY9" fmla="*/ 21656 h 60671"/>
                <a:gd name="csX10" fmla="*/ 11964 w 50407"/>
                <a:gd name="csY10" fmla="*/ 16281 h 60671"/>
                <a:gd name="csX11" fmla="*/ 6194 w 50407"/>
                <a:gd name="csY11" fmla="*/ 10906 h 60671"/>
                <a:gd name="csX12" fmla="*/ 21681 w 50407"/>
                <a:gd name="csY12" fmla="*/ 4074 h 60671"/>
                <a:gd name="csX13" fmla="*/ 39698 w 50407"/>
                <a:gd name="csY13" fmla="*/ 18285 h 60671"/>
                <a:gd name="csX14" fmla="*/ 26033 w 50407"/>
                <a:gd name="csY14" fmla="*/ 37689 h 60671"/>
                <a:gd name="csX15" fmla="*/ 1336 w 50407"/>
                <a:gd name="csY15" fmla="*/ 56546 h 60671"/>
                <a:gd name="csX16" fmla="*/ 121 w 50407"/>
                <a:gd name="csY16" fmla="*/ 58004 h 60671"/>
                <a:gd name="csX17" fmla="*/ 121 w 50407"/>
                <a:gd name="csY17" fmla="*/ 60737 h 60671"/>
                <a:gd name="csX18" fmla="*/ 47188 w 50407"/>
                <a:gd name="csY18" fmla="*/ 60737 h 60671"/>
                <a:gd name="csX19" fmla="*/ 50529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29" y="43155"/>
                  </a:moveTo>
                  <a:lnTo>
                    <a:pt x="46277" y="43155"/>
                  </a:lnTo>
                  <a:cubicBezTo>
                    <a:pt x="45974" y="44886"/>
                    <a:pt x="44962" y="50534"/>
                    <a:pt x="43342" y="51445"/>
                  </a:cubicBezTo>
                  <a:cubicBezTo>
                    <a:pt x="42532" y="51991"/>
                    <a:pt x="34030" y="51991"/>
                    <a:pt x="32511" y="51991"/>
                  </a:cubicBezTo>
                  <a:lnTo>
                    <a:pt x="12672" y="51991"/>
                  </a:lnTo>
                  <a:cubicBezTo>
                    <a:pt x="19353" y="47528"/>
                    <a:pt x="26843" y="42426"/>
                    <a:pt x="32916" y="38782"/>
                  </a:cubicBezTo>
                  <a:cubicBezTo>
                    <a:pt x="42026" y="33134"/>
                    <a:pt x="50529" y="27850"/>
                    <a:pt x="50529" y="18194"/>
                  </a:cubicBezTo>
                  <a:cubicBezTo>
                    <a:pt x="50529" y="6533"/>
                    <a:pt x="38281" y="65"/>
                    <a:pt x="23806" y="65"/>
                  </a:cubicBezTo>
                  <a:cubicBezTo>
                    <a:pt x="10142" y="65"/>
                    <a:pt x="121" y="7171"/>
                    <a:pt x="121" y="16099"/>
                  </a:cubicBezTo>
                  <a:cubicBezTo>
                    <a:pt x="121" y="20836"/>
                    <a:pt x="4575" y="21656"/>
                    <a:pt x="5992" y="21656"/>
                  </a:cubicBezTo>
                  <a:cubicBezTo>
                    <a:pt x="8725" y="21656"/>
                    <a:pt x="11964" y="20016"/>
                    <a:pt x="11964" y="16281"/>
                  </a:cubicBezTo>
                  <a:cubicBezTo>
                    <a:pt x="11964" y="13001"/>
                    <a:pt x="9332" y="11179"/>
                    <a:pt x="6194" y="10906"/>
                  </a:cubicBezTo>
                  <a:cubicBezTo>
                    <a:pt x="9028" y="6807"/>
                    <a:pt x="14899" y="4074"/>
                    <a:pt x="21681" y="4074"/>
                  </a:cubicBezTo>
                  <a:cubicBezTo>
                    <a:pt x="31499" y="4074"/>
                    <a:pt x="39698" y="9357"/>
                    <a:pt x="39698" y="18285"/>
                  </a:cubicBezTo>
                  <a:cubicBezTo>
                    <a:pt x="39698" y="25937"/>
                    <a:pt x="33827" y="31767"/>
                    <a:pt x="26033" y="37689"/>
                  </a:cubicBezTo>
                  <a:lnTo>
                    <a:pt x="1336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188" y="60737"/>
                  </a:lnTo>
                  <a:lnTo>
                    <a:pt x="5052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E98851D5-98B4-9A16-0D08-C29EA3D115C6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2259857" y="2989393"/>
              <a:ext cx="22066" cy="113690"/>
            </a:xfrm>
            <a:custGeom>
              <a:avLst/>
              <a:gdLst>
                <a:gd name="csX0" fmla="*/ 21584 w 22066"/>
                <a:gd name="csY0" fmla="*/ 9719 h 113690"/>
                <a:gd name="csX1" fmla="*/ 10855 w 22066"/>
                <a:gd name="csY1" fmla="*/ 63 h 113690"/>
                <a:gd name="csX2" fmla="*/ 125 w 22066"/>
                <a:gd name="csY2" fmla="*/ 9719 h 113690"/>
                <a:gd name="csX3" fmla="*/ 10855 w 22066"/>
                <a:gd name="csY3" fmla="*/ 19376 h 113690"/>
                <a:gd name="csX4" fmla="*/ 21584 w 22066"/>
                <a:gd name="csY4" fmla="*/ 9719 h 113690"/>
                <a:gd name="csX5" fmla="*/ 17738 w 22066"/>
                <a:gd name="csY5" fmla="*/ 76585 h 113690"/>
                <a:gd name="csX6" fmla="*/ 4781 w 22066"/>
                <a:gd name="csY6" fmla="*/ 109381 h 113690"/>
                <a:gd name="csX7" fmla="*/ 3364 w 22066"/>
                <a:gd name="csY7" fmla="*/ 111749 h 113690"/>
                <a:gd name="csX8" fmla="*/ 5389 w 22066"/>
                <a:gd name="csY8" fmla="*/ 113754 h 113690"/>
                <a:gd name="csX9" fmla="*/ 22191 w 22066"/>
                <a:gd name="csY9" fmla="*/ 78043 h 113690"/>
                <a:gd name="csX10" fmla="*/ 10855 w 22066"/>
                <a:gd name="csY10" fmla="*/ 59277 h 113690"/>
                <a:gd name="csX11" fmla="*/ 125 w 22066"/>
                <a:gd name="csY11" fmla="*/ 68933 h 113690"/>
                <a:gd name="csX12" fmla="*/ 10855 w 22066"/>
                <a:gd name="csY12" fmla="*/ 78590 h 113690"/>
                <a:gd name="csX13" fmla="*/ 12474 w 22066"/>
                <a:gd name="csY13" fmla="*/ 78407 h 113690"/>
                <a:gd name="csX14" fmla="*/ 17738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84" y="9719"/>
                  </a:moveTo>
                  <a:cubicBezTo>
                    <a:pt x="21584" y="4435"/>
                    <a:pt x="16725" y="63"/>
                    <a:pt x="10855" y="63"/>
                  </a:cubicBezTo>
                  <a:cubicBezTo>
                    <a:pt x="4984" y="63"/>
                    <a:pt x="125" y="4435"/>
                    <a:pt x="125" y="9719"/>
                  </a:cubicBezTo>
                  <a:cubicBezTo>
                    <a:pt x="125" y="15003"/>
                    <a:pt x="4984" y="19376"/>
                    <a:pt x="10855" y="19376"/>
                  </a:cubicBezTo>
                  <a:cubicBezTo>
                    <a:pt x="16725" y="19376"/>
                    <a:pt x="21584" y="15003"/>
                    <a:pt x="21584" y="9719"/>
                  </a:cubicBezTo>
                  <a:close/>
                  <a:moveTo>
                    <a:pt x="17738" y="76585"/>
                  </a:moveTo>
                  <a:cubicBezTo>
                    <a:pt x="17738" y="81687"/>
                    <a:pt x="17738" y="95898"/>
                    <a:pt x="4781" y="109381"/>
                  </a:cubicBezTo>
                  <a:cubicBezTo>
                    <a:pt x="3364" y="110838"/>
                    <a:pt x="3364" y="111203"/>
                    <a:pt x="3364" y="111749"/>
                  </a:cubicBezTo>
                  <a:cubicBezTo>
                    <a:pt x="3364" y="113025"/>
                    <a:pt x="4376" y="113754"/>
                    <a:pt x="5389" y="113754"/>
                  </a:cubicBezTo>
                  <a:cubicBezTo>
                    <a:pt x="7616" y="113754"/>
                    <a:pt x="22191" y="99178"/>
                    <a:pt x="22191" y="78043"/>
                  </a:cubicBezTo>
                  <a:cubicBezTo>
                    <a:pt x="22191" y="72759"/>
                    <a:pt x="21786" y="59277"/>
                    <a:pt x="10855" y="59277"/>
                  </a:cubicBezTo>
                  <a:cubicBezTo>
                    <a:pt x="3769" y="59277"/>
                    <a:pt x="125" y="64196"/>
                    <a:pt x="125" y="68933"/>
                  </a:cubicBezTo>
                  <a:cubicBezTo>
                    <a:pt x="125" y="73670"/>
                    <a:pt x="3567" y="78590"/>
                    <a:pt x="10855" y="78590"/>
                  </a:cubicBezTo>
                  <a:cubicBezTo>
                    <a:pt x="11867" y="78590"/>
                    <a:pt x="12272" y="78590"/>
                    <a:pt x="12474" y="78407"/>
                  </a:cubicBezTo>
                  <a:cubicBezTo>
                    <a:pt x="13891" y="78225"/>
                    <a:pt x="16118" y="77861"/>
                    <a:pt x="17738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1876E793-D569-6D8B-FC53-BEDD50DED773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2337886" y="2943480"/>
              <a:ext cx="166811" cy="124440"/>
            </a:xfrm>
            <a:custGeom>
              <a:avLst/>
              <a:gdLst>
                <a:gd name="csX0" fmla="*/ 92848 w 166811"/>
                <a:gd name="csY0" fmla="*/ 49620 h 124440"/>
                <a:gd name="csX1" fmla="*/ 75843 w 166811"/>
                <a:gd name="csY1" fmla="*/ 13363 h 124440"/>
                <a:gd name="csX2" fmla="*/ 74830 w 166811"/>
                <a:gd name="csY2" fmla="*/ 10995 h 124440"/>
                <a:gd name="csX3" fmla="*/ 86774 w 166811"/>
                <a:gd name="csY3" fmla="*/ 5711 h 124440"/>
                <a:gd name="csX4" fmla="*/ 90823 w 166811"/>
                <a:gd name="csY4" fmla="*/ 2249 h 124440"/>
                <a:gd name="csX5" fmla="*/ 87787 w 166811"/>
                <a:gd name="csY5" fmla="*/ 63 h 124440"/>
                <a:gd name="csX6" fmla="*/ 62279 w 166811"/>
                <a:gd name="csY6" fmla="*/ 609 h 124440"/>
                <a:gd name="csX7" fmla="*/ 39606 w 166811"/>
                <a:gd name="csY7" fmla="*/ 63 h 124440"/>
                <a:gd name="csX8" fmla="*/ 35962 w 166811"/>
                <a:gd name="csY8" fmla="*/ 3707 h 124440"/>
                <a:gd name="csX9" fmla="*/ 40618 w 166811"/>
                <a:gd name="csY9" fmla="*/ 5711 h 124440"/>
                <a:gd name="csX10" fmla="*/ 55801 w 166811"/>
                <a:gd name="csY10" fmla="*/ 11541 h 124440"/>
                <a:gd name="csX11" fmla="*/ 79689 w 166811"/>
                <a:gd name="csY11" fmla="*/ 62374 h 124440"/>
                <a:gd name="csX12" fmla="*/ 36974 w 166811"/>
                <a:gd name="csY12" fmla="*/ 103733 h 124440"/>
                <a:gd name="csX13" fmla="*/ 34342 w 166811"/>
                <a:gd name="csY13" fmla="*/ 105737 h 124440"/>
                <a:gd name="csX14" fmla="*/ 4583 w 166811"/>
                <a:gd name="csY14" fmla="*/ 118855 h 124440"/>
                <a:gd name="csX15" fmla="*/ 130 w 166811"/>
                <a:gd name="csY15" fmla="*/ 122499 h 124440"/>
                <a:gd name="csX16" fmla="*/ 2761 w 166811"/>
                <a:gd name="csY16" fmla="*/ 124503 h 124440"/>
                <a:gd name="csX17" fmla="*/ 21791 w 166811"/>
                <a:gd name="csY17" fmla="*/ 123957 h 124440"/>
                <a:gd name="csX18" fmla="*/ 44464 w 166811"/>
                <a:gd name="csY18" fmla="*/ 124503 h 124440"/>
                <a:gd name="csX19" fmla="*/ 48108 w 166811"/>
                <a:gd name="csY19" fmla="*/ 120859 h 124440"/>
                <a:gd name="csX20" fmla="*/ 45679 w 166811"/>
                <a:gd name="csY20" fmla="*/ 118855 h 124440"/>
                <a:gd name="csX21" fmla="*/ 37581 w 166811"/>
                <a:gd name="csY21" fmla="*/ 113207 h 124440"/>
                <a:gd name="csX22" fmla="*/ 43047 w 166811"/>
                <a:gd name="csY22" fmla="*/ 105008 h 124440"/>
                <a:gd name="csX23" fmla="*/ 63696 w 166811"/>
                <a:gd name="csY23" fmla="*/ 85331 h 124440"/>
                <a:gd name="csX24" fmla="*/ 81916 w 166811"/>
                <a:gd name="csY24" fmla="*/ 67476 h 124440"/>
                <a:gd name="csX25" fmla="*/ 102362 w 166811"/>
                <a:gd name="csY25" fmla="*/ 111021 h 124440"/>
                <a:gd name="csX26" fmla="*/ 103375 w 166811"/>
                <a:gd name="csY26" fmla="*/ 113571 h 124440"/>
                <a:gd name="csX27" fmla="*/ 91633 w 166811"/>
                <a:gd name="csY27" fmla="*/ 118855 h 124440"/>
                <a:gd name="csX28" fmla="*/ 87584 w 166811"/>
                <a:gd name="csY28" fmla="*/ 122317 h 124440"/>
                <a:gd name="csX29" fmla="*/ 90621 w 166811"/>
                <a:gd name="csY29" fmla="*/ 124503 h 124440"/>
                <a:gd name="csX30" fmla="*/ 116128 w 166811"/>
                <a:gd name="csY30" fmla="*/ 123957 h 124440"/>
                <a:gd name="csX31" fmla="*/ 138599 w 166811"/>
                <a:gd name="csY31" fmla="*/ 124503 h 124440"/>
                <a:gd name="csX32" fmla="*/ 142446 w 166811"/>
                <a:gd name="csY32" fmla="*/ 121041 h 124440"/>
                <a:gd name="csX33" fmla="*/ 138802 w 166811"/>
                <a:gd name="csY33" fmla="*/ 118855 h 124440"/>
                <a:gd name="csX34" fmla="*/ 121392 w 166811"/>
                <a:gd name="csY34" fmla="*/ 110838 h 124440"/>
                <a:gd name="csX35" fmla="*/ 95277 w 166811"/>
                <a:gd name="csY35" fmla="*/ 54540 h 124440"/>
                <a:gd name="csX36" fmla="*/ 136777 w 166811"/>
                <a:gd name="csY36" fmla="*/ 15003 h 124440"/>
                <a:gd name="csX37" fmla="*/ 162487 w 166811"/>
                <a:gd name="csY37" fmla="*/ 5711 h 124440"/>
                <a:gd name="csX38" fmla="*/ 166941 w 166811"/>
                <a:gd name="csY38" fmla="*/ 2067 h 124440"/>
                <a:gd name="csX39" fmla="*/ 164309 w 166811"/>
                <a:gd name="csY39" fmla="*/ 63 h 124440"/>
                <a:gd name="csX40" fmla="*/ 145280 w 166811"/>
                <a:gd name="csY40" fmla="*/ 609 h 124440"/>
                <a:gd name="csX41" fmla="*/ 122809 w 166811"/>
                <a:gd name="csY41" fmla="*/ 63 h 124440"/>
                <a:gd name="csX42" fmla="*/ 118962 w 166811"/>
                <a:gd name="csY42" fmla="*/ 3707 h 124440"/>
                <a:gd name="csX43" fmla="*/ 121392 w 166811"/>
                <a:gd name="csY43" fmla="*/ 5711 h 124440"/>
                <a:gd name="csX44" fmla="*/ 129489 w 166811"/>
                <a:gd name="csY44" fmla="*/ 11359 h 124440"/>
                <a:gd name="csX45" fmla="*/ 125643 w 166811"/>
                <a:gd name="csY45" fmla="*/ 17918 h 124440"/>
                <a:gd name="csX46" fmla="*/ 92848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48" y="49620"/>
                  </a:moveTo>
                  <a:lnTo>
                    <a:pt x="75843" y="13363"/>
                  </a:lnTo>
                  <a:cubicBezTo>
                    <a:pt x="75235" y="11906"/>
                    <a:pt x="74830" y="11177"/>
                    <a:pt x="74830" y="10995"/>
                  </a:cubicBezTo>
                  <a:cubicBezTo>
                    <a:pt x="74830" y="9901"/>
                    <a:pt x="78272" y="6440"/>
                    <a:pt x="86774" y="5711"/>
                  </a:cubicBezTo>
                  <a:cubicBezTo>
                    <a:pt x="88799" y="5529"/>
                    <a:pt x="90823" y="5346"/>
                    <a:pt x="90823" y="2249"/>
                  </a:cubicBezTo>
                  <a:cubicBezTo>
                    <a:pt x="90823" y="63"/>
                    <a:pt x="88394" y="63"/>
                    <a:pt x="87787" y="63"/>
                  </a:cubicBezTo>
                  <a:cubicBezTo>
                    <a:pt x="79486" y="63"/>
                    <a:pt x="70782" y="609"/>
                    <a:pt x="62279" y="609"/>
                  </a:cubicBezTo>
                  <a:cubicBezTo>
                    <a:pt x="57218" y="609"/>
                    <a:pt x="44667" y="63"/>
                    <a:pt x="39606" y="63"/>
                  </a:cubicBezTo>
                  <a:cubicBezTo>
                    <a:pt x="38391" y="63"/>
                    <a:pt x="35962" y="63"/>
                    <a:pt x="35962" y="3707"/>
                  </a:cubicBezTo>
                  <a:cubicBezTo>
                    <a:pt x="35962" y="5711"/>
                    <a:pt x="37986" y="5711"/>
                    <a:pt x="40618" y="5711"/>
                  </a:cubicBezTo>
                  <a:cubicBezTo>
                    <a:pt x="52764" y="5711"/>
                    <a:pt x="53979" y="7533"/>
                    <a:pt x="55801" y="11541"/>
                  </a:cubicBezTo>
                  <a:lnTo>
                    <a:pt x="79689" y="62374"/>
                  </a:lnTo>
                  <a:lnTo>
                    <a:pt x="36974" y="103733"/>
                  </a:lnTo>
                  <a:lnTo>
                    <a:pt x="34342" y="105737"/>
                  </a:lnTo>
                  <a:cubicBezTo>
                    <a:pt x="24423" y="115393"/>
                    <a:pt x="14908" y="118308"/>
                    <a:pt x="4583" y="118855"/>
                  </a:cubicBezTo>
                  <a:cubicBezTo>
                    <a:pt x="1952" y="119037"/>
                    <a:pt x="130" y="119037"/>
                    <a:pt x="130" y="122499"/>
                  </a:cubicBezTo>
                  <a:cubicBezTo>
                    <a:pt x="130" y="122681"/>
                    <a:pt x="130" y="124503"/>
                    <a:pt x="2761" y="124503"/>
                  </a:cubicBezTo>
                  <a:cubicBezTo>
                    <a:pt x="8835" y="124503"/>
                    <a:pt x="15515" y="123957"/>
                    <a:pt x="21791" y="123957"/>
                  </a:cubicBezTo>
                  <a:cubicBezTo>
                    <a:pt x="29281" y="123957"/>
                    <a:pt x="37176" y="124503"/>
                    <a:pt x="44464" y="124503"/>
                  </a:cubicBezTo>
                  <a:cubicBezTo>
                    <a:pt x="45679" y="124503"/>
                    <a:pt x="48108" y="124503"/>
                    <a:pt x="48108" y="120859"/>
                  </a:cubicBezTo>
                  <a:cubicBezTo>
                    <a:pt x="48108" y="119037"/>
                    <a:pt x="46084" y="118855"/>
                    <a:pt x="45679" y="118855"/>
                  </a:cubicBezTo>
                  <a:cubicBezTo>
                    <a:pt x="43857" y="118673"/>
                    <a:pt x="37581" y="118308"/>
                    <a:pt x="37581" y="113207"/>
                  </a:cubicBezTo>
                  <a:cubicBezTo>
                    <a:pt x="37581" y="110292"/>
                    <a:pt x="40618" y="107377"/>
                    <a:pt x="43047" y="105008"/>
                  </a:cubicBezTo>
                  <a:lnTo>
                    <a:pt x="63696" y="85331"/>
                  </a:lnTo>
                  <a:lnTo>
                    <a:pt x="81916" y="67476"/>
                  </a:lnTo>
                  <a:lnTo>
                    <a:pt x="102362" y="111021"/>
                  </a:lnTo>
                  <a:cubicBezTo>
                    <a:pt x="103172" y="113025"/>
                    <a:pt x="103375" y="113207"/>
                    <a:pt x="103375" y="113571"/>
                  </a:cubicBezTo>
                  <a:cubicBezTo>
                    <a:pt x="103375" y="115029"/>
                    <a:pt x="99528" y="118126"/>
                    <a:pt x="91633" y="118855"/>
                  </a:cubicBezTo>
                  <a:cubicBezTo>
                    <a:pt x="89406" y="119037"/>
                    <a:pt x="87584" y="119219"/>
                    <a:pt x="87584" y="122317"/>
                  </a:cubicBezTo>
                  <a:cubicBezTo>
                    <a:pt x="87584" y="124503"/>
                    <a:pt x="89811" y="124503"/>
                    <a:pt x="90621" y="124503"/>
                  </a:cubicBezTo>
                  <a:cubicBezTo>
                    <a:pt x="96289" y="124503"/>
                    <a:pt x="110460" y="123957"/>
                    <a:pt x="116128" y="123957"/>
                  </a:cubicBezTo>
                  <a:cubicBezTo>
                    <a:pt x="121189" y="123957"/>
                    <a:pt x="133538" y="124503"/>
                    <a:pt x="138599" y="124503"/>
                  </a:cubicBezTo>
                  <a:cubicBezTo>
                    <a:pt x="140016" y="124503"/>
                    <a:pt x="142446" y="124503"/>
                    <a:pt x="142446" y="121041"/>
                  </a:cubicBezTo>
                  <a:cubicBezTo>
                    <a:pt x="142446" y="118855"/>
                    <a:pt x="140421" y="118855"/>
                    <a:pt x="138802" y="118855"/>
                  </a:cubicBezTo>
                  <a:cubicBezTo>
                    <a:pt x="125238" y="118673"/>
                    <a:pt x="124833" y="118126"/>
                    <a:pt x="121392" y="110838"/>
                  </a:cubicBezTo>
                  <a:cubicBezTo>
                    <a:pt x="113497" y="93894"/>
                    <a:pt x="99933" y="65471"/>
                    <a:pt x="95277" y="54540"/>
                  </a:cubicBezTo>
                  <a:cubicBezTo>
                    <a:pt x="109043" y="41786"/>
                    <a:pt x="130299" y="20104"/>
                    <a:pt x="136777" y="15003"/>
                  </a:cubicBezTo>
                  <a:cubicBezTo>
                    <a:pt x="142648" y="10630"/>
                    <a:pt x="150341" y="6257"/>
                    <a:pt x="162487" y="5711"/>
                  </a:cubicBezTo>
                  <a:cubicBezTo>
                    <a:pt x="165119" y="5529"/>
                    <a:pt x="166941" y="5529"/>
                    <a:pt x="166941" y="2067"/>
                  </a:cubicBezTo>
                  <a:cubicBezTo>
                    <a:pt x="166941" y="1885"/>
                    <a:pt x="166941" y="63"/>
                    <a:pt x="164309" y="63"/>
                  </a:cubicBezTo>
                  <a:cubicBezTo>
                    <a:pt x="158236" y="63"/>
                    <a:pt x="151555" y="609"/>
                    <a:pt x="145280" y="609"/>
                  </a:cubicBezTo>
                  <a:cubicBezTo>
                    <a:pt x="137789" y="609"/>
                    <a:pt x="130097" y="63"/>
                    <a:pt x="122809" y="63"/>
                  </a:cubicBezTo>
                  <a:cubicBezTo>
                    <a:pt x="121594" y="63"/>
                    <a:pt x="118962" y="63"/>
                    <a:pt x="118962" y="3707"/>
                  </a:cubicBezTo>
                  <a:cubicBezTo>
                    <a:pt x="118962" y="4982"/>
                    <a:pt x="119975" y="5529"/>
                    <a:pt x="121392" y="5711"/>
                  </a:cubicBezTo>
                  <a:cubicBezTo>
                    <a:pt x="123214" y="5893"/>
                    <a:pt x="129489" y="6257"/>
                    <a:pt x="129489" y="11359"/>
                  </a:cubicBezTo>
                  <a:cubicBezTo>
                    <a:pt x="129489" y="13910"/>
                    <a:pt x="127263" y="16278"/>
                    <a:pt x="125643" y="17918"/>
                  </a:cubicBezTo>
                  <a:lnTo>
                    <a:pt x="92848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38FAD389-0BBA-079C-DA8F-89C4500C23B9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2506231" y="3009034"/>
              <a:ext cx="105856" cy="86215"/>
            </a:xfrm>
            <a:custGeom>
              <a:avLst/>
              <a:gdLst>
                <a:gd name="csX0" fmla="*/ 62915 w 105856"/>
                <a:gd name="csY0" fmla="*/ 9119 h 86215"/>
                <a:gd name="csX1" fmla="*/ 67308 w 105856"/>
                <a:gd name="csY1" fmla="*/ 4783 h 86215"/>
                <a:gd name="csX2" fmla="*/ 75810 w 105856"/>
                <a:gd name="csY2" fmla="*/ 4656 h 86215"/>
                <a:gd name="csX3" fmla="*/ 91682 w 105856"/>
                <a:gd name="csY3" fmla="*/ 5676 h 86215"/>
                <a:gd name="csX4" fmla="*/ 98342 w 105856"/>
                <a:gd name="csY4" fmla="*/ 15751 h 86215"/>
                <a:gd name="csX5" fmla="*/ 97350 w 105856"/>
                <a:gd name="csY5" fmla="*/ 26082 h 86215"/>
                <a:gd name="csX6" fmla="*/ 97067 w 105856"/>
                <a:gd name="csY6" fmla="*/ 27485 h 86215"/>
                <a:gd name="csX7" fmla="*/ 99476 w 105856"/>
                <a:gd name="csY7" fmla="*/ 29398 h 86215"/>
                <a:gd name="csX8" fmla="*/ 102168 w 105856"/>
                <a:gd name="csY8" fmla="*/ 26209 h 86215"/>
                <a:gd name="csX9" fmla="*/ 105994 w 105856"/>
                <a:gd name="csY9" fmla="*/ 1850 h 86215"/>
                <a:gd name="csX10" fmla="*/ 101743 w 105856"/>
                <a:gd name="csY10" fmla="*/ 64 h 86215"/>
                <a:gd name="csX11" fmla="*/ 14592 w 105856"/>
                <a:gd name="csY11" fmla="*/ 64 h 86215"/>
                <a:gd name="csX12" fmla="*/ 9774 w 105856"/>
                <a:gd name="csY12" fmla="*/ 2743 h 86215"/>
                <a:gd name="csX13" fmla="*/ 846 w 105856"/>
                <a:gd name="csY13" fmla="*/ 25317 h 86215"/>
                <a:gd name="csX14" fmla="*/ 138 w 105856"/>
                <a:gd name="csY14" fmla="*/ 27612 h 86215"/>
                <a:gd name="csX15" fmla="*/ 2547 w 105856"/>
                <a:gd name="csY15" fmla="*/ 29398 h 86215"/>
                <a:gd name="csX16" fmla="*/ 5523 w 105856"/>
                <a:gd name="csY16" fmla="*/ 26337 h 86215"/>
                <a:gd name="csX17" fmla="*/ 39958 w 105856"/>
                <a:gd name="csY17" fmla="*/ 4656 h 86215"/>
                <a:gd name="csX18" fmla="*/ 45910 w 105856"/>
                <a:gd name="csY18" fmla="*/ 4656 h 86215"/>
                <a:gd name="csX19" fmla="*/ 50303 w 105856"/>
                <a:gd name="csY19" fmla="*/ 5931 h 86215"/>
                <a:gd name="csX20" fmla="*/ 49736 w 105856"/>
                <a:gd name="csY20" fmla="*/ 8609 h 86215"/>
                <a:gd name="csX21" fmla="*/ 31030 w 105856"/>
                <a:gd name="csY21" fmla="*/ 75694 h 86215"/>
                <a:gd name="csX22" fmla="*/ 14450 w 105856"/>
                <a:gd name="csY22" fmla="*/ 81688 h 86215"/>
                <a:gd name="csX23" fmla="*/ 8074 w 105856"/>
                <a:gd name="csY23" fmla="*/ 84494 h 86215"/>
                <a:gd name="csX24" fmla="*/ 10483 w 105856"/>
                <a:gd name="csY24" fmla="*/ 86280 h 86215"/>
                <a:gd name="csX25" fmla="*/ 22670 w 105856"/>
                <a:gd name="csY25" fmla="*/ 85897 h 86215"/>
                <a:gd name="csX26" fmla="*/ 34857 w 105856"/>
                <a:gd name="csY26" fmla="*/ 85770 h 86215"/>
                <a:gd name="csX27" fmla="*/ 47610 w 105856"/>
                <a:gd name="csY27" fmla="*/ 85897 h 86215"/>
                <a:gd name="csX28" fmla="*/ 59514 w 105856"/>
                <a:gd name="csY28" fmla="*/ 86280 h 86215"/>
                <a:gd name="csX29" fmla="*/ 62773 w 105856"/>
                <a:gd name="csY29" fmla="*/ 83474 h 86215"/>
                <a:gd name="csX30" fmla="*/ 56963 w 105856"/>
                <a:gd name="csY30" fmla="*/ 81688 h 86215"/>
                <a:gd name="csX31" fmla="*/ 48744 w 105856"/>
                <a:gd name="csY31" fmla="*/ 81433 h 86215"/>
                <a:gd name="csX32" fmla="*/ 43642 w 105856"/>
                <a:gd name="csY32" fmla="*/ 79010 h 86215"/>
                <a:gd name="csX33" fmla="*/ 44209 w 105856"/>
                <a:gd name="csY33" fmla="*/ 76077 h 86215"/>
                <a:gd name="csX34" fmla="*/ 62915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915" y="9119"/>
                  </a:moveTo>
                  <a:cubicBezTo>
                    <a:pt x="63907" y="5421"/>
                    <a:pt x="64190" y="5038"/>
                    <a:pt x="67308" y="4783"/>
                  </a:cubicBezTo>
                  <a:cubicBezTo>
                    <a:pt x="68016" y="4656"/>
                    <a:pt x="72976" y="4656"/>
                    <a:pt x="75810" y="4656"/>
                  </a:cubicBezTo>
                  <a:cubicBezTo>
                    <a:pt x="84455" y="4656"/>
                    <a:pt x="88139" y="4656"/>
                    <a:pt x="91682" y="5676"/>
                  </a:cubicBezTo>
                  <a:cubicBezTo>
                    <a:pt x="98059" y="7461"/>
                    <a:pt x="98342" y="11160"/>
                    <a:pt x="98342" y="15751"/>
                  </a:cubicBezTo>
                  <a:cubicBezTo>
                    <a:pt x="98342" y="17792"/>
                    <a:pt x="98342" y="19450"/>
                    <a:pt x="97350" y="26082"/>
                  </a:cubicBezTo>
                  <a:lnTo>
                    <a:pt x="97067" y="27485"/>
                  </a:lnTo>
                  <a:cubicBezTo>
                    <a:pt x="97067" y="28760"/>
                    <a:pt x="98059" y="29398"/>
                    <a:pt x="99476" y="29398"/>
                  </a:cubicBezTo>
                  <a:cubicBezTo>
                    <a:pt x="101601" y="29398"/>
                    <a:pt x="101885" y="28250"/>
                    <a:pt x="102168" y="26209"/>
                  </a:cubicBezTo>
                  <a:lnTo>
                    <a:pt x="105994" y="1850"/>
                  </a:lnTo>
                  <a:cubicBezTo>
                    <a:pt x="105994" y="64"/>
                    <a:pt x="104294" y="64"/>
                    <a:pt x="101743" y="64"/>
                  </a:cubicBezTo>
                  <a:lnTo>
                    <a:pt x="14592" y="64"/>
                  </a:lnTo>
                  <a:cubicBezTo>
                    <a:pt x="11049" y="64"/>
                    <a:pt x="10766" y="64"/>
                    <a:pt x="9774" y="2743"/>
                  </a:cubicBezTo>
                  <a:lnTo>
                    <a:pt x="846" y="25317"/>
                  </a:lnTo>
                  <a:cubicBezTo>
                    <a:pt x="705" y="25827"/>
                    <a:pt x="138" y="26975"/>
                    <a:pt x="138" y="27612"/>
                  </a:cubicBezTo>
                  <a:cubicBezTo>
                    <a:pt x="138" y="28123"/>
                    <a:pt x="421" y="29398"/>
                    <a:pt x="2547" y="29398"/>
                  </a:cubicBezTo>
                  <a:cubicBezTo>
                    <a:pt x="4389" y="29398"/>
                    <a:pt x="4673" y="28760"/>
                    <a:pt x="5523" y="26337"/>
                  </a:cubicBezTo>
                  <a:cubicBezTo>
                    <a:pt x="13742" y="5931"/>
                    <a:pt x="18418" y="4656"/>
                    <a:pt x="39958" y="4656"/>
                  </a:cubicBezTo>
                  <a:lnTo>
                    <a:pt x="45910" y="4656"/>
                  </a:lnTo>
                  <a:cubicBezTo>
                    <a:pt x="50161" y="4656"/>
                    <a:pt x="50303" y="4783"/>
                    <a:pt x="50303" y="5931"/>
                  </a:cubicBezTo>
                  <a:cubicBezTo>
                    <a:pt x="50303" y="6059"/>
                    <a:pt x="50303" y="6696"/>
                    <a:pt x="49736" y="8609"/>
                  </a:cubicBezTo>
                  <a:lnTo>
                    <a:pt x="31030" y="75694"/>
                  </a:lnTo>
                  <a:cubicBezTo>
                    <a:pt x="29755" y="80413"/>
                    <a:pt x="29330" y="81688"/>
                    <a:pt x="14450" y="81688"/>
                  </a:cubicBezTo>
                  <a:cubicBezTo>
                    <a:pt x="9349" y="81688"/>
                    <a:pt x="8074" y="81688"/>
                    <a:pt x="8074" y="84494"/>
                  </a:cubicBezTo>
                  <a:cubicBezTo>
                    <a:pt x="8074" y="84877"/>
                    <a:pt x="8357" y="86280"/>
                    <a:pt x="10483" y="86280"/>
                  </a:cubicBezTo>
                  <a:cubicBezTo>
                    <a:pt x="14450" y="86280"/>
                    <a:pt x="18702" y="85897"/>
                    <a:pt x="22670" y="85897"/>
                  </a:cubicBezTo>
                  <a:cubicBezTo>
                    <a:pt x="26637" y="85897"/>
                    <a:pt x="30889" y="85770"/>
                    <a:pt x="34857" y="85770"/>
                  </a:cubicBezTo>
                  <a:cubicBezTo>
                    <a:pt x="38824" y="85770"/>
                    <a:pt x="43642" y="85770"/>
                    <a:pt x="47610" y="85897"/>
                  </a:cubicBezTo>
                  <a:cubicBezTo>
                    <a:pt x="51436" y="86025"/>
                    <a:pt x="55688" y="86280"/>
                    <a:pt x="59514" y="86280"/>
                  </a:cubicBezTo>
                  <a:cubicBezTo>
                    <a:pt x="60648" y="86280"/>
                    <a:pt x="62773" y="86280"/>
                    <a:pt x="62773" y="83474"/>
                  </a:cubicBezTo>
                  <a:cubicBezTo>
                    <a:pt x="62773" y="81688"/>
                    <a:pt x="61356" y="81688"/>
                    <a:pt x="56963" y="81688"/>
                  </a:cubicBezTo>
                  <a:cubicBezTo>
                    <a:pt x="54271" y="81688"/>
                    <a:pt x="51436" y="81561"/>
                    <a:pt x="48744" y="81433"/>
                  </a:cubicBezTo>
                  <a:cubicBezTo>
                    <a:pt x="43926" y="81051"/>
                    <a:pt x="43642" y="80541"/>
                    <a:pt x="43642" y="79010"/>
                  </a:cubicBezTo>
                  <a:cubicBezTo>
                    <a:pt x="43642" y="78117"/>
                    <a:pt x="43642" y="77862"/>
                    <a:pt x="44209" y="76077"/>
                  </a:cubicBezTo>
                  <a:lnTo>
                    <a:pt x="6291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B76495DE-C804-531A-3DB1-02EDA67CF706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2639207" y="2931273"/>
              <a:ext cx="46966" cy="182196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51660A0-B046-3430-2BEB-A0ACF27670AE}"/>
              </a:ext>
            </a:extLst>
          </p:cNvPr>
          <p:cNvGrpSpPr/>
          <p:nvPr/>
        </p:nvGrpSpPr>
        <p:grpSpPr>
          <a:xfrm>
            <a:off x="3253668" y="963213"/>
            <a:ext cx="1734271" cy="673267"/>
            <a:chOff x="3132406" y="947919"/>
            <a:chExt cx="1734271" cy="673267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6CA0223E-FD2B-E192-CF17-B1F1CBC2997D}"/>
                </a:ext>
              </a:extLst>
            </p:cNvPr>
            <p:cNvSpPr/>
            <p:nvPr/>
          </p:nvSpPr>
          <p:spPr>
            <a:xfrm>
              <a:off x="3132406" y="994043"/>
              <a:ext cx="1645920" cy="6271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pic>
          <p:nvPicPr>
            <p:cNvPr id="408" name="Picture 407">
              <a:extLst>
                <a:ext uri="{FF2B5EF4-FFF2-40B4-BE49-F238E27FC236}">
                  <a16:creationId xmlns:a16="http://schemas.microsoft.com/office/drawing/2014/main" id="{4676FB80-D6DC-5F14-CD5A-412446A77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3"/>
            <a:stretch>
              <a:fillRect/>
            </a:stretch>
          </p:blipFill>
          <p:spPr>
            <a:xfrm rot="20883760">
              <a:off x="3178301" y="1361510"/>
              <a:ext cx="651728" cy="194375"/>
            </a:xfrm>
            <a:prstGeom prst="rect">
              <a:avLst/>
            </a:prstGeom>
          </p:spPr>
        </p:pic>
        <p:pic>
          <p:nvPicPr>
            <p:cNvPr id="409" name="Picture 408">
              <a:extLst>
                <a:ext uri="{FF2B5EF4-FFF2-40B4-BE49-F238E27FC236}">
                  <a16:creationId xmlns:a16="http://schemas.microsoft.com/office/drawing/2014/main" id="{7E516EE2-5F40-D100-87CF-D6190BB21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4"/>
            <a:srcRect/>
            <a:stretch/>
          </p:blipFill>
          <p:spPr>
            <a:xfrm rot="20884556">
              <a:off x="3178295" y="1059275"/>
              <a:ext cx="651727" cy="194375"/>
            </a:xfrm>
            <a:prstGeom prst="rect">
              <a:avLst/>
            </a:prstGeom>
          </p:spPr>
        </p:pic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143C9351-D1BD-F5AC-327C-BB831AA12968}"/>
                </a:ext>
              </a:extLst>
            </p:cNvPr>
            <p:cNvSpPr txBox="1"/>
            <p:nvPr/>
          </p:nvSpPr>
          <p:spPr>
            <a:xfrm>
              <a:off x="3775903" y="947919"/>
              <a:ext cx="786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motile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17E0FCEC-3D9B-052F-2099-65A3A420F9DE}"/>
                </a:ext>
              </a:extLst>
            </p:cNvPr>
            <p:cNvSpPr txBox="1"/>
            <p:nvPr/>
          </p:nvSpPr>
          <p:spPr>
            <a:xfrm>
              <a:off x="3775902" y="1250085"/>
              <a:ext cx="1090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chemotactic</a:t>
              </a:r>
              <a:endParaRPr lang="en-CH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 descr="\documentclass{article}&#10;\usepackage{amsmath}&#10;\pagestyle{empty}&#10;\begin{document}&#10;&#10;\begin{align*}&#10;\langle v \rangle\sim V_{drift}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C3F9977D-9B85-83DA-C7CE-4063D6CDFBAA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953171" y="596900"/>
            <a:ext cx="978760" cy="211105"/>
            <a:chOff x="8005893" y="2171139"/>
            <a:chExt cx="978760" cy="2111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5E0AB3-0CF6-CC6A-73BE-60C38BCD5771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8005893" y="2171139"/>
              <a:ext cx="44259" cy="202440"/>
            </a:xfrm>
            <a:custGeom>
              <a:avLst/>
              <a:gdLst>
                <a:gd name="csX0" fmla="*/ 43475 w 44259"/>
                <a:gd name="csY0" fmla="*/ 7777 h 202440"/>
                <a:gd name="csX1" fmla="*/ 44467 w 44259"/>
                <a:gd name="csY1" fmla="*/ 4134 h 202440"/>
                <a:gd name="csX2" fmla="*/ 40498 w 44259"/>
                <a:gd name="csY2" fmla="*/ 85 h 202440"/>
                <a:gd name="csX3" fmla="*/ 35933 w 44259"/>
                <a:gd name="csY3" fmla="*/ 4741 h 202440"/>
                <a:gd name="csX4" fmla="*/ 1200 w 44259"/>
                <a:gd name="csY4" fmla="*/ 97661 h 202440"/>
                <a:gd name="csX5" fmla="*/ 208 w 44259"/>
                <a:gd name="csY5" fmla="*/ 101305 h 202440"/>
                <a:gd name="csX6" fmla="*/ 1200 w 44259"/>
                <a:gd name="csY6" fmla="*/ 104747 h 202440"/>
                <a:gd name="csX7" fmla="*/ 35933 w 44259"/>
                <a:gd name="csY7" fmla="*/ 197667 h 202440"/>
                <a:gd name="csX8" fmla="*/ 40498 w 44259"/>
                <a:gd name="csY8" fmla="*/ 202526 h 202440"/>
                <a:gd name="csX9" fmla="*/ 44467 w 44259"/>
                <a:gd name="csY9" fmla="*/ 198477 h 202440"/>
                <a:gd name="csX10" fmla="*/ 43475 w 44259"/>
                <a:gd name="csY10" fmla="*/ 195238 h 202440"/>
                <a:gd name="csX11" fmla="*/ 8345 w 44259"/>
                <a:gd name="csY11" fmla="*/ 101305 h 202440"/>
                <a:gd name="csX12" fmla="*/ 43475 w 44259"/>
                <a:gd name="csY12" fmla="*/ 7777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4259" h="202440">
                  <a:moveTo>
                    <a:pt x="43475" y="7777"/>
                  </a:moveTo>
                  <a:cubicBezTo>
                    <a:pt x="44467" y="5551"/>
                    <a:pt x="44467" y="5146"/>
                    <a:pt x="44467" y="4134"/>
                  </a:cubicBezTo>
                  <a:cubicBezTo>
                    <a:pt x="44467" y="1907"/>
                    <a:pt x="42681" y="85"/>
                    <a:pt x="40498" y="85"/>
                  </a:cubicBezTo>
                  <a:cubicBezTo>
                    <a:pt x="38712" y="85"/>
                    <a:pt x="37322" y="1097"/>
                    <a:pt x="35933" y="4741"/>
                  </a:cubicBezTo>
                  <a:lnTo>
                    <a:pt x="1200" y="97661"/>
                  </a:lnTo>
                  <a:cubicBezTo>
                    <a:pt x="803" y="98876"/>
                    <a:pt x="208" y="100090"/>
                    <a:pt x="208" y="101305"/>
                  </a:cubicBezTo>
                  <a:cubicBezTo>
                    <a:pt x="208" y="101912"/>
                    <a:pt x="208" y="102317"/>
                    <a:pt x="1200" y="104747"/>
                  </a:cubicBezTo>
                  <a:lnTo>
                    <a:pt x="35933" y="197667"/>
                  </a:lnTo>
                  <a:cubicBezTo>
                    <a:pt x="36727" y="199894"/>
                    <a:pt x="37719" y="202526"/>
                    <a:pt x="40498" y="202526"/>
                  </a:cubicBezTo>
                  <a:cubicBezTo>
                    <a:pt x="42681" y="202526"/>
                    <a:pt x="44467" y="200704"/>
                    <a:pt x="44467" y="198477"/>
                  </a:cubicBezTo>
                  <a:cubicBezTo>
                    <a:pt x="44467" y="197869"/>
                    <a:pt x="44467" y="197465"/>
                    <a:pt x="43475" y="195238"/>
                  </a:cubicBezTo>
                  <a:lnTo>
                    <a:pt x="8345" y="101305"/>
                  </a:lnTo>
                  <a:lnTo>
                    <a:pt x="43475" y="7777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924688-F615-AC62-220E-A254C18614E6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8067001" y="2233491"/>
              <a:ext cx="87128" cy="91705"/>
            </a:xfrm>
            <a:custGeom>
              <a:avLst/>
              <a:gdLst>
                <a:gd name="csX0" fmla="*/ 87341 w 87128"/>
                <a:gd name="csY0" fmla="*/ 14256 h 91705"/>
                <a:gd name="csX1" fmla="*/ 78608 w 87128"/>
                <a:gd name="csY1" fmla="*/ 85 h 91705"/>
                <a:gd name="csX2" fmla="*/ 68883 w 87128"/>
                <a:gd name="csY2" fmla="*/ 9802 h 91705"/>
                <a:gd name="csX3" fmla="*/ 72059 w 87128"/>
                <a:gd name="csY3" fmla="*/ 15875 h 91705"/>
                <a:gd name="csX4" fmla="*/ 78807 w 87128"/>
                <a:gd name="csY4" fmla="*/ 32475 h 91705"/>
                <a:gd name="csX5" fmla="*/ 43479 w 87128"/>
                <a:gd name="csY5" fmla="*/ 87337 h 91705"/>
                <a:gd name="csX6" fmla="*/ 28792 w 87128"/>
                <a:gd name="csY6" fmla="*/ 69724 h 91705"/>
                <a:gd name="csX7" fmla="*/ 40303 w 87128"/>
                <a:gd name="csY7" fmla="*/ 26807 h 91705"/>
                <a:gd name="csX8" fmla="*/ 42685 w 87128"/>
                <a:gd name="csY8" fmla="*/ 16685 h 91705"/>
                <a:gd name="csX9" fmla="*/ 26410 w 87128"/>
                <a:gd name="csY9" fmla="*/ 85 h 91705"/>
                <a:gd name="csX10" fmla="*/ 212 w 87128"/>
                <a:gd name="csY10" fmla="*/ 31261 h 91705"/>
                <a:gd name="csX11" fmla="*/ 2594 w 87128"/>
                <a:gd name="csY11" fmla="*/ 33285 h 91705"/>
                <a:gd name="csX12" fmla="*/ 5769 w 87128"/>
                <a:gd name="csY12" fmla="*/ 29641 h 91705"/>
                <a:gd name="csX13" fmla="*/ 25815 w 87128"/>
                <a:gd name="csY13" fmla="*/ 4538 h 91705"/>
                <a:gd name="csX14" fmla="*/ 30777 w 87128"/>
                <a:gd name="csY14" fmla="*/ 11017 h 91705"/>
                <a:gd name="csX15" fmla="*/ 27403 w 87128"/>
                <a:gd name="csY15" fmla="*/ 25187 h 91705"/>
                <a:gd name="csX16" fmla="*/ 16090 w 87128"/>
                <a:gd name="csY16" fmla="*/ 66688 h 91705"/>
                <a:gd name="csX17" fmla="*/ 42685 w 87128"/>
                <a:gd name="csY17" fmla="*/ 91790 h 91705"/>
                <a:gd name="csX18" fmla="*/ 87341 w 87128"/>
                <a:gd name="csY18" fmla="*/ 14256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7128" h="91705">
                  <a:moveTo>
                    <a:pt x="87341" y="14256"/>
                  </a:moveTo>
                  <a:cubicBezTo>
                    <a:pt x="87341" y="3324"/>
                    <a:pt x="82181" y="85"/>
                    <a:pt x="78608" y="85"/>
                  </a:cubicBezTo>
                  <a:cubicBezTo>
                    <a:pt x="73646" y="85"/>
                    <a:pt x="68883" y="5348"/>
                    <a:pt x="68883" y="9802"/>
                  </a:cubicBezTo>
                  <a:cubicBezTo>
                    <a:pt x="68883" y="12434"/>
                    <a:pt x="69875" y="13648"/>
                    <a:pt x="72059" y="15875"/>
                  </a:cubicBezTo>
                  <a:cubicBezTo>
                    <a:pt x="76227" y="19924"/>
                    <a:pt x="78807" y="25187"/>
                    <a:pt x="78807" y="32475"/>
                  </a:cubicBezTo>
                  <a:cubicBezTo>
                    <a:pt x="78807" y="40978"/>
                    <a:pt x="66700" y="87337"/>
                    <a:pt x="43479" y="87337"/>
                  </a:cubicBezTo>
                  <a:cubicBezTo>
                    <a:pt x="33357" y="87337"/>
                    <a:pt x="28792" y="80251"/>
                    <a:pt x="28792" y="69724"/>
                  </a:cubicBezTo>
                  <a:cubicBezTo>
                    <a:pt x="28792" y="58388"/>
                    <a:pt x="34151" y="43609"/>
                    <a:pt x="40303" y="26807"/>
                  </a:cubicBezTo>
                  <a:cubicBezTo>
                    <a:pt x="41692" y="23365"/>
                    <a:pt x="42685" y="20531"/>
                    <a:pt x="42685" y="16685"/>
                  </a:cubicBezTo>
                  <a:cubicBezTo>
                    <a:pt x="42685" y="7575"/>
                    <a:pt x="36334" y="85"/>
                    <a:pt x="26410" y="85"/>
                  </a:cubicBezTo>
                  <a:cubicBezTo>
                    <a:pt x="7754" y="85"/>
                    <a:pt x="212" y="29439"/>
                    <a:pt x="212" y="31261"/>
                  </a:cubicBezTo>
                  <a:cubicBezTo>
                    <a:pt x="212" y="33285"/>
                    <a:pt x="2197" y="33285"/>
                    <a:pt x="2594" y="33285"/>
                  </a:cubicBezTo>
                  <a:cubicBezTo>
                    <a:pt x="4578" y="33285"/>
                    <a:pt x="4777" y="32880"/>
                    <a:pt x="5769" y="29641"/>
                  </a:cubicBezTo>
                  <a:cubicBezTo>
                    <a:pt x="11525" y="9195"/>
                    <a:pt x="20059" y="4538"/>
                    <a:pt x="25815" y="4538"/>
                  </a:cubicBezTo>
                  <a:cubicBezTo>
                    <a:pt x="27403" y="4538"/>
                    <a:pt x="30777" y="4538"/>
                    <a:pt x="30777" y="11017"/>
                  </a:cubicBezTo>
                  <a:cubicBezTo>
                    <a:pt x="30777" y="16078"/>
                    <a:pt x="28792" y="21543"/>
                    <a:pt x="27403" y="25187"/>
                  </a:cubicBezTo>
                  <a:cubicBezTo>
                    <a:pt x="18670" y="48670"/>
                    <a:pt x="16090" y="57983"/>
                    <a:pt x="16090" y="66688"/>
                  </a:cubicBezTo>
                  <a:cubicBezTo>
                    <a:pt x="16090" y="88551"/>
                    <a:pt x="33555" y="91790"/>
                    <a:pt x="42685" y="91790"/>
                  </a:cubicBezTo>
                  <a:cubicBezTo>
                    <a:pt x="76028" y="91790"/>
                    <a:pt x="87341" y="24782"/>
                    <a:pt x="87341" y="14256"/>
                  </a:cubicBez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45923B3-5D55-9EFB-BC00-037D1613F157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8175485" y="2171139"/>
              <a:ext cx="44259" cy="202440"/>
            </a:xfrm>
            <a:custGeom>
              <a:avLst/>
              <a:gdLst>
                <a:gd name="csX0" fmla="*/ 43484 w 44259"/>
                <a:gd name="csY0" fmla="*/ 104747 h 202440"/>
                <a:gd name="csX1" fmla="*/ 44476 w 44259"/>
                <a:gd name="csY1" fmla="*/ 101305 h 202440"/>
                <a:gd name="csX2" fmla="*/ 43484 w 44259"/>
                <a:gd name="csY2" fmla="*/ 97864 h 202440"/>
                <a:gd name="csX3" fmla="*/ 8751 w 44259"/>
                <a:gd name="csY3" fmla="*/ 4741 h 202440"/>
                <a:gd name="csX4" fmla="*/ 4187 w 44259"/>
                <a:gd name="csY4" fmla="*/ 85 h 202440"/>
                <a:gd name="csX5" fmla="*/ 217 w 44259"/>
                <a:gd name="csY5" fmla="*/ 4134 h 202440"/>
                <a:gd name="csX6" fmla="*/ 1209 w 44259"/>
                <a:gd name="csY6" fmla="*/ 7373 h 202440"/>
                <a:gd name="csX7" fmla="*/ 36339 w 44259"/>
                <a:gd name="csY7" fmla="*/ 101305 h 202440"/>
                <a:gd name="csX8" fmla="*/ 1209 w 44259"/>
                <a:gd name="csY8" fmla="*/ 194833 h 202440"/>
                <a:gd name="csX9" fmla="*/ 217 w 44259"/>
                <a:gd name="csY9" fmla="*/ 198477 h 202440"/>
                <a:gd name="csX10" fmla="*/ 4187 w 44259"/>
                <a:gd name="csY10" fmla="*/ 202526 h 202440"/>
                <a:gd name="csX11" fmla="*/ 8354 w 44259"/>
                <a:gd name="csY11" fmla="*/ 198477 h 202440"/>
                <a:gd name="csX12" fmla="*/ 43484 w 44259"/>
                <a:gd name="csY12" fmla="*/ 104747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4259" h="202440">
                  <a:moveTo>
                    <a:pt x="43484" y="104747"/>
                  </a:moveTo>
                  <a:cubicBezTo>
                    <a:pt x="44476" y="102317"/>
                    <a:pt x="44476" y="101912"/>
                    <a:pt x="44476" y="101305"/>
                  </a:cubicBezTo>
                  <a:cubicBezTo>
                    <a:pt x="44476" y="100698"/>
                    <a:pt x="44476" y="100293"/>
                    <a:pt x="43484" y="97864"/>
                  </a:cubicBezTo>
                  <a:lnTo>
                    <a:pt x="8751" y="4741"/>
                  </a:lnTo>
                  <a:cubicBezTo>
                    <a:pt x="7561" y="1299"/>
                    <a:pt x="6370" y="85"/>
                    <a:pt x="4187" y="85"/>
                  </a:cubicBezTo>
                  <a:cubicBezTo>
                    <a:pt x="2003" y="85"/>
                    <a:pt x="217" y="1907"/>
                    <a:pt x="217" y="4134"/>
                  </a:cubicBezTo>
                  <a:cubicBezTo>
                    <a:pt x="217" y="4741"/>
                    <a:pt x="217" y="5146"/>
                    <a:pt x="1209" y="7373"/>
                  </a:cubicBezTo>
                  <a:lnTo>
                    <a:pt x="36339" y="101305"/>
                  </a:lnTo>
                  <a:lnTo>
                    <a:pt x="1209" y="194833"/>
                  </a:lnTo>
                  <a:cubicBezTo>
                    <a:pt x="217" y="197060"/>
                    <a:pt x="217" y="197465"/>
                    <a:pt x="217" y="198477"/>
                  </a:cubicBezTo>
                  <a:cubicBezTo>
                    <a:pt x="217" y="200704"/>
                    <a:pt x="2003" y="202526"/>
                    <a:pt x="4187" y="202526"/>
                  </a:cubicBezTo>
                  <a:cubicBezTo>
                    <a:pt x="6767" y="202526"/>
                    <a:pt x="7561" y="200501"/>
                    <a:pt x="8354" y="198477"/>
                  </a:cubicBezTo>
                  <a:lnTo>
                    <a:pt x="43484" y="104747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E284537-D229-5958-DA99-3BC7FAF2A620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8307799" y="2248674"/>
              <a:ext cx="132380" cy="47371"/>
            </a:xfrm>
            <a:custGeom>
              <a:avLst/>
              <a:gdLst>
                <a:gd name="csX0" fmla="*/ 132604 w 132380"/>
                <a:gd name="csY0" fmla="*/ 6765 h 47371"/>
                <a:gd name="csX1" fmla="*/ 129826 w 132380"/>
                <a:gd name="csY1" fmla="*/ 287 h 47371"/>
                <a:gd name="csX2" fmla="*/ 127047 w 132380"/>
                <a:gd name="csY2" fmla="*/ 5551 h 47371"/>
                <a:gd name="csX3" fmla="*/ 99261 w 132380"/>
                <a:gd name="csY3" fmla="*/ 36119 h 47371"/>
                <a:gd name="csX4" fmla="*/ 67506 w 132380"/>
                <a:gd name="csY4" fmla="*/ 18709 h 47371"/>
                <a:gd name="csX5" fmla="*/ 33567 w 132380"/>
                <a:gd name="csY5" fmla="*/ 85 h 47371"/>
                <a:gd name="csX6" fmla="*/ 224 w 132380"/>
                <a:gd name="csY6" fmla="*/ 40775 h 47371"/>
                <a:gd name="csX7" fmla="*/ 3002 w 132380"/>
                <a:gd name="csY7" fmla="*/ 47253 h 47371"/>
                <a:gd name="csX8" fmla="*/ 5781 w 132380"/>
                <a:gd name="csY8" fmla="*/ 42597 h 47371"/>
                <a:gd name="csX9" fmla="*/ 33567 w 132380"/>
                <a:gd name="csY9" fmla="*/ 11421 h 47371"/>
                <a:gd name="csX10" fmla="*/ 65322 w 132380"/>
                <a:gd name="csY10" fmla="*/ 28831 h 47371"/>
                <a:gd name="csX11" fmla="*/ 99261 w 132380"/>
                <a:gd name="csY11" fmla="*/ 47456 h 47371"/>
                <a:gd name="csX12" fmla="*/ 132604 w 132380"/>
                <a:gd name="csY12" fmla="*/ 6765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32380" h="47371">
                  <a:moveTo>
                    <a:pt x="132604" y="6765"/>
                  </a:moveTo>
                  <a:cubicBezTo>
                    <a:pt x="132604" y="2312"/>
                    <a:pt x="131413" y="287"/>
                    <a:pt x="129826" y="287"/>
                  </a:cubicBezTo>
                  <a:cubicBezTo>
                    <a:pt x="128833" y="287"/>
                    <a:pt x="127246" y="1704"/>
                    <a:pt x="127047" y="5551"/>
                  </a:cubicBezTo>
                  <a:cubicBezTo>
                    <a:pt x="126253" y="24985"/>
                    <a:pt x="113154" y="36119"/>
                    <a:pt x="99261" y="36119"/>
                  </a:cubicBezTo>
                  <a:cubicBezTo>
                    <a:pt x="86757" y="36119"/>
                    <a:pt x="77231" y="27414"/>
                    <a:pt x="67506" y="18709"/>
                  </a:cubicBezTo>
                  <a:cubicBezTo>
                    <a:pt x="57384" y="9397"/>
                    <a:pt x="47063" y="85"/>
                    <a:pt x="33567" y="85"/>
                  </a:cubicBezTo>
                  <a:cubicBezTo>
                    <a:pt x="11934" y="85"/>
                    <a:pt x="224" y="22353"/>
                    <a:pt x="224" y="40775"/>
                  </a:cubicBezTo>
                  <a:cubicBezTo>
                    <a:pt x="224" y="47253"/>
                    <a:pt x="2804" y="47253"/>
                    <a:pt x="3002" y="47253"/>
                  </a:cubicBezTo>
                  <a:cubicBezTo>
                    <a:pt x="5186" y="47253"/>
                    <a:pt x="5781" y="43205"/>
                    <a:pt x="5781" y="42597"/>
                  </a:cubicBezTo>
                  <a:cubicBezTo>
                    <a:pt x="6575" y="20329"/>
                    <a:pt x="21460" y="11421"/>
                    <a:pt x="33567" y="11421"/>
                  </a:cubicBezTo>
                  <a:cubicBezTo>
                    <a:pt x="46071" y="11421"/>
                    <a:pt x="55597" y="20126"/>
                    <a:pt x="65322" y="28831"/>
                  </a:cubicBezTo>
                  <a:cubicBezTo>
                    <a:pt x="75444" y="38144"/>
                    <a:pt x="85765" y="47456"/>
                    <a:pt x="99261" y="47456"/>
                  </a:cubicBezTo>
                  <a:cubicBezTo>
                    <a:pt x="120894" y="47456"/>
                    <a:pt x="132604" y="25187"/>
                    <a:pt x="132604" y="6765"/>
                  </a:cubicBez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44F4D5E-7C3C-AE12-9280-55A81C3E7BA6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8517494" y="2184703"/>
              <a:ext cx="141510" cy="142720"/>
            </a:xfrm>
            <a:custGeom>
              <a:avLst/>
              <a:gdLst>
                <a:gd name="csX0" fmla="*/ 113760 w 141510"/>
                <a:gd name="csY0" fmla="*/ 23163 h 142720"/>
                <a:gd name="csX1" fmla="*/ 139164 w 141510"/>
                <a:gd name="csY1" fmla="*/ 6360 h 142720"/>
                <a:gd name="csX2" fmla="*/ 141744 w 141510"/>
                <a:gd name="csY2" fmla="*/ 2514 h 142720"/>
                <a:gd name="csX3" fmla="*/ 139164 w 141510"/>
                <a:gd name="csY3" fmla="*/ 85 h 142720"/>
                <a:gd name="csX4" fmla="*/ 122890 w 141510"/>
                <a:gd name="csY4" fmla="*/ 692 h 142720"/>
                <a:gd name="csX5" fmla="*/ 103241 w 141510"/>
                <a:gd name="csY5" fmla="*/ 85 h 142720"/>
                <a:gd name="csX6" fmla="*/ 99470 w 141510"/>
                <a:gd name="csY6" fmla="*/ 3931 h 142720"/>
                <a:gd name="csX7" fmla="*/ 102646 w 141510"/>
                <a:gd name="csY7" fmla="*/ 6360 h 142720"/>
                <a:gd name="csX8" fmla="*/ 111775 w 141510"/>
                <a:gd name="csY8" fmla="*/ 13041 h 142720"/>
                <a:gd name="csX9" fmla="*/ 108798 w 141510"/>
                <a:gd name="csY9" fmla="*/ 20734 h 142720"/>
                <a:gd name="csX10" fmla="*/ 47867 w 141510"/>
                <a:gd name="csY10" fmla="*/ 119525 h 142720"/>
                <a:gd name="csX11" fmla="*/ 34371 w 141510"/>
                <a:gd name="csY11" fmla="*/ 12434 h 142720"/>
                <a:gd name="csX12" fmla="*/ 48066 w 141510"/>
                <a:gd name="csY12" fmla="*/ 6360 h 142720"/>
                <a:gd name="csX13" fmla="*/ 53028 w 141510"/>
                <a:gd name="csY13" fmla="*/ 2312 h 142720"/>
                <a:gd name="csX14" fmla="*/ 50249 w 141510"/>
                <a:gd name="csY14" fmla="*/ 85 h 142720"/>
                <a:gd name="csX15" fmla="*/ 25639 w 141510"/>
                <a:gd name="csY15" fmla="*/ 692 h 142720"/>
                <a:gd name="csX16" fmla="*/ 14723 w 141510"/>
                <a:gd name="csY16" fmla="*/ 490 h 142720"/>
                <a:gd name="csX17" fmla="*/ 4005 w 141510"/>
                <a:gd name="csY17" fmla="*/ 85 h 142720"/>
                <a:gd name="csX18" fmla="*/ 234 w 141510"/>
                <a:gd name="csY18" fmla="*/ 3931 h 142720"/>
                <a:gd name="csX19" fmla="*/ 5196 w 141510"/>
                <a:gd name="csY19" fmla="*/ 6360 h 142720"/>
                <a:gd name="csX20" fmla="*/ 17104 w 141510"/>
                <a:gd name="csY20" fmla="*/ 13243 h 142720"/>
                <a:gd name="csX21" fmla="*/ 32784 w 141510"/>
                <a:gd name="csY21" fmla="*/ 138149 h 142720"/>
                <a:gd name="csX22" fmla="*/ 36753 w 141510"/>
                <a:gd name="csY22" fmla="*/ 142805 h 142720"/>
                <a:gd name="csX23" fmla="*/ 42310 w 141510"/>
                <a:gd name="csY23" fmla="*/ 139162 h 142720"/>
                <a:gd name="csX24" fmla="*/ 113760 w 141510"/>
                <a:gd name="csY24" fmla="*/ 23163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41510" h="142720">
                  <a:moveTo>
                    <a:pt x="113760" y="23163"/>
                  </a:moveTo>
                  <a:cubicBezTo>
                    <a:pt x="123485" y="7373"/>
                    <a:pt x="131821" y="6765"/>
                    <a:pt x="139164" y="6360"/>
                  </a:cubicBezTo>
                  <a:cubicBezTo>
                    <a:pt x="141546" y="6158"/>
                    <a:pt x="141744" y="2716"/>
                    <a:pt x="141744" y="2514"/>
                  </a:cubicBezTo>
                  <a:cubicBezTo>
                    <a:pt x="141744" y="894"/>
                    <a:pt x="140752" y="85"/>
                    <a:pt x="139164" y="85"/>
                  </a:cubicBezTo>
                  <a:cubicBezTo>
                    <a:pt x="134004" y="85"/>
                    <a:pt x="128248" y="692"/>
                    <a:pt x="122890" y="692"/>
                  </a:cubicBezTo>
                  <a:cubicBezTo>
                    <a:pt x="116340" y="692"/>
                    <a:pt x="109592" y="85"/>
                    <a:pt x="103241" y="85"/>
                  </a:cubicBezTo>
                  <a:cubicBezTo>
                    <a:pt x="102050" y="85"/>
                    <a:pt x="99470" y="85"/>
                    <a:pt x="99470" y="3931"/>
                  </a:cubicBezTo>
                  <a:cubicBezTo>
                    <a:pt x="99470" y="6158"/>
                    <a:pt x="101256" y="6360"/>
                    <a:pt x="102646" y="6360"/>
                  </a:cubicBezTo>
                  <a:cubicBezTo>
                    <a:pt x="108004" y="6765"/>
                    <a:pt x="111775" y="8790"/>
                    <a:pt x="111775" y="13041"/>
                  </a:cubicBezTo>
                  <a:cubicBezTo>
                    <a:pt x="111775" y="16077"/>
                    <a:pt x="108798" y="20531"/>
                    <a:pt x="108798" y="20734"/>
                  </a:cubicBezTo>
                  <a:lnTo>
                    <a:pt x="47867" y="119525"/>
                  </a:lnTo>
                  <a:lnTo>
                    <a:pt x="34371" y="12434"/>
                  </a:lnTo>
                  <a:cubicBezTo>
                    <a:pt x="34371" y="8992"/>
                    <a:pt x="38936" y="6360"/>
                    <a:pt x="48066" y="6360"/>
                  </a:cubicBezTo>
                  <a:cubicBezTo>
                    <a:pt x="50845" y="6360"/>
                    <a:pt x="53028" y="6360"/>
                    <a:pt x="53028" y="2312"/>
                  </a:cubicBezTo>
                  <a:cubicBezTo>
                    <a:pt x="53028" y="490"/>
                    <a:pt x="51440" y="85"/>
                    <a:pt x="50249" y="85"/>
                  </a:cubicBezTo>
                  <a:cubicBezTo>
                    <a:pt x="42310" y="85"/>
                    <a:pt x="33776" y="692"/>
                    <a:pt x="25639" y="692"/>
                  </a:cubicBezTo>
                  <a:cubicBezTo>
                    <a:pt x="22066" y="692"/>
                    <a:pt x="18295" y="490"/>
                    <a:pt x="14723" y="490"/>
                  </a:cubicBezTo>
                  <a:cubicBezTo>
                    <a:pt x="11150" y="490"/>
                    <a:pt x="7379" y="85"/>
                    <a:pt x="4005" y="85"/>
                  </a:cubicBezTo>
                  <a:cubicBezTo>
                    <a:pt x="2616" y="85"/>
                    <a:pt x="234" y="85"/>
                    <a:pt x="234" y="3931"/>
                  </a:cubicBezTo>
                  <a:cubicBezTo>
                    <a:pt x="234" y="6360"/>
                    <a:pt x="2021" y="6360"/>
                    <a:pt x="5196" y="6360"/>
                  </a:cubicBezTo>
                  <a:cubicBezTo>
                    <a:pt x="16310" y="6360"/>
                    <a:pt x="16509" y="8182"/>
                    <a:pt x="17104" y="13243"/>
                  </a:cubicBezTo>
                  <a:lnTo>
                    <a:pt x="32784" y="138149"/>
                  </a:lnTo>
                  <a:cubicBezTo>
                    <a:pt x="33379" y="142198"/>
                    <a:pt x="34173" y="142805"/>
                    <a:pt x="36753" y="142805"/>
                  </a:cubicBezTo>
                  <a:cubicBezTo>
                    <a:pt x="39929" y="142805"/>
                    <a:pt x="40722" y="141793"/>
                    <a:pt x="42310" y="139162"/>
                  </a:cubicBezTo>
                  <a:lnTo>
                    <a:pt x="113760" y="23163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C10C9F5-2490-1B98-2E31-F373D5E70962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8630629" y="2254990"/>
              <a:ext cx="71410" cy="99762"/>
            </a:xfrm>
            <a:custGeom>
              <a:avLst/>
              <a:gdLst>
                <a:gd name="csX0" fmla="*/ 71094 w 71410"/>
                <a:gd name="csY0" fmla="*/ 4337 h 99762"/>
                <a:gd name="csX1" fmla="*/ 71650 w 71410"/>
                <a:gd name="csY1" fmla="*/ 2070 h 99762"/>
                <a:gd name="csX2" fmla="*/ 69427 w 71410"/>
                <a:gd name="csY2" fmla="*/ 86 h 99762"/>
                <a:gd name="csX3" fmla="*/ 51644 w 71410"/>
                <a:gd name="csY3" fmla="*/ 1503 h 99762"/>
                <a:gd name="csX4" fmla="*/ 48588 w 71410"/>
                <a:gd name="csY4" fmla="*/ 4763 h 99762"/>
                <a:gd name="csX5" fmla="*/ 52200 w 71410"/>
                <a:gd name="csY5" fmla="*/ 6746 h 99762"/>
                <a:gd name="csX6" fmla="*/ 58869 w 71410"/>
                <a:gd name="csY6" fmla="*/ 8872 h 99762"/>
                <a:gd name="csX7" fmla="*/ 58313 w 71410"/>
                <a:gd name="csY7" fmla="*/ 11990 h 99762"/>
                <a:gd name="csX8" fmla="*/ 50394 w 71410"/>
                <a:gd name="csY8" fmla="*/ 44299 h 99762"/>
                <a:gd name="csX9" fmla="*/ 36084 w 71410"/>
                <a:gd name="csY9" fmla="*/ 35938 h 99762"/>
                <a:gd name="csX10" fmla="*/ 240 w 71410"/>
                <a:gd name="csY10" fmla="*/ 76325 h 99762"/>
                <a:gd name="csX11" fmla="*/ 21219 w 71410"/>
                <a:gd name="csY11" fmla="*/ 99849 h 99762"/>
                <a:gd name="csX12" fmla="*/ 40947 w 71410"/>
                <a:gd name="csY12" fmla="*/ 89929 h 99762"/>
                <a:gd name="csX13" fmla="*/ 55256 w 71410"/>
                <a:gd name="csY13" fmla="*/ 99849 h 99762"/>
                <a:gd name="csX14" fmla="*/ 66232 w 71410"/>
                <a:gd name="csY14" fmla="*/ 92338 h 99762"/>
                <a:gd name="csX15" fmla="*/ 71094 w 71410"/>
                <a:gd name="csY15" fmla="*/ 78168 h 99762"/>
                <a:gd name="csX16" fmla="*/ 68872 w 71410"/>
                <a:gd name="csY16" fmla="*/ 76325 h 99762"/>
                <a:gd name="csX17" fmla="*/ 65815 w 71410"/>
                <a:gd name="csY17" fmla="*/ 80718 h 99762"/>
                <a:gd name="csX18" fmla="*/ 55673 w 71410"/>
                <a:gd name="csY18" fmla="*/ 95881 h 99762"/>
                <a:gd name="csX19" fmla="*/ 51088 w 71410"/>
                <a:gd name="csY19" fmla="*/ 88937 h 99762"/>
                <a:gd name="csX20" fmla="*/ 51783 w 71410"/>
                <a:gd name="csY20" fmla="*/ 83127 h 99762"/>
                <a:gd name="csX21" fmla="*/ 71094 w 71410"/>
                <a:gd name="csY21" fmla="*/ 4337 h 99762"/>
                <a:gd name="csX22" fmla="*/ 41502 w 71410"/>
                <a:gd name="csY22" fmla="*/ 80718 h 99762"/>
                <a:gd name="csX23" fmla="*/ 34417 w 71410"/>
                <a:gd name="csY23" fmla="*/ 90213 h 99762"/>
                <a:gd name="csX24" fmla="*/ 21635 w 71410"/>
                <a:gd name="csY24" fmla="*/ 95881 h 99762"/>
                <a:gd name="csX25" fmla="*/ 11493 w 71410"/>
                <a:gd name="csY25" fmla="*/ 82135 h 99762"/>
                <a:gd name="csX26" fmla="*/ 18718 w 71410"/>
                <a:gd name="csY26" fmla="*/ 53369 h 99762"/>
                <a:gd name="csX27" fmla="*/ 36084 w 71410"/>
                <a:gd name="csY27" fmla="*/ 39906 h 99762"/>
                <a:gd name="csX28" fmla="*/ 48449 w 71410"/>
                <a:gd name="csY28" fmla="*/ 52235 h 99762"/>
                <a:gd name="csX29" fmla="*/ 48032 w 71410"/>
                <a:gd name="csY29" fmla="*/ 54219 h 99762"/>
                <a:gd name="csX30" fmla="*/ 41502 w 71410"/>
                <a:gd name="csY30" fmla="*/ 80718 h 997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71410" h="99762">
                  <a:moveTo>
                    <a:pt x="71094" y="4337"/>
                  </a:moveTo>
                  <a:cubicBezTo>
                    <a:pt x="71233" y="4054"/>
                    <a:pt x="71650" y="2212"/>
                    <a:pt x="71650" y="2070"/>
                  </a:cubicBezTo>
                  <a:cubicBezTo>
                    <a:pt x="71650" y="1362"/>
                    <a:pt x="71094" y="86"/>
                    <a:pt x="69427" y="86"/>
                  </a:cubicBezTo>
                  <a:cubicBezTo>
                    <a:pt x="66649" y="86"/>
                    <a:pt x="55117" y="1220"/>
                    <a:pt x="51644" y="1503"/>
                  </a:cubicBezTo>
                  <a:cubicBezTo>
                    <a:pt x="50533" y="1645"/>
                    <a:pt x="48588" y="1787"/>
                    <a:pt x="48588" y="4763"/>
                  </a:cubicBezTo>
                  <a:cubicBezTo>
                    <a:pt x="48588" y="6746"/>
                    <a:pt x="50533" y="6746"/>
                    <a:pt x="52200" y="6746"/>
                  </a:cubicBezTo>
                  <a:cubicBezTo>
                    <a:pt x="58869" y="6746"/>
                    <a:pt x="58869" y="7738"/>
                    <a:pt x="58869" y="8872"/>
                  </a:cubicBezTo>
                  <a:cubicBezTo>
                    <a:pt x="58869" y="9864"/>
                    <a:pt x="58591" y="10714"/>
                    <a:pt x="58313" y="11990"/>
                  </a:cubicBezTo>
                  <a:lnTo>
                    <a:pt x="50394" y="44299"/>
                  </a:lnTo>
                  <a:cubicBezTo>
                    <a:pt x="47476" y="39623"/>
                    <a:pt x="42753" y="35938"/>
                    <a:pt x="36084" y="35938"/>
                  </a:cubicBezTo>
                  <a:cubicBezTo>
                    <a:pt x="18301" y="35938"/>
                    <a:pt x="240" y="55919"/>
                    <a:pt x="240" y="76325"/>
                  </a:cubicBezTo>
                  <a:cubicBezTo>
                    <a:pt x="240" y="90071"/>
                    <a:pt x="9271" y="99849"/>
                    <a:pt x="21219" y="99849"/>
                  </a:cubicBezTo>
                  <a:cubicBezTo>
                    <a:pt x="28721" y="99849"/>
                    <a:pt x="35389" y="95456"/>
                    <a:pt x="40947" y="89929"/>
                  </a:cubicBezTo>
                  <a:cubicBezTo>
                    <a:pt x="43586" y="98432"/>
                    <a:pt x="51644" y="99849"/>
                    <a:pt x="55256" y="99849"/>
                  </a:cubicBezTo>
                  <a:cubicBezTo>
                    <a:pt x="60258" y="99849"/>
                    <a:pt x="63731" y="96731"/>
                    <a:pt x="66232" y="92338"/>
                  </a:cubicBezTo>
                  <a:cubicBezTo>
                    <a:pt x="69288" y="86812"/>
                    <a:pt x="71094" y="78734"/>
                    <a:pt x="71094" y="78168"/>
                  </a:cubicBezTo>
                  <a:cubicBezTo>
                    <a:pt x="71094" y="76325"/>
                    <a:pt x="69288" y="76325"/>
                    <a:pt x="68872" y="76325"/>
                  </a:cubicBezTo>
                  <a:cubicBezTo>
                    <a:pt x="66927" y="76325"/>
                    <a:pt x="66788" y="76892"/>
                    <a:pt x="65815" y="80718"/>
                  </a:cubicBezTo>
                  <a:cubicBezTo>
                    <a:pt x="64148" y="87520"/>
                    <a:pt x="61508" y="95881"/>
                    <a:pt x="55673" y="95881"/>
                  </a:cubicBezTo>
                  <a:cubicBezTo>
                    <a:pt x="52061" y="95881"/>
                    <a:pt x="51088" y="92764"/>
                    <a:pt x="51088" y="88937"/>
                  </a:cubicBezTo>
                  <a:cubicBezTo>
                    <a:pt x="51088" y="86245"/>
                    <a:pt x="51366" y="84970"/>
                    <a:pt x="51783" y="83127"/>
                  </a:cubicBezTo>
                  <a:lnTo>
                    <a:pt x="71094" y="4337"/>
                  </a:lnTo>
                  <a:close/>
                  <a:moveTo>
                    <a:pt x="41502" y="80718"/>
                  </a:moveTo>
                  <a:cubicBezTo>
                    <a:pt x="40530" y="84686"/>
                    <a:pt x="37473" y="87520"/>
                    <a:pt x="34417" y="90213"/>
                  </a:cubicBezTo>
                  <a:cubicBezTo>
                    <a:pt x="33167" y="91347"/>
                    <a:pt x="27609" y="95881"/>
                    <a:pt x="21635" y="95881"/>
                  </a:cubicBezTo>
                  <a:cubicBezTo>
                    <a:pt x="16495" y="95881"/>
                    <a:pt x="11493" y="92197"/>
                    <a:pt x="11493" y="82135"/>
                  </a:cubicBezTo>
                  <a:cubicBezTo>
                    <a:pt x="11493" y="74625"/>
                    <a:pt x="15522" y="59037"/>
                    <a:pt x="18718" y="53369"/>
                  </a:cubicBezTo>
                  <a:cubicBezTo>
                    <a:pt x="25109" y="42032"/>
                    <a:pt x="32194" y="39906"/>
                    <a:pt x="36084" y="39906"/>
                  </a:cubicBezTo>
                  <a:cubicBezTo>
                    <a:pt x="45809" y="39906"/>
                    <a:pt x="48449" y="50676"/>
                    <a:pt x="48449" y="52235"/>
                  </a:cubicBezTo>
                  <a:cubicBezTo>
                    <a:pt x="48449" y="52802"/>
                    <a:pt x="48171" y="53794"/>
                    <a:pt x="48032" y="54219"/>
                  </a:cubicBezTo>
                  <a:lnTo>
                    <a:pt x="41502" y="80718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E29D9A-28E7-03B7-D7CC-50D12D2EC411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8711305" y="2290842"/>
              <a:ext cx="64602" cy="63910"/>
            </a:xfrm>
            <a:custGeom>
              <a:avLst/>
              <a:gdLst>
                <a:gd name="csX0" fmla="*/ 26363 w 64602"/>
                <a:gd name="csY0" fmla="*/ 33955 h 63910"/>
                <a:gd name="csX1" fmla="*/ 29975 w 64602"/>
                <a:gd name="csY1" fmla="*/ 19642 h 63910"/>
                <a:gd name="csX2" fmla="*/ 38728 w 64602"/>
                <a:gd name="csY2" fmla="*/ 8022 h 63910"/>
                <a:gd name="csX3" fmla="*/ 49981 w 64602"/>
                <a:gd name="csY3" fmla="*/ 4054 h 63910"/>
                <a:gd name="csX4" fmla="*/ 57622 w 64602"/>
                <a:gd name="csY4" fmla="*/ 6038 h 63910"/>
                <a:gd name="csX5" fmla="*/ 51509 w 64602"/>
                <a:gd name="csY5" fmla="*/ 13832 h 63910"/>
                <a:gd name="csX6" fmla="*/ 57067 w 64602"/>
                <a:gd name="csY6" fmla="*/ 19075 h 63910"/>
                <a:gd name="csX7" fmla="*/ 64847 w 64602"/>
                <a:gd name="csY7" fmla="*/ 10431 h 63910"/>
                <a:gd name="csX8" fmla="*/ 50120 w 64602"/>
                <a:gd name="csY8" fmla="*/ 86 h 63910"/>
                <a:gd name="csX9" fmla="*/ 30531 w 64602"/>
                <a:gd name="csY9" fmla="*/ 10147 h 63910"/>
                <a:gd name="csX10" fmla="*/ 16221 w 64602"/>
                <a:gd name="csY10" fmla="*/ 86 h 63910"/>
                <a:gd name="csX11" fmla="*/ 5385 w 64602"/>
                <a:gd name="csY11" fmla="*/ 7313 h 63910"/>
                <a:gd name="csX12" fmla="*/ 244 w 64602"/>
                <a:gd name="csY12" fmla="*/ 21768 h 63910"/>
                <a:gd name="csX13" fmla="*/ 2606 w 64602"/>
                <a:gd name="csY13" fmla="*/ 23610 h 63910"/>
                <a:gd name="csX14" fmla="*/ 5663 w 64602"/>
                <a:gd name="csY14" fmla="*/ 19359 h 63910"/>
                <a:gd name="csX15" fmla="*/ 15804 w 64602"/>
                <a:gd name="csY15" fmla="*/ 4054 h 63910"/>
                <a:gd name="csX16" fmla="*/ 20389 w 64602"/>
                <a:gd name="csY16" fmla="*/ 10998 h 63910"/>
                <a:gd name="csX17" fmla="*/ 18166 w 64602"/>
                <a:gd name="csY17" fmla="*/ 22760 h 63910"/>
                <a:gd name="csX18" fmla="*/ 15110 w 64602"/>
                <a:gd name="csY18" fmla="*/ 35513 h 63910"/>
                <a:gd name="csX19" fmla="*/ 10664 w 64602"/>
                <a:gd name="csY19" fmla="*/ 53652 h 63910"/>
                <a:gd name="csX20" fmla="*/ 9275 w 64602"/>
                <a:gd name="csY20" fmla="*/ 59462 h 63910"/>
                <a:gd name="csX21" fmla="*/ 13998 w 64602"/>
                <a:gd name="csY21" fmla="*/ 63997 h 63910"/>
                <a:gd name="csX22" fmla="*/ 19972 w 64602"/>
                <a:gd name="csY22" fmla="*/ 59887 h 63910"/>
                <a:gd name="csX23" fmla="*/ 22612 w 64602"/>
                <a:gd name="csY23" fmla="*/ 49259 h 63910"/>
                <a:gd name="csX24" fmla="*/ 26363 w 64602"/>
                <a:gd name="csY24" fmla="*/ 33955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64602" h="63910">
                  <a:moveTo>
                    <a:pt x="26363" y="33955"/>
                  </a:moveTo>
                  <a:cubicBezTo>
                    <a:pt x="26502" y="33104"/>
                    <a:pt x="29697" y="20351"/>
                    <a:pt x="29975" y="19642"/>
                  </a:cubicBezTo>
                  <a:cubicBezTo>
                    <a:pt x="30253" y="18508"/>
                    <a:pt x="34282" y="11423"/>
                    <a:pt x="38728" y="8022"/>
                  </a:cubicBezTo>
                  <a:cubicBezTo>
                    <a:pt x="40256" y="6888"/>
                    <a:pt x="44007" y="4054"/>
                    <a:pt x="49981" y="4054"/>
                  </a:cubicBezTo>
                  <a:cubicBezTo>
                    <a:pt x="51370" y="4054"/>
                    <a:pt x="54844" y="4196"/>
                    <a:pt x="57622" y="6038"/>
                  </a:cubicBezTo>
                  <a:cubicBezTo>
                    <a:pt x="53177" y="7313"/>
                    <a:pt x="51509" y="11281"/>
                    <a:pt x="51509" y="13832"/>
                  </a:cubicBezTo>
                  <a:cubicBezTo>
                    <a:pt x="51509" y="16950"/>
                    <a:pt x="53871" y="19075"/>
                    <a:pt x="57067" y="19075"/>
                  </a:cubicBezTo>
                  <a:cubicBezTo>
                    <a:pt x="60262" y="19075"/>
                    <a:pt x="64847" y="16383"/>
                    <a:pt x="64847" y="10431"/>
                  </a:cubicBezTo>
                  <a:cubicBezTo>
                    <a:pt x="64847" y="3062"/>
                    <a:pt x="57206" y="86"/>
                    <a:pt x="50120" y="86"/>
                  </a:cubicBezTo>
                  <a:cubicBezTo>
                    <a:pt x="42896" y="86"/>
                    <a:pt x="36644" y="3062"/>
                    <a:pt x="30531" y="10147"/>
                  </a:cubicBezTo>
                  <a:cubicBezTo>
                    <a:pt x="28030" y="1503"/>
                    <a:pt x="19556" y="86"/>
                    <a:pt x="16221" y="86"/>
                  </a:cubicBezTo>
                  <a:cubicBezTo>
                    <a:pt x="11081" y="86"/>
                    <a:pt x="7608" y="3345"/>
                    <a:pt x="5385" y="7313"/>
                  </a:cubicBezTo>
                  <a:cubicBezTo>
                    <a:pt x="2189" y="12840"/>
                    <a:pt x="244" y="21059"/>
                    <a:pt x="244" y="21768"/>
                  </a:cubicBezTo>
                  <a:cubicBezTo>
                    <a:pt x="244" y="23610"/>
                    <a:pt x="2189" y="23610"/>
                    <a:pt x="2606" y="23610"/>
                  </a:cubicBezTo>
                  <a:cubicBezTo>
                    <a:pt x="4551" y="23610"/>
                    <a:pt x="4690" y="23185"/>
                    <a:pt x="5663" y="19359"/>
                  </a:cubicBezTo>
                  <a:cubicBezTo>
                    <a:pt x="7746" y="10714"/>
                    <a:pt x="10386" y="4054"/>
                    <a:pt x="15804" y="4054"/>
                  </a:cubicBezTo>
                  <a:cubicBezTo>
                    <a:pt x="19417" y="4054"/>
                    <a:pt x="20389" y="7172"/>
                    <a:pt x="20389" y="10998"/>
                  </a:cubicBezTo>
                  <a:cubicBezTo>
                    <a:pt x="20389" y="13690"/>
                    <a:pt x="19139" y="18933"/>
                    <a:pt x="18166" y="22760"/>
                  </a:cubicBezTo>
                  <a:cubicBezTo>
                    <a:pt x="17194" y="26586"/>
                    <a:pt x="15804" y="32396"/>
                    <a:pt x="15110" y="35513"/>
                  </a:cubicBezTo>
                  <a:lnTo>
                    <a:pt x="10664" y="53652"/>
                  </a:lnTo>
                  <a:cubicBezTo>
                    <a:pt x="10108" y="55494"/>
                    <a:pt x="9275" y="59037"/>
                    <a:pt x="9275" y="59462"/>
                  </a:cubicBezTo>
                  <a:cubicBezTo>
                    <a:pt x="9275" y="62580"/>
                    <a:pt x="11775" y="63997"/>
                    <a:pt x="13998" y="63997"/>
                  </a:cubicBezTo>
                  <a:cubicBezTo>
                    <a:pt x="16082" y="63997"/>
                    <a:pt x="18861" y="62721"/>
                    <a:pt x="19972" y="59887"/>
                  </a:cubicBezTo>
                  <a:cubicBezTo>
                    <a:pt x="20250" y="59037"/>
                    <a:pt x="21778" y="52802"/>
                    <a:pt x="22612" y="49259"/>
                  </a:cubicBezTo>
                  <a:lnTo>
                    <a:pt x="26363" y="33955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F5019A2-8399-DF1A-E809-C51777C9924E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8789270" y="2259383"/>
              <a:ext cx="42095" cy="95369"/>
            </a:xfrm>
            <a:custGeom>
              <a:avLst/>
              <a:gdLst>
                <a:gd name="csX0" fmla="*/ 38732 w 42095"/>
                <a:gd name="csY0" fmla="*/ 5471 h 95369"/>
                <a:gd name="csX1" fmla="*/ 33175 w 42095"/>
                <a:gd name="csY1" fmla="*/ 86 h 95369"/>
                <a:gd name="csX2" fmla="*/ 25394 w 42095"/>
                <a:gd name="csY2" fmla="*/ 7880 h 95369"/>
                <a:gd name="csX3" fmla="*/ 30952 w 42095"/>
                <a:gd name="csY3" fmla="*/ 13265 h 95369"/>
                <a:gd name="csX4" fmla="*/ 38732 w 42095"/>
                <a:gd name="csY4" fmla="*/ 5471 h 95369"/>
                <a:gd name="csX5" fmla="*/ 10390 w 42095"/>
                <a:gd name="csY5" fmla="*/ 77459 h 95369"/>
                <a:gd name="csX6" fmla="*/ 9140 w 42095"/>
                <a:gd name="csY6" fmla="*/ 83411 h 95369"/>
                <a:gd name="csX7" fmla="*/ 22338 w 42095"/>
                <a:gd name="csY7" fmla="*/ 95456 h 95369"/>
                <a:gd name="csX8" fmla="*/ 42344 w 42095"/>
                <a:gd name="csY8" fmla="*/ 73775 h 95369"/>
                <a:gd name="csX9" fmla="*/ 40121 w 42095"/>
                <a:gd name="csY9" fmla="*/ 71932 h 95369"/>
                <a:gd name="csX10" fmla="*/ 37481 w 42095"/>
                <a:gd name="csY10" fmla="*/ 74341 h 95369"/>
                <a:gd name="csX11" fmla="*/ 22755 w 42095"/>
                <a:gd name="csY11" fmla="*/ 91488 h 95369"/>
                <a:gd name="csX12" fmla="*/ 19282 w 42095"/>
                <a:gd name="csY12" fmla="*/ 86528 h 95369"/>
                <a:gd name="csX13" fmla="*/ 21504 w 42095"/>
                <a:gd name="csY13" fmla="*/ 77459 h 95369"/>
                <a:gd name="csX14" fmla="*/ 25950 w 42095"/>
                <a:gd name="csY14" fmla="*/ 66122 h 95369"/>
                <a:gd name="csX15" fmla="*/ 32758 w 42095"/>
                <a:gd name="csY15" fmla="*/ 48125 h 95369"/>
                <a:gd name="csX16" fmla="*/ 33591 w 42095"/>
                <a:gd name="csY16" fmla="*/ 43591 h 95369"/>
                <a:gd name="csX17" fmla="*/ 20393 w 42095"/>
                <a:gd name="csY17" fmla="*/ 31545 h 95369"/>
                <a:gd name="csX18" fmla="*/ 248 w 42095"/>
                <a:gd name="csY18" fmla="*/ 53227 h 95369"/>
                <a:gd name="csX19" fmla="*/ 2610 w 42095"/>
                <a:gd name="csY19" fmla="*/ 55069 h 95369"/>
                <a:gd name="csX20" fmla="*/ 5111 w 42095"/>
                <a:gd name="csY20" fmla="*/ 52802 h 95369"/>
                <a:gd name="csX21" fmla="*/ 19976 w 42095"/>
                <a:gd name="csY21" fmla="*/ 35513 h 95369"/>
                <a:gd name="csX22" fmla="*/ 23449 w 42095"/>
                <a:gd name="csY22" fmla="*/ 40473 h 95369"/>
                <a:gd name="csX23" fmla="*/ 19143 w 42095"/>
                <a:gd name="csY23" fmla="*/ 54644 h 95369"/>
                <a:gd name="csX24" fmla="*/ 10390 w 42095"/>
                <a:gd name="csY24" fmla="*/ 77459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095" h="95369">
                  <a:moveTo>
                    <a:pt x="38732" y="5471"/>
                  </a:moveTo>
                  <a:cubicBezTo>
                    <a:pt x="38732" y="3204"/>
                    <a:pt x="37065" y="86"/>
                    <a:pt x="33175" y="86"/>
                  </a:cubicBezTo>
                  <a:cubicBezTo>
                    <a:pt x="29423" y="86"/>
                    <a:pt x="25394" y="3771"/>
                    <a:pt x="25394" y="7880"/>
                  </a:cubicBezTo>
                  <a:cubicBezTo>
                    <a:pt x="25394" y="10289"/>
                    <a:pt x="27201" y="13265"/>
                    <a:pt x="30952" y="13265"/>
                  </a:cubicBezTo>
                  <a:cubicBezTo>
                    <a:pt x="34981" y="13265"/>
                    <a:pt x="38732" y="9297"/>
                    <a:pt x="38732" y="5471"/>
                  </a:cubicBezTo>
                  <a:close/>
                  <a:moveTo>
                    <a:pt x="10390" y="77459"/>
                  </a:moveTo>
                  <a:cubicBezTo>
                    <a:pt x="9834" y="79301"/>
                    <a:pt x="9140" y="81002"/>
                    <a:pt x="9140" y="83411"/>
                  </a:cubicBezTo>
                  <a:cubicBezTo>
                    <a:pt x="9140" y="90071"/>
                    <a:pt x="14697" y="95456"/>
                    <a:pt x="22338" y="95456"/>
                  </a:cubicBezTo>
                  <a:cubicBezTo>
                    <a:pt x="36231" y="95456"/>
                    <a:pt x="42344" y="75900"/>
                    <a:pt x="42344" y="73775"/>
                  </a:cubicBezTo>
                  <a:cubicBezTo>
                    <a:pt x="42344" y="71932"/>
                    <a:pt x="40538" y="71932"/>
                    <a:pt x="40121" y="71932"/>
                  </a:cubicBezTo>
                  <a:cubicBezTo>
                    <a:pt x="38176" y="71932"/>
                    <a:pt x="38037" y="72783"/>
                    <a:pt x="37481" y="74341"/>
                  </a:cubicBezTo>
                  <a:cubicBezTo>
                    <a:pt x="34286" y="85678"/>
                    <a:pt x="28173" y="91488"/>
                    <a:pt x="22755" y="91488"/>
                  </a:cubicBezTo>
                  <a:cubicBezTo>
                    <a:pt x="19976" y="91488"/>
                    <a:pt x="19282" y="89646"/>
                    <a:pt x="19282" y="86528"/>
                  </a:cubicBezTo>
                  <a:cubicBezTo>
                    <a:pt x="19282" y="83269"/>
                    <a:pt x="20254" y="80577"/>
                    <a:pt x="21504" y="77459"/>
                  </a:cubicBezTo>
                  <a:cubicBezTo>
                    <a:pt x="22894" y="73633"/>
                    <a:pt x="24422" y="69807"/>
                    <a:pt x="25950" y="66122"/>
                  </a:cubicBezTo>
                  <a:cubicBezTo>
                    <a:pt x="27201" y="62721"/>
                    <a:pt x="32202" y="49826"/>
                    <a:pt x="32758" y="48125"/>
                  </a:cubicBezTo>
                  <a:cubicBezTo>
                    <a:pt x="33175" y="46708"/>
                    <a:pt x="33591" y="45008"/>
                    <a:pt x="33591" y="43591"/>
                  </a:cubicBezTo>
                  <a:cubicBezTo>
                    <a:pt x="33591" y="36930"/>
                    <a:pt x="28034" y="31545"/>
                    <a:pt x="20393" y="31545"/>
                  </a:cubicBezTo>
                  <a:cubicBezTo>
                    <a:pt x="6639" y="31545"/>
                    <a:pt x="248" y="50818"/>
                    <a:pt x="248" y="53227"/>
                  </a:cubicBezTo>
                  <a:cubicBezTo>
                    <a:pt x="248" y="55069"/>
                    <a:pt x="2193" y="55069"/>
                    <a:pt x="2610" y="55069"/>
                  </a:cubicBezTo>
                  <a:cubicBezTo>
                    <a:pt x="4555" y="55069"/>
                    <a:pt x="4694" y="54361"/>
                    <a:pt x="5111" y="52802"/>
                  </a:cubicBezTo>
                  <a:cubicBezTo>
                    <a:pt x="8723" y="40615"/>
                    <a:pt x="14836" y="35513"/>
                    <a:pt x="19976" y="35513"/>
                  </a:cubicBezTo>
                  <a:cubicBezTo>
                    <a:pt x="22199" y="35513"/>
                    <a:pt x="23449" y="36647"/>
                    <a:pt x="23449" y="40473"/>
                  </a:cubicBezTo>
                  <a:cubicBezTo>
                    <a:pt x="23449" y="43732"/>
                    <a:pt x="22616" y="45858"/>
                    <a:pt x="19143" y="54644"/>
                  </a:cubicBezTo>
                  <a:lnTo>
                    <a:pt x="10390" y="77459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B06A790-7059-6DBF-EDBB-0BBCADC54D1C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8849036" y="2253573"/>
              <a:ext cx="73771" cy="128671"/>
            </a:xfrm>
            <a:custGeom>
              <a:avLst/>
              <a:gdLst>
                <a:gd name="csX0" fmla="*/ 46654 w 73771"/>
                <a:gd name="csY0" fmla="*/ 43874 h 128671"/>
                <a:gd name="csX1" fmla="*/ 60269 w 73771"/>
                <a:gd name="csY1" fmla="*/ 43874 h 128671"/>
                <a:gd name="csX2" fmla="*/ 64853 w 73771"/>
                <a:gd name="csY2" fmla="*/ 40757 h 128671"/>
                <a:gd name="csX3" fmla="*/ 60547 w 73771"/>
                <a:gd name="csY3" fmla="*/ 38773 h 128671"/>
                <a:gd name="csX4" fmla="*/ 47626 w 73771"/>
                <a:gd name="csY4" fmla="*/ 38773 h 128671"/>
                <a:gd name="csX5" fmla="*/ 53044 w 73771"/>
                <a:gd name="csY5" fmla="*/ 10147 h 128671"/>
                <a:gd name="csX6" fmla="*/ 60130 w 73771"/>
                <a:gd name="csY6" fmla="*/ 4054 h 128671"/>
                <a:gd name="csX7" fmla="*/ 66660 w 73771"/>
                <a:gd name="csY7" fmla="*/ 5755 h 128671"/>
                <a:gd name="csX8" fmla="*/ 60547 w 73771"/>
                <a:gd name="csY8" fmla="*/ 13548 h 128671"/>
                <a:gd name="csX9" fmla="*/ 66104 w 73771"/>
                <a:gd name="csY9" fmla="*/ 18792 h 128671"/>
                <a:gd name="csX10" fmla="*/ 74023 w 73771"/>
                <a:gd name="csY10" fmla="*/ 10147 h 128671"/>
                <a:gd name="csX11" fmla="*/ 60130 w 73771"/>
                <a:gd name="csY11" fmla="*/ 86 h 128671"/>
                <a:gd name="csX12" fmla="*/ 43458 w 73771"/>
                <a:gd name="csY12" fmla="*/ 10714 h 128671"/>
                <a:gd name="csX13" fmla="*/ 36651 w 73771"/>
                <a:gd name="csY13" fmla="*/ 38773 h 128671"/>
                <a:gd name="csX14" fmla="*/ 25675 w 73771"/>
                <a:gd name="csY14" fmla="*/ 38773 h 128671"/>
                <a:gd name="csX15" fmla="*/ 21090 w 73771"/>
                <a:gd name="csY15" fmla="*/ 41890 h 128671"/>
                <a:gd name="csX16" fmla="*/ 25397 w 73771"/>
                <a:gd name="csY16" fmla="*/ 43874 h 128671"/>
                <a:gd name="csX17" fmla="*/ 35678 w 73771"/>
                <a:gd name="csY17" fmla="*/ 43874 h 128671"/>
                <a:gd name="csX18" fmla="*/ 23452 w 73771"/>
                <a:gd name="csY18" fmla="*/ 110902 h 128671"/>
                <a:gd name="csX19" fmla="*/ 13727 w 73771"/>
                <a:gd name="csY19" fmla="*/ 124790 h 128671"/>
                <a:gd name="csX20" fmla="*/ 7614 w 73771"/>
                <a:gd name="csY20" fmla="*/ 123089 h 128671"/>
                <a:gd name="csX21" fmla="*/ 13727 w 73771"/>
                <a:gd name="csY21" fmla="*/ 115295 h 128671"/>
                <a:gd name="csX22" fmla="*/ 8170 w 73771"/>
                <a:gd name="csY22" fmla="*/ 110052 h 128671"/>
                <a:gd name="csX23" fmla="*/ 251 w 73771"/>
                <a:gd name="csY23" fmla="*/ 118696 h 128671"/>
                <a:gd name="csX24" fmla="*/ 13727 w 73771"/>
                <a:gd name="csY24" fmla="*/ 128758 h 128671"/>
                <a:gd name="csX25" fmla="*/ 30399 w 73771"/>
                <a:gd name="csY25" fmla="*/ 116287 h 128671"/>
                <a:gd name="csX26" fmla="*/ 38874 w 73771"/>
                <a:gd name="csY26" fmla="*/ 87662 h 128671"/>
                <a:gd name="csX27" fmla="*/ 46654 w 73771"/>
                <a:gd name="csY27" fmla="*/ 43874 h 128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73771" h="128671">
                  <a:moveTo>
                    <a:pt x="46654" y="43874"/>
                  </a:moveTo>
                  <a:lnTo>
                    <a:pt x="60269" y="43874"/>
                  </a:lnTo>
                  <a:cubicBezTo>
                    <a:pt x="63047" y="43874"/>
                    <a:pt x="64853" y="43874"/>
                    <a:pt x="64853" y="40757"/>
                  </a:cubicBezTo>
                  <a:cubicBezTo>
                    <a:pt x="64853" y="38773"/>
                    <a:pt x="63047" y="38773"/>
                    <a:pt x="60547" y="38773"/>
                  </a:cubicBezTo>
                  <a:lnTo>
                    <a:pt x="47626" y="38773"/>
                  </a:lnTo>
                  <a:cubicBezTo>
                    <a:pt x="50822" y="20776"/>
                    <a:pt x="51933" y="14257"/>
                    <a:pt x="53044" y="10147"/>
                  </a:cubicBezTo>
                  <a:cubicBezTo>
                    <a:pt x="53739" y="7030"/>
                    <a:pt x="56795" y="4054"/>
                    <a:pt x="60130" y="4054"/>
                  </a:cubicBezTo>
                  <a:cubicBezTo>
                    <a:pt x="60269" y="4054"/>
                    <a:pt x="64020" y="4054"/>
                    <a:pt x="66660" y="5755"/>
                  </a:cubicBezTo>
                  <a:cubicBezTo>
                    <a:pt x="60963" y="7597"/>
                    <a:pt x="60547" y="12698"/>
                    <a:pt x="60547" y="13548"/>
                  </a:cubicBezTo>
                  <a:cubicBezTo>
                    <a:pt x="60547" y="16666"/>
                    <a:pt x="62908" y="18792"/>
                    <a:pt x="66104" y="18792"/>
                  </a:cubicBezTo>
                  <a:cubicBezTo>
                    <a:pt x="69855" y="18792"/>
                    <a:pt x="74023" y="15532"/>
                    <a:pt x="74023" y="10147"/>
                  </a:cubicBezTo>
                  <a:cubicBezTo>
                    <a:pt x="74023" y="3629"/>
                    <a:pt x="67215" y="86"/>
                    <a:pt x="60130" y="86"/>
                  </a:cubicBezTo>
                  <a:cubicBezTo>
                    <a:pt x="54017" y="86"/>
                    <a:pt x="47209" y="3629"/>
                    <a:pt x="43458" y="10714"/>
                  </a:cubicBezTo>
                  <a:cubicBezTo>
                    <a:pt x="40680" y="15958"/>
                    <a:pt x="39568" y="22334"/>
                    <a:pt x="36651" y="38773"/>
                  </a:cubicBezTo>
                  <a:lnTo>
                    <a:pt x="25675" y="38773"/>
                  </a:lnTo>
                  <a:cubicBezTo>
                    <a:pt x="22897" y="38773"/>
                    <a:pt x="21090" y="38773"/>
                    <a:pt x="21090" y="41890"/>
                  </a:cubicBezTo>
                  <a:cubicBezTo>
                    <a:pt x="21090" y="43874"/>
                    <a:pt x="22897" y="43874"/>
                    <a:pt x="25397" y="43874"/>
                  </a:cubicBezTo>
                  <a:lnTo>
                    <a:pt x="35678" y="43874"/>
                  </a:lnTo>
                  <a:cubicBezTo>
                    <a:pt x="35539" y="44724"/>
                    <a:pt x="26787" y="95739"/>
                    <a:pt x="23452" y="110902"/>
                  </a:cubicBezTo>
                  <a:cubicBezTo>
                    <a:pt x="22758" y="114020"/>
                    <a:pt x="20396" y="124790"/>
                    <a:pt x="13727" y="124790"/>
                  </a:cubicBezTo>
                  <a:cubicBezTo>
                    <a:pt x="13588" y="124790"/>
                    <a:pt x="10254" y="124790"/>
                    <a:pt x="7614" y="123089"/>
                  </a:cubicBezTo>
                  <a:cubicBezTo>
                    <a:pt x="13310" y="121247"/>
                    <a:pt x="13727" y="116146"/>
                    <a:pt x="13727" y="115295"/>
                  </a:cubicBezTo>
                  <a:cubicBezTo>
                    <a:pt x="13727" y="112178"/>
                    <a:pt x="11365" y="110052"/>
                    <a:pt x="8170" y="110052"/>
                  </a:cubicBezTo>
                  <a:cubicBezTo>
                    <a:pt x="4419" y="110052"/>
                    <a:pt x="251" y="113311"/>
                    <a:pt x="251" y="118696"/>
                  </a:cubicBezTo>
                  <a:cubicBezTo>
                    <a:pt x="251" y="125073"/>
                    <a:pt x="6781" y="128758"/>
                    <a:pt x="13727" y="128758"/>
                  </a:cubicBezTo>
                  <a:cubicBezTo>
                    <a:pt x="22619" y="128758"/>
                    <a:pt x="28732" y="119405"/>
                    <a:pt x="30399" y="116287"/>
                  </a:cubicBezTo>
                  <a:cubicBezTo>
                    <a:pt x="35400" y="106793"/>
                    <a:pt x="38596" y="89363"/>
                    <a:pt x="38874" y="87662"/>
                  </a:cubicBezTo>
                  <a:lnTo>
                    <a:pt x="46654" y="43874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CF11C4F-A158-716D-F733-1BDD484D0912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8937695" y="2264768"/>
              <a:ext cx="46958" cy="89984"/>
            </a:xfrm>
            <a:custGeom>
              <a:avLst/>
              <a:gdLst>
                <a:gd name="csX0" fmla="*/ 28597 w 46958"/>
                <a:gd name="csY0" fmla="*/ 32679 h 89984"/>
                <a:gd name="csX1" fmla="*/ 42768 w 46958"/>
                <a:gd name="csY1" fmla="*/ 32679 h 89984"/>
                <a:gd name="csX2" fmla="*/ 47214 w 46958"/>
                <a:gd name="csY2" fmla="*/ 29562 h 89984"/>
                <a:gd name="csX3" fmla="*/ 43046 w 46958"/>
                <a:gd name="csY3" fmla="*/ 27578 h 89984"/>
                <a:gd name="csX4" fmla="*/ 29848 w 46958"/>
                <a:gd name="csY4" fmla="*/ 27578 h 89984"/>
                <a:gd name="csX5" fmla="*/ 34988 w 46958"/>
                <a:gd name="csY5" fmla="*/ 6605 h 89984"/>
                <a:gd name="csX6" fmla="*/ 35405 w 46958"/>
                <a:gd name="csY6" fmla="*/ 4621 h 89984"/>
                <a:gd name="csX7" fmla="*/ 30681 w 46958"/>
                <a:gd name="csY7" fmla="*/ 86 h 89984"/>
                <a:gd name="csX8" fmla="*/ 24152 w 46958"/>
                <a:gd name="csY8" fmla="*/ 6180 h 89984"/>
                <a:gd name="csX9" fmla="*/ 18872 w 46958"/>
                <a:gd name="csY9" fmla="*/ 27578 h 89984"/>
                <a:gd name="csX10" fmla="*/ 4701 w 46958"/>
                <a:gd name="csY10" fmla="*/ 27578 h 89984"/>
                <a:gd name="csX11" fmla="*/ 256 w 46958"/>
                <a:gd name="csY11" fmla="*/ 30695 h 89984"/>
                <a:gd name="csX12" fmla="*/ 4424 w 46958"/>
                <a:gd name="csY12" fmla="*/ 32679 h 89984"/>
                <a:gd name="csX13" fmla="*/ 17622 w 46958"/>
                <a:gd name="csY13" fmla="*/ 32679 h 89984"/>
                <a:gd name="csX14" fmla="*/ 9425 w 46958"/>
                <a:gd name="csY14" fmla="*/ 66122 h 89984"/>
                <a:gd name="csX15" fmla="*/ 7341 w 46958"/>
                <a:gd name="csY15" fmla="*/ 76609 h 89984"/>
                <a:gd name="csX16" fmla="*/ 22207 w 46958"/>
                <a:gd name="csY16" fmla="*/ 90071 h 89984"/>
                <a:gd name="csX17" fmla="*/ 46380 w 46958"/>
                <a:gd name="csY17" fmla="*/ 68390 h 89984"/>
                <a:gd name="csX18" fmla="*/ 44158 w 46958"/>
                <a:gd name="csY18" fmla="*/ 66548 h 89984"/>
                <a:gd name="csX19" fmla="*/ 41240 w 46958"/>
                <a:gd name="csY19" fmla="*/ 69240 h 89984"/>
                <a:gd name="csX20" fmla="*/ 22623 w 46958"/>
                <a:gd name="csY20" fmla="*/ 86103 h 89984"/>
                <a:gd name="csX21" fmla="*/ 17761 w 46958"/>
                <a:gd name="csY21" fmla="*/ 79160 h 89984"/>
                <a:gd name="csX22" fmla="*/ 18594 w 46958"/>
                <a:gd name="csY22" fmla="*/ 73350 h 89984"/>
                <a:gd name="csX23" fmla="*/ 28597 w 46958"/>
                <a:gd name="csY23" fmla="*/ 32679 h 899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46958" h="89984">
                  <a:moveTo>
                    <a:pt x="28597" y="32679"/>
                  </a:moveTo>
                  <a:lnTo>
                    <a:pt x="42768" y="32679"/>
                  </a:lnTo>
                  <a:cubicBezTo>
                    <a:pt x="45408" y="32679"/>
                    <a:pt x="47214" y="32679"/>
                    <a:pt x="47214" y="29562"/>
                  </a:cubicBezTo>
                  <a:cubicBezTo>
                    <a:pt x="47214" y="27578"/>
                    <a:pt x="45408" y="27578"/>
                    <a:pt x="43046" y="27578"/>
                  </a:cubicBezTo>
                  <a:lnTo>
                    <a:pt x="29848" y="27578"/>
                  </a:lnTo>
                  <a:lnTo>
                    <a:pt x="34988" y="6605"/>
                  </a:lnTo>
                  <a:cubicBezTo>
                    <a:pt x="35127" y="5896"/>
                    <a:pt x="35405" y="5188"/>
                    <a:pt x="35405" y="4621"/>
                  </a:cubicBezTo>
                  <a:cubicBezTo>
                    <a:pt x="35405" y="2070"/>
                    <a:pt x="33460" y="86"/>
                    <a:pt x="30681" y="86"/>
                  </a:cubicBezTo>
                  <a:cubicBezTo>
                    <a:pt x="27208" y="86"/>
                    <a:pt x="25124" y="2495"/>
                    <a:pt x="24152" y="6180"/>
                  </a:cubicBezTo>
                  <a:cubicBezTo>
                    <a:pt x="23179" y="9722"/>
                    <a:pt x="24985" y="2920"/>
                    <a:pt x="18872" y="27578"/>
                  </a:cubicBezTo>
                  <a:lnTo>
                    <a:pt x="4701" y="27578"/>
                  </a:lnTo>
                  <a:cubicBezTo>
                    <a:pt x="2062" y="27578"/>
                    <a:pt x="256" y="27578"/>
                    <a:pt x="256" y="30695"/>
                  </a:cubicBezTo>
                  <a:cubicBezTo>
                    <a:pt x="256" y="32679"/>
                    <a:pt x="1923" y="32679"/>
                    <a:pt x="4424" y="32679"/>
                  </a:cubicBezTo>
                  <a:lnTo>
                    <a:pt x="17622" y="32679"/>
                  </a:lnTo>
                  <a:lnTo>
                    <a:pt x="9425" y="66122"/>
                  </a:lnTo>
                  <a:cubicBezTo>
                    <a:pt x="8591" y="69665"/>
                    <a:pt x="7341" y="74767"/>
                    <a:pt x="7341" y="76609"/>
                  </a:cubicBezTo>
                  <a:cubicBezTo>
                    <a:pt x="7341" y="84970"/>
                    <a:pt x="14288" y="90071"/>
                    <a:pt x="22207" y="90071"/>
                  </a:cubicBezTo>
                  <a:cubicBezTo>
                    <a:pt x="37628" y="90071"/>
                    <a:pt x="46380" y="70232"/>
                    <a:pt x="46380" y="68390"/>
                  </a:cubicBezTo>
                  <a:cubicBezTo>
                    <a:pt x="46380" y="66548"/>
                    <a:pt x="44574" y="66548"/>
                    <a:pt x="44158" y="66548"/>
                  </a:cubicBezTo>
                  <a:cubicBezTo>
                    <a:pt x="42490" y="66548"/>
                    <a:pt x="42351" y="66831"/>
                    <a:pt x="41240" y="69240"/>
                  </a:cubicBezTo>
                  <a:cubicBezTo>
                    <a:pt x="37350" y="78168"/>
                    <a:pt x="30265" y="86103"/>
                    <a:pt x="22623" y="86103"/>
                  </a:cubicBezTo>
                  <a:cubicBezTo>
                    <a:pt x="19706" y="86103"/>
                    <a:pt x="17761" y="84261"/>
                    <a:pt x="17761" y="79160"/>
                  </a:cubicBezTo>
                  <a:cubicBezTo>
                    <a:pt x="17761" y="77742"/>
                    <a:pt x="18317" y="74767"/>
                    <a:pt x="18594" y="73350"/>
                  </a:cubicBezTo>
                  <a:lnTo>
                    <a:pt x="28597" y="32679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595" name="TextBox 594">
            <a:extLst>
              <a:ext uri="{FF2B5EF4-FFF2-40B4-BE49-F238E27FC236}">
                <a16:creationId xmlns:a16="http://schemas.microsoft.com/office/drawing/2014/main" id="{87D10BC0-2A8B-8316-F4F6-E91972A5066C}"/>
              </a:ext>
            </a:extLst>
          </p:cNvPr>
          <p:cNvSpPr txBox="1"/>
          <p:nvPr/>
        </p:nvSpPr>
        <p:spPr>
          <a:xfrm>
            <a:off x="10153172" y="820527"/>
            <a:ext cx="203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rPr>
              <a:t>chemotactic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9DA04A3C-95E1-26FC-9E58-033AD400A99A}"/>
              </a:ext>
            </a:extLst>
          </p:cNvPr>
          <p:cNvGrpSpPr/>
          <p:nvPr/>
        </p:nvGrpSpPr>
        <p:grpSpPr>
          <a:xfrm>
            <a:off x="3258613" y="4060443"/>
            <a:ext cx="8710874" cy="2674958"/>
            <a:chOff x="3258613" y="4060443"/>
            <a:chExt cx="8710874" cy="2674958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46D276B1-B38A-DF0E-9AC9-4A52CE36660C}"/>
                </a:ext>
              </a:extLst>
            </p:cNvPr>
            <p:cNvGrpSpPr/>
            <p:nvPr/>
          </p:nvGrpSpPr>
          <p:grpSpPr>
            <a:xfrm>
              <a:off x="3258613" y="4060878"/>
              <a:ext cx="2846424" cy="2674523"/>
              <a:chOff x="2162665" y="4060878"/>
              <a:chExt cx="2846424" cy="2674523"/>
            </a:xfrm>
          </p:grpSpPr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62BDB7AD-8C64-D820-E0B7-CDC8183A5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5"/>
              <a:srcRect/>
              <a:stretch/>
            </p:blipFill>
            <p:spPr>
              <a:xfrm>
                <a:off x="2506283" y="4060878"/>
                <a:ext cx="2502806" cy="2343803"/>
              </a:xfrm>
              <a:prstGeom prst="rect">
                <a:avLst/>
              </a:prstGeom>
            </p:spPr>
          </p:pic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2F3488C4-E741-212E-F873-AB9C78A028CA}"/>
                  </a:ext>
                </a:extLst>
              </p:cNvPr>
              <p:cNvGrpSpPr/>
              <p:nvPr/>
            </p:nvGrpSpPr>
            <p:grpSpPr>
              <a:xfrm rot="16200000">
                <a:off x="2043794" y="4949990"/>
                <a:ext cx="514741" cy="276999"/>
                <a:chOff x="5353341" y="6481108"/>
                <a:chExt cx="514741" cy="276999"/>
              </a:xfrm>
            </p:grpSpPr>
            <p:grpSp>
              <p:nvGrpSpPr>
                <p:cNvPr id="613" name="Group 612" descr="\documentclass{article}&#10;\usepackage{amsmath}&#10;\pagestyle{empty}&#10;\begin{document}&#10;&#10;\begin{align*}&#10;\mu_{c}&#10;\end{align*}&#10;&#10;&#10;&#10;\end{document}" title="IguanaTex Vector Display">
                  <a:extLst>
                    <a:ext uri="{FF2B5EF4-FFF2-40B4-BE49-F238E27FC236}">
                      <a16:creationId xmlns:a16="http://schemas.microsoft.com/office/drawing/2014/main" id="{AC8DA54B-5798-9237-EC81-41FEF7F5C4FD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97"/>
                  </p:custDataLst>
                </p:nvPr>
              </p:nvGrpSpPr>
              <p:grpSpPr>
                <a:xfrm>
                  <a:off x="5353341" y="6589732"/>
                  <a:ext cx="167447" cy="133206"/>
                  <a:chOff x="10868219" y="4828080"/>
                  <a:chExt cx="167447" cy="133206"/>
                </a:xfrm>
              </p:grpSpPr>
              <p:sp>
                <p:nvSpPr>
                  <p:cNvPr id="615" name="Freeform 614">
                    <a:extLst>
                      <a:ext uri="{FF2B5EF4-FFF2-40B4-BE49-F238E27FC236}">
                        <a16:creationId xmlns:a16="http://schemas.microsoft.com/office/drawing/2014/main" id="{0DA7F338-5FB4-34DF-B249-6B7904163FE1}"/>
                      </a:ext>
                    </a:extLst>
                  </p:cNvPr>
                  <p:cNvSpPr/>
                  <p:nvPr>
                    <p:custDataLst>
                      <p:tags r:id="rId98"/>
                    </p:custDataLst>
                  </p:nvPr>
                </p:nvSpPr>
                <p:spPr>
                  <a:xfrm>
                    <a:off x="10868219" y="4828080"/>
                    <a:ext cx="98750" cy="133206"/>
                  </a:xfrm>
                  <a:custGeom>
                    <a:avLst/>
                    <a:gdLst>
                      <a:gd name="csX0" fmla="*/ 36850 w 98750"/>
                      <a:gd name="csY0" fmla="*/ 18507 h 133206"/>
                      <a:gd name="csX1" fmla="*/ 39583 w 98750"/>
                      <a:gd name="csY1" fmla="*/ 5551 h 133206"/>
                      <a:gd name="csX2" fmla="*/ 34299 w 98750"/>
                      <a:gd name="csY2" fmla="*/ 85 h 133206"/>
                      <a:gd name="csX3" fmla="*/ 27012 w 98750"/>
                      <a:gd name="csY3" fmla="*/ 7373 h 133206"/>
                      <a:gd name="csX4" fmla="*/ 775 w 98750"/>
                      <a:gd name="csY4" fmla="*/ 124586 h 133206"/>
                      <a:gd name="csX5" fmla="*/ 229 w 98750"/>
                      <a:gd name="csY5" fmla="*/ 127825 h 133206"/>
                      <a:gd name="csX6" fmla="*/ 5330 w 98750"/>
                      <a:gd name="csY6" fmla="*/ 133291 h 133206"/>
                      <a:gd name="csX7" fmla="*/ 11707 w 98750"/>
                      <a:gd name="csY7" fmla="*/ 129040 h 133206"/>
                      <a:gd name="csX8" fmla="*/ 21728 w 98750"/>
                      <a:gd name="csY8" fmla="*/ 85515 h 133206"/>
                      <a:gd name="csX9" fmla="*/ 39401 w 98750"/>
                      <a:gd name="csY9" fmla="*/ 91790 h 133206"/>
                      <a:gd name="csX10" fmla="*/ 63633 w 98750"/>
                      <a:gd name="csY10" fmla="*/ 77012 h 133206"/>
                      <a:gd name="csX11" fmla="*/ 80031 w 98750"/>
                      <a:gd name="csY11" fmla="*/ 91790 h 133206"/>
                      <a:gd name="csX12" fmla="*/ 93513 w 98750"/>
                      <a:gd name="csY12" fmla="*/ 80656 h 133206"/>
                      <a:gd name="csX13" fmla="*/ 98979 w 98750"/>
                      <a:gd name="csY13" fmla="*/ 60614 h 133206"/>
                      <a:gd name="csX14" fmla="*/ 96793 w 98750"/>
                      <a:gd name="csY14" fmla="*/ 58590 h 133206"/>
                      <a:gd name="csX15" fmla="*/ 94242 w 98750"/>
                      <a:gd name="csY15" fmla="*/ 62234 h 133206"/>
                      <a:gd name="csX16" fmla="*/ 80395 w 98750"/>
                      <a:gd name="csY16" fmla="*/ 87337 h 133206"/>
                      <a:gd name="csX17" fmla="*/ 74929 w 98750"/>
                      <a:gd name="csY17" fmla="*/ 78024 h 133206"/>
                      <a:gd name="csX18" fmla="*/ 78573 w 98750"/>
                      <a:gd name="csY18" fmla="*/ 56971 h 133206"/>
                      <a:gd name="csX19" fmla="*/ 83675 w 98750"/>
                      <a:gd name="csY19" fmla="*/ 35107 h 133206"/>
                      <a:gd name="csX20" fmla="*/ 86772 w 98750"/>
                      <a:gd name="csY20" fmla="*/ 21341 h 133206"/>
                      <a:gd name="csX21" fmla="*/ 89505 w 98750"/>
                      <a:gd name="csY21" fmla="*/ 7777 h 133206"/>
                      <a:gd name="csX22" fmla="*/ 84221 w 98750"/>
                      <a:gd name="csY22" fmla="*/ 2312 h 133206"/>
                      <a:gd name="csX23" fmla="*/ 77116 w 98750"/>
                      <a:gd name="csY23" fmla="*/ 9397 h 133206"/>
                      <a:gd name="csX24" fmla="*/ 68552 w 98750"/>
                      <a:gd name="csY24" fmla="*/ 47253 h 133206"/>
                      <a:gd name="csX25" fmla="*/ 63815 w 98750"/>
                      <a:gd name="csY25" fmla="*/ 67902 h 133206"/>
                      <a:gd name="csX26" fmla="*/ 40130 w 98750"/>
                      <a:gd name="csY26" fmla="*/ 87337 h 133206"/>
                      <a:gd name="csX27" fmla="*/ 26647 w 98750"/>
                      <a:gd name="csY27" fmla="*/ 69724 h 133206"/>
                      <a:gd name="csX28" fmla="*/ 29198 w 98750"/>
                      <a:gd name="csY28" fmla="*/ 52517 h 133206"/>
                      <a:gd name="csX29" fmla="*/ 36850 w 98750"/>
                      <a:gd name="csY29" fmla="*/ 18507 h 1332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</a:cxnLst>
                    <a:rect l="l" t="t" r="r" b="b"/>
                    <a:pathLst>
                      <a:path w="98750" h="133206">
                        <a:moveTo>
                          <a:pt x="36850" y="18507"/>
                        </a:moveTo>
                        <a:cubicBezTo>
                          <a:pt x="37761" y="14256"/>
                          <a:pt x="39583" y="6563"/>
                          <a:pt x="39583" y="5551"/>
                        </a:cubicBezTo>
                        <a:cubicBezTo>
                          <a:pt x="39583" y="2109"/>
                          <a:pt x="37397" y="85"/>
                          <a:pt x="34299" y="85"/>
                        </a:cubicBezTo>
                        <a:cubicBezTo>
                          <a:pt x="33753" y="85"/>
                          <a:pt x="28651" y="287"/>
                          <a:pt x="27012" y="7373"/>
                        </a:cubicBezTo>
                        <a:lnTo>
                          <a:pt x="775" y="124586"/>
                        </a:lnTo>
                        <a:cubicBezTo>
                          <a:pt x="229" y="127015"/>
                          <a:pt x="229" y="127420"/>
                          <a:pt x="229" y="127825"/>
                        </a:cubicBezTo>
                        <a:cubicBezTo>
                          <a:pt x="229" y="130861"/>
                          <a:pt x="2233" y="133291"/>
                          <a:pt x="5330" y="133291"/>
                        </a:cubicBezTo>
                        <a:cubicBezTo>
                          <a:pt x="9156" y="133291"/>
                          <a:pt x="11343" y="129647"/>
                          <a:pt x="11707" y="129040"/>
                        </a:cubicBezTo>
                        <a:cubicBezTo>
                          <a:pt x="12436" y="127218"/>
                          <a:pt x="14804" y="116691"/>
                          <a:pt x="21728" y="85515"/>
                        </a:cubicBezTo>
                        <a:cubicBezTo>
                          <a:pt x="27558" y="90981"/>
                          <a:pt x="35757" y="91790"/>
                          <a:pt x="39401" y="91790"/>
                        </a:cubicBezTo>
                        <a:cubicBezTo>
                          <a:pt x="52155" y="91790"/>
                          <a:pt x="59260" y="82681"/>
                          <a:pt x="63633" y="77012"/>
                        </a:cubicBezTo>
                        <a:cubicBezTo>
                          <a:pt x="65273" y="86122"/>
                          <a:pt x="72014" y="91790"/>
                          <a:pt x="80031" y="91790"/>
                        </a:cubicBezTo>
                        <a:cubicBezTo>
                          <a:pt x="86408" y="91790"/>
                          <a:pt x="90598" y="87134"/>
                          <a:pt x="93513" y="80656"/>
                        </a:cubicBezTo>
                        <a:cubicBezTo>
                          <a:pt x="96611" y="73368"/>
                          <a:pt x="98979" y="61019"/>
                          <a:pt x="98979" y="60614"/>
                        </a:cubicBezTo>
                        <a:cubicBezTo>
                          <a:pt x="98979" y="58590"/>
                          <a:pt x="97339" y="58590"/>
                          <a:pt x="96793" y="58590"/>
                        </a:cubicBezTo>
                        <a:cubicBezTo>
                          <a:pt x="94971" y="58590"/>
                          <a:pt x="94789" y="59400"/>
                          <a:pt x="94242" y="62234"/>
                        </a:cubicBezTo>
                        <a:cubicBezTo>
                          <a:pt x="91145" y="75393"/>
                          <a:pt x="87865" y="87337"/>
                          <a:pt x="80395" y="87337"/>
                        </a:cubicBezTo>
                        <a:cubicBezTo>
                          <a:pt x="75476" y="87337"/>
                          <a:pt x="74929" y="82073"/>
                          <a:pt x="74929" y="78024"/>
                        </a:cubicBezTo>
                        <a:cubicBezTo>
                          <a:pt x="74929" y="73571"/>
                          <a:pt x="77116" y="64056"/>
                          <a:pt x="78573" y="56971"/>
                        </a:cubicBezTo>
                        <a:lnTo>
                          <a:pt x="83675" y="35107"/>
                        </a:lnTo>
                        <a:cubicBezTo>
                          <a:pt x="84221" y="32070"/>
                          <a:pt x="86043" y="24378"/>
                          <a:pt x="86772" y="21341"/>
                        </a:cubicBezTo>
                        <a:cubicBezTo>
                          <a:pt x="87683" y="16685"/>
                          <a:pt x="89505" y="8992"/>
                          <a:pt x="89505" y="7777"/>
                        </a:cubicBezTo>
                        <a:cubicBezTo>
                          <a:pt x="89505" y="4134"/>
                          <a:pt x="86954" y="2312"/>
                          <a:pt x="84221" y="2312"/>
                        </a:cubicBezTo>
                        <a:cubicBezTo>
                          <a:pt x="83310" y="2312"/>
                          <a:pt x="78573" y="2514"/>
                          <a:pt x="77116" y="9397"/>
                        </a:cubicBezTo>
                        <a:lnTo>
                          <a:pt x="68552" y="47253"/>
                        </a:lnTo>
                        <a:cubicBezTo>
                          <a:pt x="66366" y="57375"/>
                          <a:pt x="64362" y="65878"/>
                          <a:pt x="63815" y="67902"/>
                        </a:cubicBezTo>
                        <a:cubicBezTo>
                          <a:pt x="63633" y="68915"/>
                          <a:pt x="54888" y="87337"/>
                          <a:pt x="40130" y="87337"/>
                        </a:cubicBezTo>
                        <a:cubicBezTo>
                          <a:pt x="31020" y="87337"/>
                          <a:pt x="26647" y="80656"/>
                          <a:pt x="26647" y="69724"/>
                        </a:cubicBezTo>
                        <a:cubicBezTo>
                          <a:pt x="26647" y="63854"/>
                          <a:pt x="27922" y="58185"/>
                          <a:pt x="29198" y="52517"/>
                        </a:cubicBezTo>
                        <a:lnTo>
                          <a:pt x="36850" y="185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  <p:sp>
                <p:nvSpPr>
                  <p:cNvPr id="616" name="Freeform 615">
                    <a:extLst>
                      <a:ext uri="{FF2B5EF4-FFF2-40B4-BE49-F238E27FC236}">
                        <a16:creationId xmlns:a16="http://schemas.microsoft.com/office/drawing/2014/main" id="{362E6CBD-7159-330A-A443-77ECB78F99B9}"/>
                      </a:ext>
                    </a:extLst>
                  </p:cNvPr>
                  <p:cNvSpPr/>
                  <p:nvPr>
                    <p:custDataLst>
                      <p:tags r:id="rId99"/>
                    </p:custDataLst>
                  </p:nvPr>
                </p:nvSpPr>
                <p:spPr>
                  <a:xfrm>
                    <a:off x="10980443" y="4885431"/>
                    <a:ext cx="55223" cy="63910"/>
                  </a:xfrm>
                  <a:custGeom>
                    <a:avLst/>
                    <a:gdLst>
                      <a:gd name="csX0" fmla="*/ 48189 w 55223"/>
                      <a:gd name="csY0" fmla="*/ 8305 h 63910"/>
                      <a:gd name="csX1" fmla="*/ 41684 w 55223"/>
                      <a:gd name="csY1" fmla="*/ 16241 h 63910"/>
                      <a:gd name="csX2" fmla="*/ 46658 w 55223"/>
                      <a:gd name="csY2" fmla="*/ 21484 h 63910"/>
                      <a:gd name="csX3" fmla="*/ 53928 w 55223"/>
                      <a:gd name="csY3" fmla="*/ 12415 h 63910"/>
                      <a:gd name="csX4" fmla="*/ 37093 w 55223"/>
                      <a:gd name="csY4" fmla="*/ 86 h 63910"/>
                      <a:gd name="csX5" fmla="*/ 235 w 55223"/>
                      <a:gd name="csY5" fmla="*/ 39339 h 63910"/>
                      <a:gd name="csX6" fmla="*/ 23829 w 55223"/>
                      <a:gd name="csY6" fmla="*/ 63997 h 63910"/>
                      <a:gd name="csX7" fmla="*/ 55458 w 55223"/>
                      <a:gd name="csY7" fmla="*/ 47984 h 63910"/>
                      <a:gd name="csX8" fmla="*/ 53290 w 55223"/>
                      <a:gd name="csY8" fmla="*/ 45575 h 63910"/>
                      <a:gd name="csX9" fmla="*/ 51250 w 55223"/>
                      <a:gd name="csY9" fmla="*/ 46992 h 63910"/>
                      <a:gd name="csX10" fmla="*/ 24084 w 55223"/>
                      <a:gd name="csY10" fmla="*/ 60029 h 63910"/>
                      <a:gd name="csX11" fmla="*/ 10820 w 55223"/>
                      <a:gd name="csY11" fmla="*/ 44299 h 63910"/>
                      <a:gd name="csX12" fmla="*/ 19238 w 55223"/>
                      <a:gd name="csY12" fmla="*/ 14966 h 63910"/>
                      <a:gd name="csX13" fmla="*/ 37093 w 55223"/>
                      <a:gd name="csY13" fmla="*/ 4054 h 63910"/>
                      <a:gd name="csX14" fmla="*/ 48189 w 55223"/>
                      <a:gd name="csY14" fmla="*/ 8305 h 6391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</a:cxnLst>
                    <a:rect l="l" t="t" r="r" b="b"/>
                    <a:pathLst>
                      <a:path w="55223" h="63910">
                        <a:moveTo>
                          <a:pt x="48189" y="8305"/>
                        </a:moveTo>
                        <a:cubicBezTo>
                          <a:pt x="43597" y="9156"/>
                          <a:pt x="41684" y="13123"/>
                          <a:pt x="41684" y="16241"/>
                        </a:cubicBezTo>
                        <a:cubicBezTo>
                          <a:pt x="41684" y="20067"/>
                          <a:pt x="44363" y="21484"/>
                          <a:pt x="46658" y="21484"/>
                        </a:cubicBezTo>
                        <a:cubicBezTo>
                          <a:pt x="49464" y="21484"/>
                          <a:pt x="53928" y="19217"/>
                          <a:pt x="53928" y="12415"/>
                        </a:cubicBezTo>
                        <a:cubicBezTo>
                          <a:pt x="53928" y="2779"/>
                          <a:pt x="43980" y="86"/>
                          <a:pt x="37093" y="86"/>
                        </a:cubicBezTo>
                        <a:cubicBezTo>
                          <a:pt x="17962" y="86"/>
                          <a:pt x="235" y="19642"/>
                          <a:pt x="235" y="39339"/>
                        </a:cubicBezTo>
                        <a:cubicBezTo>
                          <a:pt x="235" y="51526"/>
                          <a:pt x="7887" y="63997"/>
                          <a:pt x="23829" y="63997"/>
                        </a:cubicBezTo>
                        <a:cubicBezTo>
                          <a:pt x="45383" y="63997"/>
                          <a:pt x="55458" y="49968"/>
                          <a:pt x="55458" y="47984"/>
                        </a:cubicBezTo>
                        <a:cubicBezTo>
                          <a:pt x="55458" y="47133"/>
                          <a:pt x="54311" y="45575"/>
                          <a:pt x="53290" y="45575"/>
                        </a:cubicBezTo>
                        <a:cubicBezTo>
                          <a:pt x="52525" y="45575"/>
                          <a:pt x="52270" y="45858"/>
                          <a:pt x="51250" y="46992"/>
                        </a:cubicBezTo>
                        <a:cubicBezTo>
                          <a:pt x="41302" y="60029"/>
                          <a:pt x="26380" y="60029"/>
                          <a:pt x="24084" y="60029"/>
                        </a:cubicBezTo>
                        <a:cubicBezTo>
                          <a:pt x="14901" y="60029"/>
                          <a:pt x="10820" y="53085"/>
                          <a:pt x="10820" y="44299"/>
                        </a:cubicBezTo>
                        <a:cubicBezTo>
                          <a:pt x="10820" y="40190"/>
                          <a:pt x="12606" y="24743"/>
                          <a:pt x="19238" y="14966"/>
                        </a:cubicBezTo>
                        <a:cubicBezTo>
                          <a:pt x="24084" y="8022"/>
                          <a:pt x="30716" y="4054"/>
                          <a:pt x="37093" y="4054"/>
                        </a:cubicBezTo>
                        <a:cubicBezTo>
                          <a:pt x="38879" y="4054"/>
                          <a:pt x="45000" y="4337"/>
                          <a:pt x="48189" y="830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</p:grpSp>
            <p:sp>
              <p:nvSpPr>
                <p:cNvPr id="614" name="TextBox 613">
                  <a:extLst>
                    <a:ext uri="{FF2B5EF4-FFF2-40B4-BE49-F238E27FC236}">
                      <a16:creationId xmlns:a16="http://schemas.microsoft.com/office/drawing/2014/main" id="{F3C9DD69-651D-8FB4-2665-F5530FE74054}"/>
                    </a:ext>
                  </a:extLst>
                </p:cNvPr>
                <p:cNvSpPr txBox="1"/>
                <p:nvPr/>
              </p:nvSpPr>
              <p:spPr>
                <a:xfrm>
                  <a:off x="5452091" y="6481108"/>
                  <a:ext cx="4159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[-]</a:t>
                  </a:r>
                  <a:endParaRPr lang="en-CH" sz="1200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28" name="Group 627">
                <a:extLst>
                  <a:ext uri="{FF2B5EF4-FFF2-40B4-BE49-F238E27FC236}">
                    <a16:creationId xmlns:a16="http://schemas.microsoft.com/office/drawing/2014/main" id="{11736733-CB43-AADB-7545-7DA4C739039D}"/>
                  </a:ext>
                </a:extLst>
              </p:cNvPr>
              <p:cNvGrpSpPr/>
              <p:nvPr/>
            </p:nvGrpSpPr>
            <p:grpSpPr>
              <a:xfrm>
                <a:off x="3443349" y="6458402"/>
                <a:ext cx="1028799" cy="276999"/>
                <a:chOff x="7100254" y="6559728"/>
                <a:chExt cx="1028799" cy="276999"/>
              </a:xfrm>
            </p:grpSpPr>
            <p:grpSp>
              <p:nvGrpSpPr>
                <p:cNvPr id="629" name="Group 628" descr="\documentclass{article}&#10;\usepackage{amsmath}&#10;\pagestyle{empty}&#10;\begin{document}&#10;&#10;\begin{align*}&#10;\mu_{v_F}&#10;\end{align*}&#10;&#10;&#10;&#10;\end{document}" title="IguanaTex Vector Display">
                  <a:extLst>
                    <a:ext uri="{FF2B5EF4-FFF2-40B4-BE49-F238E27FC236}">
                      <a16:creationId xmlns:a16="http://schemas.microsoft.com/office/drawing/2014/main" id="{C8644CBF-1346-9868-C4F7-AD90F3A5DAD7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93"/>
                  </p:custDataLst>
                </p:nvPr>
              </p:nvGrpSpPr>
              <p:grpSpPr>
                <a:xfrm>
                  <a:off x="7100254" y="6641140"/>
                  <a:ext cx="292639" cy="120172"/>
                  <a:chOff x="14106909" y="4775959"/>
                  <a:chExt cx="292639" cy="120172"/>
                </a:xfrm>
              </p:grpSpPr>
              <p:sp>
                <p:nvSpPr>
                  <p:cNvPr id="631" name="Freeform 630">
                    <a:extLst>
                      <a:ext uri="{FF2B5EF4-FFF2-40B4-BE49-F238E27FC236}">
                        <a16:creationId xmlns:a16="http://schemas.microsoft.com/office/drawing/2014/main" id="{89CC0F9B-B149-13B8-5F91-61AE0107F447}"/>
                      </a:ext>
                    </a:extLst>
                  </p:cNvPr>
                  <p:cNvSpPr/>
                  <p:nvPr>
                    <p:custDataLst>
                      <p:tags r:id="rId94"/>
                    </p:custDataLst>
                  </p:nvPr>
                </p:nvSpPr>
                <p:spPr>
                  <a:xfrm>
                    <a:off x="14106909" y="4775959"/>
                    <a:ext cx="109722" cy="114176"/>
                  </a:xfrm>
                  <a:custGeom>
                    <a:avLst/>
                    <a:gdLst>
                      <a:gd name="csX0" fmla="*/ 40916 w 109722"/>
                      <a:gd name="csY0" fmla="*/ 15875 h 114176"/>
                      <a:gd name="csX1" fmla="*/ 43953 w 109722"/>
                      <a:gd name="csY1" fmla="*/ 4770 h 114176"/>
                      <a:gd name="csX2" fmla="*/ 38082 w 109722"/>
                      <a:gd name="csY2" fmla="*/ 85 h 114176"/>
                      <a:gd name="csX3" fmla="*/ 29984 w 109722"/>
                      <a:gd name="csY3" fmla="*/ 6331 h 114176"/>
                      <a:gd name="csX4" fmla="*/ 833 w 109722"/>
                      <a:gd name="csY4" fmla="*/ 106800 h 114176"/>
                      <a:gd name="csX5" fmla="*/ 226 w 109722"/>
                      <a:gd name="csY5" fmla="*/ 109576 h 114176"/>
                      <a:gd name="csX6" fmla="*/ 5894 w 109722"/>
                      <a:gd name="csY6" fmla="*/ 114261 h 114176"/>
                      <a:gd name="csX7" fmla="*/ 12979 w 109722"/>
                      <a:gd name="csY7" fmla="*/ 110617 h 114176"/>
                      <a:gd name="csX8" fmla="*/ 24114 w 109722"/>
                      <a:gd name="csY8" fmla="*/ 73310 h 114176"/>
                      <a:gd name="csX9" fmla="*/ 43750 w 109722"/>
                      <a:gd name="csY9" fmla="*/ 78690 h 114176"/>
                      <a:gd name="csX10" fmla="*/ 70675 w 109722"/>
                      <a:gd name="csY10" fmla="*/ 66023 h 114176"/>
                      <a:gd name="csX11" fmla="*/ 88895 w 109722"/>
                      <a:gd name="csY11" fmla="*/ 78690 h 114176"/>
                      <a:gd name="csX12" fmla="*/ 103875 w 109722"/>
                      <a:gd name="csY12" fmla="*/ 69146 h 114176"/>
                      <a:gd name="csX13" fmla="*/ 109948 w 109722"/>
                      <a:gd name="csY13" fmla="*/ 51967 h 114176"/>
                      <a:gd name="csX14" fmla="*/ 107519 w 109722"/>
                      <a:gd name="csY14" fmla="*/ 50232 h 114176"/>
                      <a:gd name="csX15" fmla="*/ 104685 w 109722"/>
                      <a:gd name="csY15" fmla="*/ 53356 h 114176"/>
                      <a:gd name="csX16" fmla="*/ 89300 w 109722"/>
                      <a:gd name="csY16" fmla="*/ 74872 h 114176"/>
                      <a:gd name="csX17" fmla="*/ 83226 w 109722"/>
                      <a:gd name="csY17" fmla="*/ 66890 h 114176"/>
                      <a:gd name="csX18" fmla="*/ 87275 w 109722"/>
                      <a:gd name="csY18" fmla="*/ 48844 h 114176"/>
                      <a:gd name="csX19" fmla="*/ 92943 w 109722"/>
                      <a:gd name="csY19" fmla="*/ 30104 h 114176"/>
                      <a:gd name="csX20" fmla="*/ 96385 w 109722"/>
                      <a:gd name="csY20" fmla="*/ 18304 h 114176"/>
                      <a:gd name="csX21" fmla="*/ 99422 w 109722"/>
                      <a:gd name="csY21" fmla="*/ 6678 h 114176"/>
                      <a:gd name="csX22" fmla="*/ 93551 w 109722"/>
                      <a:gd name="csY22" fmla="*/ 1993 h 114176"/>
                      <a:gd name="csX23" fmla="*/ 85656 w 109722"/>
                      <a:gd name="csY23" fmla="*/ 8067 h 114176"/>
                      <a:gd name="csX24" fmla="*/ 76141 w 109722"/>
                      <a:gd name="csY24" fmla="*/ 40515 h 114176"/>
                      <a:gd name="csX25" fmla="*/ 70877 w 109722"/>
                      <a:gd name="csY25" fmla="*/ 58214 h 114176"/>
                      <a:gd name="csX26" fmla="*/ 44560 w 109722"/>
                      <a:gd name="csY26" fmla="*/ 74872 h 114176"/>
                      <a:gd name="csX27" fmla="*/ 29579 w 109722"/>
                      <a:gd name="csY27" fmla="*/ 59776 h 114176"/>
                      <a:gd name="csX28" fmla="*/ 32414 w 109722"/>
                      <a:gd name="csY28" fmla="*/ 45027 h 114176"/>
                      <a:gd name="csX29" fmla="*/ 40916 w 109722"/>
                      <a:gd name="csY29" fmla="*/ 15875 h 1141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</a:cxnLst>
                    <a:rect l="l" t="t" r="r" b="b"/>
                    <a:pathLst>
                      <a:path w="109722" h="114176">
                        <a:moveTo>
                          <a:pt x="40916" y="15875"/>
                        </a:moveTo>
                        <a:cubicBezTo>
                          <a:pt x="41928" y="12231"/>
                          <a:pt x="43953" y="5637"/>
                          <a:pt x="43953" y="4770"/>
                        </a:cubicBezTo>
                        <a:cubicBezTo>
                          <a:pt x="43953" y="1820"/>
                          <a:pt x="41523" y="85"/>
                          <a:pt x="38082" y="85"/>
                        </a:cubicBezTo>
                        <a:cubicBezTo>
                          <a:pt x="37475" y="85"/>
                          <a:pt x="31806" y="258"/>
                          <a:pt x="29984" y="6331"/>
                        </a:cubicBezTo>
                        <a:lnTo>
                          <a:pt x="833" y="106800"/>
                        </a:lnTo>
                        <a:cubicBezTo>
                          <a:pt x="226" y="108882"/>
                          <a:pt x="226" y="109229"/>
                          <a:pt x="226" y="109576"/>
                        </a:cubicBezTo>
                        <a:cubicBezTo>
                          <a:pt x="226" y="112179"/>
                          <a:pt x="2452" y="114261"/>
                          <a:pt x="5894" y="114261"/>
                        </a:cubicBezTo>
                        <a:cubicBezTo>
                          <a:pt x="10145" y="114261"/>
                          <a:pt x="12574" y="111138"/>
                          <a:pt x="12979" y="110617"/>
                        </a:cubicBezTo>
                        <a:cubicBezTo>
                          <a:pt x="13789" y="109056"/>
                          <a:pt x="16421" y="100033"/>
                          <a:pt x="24114" y="73310"/>
                        </a:cubicBezTo>
                        <a:cubicBezTo>
                          <a:pt x="30592" y="77995"/>
                          <a:pt x="39702" y="78690"/>
                          <a:pt x="43750" y="78690"/>
                        </a:cubicBezTo>
                        <a:cubicBezTo>
                          <a:pt x="57921" y="78690"/>
                          <a:pt x="65816" y="70881"/>
                          <a:pt x="70675" y="66023"/>
                        </a:cubicBezTo>
                        <a:cubicBezTo>
                          <a:pt x="72497" y="73831"/>
                          <a:pt x="79987" y="78690"/>
                          <a:pt x="88895" y="78690"/>
                        </a:cubicBezTo>
                        <a:cubicBezTo>
                          <a:pt x="95980" y="78690"/>
                          <a:pt x="100636" y="74699"/>
                          <a:pt x="103875" y="69146"/>
                        </a:cubicBezTo>
                        <a:cubicBezTo>
                          <a:pt x="107317" y="62899"/>
                          <a:pt x="109948" y="52314"/>
                          <a:pt x="109948" y="51967"/>
                        </a:cubicBezTo>
                        <a:cubicBezTo>
                          <a:pt x="109948" y="50232"/>
                          <a:pt x="108127" y="50232"/>
                          <a:pt x="107519" y="50232"/>
                        </a:cubicBezTo>
                        <a:cubicBezTo>
                          <a:pt x="105495" y="50232"/>
                          <a:pt x="105292" y="50926"/>
                          <a:pt x="104685" y="53356"/>
                        </a:cubicBezTo>
                        <a:cubicBezTo>
                          <a:pt x="101244" y="64634"/>
                          <a:pt x="97600" y="74872"/>
                          <a:pt x="89300" y="74872"/>
                        </a:cubicBezTo>
                        <a:cubicBezTo>
                          <a:pt x="83834" y="74872"/>
                          <a:pt x="83226" y="70361"/>
                          <a:pt x="83226" y="66890"/>
                        </a:cubicBezTo>
                        <a:cubicBezTo>
                          <a:pt x="83226" y="63073"/>
                          <a:pt x="85656" y="54917"/>
                          <a:pt x="87275" y="48844"/>
                        </a:cubicBezTo>
                        <a:lnTo>
                          <a:pt x="92943" y="30104"/>
                        </a:lnTo>
                        <a:cubicBezTo>
                          <a:pt x="93551" y="27501"/>
                          <a:pt x="95575" y="20907"/>
                          <a:pt x="96385" y="18304"/>
                        </a:cubicBezTo>
                        <a:cubicBezTo>
                          <a:pt x="97397" y="14313"/>
                          <a:pt x="99422" y="7720"/>
                          <a:pt x="99422" y="6678"/>
                        </a:cubicBezTo>
                        <a:cubicBezTo>
                          <a:pt x="99422" y="3555"/>
                          <a:pt x="96587" y="1993"/>
                          <a:pt x="93551" y="1993"/>
                        </a:cubicBezTo>
                        <a:cubicBezTo>
                          <a:pt x="92539" y="1993"/>
                          <a:pt x="87275" y="2167"/>
                          <a:pt x="85656" y="8067"/>
                        </a:cubicBezTo>
                        <a:lnTo>
                          <a:pt x="76141" y="40515"/>
                        </a:lnTo>
                        <a:cubicBezTo>
                          <a:pt x="73712" y="49191"/>
                          <a:pt x="71485" y="56479"/>
                          <a:pt x="70877" y="58214"/>
                        </a:cubicBezTo>
                        <a:cubicBezTo>
                          <a:pt x="70675" y="59082"/>
                          <a:pt x="60958" y="74872"/>
                          <a:pt x="44560" y="74872"/>
                        </a:cubicBezTo>
                        <a:cubicBezTo>
                          <a:pt x="34438" y="74872"/>
                          <a:pt x="29579" y="69146"/>
                          <a:pt x="29579" y="59776"/>
                        </a:cubicBezTo>
                        <a:cubicBezTo>
                          <a:pt x="29579" y="54744"/>
                          <a:pt x="30997" y="49885"/>
                          <a:pt x="32414" y="45027"/>
                        </a:cubicBezTo>
                        <a:lnTo>
                          <a:pt x="40916" y="1587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  <p:sp>
                <p:nvSpPr>
                  <p:cNvPr id="632" name="Freeform 631">
                    <a:extLst>
                      <a:ext uri="{FF2B5EF4-FFF2-40B4-BE49-F238E27FC236}">
                        <a16:creationId xmlns:a16="http://schemas.microsoft.com/office/drawing/2014/main" id="{9537E46F-E8F3-B041-9B3C-0CF247A34BBD}"/>
                      </a:ext>
                    </a:extLst>
                  </p:cNvPr>
                  <p:cNvSpPr/>
                  <p:nvPr>
                    <p:custDataLst>
                      <p:tags r:id="rId95"/>
                    </p:custDataLst>
                  </p:nvPr>
                </p:nvSpPr>
                <p:spPr>
                  <a:xfrm>
                    <a:off x="14229477" y="4824995"/>
                    <a:ext cx="69012" cy="54901"/>
                  </a:xfrm>
                  <a:custGeom>
                    <a:avLst/>
                    <a:gdLst>
                      <a:gd name="csX0" fmla="*/ 69244 w 69012"/>
                      <a:gd name="csY0" fmla="*/ 9682 h 54901"/>
                      <a:gd name="csX1" fmla="*/ 62158 w 69012"/>
                      <a:gd name="csY1" fmla="*/ 86 h 54901"/>
                      <a:gd name="csX2" fmla="*/ 54506 w 69012"/>
                      <a:gd name="csY2" fmla="*/ 6524 h 54901"/>
                      <a:gd name="csX3" fmla="*/ 56915 w 69012"/>
                      <a:gd name="csY3" fmla="*/ 10289 h 54901"/>
                      <a:gd name="csX4" fmla="*/ 62158 w 69012"/>
                      <a:gd name="csY4" fmla="*/ 20006 h 54901"/>
                      <a:gd name="csX5" fmla="*/ 35942 w 69012"/>
                      <a:gd name="csY5" fmla="*/ 51587 h 54901"/>
                      <a:gd name="csX6" fmla="*/ 24464 w 69012"/>
                      <a:gd name="csY6" fmla="*/ 40777 h 54901"/>
                      <a:gd name="csX7" fmla="*/ 32258 w 69012"/>
                      <a:gd name="csY7" fmla="*/ 17091 h 54901"/>
                      <a:gd name="csX8" fmla="*/ 34242 w 69012"/>
                      <a:gd name="csY8" fmla="*/ 10654 h 54901"/>
                      <a:gd name="csX9" fmla="*/ 20779 w 69012"/>
                      <a:gd name="csY9" fmla="*/ 208 h 54901"/>
                      <a:gd name="csX10" fmla="*/ 232 w 69012"/>
                      <a:gd name="csY10" fmla="*/ 18792 h 54901"/>
                      <a:gd name="csX11" fmla="*/ 2641 w 69012"/>
                      <a:gd name="csY11" fmla="*/ 20371 h 54901"/>
                      <a:gd name="csX12" fmla="*/ 5191 w 69012"/>
                      <a:gd name="csY12" fmla="*/ 18427 h 54901"/>
                      <a:gd name="csX13" fmla="*/ 20354 w 69012"/>
                      <a:gd name="csY13" fmla="*/ 3609 h 54901"/>
                      <a:gd name="csX14" fmla="*/ 23897 w 69012"/>
                      <a:gd name="csY14" fmla="*/ 7860 h 54901"/>
                      <a:gd name="csX15" fmla="*/ 21346 w 69012"/>
                      <a:gd name="csY15" fmla="*/ 15998 h 54901"/>
                      <a:gd name="csX16" fmla="*/ 13694 w 69012"/>
                      <a:gd name="csY16" fmla="*/ 39076 h 54901"/>
                      <a:gd name="csX17" fmla="*/ 35517 w 69012"/>
                      <a:gd name="csY17" fmla="*/ 54988 h 54901"/>
                      <a:gd name="csX18" fmla="*/ 69244 w 69012"/>
                      <a:gd name="csY18" fmla="*/ 9682 h 5490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69012" h="54901">
                        <a:moveTo>
                          <a:pt x="69244" y="9682"/>
                        </a:moveTo>
                        <a:cubicBezTo>
                          <a:pt x="69244" y="208"/>
                          <a:pt x="62583" y="86"/>
                          <a:pt x="62158" y="86"/>
                        </a:cubicBezTo>
                        <a:cubicBezTo>
                          <a:pt x="58474" y="86"/>
                          <a:pt x="54506" y="3366"/>
                          <a:pt x="54506" y="6524"/>
                        </a:cubicBezTo>
                        <a:cubicBezTo>
                          <a:pt x="54506" y="8589"/>
                          <a:pt x="55923" y="9560"/>
                          <a:pt x="56915" y="10289"/>
                        </a:cubicBezTo>
                        <a:cubicBezTo>
                          <a:pt x="59324" y="11990"/>
                          <a:pt x="62158" y="15148"/>
                          <a:pt x="62158" y="20006"/>
                        </a:cubicBezTo>
                        <a:cubicBezTo>
                          <a:pt x="62158" y="25472"/>
                          <a:pt x="52805" y="51587"/>
                          <a:pt x="35942" y="51587"/>
                        </a:cubicBezTo>
                        <a:cubicBezTo>
                          <a:pt x="24464" y="51587"/>
                          <a:pt x="24464" y="42842"/>
                          <a:pt x="24464" y="40777"/>
                        </a:cubicBezTo>
                        <a:cubicBezTo>
                          <a:pt x="24464" y="35189"/>
                          <a:pt x="27014" y="28387"/>
                          <a:pt x="32258" y="17091"/>
                        </a:cubicBezTo>
                        <a:cubicBezTo>
                          <a:pt x="33391" y="14540"/>
                          <a:pt x="34242" y="12718"/>
                          <a:pt x="34242" y="10654"/>
                        </a:cubicBezTo>
                        <a:cubicBezTo>
                          <a:pt x="34242" y="4337"/>
                          <a:pt x="28006" y="208"/>
                          <a:pt x="20779" y="208"/>
                        </a:cubicBezTo>
                        <a:cubicBezTo>
                          <a:pt x="6608" y="208"/>
                          <a:pt x="232" y="16848"/>
                          <a:pt x="232" y="18792"/>
                        </a:cubicBezTo>
                        <a:cubicBezTo>
                          <a:pt x="232" y="20371"/>
                          <a:pt x="2215" y="20371"/>
                          <a:pt x="2641" y="20371"/>
                        </a:cubicBezTo>
                        <a:cubicBezTo>
                          <a:pt x="4625" y="20371"/>
                          <a:pt x="4766" y="19763"/>
                          <a:pt x="5191" y="18427"/>
                        </a:cubicBezTo>
                        <a:cubicBezTo>
                          <a:pt x="8592" y="8467"/>
                          <a:pt x="14686" y="3609"/>
                          <a:pt x="20354" y="3609"/>
                        </a:cubicBezTo>
                        <a:cubicBezTo>
                          <a:pt x="22763" y="3609"/>
                          <a:pt x="23897" y="4945"/>
                          <a:pt x="23897" y="7860"/>
                        </a:cubicBezTo>
                        <a:cubicBezTo>
                          <a:pt x="23897" y="10654"/>
                          <a:pt x="22763" y="13204"/>
                          <a:pt x="21346" y="15998"/>
                        </a:cubicBezTo>
                        <a:cubicBezTo>
                          <a:pt x="15253" y="29481"/>
                          <a:pt x="13694" y="34704"/>
                          <a:pt x="13694" y="39076"/>
                        </a:cubicBezTo>
                        <a:cubicBezTo>
                          <a:pt x="13694" y="51101"/>
                          <a:pt x="24747" y="54988"/>
                          <a:pt x="35517" y="54988"/>
                        </a:cubicBezTo>
                        <a:cubicBezTo>
                          <a:pt x="59324" y="54988"/>
                          <a:pt x="69244" y="19642"/>
                          <a:pt x="69244" y="96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  <p:sp>
                <p:nvSpPr>
                  <p:cNvPr id="633" name="Freeform 632">
                    <a:extLst>
                      <a:ext uri="{FF2B5EF4-FFF2-40B4-BE49-F238E27FC236}">
                        <a16:creationId xmlns:a16="http://schemas.microsoft.com/office/drawing/2014/main" id="{DC9F7C05-430E-01DD-4DCA-EB3BA487DA0D}"/>
                      </a:ext>
                    </a:extLst>
                  </p:cNvPr>
                  <p:cNvSpPr/>
                  <p:nvPr>
                    <p:custDataLst>
                      <p:tags r:id="rId96"/>
                    </p:custDataLst>
                  </p:nvPr>
                </p:nvSpPr>
                <p:spPr>
                  <a:xfrm>
                    <a:off x="14315637" y="4837221"/>
                    <a:ext cx="83911" cy="58910"/>
                  </a:xfrm>
                  <a:custGeom>
                    <a:avLst/>
                    <a:gdLst>
                      <a:gd name="csX0" fmla="*/ 29589 w 83911"/>
                      <a:gd name="csY0" fmla="*/ 31494 h 58910"/>
                      <a:gd name="csX1" fmla="*/ 42141 w 83911"/>
                      <a:gd name="csY1" fmla="*/ 31494 h 58910"/>
                      <a:gd name="csX2" fmla="*/ 51959 w 83911"/>
                      <a:gd name="csY2" fmla="*/ 35572 h 58910"/>
                      <a:gd name="csX3" fmla="*/ 51251 w 83911"/>
                      <a:gd name="csY3" fmla="*/ 39563 h 58910"/>
                      <a:gd name="csX4" fmla="*/ 51149 w 83911"/>
                      <a:gd name="csY4" fmla="*/ 40170 h 58910"/>
                      <a:gd name="csX5" fmla="*/ 53275 w 83911"/>
                      <a:gd name="csY5" fmla="*/ 41645 h 58910"/>
                      <a:gd name="csX6" fmla="*/ 55603 w 83911"/>
                      <a:gd name="csY6" fmla="*/ 39823 h 58910"/>
                      <a:gd name="csX7" fmla="*/ 61575 w 83911"/>
                      <a:gd name="csY7" fmla="*/ 18914 h 58910"/>
                      <a:gd name="csX8" fmla="*/ 59551 w 83911"/>
                      <a:gd name="csY8" fmla="*/ 17439 h 58910"/>
                      <a:gd name="csX9" fmla="*/ 57223 w 83911"/>
                      <a:gd name="csY9" fmla="*/ 19435 h 58910"/>
                      <a:gd name="csX10" fmla="*/ 42546 w 83911"/>
                      <a:gd name="csY10" fmla="*/ 27590 h 58910"/>
                      <a:gd name="csX11" fmla="*/ 30703 w 83911"/>
                      <a:gd name="csY11" fmla="*/ 27590 h 58910"/>
                      <a:gd name="csX12" fmla="*/ 36776 w 83911"/>
                      <a:gd name="csY12" fmla="*/ 6854 h 58910"/>
                      <a:gd name="csX13" fmla="*/ 41837 w 83911"/>
                      <a:gd name="csY13" fmla="*/ 3991 h 58910"/>
                      <a:gd name="csX14" fmla="*/ 60360 w 83911"/>
                      <a:gd name="csY14" fmla="*/ 3991 h 58910"/>
                      <a:gd name="csX15" fmla="*/ 78276 w 83911"/>
                      <a:gd name="csY15" fmla="*/ 14836 h 58910"/>
                      <a:gd name="csX16" fmla="*/ 77973 w 83911"/>
                      <a:gd name="csY16" fmla="*/ 19174 h 58910"/>
                      <a:gd name="csX17" fmla="*/ 80098 w 83911"/>
                      <a:gd name="csY17" fmla="*/ 20823 h 58910"/>
                      <a:gd name="csX18" fmla="*/ 82325 w 83911"/>
                      <a:gd name="csY18" fmla="*/ 18394 h 58910"/>
                      <a:gd name="csX19" fmla="*/ 83945 w 83911"/>
                      <a:gd name="csY19" fmla="*/ 2950 h 58910"/>
                      <a:gd name="csX20" fmla="*/ 84147 w 83911"/>
                      <a:gd name="csY20" fmla="*/ 1649 h 58910"/>
                      <a:gd name="csX21" fmla="*/ 80807 w 83911"/>
                      <a:gd name="csY21" fmla="*/ 87 h 58910"/>
                      <a:gd name="csX22" fmla="*/ 19872 w 83911"/>
                      <a:gd name="csY22" fmla="*/ 87 h 58910"/>
                      <a:gd name="csX23" fmla="*/ 16330 w 83911"/>
                      <a:gd name="csY23" fmla="*/ 2516 h 58910"/>
                      <a:gd name="csX24" fmla="*/ 20075 w 83911"/>
                      <a:gd name="csY24" fmla="*/ 3991 h 58910"/>
                      <a:gd name="csX25" fmla="*/ 26553 w 83911"/>
                      <a:gd name="csY25" fmla="*/ 4512 h 58910"/>
                      <a:gd name="csX26" fmla="*/ 26249 w 83911"/>
                      <a:gd name="csY26" fmla="*/ 6681 h 58910"/>
                      <a:gd name="csX27" fmla="*/ 13091 w 83911"/>
                      <a:gd name="csY27" fmla="*/ 51796 h 58910"/>
                      <a:gd name="csX28" fmla="*/ 4386 w 83911"/>
                      <a:gd name="csY28" fmla="*/ 55093 h 58910"/>
                      <a:gd name="csX29" fmla="*/ 236 w 83911"/>
                      <a:gd name="csY29" fmla="*/ 57523 h 58910"/>
                      <a:gd name="csX30" fmla="*/ 2058 w 83911"/>
                      <a:gd name="csY30" fmla="*/ 58997 h 58910"/>
                      <a:gd name="csX31" fmla="*/ 9042 w 83911"/>
                      <a:gd name="csY31" fmla="*/ 58737 h 58910"/>
                      <a:gd name="csX32" fmla="*/ 16836 w 83911"/>
                      <a:gd name="csY32" fmla="*/ 58650 h 58910"/>
                      <a:gd name="csX33" fmla="*/ 25237 w 83911"/>
                      <a:gd name="csY33" fmla="*/ 58737 h 58910"/>
                      <a:gd name="csX34" fmla="*/ 33638 w 83911"/>
                      <a:gd name="csY34" fmla="*/ 58997 h 58910"/>
                      <a:gd name="csX35" fmla="*/ 36270 w 83911"/>
                      <a:gd name="csY35" fmla="*/ 56568 h 58910"/>
                      <a:gd name="csX36" fmla="*/ 32221 w 83911"/>
                      <a:gd name="csY36" fmla="*/ 55093 h 58910"/>
                      <a:gd name="csX37" fmla="*/ 26350 w 83911"/>
                      <a:gd name="csY37" fmla="*/ 54920 h 58910"/>
                      <a:gd name="csX38" fmla="*/ 23213 w 83911"/>
                      <a:gd name="csY38" fmla="*/ 53618 h 58910"/>
                      <a:gd name="csX39" fmla="*/ 23617 w 83911"/>
                      <a:gd name="csY39" fmla="*/ 51710 h 58910"/>
                      <a:gd name="csX40" fmla="*/ 29589 w 83911"/>
                      <a:gd name="csY40" fmla="*/ 31494 h 5891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</a:cxnLst>
                    <a:rect l="l" t="t" r="r" b="b"/>
                    <a:pathLst>
                      <a:path w="83911" h="58910">
                        <a:moveTo>
                          <a:pt x="29589" y="31494"/>
                        </a:moveTo>
                        <a:lnTo>
                          <a:pt x="42141" y="31494"/>
                        </a:lnTo>
                        <a:cubicBezTo>
                          <a:pt x="51149" y="31494"/>
                          <a:pt x="51959" y="32709"/>
                          <a:pt x="51959" y="35572"/>
                        </a:cubicBezTo>
                        <a:cubicBezTo>
                          <a:pt x="51959" y="36960"/>
                          <a:pt x="51453" y="39129"/>
                          <a:pt x="51251" y="39563"/>
                        </a:cubicBezTo>
                        <a:cubicBezTo>
                          <a:pt x="51251" y="39823"/>
                          <a:pt x="51149" y="39997"/>
                          <a:pt x="51149" y="40170"/>
                        </a:cubicBezTo>
                        <a:cubicBezTo>
                          <a:pt x="51149" y="40691"/>
                          <a:pt x="51554" y="41645"/>
                          <a:pt x="53275" y="41645"/>
                        </a:cubicBezTo>
                        <a:cubicBezTo>
                          <a:pt x="54692" y="41645"/>
                          <a:pt x="55198" y="41298"/>
                          <a:pt x="55603" y="39823"/>
                        </a:cubicBezTo>
                        <a:lnTo>
                          <a:pt x="61575" y="18914"/>
                        </a:lnTo>
                        <a:cubicBezTo>
                          <a:pt x="61575" y="18827"/>
                          <a:pt x="61575" y="17439"/>
                          <a:pt x="59551" y="17439"/>
                        </a:cubicBezTo>
                        <a:cubicBezTo>
                          <a:pt x="57830" y="17439"/>
                          <a:pt x="57628" y="17960"/>
                          <a:pt x="57223" y="19435"/>
                        </a:cubicBezTo>
                        <a:cubicBezTo>
                          <a:pt x="54895" y="26289"/>
                          <a:pt x="52162" y="27590"/>
                          <a:pt x="42546" y="27590"/>
                        </a:cubicBezTo>
                        <a:lnTo>
                          <a:pt x="30703" y="27590"/>
                        </a:lnTo>
                        <a:lnTo>
                          <a:pt x="36776" y="6854"/>
                        </a:lnTo>
                        <a:cubicBezTo>
                          <a:pt x="37586" y="4165"/>
                          <a:pt x="37586" y="3991"/>
                          <a:pt x="41837" y="3991"/>
                        </a:cubicBezTo>
                        <a:lnTo>
                          <a:pt x="60360" y="3991"/>
                        </a:lnTo>
                        <a:cubicBezTo>
                          <a:pt x="74734" y="3991"/>
                          <a:pt x="78276" y="6247"/>
                          <a:pt x="78276" y="14836"/>
                        </a:cubicBezTo>
                        <a:cubicBezTo>
                          <a:pt x="78276" y="16745"/>
                          <a:pt x="77973" y="19001"/>
                          <a:pt x="77973" y="19174"/>
                        </a:cubicBezTo>
                        <a:cubicBezTo>
                          <a:pt x="77973" y="20389"/>
                          <a:pt x="78985" y="20823"/>
                          <a:pt x="80098" y="20823"/>
                        </a:cubicBezTo>
                        <a:cubicBezTo>
                          <a:pt x="82022" y="20823"/>
                          <a:pt x="82123" y="20042"/>
                          <a:pt x="82325" y="18394"/>
                        </a:cubicBezTo>
                        <a:lnTo>
                          <a:pt x="83945" y="2950"/>
                        </a:lnTo>
                        <a:lnTo>
                          <a:pt x="84147" y="1649"/>
                        </a:lnTo>
                        <a:cubicBezTo>
                          <a:pt x="84147" y="87"/>
                          <a:pt x="82629" y="87"/>
                          <a:pt x="80807" y="87"/>
                        </a:cubicBezTo>
                        <a:lnTo>
                          <a:pt x="19872" y="87"/>
                        </a:lnTo>
                        <a:cubicBezTo>
                          <a:pt x="17848" y="87"/>
                          <a:pt x="16330" y="87"/>
                          <a:pt x="16330" y="2516"/>
                        </a:cubicBezTo>
                        <a:cubicBezTo>
                          <a:pt x="16330" y="3991"/>
                          <a:pt x="17544" y="3991"/>
                          <a:pt x="20075" y="3991"/>
                        </a:cubicBezTo>
                        <a:cubicBezTo>
                          <a:pt x="21087" y="3991"/>
                          <a:pt x="24427" y="3991"/>
                          <a:pt x="26553" y="4512"/>
                        </a:cubicBezTo>
                        <a:cubicBezTo>
                          <a:pt x="26553" y="5553"/>
                          <a:pt x="26553" y="5727"/>
                          <a:pt x="26249" y="6681"/>
                        </a:cubicBezTo>
                        <a:lnTo>
                          <a:pt x="13091" y="51796"/>
                        </a:lnTo>
                        <a:cubicBezTo>
                          <a:pt x="12281" y="54399"/>
                          <a:pt x="12180" y="55093"/>
                          <a:pt x="4386" y="55093"/>
                        </a:cubicBezTo>
                        <a:cubicBezTo>
                          <a:pt x="1855" y="55093"/>
                          <a:pt x="236" y="55093"/>
                          <a:pt x="236" y="57523"/>
                        </a:cubicBezTo>
                        <a:cubicBezTo>
                          <a:pt x="236" y="58217"/>
                          <a:pt x="944" y="58997"/>
                          <a:pt x="2058" y="58997"/>
                        </a:cubicBezTo>
                        <a:cubicBezTo>
                          <a:pt x="4284" y="58997"/>
                          <a:pt x="6815" y="58737"/>
                          <a:pt x="9042" y="58737"/>
                        </a:cubicBezTo>
                        <a:cubicBezTo>
                          <a:pt x="11572" y="58737"/>
                          <a:pt x="14204" y="58650"/>
                          <a:pt x="16836" y="58650"/>
                        </a:cubicBezTo>
                        <a:cubicBezTo>
                          <a:pt x="19670" y="58650"/>
                          <a:pt x="22403" y="58737"/>
                          <a:pt x="25237" y="58737"/>
                        </a:cubicBezTo>
                        <a:cubicBezTo>
                          <a:pt x="27970" y="58737"/>
                          <a:pt x="30905" y="58997"/>
                          <a:pt x="33638" y="58997"/>
                        </a:cubicBezTo>
                        <a:cubicBezTo>
                          <a:pt x="34246" y="58997"/>
                          <a:pt x="36270" y="58997"/>
                          <a:pt x="36270" y="56568"/>
                        </a:cubicBezTo>
                        <a:cubicBezTo>
                          <a:pt x="36270" y="55093"/>
                          <a:pt x="34853" y="55093"/>
                          <a:pt x="32221" y="55093"/>
                        </a:cubicBezTo>
                        <a:cubicBezTo>
                          <a:pt x="29792" y="55093"/>
                          <a:pt x="28982" y="55093"/>
                          <a:pt x="26350" y="54920"/>
                        </a:cubicBezTo>
                        <a:cubicBezTo>
                          <a:pt x="23921" y="54746"/>
                          <a:pt x="23213" y="54659"/>
                          <a:pt x="23213" y="53618"/>
                        </a:cubicBezTo>
                        <a:cubicBezTo>
                          <a:pt x="23213" y="53098"/>
                          <a:pt x="23213" y="52924"/>
                          <a:pt x="23617" y="51710"/>
                        </a:cubicBezTo>
                        <a:lnTo>
                          <a:pt x="29589" y="3149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</p:grpSp>
            <p:sp>
              <p:nvSpPr>
                <p:cNvPr id="630" name="TextBox 629">
                  <a:extLst>
                    <a:ext uri="{FF2B5EF4-FFF2-40B4-BE49-F238E27FC236}">
                      <a16:creationId xmlns:a16="http://schemas.microsoft.com/office/drawing/2014/main" id="{CCF60871-3611-C076-D840-C54982900D0B}"/>
                    </a:ext>
                  </a:extLst>
                </p:cNvPr>
                <p:cNvSpPr txBox="1"/>
                <p:nvPr/>
              </p:nvSpPr>
              <p:spPr>
                <a:xfrm>
                  <a:off x="7291834" y="6559728"/>
                  <a:ext cx="83721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[µm s</a:t>
                  </a:r>
                  <a:r>
                    <a:rPr lang="it-IT" sz="12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</a:t>
                  </a:r>
                  <a:endParaRPr lang="en-CH" sz="1200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84826911-700C-EF2B-48A4-DB98D97CC717}"/>
                  </a:ext>
                </a:extLst>
              </p:cNvPr>
              <p:cNvGrpSpPr/>
              <p:nvPr/>
            </p:nvGrpSpPr>
            <p:grpSpPr>
              <a:xfrm>
                <a:off x="3924456" y="4408386"/>
                <a:ext cx="907177" cy="431161"/>
                <a:chOff x="3924456" y="4408386"/>
                <a:chExt cx="907177" cy="431161"/>
              </a:xfrm>
            </p:grpSpPr>
            <p:pic>
              <p:nvPicPr>
                <p:cNvPr id="207" name="Picture 206">
                  <a:extLst>
                    <a:ext uri="{FF2B5EF4-FFF2-40B4-BE49-F238E27FC236}">
                      <a16:creationId xmlns:a16="http://schemas.microsoft.com/office/drawing/2014/main" id="{3FBB1E7A-A361-ECCE-137C-08FE9357FB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 rot="5400000">
                  <a:off x="4299480" y="4143272"/>
                  <a:ext cx="175953" cy="706182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3D794F58-E36A-B3F9-2FA0-AF0F5797B484}"/>
                    </a:ext>
                  </a:extLst>
                </p:cNvPr>
                <p:cNvSpPr txBox="1"/>
                <p:nvPr/>
              </p:nvSpPr>
              <p:spPr>
                <a:xfrm>
                  <a:off x="4605590" y="4562548"/>
                  <a:ext cx="2260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CH" sz="12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0E40C325-2FCD-4BDB-B5E7-C459FEE3DAB1}"/>
                    </a:ext>
                  </a:extLst>
                </p:cNvPr>
                <p:cNvSpPr txBox="1"/>
                <p:nvPr/>
              </p:nvSpPr>
              <p:spPr>
                <a:xfrm>
                  <a:off x="3924456" y="4562548"/>
                  <a:ext cx="2260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CH" sz="12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599" name="Picture 598">
              <a:extLst>
                <a:ext uri="{FF2B5EF4-FFF2-40B4-BE49-F238E27FC236}">
                  <a16:creationId xmlns:a16="http://schemas.microsoft.com/office/drawing/2014/main" id="{52558066-8A71-3714-6E0C-B4B046B0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7"/>
            <a:srcRect/>
            <a:stretch/>
          </p:blipFill>
          <p:spPr>
            <a:xfrm>
              <a:off x="6655989" y="4060443"/>
              <a:ext cx="2314358" cy="2343803"/>
            </a:xfrm>
            <a:prstGeom prst="rect">
              <a:avLst/>
            </a:prstGeom>
          </p:spPr>
        </p:pic>
        <p:pic>
          <p:nvPicPr>
            <p:cNvPr id="600" name="Picture 599">
              <a:extLst>
                <a:ext uri="{FF2B5EF4-FFF2-40B4-BE49-F238E27FC236}">
                  <a16:creationId xmlns:a16="http://schemas.microsoft.com/office/drawing/2014/main" id="{2F9D625B-00DC-7630-AE2C-E1B34454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8"/>
            <a:srcRect/>
            <a:stretch/>
          </p:blipFill>
          <p:spPr>
            <a:xfrm>
              <a:off x="9537349" y="4060443"/>
              <a:ext cx="2432138" cy="2343803"/>
            </a:xfrm>
            <a:prstGeom prst="rect">
              <a:avLst/>
            </a:prstGeom>
          </p:spPr>
        </p:pic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EB9A5B98-42B7-E266-D0FC-800876B9A870}"/>
                </a:ext>
              </a:extLst>
            </p:cNvPr>
            <p:cNvGrpSpPr/>
            <p:nvPr/>
          </p:nvGrpSpPr>
          <p:grpSpPr>
            <a:xfrm rot="16200000">
              <a:off x="6003090" y="4939714"/>
              <a:ext cx="1028799" cy="276999"/>
              <a:chOff x="7100254" y="6559728"/>
              <a:chExt cx="1028799" cy="276999"/>
            </a:xfrm>
          </p:grpSpPr>
          <p:grpSp>
            <p:nvGrpSpPr>
              <p:cNvPr id="607" name="Group 606" descr="\documentclass{article}&#10;\usepackage{amsmath}&#10;\pagestyle{empty}&#10;\begin{document}&#10;&#10;\begin{align*}&#10;\mu_{v_F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6725F281-0C3C-6B5A-4B91-154D5187C34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89"/>
                </p:custDataLst>
              </p:nvPr>
            </p:nvGrpSpPr>
            <p:grpSpPr>
              <a:xfrm>
                <a:off x="7100254" y="6641140"/>
                <a:ext cx="292639" cy="120172"/>
                <a:chOff x="14106909" y="4775959"/>
                <a:chExt cx="292639" cy="120172"/>
              </a:xfrm>
            </p:grpSpPr>
            <p:sp>
              <p:nvSpPr>
                <p:cNvPr id="609" name="Freeform 608">
                  <a:extLst>
                    <a:ext uri="{FF2B5EF4-FFF2-40B4-BE49-F238E27FC236}">
                      <a16:creationId xmlns:a16="http://schemas.microsoft.com/office/drawing/2014/main" id="{448F00E7-DA7E-62B4-64CC-F28F2E9BEA74}"/>
                    </a:ext>
                  </a:extLst>
                </p:cNvPr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14106909" y="4775959"/>
                  <a:ext cx="109722" cy="114176"/>
                </a:xfrm>
                <a:custGeom>
                  <a:avLst/>
                  <a:gdLst>
                    <a:gd name="csX0" fmla="*/ 40916 w 109722"/>
                    <a:gd name="csY0" fmla="*/ 15875 h 114176"/>
                    <a:gd name="csX1" fmla="*/ 43953 w 109722"/>
                    <a:gd name="csY1" fmla="*/ 4770 h 114176"/>
                    <a:gd name="csX2" fmla="*/ 38082 w 109722"/>
                    <a:gd name="csY2" fmla="*/ 85 h 114176"/>
                    <a:gd name="csX3" fmla="*/ 29984 w 109722"/>
                    <a:gd name="csY3" fmla="*/ 6331 h 114176"/>
                    <a:gd name="csX4" fmla="*/ 833 w 109722"/>
                    <a:gd name="csY4" fmla="*/ 106800 h 114176"/>
                    <a:gd name="csX5" fmla="*/ 226 w 109722"/>
                    <a:gd name="csY5" fmla="*/ 109576 h 114176"/>
                    <a:gd name="csX6" fmla="*/ 5894 w 109722"/>
                    <a:gd name="csY6" fmla="*/ 114261 h 114176"/>
                    <a:gd name="csX7" fmla="*/ 12979 w 109722"/>
                    <a:gd name="csY7" fmla="*/ 110617 h 114176"/>
                    <a:gd name="csX8" fmla="*/ 24114 w 109722"/>
                    <a:gd name="csY8" fmla="*/ 73310 h 114176"/>
                    <a:gd name="csX9" fmla="*/ 43750 w 109722"/>
                    <a:gd name="csY9" fmla="*/ 78690 h 114176"/>
                    <a:gd name="csX10" fmla="*/ 70675 w 109722"/>
                    <a:gd name="csY10" fmla="*/ 66023 h 114176"/>
                    <a:gd name="csX11" fmla="*/ 88895 w 109722"/>
                    <a:gd name="csY11" fmla="*/ 78690 h 114176"/>
                    <a:gd name="csX12" fmla="*/ 103875 w 109722"/>
                    <a:gd name="csY12" fmla="*/ 69146 h 114176"/>
                    <a:gd name="csX13" fmla="*/ 109948 w 109722"/>
                    <a:gd name="csY13" fmla="*/ 51967 h 114176"/>
                    <a:gd name="csX14" fmla="*/ 107519 w 109722"/>
                    <a:gd name="csY14" fmla="*/ 50232 h 114176"/>
                    <a:gd name="csX15" fmla="*/ 104685 w 109722"/>
                    <a:gd name="csY15" fmla="*/ 53356 h 114176"/>
                    <a:gd name="csX16" fmla="*/ 89300 w 109722"/>
                    <a:gd name="csY16" fmla="*/ 74872 h 114176"/>
                    <a:gd name="csX17" fmla="*/ 83226 w 109722"/>
                    <a:gd name="csY17" fmla="*/ 66890 h 114176"/>
                    <a:gd name="csX18" fmla="*/ 87275 w 109722"/>
                    <a:gd name="csY18" fmla="*/ 48844 h 114176"/>
                    <a:gd name="csX19" fmla="*/ 92943 w 109722"/>
                    <a:gd name="csY19" fmla="*/ 30104 h 114176"/>
                    <a:gd name="csX20" fmla="*/ 96385 w 109722"/>
                    <a:gd name="csY20" fmla="*/ 18304 h 114176"/>
                    <a:gd name="csX21" fmla="*/ 99422 w 109722"/>
                    <a:gd name="csY21" fmla="*/ 6678 h 114176"/>
                    <a:gd name="csX22" fmla="*/ 93551 w 109722"/>
                    <a:gd name="csY22" fmla="*/ 1993 h 114176"/>
                    <a:gd name="csX23" fmla="*/ 85656 w 109722"/>
                    <a:gd name="csY23" fmla="*/ 8067 h 114176"/>
                    <a:gd name="csX24" fmla="*/ 76141 w 109722"/>
                    <a:gd name="csY24" fmla="*/ 40515 h 114176"/>
                    <a:gd name="csX25" fmla="*/ 70877 w 109722"/>
                    <a:gd name="csY25" fmla="*/ 58214 h 114176"/>
                    <a:gd name="csX26" fmla="*/ 44560 w 109722"/>
                    <a:gd name="csY26" fmla="*/ 74872 h 114176"/>
                    <a:gd name="csX27" fmla="*/ 29579 w 109722"/>
                    <a:gd name="csY27" fmla="*/ 59776 h 114176"/>
                    <a:gd name="csX28" fmla="*/ 32414 w 109722"/>
                    <a:gd name="csY28" fmla="*/ 45027 h 114176"/>
                    <a:gd name="csX29" fmla="*/ 40916 w 109722"/>
                    <a:gd name="csY29" fmla="*/ 15875 h 1141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09722" h="114176">
                      <a:moveTo>
                        <a:pt x="40916" y="15875"/>
                      </a:moveTo>
                      <a:cubicBezTo>
                        <a:pt x="41928" y="12231"/>
                        <a:pt x="43953" y="5637"/>
                        <a:pt x="43953" y="4770"/>
                      </a:cubicBezTo>
                      <a:cubicBezTo>
                        <a:pt x="43953" y="1820"/>
                        <a:pt x="41523" y="85"/>
                        <a:pt x="38082" y="85"/>
                      </a:cubicBezTo>
                      <a:cubicBezTo>
                        <a:pt x="37475" y="85"/>
                        <a:pt x="31806" y="258"/>
                        <a:pt x="29984" y="6331"/>
                      </a:cubicBezTo>
                      <a:lnTo>
                        <a:pt x="833" y="106800"/>
                      </a:lnTo>
                      <a:cubicBezTo>
                        <a:pt x="226" y="108882"/>
                        <a:pt x="226" y="109229"/>
                        <a:pt x="226" y="109576"/>
                      </a:cubicBezTo>
                      <a:cubicBezTo>
                        <a:pt x="226" y="112179"/>
                        <a:pt x="2452" y="114261"/>
                        <a:pt x="5894" y="114261"/>
                      </a:cubicBezTo>
                      <a:cubicBezTo>
                        <a:pt x="10145" y="114261"/>
                        <a:pt x="12574" y="111138"/>
                        <a:pt x="12979" y="110617"/>
                      </a:cubicBezTo>
                      <a:cubicBezTo>
                        <a:pt x="13789" y="109056"/>
                        <a:pt x="16421" y="100033"/>
                        <a:pt x="24114" y="73310"/>
                      </a:cubicBezTo>
                      <a:cubicBezTo>
                        <a:pt x="30592" y="77995"/>
                        <a:pt x="39702" y="78690"/>
                        <a:pt x="43750" y="78690"/>
                      </a:cubicBezTo>
                      <a:cubicBezTo>
                        <a:pt x="57921" y="78690"/>
                        <a:pt x="65816" y="70881"/>
                        <a:pt x="70675" y="66023"/>
                      </a:cubicBezTo>
                      <a:cubicBezTo>
                        <a:pt x="72497" y="73831"/>
                        <a:pt x="79987" y="78690"/>
                        <a:pt x="88895" y="78690"/>
                      </a:cubicBezTo>
                      <a:cubicBezTo>
                        <a:pt x="95980" y="78690"/>
                        <a:pt x="100636" y="74699"/>
                        <a:pt x="103875" y="69146"/>
                      </a:cubicBezTo>
                      <a:cubicBezTo>
                        <a:pt x="107317" y="62899"/>
                        <a:pt x="109948" y="52314"/>
                        <a:pt x="109948" y="51967"/>
                      </a:cubicBezTo>
                      <a:cubicBezTo>
                        <a:pt x="109948" y="50232"/>
                        <a:pt x="108127" y="50232"/>
                        <a:pt x="107519" y="50232"/>
                      </a:cubicBezTo>
                      <a:cubicBezTo>
                        <a:pt x="105495" y="50232"/>
                        <a:pt x="105292" y="50926"/>
                        <a:pt x="104685" y="53356"/>
                      </a:cubicBezTo>
                      <a:cubicBezTo>
                        <a:pt x="101244" y="64634"/>
                        <a:pt x="97600" y="74872"/>
                        <a:pt x="89300" y="74872"/>
                      </a:cubicBezTo>
                      <a:cubicBezTo>
                        <a:pt x="83834" y="74872"/>
                        <a:pt x="83226" y="70361"/>
                        <a:pt x="83226" y="66890"/>
                      </a:cubicBezTo>
                      <a:cubicBezTo>
                        <a:pt x="83226" y="63073"/>
                        <a:pt x="85656" y="54917"/>
                        <a:pt x="87275" y="48844"/>
                      </a:cubicBezTo>
                      <a:lnTo>
                        <a:pt x="92943" y="30104"/>
                      </a:lnTo>
                      <a:cubicBezTo>
                        <a:pt x="93551" y="27501"/>
                        <a:pt x="95575" y="20907"/>
                        <a:pt x="96385" y="18304"/>
                      </a:cubicBezTo>
                      <a:cubicBezTo>
                        <a:pt x="97397" y="14313"/>
                        <a:pt x="99422" y="7720"/>
                        <a:pt x="99422" y="6678"/>
                      </a:cubicBezTo>
                      <a:cubicBezTo>
                        <a:pt x="99422" y="3555"/>
                        <a:pt x="96587" y="1993"/>
                        <a:pt x="93551" y="1993"/>
                      </a:cubicBezTo>
                      <a:cubicBezTo>
                        <a:pt x="92539" y="1993"/>
                        <a:pt x="87275" y="2167"/>
                        <a:pt x="85656" y="8067"/>
                      </a:cubicBezTo>
                      <a:lnTo>
                        <a:pt x="76141" y="40515"/>
                      </a:lnTo>
                      <a:cubicBezTo>
                        <a:pt x="73712" y="49191"/>
                        <a:pt x="71485" y="56479"/>
                        <a:pt x="70877" y="58214"/>
                      </a:cubicBezTo>
                      <a:cubicBezTo>
                        <a:pt x="70675" y="59082"/>
                        <a:pt x="60958" y="74872"/>
                        <a:pt x="44560" y="74872"/>
                      </a:cubicBezTo>
                      <a:cubicBezTo>
                        <a:pt x="34438" y="74872"/>
                        <a:pt x="29579" y="69146"/>
                        <a:pt x="29579" y="59776"/>
                      </a:cubicBezTo>
                      <a:cubicBezTo>
                        <a:pt x="29579" y="54744"/>
                        <a:pt x="30997" y="49885"/>
                        <a:pt x="32414" y="45027"/>
                      </a:cubicBezTo>
                      <a:lnTo>
                        <a:pt x="40916" y="15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10" name="Freeform 609">
                  <a:extLst>
                    <a:ext uri="{FF2B5EF4-FFF2-40B4-BE49-F238E27FC236}">
                      <a16:creationId xmlns:a16="http://schemas.microsoft.com/office/drawing/2014/main" id="{BFA1FBDA-467B-F5EE-5057-950226555740}"/>
                    </a:ext>
                  </a:extLst>
                </p:cNvPr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14229477" y="4824995"/>
                  <a:ext cx="69012" cy="54901"/>
                </a:xfrm>
                <a:custGeom>
                  <a:avLst/>
                  <a:gdLst>
                    <a:gd name="csX0" fmla="*/ 69244 w 69012"/>
                    <a:gd name="csY0" fmla="*/ 9682 h 54901"/>
                    <a:gd name="csX1" fmla="*/ 62158 w 69012"/>
                    <a:gd name="csY1" fmla="*/ 86 h 54901"/>
                    <a:gd name="csX2" fmla="*/ 54506 w 69012"/>
                    <a:gd name="csY2" fmla="*/ 6524 h 54901"/>
                    <a:gd name="csX3" fmla="*/ 56915 w 69012"/>
                    <a:gd name="csY3" fmla="*/ 10289 h 54901"/>
                    <a:gd name="csX4" fmla="*/ 62158 w 69012"/>
                    <a:gd name="csY4" fmla="*/ 20006 h 54901"/>
                    <a:gd name="csX5" fmla="*/ 35942 w 69012"/>
                    <a:gd name="csY5" fmla="*/ 51587 h 54901"/>
                    <a:gd name="csX6" fmla="*/ 24464 w 69012"/>
                    <a:gd name="csY6" fmla="*/ 40777 h 54901"/>
                    <a:gd name="csX7" fmla="*/ 32258 w 69012"/>
                    <a:gd name="csY7" fmla="*/ 17091 h 54901"/>
                    <a:gd name="csX8" fmla="*/ 34242 w 69012"/>
                    <a:gd name="csY8" fmla="*/ 10654 h 54901"/>
                    <a:gd name="csX9" fmla="*/ 20779 w 69012"/>
                    <a:gd name="csY9" fmla="*/ 208 h 54901"/>
                    <a:gd name="csX10" fmla="*/ 232 w 69012"/>
                    <a:gd name="csY10" fmla="*/ 18792 h 54901"/>
                    <a:gd name="csX11" fmla="*/ 2641 w 69012"/>
                    <a:gd name="csY11" fmla="*/ 20371 h 54901"/>
                    <a:gd name="csX12" fmla="*/ 5191 w 69012"/>
                    <a:gd name="csY12" fmla="*/ 18427 h 54901"/>
                    <a:gd name="csX13" fmla="*/ 20354 w 69012"/>
                    <a:gd name="csY13" fmla="*/ 3609 h 54901"/>
                    <a:gd name="csX14" fmla="*/ 23897 w 69012"/>
                    <a:gd name="csY14" fmla="*/ 7860 h 54901"/>
                    <a:gd name="csX15" fmla="*/ 21346 w 69012"/>
                    <a:gd name="csY15" fmla="*/ 15998 h 54901"/>
                    <a:gd name="csX16" fmla="*/ 13694 w 69012"/>
                    <a:gd name="csY16" fmla="*/ 39076 h 54901"/>
                    <a:gd name="csX17" fmla="*/ 35517 w 69012"/>
                    <a:gd name="csY17" fmla="*/ 54988 h 54901"/>
                    <a:gd name="csX18" fmla="*/ 69244 w 69012"/>
                    <a:gd name="csY18" fmla="*/ 9682 h 549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69012" h="54901">
                      <a:moveTo>
                        <a:pt x="69244" y="9682"/>
                      </a:moveTo>
                      <a:cubicBezTo>
                        <a:pt x="69244" y="208"/>
                        <a:pt x="62583" y="86"/>
                        <a:pt x="62158" y="86"/>
                      </a:cubicBezTo>
                      <a:cubicBezTo>
                        <a:pt x="58474" y="86"/>
                        <a:pt x="54506" y="3366"/>
                        <a:pt x="54506" y="6524"/>
                      </a:cubicBezTo>
                      <a:cubicBezTo>
                        <a:pt x="54506" y="8589"/>
                        <a:pt x="55923" y="9560"/>
                        <a:pt x="56915" y="10289"/>
                      </a:cubicBezTo>
                      <a:cubicBezTo>
                        <a:pt x="59324" y="11990"/>
                        <a:pt x="62158" y="15148"/>
                        <a:pt x="62158" y="20006"/>
                      </a:cubicBezTo>
                      <a:cubicBezTo>
                        <a:pt x="62158" y="25472"/>
                        <a:pt x="52805" y="51587"/>
                        <a:pt x="35942" y="51587"/>
                      </a:cubicBezTo>
                      <a:cubicBezTo>
                        <a:pt x="24464" y="51587"/>
                        <a:pt x="24464" y="42842"/>
                        <a:pt x="24464" y="40777"/>
                      </a:cubicBezTo>
                      <a:cubicBezTo>
                        <a:pt x="24464" y="35189"/>
                        <a:pt x="27014" y="28387"/>
                        <a:pt x="32258" y="17091"/>
                      </a:cubicBezTo>
                      <a:cubicBezTo>
                        <a:pt x="33391" y="14540"/>
                        <a:pt x="34242" y="12718"/>
                        <a:pt x="34242" y="10654"/>
                      </a:cubicBezTo>
                      <a:cubicBezTo>
                        <a:pt x="34242" y="4337"/>
                        <a:pt x="28006" y="208"/>
                        <a:pt x="20779" y="208"/>
                      </a:cubicBezTo>
                      <a:cubicBezTo>
                        <a:pt x="6608" y="208"/>
                        <a:pt x="232" y="16848"/>
                        <a:pt x="232" y="18792"/>
                      </a:cubicBezTo>
                      <a:cubicBezTo>
                        <a:pt x="232" y="20371"/>
                        <a:pt x="2215" y="20371"/>
                        <a:pt x="2641" y="20371"/>
                      </a:cubicBezTo>
                      <a:cubicBezTo>
                        <a:pt x="4625" y="20371"/>
                        <a:pt x="4766" y="19763"/>
                        <a:pt x="5191" y="18427"/>
                      </a:cubicBezTo>
                      <a:cubicBezTo>
                        <a:pt x="8592" y="8467"/>
                        <a:pt x="14686" y="3609"/>
                        <a:pt x="20354" y="3609"/>
                      </a:cubicBezTo>
                      <a:cubicBezTo>
                        <a:pt x="22763" y="3609"/>
                        <a:pt x="23897" y="4945"/>
                        <a:pt x="23897" y="7860"/>
                      </a:cubicBezTo>
                      <a:cubicBezTo>
                        <a:pt x="23897" y="10654"/>
                        <a:pt x="22763" y="13204"/>
                        <a:pt x="21346" y="15998"/>
                      </a:cubicBezTo>
                      <a:cubicBezTo>
                        <a:pt x="15253" y="29481"/>
                        <a:pt x="13694" y="34704"/>
                        <a:pt x="13694" y="39076"/>
                      </a:cubicBezTo>
                      <a:cubicBezTo>
                        <a:pt x="13694" y="51101"/>
                        <a:pt x="24747" y="54988"/>
                        <a:pt x="35517" y="54988"/>
                      </a:cubicBezTo>
                      <a:cubicBezTo>
                        <a:pt x="59324" y="54988"/>
                        <a:pt x="69244" y="19642"/>
                        <a:pt x="69244" y="96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11" name="Freeform 610">
                  <a:extLst>
                    <a:ext uri="{FF2B5EF4-FFF2-40B4-BE49-F238E27FC236}">
                      <a16:creationId xmlns:a16="http://schemas.microsoft.com/office/drawing/2014/main" id="{634F313A-85BF-4F85-530B-B017AAC18F78}"/>
                    </a:ext>
                  </a:extLst>
                </p:cNvPr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14315637" y="4837221"/>
                  <a:ext cx="83911" cy="58910"/>
                </a:xfrm>
                <a:custGeom>
                  <a:avLst/>
                  <a:gdLst>
                    <a:gd name="csX0" fmla="*/ 29589 w 83911"/>
                    <a:gd name="csY0" fmla="*/ 31494 h 58910"/>
                    <a:gd name="csX1" fmla="*/ 42141 w 83911"/>
                    <a:gd name="csY1" fmla="*/ 31494 h 58910"/>
                    <a:gd name="csX2" fmla="*/ 51959 w 83911"/>
                    <a:gd name="csY2" fmla="*/ 35572 h 58910"/>
                    <a:gd name="csX3" fmla="*/ 51251 w 83911"/>
                    <a:gd name="csY3" fmla="*/ 39563 h 58910"/>
                    <a:gd name="csX4" fmla="*/ 51149 w 83911"/>
                    <a:gd name="csY4" fmla="*/ 40170 h 58910"/>
                    <a:gd name="csX5" fmla="*/ 53275 w 83911"/>
                    <a:gd name="csY5" fmla="*/ 41645 h 58910"/>
                    <a:gd name="csX6" fmla="*/ 55603 w 83911"/>
                    <a:gd name="csY6" fmla="*/ 39823 h 58910"/>
                    <a:gd name="csX7" fmla="*/ 61575 w 83911"/>
                    <a:gd name="csY7" fmla="*/ 18914 h 58910"/>
                    <a:gd name="csX8" fmla="*/ 59551 w 83911"/>
                    <a:gd name="csY8" fmla="*/ 17439 h 58910"/>
                    <a:gd name="csX9" fmla="*/ 57223 w 83911"/>
                    <a:gd name="csY9" fmla="*/ 19435 h 58910"/>
                    <a:gd name="csX10" fmla="*/ 42546 w 83911"/>
                    <a:gd name="csY10" fmla="*/ 27590 h 58910"/>
                    <a:gd name="csX11" fmla="*/ 30703 w 83911"/>
                    <a:gd name="csY11" fmla="*/ 27590 h 58910"/>
                    <a:gd name="csX12" fmla="*/ 36776 w 83911"/>
                    <a:gd name="csY12" fmla="*/ 6854 h 58910"/>
                    <a:gd name="csX13" fmla="*/ 41837 w 83911"/>
                    <a:gd name="csY13" fmla="*/ 3991 h 58910"/>
                    <a:gd name="csX14" fmla="*/ 60360 w 83911"/>
                    <a:gd name="csY14" fmla="*/ 3991 h 58910"/>
                    <a:gd name="csX15" fmla="*/ 78276 w 83911"/>
                    <a:gd name="csY15" fmla="*/ 14836 h 58910"/>
                    <a:gd name="csX16" fmla="*/ 77973 w 83911"/>
                    <a:gd name="csY16" fmla="*/ 19174 h 58910"/>
                    <a:gd name="csX17" fmla="*/ 80098 w 83911"/>
                    <a:gd name="csY17" fmla="*/ 20823 h 58910"/>
                    <a:gd name="csX18" fmla="*/ 82325 w 83911"/>
                    <a:gd name="csY18" fmla="*/ 18394 h 58910"/>
                    <a:gd name="csX19" fmla="*/ 83945 w 83911"/>
                    <a:gd name="csY19" fmla="*/ 2950 h 58910"/>
                    <a:gd name="csX20" fmla="*/ 84147 w 83911"/>
                    <a:gd name="csY20" fmla="*/ 1649 h 58910"/>
                    <a:gd name="csX21" fmla="*/ 80807 w 83911"/>
                    <a:gd name="csY21" fmla="*/ 87 h 58910"/>
                    <a:gd name="csX22" fmla="*/ 19872 w 83911"/>
                    <a:gd name="csY22" fmla="*/ 87 h 58910"/>
                    <a:gd name="csX23" fmla="*/ 16330 w 83911"/>
                    <a:gd name="csY23" fmla="*/ 2516 h 58910"/>
                    <a:gd name="csX24" fmla="*/ 20075 w 83911"/>
                    <a:gd name="csY24" fmla="*/ 3991 h 58910"/>
                    <a:gd name="csX25" fmla="*/ 26553 w 83911"/>
                    <a:gd name="csY25" fmla="*/ 4512 h 58910"/>
                    <a:gd name="csX26" fmla="*/ 26249 w 83911"/>
                    <a:gd name="csY26" fmla="*/ 6681 h 58910"/>
                    <a:gd name="csX27" fmla="*/ 13091 w 83911"/>
                    <a:gd name="csY27" fmla="*/ 51796 h 58910"/>
                    <a:gd name="csX28" fmla="*/ 4386 w 83911"/>
                    <a:gd name="csY28" fmla="*/ 55093 h 58910"/>
                    <a:gd name="csX29" fmla="*/ 236 w 83911"/>
                    <a:gd name="csY29" fmla="*/ 57523 h 58910"/>
                    <a:gd name="csX30" fmla="*/ 2058 w 83911"/>
                    <a:gd name="csY30" fmla="*/ 58997 h 58910"/>
                    <a:gd name="csX31" fmla="*/ 9042 w 83911"/>
                    <a:gd name="csY31" fmla="*/ 58737 h 58910"/>
                    <a:gd name="csX32" fmla="*/ 16836 w 83911"/>
                    <a:gd name="csY32" fmla="*/ 58650 h 58910"/>
                    <a:gd name="csX33" fmla="*/ 25237 w 83911"/>
                    <a:gd name="csY33" fmla="*/ 58737 h 58910"/>
                    <a:gd name="csX34" fmla="*/ 33638 w 83911"/>
                    <a:gd name="csY34" fmla="*/ 58997 h 58910"/>
                    <a:gd name="csX35" fmla="*/ 36270 w 83911"/>
                    <a:gd name="csY35" fmla="*/ 56568 h 58910"/>
                    <a:gd name="csX36" fmla="*/ 32221 w 83911"/>
                    <a:gd name="csY36" fmla="*/ 55093 h 58910"/>
                    <a:gd name="csX37" fmla="*/ 26350 w 83911"/>
                    <a:gd name="csY37" fmla="*/ 54920 h 58910"/>
                    <a:gd name="csX38" fmla="*/ 23213 w 83911"/>
                    <a:gd name="csY38" fmla="*/ 53618 h 58910"/>
                    <a:gd name="csX39" fmla="*/ 23617 w 83911"/>
                    <a:gd name="csY39" fmla="*/ 51710 h 58910"/>
                    <a:gd name="csX40" fmla="*/ 29589 w 83911"/>
                    <a:gd name="csY40" fmla="*/ 31494 h 589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</a:cxnLst>
                  <a:rect l="l" t="t" r="r" b="b"/>
                  <a:pathLst>
                    <a:path w="83911" h="58910">
                      <a:moveTo>
                        <a:pt x="29589" y="31494"/>
                      </a:moveTo>
                      <a:lnTo>
                        <a:pt x="42141" y="31494"/>
                      </a:lnTo>
                      <a:cubicBezTo>
                        <a:pt x="51149" y="31494"/>
                        <a:pt x="51959" y="32709"/>
                        <a:pt x="51959" y="35572"/>
                      </a:cubicBezTo>
                      <a:cubicBezTo>
                        <a:pt x="51959" y="36960"/>
                        <a:pt x="51453" y="39129"/>
                        <a:pt x="51251" y="39563"/>
                      </a:cubicBezTo>
                      <a:cubicBezTo>
                        <a:pt x="51251" y="39823"/>
                        <a:pt x="51149" y="39997"/>
                        <a:pt x="51149" y="40170"/>
                      </a:cubicBezTo>
                      <a:cubicBezTo>
                        <a:pt x="51149" y="40691"/>
                        <a:pt x="51554" y="41645"/>
                        <a:pt x="53275" y="41645"/>
                      </a:cubicBezTo>
                      <a:cubicBezTo>
                        <a:pt x="54692" y="41645"/>
                        <a:pt x="55198" y="41298"/>
                        <a:pt x="55603" y="39823"/>
                      </a:cubicBezTo>
                      <a:lnTo>
                        <a:pt x="61575" y="18914"/>
                      </a:lnTo>
                      <a:cubicBezTo>
                        <a:pt x="61575" y="18827"/>
                        <a:pt x="61575" y="17439"/>
                        <a:pt x="59551" y="17439"/>
                      </a:cubicBezTo>
                      <a:cubicBezTo>
                        <a:pt x="57830" y="17439"/>
                        <a:pt x="57628" y="17960"/>
                        <a:pt x="57223" y="19435"/>
                      </a:cubicBezTo>
                      <a:cubicBezTo>
                        <a:pt x="54895" y="26289"/>
                        <a:pt x="52162" y="27590"/>
                        <a:pt x="42546" y="27590"/>
                      </a:cubicBezTo>
                      <a:lnTo>
                        <a:pt x="30703" y="27590"/>
                      </a:lnTo>
                      <a:lnTo>
                        <a:pt x="36776" y="6854"/>
                      </a:lnTo>
                      <a:cubicBezTo>
                        <a:pt x="37586" y="4165"/>
                        <a:pt x="37586" y="3991"/>
                        <a:pt x="41837" y="3991"/>
                      </a:cubicBezTo>
                      <a:lnTo>
                        <a:pt x="60360" y="3991"/>
                      </a:lnTo>
                      <a:cubicBezTo>
                        <a:pt x="74734" y="3991"/>
                        <a:pt x="78276" y="6247"/>
                        <a:pt x="78276" y="14836"/>
                      </a:cubicBezTo>
                      <a:cubicBezTo>
                        <a:pt x="78276" y="16745"/>
                        <a:pt x="77973" y="19001"/>
                        <a:pt x="77973" y="19174"/>
                      </a:cubicBezTo>
                      <a:cubicBezTo>
                        <a:pt x="77973" y="20389"/>
                        <a:pt x="78985" y="20823"/>
                        <a:pt x="80098" y="20823"/>
                      </a:cubicBezTo>
                      <a:cubicBezTo>
                        <a:pt x="82022" y="20823"/>
                        <a:pt x="82123" y="20042"/>
                        <a:pt x="82325" y="18394"/>
                      </a:cubicBezTo>
                      <a:lnTo>
                        <a:pt x="83945" y="2950"/>
                      </a:lnTo>
                      <a:lnTo>
                        <a:pt x="84147" y="1649"/>
                      </a:lnTo>
                      <a:cubicBezTo>
                        <a:pt x="84147" y="87"/>
                        <a:pt x="82629" y="87"/>
                        <a:pt x="80807" y="87"/>
                      </a:cubicBezTo>
                      <a:lnTo>
                        <a:pt x="19872" y="87"/>
                      </a:lnTo>
                      <a:cubicBezTo>
                        <a:pt x="17848" y="87"/>
                        <a:pt x="16330" y="87"/>
                        <a:pt x="16330" y="2516"/>
                      </a:cubicBezTo>
                      <a:cubicBezTo>
                        <a:pt x="16330" y="3991"/>
                        <a:pt x="17544" y="3991"/>
                        <a:pt x="20075" y="3991"/>
                      </a:cubicBezTo>
                      <a:cubicBezTo>
                        <a:pt x="21087" y="3991"/>
                        <a:pt x="24427" y="3991"/>
                        <a:pt x="26553" y="4512"/>
                      </a:cubicBezTo>
                      <a:cubicBezTo>
                        <a:pt x="26553" y="5553"/>
                        <a:pt x="26553" y="5727"/>
                        <a:pt x="26249" y="6681"/>
                      </a:cubicBezTo>
                      <a:lnTo>
                        <a:pt x="13091" y="51796"/>
                      </a:lnTo>
                      <a:cubicBezTo>
                        <a:pt x="12281" y="54399"/>
                        <a:pt x="12180" y="55093"/>
                        <a:pt x="4386" y="55093"/>
                      </a:cubicBezTo>
                      <a:cubicBezTo>
                        <a:pt x="1855" y="55093"/>
                        <a:pt x="236" y="55093"/>
                        <a:pt x="236" y="57523"/>
                      </a:cubicBezTo>
                      <a:cubicBezTo>
                        <a:pt x="236" y="58217"/>
                        <a:pt x="944" y="58997"/>
                        <a:pt x="2058" y="58997"/>
                      </a:cubicBezTo>
                      <a:cubicBezTo>
                        <a:pt x="4284" y="58997"/>
                        <a:pt x="6815" y="58737"/>
                        <a:pt x="9042" y="58737"/>
                      </a:cubicBezTo>
                      <a:cubicBezTo>
                        <a:pt x="11572" y="58737"/>
                        <a:pt x="14204" y="58650"/>
                        <a:pt x="16836" y="58650"/>
                      </a:cubicBezTo>
                      <a:cubicBezTo>
                        <a:pt x="19670" y="58650"/>
                        <a:pt x="22403" y="58737"/>
                        <a:pt x="25237" y="58737"/>
                      </a:cubicBezTo>
                      <a:cubicBezTo>
                        <a:pt x="27970" y="58737"/>
                        <a:pt x="30905" y="58997"/>
                        <a:pt x="33638" y="58997"/>
                      </a:cubicBezTo>
                      <a:cubicBezTo>
                        <a:pt x="34246" y="58997"/>
                        <a:pt x="36270" y="58997"/>
                        <a:pt x="36270" y="56568"/>
                      </a:cubicBezTo>
                      <a:cubicBezTo>
                        <a:pt x="36270" y="55093"/>
                        <a:pt x="34853" y="55093"/>
                        <a:pt x="32221" y="55093"/>
                      </a:cubicBezTo>
                      <a:cubicBezTo>
                        <a:pt x="29792" y="55093"/>
                        <a:pt x="28982" y="55093"/>
                        <a:pt x="26350" y="54920"/>
                      </a:cubicBezTo>
                      <a:cubicBezTo>
                        <a:pt x="23921" y="54746"/>
                        <a:pt x="23213" y="54659"/>
                        <a:pt x="23213" y="53618"/>
                      </a:cubicBezTo>
                      <a:cubicBezTo>
                        <a:pt x="23213" y="53098"/>
                        <a:pt x="23213" y="52924"/>
                        <a:pt x="23617" y="51710"/>
                      </a:cubicBezTo>
                      <a:lnTo>
                        <a:pt x="29589" y="314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A7D49B99-9C91-5728-870A-8001F64BCF20}"/>
                  </a:ext>
                </a:extLst>
              </p:cNvPr>
              <p:cNvSpPr txBox="1"/>
              <p:nvPr/>
            </p:nvSpPr>
            <p:spPr>
              <a:xfrm>
                <a:off x="7291834" y="6559728"/>
                <a:ext cx="837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[µm s</a:t>
                </a:r>
                <a:r>
                  <a:rPr lang="it-IT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B2D5BA84-ECD6-8397-A245-3942EDAA03E2}"/>
                </a:ext>
              </a:extLst>
            </p:cNvPr>
            <p:cNvGrpSpPr/>
            <p:nvPr/>
          </p:nvGrpSpPr>
          <p:grpSpPr>
            <a:xfrm rot="5400000">
              <a:off x="7852820" y="5955987"/>
              <a:ext cx="276999" cy="1271810"/>
              <a:chOff x="5522940" y="1294861"/>
              <a:chExt cx="276999" cy="1271810"/>
            </a:xfrm>
          </p:grpSpPr>
          <p:grpSp>
            <p:nvGrpSpPr>
              <p:cNvPr id="618" name="Group 617" descr="\documentclass{article}&#10;\usepackage{amsmath}&#10;\pagestyle{empty}&#10;\begin{document}&#10;&#10;\begin{align*}&#10;\mu_{v_{swim}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42F6DD5F-66B5-CE28-DDD6-33A7A91CC92B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82"/>
                </p:custDataLst>
              </p:nvPr>
            </p:nvGrpSpPr>
            <p:grpSpPr>
              <a:xfrm rot="16200000">
                <a:off x="5395483" y="2236773"/>
                <a:ext cx="538767" cy="121030"/>
                <a:chOff x="10016112" y="3671530"/>
                <a:chExt cx="538767" cy="121030"/>
              </a:xfrm>
            </p:grpSpPr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00423CED-8343-857F-15A5-36692DF8E7AB}"/>
                    </a:ext>
                  </a:extLst>
                </p:cNvPr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10016112" y="3671530"/>
                  <a:ext cx="109722" cy="114176"/>
                </a:xfrm>
                <a:custGeom>
                  <a:avLst/>
                  <a:gdLst>
                    <a:gd name="csX0" fmla="*/ 40910 w 109722"/>
                    <a:gd name="csY0" fmla="*/ 15875 h 114176"/>
                    <a:gd name="csX1" fmla="*/ 43947 w 109722"/>
                    <a:gd name="csY1" fmla="*/ 4770 h 114176"/>
                    <a:gd name="csX2" fmla="*/ 38076 w 109722"/>
                    <a:gd name="csY2" fmla="*/ 85 h 114176"/>
                    <a:gd name="csX3" fmla="*/ 29978 w 109722"/>
                    <a:gd name="csY3" fmla="*/ 6331 h 114176"/>
                    <a:gd name="csX4" fmla="*/ 827 w 109722"/>
                    <a:gd name="csY4" fmla="*/ 106800 h 114176"/>
                    <a:gd name="csX5" fmla="*/ 219 w 109722"/>
                    <a:gd name="csY5" fmla="*/ 109576 h 114176"/>
                    <a:gd name="csX6" fmla="*/ 5888 w 109722"/>
                    <a:gd name="csY6" fmla="*/ 114261 h 114176"/>
                    <a:gd name="csX7" fmla="*/ 12973 w 109722"/>
                    <a:gd name="csY7" fmla="*/ 110617 h 114176"/>
                    <a:gd name="csX8" fmla="*/ 24108 w 109722"/>
                    <a:gd name="csY8" fmla="*/ 73310 h 114176"/>
                    <a:gd name="csX9" fmla="*/ 43744 w 109722"/>
                    <a:gd name="csY9" fmla="*/ 78690 h 114176"/>
                    <a:gd name="csX10" fmla="*/ 70669 w 109722"/>
                    <a:gd name="csY10" fmla="*/ 66023 h 114176"/>
                    <a:gd name="csX11" fmla="*/ 88889 w 109722"/>
                    <a:gd name="csY11" fmla="*/ 78690 h 114176"/>
                    <a:gd name="csX12" fmla="*/ 103869 w 109722"/>
                    <a:gd name="csY12" fmla="*/ 69146 h 114176"/>
                    <a:gd name="csX13" fmla="*/ 109942 w 109722"/>
                    <a:gd name="csY13" fmla="*/ 51967 h 114176"/>
                    <a:gd name="csX14" fmla="*/ 107513 w 109722"/>
                    <a:gd name="csY14" fmla="*/ 50232 h 114176"/>
                    <a:gd name="csX15" fmla="*/ 104679 w 109722"/>
                    <a:gd name="csY15" fmla="*/ 53356 h 114176"/>
                    <a:gd name="csX16" fmla="*/ 89293 w 109722"/>
                    <a:gd name="csY16" fmla="*/ 74872 h 114176"/>
                    <a:gd name="csX17" fmla="*/ 83220 w 109722"/>
                    <a:gd name="csY17" fmla="*/ 66890 h 114176"/>
                    <a:gd name="csX18" fmla="*/ 87269 w 109722"/>
                    <a:gd name="csY18" fmla="*/ 48844 h 114176"/>
                    <a:gd name="csX19" fmla="*/ 92937 w 109722"/>
                    <a:gd name="csY19" fmla="*/ 30104 h 114176"/>
                    <a:gd name="csX20" fmla="*/ 96379 w 109722"/>
                    <a:gd name="csY20" fmla="*/ 18304 h 114176"/>
                    <a:gd name="csX21" fmla="*/ 99416 w 109722"/>
                    <a:gd name="csY21" fmla="*/ 6678 h 114176"/>
                    <a:gd name="csX22" fmla="*/ 93545 w 109722"/>
                    <a:gd name="csY22" fmla="*/ 1993 h 114176"/>
                    <a:gd name="csX23" fmla="*/ 85650 w 109722"/>
                    <a:gd name="csY23" fmla="*/ 8067 h 114176"/>
                    <a:gd name="csX24" fmla="*/ 76135 w 109722"/>
                    <a:gd name="csY24" fmla="*/ 40515 h 114176"/>
                    <a:gd name="csX25" fmla="*/ 70871 w 109722"/>
                    <a:gd name="csY25" fmla="*/ 58214 h 114176"/>
                    <a:gd name="csX26" fmla="*/ 44554 w 109722"/>
                    <a:gd name="csY26" fmla="*/ 74872 h 114176"/>
                    <a:gd name="csX27" fmla="*/ 29573 w 109722"/>
                    <a:gd name="csY27" fmla="*/ 59776 h 114176"/>
                    <a:gd name="csX28" fmla="*/ 32408 w 109722"/>
                    <a:gd name="csY28" fmla="*/ 45027 h 114176"/>
                    <a:gd name="csX29" fmla="*/ 40910 w 109722"/>
                    <a:gd name="csY29" fmla="*/ 15875 h 1141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09722" h="114176">
                      <a:moveTo>
                        <a:pt x="40910" y="15875"/>
                      </a:moveTo>
                      <a:cubicBezTo>
                        <a:pt x="41922" y="12231"/>
                        <a:pt x="43947" y="5637"/>
                        <a:pt x="43947" y="4770"/>
                      </a:cubicBezTo>
                      <a:cubicBezTo>
                        <a:pt x="43947" y="1820"/>
                        <a:pt x="41517" y="85"/>
                        <a:pt x="38076" y="85"/>
                      </a:cubicBezTo>
                      <a:cubicBezTo>
                        <a:pt x="37469" y="85"/>
                        <a:pt x="31800" y="258"/>
                        <a:pt x="29978" y="6331"/>
                      </a:cubicBezTo>
                      <a:lnTo>
                        <a:pt x="827" y="106800"/>
                      </a:lnTo>
                      <a:cubicBezTo>
                        <a:pt x="219" y="108882"/>
                        <a:pt x="219" y="109229"/>
                        <a:pt x="219" y="109576"/>
                      </a:cubicBezTo>
                      <a:cubicBezTo>
                        <a:pt x="219" y="112179"/>
                        <a:pt x="2446" y="114261"/>
                        <a:pt x="5888" y="114261"/>
                      </a:cubicBezTo>
                      <a:cubicBezTo>
                        <a:pt x="10139" y="114261"/>
                        <a:pt x="12568" y="111138"/>
                        <a:pt x="12973" y="110617"/>
                      </a:cubicBezTo>
                      <a:cubicBezTo>
                        <a:pt x="13783" y="109056"/>
                        <a:pt x="16415" y="100033"/>
                        <a:pt x="24108" y="73310"/>
                      </a:cubicBezTo>
                      <a:cubicBezTo>
                        <a:pt x="30586" y="77995"/>
                        <a:pt x="39695" y="78690"/>
                        <a:pt x="43744" y="78690"/>
                      </a:cubicBezTo>
                      <a:cubicBezTo>
                        <a:pt x="57915" y="78690"/>
                        <a:pt x="65810" y="70881"/>
                        <a:pt x="70669" y="66023"/>
                      </a:cubicBezTo>
                      <a:cubicBezTo>
                        <a:pt x="72491" y="73831"/>
                        <a:pt x="79981" y="78690"/>
                        <a:pt x="88889" y="78690"/>
                      </a:cubicBezTo>
                      <a:cubicBezTo>
                        <a:pt x="95974" y="78690"/>
                        <a:pt x="100630" y="74699"/>
                        <a:pt x="103869" y="69146"/>
                      </a:cubicBezTo>
                      <a:cubicBezTo>
                        <a:pt x="107311" y="62899"/>
                        <a:pt x="109942" y="52314"/>
                        <a:pt x="109942" y="51967"/>
                      </a:cubicBezTo>
                      <a:cubicBezTo>
                        <a:pt x="109942" y="50232"/>
                        <a:pt x="108120" y="50232"/>
                        <a:pt x="107513" y="50232"/>
                      </a:cubicBezTo>
                      <a:cubicBezTo>
                        <a:pt x="105489" y="50232"/>
                        <a:pt x="105286" y="50926"/>
                        <a:pt x="104679" y="53356"/>
                      </a:cubicBezTo>
                      <a:cubicBezTo>
                        <a:pt x="101237" y="64634"/>
                        <a:pt x="97594" y="74872"/>
                        <a:pt x="89293" y="74872"/>
                      </a:cubicBezTo>
                      <a:cubicBezTo>
                        <a:pt x="83828" y="74872"/>
                        <a:pt x="83220" y="70361"/>
                        <a:pt x="83220" y="66890"/>
                      </a:cubicBezTo>
                      <a:cubicBezTo>
                        <a:pt x="83220" y="63073"/>
                        <a:pt x="85650" y="54917"/>
                        <a:pt x="87269" y="48844"/>
                      </a:cubicBezTo>
                      <a:lnTo>
                        <a:pt x="92937" y="30104"/>
                      </a:lnTo>
                      <a:cubicBezTo>
                        <a:pt x="93545" y="27501"/>
                        <a:pt x="95569" y="20907"/>
                        <a:pt x="96379" y="18304"/>
                      </a:cubicBezTo>
                      <a:cubicBezTo>
                        <a:pt x="97391" y="14313"/>
                        <a:pt x="99416" y="7720"/>
                        <a:pt x="99416" y="6678"/>
                      </a:cubicBezTo>
                      <a:cubicBezTo>
                        <a:pt x="99416" y="3555"/>
                        <a:pt x="96581" y="1993"/>
                        <a:pt x="93545" y="1993"/>
                      </a:cubicBezTo>
                      <a:cubicBezTo>
                        <a:pt x="92533" y="1993"/>
                        <a:pt x="87269" y="2167"/>
                        <a:pt x="85650" y="8067"/>
                      </a:cubicBezTo>
                      <a:lnTo>
                        <a:pt x="76135" y="40515"/>
                      </a:lnTo>
                      <a:cubicBezTo>
                        <a:pt x="73706" y="49191"/>
                        <a:pt x="71479" y="56479"/>
                        <a:pt x="70871" y="58214"/>
                      </a:cubicBezTo>
                      <a:cubicBezTo>
                        <a:pt x="70669" y="59082"/>
                        <a:pt x="60952" y="74872"/>
                        <a:pt x="44554" y="74872"/>
                      </a:cubicBezTo>
                      <a:cubicBezTo>
                        <a:pt x="34432" y="74872"/>
                        <a:pt x="29573" y="69146"/>
                        <a:pt x="29573" y="59776"/>
                      </a:cubicBezTo>
                      <a:cubicBezTo>
                        <a:pt x="29573" y="54744"/>
                        <a:pt x="30990" y="49885"/>
                        <a:pt x="32408" y="45027"/>
                      </a:cubicBezTo>
                      <a:lnTo>
                        <a:pt x="40910" y="15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87A48F67-B552-D6BB-A6AF-7030C679C046}"/>
                    </a:ext>
                  </a:extLst>
                </p:cNvPr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10138680" y="3720566"/>
                  <a:ext cx="69012" cy="54901"/>
                </a:xfrm>
                <a:custGeom>
                  <a:avLst/>
                  <a:gdLst>
                    <a:gd name="csX0" fmla="*/ 69238 w 69012"/>
                    <a:gd name="csY0" fmla="*/ 9682 h 54901"/>
                    <a:gd name="csX1" fmla="*/ 62152 w 69012"/>
                    <a:gd name="csY1" fmla="*/ 86 h 54901"/>
                    <a:gd name="csX2" fmla="*/ 54500 w 69012"/>
                    <a:gd name="csY2" fmla="*/ 6524 h 54901"/>
                    <a:gd name="csX3" fmla="*/ 56909 w 69012"/>
                    <a:gd name="csY3" fmla="*/ 10289 h 54901"/>
                    <a:gd name="csX4" fmla="*/ 62152 w 69012"/>
                    <a:gd name="csY4" fmla="*/ 20006 h 54901"/>
                    <a:gd name="csX5" fmla="*/ 35936 w 69012"/>
                    <a:gd name="csY5" fmla="*/ 51587 h 54901"/>
                    <a:gd name="csX6" fmla="*/ 24458 w 69012"/>
                    <a:gd name="csY6" fmla="*/ 40777 h 54901"/>
                    <a:gd name="csX7" fmla="*/ 32252 w 69012"/>
                    <a:gd name="csY7" fmla="*/ 17091 h 54901"/>
                    <a:gd name="csX8" fmla="*/ 34236 w 69012"/>
                    <a:gd name="csY8" fmla="*/ 10654 h 54901"/>
                    <a:gd name="csX9" fmla="*/ 20773 w 69012"/>
                    <a:gd name="csY9" fmla="*/ 208 h 54901"/>
                    <a:gd name="csX10" fmla="*/ 225 w 69012"/>
                    <a:gd name="csY10" fmla="*/ 18792 h 54901"/>
                    <a:gd name="csX11" fmla="*/ 2635 w 69012"/>
                    <a:gd name="csY11" fmla="*/ 20371 h 54901"/>
                    <a:gd name="csX12" fmla="*/ 5185 w 69012"/>
                    <a:gd name="csY12" fmla="*/ 18427 h 54901"/>
                    <a:gd name="csX13" fmla="*/ 20348 w 69012"/>
                    <a:gd name="csY13" fmla="*/ 3609 h 54901"/>
                    <a:gd name="csX14" fmla="*/ 23891 w 69012"/>
                    <a:gd name="csY14" fmla="*/ 7860 h 54901"/>
                    <a:gd name="csX15" fmla="*/ 21340 w 69012"/>
                    <a:gd name="csY15" fmla="*/ 15998 h 54901"/>
                    <a:gd name="csX16" fmla="*/ 13688 w 69012"/>
                    <a:gd name="csY16" fmla="*/ 39076 h 54901"/>
                    <a:gd name="csX17" fmla="*/ 35511 w 69012"/>
                    <a:gd name="csY17" fmla="*/ 54988 h 54901"/>
                    <a:gd name="csX18" fmla="*/ 69238 w 69012"/>
                    <a:gd name="csY18" fmla="*/ 9682 h 549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69012" h="54901">
                      <a:moveTo>
                        <a:pt x="69238" y="9682"/>
                      </a:moveTo>
                      <a:cubicBezTo>
                        <a:pt x="69238" y="208"/>
                        <a:pt x="62577" y="86"/>
                        <a:pt x="62152" y="86"/>
                      </a:cubicBezTo>
                      <a:cubicBezTo>
                        <a:pt x="58468" y="86"/>
                        <a:pt x="54500" y="3366"/>
                        <a:pt x="54500" y="6524"/>
                      </a:cubicBezTo>
                      <a:cubicBezTo>
                        <a:pt x="54500" y="8589"/>
                        <a:pt x="55917" y="9560"/>
                        <a:pt x="56909" y="10289"/>
                      </a:cubicBezTo>
                      <a:cubicBezTo>
                        <a:pt x="59318" y="11990"/>
                        <a:pt x="62152" y="15148"/>
                        <a:pt x="62152" y="20006"/>
                      </a:cubicBezTo>
                      <a:cubicBezTo>
                        <a:pt x="62152" y="25472"/>
                        <a:pt x="52799" y="51587"/>
                        <a:pt x="35936" y="51587"/>
                      </a:cubicBezTo>
                      <a:cubicBezTo>
                        <a:pt x="24458" y="51587"/>
                        <a:pt x="24458" y="42842"/>
                        <a:pt x="24458" y="40777"/>
                      </a:cubicBezTo>
                      <a:cubicBezTo>
                        <a:pt x="24458" y="35189"/>
                        <a:pt x="27008" y="28387"/>
                        <a:pt x="32252" y="17091"/>
                      </a:cubicBezTo>
                      <a:cubicBezTo>
                        <a:pt x="33385" y="14540"/>
                        <a:pt x="34236" y="12718"/>
                        <a:pt x="34236" y="10654"/>
                      </a:cubicBezTo>
                      <a:cubicBezTo>
                        <a:pt x="34236" y="4337"/>
                        <a:pt x="28000" y="208"/>
                        <a:pt x="20773" y="208"/>
                      </a:cubicBezTo>
                      <a:cubicBezTo>
                        <a:pt x="6602" y="208"/>
                        <a:pt x="225" y="16848"/>
                        <a:pt x="225" y="18792"/>
                      </a:cubicBezTo>
                      <a:cubicBezTo>
                        <a:pt x="225" y="20371"/>
                        <a:pt x="2209" y="20371"/>
                        <a:pt x="2635" y="20371"/>
                      </a:cubicBezTo>
                      <a:cubicBezTo>
                        <a:pt x="4618" y="20371"/>
                        <a:pt x="4760" y="19763"/>
                        <a:pt x="5185" y="18427"/>
                      </a:cubicBezTo>
                      <a:cubicBezTo>
                        <a:pt x="8586" y="8467"/>
                        <a:pt x="14680" y="3609"/>
                        <a:pt x="20348" y="3609"/>
                      </a:cubicBezTo>
                      <a:cubicBezTo>
                        <a:pt x="22757" y="3609"/>
                        <a:pt x="23891" y="4945"/>
                        <a:pt x="23891" y="7860"/>
                      </a:cubicBezTo>
                      <a:cubicBezTo>
                        <a:pt x="23891" y="10654"/>
                        <a:pt x="22757" y="13204"/>
                        <a:pt x="21340" y="15998"/>
                      </a:cubicBezTo>
                      <a:cubicBezTo>
                        <a:pt x="15247" y="29481"/>
                        <a:pt x="13688" y="34704"/>
                        <a:pt x="13688" y="39076"/>
                      </a:cubicBezTo>
                      <a:cubicBezTo>
                        <a:pt x="13688" y="51101"/>
                        <a:pt x="24741" y="54988"/>
                        <a:pt x="35511" y="54988"/>
                      </a:cubicBezTo>
                      <a:cubicBezTo>
                        <a:pt x="59318" y="54988"/>
                        <a:pt x="69238" y="19642"/>
                        <a:pt x="69238" y="96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C752C332-1B1C-DA43-6A2D-8DECAC03BF83}"/>
                    </a:ext>
                  </a:extLst>
                </p:cNvPr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10224637" y="3753258"/>
                  <a:ext cx="44840" cy="39302"/>
                </a:xfrm>
                <a:custGeom>
                  <a:avLst/>
                  <a:gdLst>
                    <a:gd name="csX0" fmla="*/ 39908 w 44840"/>
                    <a:gd name="csY0" fmla="*/ 5640 h 39302"/>
                    <a:gd name="csX1" fmla="*/ 35859 w 44840"/>
                    <a:gd name="csY1" fmla="*/ 9978 h 39302"/>
                    <a:gd name="csX2" fmla="*/ 39705 w 44840"/>
                    <a:gd name="csY2" fmla="*/ 13101 h 39302"/>
                    <a:gd name="csX3" fmla="*/ 45070 w 44840"/>
                    <a:gd name="csY3" fmla="*/ 7722 h 39302"/>
                    <a:gd name="csX4" fmla="*/ 29482 w 44840"/>
                    <a:gd name="csY4" fmla="*/ 87 h 39302"/>
                    <a:gd name="csX5" fmla="*/ 9137 w 44840"/>
                    <a:gd name="csY5" fmla="*/ 12147 h 39302"/>
                    <a:gd name="csX6" fmla="*/ 13084 w 44840"/>
                    <a:gd name="csY6" fmla="*/ 18307 h 39302"/>
                    <a:gd name="csX7" fmla="*/ 24320 w 44840"/>
                    <a:gd name="csY7" fmla="*/ 21170 h 39302"/>
                    <a:gd name="csX8" fmla="*/ 37782 w 44840"/>
                    <a:gd name="csY8" fmla="*/ 27417 h 39302"/>
                    <a:gd name="csX9" fmla="*/ 19158 w 44840"/>
                    <a:gd name="csY9" fmla="*/ 36440 h 39302"/>
                    <a:gd name="csX10" fmla="*/ 5797 w 44840"/>
                    <a:gd name="csY10" fmla="*/ 33490 h 39302"/>
                    <a:gd name="csX11" fmla="*/ 11060 w 44840"/>
                    <a:gd name="csY11" fmla="*/ 28198 h 39302"/>
                    <a:gd name="csX12" fmla="*/ 6708 w 44840"/>
                    <a:gd name="csY12" fmla="*/ 24640 h 39302"/>
                    <a:gd name="csX13" fmla="*/ 229 w 44840"/>
                    <a:gd name="csY13" fmla="*/ 30887 h 39302"/>
                    <a:gd name="csX14" fmla="*/ 18955 w 44840"/>
                    <a:gd name="csY14" fmla="*/ 39390 h 39302"/>
                    <a:gd name="csX15" fmla="*/ 43248 w 44840"/>
                    <a:gd name="csY15" fmla="*/ 25595 h 39302"/>
                    <a:gd name="csX16" fmla="*/ 26850 w 44840"/>
                    <a:gd name="csY16" fmla="*/ 15531 h 39302"/>
                    <a:gd name="csX17" fmla="*/ 14704 w 44840"/>
                    <a:gd name="csY17" fmla="*/ 10325 h 39302"/>
                    <a:gd name="csX18" fmla="*/ 29280 w 44840"/>
                    <a:gd name="csY18" fmla="*/ 3037 h 39302"/>
                    <a:gd name="csX19" fmla="*/ 39908 w 44840"/>
                    <a:gd name="csY19" fmla="*/ 5640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44840" h="39302">
                      <a:moveTo>
                        <a:pt x="39908" y="5640"/>
                      </a:moveTo>
                      <a:cubicBezTo>
                        <a:pt x="36365" y="6507"/>
                        <a:pt x="35859" y="9110"/>
                        <a:pt x="35859" y="9978"/>
                      </a:cubicBezTo>
                      <a:cubicBezTo>
                        <a:pt x="35859" y="12147"/>
                        <a:pt x="37985" y="13101"/>
                        <a:pt x="39705" y="13101"/>
                      </a:cubicBezTo>
                      <a:cubicBezTo>
                        <a:pt x="40920" y="13101"/>
                        <a:pt x="45070" y="12320"/>
                        <a:pt x="45070" y="7722"/>
                      </a:cubicBezTo>
                      <a:cubicBezTo>
                        <a:pt x="45070" y="1909"/>
                        <a:pt x="37074" y="87"/>
                        <a:pt x="29482" y="87"/>
                      </a:cubicBezTo>
                      <a:cubicBezTo>
                        <a:pt x="12376" y="87"/>
                        <a:pt x="9137" y="9023"/>
                        <a:pt x="9137" y="12147"/>
                      </a:cubicBezTo>
                      <a:cubicBezTo>
                        <a:pt x="9137" y="15270"/>
                        <a:pt x="11263" y="17092"/>
                        <a:pt x="13084" y="18307"/>
                      </a:cubicBezTo>
                      <a:cubicBezTo>
                        <a:pt x="15919" y="20042"/>
                        <a:pt x="18955" y="20389"/>
                        <a:pt x="24320" y="21170"/>
                      </a:cubicBezTo>
                      <a:cubicBezTo>
                        <a:pt x="30697" y="22038"/>
                        <a:pt x="37782" y="22992"/>
                        <a:pt x="37782" y="27417"/>
                      </a:cubicBezTo>
                      <a:cubicBezTo>
                        <a:pt x="37782" y="27503"/>
                        <a:pt x="37782" y="36440"/>
                        <a:pt x="19158" y="36440"/>
                      </a:cubicBezTo>
                      <a:cubicBezTo>
                        <a:pt x="15311" y="36440"/>
                        <a:pt x="9036" y="36179"/>
                        <a:pt x="5797" y="33490"/>
                      </a:cubicBezTo>
                      <a:cubicBezTo>
                        <a:pt x="9441" y="32796"/>
                        <a:pt x="11060" y="30280"/>
                        <a:pt x="11060" y="28198"/>
                      </a:cubicBezTo>
                      <a:cubicBezTo>
                        <a:pt x="11060" y="25768"/>
                        <a:pt x="8934" y="24640"/>
                        <a:pt x="6708" y="24640"/>
                      </a:cubicBezTo>
                      <a:cubicBezTo>
                        <a:pt x="3266" y="24640"/>
                        <a:pt x="229" y="26983"/>
                        <a:pt x="229" y="30887"/>
                      </a:cubicBezTo>
                      <a:cubicBezTo>
                        <a:pt x="229" y="39390"/>
                        <a:pt x="16020" y="39390"/>
                        <a:pt x="18955" y="39390"/>
                      </a:cubicBezTo>
                      <a:cubicBezTo>
                        <a:pt x="39705" y="39390"/>
                        <a:pt x="43248" y="29152"/>
                        <a:pt x="43248" y="25595"/>
                      </a:cubicBezTo>
                      <a:cubicBezTo>
                        <a:pt x="43248" y="17786"/>
                        <a:pt x="32114" y="16311"/>
                        <a:pt x="26850" y="15531"/>
                      </a:cubicBezTo>
                      <a:cubicBezTo>
                        <a:pt x="19664" y="14576"/>
                        <a:pt x="14704" y="13882"/>
                        <a:pt x="14704" y="10325"/>
                      </a:cubicBezTo>
                      <a:cubicBezTo>
                        <a:pt x="14704" y="10238"/>
                        <a:pt x="14704" y="3037"/>
                        <a:pt x="29280" y="3037"/>
                      </a:cubicBezTo>
                      <a:cubicBezTo>
                        <a:pt x="31911" y="3037"/>
                        <a:pt x="37276" y="3211"/>
                        <a:pt x="39908" y="56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3" name="Freeform 622">
                  <a:extLst>
                    <a:ext uri="{FF2B5EF4-FFF2-40B4-BE49-F238E27FC236}">
                      <a16:creationId xmlns:a16="http://schemas.microsoft.com/office/drawing/2014/main" id="{3440013E-8FFA-B9F9-3314-893B508E1039}"/>
                    </a:ext>
                  </a:extLst>
                </p:cNvPr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10290040" y="3753171"/>
                  <a:ext cx="83709" cy="39389"/>
                </a:xfrm>
                <a:custGeom>
                  <a:avLst/>
                  <a:gdLst>
                    <a:gd name="csX0" fmla="*/ 43353 w 83709"/>
                    <a:gd name="csY0" fmla="*/ 33230 h 39389"/>
                    <a:gd name="csX1" fmla="*/ 59548 w 83709"/>
                    <a:gd name="csY1" fmla="*/ 39476 h 39389"/>
                    <a:gd name="csX2" fmla="*/ 83942 w 83709"/>
                    <a:gd name="csY2" fmla="*/ 7549 h 39389"/>
                    <a:gd name="csX3" fmla="*/ 78173 w 83709"/>
                    <a:gd name="csY3" fmla="*/ 87 h 39389"/>
                    <a:gd name="csX4" fmla="*/ 72201 w 83709"/>
                    <a:gd name="csY4" fmla="*/ 5119 h 39389"/>
                    <a:gd name="csX5" fmla="*/ 74124 w 83709"/>
                    <a:gd name="csY5" fmla="*/ 8069 h 39389"/>
                    <a:gd name="csX6" fmla="*/ 78071 w 83709"/>
                    <a:gd name="csY6" fmla="*/ 14663 h 39389"/>
                    <a:gd name="csX7" fmla="*/ 60054 w 83709"/>
                    <a:gd name="csY7" fmla="*/ 36527 h 39389"/>
                    <a:gd name="csX8" fmla="*/ 50337 w 83709"/>
                    <a:gd name="csY8" fmla="*/ 28631 h 39389"/>
                    <a:gd name="csX9" fmla="*/ 51045 w 83709"/>
                    <a:gd name="csY9" fmla="*/ 24207 h 39389"/>
                    <a:gd name="csX10" fmla="*/ 56309 w 83709"/>
                    <a:gd name="csY10" fmla="*/ 6160 h 39389"/>
                    <a:gd name="csX11" fmla="*/ 56714 w 83709"/>
                    <a:gd name="csY11" fmla="*/ 4165 h 39389"/>
                    <a:gd name="csX12" fmla="*/ 52969 w 83709"/>
                    <a:gd name="csY12" fmla="*/ 1128 h 39389"/>
                    <a:gd name="csX13" fmla="*/ 48515 w 83709"/>
                    <a:gd name="csY13" fmla="*/ 3384 h 39389"/>
                    <a:gd name="csX14" fmla="*/ 46592 w 83709"/>
                    <a:gd name="csY14" fmla="*/ 9110 h 39389"/>
                    <a:gd name="csX15" fmla="*/ 43656 w 83709"/>
                    <a:gd name="csY15" fmla="*/ 19088 h 39389"/>
                    <a:gd name="csX16" fmla="*/ 41834 w 83709"/>
                    <a:gd name="csY16" fmla="*/ 27503 h 39389"/>
                    <a:gd name="csX17" fmla="*/ 40923 w 83709"/>
                    <a:gd name="csY17" fmla="*/ 30800 h 39389"/>
                    <a:gd name="csX18" fmla="*/ 31206 w 83709"/>
                    <a:gd name="csY18" fmla="*/ 36527 h 39389"/>
                    <a:gd name="csX19" fmla="*/ 23210 w 83709"/>
                    <a:gd name="csY19" fmla="*/ 34444 h 39389"/>
                    <a:gd name="csX20" fmla="*/ 20578 w 83709"/>
                    <a:gd name="csY20" fmla="*/ 28284 h 39389"/>
                    <a:gd name="csX21" fmla="*/ 26145 w 83709"/>
                    <a:gd name="csY21" fmla="*/ 12320 h 39389"/>
                    <a:gd name="csX22" fmla="*/ 27562 w 83709"/>
                    <a:gd name="csY22" fmla="*/ 7809 h 39389"/>
                    <a:gd name="csX23" fmla="*/ 16529 w 83709"/>
                    <a:gd name="csY23" fmla="*/ 174 h 39389"/>
                    <a:gd name="csX24" fmla="*/ 233 w 83709"/>
                    <a:gd name="csY24" fmla="*/ 13622 h 39389"/>
                    <a:gd name="csX25" fmla="*/ 2358 w 83709"/>
                    <a:gd name="csY25" fmla="*/ 14836 h 39389"/>
                    <a:gd name="csX26" fmla="*/ 4687 w 83709"/>
                    <a:gd name="csY26" fmla="*/ 13101 h 39389"/>
                    <a:gd name="csX27" fmla="*/ 16124 w 83709"/>
                    <a:gd name="csY27" fmla="*/ 3124 h 39389"/>
                    <a:gd name="csX28" fmla="*/ 19161 w 83709"/>
                    <a:gd name="csY28" fmla="*/ 6421 h 39389"/>
                    <a:gd name="csX29" fmla="*/ 17440 w 83709"/>
                    <a:gd name="csY29" fmla="*/ 11626 h 39389"/>
                    <a:gd name="csX30" fmla="*/ 12076 w 83709"/>
                    <a:gd name="csY30" fmla="*/ 27243 h 39389"/>
                    <a:gd name="csX31" fmla="*/ 30700 w 83709"/>
                    <a:gd name="csY31" fmla="*/ 39476 h 39389"/>
                    <a:gd name="csX32" fmla="*/ 43353 w 83709"/>
                    <a:gd name="csY32" fmla="*/ 33230 h 393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83709" h="39389">
                      <a:moveTo>
                        <a:pt x="43353" y="33230"/>
                      </a:moveTo>
                      <a:cubicBezTo>
                        <a:pt x="44770" y="35485"/>
                        <a:pt x="49021" y="39476"/>
                        <a:pt x="59548" y="39476"/>
                      </a:cubicBezTo>
                      <a:cubicBezTo>
                        <a:pt x="78780" y="39476"/>
                        <a:pt x="83942" y="11713"/>
                        <a:pt x="83942" y="7549"/>
                      </a:cubicBezTo>
                      <a:cubicBezTo>
                        <a:pt x="83942" y="1562"/>
                        <a:pt x="79893" y="87"/>
                        <a:pt x="78173" y="87"/>
                      </a:cubicBezTo>
                      <a:cubicBezTo>
                        <a:pt x="75035" y="87"/>
                        <a:pt x="72201" y="2863"/>
                        <a:pt x="72201" y="5119"/>
                      </a:cubicBezTo>
                      <a:cubicBezTo>
                        <a:pt x="72201" y="6768"/>
                        <a:pt x="73516" y="7635"/>
                        <a:pt x="74124" y="8069"/>
                      </a:cubicBezTo>
                      <a:cubicBezTo>
                        <a:pt x="76958" y="9891"/>
                        <a:pt x="78071" y="12147"/>
                        <a:pt x="78071" y="14663"/>
                      </a:cubicBezTo>
                      <a:cubicBezTo>
                        <a:pt x="78071" y="16919"/>
                        <a:pt x="73010" y="36527"/>
                        <a:pt x="60054" y="36527"/>
                      </a:cubicBezTo>
                      <a:cubicBezTo>
                        <a:pt x="56208" y="36527"/>
                        <a:pt x="50337" y="35485"/>
                        <a:pt x="50337" y="28631"/>
                      </a:cubicBezTo>
                      <a:cubicBezTo>
                        <a:pt x="50337" y="28458"/>
                        <a:pt x="50337" y="26809"/>
                        <a:pt x="51045" y="24207"/>
                      </a:cubicBezTo>
                      <a:cubicBezTo>
                        <a:pt x="51956" y="20736"/>
                        <a:pt x="54892" y="10759"/>
                        <a:pt x="56309" y="6160"/>
                      </a:cubicBezTo>
                      <a:cubicBezTo>
                        <a:pt x="56714" y="4772"/>
                        <a:pt x="56714" y="4599"/>
                        <a:pt x="56714" y="4165"/>
                      </a:cubicBezTo>
                      <a:cubicBezTo>
                        <a:pt x="56714" y="2256"/>
                        <a:pt x="54892" y="1128"/>
                        <a:pt x="52969" y="1128"/>
                      </a:cubicBezTo>
                      <a:cubicBezTo>
                        <a:pt x="51349" y="1128"/>
                        <a:pt x="49527" y="1909"/>
                        <a:pt x="48515" y="3384"/>
                      </a:cubicBezTo>
                      <a:cubicBezTo>
                        <a:pt x="48110" y="3991"/>
                        <a:pt x="47199" y="7202"/>
                        <a:pt x="46592" y="9110"/>
                      </a:cubicBezTo>
                      <a:cubicBezTo>
                        <a:pt x="45175" y="14056"/>
                        <a:pt x="45175" y="14229"/>
                        <a:pt x="43656" y="19088"/>
                      </a:cubicBezTo>
                      <a:cubicBezTo>
                        <a:pt x="42847" y="21864"/>
                        <a:pt x="41936" y="25161"/>
                        <a:pt x="41834" y="27503"/>
                      </a:cubicBezTo>
                      <a:cubicBezTo>
                        <a:pt x="42138" y="28892"/>
                        <a:pt x="41834" y="29325"/>
                        <a:pt x="40923" y="30800"/>
                      </a:cubicBezTo>
                      <a:cubicBezTo>
                        <a:pt x="37077" y="36527"/>
                        <a:pt x="32826" y="36527"/>
                        <a:pt x="31206" y="36527"/>
                      </a:cubicBezTo>
                      <a:cubicBezTo>
                        <a:pt x="29688" y="36527"/>
                        <a:pt x="25842" y="36353"/>
                        <a:pt x="23210" y="34444"/>
                      </a:cubicBezTo>
                      <a:cubicBezTo>
                        <a:pt x="20578" y="32449"/>
                        <a:pt x="20578" y="29239"/>
                        <a:pt x="20578" y="28284"/>
                      </a:cubicBezTo>
                      <a:cubicBezTo>
                        <a:pt x="20578" y="24727"/>
                        <a:pt x="21894" y="21170"/>
                        <a:pt x="26145" y="12320"/>
                      </a:cubicBezTo>
                      <a:cubicBezTo>
                        <a:pt x="26955" y="10585"/>
                        <a:pt x="27562" y="9284"/>
                        <a:pt x="27562" y="7809"/>
                      </a:cubicBezTo>
                      <a:cubicBezTo>
                        <a:pt x="27562" y="3558"/>
                        <a:pt x="22805" y="174"/>
                        <a:pt x="16529" y="174"/>
                      </a:cubicBezTo>
                      <a:cubicBezTo>
                        <a:pt x="5901" y="174"/>
                        <a:pt x="233" y="11279"/>
                        <a:pt x="233" y="13622"/>
                      </a:cubicBezTo>
                      <a:cubicBezTo>
                        <a:pt x="233" y="14836"/>
                        <a:pt x="1852" y="14836"/>
                        <a:pt x="2358" y="14836"/>
                      </a:cubicBezTo>
                      <a:cubicBezTo>
                        <a:pt x="4079" y="14836"/>
                        <a:pt x="4180" y="14403"/>
                        <a:pt x="4687" y="13101"/>
                      </a:cubicBezTo>
                      <a:cubicBezTo>
                        <a:pt x="6812" y="7115"/>
                        <a:pt x="11570" y="3124"/>
                        <a:pt x="16124" y="3124"/>
                      </a:cubicBezTo>
                      <a:cubicBezTo>
                        <a:pt x="18048" y="3124"/>
                        <a:pt x="19161" y="4078"/>
                        <a:pt x="19161" y="6421"/>
                      </a:cubicBezTo>
                      <a:cubicBezTo>
                        <a:pt x="19161" y="8156"/>
                        <a:pt x="18756" y="9110"/>
                        <a:pt x="17440" y="11626"/>
                      </a:cubicBezTo>
                      <a:cubicBezTo>
                        <a:pt x="12076" y="22905"/>
                        <a:pt x="12076" y="25161"/>
                        <a:pt x="12076" y="27243"/>
                      </a:cubicBezTo>
                      <a:cubicBezTo>
                        <a:pt x="12076" y="37221"/>
                        <a:pt x="22501" y="39476"/>
                        <a:pt x="30700" y="39476"/>
                      </a:cubicBezTo>
                      <a:cubicBezTo>
                        <a:pt x="32725" y="39476"/>
                        <a:pt x="38393" y="39476"/>
                        <a:pt x="43353" y="3323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4" name="Freeform 623">
                  <a:extLst>
                    <a:ext uri="{FF2B5EF4-FFF2-40B4-BE49-F238E27FC236}">
                      <a16:creationId xmlns:a16="http://schemas.microsoft.com/office/drawing/2014/main" id="{52C96D53-2F97-7A91-8634-2178913ED326}"/>
                    </a:ext>
                  </a:extLst>
                </p:cNvPr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10394893" y="3733736"/>
                  <a:ext cx="35629" cy="58823"/>
                </a:xfrm>
                <a:custGeom>
                  <a:avLst/>
                  <a:gdLst>
                    <a:gd name="csX0" fmla="*/ 31110 w 35629"/>
                    <a:gd name="csY0" fmla="*/ 3818 h 58823"/>
                    <a:gd name="csX1" fmla="*/ 26657 w 35629"/>
                    <a:gd name="csY1" fmla="*/ 87 h 58823"/>
                    <a:gd name="csX2" fmla="*/ 20482 w 35629"/>
                    <a:gd name="csY2" fmla="*/ 5293 h 58823"/>
                    <a:gd name="csX3" fmla="*/ 24835 w 35629"/>
                    <a:gd name="csY3" fmla="*/ 9023 h 58823"/>
                    <a:gd name="csX4" fmla="*/ 31110 w 35629"/>
                    <a:gd name="csY4" fmla="*/ 3818 h 58823"/>
                    <a:gd name="csX5" fmla="*/ 35868 w 35629"/>
                    <a:gd name="csY5" fmla="*/ 45463 h 58823"/>
                    <a:gd name="csX6" fmla="*/ 33742 w 35629"/>
                    <a:gd name="csY6" fmla="*/ 44248 h 58823"/>
                    <a:gd name="csX7" fmla="*/ 31313 w 35629"/>
                    <a:gd name="csY7" fmla="*/ 46244 h 58823"/>
                    <a:gd name="csX8" fmla="*/ 19976 w 35629"/>
                    <a:gd name="csY8" fmla="*/ 55961 h 58823"/>
                    <a:gd name="csX9" fmla="*/ 16939 w 35629"/>
                    <a:gd name="csY9" fmla="*/ 52664 h 58823"/>
                    <a:gd name="csX10" fmla="*/ 18255 w 35629"/>
                    <a:gd name="csY10" fmla="*/ 48239 h 58823"/>
                    <a:gd name="csX11" fmla="*/ 20381 w 35629"/>
                    <a:gd name="csY11" fmla="*/ 43554 h 58823"/>
                    <a:gd name="csX12" fmla="*/ 26150 w 35629"/>
                    <a:gd name="csY12" fmla="*/ 31581 h 58823"/>
                    <a:gd name="csX13" fmla="*/ 27568 w 35629"/>
                    <a:gd name="csY13" fmla="*/ 27243 h 58823"/>
                    <a:gd name="csX14" fmla="*/ 16534 w 35629"/>
                    <a:gd name="csY14" fmla="*/ 19608 h 58823"/>
                    <a:gd name="csX15" fmla="*/ 238 w 35629"/>
                    <a:gd name="csY15" fmla="*/ 33056 h 58823"/>
                    <a:gd name="csX16" fmla="*/ 2364 w 35629"/>
                    <a:gd name="csY16" fmla="*/ 34271 h 58823"/>
                    <a:gd name="csX17" fmla="*/ 4692 w 35629"/>
                    <a:gd name="csY17" fmla="*/ 32536 h 58823"/>
                    <a:gd name="csX18" fmla="*/ 16130 w 35629"/>
                    <a:gd name="csY18" fmla="*/ 22558 h 58823"/>
                    <a:gd name="csX19" fmla="*/ 19166 w 35629"/>
                    <a:gd name="csY19" fmla="*/ 25855 h 58823"/>
                    <a:gd name="csX20" fmla="*/ 18559 w 35629"/>
                    <a:gd name="csY20" fmla="*/ 28978 h 58823"/>
                    <a:gd name="csX21" fmla="*/ 11878 w 35629"/>
                    <a:gd name="csY21" fmla="*/ 42773 h 58823"/>
                    <a:gd name="csX22" fmla="*/ 9651 w 35629"/>
                    <a:gd name="csY22" fmla="*/ 47372 h 58823"/>
                    <a:gd name="csX23" fmla="*/ 8538 w 35629"/>
                    <a:gd name="csY23" fmla="*/ 51276 h 58823"/>
                    <a:gd name="csX24" fmla="*/ 19571 w 35629"/>
                    <a:gd name="csY24" fmla="*/ 58911 h 58823"/>
                    <a:gd name="csX25" fmla="*/ 35868 w 35629"/>
                    <a:gd name="csY25" fmla="*/ 45463 h 5882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35629" h="58823">
                      <a:moveTo>
                        <a:pt x="31110" y="3818"/>
                      </a:moveTo>
                      <a:cubicBezTo>
                        <a:pt x="31110" y="1736"/>
                        <a:pt x="29288" y="87"/>
                        <a:pt x="26657" y="87"/>
                      </a:cubicBezTo>
                      <a:cubicBezTo>
                        <a:pt x="23822" y="87"/>
                        <a:pt x="20482" y="2430"/>
                        <a:pt x="20482" y="5293"/>
                      </a:cubicBezTo>
                      <a:cubicBezTo>
                        <a:pt x="20482" y="7722"/>
                        <a:pt x="22709" y="9023"/>
                        <a:pt x="24835" y="9023"/>
                      </a:cubicBezTo>
                      <a:cubicBezTo>
                        <a:pt x="28175" y="9023"/>
                        <a:pt x="31110" y="6421"/>
                        <a:pt x="31110" y="3818"/>
                      </a:cubicBezTo>
                      <a:close/>
                      <a:moveTo>
                        <a:pt x="35868" y="45463"/>
                      </a:moveTo>
                      <a:cubicBezTo>
                        <a:pt x="35868" y="44248"/>
                        <a:pt x="34147" y="44248"/>
                        <a:pt x="33742" y="44248"/>
                      </a:cubicBezTo>
                      <a:cubicBezTo>
                        <a:pt x="32021" y="44248"/>
                        <a:pt x="31920" y="44595"/>
                        <a:pt x="31313" y="46244"/>
                      </a:cubicBezTo>
                      <a:cubicBezTo>
                        <a:pt x="29592" y="51015"/>
                        <a:pt x="25037" y="55961"/>
                        <a:pt x="19976" y="55961"/>
                      </a:cubicBezTo>
                      <a:cubicBezTo>
                        <a:pt x="17648" y="55961"/>
                        <a:pt x="16939" y="54573"/>
                        <a:pt x="16939" y="52664"/>
                      </a:cubicBezTo>
                      <a:cubicBezTo>
                        <a:pt x="16939" y="50842"/>
                        <a:pt x="17445" y="49888"/>
                        <a:pt x="18255" y="48239"/>
                      </a:cubicBezTo>
                      <a:cubicBezTo>
                        <a:pt x="19065" y="46504"/>
                        <a:pt x="19875" y="44769"/>
                        <a:pt x="20381" y="43554"/>
                      </a:cubicBezTo>
                      <a:cubicBezTo>
                        <a:pt x="20786" y="42773"/>
                        <a:pt x="24733" y="34705"/>
                        <a:pt x="26150" y="31581"/>
                      </a:cubicBezTo>
                      <a:cubicBezTo>
                        <a:pt x="26960" y="29846"/>
                        <a:pt x="27568" y="28718"/>
                        <a:pt x="27568" y="27243"/>
                      </a:cubicBezTo>
                      <a:cubicBezTo>
                        <a:pt x="27568" y="23079"/>
                        <a:pt x="22911" y="19608"/>
                        <a:pt x="16534" y="19608"/>
                      </a:cubicBezTo>
                      <a:cubicBezTo>
                        <a:pt x="5906" y="19608"/>
                        <a:pt x="238" y="30714"/>
                        <a:pt x="238" y="33056"/>
                      </a:cubicBezTo>
                      <a:cubicBezTo>
                        <a:pt x="238" y="34271"/>
                        <a:pt x="1858" y="34271"/>
                        <a:pt x="2364" y="34271"/>
                      </a:cubicBezTo>
                      <a:cubicBezTo>
                        <a:pt x="4084" y="34271"/>
                        <a:pt x="4186" y="33837"/>
                        <a:pt x="4692" y="32536"/>
                      </a:cubicBezTo>
                      <a:cubicBezTo>
                        <a:pt x="6919" y="26376"/>
                        <a:pt x="11777" y="22558"/>
                        <a:pt x="16130" y="22558"/>
                      </a:cubicBezTo>
                      <a:cubicBezTo>
                        <a:pt x="18053" y="22558"/>
                        <a:pt x="19166" y="23512"/>
                        <a:pt x="19166" y="25855"/>
                      </a:cubicBezTo>
                      <a:cubicBezTo>
                        <a:pt x="19166" y="26202"/>
                        <a:pt x="19166" y="27330"/>
                        <a:pt x="18559" y="28978"/>
                      </a:cubicBezTo>
                      <a:cubicBezTo>
                        <a:pt x="17850" y="30540"/>
                        <a:pt x="13295" y="39823"/>
                        <a:pt x="11878" y="42773"/>
                      </a:cubicBezTo>
                      <a:cubicBezTo>
                        <a:pt x="11170" y="44248"/>
                        <a:pt x="11170" y="44422"/>
                        <a:pt x="9651" y="47372"/>
                      </a:cubicBezTo>
                      <a:cubicBezTo>
                        <a:pt x="9145" y="48586"/>
                        <a:pt x="8538" y="49801"/>
                        <a:pt x="8538" y="51276"/>
                      </a:cubicBezTo>
                      <a:cubicBezTo>
                        <a:pt x="8538" y="55787"/>
                        <a:pt x="13498" y="58911"/>
                        <a:pt x="19571" y="58911"/>
                      </a:cubicBezTo>
                      <a:cubicBezTo>
                        <a:pt x="30199" y="58911"/>
                        <a:pt x="35868" y="47632"/>
                        <a:pt x="35868" y="454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5" name="Freeform 624">
                  <a:extLst>
                    <a:ext uri="{FF2B5EF4-FFF2-40B4-BE49-F238E27FC236}">
                      <a16:creationId xmlns:a16="http://schemas.microsoft.com/office/drawing/2014/main" id="{C8FB32F8-7D9F-B442-E097-F4FDF67F16B8}"/>
                    </a:ext>
                  </a:extLst>
                </p:cNvPr>
                <p:cNvSpPr/>
                <p:nvPr>
                  <p:custDataLst>
                    <p:tags r:id="rId88"/>
                  </p:custDataLst>
                </p:nvPr>
              </p:nvSpPr>
              <p:spPr>
                <a:xfrm>
                  <a:off x="10448902" y="3753258"/>
                  <a:ext cx="105977" cy="39302"/>
                </a:xfrm>
                <a:custGeom>
                  <a:avLst/>
                  <a:gdLst>
                    <a:gd name="csX0" fmla="*/ 45587 w 105977"/>
                    <a:gd name="csY0" fmla="*/ 30887 h 39302"/>
                    <a:gd name="csX1" fmla="*/ 44170 w 105977"/>
                    <a:gd name="csY1" fmla="*/ 36353 h 39302"/>
                    <a:gd name="csX2" fmla="*/ 47915 w 105977"/>
                    <a:gd name="csY2" fmla="*/ 39390 h 39302"/>
                    <a:gd name="csX3" fmla="*/ 52774 w 105977"/>
                    <a:gd name="csY3" fmla="*/ 36527 h 39302"/>
                    <a:gd name="csX4" fmla="*/ 54697 w 105977"/>
                    <a:gd name="csY4" fmla="*/ 29759 h 39302"/>
                    <a:gd name="csX5" fmla="*/ 58341 w 105977"/>
                    <a:gd name="csY5" fmla="*/ 17526 h 39302"/>
                    <a:gd name="csX6" fmla="*/ 79294 w 105977"/>
                    <a:gd name="csY6" fmla="*/ 3037 h 39302"/>
                    <a:gd name="csX7" fmla="*/ 86379 w 105977"/>
                    <a:gd name="csY7" fmla="*/ 9284 h 39302"/>
                    <a:gd name="csX8" fmla="*/ 79800 w 105977"/>
                    <a:gd name="csY8" fmla="*/ 28111 h 39302"/>
                    <a:gd name="csX9" fmla="*/ 78788 w 105977"/>
                    <a:gd name="csY9" fmla="*/ 31755 h 39302"/>
                    <a:gd name="csX10" fmla="*/ 89821 w 105977"/>
                    <a:gd name="csY10" fmla="*/ 39390 h 39302"/>
                    <a:gd name="csX11" fmla="*/ 106218 w 105977"/>
                    <a:gd name="csY11" fmla="*/ 25942 h 39302"/>
                    <a:gd name="csX12" fmla="*/ 104093 w 105977"/>
                    <a:gd name="csY12" fmla="*/ 24727 h 39302"/>
                    <a:gd name="csX13" fmla="*/ 101664 w 105977"/>
                    <a:gd name="csY13" fmla="*/ 26723 h 39302"/>
                    <a:gd name="csX14" fmla="*/ 90226 w 105977"/>
                    <a:gd name="csY14" fmla="*/ 36440 h 39302"/>
                    <a:gd name="csX15" fmla="*/ 87189 w 105977"/>
                    <a:gd name="csY15" fmla="*/ 33143 h 39302"/>
                    <a:gd name="csX16" fmla="*/ 88505 w 105977"/>
                    <a:gd name="csY16" fmla="*/ 28545 h 39302"/>
                    <a:gd name="csX17" fmla="*/ 94882 w 105977"/>
                    <a:gd name="csY17" fmla="*/ 10412 h 39302"/>
                    <a:gd name="csX18" fmla="*/ 79901 w 105977"/>
                    <a:gd name="csY18" fmla="*/ 87 h 39302"/>
                    <a:gd name="csX19" fmla="*/ 59859 w 105977"/>
                    <a:gd name="csY19" fmla="*/ 9631 h 39302"/>
                    <a:gd name="csX20" fmla="*/ 44778 w 105977"/>
                    <a:gd name="csY20" fmla="*/ 87 h 39302"/>
                    <a:gd name="csX21" fmla="*/ 25546 w 105977"/>
                    <a:gd name="csY21" fmla="*/ 8676 h 39302"/>
                    <a:gd name="csX22" fmla="*/ 13298 w 105977"/>
                    <a:gd name="csY22" fmla="*/ 87 h 39302"/>
                    <a:gd name="csX23" fmla="*/ 241 w 105977"/>
                    <a:gd name="csY23" fmla="*/ 13535 h 39302"/>
                    <a:gd name="csX24" fmla="*/ 2366 w 105977"/>
                    <a:gd name="csY24" fmla="*/ 14750 h 39302"/>
                    <a:gd name="csX25" fmla="*/ 4694 w 105977"/>
                    <a:gd name="csY25" fmla="*/ 13101 h 39302"/>
                    <a:gd name="csX26" fmla="*/ 12792 w 105977"/>
                    <a:gd name="csY26" fmla="*/ 3037 h 39302"/>
                    <a:gd name="csX27" fmla="*/ 16942 w 105977"/>
                    <a:gd name="csY27" fmla="*/ 7635 h 39302"/>
                    <a:gd name="csX28" fmla="*/ 15322 w 105977"/>
                    <a:gd name="csY28" fmla="*/ 14403 h 39302"/>
                    <a:gd name="csX29" fmla="*/ 13096 w 105977"/>
                    <a:gd name="csY29" fmla="*/ 22211 h 39302"/>
                    <a:gd name="csX30" fmla="*/ 10768 w 105977"/>
                    <a:gd name="csY30" fmla="*/ 29933 h 39302"/>
                    <a:gd name="csX31" fmla="*/ 9047 w 105977"/>
                    <a:gd name="csY31" fmla="*/ 36353 h 39302"/>
                    <a:gd name="csX32" fmla="*/ 12792 w 105977"/>
                    <a:gd name="csY32" fmla="*/ 39390 h 39302"/>
                    <a:gd name="csX33" fmla="*/ 17651 w 105977"/>
                    <a:gd name="csY33" fmla="*/ 36527 h 39302"/>
                    <a:gd name="csX34" fmla="*/ 19574 w 105977"/>
                    <a:gd name="csY34" fmla="*/ 29759 h 39302"/>
                    <a:gd name="csX35" fmla="*/ 21396 w 105977"/>
                    <a:gd name="csY35" fmla="*/ 23773 h 39302"/>
                    <a:gd name="csX36" fmla="*/ 23015 w 105977"/>
                    <a:gd name="csY36" fmla="*/ 17960 h 39302"/>
                    <a:gd name="csX37" fmla="*/ 31821 w 105977"/>
                    <a:gd name="csY37" fmla="*/ 7549 h 39302"/>
                    <a:gd name="csX38" fmla="*/ 44272 w 105977"/>
                    <a:gd name="csY38" fmla="*/ 3037 h 39302"/>
                    <a:gd name="csX39" fmla="*/ 51357 w 105977"/>
                    <a:gd name="csY39" fmla="*/ 9284 h 39302"/>
                    <a:gd name="csX40" fmla="*/ 49535 w 105977"/>
                    <a:gd name="csY40" fmla="*/ 17352 h 39302"/>
                    <a:gd name="csX41" fmla="*/ 45587 w 105977"/>
                    <a:gd name="csY41" fmla="*/ 30887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</a:cxnLst>
                  <a:rect l="l" t="t" r="r" b="b"/>
                  <a:pathLst>
                    <a:path w="105977" h="39302">
                      <a:moveTo>
                        <a:pt x="45587" y="30887"/>
                      </a:moveTo>
                      <a:cubicBezTo>
                        <a:pt x="45081" y="32709"/>
                        <a:pt x="44170" y="35746"/>
                        <a:pt x="44170" y="36353"/>
                      </a:cubicBezTo>
                      <a:cubicBezTo>
                        <a:pt x="44170" y="38262"/>
                        <a:pt x="45992" y="39390"/>
                        <a:pt x="47915" y="39390"/>
                      </a:cubicBezTo>
                      <a:cubicBezTo>
                        <a:pt x="49434" y="39390"/>
                        <a:pt x="51661" y="38696"/>
                        <a:pt x="52774" y="36527"/>
                      </a:cubicBezTo>
                      <a:cubicBezTo>
                        <a:pt x="52875" y="36093"/>
                        <a:pt x="54090" y="32015"/>
                        <a:pt x="54697" y="29759"/>
                      </a:cubicBezTo>
                      <a:cubicBezTo>
                        <a:pt x="58139" y="18047"/>
                        <a:pt x="58139" y="17873"/>
                        <a:pt x="58341" y="17526"/>
                      </a:cubicBezTo>
                      <a:cubicBezTo>
                        <a:pt x="59657" y="15183"/>
                        <a:pt x="66945" y="3037"/>
                        <a:pt x="79294" y="3037"/>
                      </a:cubicBezTo>
                      <a:cubicBezTo>
                        <a:pt x="84254" y="3037"/>
                        <a:pt x="86379" y="5380"/>
                        <a:pt x="86379" y="9284"/>
                      </a:cubicBezTo>
                      <a:cubicBezTo>
                        <a:pt x="86379" y="14229"/>
                        <a:pt x="82128" y="23165"/>
                        <a:pt x="79800" y="28111"/>
                      </a:cubicBezTo>
                      <a:cubicBezTo>
                        <a:pt x="79294" y="29152"/>
                        <a:pt x="78788" y="30280"/>
                        <a:pt x="78788" y="31755"/>
                      </a:cubicBezTo>
                      <a:cubicBezTo>
                        <a:pt x="78788" y="36266"/>
                        <a:pt x="83849" y="39390"/>
                        <a:pt x="89821" y="39390"/>
                      </a:cubicBezTo>
                      <a:cubicBezTo>
                        <a:pt x="100651" y="39390"/>
                        <a:pt x="106218" y="28111"/>
                        <a:pt x="106218" y="25942"/>
                      </a:cubicBezTo>
                      <a:cubicBezTo>
                        <a:pt x="106218" y="24727"/>
                        <a:pt x="104498" y="24727"/>
                        <a:pt x="104093" y="24727"/>
                      </a:cubicBezTo>
                      <a:cubicBezTo>
                        <a:pt x="102372" y="24727"/>
                        <a:pt x="102271" y="25074"/>
                        <a:pt x="101664" y="26723"/>
                      </a:cubicBezTo>
                      <a:cubicBezTo>
                        <a:pt x="99740" y="31928"/>
                        <a:pt x="95084" y="36440"/>
                        <a:pt x="90226" y="36440"/>
                      </a:cubicBezTo>
                      <a:cubicBezTo>
                        <a:pt x="87898" y="36440"/>
                        <a:pt x="87189" y="35052"/>
                        <a:pt x="87189" y="33143"/>
                      </a:cubicBezTo>
                      <a:cubicBezTo>
                        <a:pt x="87189" y="31321"/>
                        <a:pt x="87594" y="30453"/>
                        <a:pt x="88505" y="28545"/>
                      </a:cubicBezTo>
                      <a:cubicBezTo>
                        <a:pt x="90226" y="25074"/>
                        <a:pt x="94882" y="15183"/>
                        <a:pt x="94882" y="10412"/>
                      </a:cubicBezTo>
                      <a:cubicBezTo>
                        <a:pt x="94882" y="3991"/>
                        <a:pt x="89517" y="87"/>
                        <a:pt x="79901" y="87"/>
                      </a:cubicBezTo>
                      <a:cubicBezTo>
                        <a:pt x="70488" y="87"/>
                        <a:pt x="63908" y="5033"/>
                        <a:pt x="59859" y="9631"/>
                      </a:cubicBezTo>
                      <a:cubicBezTo>
                        <a:pt x="58948" y="781"/>
                        <a:pt x="48928" y="87"/>
                        <a:pt x="44778" y="87"/>
                      </a:cubicBezTo>
                      <a:cubicBezTo>
                        <a:pt x="34858" y="87"/>
                        <a:pt x="29190" y="5380"/>
                        <a:pt x="25546" y="8676"/>
                      </a:cubicBezTo>
                      <a:cubicBezTo>
                        <a:pt x="25141" y="1042"/>
                        <a:pt x="15829" y="87"/>
                        <a:pt x="13298" y="87"/>
                      </a:cubicBezTo>
                      <a:cubicBezTo>
                        <a:pt x="3176" y="87"/>
                        <a:pt x="241" y="13362"/>
                        <a:pt x="241" y="13535"/>
                      </a:cubicBezTo>
                      <a:cubicBezTo>
                        <a:pt x="241" y="14750"/>
                        <a:pt x="1860" y="14750"/>
                        <a:pt x="2366" y="14750"/>
                      </a:cubicBezTo>
                      <a:cubicBezTo>
                        <a:pt x="4087" y="14750"/>
                        <a:pt x="4289" y="14229"/>
                        <a:pt x="4694" y="13101"/>
                      </a:cubicBezTo>
                      <a:cubicBezTo>
                        <a:pt x="6213" y="8069"/>
                        <a:pt x="8541" y="3037"/>
                        <a:pt x="12792" y="3037"/>
                      </a:cubicBezTo>
                      <a:cubicBezTo>
                        <a:pt x="16233" y="3037"/>
                        <a:pt x="16942" y="5813"/>
                        <a:pt x="16942" y="7635"/>
                      </a:cubicBezTo>
                      <a:cubicBezTo>
                        <a:pt x="16942" y="8850"/>
                        <a:pt x="15930" y="12147"/>
                        <a:pt x="15322" y="14403"/>
                      </a:cubicBezTo>
                      <a:cubicBezTo>
                        <a:pt x="14614" y="16745"/>
                        <a:pt x="13602" y="20302"/>
                        <a:pt x="13096" y="22211"/>
                      </a:cubicBezTo>
                      <a:lnTo>
                        <a:pt x="10768" y="29933"/>
                      </a:lnTo>
                      <a:cubicBezTo>
                        <a:pt x="10160" y="32102"/>
                        <a:pt x="9047" y="35919"/>
                        <a:pt x="9047" y="36353"/>
                      </a:cubicBezTo>
                      <a:cubicBezTo>
                        <a:pt x="9047" y="38262"/>
                        <a:pt x="10869" y="39390"/>
                        <a:pt x="12792" y="39390"/>
                      </a:cubicBezTo>
                      <a:cubicBezTo>
                        <a:pt x="14310" y="39390"/>
                        <a:pt x="16537" y="38696"/>
                        <a:pt x="17651" y="36527"/>
                      </a:cubicBezTo>
                      <a:cubicBezTo>
                        <a:pt x="17752" y="36093"/>
                        <a:pt x="18966" y="32015"/>
                        <a:pt x="19574" y="29759"/>
                      </a:cubicBezTo>
                      <a:cubicBezTo>
                        <a:pt x="19979" y="28371"/>
                        <a:pt x="21092" y="24640"/>
                        <a:pt x="21396" y="23773"/>
                      </a:cubicBezTo>
                      <a:cubicBezTo>
                        <a:pt x="21902" y="21864"/>
                        <a:pt x="22509" y="19955"/>
                        <a:pt x="23015" y="17960"/>
                      </a:cubicBezTo>
                      <a:cubicBezTo>
                        <a:pt x="23218" y="17613"/>
                        <a:pt x="26862" y="11279"/>
                        <a:pt x="31821" y="7549"/>
                      </a:cubicBezTo>
                      <a:cubicBezTo>
                        <a:pt x="33441" y="6334"/>
                        <a:pt x="37692" y="3037"/>
                        <a:pt x="44272" y="3037"/>
                      </a:cubicBezTo>
                      <a:cubicBezTo>
                        <a:pt x="49434" y="3037"/>
                        <a:pt x="51357" y="5553"/>
                        <a:pt x="51357" y="9284"/>
                      </a:cubicBezTo>
                      <a:cubicBezTo>
                        <a:pt x="51357" y="11192"/>
                        <a:pt x="50345" y="14663"/>
                        <a:pt x="49535" y="17352"/>
                      </a:cubicBezTo>
                      <a:lnTo>
                        <a:pt x="45587" y="308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89A58BE0-4C03-112C-A58C-4EB9E248BB93}"/>
                  </a:ext>
                </a:extLst>
              </p:cNvPr>
              <p:cNvSpPr txBox="1"/>
              <p:nvPr/>
            </p:nvSpPr>
            <p:spPr>
              <a:xfrm rot="16200000">
                <a:off x="5242830" y="1574971"/>
                <a:ext cx="837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[µm s</a:t>
                </a:r>
                <a:r>
                  <a:rPr lang="it-IT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89774A-DEB2-24DC-F593-BC51361D663A}"/>
                </a:ext>
              </a:extLst>
            </p:cNvPr>
            <p:cNvGrpSpPr/>
            <p:nvPr/>
          </p:nvGrpSpPr>
          <p:grpSpPr>
            <a:xfrm rot="5400000">
              <a:off x="10849037" y="5954531"/>
              <a:ext cx="276999" cy="1271810"/>
              <a:chOff x="5522940" y="1294861"/>
              <a:chExt cx="276999" cy="1271810"/>
            </a:xfrm>
          </p:grpSpPr>
          <p:grpSp>
            <p:nvGrpSpPr>
              <p:cNvPr id="193" name="Group 192" descr="\documentclass{article}&#10;\usepackage{amsmath}&#10;\pagestyle{empty}&#10;\begin{document}&#10;&#10;\begin{align*}&#10;\mu_{v_{swim}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D5078E78-DFB4-B350-686C-FB3B4867AB5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75"/>
                </p:custDataLst>
              </p:nvPr>
            </p:nvGrpSpPr>
            <p:grpSpPr>
              <a:xfrm rot="16200000">
                <a:off x="5395483" y="2236773"/>
                <a:ext cx="538767" cy="121030"/>
                <a:chOff x="10016112" y="3671530"/>
                <a:chExt cx="538767" cy="121030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9DB23230-374E-C4FA-B152-D9E30AEBED94}"/>
                    </a:ext>
                  </a:extLst>
                </p:cNvPr>
                <p:cNvSpPr/>
                <p:nvPr>
                  <p:custDataLst>
                    <p:tags r:id="rId76"/>
                  </p:custDataLst>
                </p:nvPr>
              </p:nvSpPr>
              <p:spPr>
                <a:xfrm>
                  <a:off x="10016112" y="3671530"/>
                  <a:ext cx="109722" cy="114176"/>
                </a:xfrm>
                <a:custGeom>
                  <a:avLst/>
                  <a:gdLst>
                    <a:gd name="csX0" fmla="*/ 40910 w 109722"/>
                    <a:gd name="csY0" fmla="*/ 15875 h 114176"/>
                    <a:gd name="csX1" fmla="*/ 43947 w 109722"/>
                    <a:gd name="csY1" fmla="*/ 4770 h 114176"/>
                    <a:gd name="csX2" fmla="*/ 38076 w 109722"/>
                    <a:gd name="csY2" fmla="*/ 85 h 114176"/>
                    <a:gd name="csX3" fmla="*/ 29978 w 109722"/>
                    <a:gd name="csY3" fmla="*/ 6331 h 114176"/>
                    <a:gd name="csX4" fmla="*/ 827 w 109722"/>
                    <a:gd name="csY4" fmla="*/ 106800 h 114176"/>
                    <a:gd name="csX5" fmla="*/ 219 w 109722"/>
                    <a:gd name="csY5" fmla="*/ 109576 h 114176"/>
                    <a:gd name="csX6" fmla="*/ 5888 w 109722"/>
                    <a:gd name="csY6" fmla="*/ 114261 h 114176"/>
                    <a:gd name="csX7" fmla="*/ 12973 w 109722"/>
                    <a:gd name="csY7" fmla="*/ 110617 h 114176"/>
                    <a:gd name="csX8" fmla="*/ 24108 w 109722"/>
                    <a:gd name="csY8" fmla="*/ 73310 h 114176"/>
                    <a:gd name="csX9" fmla="*/ 43744 w 109722"/>
                    <a:gd name="csY9" fmla="*/ 78690 h 114176"/>
                    <a:gd name="csX10" fmla="*/ 70669 w 109722"/>
                    <a:gd name="csY10" fmla="*/ 66023 h 114176"/>
                    <a:gd name="csX11" fmla="*/ 88889 w 109722"/>
                    <a:gd name="csY11" fmla="*/ 78690 h 114176"/>
                    <a:gd name="csX12" fmla="*/ 103869 w 109722"/>
                    <a:gd name="csY12" fmla="*/ 69146 h 114176"/>
                    <a:gd name="csX13" fmla="*/ 109942 w 109722"/>
                    <a:gd name="csY13" fmla="*/ 51967 h 114176"/>
                    <a:gd name="csX14" fmla="*/ 107513 w 109722"/>
                    <a:gd name="csY14" fmla="*/ 50232 h 114176"/>
                    <a:gd name="csX15" fmla="*/ 104679 w 109722"/>
                    <a:gd name="csY15" fmla="*/ 53356 h 114176"/>
                    <a:gd name="csX16" fmla="*/ 89293 w 109722"/>
                    <a:gd name="csY16" fmla="*/ 74872 h 114176"/>
                    <a:gd name="csX17" fmla="*/ 83220 w 109722"/>
                    <a:gd name="csY17" fmla="*/ 66890 h 114176"/>
                    <a:gd name="csX18" fmla="*/ 87269 w 109722"/>
                    <a:gd name="csY18" fmla="*/ 48844 h 114176"/>
                    <a:gd name="csX19" fmla="*/ 92937 w 109722"/>
                    <a:gd name="csY19" fmla="*/ 30104 h 114176"/>
                    <a:gd name="csX20" fmla="*/ 96379 w 109722"/>
                    <a:gd name="csY20" fmla="*/ 18304 h 114176"/>
                    <a:gd name="csX21" fmla="*/ 99416 w 109722"/>
                    <a:gd name="csY21" fmla="*/ 6678 h 114176"/>
                    <a:gd name="csX22" fmla="*/ 93545 w 109722"/>
                    <a:gd name="csY22" fmla="*/ 1993 h 114176"/>
                    <a:gd name="csX23" fmla="*/ 85650 w 109722"/>
                    <a:gd name="csY23" fmla="*/ 8067 h 114176"/>
                    <a:gd name="csX24" fmla="*/ 76135 w 109722"/>
                    <a:gd name="csY24" fmla="*/ 40515 h 114176"/>
                    <a:gd name="csX25" fmla="*/ 70871 w 109722"/>
                    <a:gd name="csY25" fmla="*/ 58214 h 114176"/>
                    <a:gd name="csX26" fmla="*/ 44554 w 109722"/>
                    <a:gd name="csY26" fmla="*/ 74872 h 114176"/>
                    <a:gd name="csX27" fmla="*/ 29573 w 109722"/>
                    <a:gd name="csY27" fmla="*/ 59776 h 114176"/>
                    <a:gd name="csX28" fmla="*/ 32408 w 109722"/>
                    <a:gd name="csY28" fmla="*/ 45027 h 114176"/>
                    <a:gd name="csX29" fmla="*/ 40910 w 109722"/>
                    <a:gd name="csY29" fmla="*/ 15875 h 1141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09722" h="114176">
                      <a:moveTo>
                        <a:pt x="40910" y="15875"/>
                      </a:moveTo>
                      <a:cubicBezTo>
                        <a:pt x="41922" y="12231"/>
                        <a:pt x="43947" y="5637"/>
                        <a:pt x="43947" y="4770"/>
                      </a:cubicBezTo>
                      <a:cubicBezTo>
                        <a:pt x="43947" y="1820"/>
                        <a:pt x="41517" y="85"/>
                        <a:pt x="38076" y="85"/>
                      </a:cubicBezTo>
                      <a:cubicBezTo>
                        <a:pt x="37469" y="85"/>
                        <a:pt x="31800" y="258"/>
                        <a:pt x="29978" y="6331"/>
                      </a:cubicBezTo>
                      <a:lnTo>
                        <a:pt x="827" y="106800"/>
                      </a:lnTo>
                      <a:cubicBezTo>
                        <a:pt x="219" y="108882"/>
                        <a:pt x="219" y="109229"/>
                        <a:pt x="219" y="109576"/>
                      </a:cubicBezTo>
                      <a:cubicBezTo>
                        <a:pt x="219" y="112179"/>
                        <a:pt x="2446" y="114261"/>
                        <a:pt x="5888" y="114261"/>
                      </a:cubicBezTo>
                      <a:cubicBezTo>
                        <a:pt x="10139" y="114261"/>
                        <a:pt x="12568" y="111138"/>
                        <a:pt x="12973" y="110617"/>
                      </a:cubicBezTo>
                      <a:cubicBezTo>
                        <a:pt x="13783" y="109056"/>
                        <a:pt x="16415" y="100033"/>
                        <a:pt x="24108" y="73310"/>
                      </a:cubicBezTo>
                      <a:cubicBezTo>
                        <a:pt x="30586" y="77995"/>
                        <a:pt x="39695" y="78690"/>
                        <a:pt x="43744" y="78690"/>
                      </a:cubicBezTo>
                      <a:cubicBezTo>
                        <a:pt x="57915" y="78690"/>
                        <a:pt x="65810" y="70881"/>
                        <a:pt x="70669" y="66023"/>
                      </a:cubicBezTo>
                      <a:cubicBezTo>
                        <a:pt x="72491" y="73831"/>
                        <a:pt x="79981" y="78690"/>
                        <a:pt x="88889" y="78690"/>
                      </a:cubicBezTo>
                      <a:cubicBezTo>
                        <a:pt x="95974" y="78690"/>
                        <a:pt x="100630" y="74699"/>
                        <a:pt x="103869" y="69146"/>
                      </a:cubicBezTo>
                      <a:cubicBezTo>
                        <a:pt x="107311" y="62899"/>
                        <a:pt x="109942" y="52314"/>
                        <a:pt x="109942" y="51967"/>
                      </a:cubicBezTo>
                      <a:cubicBezTo>
                        <a:pt x="109942" y="50232"/>
                        <a:pt x="108120" y="50232"/>
                        <a:pt x="107513" y="50232"/>
                      </a:cubicBezTo>
                      <a:cubicBezTo>
                        <a:pt x="105489" y="50232"/>
                        <a:pt x="105286" y="50926"/>
                        <a:pt x="104679" y="53356"/>
                      </a:cubicBezTo>
                      <a:cubicBezTo>
                        <a:pt x="101237" y="64634"/>
                        <a:pt x="97594" y="74872"/>
                        <a:pt x="89293" y="74872"/>
                      </a:cubicBezTo>
                      <a:cubicBezTo>
                        <a:pt x="83828" y="74872"/>
                        <a:pt x="83220" y="70361"/>
                        <a:pt x="83220" y="66890"/>
                      </a:cubicBezTo>
                      <a:cubicBezTo>
                        <a:pt x="83220" y="63073"/>
                        <a:pt x="85650" y="54917"/>
                        <a:pt x="87269" y="48844"/>
                      </a:cubicBezTo>
                      <a:lnTo>
                        <a:pt x="92937" y="30104"/>
                      </a:lnTo>
                      <a:cubicBezTo>
                        <a:pt x="93545" y="27501"/>
                        <a:pt x="95569" y="20907"/>
                        <a:pt x="96379" y="18304"/>
                      </a:cubicBezTo>
                      <a:cubicBezTo>
                        <a:pt x="97391" y="14313"/>
                        <a:pt x="99416" y="7720"/>
                        <a:pt x="99416" y="6678"/>
                      </a:cubicBezTo>
                      <a:cubicBezTo>
                        <a:pt x="99416" y="3555"/>
                        <a:pt x="96581" y="1993"/>
                        <a:pt x="93545" y="1993"/>
                      </a:cubicBezTo>
                      <a:cubicBezTo>
                        <a:pt x="92533" y="1993"/>
                        <a:pt x="87269" y="2167"/>
                        <a:pt x="85650" y="8067"/>
                      </a:cubicBezTo>
                      <a:lnTo>
                        <a:pt x="76135" y="40515"/>
                      </a:lnTo>
                      <a:cubicBezTo>
                        <a:pt x="73706" y="49191"/>
                        <a:pt x="71479" y="56479"/>
                        <a:pt x="70871" y="58214"/>
                      </a:cubicBezTo>
                      <a:cubicBezTo>
                        <a:pt x="70669" y="59082"/>
                        <a:pt x="60952" y="74872"/>
                        <a:pt x="44554" y="74872"/>
                      </a:cubicBezTo>
                      <a:cubicBezTo>
                        <a:pt x="34432" y="74872"/>
                        <a:pt x="29573" y="69146"/>
                        <a:pt x="29573" y="59776"/>
                      </a:cubicBezTo>
                      <a:cubicBezTo>
                        <a:pt x="29573" y="54744"/>
                        <a:pt x="30990" y="49885"/>
                        <a:pt x="32408" y="45027"/>
                      </a:cubicBezTo>
                      <a:lnTo>
                        <a:pt x="40910" y="15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87B7FC34-33ED-83DC-80A1-63DD2B1768E4}"/>
                    </a:ext>
                  </a:extLst>
                </p:cNvPr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10138680" y="3720566"/>
                  <a:ext cx="69012" cy="54901"/>
                </a:xfrm>
                <a:custGeom>
                  <a:avLst/>
                  <a:gdLst>
                    <a:gd name="csX0" fmla="*/ 69238 w 69012"/>
                    <a:gd name="csY0" fmla="*/ 9682 h 54901"/>
                    <a:gd name="csX1" fmla="*/ 62152 w 69012"/>
                    <a:gd name="csY1" fmla="*/ 86 h 54901"/>
                    <a:gd name="csX2" fmla="*/ 54500 w 69012"/>
                    <a:gd name="csY2" fmla="*/ 6524 h 54901"/>
                    <a:gd name="csX3" fmla="*/ 56909 w 69012"/>
                    <a:gd name="csY3" fmla="*/ 10289 h 54901"/>
                    <a:gd name="csX4" fmla="*/ 62152 w 69012"/>
                    <a:gd name="csY4" fmla="*/ 20006 h 54901"/>
                    <a:gd name="csX5" fmla="*/ 35936 w 69012"/>
                    <a:gd name="csY5" fmla="*/ 51587 h 54901"/>
                    <a:gd name="csX6" fmla="*/ 24458 w 69012"/>
                    <a:gd name="csY6" fmla="*/ 40777 h 54901"/>
                    <a:gd name="csX7" fmla="*/ 32252 w 69012"/>
                    <a:gd name="csY7" fmla="*/ 17091 h 54901"/>
                    <a:gd name="csX8" fmla="*/ 34236 w 69012"/>
                    <a:gd name="csY8" fmla="*/ 10654 h 54901"/>
                    <a:gd name="csX9" fmla="*/ 20773 w 69012"/>
                    <a:gd name="csY9" fmla="*/ 208 h 54901"/>
                    <a:gd name="csX10" fmla="*/ 225 w 69012"/>
                    <a:gd name="csY10" fmla="*/ 18792 h 54901"/>
                    <a:gd name="csX11" fmla="*/ 2635 w 69012"/>
                    <a:gd name="csY11" fmla="*/ 20371 h 54901"/>
                    <a:gd name="csX12" fmla="*/ 5185 w 69012"/>
                    <a:gd name="csY12" fmla="*/ 18427 h 54901"/>
                    <a:gd name="csX13" fmla="*/ 20348 w 69012"/>
                    <a:gd name="csY13" fmla="*/ 3609 h 54901"/>
                    <a:gd name="csX14" fmla="*/ 23891 w 69012"/>
                    <a:gd name="csY14" fmla="*/ 7860 h 54901"/>
                    <a:gd name="csX15" fmla="*/ 21340 w 69012"/>
                    <a:gd name="csY15" fmla="*/ 15998 h 54901"/>
                    <a:gd name="csX16" fmla="*/ 13688 w 69012"/>
                    <a:gd name="csY16" fmla="*/ 39076 h 54901"/>
                    <a:gd name="csX17" fmla="*/ 35511 w 69012"/>
                    <a:gd name="csY17" fmla="*/ 54988 h 54901"/>
                    <a:gd name="csX18" fmla="*/ 69238 w 69012"/>
                    <a:gd name="csY18" fmla="*/ 9682 h 549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69012" h="54901">
                      <a:moveTo>
                        <a:pt x="69238" y="9682"/>
                      </a:moveTo>
                      <a:cubicBezTo>
                        <a:pt x="69238" y="208"/>
                        <a:pt x="62577" y="86"/>
                        <a:pt x="62152" y="86"/>
                      </a:cubicBezTo>
                      <a:cubicBezTo>
                        <a:pt x="58468" y="86"/>
                        <a:pt x="54500" y="3366"/>
                        <a:pt x="54500" y="6524"/>
                      </a:cubicBezTo>
                      <a:cubicBezTo>
                        <a:pt x="54500" y="8589"/>
                        <a:pt x="55917" y="9560"/>
                        <a:pt x="56909" y="10289"/>
                      </a:cubicBezTo>
                      <a:cubicBezTo>
                        <a:pt x="59318" y="11990"/>
                        <a:pt x="62152" y="15148"/>
                        <a:pt x="62152" y="20006"/>
                      </a:cubicBezTo>
                      <a:cubicBezTo>
                        <a:pt x="62152" y="25472"/>
                        <a:pt x="52799" y="51587"/>
                        <a:pt x="35936" y="51587"/>
                      </a:cubicBezTo>
                      <a:cubicBezTo>
                        <a:pt x="24458" y="51587"/>
                        <a:pt x="24458" y="42842"/>
                        <a:pt x="24458" y="40777"/>
                      </a:cubicBezTo>
                      <a:cubicBezTo>
                        <a:pt x="24458" y="35189"/>
                        <a:pt x="27008" y="28387"/>
                        <a:pt x="32252" y="17091"/>
                      </a:cubicBezTo>
                      <a:cubicBezTo>
                        <a:pt x="33385" y="14540"/>
                        <a:pt x="34236" y="12718"/>
                        <a:pt x="34236" y="10654"/>
                      </a:cubicBezTo>
                      <a:cubicBezTo>
                        <a:pt x="34236" y="4337"/>
                        <a:pt x="28000" y="208"/>
                        <a:pt x="20773" y="208"/>
                      </a:cubicBezTo>
                      <a:cubicBezTo>
                        <a:pt x="6602" y="208"/>
                        <a:pt x="225" y="16848"/>
                        <a:pt x="225" y="18792"/>
                      </a:cubicBezTo>
                      <a:cubicBezTo>
                        <a:pt x="225" y="20371"/>
                        <a:pt x="2209" y="20371"/>
                        <a:pt x="2635" y="20371"/>
                      </a:cubicBezTo>
                      <a:cubicBezTo>
                        <a:pt x="4618" y="20371"/>
                        <a:pt x="4760" y="19763"/>
                        <a:pt x="5185" y="18427"/>
                      </a:cubicBezTo>
                      <a:cubicBezTo>
                        <a:pt x="8586" y="8467"/>
                        <a:pt x="14680" y="3609"/>
                        <a:pt x="20348" y="3609"/>
                      </a:cubicBezTo>
                      <a:cubicBezTo>
                        <a:pt x="22757" y="3609"/>
                        <a:pt x="23891" y="4945"/>
                        <a:pt x="23891" y="7860"/>
                      </a:cubicBezTo>
                      <a:cubicBezTo>
                        <a:pt x="23891" y="10654"/>
                        <a:pt x="22757" y="13204"/>
                        <a:pt x="21340" y="15998"/>
                      </a:cubicBezTo>
                      <a:cubicBezTo>
                        <a:pt x="15247" y="29481"/>
                        <a:pt x="13688" y="34704"/>
                        <a:pt x="13688" y="39076"/>
                      </a:cubicBezTo>
                      <a:cubicBezTo>
                        <a:pt x="13688" y="51101"/>
                        <a:pt x="24741" y="54988"/>
                        <a:pt x="35511" y="54988"/>
                      </a:cubicBezTo>
                      <a:cubicBezTo>
                        <a:pt x="59318" y="54988"/>
                        <a:pt x="69238" y="19642"/>
                        <a:pt x="69238" y="96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5AD1D0D5-A347-E893-876D-AF2E7E83DFB5}"/>
                    </a:ext>
                  </a:extLst>
                </p:cNvPr>
                <p:cNvSpPr/>
                <p:nvPr>
                  <p:custDataLst>
                    <p:tags r:id="rId78"/>
                  </p:custDataLst>
                </p:nvPr>
              </p:nvSpPr>
              <p:spPr>
                <a:xfrm>
                  <a:off x="10224637" y="3753258"/>
                  <a:ext cx="44840" cy="39302"/>
                </a:xfrm>
                <a:custGeom>
                  <a:avLst/>
                  <a:gdLst>
                    <a:gd name="csX0" fmla="*/ 39908 w 44840"/>
                    <a:gd name="csY0" fmla="*/ 5640 h 39302"/>
                    <a:gd name="csX1" fmla="*/ 35859 w 44840"/>
                    <a:gd name="csY1" fmla="*/ 9978 h 39302"/>
                    <a:gd name="csX2" fmla="*/ 39705 w 44840"/>
                    <a:gd name="csY2" fmla="*/ 13101 h 39302"/>
                    <a:gd name="csX3" fmla="*/ 45070 w 44840"/>
                    <a:gd name="csY3" fmla="*/ 7722 h 39302"/>
                    <a:gd name="csX4" fmla="*/ 29482 w 44840"/>
                    <a:gd name="csY4" fmla="*/ 87 h 39302"/>
                    <a:gd name="csX5" fmla="*/ 9137 w 44840"/>
                    <a:gd name="csY5" fmla="*/ 12147 h 39302"/>
                    <a:gd name="csX6" fmla="*/ 13084 w 44840"/>
                    <a:gd name="csY6" fmla="*/ 18307 h 39302"/>
                    <a:gd name="csX7" fmla="*/ 24320 w 44840"/>
                    <a:gd name="csY7" fmla="*/ 21170 h 39302"/>
                    <a:gd name="csX8" fmla="*/ 37782 w 44840"/>
                    <a:gd name="csY8" fmla="*/ 27417 h 39302"/>
                    <a:gd name="csX9" fmla="*/ 19158 w 44840"/>
                    <a:gd name="csY9" fmla="*/ 36440 h 39302"/>
                    <a:gd name="csX10" fmla="*/ 5797 w 44840"/>
                    <a:gd name="csY10" fmla="*/ 33490 h 39302"/>
                    <a:gd name="csX11" fmla="*/ 11060 w 44840"/>
                    <a:gd name="csY11" fmla="*/ 28198 h 39302"/>
                    <a:gd name="csX12" fmla="*/ 6708 w 44840"/>
                    <a:gd name="csY12" fmla="*/ 24640 h 39302"/>
                    <a:gd name="csX13" fmla="*/ 229 w 44840"/>
                    <a:gd name="csY13" fmla="*/ 30887 h 39302"/>
                    <a:gd name="csX14" fmla="*/ 18955 w 44840"/>
                    <a:gd name="csY14" fmla="*/ 39390 h 39302"/>
                    <a:gd name="csX15" fmla="*/ 43248 w 44840"/>
                    <a:gd name="csY15" fmla="*/ 25595 h 39302"/>
                    <a:gd name="csX16" fmla="*/ 26850 w 44840"/>
                    <a:gd name="csY16" fmla="*/ 15531 h 39302"/>
                    <a:gd name="csX17" fmla="*/ 14704 w 44840"/>
                    <a:gd name="csY17" fmla="*/ 10325 h 39302"/>
                    <a:gd name="csX18" fmla="*/ 29280 w 44840"/>
                    <a:gd name="csY18" fmla="*/ 3037 h 39302"/>
                    <a:gd name="csX19" fmla="*/ 39908 w 44840"/>
                    <a:gd name="csY19" fmla="*/ 5640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44840" h="39302">
                      <a:moveTo>
                        <a:pt x="39908" y="5640"/>
                      </a:moveTo>
                      <a:cubicBezTo>
                        <a:pt x="36365" y="6507"/>
                        <a:pt x="35859" y="9110"/>
                        <a:pt x="35859" y="9978"/>
                      </a:cubicBezTo>
                      <a:cubicBezTo>
                        <a:pt x="35859" y="12147"/>
                        <a:pt x="37985" y="13101"/>
                        <a:pt x="39705" y="13101"/>
                      </a:cubicBezTo>
                      <a:cubicBezTo>
                        <a:pt x="40920" y="13101"/>
                        <a:pt x="45070" y="12320"/>
                        <a:pt x="45070" y="7722"/>
                      </a:cubicBezTo>
                      <a:cubicBezTo>
                        <a:pt x="45070" y="1909"/>
                        <a:pt x="37074" y="87"/>
                        <a:pt x="29482" y="87"/>
                      </a:cubicBezTo>
                      <a:cubicBezTo>
                        <a:pt x="12376" y="87"/>
                        <a:pt x="9137" y="9023"/>
                        <a:pt x="9137" y="12147"/>
                      </a:cubicBezTo>
                      <a:cubicBezTo>
                        <a:pt x="9137" y="15270"/>
                        <a:pt x="11263" y="17092"/>
                        <a:pt x="13084" y="18307"/>
                      </a:cubicBezTo>
                      <a:cubicBezTo>
                        <a:pt x="15919" y="20042"/>
                        <a:pt x="18955" y="20389"/>
                        <a:pt x="24320" y="21170"/>
                      </a:cubicBezTo>
                      <a:cubicBezTo>
                        <a:pt x="30697" y="22038"/>
                        <a:pt x="37782" y="22992"/>
                        <a:pt x="37782" y="27417"/>
                      </a:cubicBezTo>
                      <a:cubicBezTo>
                        <a:pt x="37782" y="27503"/>
                        <a:pt x="37782" y="36440"/>
                        <a:pt x="19158" y="36440"/>
                      </a:cubicBezTo>
                      <a:cubicBezTo>
                        <a:pt x="15311" y="36440"/>
                        <a:pt x="9036" y="36179"/>
                        <a:pt x="5797" y="33490"/>
                      </a:cubicBezTo>
                      <a:cubicBezTo>
                        <a:pt x="9441" y="32796"/>
                        <a:pt x="11060" y="30280"/>
                        <a:pt x="11060" y="28198"/>
                      </a:cubicBezTo>
                      <a:cubicBezTo>
                        <a:pt x="11060" y="25768"/>
                        <a:pt x="8934" y="24640"/>
                        <a:pt x="6708" y="24640"/>
                      </a:cubicBezTo>
                      <a:cubicBezTo>
                        <a:pt x="3266" y="24640"/>
                        <a:pt x="229" y="26983"/>
                        <a:pt x="229" y="30887"/>
                      </a:cubicBezTo>
                      <a:cubicBezTo>
                        <a:pt x="229" y="39390"/>
                        <a:pt x="16020" y="39390"/>
                        <a:pt x="18955" y="39390"/>
                      </a:cubicBezTo>
                      <a:cubicBezTo>
                        <a:pt x="39705" y="39390"/>
                        <a:pt x="43248" y="29152"/>
                        <a:pt x="43248" y="25595"/>
                      </a:cubicBezTo>
                      <a:cubicBezTo>
                        <a:pt x="43248" y="17786"/>
                        <a:pt x="32114" y="16311"/>
                        <a:pt x="26850" y="15531"/>
                      </a:cubicBezTo>
                      <a:cubicBezTo>
                        <a:pt x="19664" y="14576"/>
                        <a:pt x="14704" y="13882"/>
                        <a:pt x="14704" y="10325"/>
                      </a:cubicBezTo>
                      <a:cubicBezTo>
                        <a:pt x="14704" y="10238"/>
                        <a:pt x="14704" y="3037"/>
                        <a:pt x="29280" y="3037"/>
                      </a:cubicBezTo>
                      <a:cubicBezTo>
                        <a:pt x="31911" y="3037"/>
                        <a:pt x="37276" y="3211"/>
                        <a:pt x="39908" y="56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D07B3D42-B9F2-77F9-3FA9-930DD3B695A0}"/>
                    </a:ext>
                  </a:extLst>
                </p:cNvPr>
                <p:cNvSpPr/>
                <p:nvPr>
                  <p:custDataLst>
                    <p:tags r:id="rId79"/>
                  </p:custDataLst>
                </p:nvPr>
              </p:nvSpPr>
              <p:spPr>
                <a:xfrm>
                  <a:off x="10290040" y="3753171"/>
                  <a:ext cx="83709" cy="39389"/>
                </a:xfrm>
                <a:custGeom>
                  <a:avLst/>
                  <a:gdLst>
                    <a:gd name="csX0" fmla="*/ 43353 w 83709"/>
                    <a:gd name="csY0" fmla="*/ 33230 h 39389"/>
                    <a:gd name="csX1" fmla="*/ 59548 w 83709"/>
                    <a:gd name="csY1" fmla="*/ 39476 h 39389"/>
                    <a:gd name="csX2" fmla="*/ 83942 w 83709"/>
                    <a:gd name="csY2" fmla="*/ 7549 h 39389"/>
                    <a:gd name="csX3" fmla="*/ 78173 w 83709"/>
                    <a:gd name="csY3" fmla="*/ 87 h 39389"/>
                    <a:gd name="csX4" fmla="*/ 72201 w 83709"/>
                    <a:gd name="csY4" fmla="*/ 5119 h 39389"/>
                    <a:gd name="csX5" fmla="*/ 74124 w 83709"/>
                    <a:gd name="csY5" fmla="*/ 8069 h 39389"/>
                    <a:gd name="csX6" fmla="*/ 78071 w 83709"/>
                    <a:gd name="csY6" fmla="*/ 14663 h 39389"/>
                    <a:gd name="csX7" fmla="*/ 60054 w 83709"/>
                    <a:gd name="csY7" fmla="*/ 36527 h 39389"/>
                    <a:gd name="csX8" fmla="*/ 50337 w 83709"/>
                    <a:gd name="csY8" fmla="*/ 28631 h 39389"/>
                    <a:gd name="csX9" fmla="*/ 51045 w 83709"/>
                    <a:gd name="csY9" fmla="*/ 24207 h 39389"/>
                    <a:gd name="csX10" fmla="*/ 56309 w 83709"/>
                    <a:gd name="csY10" fmla="*/ 6160 h 39389"/>
                    <a:gd name="csX11" fmla="*/ 56714 w 83709"/>
                    <a:gd name="csY11" fmla="*/ 4165 h 39389"/>
                    <a:gd name="csX12" fmla="*/ 52969 w 83709"/>
                    <a:gd name="csY12" fmla="*/ 1128 h 39389"/>
                    <a:gd name="csX13" fmla="*/ 48515 w 83709"/>
                    <a:gd name="csY13" fmla="*/ 3384 h 39389"/>
                    <a:gd name="csX14" fmla="*/ 46592 w 83709"/>
                    <a:gd name="csY14" fmla="*/ 9110 h 39389"/>
                    <a:gd name="csX15" fmla="*/ 43656 w 83709"/>
                    <a:gd name="csY15" fmla="*/ 19088 h 39389"/>
                    <a:gd name="csX16" fmla="*/ 41834 w 83709"/>
                    <a:gd name="csY16" fmla="*/ 27503 h 39389"/>
                    <a:gd name="csX17" fmla="*/ 40923 w 83709"/>
                    <a:gd name="csY17" fmla="*/ 30800 h 39389"/>
                    <a:gd name="csX18" fmla="*/ 31206 w 83709"/>
                    <a:gd name="csY18" fmla="*/ 36527 h 39389"/>
                    <a:gd name="csX19" fmla="*/ 23210 w 83709"/>
                    <a:gd name="csY19" fmla="*/ 34444 h 39389"/>
                    <a:gd name="csX20" fmla="*/ 20578 w 83709"/>
                    <a:gd name="csY20" fmla="*/ 28284 h 39389"/>
                    <a:gd name="csX21" fmla="*/ 26145 w 83709"/>
                    <a:gd name="csY21" fmla="*/ 12320 h 39389"/>
                    <a:gd name="csX22" fmla="*/ 27562 w 83709"/>
                    <a:gd name="csY22" fmla="*/ 7809 h 39389"/>
                    <a:gd name="csX23" fmla="*/ 16529 w 83709"/>
                    <a:gd name="csY23" fmla="*/ 174 h 39389"/>
                    <a:gd name="csX24" fmla="*/ 233 w 83709"/>
                    <a:gd name="csY24" fmla="*/ 13622 h 39389"/>
                    <a:gd name="csX25" fmla="*/ 2358 w 83709"/>
                    <a:gd name="csY25" fmla="*/ 14836 h 39389"/>
                    <a:gd name="csX26" fmla="*/ 4687 w 83709"/>
                    <a:gd name="csY26" fmla="*/ 13101 h 39389"/>
                    <a:gd name="csX27" fmla="*/ 16124 w 83709"/>
                    <a:gd name="csY27" fmla="*/ 3124 h 39389"/>
                    <a:gd name="csX28" fmla="*/ 19161 w 83709"/>
                    <a:gd name="csY28" fmla="*/ 6421 h 39389"/>
                    <a:gd name="csX29" fmla="*/ 17440 w 83709"/>
                    <a:gd name="csY29" fmla="*/ 11626 h 39389"/>
                    <a:gd name="csX30" fmla="*/ 12076 w 83709"/>
                    <a:gd name="csY30" fmla="*/ 27243 h 39389"/>
                    <a:gd name="csX31" fmla="*/ 30700 w 83709"/>
                    <a:gd name="csY31" fmla="*/ 39476 h 39389"/>
                    <a:gd name="csX32" fmla="*/ 43353 w 83709"/>
                    <a:gd name="csY32" fmla="*/ 33230 h 393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83709" h="39389">
                      <a:moveTo>
                        <a:pt x="43353" y="33230"/>
                      </a:moveTo>
                      <a:cubicBezTo>
                        <a:pt x="44770" y="35485"/>
                        <a:pt x="49021" y="39476"/>
                        <a:pt x="59548" y="39476"/>
                      </a:cubicBezTo>
                      <a:cubicBezTo>
                        <a:pt x="78780" y="39476"/>
                        <a:pt x="83942" y="11713"/>
                        <a:pt x="83942" y="7549"/>
                      </a:cubicBezTo>
                      <a:cubicBezTo>
                        <a:pt x="83942" y="1562"/>
                        <a:pt x="79893" y="87"/>
                        <a:pt x="78173" y="87"/>
                      </a:cubicBezTo>
                      <a:cubicBezTo>
                        <a:pt x="75035" y="87"/>
                        <a:pt x="72201" y="2863"/>
                        <a:pt x="72201" y="5119"/>
                      </a:cubicBezTo>
                      <a:cubicBezTo>
                        <a:pt x="72201" y="6768"/>
                        <a:pt x="73516" y="7635"/>
                        <a:pt x="74124" y="8069"/>
                      </a:cubicBezTo>
                      <a:cubicBezTo>
                        <a:pt x="76958" y="9891"/>
                        <a:pt x="78071" y="12147"/>
                        <a:pt x="78071" y="14663"/>
                      </a:cubicBezTo>
                      <a:cubicBezTo>
                        <a:pt x="78071" y="16919"/>
                        <a:pt x="73010" y="36527"/>
                        <a:pt x="60054" y="36527"/>
                      </a:cubicBezTo>
                      <a:cubicBezTo>
                        <a:pt x="56208" y="36527"/>
                        <a:pt x="50337" y="35485"/>
                        <a:pt x="50337" y="28631"/>
                      </a:cubicBezTo>
                      <a:cubicBezTo>
                        <a:pt x="50337" y="28458"/>
                        <a:pt x="50337" y="26809"/>
                        <a:pt x="51045" y="24207"/>
                      </a:cubicBezTo>
                      <a:cubicBezTo>
                        <a:pt x="51956" y="20736"/>
                        <a:pt x="54892" y="10759"/>
                        <a:pt x="56309" y="6160"/>
                      </a:cubicBezTo>
                      <a:cubicBezTo>
                        <a:pt x="56714" y="4772"/>
                        <a:pt x="56714" y="4599"/>
                        <a:pt x="56714" y="4165"/>
                      </a:cubicBezTo>
                      <a:cubicBezTo>
                        <a:pt x="56714" y="2256"/>
                        <a:pt x="54892" y="1128"/>
                        <a:pt x="52969" y="1128"/>
                      </a:cubicBezTo>
                      <a:cubicBezTo>
                        <a:pt x="51349" y="1128"/>
                        <a:pt x="49527" y="1909"/>
                        <a:pt x="48515" y="3384"/>
                      </a:cubicBezTo>
                      <a:cubicBezTo>
                        <a:pt x="48110" y="3991"/>
                        <a:pt x="47199" y="7202"/>
                        <a:pt x="46592" y="9110"/>
                      </a:cubicBezTo>
                      <a:cubicBezTo>
                        <a:pt x="45175" y="14056"/>
                        <a:pt x="45175" y="14229"/>
                        <a:pt x="43656" y="19088"/>
                      </a:cubicBezTo>
                      <a:cubicBezTo>
                        <a:pt x="42847" y="21864"/>
                        <a:pt x="41936" y="25161"/>
                        <a:pt x="41834" y="27503"/>
                      </a:cubicBezTo>
                      <a:cubicBezTo>
                        <a:pt x="42138" y="28892"/>
                        <a:pt x="41834" y="29325"/>
                        <a:pt x="40923" y="30800"/>
                      </a:cubicBezTo>
                      <a:cubicBezTo>
                        <a:pt x="37077" y="36527"/>
                        <a:pt x="32826" y="36527"/>
                        <a:pt x="31206" y="36527"/>
                      </a:cubicBezTo>
                      <a:cubicBezTo>
                        <a:pt x="29688" y="36527"/>
                        <a:pt x="25842" y="36353"/>
                        <a:pt x="23210" y="34444"/>
                      </a:cubicBezTo>
                      <a:cubicBezTo>
                        <a:pt x="20578" y="32449"/>
                        <a:pt x="20578" y="29239"/>
                        <a:pt x="20578" y="28284"/>
                      </a:cubicBezTo>
                      <a:cubicBezTo>
                        <a:pt x="20578" y="24727"/>
                        <a:pt x="21894" y="21170"/>
                        <a:pt x="26145" y="12320"/>
                      </a:cubicBezTo>
                      <a:cubicBezTo>
                        <a:pt x="26955" y="10585"/>
                        <a:pt x="27562" y="9284"/>
                        <a:pt x="27562" y="7809"/>
                      </a:cubicBezTo>
                      <a:cubicBezTo>
                        <a:pt x="27562" y="3558"/>
                        <a:pt x="22805" y="174"/>
                        <a:pt x="16529" y="174"/>
                      </a:cubicBezTo>
                      <a:cubicBezTo>
                        <a:pt x="5901" y="174"/>
                        <a:pt x="233" y="11279"/>
                        <a:pt x="233" y="13622"/>
                      </a:cubicBezTo>
                      <a:cubicBezTo>
                        <a:pt x="233" y="14836"/>
                        <a:pt x="1852" y="14836"/>
                        <a:pt x="2358" y="14836"/>
                      </a:cubicBezTo>
                      <a:cubicBezTo>
                        <a:pt x="4079" y="14836"/>
                        <a:pt x="4180" y="14403"/>
                        <a:pt x="4687" y="13101"/>
                      </a:cubicBezTo>
                      <a:cubicBezTo>
                        <a:pt x="6812" y="7115"/>
                        <a:pt x="11570" y="3124"/>
                        <a:pt x="16124" y="3124"/>
                      </a:cubicBezTo>
                      <a:cubicBezTo>
                        <a:pt x="18048" y="3124"/>
                        <a:pt x="19161" y="4078"/>
                        <a:pt x="19161" y="6421"/>
                      </a:cubicBezTo>
                      <a:cubicBezTo>
                        <a:pt x="19161" y="8156"/>
                        <a:pt x="18756" y="9110"/>
                        <a:pt x="17440" y="11626"/>
                      </a:cubicBezTo>
                      <a:cubicBezTo>
                        <a:pt x="12076" y="22905"/>
                        <a:pt x="12076" y="25161"/>
                        <a:pt x="12076" y="27243"/>
                      </a:cubicBezTo>
                      <a:cubicBezTo>
                        <a:pt x="12076" y="37221"/>
                        <a:pt x="22501" y="39476"/>
                        <a:pt x="30700" y="39476"/>
                      </a:cubicBezTo>
                      <a:cubicBezTo>
                        <a:pt x="32725" y="39476"/>
                        <a:pt x="38393" y="39476"/>
                        <a:pt x="43353" y="3323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24C91E7D-9D00-9604-E100-FFE67F491B66}"/>
                    </a:ext>
                  </a:extLst>
                </p:cNvPr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10394893" y="3733736"/>
                  <a:ext cx="35629" cy="58823"/>
                </a:xfrm>
                <a:custGeom>
                  <a:avLst/>
                  <a:gdLst>
                    <a:gd name="csX0" fmla="*/ 31110 w 35629"/>
                    <a:gd name="csY0" fmla="*/ 3818 h 58823"/>
                    <a:gd name="csX1" fmla="*/ 26657 w 35629"/>
                    <a:gd name="csY1" fmla="*/ 87 h 58823"/>
                    <a:gd name="csX2" fmla="*/ 20482 w 35629"/>
                    <a:gd name="csY2" fmla="*/ 5293 h 58823"/>
                    <a:gd name="csX3" fmla="*/ 24835 w 35629"/>
                    <a:gd name="csY3" fmla="*/ 9023 h 58823"/>
                    <a:gd name="csX4" fmla="*/ 31110 w 35629"/>
                    <a:gd name="csY4" fmla="*/ 3818 h 58823"/>
                    <a:gd name="csX5" fmla="*/ 35868 w 35629"/>
                    <a:gd name="csY5" fmla="*/ 45463 h 58823"/>
                    <a:gd name="csX6" fmla="*/ 33742 w 35629"/>
                    <a:gd name="csY6" fmla="*/ 44248 h 58823"/>
                    <a:gd name="csX7" fmla="*/ 31313 w 35629"/>
                    <a:gd name="csY7" fmla="*/ 46244 h 58823"/>
                    <a:gd name="csX8" fmla="*/ 19976 w 35629"/>
                    <a:gd name="csY8" fmla="*/ 55961 h 58823"/>
                    <a:gd name="csX9" fmla="*/ 16939 w 35629"/>
                    <a:gd name="csY9" fmla="*/ 52664 h 58823"/>
                    <a:gd name="csX10" fmla="*/ 18255 w 35629"/>
                    <a:gd name="csY10" fmla="*/ 48239 h 58823"/>
                    <a:gd name="csX11" fmla="*/ 20381 w 35629"/>
                    <a:gd name="csY11" fmla="*/ 43554 h 58823"/>
                    <a:gd name="csX12" fmla="*/ 26150 w 35629"/>
                    <a:gd name="csY12" fmla="*/ 31581 h 58823"/>
                    <a:gd name="csX13" fmla="*/ 27568 w 35629"/>
                    <a:gd name="csY13" fmla="*/ 27243 h 58823"/>
                    <a:gd name="csX14" fmla="*/ 16534 w 35629"/>
                    <a:gd name="csY14" fmla="*/ 19608 h 58823"/>
                    <a:gd name="csX15" fmla="*/ 238 w 35629"/>
                    <a:gd name="csY15" fmla="*/ 33056 h 58823"/>
                    <a:gd name="csX16" fmla="*/ 2364 w 35629"/>
                    <a:gd name="csY16" fmla="*/ 34271 h 58823"/>
                    <a:gd name="csX17" fmla="*/ 4692 w 35629"/>
                    <a:gd name="csY17" fmla="*/ 32536 h 58823"/>
                    <a:gd name="csX18" fmla="*/ 16130 w 35629"/>
                    <a:gd name="csY18" fmla="*/ 22558 h 58823"/>
                    <a:gd name="csX19" fmla="*/ 19166 w 35629"/>
                    <a:gd name="csY19" fmla="*/ 25855 h 58823"/>
                    <a:gd name="csX20" fmla="*/ 18559 w 35629"/>
                    <a:gd name="csY20" fmla="*/ 28978 h 58823"/>
                    <a:gd name="csX21" fmla="*/ 11878 w 35629"/>
                    <a:gd name="csY21" fmla="*/ 42773 h 58823"/>
                    <a:gd name="csX22" fmla="*/ 9651 w 35629"/>
                    <a:gd name="csY22" fmla="*/ 47372 h 58823"/>
                    <a:gd name="csX23" fmla="*/ 8538 w 35629"/>
                    <a:gd name="csY23" fmla="*/ 51276 h 58823"/>
                    <a:gd name="csX24" fmla="*/ 19571 w 35629"/>
                    <a:gd name="csY24" fmla="*/ 58911 h 58823"/>
                    <a:gd name="csX25" fmla="*/ 35868 w 35629"/>
                    <a:gd name="csY25" fmla="*/ 45463 h 5882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35629" h="58823">
                      <a:moveTo>
                        <a:pt x="31110" y="3818"/>
                      </a:moveTo>
                      <a:cubicBezTo>
                        <a:pt x="31110" y="1736"/>
                        <a:pt x="29288" y="87"/>
                        <a:pt x="26657" y="87"/>
                      </a:cubicBezTo>
                      <a:cubicBezTo>
                        <a:pt x="23822" y="87"/>
                        <a:pt x="20482" y="2430"/>
                        <a:pt x="20482" y="5293"/>
                      </a:cubicBezTo>
                      <a:cubicBezTo>
                        <a:pt x="20482" y="7722"/>
                        <a:pt x="22709" y="9023"/>
                        <a:pt x="24835" y="9023"/>
                      </a:cubicBezTo>
                      <a:cubicBezTo>
                        <a:pt x="28175" y="9023"/>
                        <a:pt x="31110" y="6421"/>
                        <a:pt x="31110" y="3818"/>
                      </a:cubicBezTo>
                      <a:close/>
                      <a:moveTo>
                        <a:pt x="35868" y="45463"/>
                      </a:moveTo>
                      <a:cubicBezTo>
                        <a:pt x="35868" y="44248"/>
                        <a:pt x="34147" y="44248"/>
                        <a:pt x="33742" y="44248"/>
                      </a:cubicBezTo>
                      <a:cubicBezTo>
                        <a:pt x="32021" y="44248"/>
                        <a:pt x="31920" y="44595"/>
                        <a:pt x="31313" y="46244"/>
                      </a:cubicBezTo>
                      <a:cubicBezTo>
                        <a:pt x="29592" y="51015"/>
                        <a:pt x="25037" y="55961"/>
                        <a:pt x="19976" y="55961"/>
                      </a:cubicBezTo>
                      <a:cubicBezTo>
                        <a:pt x="17648" y="55961"/>
                        <a:pt x="16939" y="54573"/>
                        <a:pt x="16939" y="52664"/>
                      </a:cubicBezTo>
                      <a:cubicBezTo>
                        <a:pt x="16939" y="50842"/>
                        <a:pt x="17445" y="49888"/>
                        <a:pt x="18255" y="48239"/>
                      </a:cubicBezTo>
                      <a:cubicBezTo>
                        <a:pt x="19065" y="46504"/>
                        <a:pt x="19875" y="44769"/>
                        <a:pt x="20381" y="43554"/>
                      </a:cubicBezTo>
                      <a:cubicBezTo>
                        <a:pt x="20786" y="42773"/>
                        <a:pt x="24733" y="34705"/>
                        <a:pt x="26150" y="31581"/>
                      </a:cubicBezTo>
                      <a:cubicBezTo>
                        <a:pt x="26960" y="29846"/>
                        <a:pt x="27568" y="28718"/>
                        <a:pt x="27568" y="27243"/>
                      </a:cubicBezTo>
                      <a:cubicBezTo>
                        <a:pt x="27568" y="23079"/>
                        <a:pt x="22911" y="19608"/>
                        <a:pt x="16534" y="19608"/>
                      </a:cubicBezTo>
                      <a:cubicBezTo>
                        <a:pt x="5906" y="19608"/>
                        <a:pt x="238" y="30714"/>
                        <a:pt x="238" y="33056"/>
                      </a:cubicBezTo>
                      <a:cubicBezTo>
                        <a:pt x="238" y="34271"/>
                        <a:pt x="1858" y="34271"/>
                        <a:pt x="2364" y="34271"/>
                      </a:cubicBezTo>
                      <a:cubicBezTo>
                        <a:pt x="4084" y="34271"/>
                        <a:pt x="4186" y="33837"/>
                        <a:pt x="4692" y="32536"/>
                      </a:cubicBezTo>
                      <a:cubicBezTo>
                        <a:pt x="6919" y="26376"/>
                        <a:pt x="11777" y="22558"/>
                        <a:pt x="16130" y="22558"/>
                      </a:cubicBezTo>
                      <a:cubicBezTo>
                        <a:pt x="18053" y="22558"/>
                        <a:pt x="19166" y="23512"/>
                        <a:pt x="19166" y="25855"/>
                      </a:cubicBezTo>
                      <a:cubicBezTo>
                        <a:pt x="19166" y="26202"/>
                        <a:pt x="19166" y="27330"/>
                        <a:pt x="18559" y="28978"/>
                      </a:cubicBezTo>
                      <a:cubicBezTo>
                        <a:pt x="17850" y="30540"/>
                        <a:pt x="13295" y="39823"/>
                        <a:pt x="11878" y="42773"/>
                      </a:cubicBezTo>
                      <a:cubicBezTo>
                        <a:pt x="11170" y="44248"/>
                        <a:pt x="11170" y="44422"/>
                        <a:pt x="9651" y="47372"/>
                      </a:cubicBezTo>
                      <a:cubicBezTo>
                        <a:pt x="9145" y="48586"/>
                        <a:pt x="8538" y="49801"/>
                        <a:pt x="8538" y="51276"/>
                      </a:cubicBezTo>
                      <a:cubicBezTo>
                        <a:pt x="8538" y="55787"/>
                        <a:pt x="13498" y="58911"/>
                        <a:pt x="19571" y="58911"/>
                      </a:cubicBezTo>
                      <a:cubicBezTo>
                        <a:pt x="30199" y="58911"/>
                        <a:pt x="35868" y="47632"/>
                        <a:pt x="35868" y="454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200" name="Freeform 199">
                  <a:extLst>
                    <a:ext uri="{FF2B5EF4-FFF2-40B4-BE49-F238E27FC236}">
                      <a16:creationId xmlns:a16="http://schemas.microsoft.com/office/drawing/2014/main" id="{29CC8383-5187-5672-6F0C-0EB97E8B4A15}"/>
                    </a:ext>
                  </a:extLst>
                </p:cNvPr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10448902" y="3753258"/>
                  <a:ext cx="105977" cy="39302"/>
                </a:xfrm>
                <a:custGeom>
                  <a:avLst/>
                  <a:gdLst>
                    <a:gd name="csX0" fmla="*/ 45587 w 105977"/>
                    <a:gd name="csY0" fmla="*/ 30887 h 39302"/>
                    <a:gd name="csX1" fmla="*/ 44170 w 105977"/>
                    <a:gd name="csY1" fmla="*/ 36353 h 39302"/>
                    <a:gd name="csX2" fmla="*/ 47915 w 105977"/>
                    <a:gd name="csY2" fmla="*/ 39390 h 39302"/>
                    <a:gd name="csX3" fmla="*/ 52774 w 105977"/>
                    <a:gd name="csY3" fmla="*/ 36527 h 39302"/>
                    <a:gd name="csX4" fmla="*/ 54697 w 105977"/>
                    <a:gd name="csY4" fmla="*/ 29759 h 39302"/>
                    <a:gd name="csX5" fmla="*/ 58341 w 105977"/>
                    <a:gd name="csY5" fmla="*/ 17526 h 39302"/>
                    <a:gd name="csX6" fmla="*/ 79294 w 105977"/>
                    <a:gd name="csY6" fmla="*/ 3037 h 39302"/>
                    <a:gd name="csX7" fmla="*/ 86379 w 105977"/>
                    <a:gd name="csY7" fmla="*/ 9284 h 39302"/>
                    <a:gd name="csX8" fmla="*/ 79800 w 105977"/>
                    <a:gd name="csY8" fmla="*/ 28111 h 39302"/>
                    <a:gd name="csX9" fmla="*/ 78788 w 105977"/>
                    <a:gd name="csY9" fmla="*/ 31755 h 39302"/>
                    <a:gd name="csX10" fmla="*/ 89821 w 105977"/>
                    <a:gd name="csY10" fmla="*/ 39390 h 39302"/>
                    <a:gd name="csX11" fmla="*/ 106218 w 105977"/>
                    <a:gd name="csY11" fmla="*/ 25942 h 39302"/>
                    <a:gd name="csX12" fmla="*/ 104093 w 105977"/>
                    <a:gd name="csY12" fmla="*/ 24727 h 39302"/>
                    <a:gd name="csX13" fmla="*/ 101664 w 105977"/>
                    <a:gd name="csY13" fmla="*/ 26723 h 39302"/>
                    <a:gd name="csX14" fmla="*/ 90226 w 105977"/>
                    <a:gd name="csY14" fmla="*/ 36440 h 39302"/>
                    <a:gd name="csX15" fmla="*/ 87189 w 105977"/>
                    <a:gd name="csY15" fmla="*/ 33143 h 39302"/>
                    <a:gd name="csX16" fmla="*/ 88505 w 105977"/>
                    <a:gd name="csY16" fmla="*/ 28545 h 39302"/>
                    <a:gd name="csX17" fmla="*/ 94882 w 105977"/>
                    <a:gd name="csY17" fmla="*/ 10412 h 39302"/>
                    <a:gd name="csX18" fmla="*/ 79901 w 105977"/>
                    <a:gd name="csY18" fmla="*/ 87 h 39302"/>
                    <a:gd name="csX19" fmla="*/ 59859 w 105977"/>
                    <a:gd name="csY19" fmla="*/ 9631 h 39302"/>
                    <a:gd name="csX20" fmla="*/ 44778 w 105977"/>
                    <a:gd name="csY20" fmla="*/ 87 h 39302"/>
                    <a:gd name="csX21" fmla="*/ 25546 w 105977"/>
                    <a:gd name="csY21" fmla="*/ 8676 h 39302"/>
                    <a:gd name="csX22" fmla="*/ 13298 w 105977"/>
                    <a:gd name="csY22" fmla="*/ 87 h 39302"/>
                    <a:gd name="csX23" fmla="*/ 241 w 105977"/>
                    <a:gd name="csY23" fmla="*/ 13535 h 39302"/>
                    <a:gd name="csX24" fmla="*/ 2366 w 105977"/>
                    <a:gd name="csY24" fmla="*/ 14750 h 39302"/>
                    <a:gd name="csX25" fmla="*/ 4694 w 105977"/>
                    <a:gd name="csY25" fmla="*/ 13101 h 39302"/>
                    <a:gd name="csX26" fmla="*/ 12792 w 105977"/>
                    <a:gd name="csY26" fmla="*/ 3037 h 39302"/>
                    <a:gd name="csX27" fmla="*/ 16942 w 105977"/>
                    <a:gd name="csY27" fmla="*/ 7635 h 39302"/>
                    <a:gd name="csX28" fmla="*/ 15322 w 105977"/>
                    <a:gd name="csY28" fmla="*/ 14403 h 39302"/>
                    <a:gd name="csX29" fmla="*/ 13096 w 105977"/>
                    <a:gd name="csY29" fmla="*/ 22211 h 39302"/>
                    <a:gd name="csX30" fmla="*/ 10768 w 105977"/>
                    <a:gd name="csY30" fmla="*/ 29933 h 39302"/>
                    <a:gd name="csX31" fmla="*/ 9047 w 105977"/>
                    <a:gd name="csY31" fmla="*/ 36353 h 39302"/>
                    <a:gd name="csX32" fmla="*/ 12792 w 105977"/>
                    <a:gd name="csY32" fmla="*/ 39390 h 39302"/>
                    <a:gd name="csX33" fmla="*/ 17651 w 105977"/>
                    <a:gd name="csY33" fmla="*/ 36527 h 39302"/>
                    <a:gd name="csX34" fmla="*/ 19574 w 105977"/>
                    <a:gd name="csY34" fmla="*/ 29759 h 39302"/>
                    <a:gd name="csX35" fmla="*/ 21396 w 105977"/>
                    <a:gd name="csY35" fmla="*/ 23773 h 39302"/>
                    <a:gd name="csX36" fmla="*/ 23015 w 105977"/>
                    <a:gd name="csY36" fmla="*/ 17960 h 39302"/>
                    <a:gd name="csX37" fmla="*/ 31821 w 105977"/>
                    <a:gd name="csY37" fmla="*/ 7549 h 39302"/>
                    <a:gd name="csX38" fmla="*/ 44272 w 105977"/>
                    <a:gd name="csY38" fmla="*/ 3037 h 39302"/>
                    <a:gd name="csX39" fmla="*/ 51357 w 105977"/>
                    <a:gd name="csY39" fmla="*/ 9284 h 39302"/>
                    <a:gd name="csX40" fmla="*/ 49535 w 105977"/>
                    <a:gd name="csY40" fmla="*/ 17352 h 39302"/>
                    <a:gd name="csX41" fmla="*/ 45587 w 105977"/>
                    <a:gd name="csY41" fmla="*/ 30887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</a:cxnLst>
                  <a:rect l="l" t="t" r="r" b="b"/>
                  <a:pathLst>
                    <a:path w="105977" h="39302">
                      <a:moveTo>
                        <a:pt x="45587" y="30887"/>
                      </a:moveTo>
                      <a:cubicBezTo>
                        <a:pt x="45081" y="32709"/>
                        <a:pt x="44170" y="35746"/>
                        <a:pt x="44170" y="36353"/>
                      </a:cubicBezTo>
                      <a:cubicBezTo>
                        <a:pt x="44170" y="38262"/>
                        <a:pt x="45992" y="39390"/>
                        <a:pt x="47915" y="39390"/>
                      </a:cubicBezTo>
                      <a:cubicBezTo>
                        <a:pt x="49434" y="39390"/>
                        <a:pt x="51661" y="38696"/>
                        <a:pt x="52774" y="36527"/>
                      </a:cubicBezTo>
                      <a:cubicBezTo>
                        <a:pt x="52875" y="36093"/>
                        <a:pt x="54090" y="32015"/>
                        <a:pt x="54697" y="29759"/>
                      </a:cubicBezTo>
                      <a:cubicBezTo>
                        <a:pt x="58139" y="18047"/>
                        <a:pt x="58139" y="17873"/>
                        <a:pt x="58341" y="17526"/>
                      </a:cubicBezTo>
                      <a:cubicBezTo>
                        <a:pt x="59657" y="15183"/>
                        <a:pt x="66945" y="3037"/>
                        <a:pt x="79294" y="3037"/>
                      </a:cubicBezTo>
                      <a:cubicBezTo>
                        <a:pt x="84254" y="3037"/>
                        <a:pt x="86379" y="5380"/>
                        <a:pt x="86379" y="9284"/>
                      </a:cubicBezTo>
                      <a:cubicBezTo>
                        <a:pt x="86379" y="14229"/>
                        <a:pt x="82128" y="23165"/>
                        <a:pt x="79800" y="28111"/>
                      </a:cubicBezTo>
                      <a:cubicBezTo>
                        <a:pt x="79294" y="29152"/>
                        <a:pt x="78788" y="30280"/>
                        <a:pt x="78788" y="31755"/>
                      </a:cubicBezTo>
                      <a:cubicBezTo>
                        <a:pt x="78788" y="36266"/>
                        <a:pt x="83849" y="39390"/>
                        <a:pt x="89821" y="39390"/>
                      </a:cubicBezTo>
                      <a:cubicBezTo>
                        <a:pt x="100651" y="39390"/>
                        <a:pt x="106218" y="28111"/>
                        <a:pt x="106218" y="25942"/>
                      </a:cubicBezTo>
                      <a:cubicBezTo>
                        <a:pt x="106218" y="24727"/>
                        <a:pt x="104498" y="24727"/>
                        <a:pt x="104093" y="24727"/>
                      </a:cubicBezTo>
                      <a:cubicBezTo>
                        <a:pt x="102372" y="24727"/>
                        <a:pt x="102271" y="25074"/>
                        <a:pt x="101664" y="26723"/>
                      </a:cubicBezTo>
                      <a:cubicBezTo>
                        <a:pt x="99740" y="31928"/>
                        <a:pt x="95084" y="36440"/>
                        <a:pt x="90226" y="36440"/>
                      </a:cubicBezTo>
                      <a:cubicBezTo>
                        <a:pt x="87898" y="36440"/>
                        <a:pt x="87189" y="35052"/>
                        <a:pt x="87189" y="33143"/>
                      </a:cubicBezTo>
                      <a:cubicBezTo>
                        <a:pt x="87189" y="31321"/>
                        <a:pt x="87594" y="30453"/>
                        <a:pt x="88505" y="28545"/>
                      </a:cubicBezTo>
                      <a:cubicBezTo>
                        <a:pt x="90226" y="25074"/>
                        <a:pt x="94882" y="15183"/>
                        <a:pt x="94882" y="10412"/>
                      </a:cubicBezTo>
                      <a:cubicBezTo>
                        <a:pt x="94882" y="3991"/>
                        <a:pt x="89517" y="87"/>
                        <a:pt x="79901" y="87"/>
                      </a:cubicBezTo>
                      <a:cubicBezTo>
                        <a:pt x="70488" y="87"/>
                        <a:pt x="63908" y="5033"/>
                        <a:pt x="59859" y="9631"/>
                      </a:cubicBezTo>
                      <a:cubicBezTo>
                        <a:pt x="58948" y="781"/>
                        <a:pt x="48928" y="87"/>
                        <a:pt x="44778" y="87"/>
                      </a:cubicBezTo>
                      <a:cubicBezTo>
                        <a:pt x="34858" y="87"/>
                        <a:pt x="29190" y="5380"/>
                        <a:pt x="25546" y="8676"/>
                      </a:cubicBezTo>
                      <a:cubicBezTo>
                        <a:pt x="25141" y="1042"/>
                        <a:pt x="15829" y="87"/>
                        <a:pt x="13298" y="87"/>
                      </a:cubicBezTo>
                      <a:cubicBezTo>
                        <a:pt x="3176" y="87"/>
                        <a:pt x="241" y="13362"/>
                        <a:pt x="241" y="13535"/>
                      </a:cubicBezTo>
                      <a:cubicBezTo>
                        <a:pt x="241" y="14750"/>
                        <a:pt x="1860" y="14750"/>
                        <a:pt x="2366" y="14750"/>
                      </a:cubicBezTo>
                      <a:cubicBezTo>
                        <a:pt x="4087" y="14750"/>
                        <a:pt x="4289" y="14229"/>
                        <a:pt x="4694" y="13101"/>
                      </a:cubicBezTo>
                      <a:cubicBezTo>
                        <a:pt x="6213" y="8069"/>
                        <a:pt x="8541" y="3037"/>
                        <a:pt x="12792" y="3037"/>
                      </a:cubicBezTo>
                      <a:cubicBezTo>
                        <a:pt x="16233" y="3037"/>
                        <a:pt x="16942" y="5813"/>
                        <a:pt x="16942" y="7635"/>
                      </a:cubicBezTo>
                      <a:cubicBezTo>
                        <a:pt x="16942" y="8850"/>
                        <a:pt x="15930" y="12147"/>
                        <a:pt x="15322" y="14403"/>
                      </a:cubicBezTo>
                      <a:cubicBezTo>
                        <a:pt x="14614" y="16745"/>
                        <a:pt x="13602" y="20302"/>
                        <a:pt x="13096" y="22211"/>
                      </a:cubicBezTo>
                      <a:lnTo>
                        <a:pt x="10768" y="29933"/>
                      </a:lnTo>
                      <a:cubicBezTo>
                        <a:pt x="10160" y="32102"/>
                        <a:pt x="9047" y="35919"/>
                        <a:pt x="9047" y="36353"/>
                      </a:cubicBezTo>
                      <a:cubicBezTo>
                        <a:pt x="9047" y="38262"/>
                        <a:pt x="10869" y="39390"/>
                        <a:pt x="12792" y="39390"/>
                      </a:cubicBezTo>
                      <a:cubicBezTo>
                        <a:pt x="14310" y="39390"/>
                        <a:pt x="16537" y="38696"/>
                        <a:pt x="17651" y="36527"/>
                      </a:cubicBezTo>
                      <a:cubicBezTo>
                        <a:pt x="17752" y="36093"/>
                        <a:pt x="18966" y="32015"/>
                        <a:pt x="19574" y="29759"/>
                      </a:cubicBezTo>
                      <a:cubicBezTo>
                        <a:pt x="19979" y="28371"/>
                        <a:pt x="21092" y="24640"/>
                        <a:pt x="21396" y="23773"/>
                      </a:cubicBezTo>
                      <a:cubicBezTo>
                        <a:pt x="21902" y="21864"/>
                        <a:pt x="22509" y="19955"/>
                        <a:pt x="23015" y="17960"/>
                      </a:cubicBezTo>
                      <a:cubicBezTo>
                        <a:pt x="23218" y="17613"/>
                        <a:pt x="26862" y="11279"/>
                        <a:pt x="31821" y="7549"/>
                      </a:cubicBezTo>
                      <a:cubicBezTo>
                        <a:pt x="33441" y="6334"/>
                        <a:pt x="37692" y="3037"/>
                        <a:pt x="44272" y="3037"/>
                      </a:cubicBezTo>
                      <a:cubicBezTo>
                        <a:pt x="49434" y="3037"/>
                        <a:pt x="51357" y="5553"/>
                        <a:pt x="51357" y="9284"/>
                      </a:cubicBezTo>
                      <a:cubicBezTo>
                        <a:pt x="51357" y="11192"/>
                        <a:pt x="50345" y="14663"/>
                        <a:pt x="49535" y="17352"/>
                      </a:cubicBezTo>
                      <a:lnTo>
                        <a:pt x="45587" y="308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505D280-879C-799E-9558-64EA4B8DAD68}"/>
                  </a:ext>
                </a:extLst>
              </p:cNvPr>
              <p:cNvSpPr txBox="1"/>
              <p:nvPr/>
            </p:nvSpPr>
            <p:spPr>
              <a:xfrm rot="16200000">
                <a:off x="5242830" y="1574971"/>
                <a:ext cx="837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[µm s</a:t>
                </a:r>
                <a:r>
                  <a:rPr lang="it-IT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434BF041-9749-93C1-CF10-3137FBB547B6}"/>
                </a:ext>
              </a:extLst>
            </p:cNvPr>
            <p:cNvGrpSpPr/>
            <p:nvPr/>
          </p:nvGrpSpPr>
          <p:grpSpPr>
            <a:xfrm rot="16200000">
              <a:off x="9029056" y="4909104"/>
              <a:ext cx="514741" cy="276999"/>
              <a:chOff x="5353341" y="6481108"/>
              <a:chExt cx="514741" cy="276999"/>
            </a:xfrm>
          </p:grpSpPr>
          <p:grpSp>
            <p:nvGrpSpPr>
              <p:cNvPr id="202" name="Group 201" descr="\documentclass{article}&#10;\usepackage{amsmath}&#10;\pagestyle{empty}&#10;\begin{document}&#10;&#10;\begin{align*}&#10;\mu_{c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2409B1B1-5A7A-FD71-CD15-95EA998003BF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72"/>
                </p:custDataLst>
              </p:nvPr>
            </p:nvGrpSpPr>
            <p:grpSpPr>
              <a:xfrm>
                <a:off x="5353341" y="6589732"/>
                <a:ext cx="167447" cy="133206"/>
                <a:chOff x="10868219" y="4828080"/>
                <a:chExt cx="167447" cy="133206"/>
              </a:xfrm>
            </p:grpSpPr>
            <p:sp>
              <p:nvSpPr>
                <p:cNvPr id="204" name="Freeform 203">
                  <a:extLst>
                    <a:ext uri="{FF2B5EF4-FFF2-40B4-BE49-F238E27FC236}">
                      <a16:creationId xmlns:a16="http://schemas.microsoft.com/office/drawing/2014/main" id="{667E95B6-496A-DA76-0468-0C8BB20162E0}"/>
                    </a:ext>
                  </a:extLst>
                </p:cNvPr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10868219" y="4828080"/>
                  <a:ext cx="98750" cy="133206"/>
                </a:xfrm>
                <a:custGeom>
                  <a:avLst/>
                  <a:gdLst>
                    <a:gd name="csX0" fmla="*/ 36850 w 98750"/>
                    <a:gd name="csY0" fmla="*/ 18507 h 133206"/>
                    <a:gd name="csX1" fmla="*/ 39583 w 98750"/>
                    <a:gd name="csY1" fmla="*/ 5551 h 133206"/>
                    <a:gd name="csX2" fmla="*/ 34299 w 98750"/>
                    <a:gd name="csY2" fmla="*/ 85 h 133206"/>
                    <a:gd name="csX3" fmla="*/ 27012 w 98750"/>
                    <a:gd name="csY3" fmla="*/ 7373 h 133206"/>
                    <a:gd name="csX4" fmla="*/ 775 w 98750"/>
                    <a:gd name="csY4" fmla="*/ 124586 h 133206"/>
                    <a:gd name="csX5" fmla="*/ 229 w 98750"/>
                    <a:gd name="csY5" fmla="*/ 127825 h 133206"/>
                    <a:gd name="csX6" fmla="*/ 5330 w 98750"/>
                    <a:gd name="csY6" fmla="*/ 133291 h 133206"/>
                    <a:gd name="csX7" fmla="*/ 11707 w 98750"/>
                    <a:gd name="csY7" fmla="*/ 129040 h 133206"/>
                    <a:gd name="csX8" fmla="*/ 21728 w 98750"/>
                    <a:gd name="csY8" fmla="*/ 85515 h 133206"/>
                    <a:gd name="csX9" fmla="*/ 39401 w 98750"/>
                    <a:gd name="csY9" fmla="*/ 91790 h 133206"/>
                    <a:gd name="csX10" fmla="*/ 63633 w 98750"/>
                    <a:gd name="csY10" fmla="*/ 77012 h 133206"/>
                    <a:gd name="csX11" fmla="*/ 80031 w 98750"/>
                    <a:gd name="csY11" fmla="*/ 91790 h 133206"/>
                    <a:gd name="csX12" fmla="*/ 93513 w 98750"/>
                    <a:gd name="csY12" fmla="*/ 80656 h 133206"/>
                    <a:gd name="csX13" fmla="*/ 98979 w 98750"/>
                    <a:gd name="csY13" fmla="*/ 60614 h 133206"/>
                    <a:gd name="csX14" fmla="*/ 96793 w 98750"/>
                    <a:gd name="csY14" fmla="*/ 58590 h 133206"/>
                    <a:gd name="csX15" fmla="*/ 94242 w 98750"/>
                    <a:gd name="csY15" fmla="*/ 62234 h 133206"/>
                    <a:gd name="csX16" fmla="*/ 80395 w 98750"/>
                    <a:gd name="csY16" fmla="*/ 87337 h 133206"/>
                    <a:gd name="csX17" fmla="*/ 74929 w 98750"/>
                    <a:gd name="csY17" fmla="*/ 78024 h 133206"/>
                    <a:gd name="csX18" fmla="*/ 78573 w 98750"/>
                    <a:gd name="csY18" fmla="*/ 56971 h 133206"/>
                    <a:gd name="csX19" fmla="*/ 83675 w 98750"/>
                    <a:gd name="csY19" fmla="*/ 35107 h 133206"/>
                    <a:gd name="csX20" fmla="*/ 86772 w 98750"/>
                    <a:gd name="csY20" fmla="*/ 21341 h 133206"/>
                    <a:gd name="csX21" fmla="*/ 89505 w 98750"/>
                    <a:gd name="csY21" fmla="*/ 7777 h 133206"/>
                    <a:gd name="csX22" fmla="*/ 84221 w 98750"/>
                    <a:gd name="csY22" fmla="*/ 2312 h 133206"/>
                    <a:gd name="csX23" fmla="*/ 77116 w 98750"/>
                    <a:gd name="csY23" fmla="*/ 9397 h 133206"/>
                    <a:gd name="csX24" fmla="*/ 68552 w 98750"/>
                    <a:gd name="csY24" fmla="*/ 47253 h 133206"/>
                    <a:gd name="csX25" fmla="*/ 63815 w 98750"/>
                    <a:gd name="csY25" fmla="*/ 67902 h 133206"/>
                    <a:gd name="csX26" fmla="*/ 40130 w 98750"/>
                    <a:gd name="csY26" fmla="*/ 87337 h 133206"/>
                    <a:gd name="csX27" fmla="*/ 26647 w 98750"/>
                    <a:gd name="csY27" fmla="*/ 69724 h 133206"/>
                    <a:gd name="csX28" fmla="*/ 29198 w 98750"/>
                    <a:gd name="csY28" fmla="*/ 52517 h 133206"/>
                    <a:gd name="csX29" fmla="*/ 36850 w 98750"/>
                    <a:gd name="csY29" fmla="*/ 18507 h 13320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98750" h="133206">
                      <a:moveTo>
                        <a:pt x="36850" y="18507"/>
                      </a:moveTo>
                      <a:cubicBezTo>
                        <a:pt x="37761" y="14256"/>
                        <a:pt x="39583" y="6563"/>
                        <a:pt x="39583" y="5551"/>
                      </a:cubicBezTo>
                      <a:cubicBezTo>
                        <a:pt x="39583" y="2109"/>
                        <a:pt x="37397" y="85"/>
                        <a:pt x="34299" y="85"/>
                      </a:cubicBezTo>
                      <a:cubicBezTo>
                        <a:pt x="33753" y="85"/>
                        <a:pt x="28651" y="287"/>
                        <a:pt x="27012" y="7373"/>
                      </a:cubicBezTo>
                      <a:lnTo>
                        <a:pt x="775" y="124586"/>
                      </a:lnTo>
                      <a:cubicBezTo>
                        <a:pt x="229" y="127015"/>
                        <a:pt x="229" y="127420"/>
                        <a:pt x="229" y="127825"/>
                      </a:cubicBezTo>
                      <a:cubicBezTo>
                        <a:pt x="229" y="130861"/>
                        <a:pt x="2233" y="133291"/>
                        <a:pt x="5330" y="133291"/>
                      </a:cubicBezTo>
                      <a:cubicBezTo>
                        <a:pt x="9156" y="133291"/>
                        <a:pt x="11343" y="129647"/>
                        <a:pt x="11707" y="129040"/>
                      </a:cubicBezTo>
                      <a:cubicBezTo>
                        <a:pt x="12436" y="127218"/>
                        <a:pt x="14804" y="116691"/>
                        <a:pt x="21728" y="85515"/>
                      </a:cubicBezTo>
                      <a:cubicBezTo>
                        <a:pt x="27558" y="90981"/>
                        <a:pt x="35757" y="91790"/>
                        <a:pt x="39401" y="91790"/>
                      </a:cubicBezTo>
                      <a:cubicBezTo>
                        <a:pt x="52155" y="91790"/>
                        <a:pt x="59260" y="82681"/>
                        <a:pt x="63633" y="77012"/>
                      </a:cubicBezTo>
                      <a:cubicBezTo>
                        <a:pt x="65273" y="86122"/>
                        <a:pt x="72014" y="91790"/>
                        <a:pt x="80031" y="91790"/>
                      </a:cubicBezTo>
                      <a:cubicBezTo>
                        <a:pt x="86408" y="91790"/>
                        <a:pt x="90598" y="87134"/>
                        <a:pt x="93513" y="80656"/>
                      </a:cubicBezTo>
                      <a:cubicBezTo>
                        <a:pt x="96611" y="73368"/>
                        <a:pt x="98979" y="61019"/>
                        <a:pt x="98979" y="60614"/>
                      </a:cubicBezTo>
                      <a:cubicBezTo>
                        <a:pt x="98979" y="58590"/>
                        <a:pt x="97339" y="58590"/>
                        <a:pt x="96793" y="58590"/>
                      </a:cubicBezTo>
                      <a:cubicBezTo>
                        <a:pt x="94971" y="58590"/>
                        <a:pt x="94789" y="59400"/>
                        <a:pt x="94242" y="62234"/>
                      </a:cubicBezTo>
                      <a:cubicBezTo>
                        <a:pt x="91145" y="75393"/>
                        <a:pt x="87865" y="87337"/>
                        <a:pt x="80395" y="87337"/>
                      </a:cubicBezTo>
                      <a:cubicBezTo>
                        <a:pt x="75476" y="87337"/>
                        <a:pt x="74929" y="82073"/>
                        <a:pt x="74929" y="78024"/>
                      </a:cubicBezTo>
                      <a:cubicBezTo>
                        <a:pt x="74929" y="73571"/>
                        <a:pt x="77116" y="64056"/>
                        <a:pt x="78573" y="56971"/>
                      </a:cubicBezTo>
                      <a:lnTo>
                        <a:pt x="83675" y="35107"/>
                      </a:lnTo>
                      <a:cubicBezTo>
                        <a:pt x="84221" y="32070"/>
                        <a:pt x="86043" y="24378"/>
                        <a:pt x="86772" y="21341"/>
                      </a:cubicBezTo>
                      <a:cubicBezTo>
                        <a:pt x="87683" y="16685"/>
                        <a:pt x="89505" y="8992"/>
                        <a:pt x="89505" y="7777"/>
                      </a:cubicBezTo>
                      <a:cubicBezTo>
                        <a:pt x="89505" y="4134"/>
                        <a:pt x="86954" y="2312"/>
                        <a:pt x="84221" y="2312"/>
                      </a:cubicBezTo>
                      <a:cubicBezTo>
                        <a:pt x="83310" y="2312"/>
                        <a:pt x="78573" y="2514"/>
                        <a:pt x="77116" y="9397"/>
                      </a:cubicBezTo>
                      <a:lnTo>
                        <a:pt x="68552" y="47253"/>
                      </a:lnTo>
                      <a:cubicBezTo>
                        <a:pt x="66366" y="57375"/>
                        <a:pt x="64362" y="65878"/>
                        <a:pt x="63815" y="67902"/>
                      </a:cubicBezTo>
                      <a:cubicBezTo>
                        <a:pt x="63633" y="68915"/>
                        <a:pt x="54888" y="87337"/>
                        <a:pt x="40130" y="87337"/>
                      </a:cubicBezTo>
                      <a:cubicBezTo>
                        <a:pt x="31020" y="87337"/>
                        <a:pt x="26647" y="80656"/>
                        <a:pt x="26647" y="69724"/>
                      </a:cubicBezTo>
                      <a:cubicBezTo>
                        <a:pt x="26647" y="63854"/>
                        <a:pt x="27922" y="58185"/>
                        <a:pt x="29198" y="52517"/>
                      </a:cubicBezTo>
                      <a:lnTo>
                        <a:pt x="36850" y="185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205" name="Freeform 204">
                  <a:extLst>
                    <a:ext uri="{FF2B5EF4-FFF2-40B4-BE49-F238E27FC236}">
                      <a16:creationId xmlns:a16="http://schemas.microsoft.com/office/drawing/2014/main" id="{3598856D-4967-6DF0-BAD8-178064DBD0CD}"/>
                    </a:ext>
                  </a:extLst>
                </p:cNvPr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10980443" y="4885431"/>
                  <a:ext cx="55223" cy="63910"/>
                </a:xfrm>
                <a:custGeom>
                  <a:avLst/>
                  <a:gdLst>
                    <a:gd name="csX0" fmla="*/ 48189 w 55223"/>
                    <a:gd name="csY0" fmla="*/ 8305 h 63910"/>
                    <a:gd name="csX1" fmla="*/ 41684 w 55223"/>
                    <a:gd name="csY1" fmla="*/ 16241 h 63910"/>
                    <a:gd name="csX2" fmla="*/ 46658 w 55223"/>
                    <a:gd name="csY2" fmla="*/ 21484 h 63910"/>
                    <a:gd name="csX3" fmla="*/ 53928 w 55223"/>
                    <a:gd name="csY3" fmla="*/ 12415 h 63910"/>
                    <a:gd name="csX4" fmla="*/ 37093 w 55223"/>
                    <a:gd name="csY4" fmla="*/ 86 h 63910"/>
                    <a:gd name="csX5" fmla="*/ 235 w 55223"/>
                    <a:gd name="csY5" fmla="*/ 39339 h 63910"/>
                    <a:gd name="csX6" fmla="*/ 23829 w 55223"/>
                    <a:gd name="csY6" fmla="*/ 63997 h 63910"/>
                    <a:gd name="csX7" fmla="*/ 55458 w 55223"/>
                    <a:gd name="csY7" fmla="*/ 47984 h 63910"/>
                    <a:gd name="csX8" fmla="*/ 53290 w 55223"/>
                    <a:gd name="csY8" fmla="*/ 45575 h 63910"/>
                    <a:gd name="csX9" fmla="*/ 51250 w 55223"/>
                    <a:gd name="csY9" fmla="*/ 46992 h 63910"/>
                    <a:gd name="csX10" fmla="*/ 24084 w 55223"/>
                    <a:gd name="csY10" fmla="*/ 60029 h 63910"/>
                    <a:gd name="csX11" fmla="*/ 10820 w 55223"/>
                    <a:gd name="csY11" fmla="*/ 44299 h 63910"/>
                    <a:gd name="csX12" fmla="*/ 19238 w 55223"/>
                    <a:gd name="csY12" fmla="*/ 14966 h 63910"/>
                    <a:gd name="csX13" fmla="*/ 37093 w 55223"/>
                    <a:gd name="csY13" fmla="*/ 4054 h 63910"/>
                    <a:gd name="csX14" fmla="*/ 48189 w 55223"/>
                    <a:gd name="csY14" fmla="*/ 8305 h 639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55223" h="63910">
                      <a:moveTo>
                        <a:pt x="48189" y="8305"/>
                      </a:moveTo>
                      <a:cubicBezTo>
                        <a:pt x="43597" y="9156"/>
                        <a:pt x="41684" y="13123"/>
                        <a:pt x="41684" y="16241"/>
                      </a:cubicBezTo>
                      <a:cubicBezTo>
                        <a:pt x="41684" y="20067"/>
                        <a:pt x="44363" y="21484"/>
                        <a:pt x="46658" y="21484"/>
                      </a:cubicBezTo>
                      <a:cubicBezTo>
                        <a:pt x="49464" y="21484"/>
                        <a:pt x="53928" y="19217"/>
                        <a:pt x="53928" y="12415"/>
                      </a:cubicBezTo>
                      <a:cubicBezTo>
                        <a:pt x="53928" y="2779"/>
                        <a:pt x="43980" y="86"/>
                        <a:pt x="37093" y="86"/>
                      </a:cubicBezTo>
                      <a:cubicBezTo>
                        <a:pt x="17962" y="86"/>
                        <a:pt x="235" y="19642"/>
                        <a:pt x="235" y="39339"/>
                      </a:cubicBezTo>
                      <a:cubicBezTo>
                        <a:pt x="235" y="51526"/>
                        <a:pt x="7887" y="63997"/>
                        <a:pt x="23829" y="63997"/>
                      </a:cubicBezTo>
                      <a:cubicBezTo>
                        <a:pt x="45383" y="63997"/>
                        <a:pt x="55458" y="49968"/>
                        <a:pt x="55458" y="47984"/>
                      </a:cubicBezTo>
                      <a:cubicBezTo>
                        <a:pt x="55458" y="47133"/>
                        <a:pt x="54311" y="45575"/>
                        <a:pt x="53290" y="45575"/>
                      </a:cubicBezTo>
                      <a:cubicBezTo>
                        <a:pt x="52525" y="45575"/>
                        <a:pt x="52270" y="45858"/>
                        <a:pt x="51250" y="46992"/>
                      </a:cubicBezTo>
                      <a:cubicBezTo>
                        <a:pt x="41302" y="60029"/>
                        <a:pt x="26380" y="60029"/>
                        <a:pt x="24084" y="60029"/>
                      </a:cubicBezTo>
                      <a:cubicBezTo>
                        <a:pt x="14901" y="60029"/>
                        <a:pt x="10820" y="53085"/>
                        <a:pt x="10820" y="44299"/>
                      </a:cubicBezTo>
                      <a:cubicBezTo>
                        <a:pt x="10820" y="40190"/>
                        <a:pt x="12606" y="24743"/>
                        <a:pt x="19238" y="14966"/>
                      </a:cubicBezTo>
                      <a:cubicBezTo>
                        <a:pt x="24084" y="8022"/>
                        <a:pt x="30716" y="4054"/>
                        <a:pt x="37093" y="4054"/>
                      </a:cubicBezTo>
                      <a:cubicBezTo>
                        <a:pt x="38879" y="4054"/>
                        <a:pt x="45000" y="4337"/>
                        <a:pt x="48189" y="830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9E7309B1-BCD1-ADF6-C746-B5067ED91CE1}"/>
                  </a:ext>
                </a:extLst>
              </p:cNvPr>
              <p:cNvSpPr txBox="1"/>
              <p:nvPr/>
            </p:nvSpPr>
            <p:spPr>
              <a:xfrm>
                <a:off x="5452091" y="6481108"/>
                <a:ext cx="4159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[-]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70FB456E-458D-90F4-DC5E-9B6F5D522AFE}"/>
                </a:ext>
              </a:extLst>
            </p:cNvPr>
            <p:cNvGrpSpPr/>
            <p:nvPr/>
          </p:nvGrpSpPr>
          <p:grpSpPr>
            <a:xfrm>
              <a:off x="7992316" y="4399958"/>
              <a:ext cx="1190403" cy="431161"/>
              <a:chOff x="3924456" y="4408386"/>
              <a:chExt cx="1190403" cy="431161"/>
            </a:xfrm>
          </p:grpSpPr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7FF6A662-DB17-F7BE-1495-1D82474E9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6"/>
              <a:stretch>
                <a:fillRect/>
              </a:stretch>
            </p:blipFill>
            <p:spPr>
              <a:xfrm rot="5400000">
                <a:off x="4299480" y="4143272"/>
                <a:ext cx="175953" cy="70618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41D69A14-A5E8-F579-C393-FFEBB71D7668}"/>
                      </a:ext>
                    </a:extLst>
                  </p:cNvPr>
                  <p:cNvSpPr txBox="1"/>
                  <p:nvPr/>
                </p:nvSpPr>
                <p:spPr>
                  <a:xfrm>
                    <a:off x="4380863" y="4562548"/>
                    <a:ext cx="73399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14:m>
                      <m:oMath xmlns:m="http://schemas.openxmlformats.org/officeDocument/2006/math"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⋅</m:t>
                        </m:r>
                      </m:oMath>
                    </a14:m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  <a:r>
                      <a:rPr lang="it-IT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-3</a:t>
                    </a:r>
                    <a:endParaRPr lang="en-CH" sz="1200" baseline="30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41D69A14-A5E8-F579-C393-FFEBB71D76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80863" y="4562548"/>
                    <a:ext cx="733996" cy="276999"/>
                  </a:xfrm>
                  <a:prstGeom prst="rect">
                    <a:avLst/>
                  </a:prstGeom>
                  <a:blipFill>
                    <a:blip r:embed="rId169"/>
                    <a:stretch>
                      <a:fillRect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001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5E3D5A77-0500-A02E-D220-F4E8BCF894D2}"/>
                  </a:ext>
                </a:extLst>
              </p:cNvPr>
              <p:cNvSpPr txBox="1"/>
              <p:nvPr/>
            </p:nvSpPr>
            <p:spPr>
              <a:xfrm>
                <a:off x="3924456" y="4562548"/>
                <a:ext cx="2260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CH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22B2F354-15EB-6F37-7266-D24B2FBC5CEE}"/>
                </a:ext>
              </a:extLst>
            </p:cNvPr>
            <p:cNvGrpSpPr/>
            <p:nvPr/>
          </p:nvGrpSpPr>
          <p:grpSpPr>
            <a:xfrm>
              <a:off x="10994119" y="4408386"/>
              <a:ext cx="900579" cy="431161"/>
              <a:chOff x="3924456" y="4408386"/>
              <a:chExt cx="900579" cy="431161"/>
            </a:xfrm>
          </p:grpSpPr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7FC767DE-B0F9-AB9B-E9FA-6F4137359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6"/>
              <a:stretch>
                <a:fillRect/>
              </a:stretch>
            </p:blipFill>
            <p:spPr>
              <a:xfrm rot="5400000">
                <a:off x="4299480" y="4143272"/>
                <a:ext cx="175953" cy="70618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54DC876F-287E-D1F2-79CF-6E4201A44021}"/>
                  </a:ext>
                </a:extLst>
              </p:cNvPr>
              <p:cNvSpPr txBox="1"/>
              <p:nvPr/>
            </p:nvSpPr>
            <p:spPr>
              <a:xfrm>
                <a:off x="4553779" y="4562548"/>
                <a:ext cx="271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CH" sz="12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CA7DEC70-5E87-2C16-F669-D1C9EB2FC125}"/>
                  </a:ext>
                </a:extLst>
              </p:cNvPr>
              <p:cNvSpPr txBox="1"/>
              <p:nvPr/>
            </p:nvSpPr>
            <p:spPr>
              <a:xfrm>
                <a:off x="3924456" y="4562548"/>
                <a:ext cx="2260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CH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6" name="Group 245" descr="\documentclass{article}&#10;\usepackage{amsmath}&#10;\pagestyle{empty}&#10;\begin{document}&#10;&#10;\begin{align*}&#10;f_{X_{S_1},X_{S_2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4D7DCD70-7052-453A-C545-5CF61FA154C0}"/>
                </a:ext>
              </a:extLst>
            </p:cNvPr>
            <p:cNvGrpSpPr>
              <a:grpSpLocks noChangeAspect="1"/>
            </p:cNvGrpSpPr>
            <p:nvPr>
              <p:custDataLst>
                <p:tags r:id="rId47"/>
              </p:custDataLst>
            </p:nvPr>
          </p:nvGrpSpPr>
          <p:grpSpPr>
            <a:xfrm>
              <a:off x="5130800" y="4152900"/>
              <a:ext cx="704508" cy="223809"/>
              <a:chOff x="9383547" y="5734285"/>
              <a:chExt cx="704508" cy="223809"/>
            </a:xfrm>
          </p:grpSpPr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158E2FC0-1EF6-0CF2-87DE-12ECC29B45C1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9383547" y="5734285"/>
                <a:ext cx="98287" cy="184221"/>
              </a:xfrm>
              <a:custGeom>
                <a:avLst/>
                <a:gdLst>
                  <a:gd name="csX0" fmla="*/ 62063 w 98287"/>
                  <a:gd name="csY0" fmla="*/ 61829 h 184221"/>
                  <a:gd name="csX1" fmla="*/ 79002 w 98287"/>
                  <a:gd name="csY1" fmla="*/ 61829 h 184221"/>
                  <a:gd name="csX2" fmla="*/ 84911 w 98287"/>
                  <a:gd name="csY2" fmla="*/ 57780 h 184221"/>
                  <a:gd name="csX3" fmla="*/ 79593 w 98287"/>
                  <a:gd name="csY3" fmla="*/ 55553 h 184221"/>
                  <a:gd name="csX4" fmla="*/ 63245 w 98287"/>
                  <a:gd name="csY4" fmla="*/ 55553 h 184221"/>
                  <a:gd name="csX5" fmla="*/ 67381 w 98287"/>
                  <a:gd name="csY5" fmla="*/ 32475 h 184221"/>
                  <a:gd name="csX6" fmla="*/ 72108 w 98287"/>
                  <a:gd name="csY6" fmla="*/ 11421 h 184221"/>
                  <a:gd name="csX7" fmla="*/ 81366 w 98287"/>
                  <a:gd name="csY7" fmla="*/ 4538 h 184221"/>
                  <a:gd name="csX8" fmla="*/ 91017 w 98287"/>
                  <a:gd name="csY8" fmla="*/ 8182 h 184221"/>
                  <a:gd name="csX9" fmla="*/ 80381 w 98287"/>
                  <a:gd name="csY9" fmla="*/ 19114 h 184221"/>
                  <a:gd name="csX10" fmla="*/ 87669 w 98287"/>
                  <a:gd name="csY10" fmla="*/ 26200 h 184221"/>
                  <a:gd name="csX11" fmla="*/ 98502 w 98287"/>
                  <a:gd name="csY11" fmla="*/ 14053 h 184221"/>
                  <a:gd name="csX12" fmla="*/ 81366 w 98287"/>
                  <a:gd name="csY12" fmla="*/ 85 h 184221"/>
                  <a:gd name="csX13" fmla="*/ 56351 w 98287"/>
                  <a:gd name="csY13" fmla="*/ 23770 h 184221"/>
                  <a:gd name="csX14" fmla="*/ 49851 w 98287"/>
                  <a:gd name="csY14" fmla="*/ 55553 h 184221"/>
                  <a:gd name="csX15" fmla="*/ 36260 w 98287"/>
                  <a:gd name="csY15" fmla="*/ 55553 h 184221"/>
                  <a:gd name="csX16" fmla="*/ 30351 w 98287"/>
                  <a:gd name="csY16" fmla="*/ 59400 h 184221"/>
                  <a:gd name="csX17" fmla="*/ 35866 w 98287"/>
                  <a:gd name="csY17" fmla="*/ 61829 h 184221"/>
                  <a:gd name="csX18" fmla="*/ 48866 w 98287"/>
                  <a:gd name="csY18" fmla="*/ 61829 h 184221"/>
                  <a:gd name="csX19" fmla="*/ 34093 w 98287"/>
                  <a:gd name="csY19" fmla="*/ 141793 h 184221"/>
                  <a:gd name="csX20" fmla="*/ 16957 w 98287"/>
                  <a:gd name="csY20" fmla="*/ 179852 h 184221"/>
                  <a:gd name="csX21" fmla="*/ 7502 w 98287"/>
                  <a:gd name="csY21" fmla="*/ 176208 h 184221"/>
                  <a:gd name="csX22" fmla="*/ 18336 w 98287"/>
                  <a:gd name="csY22" fmla="*/ 165276 h 184221"/>
                  <a:gd name="csX23" fmla="*/ 11048 w 98287"/>
                  <a:gd name="csY23" fmla="*/ 158191 h 184221"/>
                  <a:gd name="csX24" fmla="*/ 215 w 98287"/>
                  <a:gd name="csY24" fmla="*/ 170337 h 184221"/>
                  <a:gd name="csX25" fmla="*/ 16957 w 98287"/>
                  <a:gd name="csY25" fmla="*/ 184306 h 184221"/>
                  <a:gd name="csX26" fmla="*/ 39215 w 98287"/>
                  <a:gd name="csY26" fmla="*/ 164669 h 184221"/>
                  <a:gd name="csX27" fmla="*/ 50245 w 98287"/>
                  <a:gd name="csY27" fmla="*/ 126003 h 184221"/>
                  <a:gd name="csX28" fmla="*/ 62063 w 98287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8287" h="184221">
                    <a:moveTo>
                      <a:pt x="62063" y="61829"/>
                    </a:moveTo>
                    <a:lnTo>
                      <a:pt x="79002" y="61829"/>
                    </a:lnTo>
                    <a:cubicBezTo>
                      <a:pt x="82942" y="61829"/>
                      <a:pt x="84911" y="61829"/>
                      <a:pt x="84911" y="57780"/>
                    </a:cubicBezTo>
                    <a:cubicBezTo>
                      <a:pt x="84911" y="55553"/>
                      <a:pt x="82942" y="55553"/>
                      <a:pt x="79593" y="55553"/>
                    </a:cubicBezTo>
                    <a:lnTo>
                      <a:pt x="63245" y="55553"/>
                    </a:lnTo>
                    <a:lnTo>
                      <a:pt x="67381" y="32475"/>
                    </a:lnTo>
                    <a:cubicBezTo>
                      <a:pt x="68169" y="28224"/>
                      <a:pt x="70927" y="13851"/>
                      <a:pt x="72108" y="11421"/>
                    </a:cubicBezTo>
                    <a:cubicBezTo>
                      <a:pt x="73881" y="7575"/>
                      <a:pt x="77230" y="4538"/>
                      <a:pt x="81366" y="4538"/>
                    </a:cubicBezTo>
                    <a:cubicBezTo>
                      <a:pt x="82154" y="4538"/>
                      <a:pt x="87275" y="4538"/>
                      <a:pt x="91017" y="8182"/>
                    </a:cubicBezTo>
                    <a:cubicBezTo>
                      <a:pt x="82351" y="8992"/>
                      <a:pt x="80381" y="16078"/>
                      <a:pt x="80381" y="19114"/>
                    </a:cubicBezTo>
                    <a:cubicBezTo>
                      <a:pt x="80381" y="23770"/>
                      <a:pt x="83927" y="26200"/>
                      <a:pt x="87669" y="26200"/>
                    </a:cubicBezTo>
                    <a:cubicBezTo>
                      <a:pt x="92790" y="26200"/>
                      <a:pt x="98502" y="21746"/>
                      <a:pt x="98502" y="14053"/>
                    </a:cubicBezTo>
                    <a:cubicBezTo>
                      <a:pt x="98502" y="4741"/>
                      <a:pt x="89442" y="85"/>
                      <a:pt x="81366" y="85"/>
                    </a:cubicBezTo>
                    <a:cubicBezTo>
                      <a:pt x="74669" y="85"/>
                      <a:pt x="62260" y="3729"/>
                      <a:pt x="56351" y="23770"/>
                    </a:cubicBezTo>
                    <a:cubicBezTo>
                      <a:pt x="55169" y="28022"/>
                      <a:pt x="54578" y="30046"/>
                      <a:pt x="49851" y="55553"/>
                    </a:cubicBezTo>
                    <a:lnTo>
                      <a:pt x="36260" y="55553"/>
                    </a:lnTo>
                    <a:cubicBezTo>
                      <a:pt x="32518" y="55553"/>
                      <a:pt x="30351" y="55553"/>
                      <a:pt x="30351" y="59400"/>
                    </a:cubicBezTo>
                    <a:cubicBezTo>
                      <a:pt x="30351" y="61829"/>
                      <a:pt x="32124" y="61829"/>
                      <a:pt x="35866" y="61829"/>
                    </a:cubicBezTo>
                    <a:lnTo>
                      <a:pt x="48866" y="61829"/>
                    </a:lnTo>
                    <a:lnTo>
                      <a:pt x="34093" y="141793"/>
                    </a:lnTo>
                    <a:cubicBezTo>
                      <a:pt x="30548" y="161430"/>
                      <a:pt x="27199" y="179852"/>
                      <a:pt x="16957" y="179852"/>
                    </a:cubicBezTo>
                    <a:cubicBezTo>
                      <a:pt x="16169" y="179852"/>
                      <a:pt x="11245" y="179852"/>
                      <a:pt x="7502" y="176208"/>
                    </a:cubicBezTo>
                    <a:cubicBezTo>
                      <a:pt x="16563" y="175601"/>
                      <a:pt x="18336" y="168313"/>
                      <a:pt x="18336" y="165276"/>
                    </a:cubicBezTo>
                    <a:cubicBezTo>
                      <a:pt x="18336" y="160620"/>
                      <a:pt x="14790" y="158191"/>
                      <a:pt x="11048" y="158191"/>
                    </a:cubicBezTo>
                    <a:cubicBezTo>
                      <a:pt x="5927" y="158191"/>
                      <a:pt x="215" y="162645"/>
                      <a:pt x="215" y="170337"/>
                    </a:cubicBezTo>
                    <a:cubicBezTo>
                      <a:pt x="215" y="179447"/>
                      <a:pt x="8881" y="184306"/>
                      <a:pt x="16957" y="184306"/>
                    </a:cubicBezTo>
                    <a:cubicBezTo>
                      <a:pt x="27790" y="184306"/>
                      <a:pt x="35669" y="172362"/>
                      <a:pt x="39215" y="164669"/>
                    </a:cubicBezTo>
                    <a:cubicBezTo>
                      <a:pt x="45518" y="151915"/>
                      <a:pt x="50048" y="127420"/>
                      <a:pt x="50245" y="126003"/>
                    </a:cubicBezTo>
                    <a:lnTo>
                      <a:pt x="62063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DF4DF033-3218-F3A7-BBE7-508ABCBA5E05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9476435" y="5810585"/>
                <a:ext cx="121746" cy="96786"/>
              </a:xfrm>
              <a:custGeom>
                <a:avLst/>
                <a:gdLst>
                  <a:gd name="csX0" fmla="*/ 69986 w 121746"/>
                  <a:gd name="csY0" fmla="*/ 42740 h 96786"/>
                  <a:gd name="csX1" fmla="*/ 83085 w 121746"/>
                  <a:gd name="csY1" fmla="*/ 29278 h 96786"/>
                  <a:gd name="csX2" fmla="*/ 118519 w 121746"/>
                  <a:gd name="csY2" fmla="*/ 5188 h 96786"/>
                  <a:gd name="csX3" fmla="*/ 121966 w 121746"/>
                  <a:gd name="csY3" fmla="*/ 2212 h 96786"/>
                  <a:gd name="csX4" fmla="*/ 120036 w 121746"/>
                  <a:gd name="csY4" fmla="*/ 86 h 96786"/>
                  <a:gd name="csX5" fmla="*/ 107075 w 121746"/>
                  <a:gd name="csY5" fmla="*/ 653 h 96786"/>
                  <a:gd name="csX6" fmla="*/ 91081 w 121746"/>
                  <a:gd name="csY6" fmla="*/ 86 h 96786"/>
                  <a:gd name="csX7" fmla="*/ 88324 w 121746"/>
                  <a:gd name="csY7" fmla="*/ 3204 h 96786"/>
                  <a:gd name="csX8" fmla="*/ 90392 w 121746"/>
                  <a:gd name="csY8" fmla="*/ 5188 h 96786"/>
                  <a:gd name="csX9" fmla="*/ 95080 w 121746"/>
                  <a:gd name="csY9" fmla="*/ 8730 h 96786"/>
                  <a:gd name="csX10" fmla="*/ 91633 w 121746"/>
                  <a:gd name="csY10" fmla="*/ 14540 h 96786"/>
                  <a:gd name="csX11" fmla="*/ 67918 w 121746"/>
                  <a:gd name="csY11" fmla="*/ 38489 h 96786"/>
                  <a:gd name="csX12" fmla="*/ 53992 w 121746"/>
                  <a:gd name="csY12" fmla="*/ 10714 h 96786"/>
                  <a:gd name="csX13" fmla="*/ 53303 w 121746"/>
                  <a:gd name="csY13" fmla="*/ 8730 h 96786"/>
                  <a:gd name="csX14" fmla="*/ 60610 w 121746"/>
                  <a:gd name="csY14" fmla="*/ 5188 h 96786"/>
                  <a:gd name="csX15" fmla="*/ 63506 w 121746"/>
                  <a:gd name="csY15" fmla="*/ 2070 h 96786"/>
                  <a:gd name="csX16" fmla="*/ 61162 w 121746"/>
                  <a:gd name="csY16" fmla="*/ 86 h 96786"/>
                  <a:gd name="csX17" fmla="*/ 51924 w 121746"/>
                  <a:gd name="csY17" fmla="*/ 511 h 96786"/>
                  <a:gd name="csX18" fmla="*/ 42962 w 121746"/>
                  <a:gd name="csY18" fmla="*/ 653 h 96786"/>
                  <a:gd name="csX19" fmla="*/ 34827 w 121746"/>
                  <a:gd name="csY19" fmla="*/ 511 h 96786"/>
                  <a:gd name="csX20" fmla="*/ 27382 w 121746"/>
                  <a:gd name="csY20" fmla="*/ 86 h 96786"/>
                  <a:gd name="csX21" fmla="*/ 24486 w 121746"/>
                  <a:gd name="csY21" fmla="*/ 3204 h 96786"/>
                  <a:gd name="csX22" fmla="*/ 28485 w 121746"/>
                  <a:gd name="csY22" fmla="*/ 5188 h 96786"/>
                  <a:gd name="csX23" fmla="*/ 38550 w 121746"/>
                  <a:gd name="csY23" fmla="*/ 9439 h 96786"/>
                  <a:gd name="csX24" fmla="*/ 57853 w 121746"/>
                  <a:gd name="csY24" fmla="*/ 48551 h 96786"/>
                  <a:gd name="csX25" fmla="*/ 50132 w 121746"/>
                  <a:gd name="csY25" fmla="*/ 56486 h 96786"/>
                  <a:gd name="csX26" fmla="*/ 38550 w 121746"/>
                  <a:gd name="csY26" fmla="*/ 68106 h 96786"/>
                  <a:gd name="csX27" fmla="*/ 3666 w 121746"/>
                  <a:gd name="csY27" fmla="*/ 91772 h 96786"/>
                  <a:gd name="csX28" fmla="*/ 219 w 121746"/>
                  <a:gd name="csY28" fmla="*/ 94889 h 96786"/>
                  <a:gd name="csX29" fmla="*/ 2150 w 121746"/>
                  <a:gd name="csY29" fmla="*/ 96873 h 96786"/>
                  <a:gd name="csX30" fmla="*/ 14972 w 121746"/>
                  <a:gd name="csY30" fmla="*/ 96306 h 96786"/>
                  <a:gd name="csX31" fmla="*/ 23107 w 121746"/>
                  <a:gd name="csY31" fmla="*/ 96448 h 96786"/>
                  <a:gd name="csX32" fmla="*/ 30966 w 121746"/>
                  <a:gd name="csY32" fmla="*/ 96873 h 96786"/>
                  <a:gd name="csX33" fmla="*/ 33862 w 121746"/>
                  <a:gd name="csY33" fmla="*/ 93897 h 96786"/>
                  <a:gd name="csX34" fmla="*/ 31380 w 121746"/>
                  <a:gd name="csY34" fmla="*/ 91772 h 96786"/>
                  <a:gd name="csX35" fmla="*/ 27106 w 121746"/>
                  <a:gd name="csY35" fmla="*/ 88229 h 96786"/>
                  <a:gd name="csX36" fmla="*/ 31932 w 121746"/>
                  <a:gd name="csY36" fmla="*/ 81002 h 96786"/>
                  <a:gd name="csX37" fmla="*/ 59921 w 121746"/>
                  <a:gd name="csY37" fmla="*/ 52802 h 96786"/>
                  <a:gd name="csX38" fmla="*/ 76604 w 121746"/>
                  <a:gd name="csY38" fmla="*/ 86387 h 96786"/>
                  <a:gd name="csX39" fmla="*/ 77431 w 121746"/>
                  <a:gd name="csY39" fmla="*/ 88229 h 96786"/>
                  <a:gd name="csX40" fmla="*/ 70124 w 121746"/>
                  <a:gd name="csY40" fmla="*/ 91772 h 96786"/>
                  <a:gd name="csX41" fmla="*/ 67091 w 121746"/>
                  <a:gd name="csY41" fmla="*/ 94889 h 96786"/>
                  <a:gd name="csX42" fmla="*/ 69435 w 121746"/>
                  <a:gd name="csY42" fmla="*/ 96873 h 96786"/>
                  <a:gd name="csX43" fmla="*/ 78672 w 121746"/>
                  <a:gd name="csY43" fmla="*/ 96448 h 96786"/>
                  <a:gd name="csX44" fmla="*/ 87635 w 121746"/>
                  <a:gd name="csY44" fmla="*/ 96306 h 96786"/>
                  <a:gd name="csX45" fmla="*/ 95769 w 121746"/>
                  <a:gd name="csY45" fmla="*/ 96448 h 96786"/>
                  <a:gd name="csX46" fmla="*/ 103215 w 121746"/>
                  <a:gd name="csY46" fmla="*/ 96873 h 96786"/>
                  <a:gd name="csX47" fmla="*/ 106110 w 121746"/>
                  <a:gd name="csY47" fmla="*/ 93756 h 96786"/>
                  <a:gd name="csX48" fmla="*/ 102112 w 121746"/>
                  <a:gd name="csY48" fmla="*/ 91772 h 96786"/>
                  <a:gd name="csX49" fmla="*/ 92185 w 121746"/>
                  <a:gd name="csY49" fmla="*/ 87804 h 96786"/>
                  <a:gd name="csX50" fmla="*/ 69986 w 121746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746" h="96786">
                    <a:moveTo>
                      <a:pt x="69986" y="42740"/>
                    </a:moveTo>
                    <a:lnTo>
                      <a:pt x="83085" y="29278"/>
                    </a:lnTo>
                    <a:cubicBezTo>
                      <a:pt x="100733" y="11423"/>
                      <a:pt x="106110" y="5896"/>
                      <a:pt x="118519" y="5188"/>
                    </a:cubicBezTo>
                    <a:cubicBezTo>
                      <a:pt x="120312" y="5046"/>
                      <a:pt x="121966" y="5046"/>
                      <a:pt x="121966" y="2212"/>
                    </a:cubicBezTo>
                    <a:cubicBezTo>
                      <a:pt x="121966" y="511"/>
                      <a:pt x="120450" y="86"/>
                      <a:pt x="120036" y="86"/>
                    </a:cubicBezTo>
                    <a:cubicBezTo>
                      <a:pt x="116038" y="86"/>
                      <a:pt x="111212" y="653"/>
                      <a:pt x="107075" y="653"/>
                    </a:cubicBezTo>
                    <a:cubicBezTo>
                      <a:pt x="103491" y="653"/>
                      <a:pt x="94666" y="86"/>
                      <a:pt x="91081" y="86"/>
                    </a:cubicBezTo>
                    <a:cubicBezTo>
                      <a:pt x="89978" y="86"/>
                      <a:pt x="88324" y="511"/>
                      <a:pt x="88324" y="3204"/>
                    </a:cubicBezTo>
                    <a:cubicBezTo>
                      <a:pt x="88324" y="3345"/>
                      <a:pt x="88324" y="5046"/>
                      <a:pt x="90392" y="5188"/>
                    </a:cubicBezTo>
                    <a:cubicBezTo>
                      <a:pt x="91633" y="5329"/>
                      <a:pt x="95080" y="5613"/>
                      <a:pt x="95080" y="8730"/>
                    </a:cubicBezTo>
                    <a:cubicBezTo>
                      <a:pt x="95080" y="10856"/>
                      <a:pt x="93012" y="13123"/>
                      <a:pt x="91633" y="14540"/>
                    </a:cubicBezTo>
                    <a:cubicBezTo>
                      <a:pt x="90530" y="15532"/>
                      <a:pt x="73019" y="33104"/>
                      <a:pt x="67918" y="38489"/>
                    </a:cubicBezTo>
                    <a:lnTo>
                      <a:pt x="53992" y="10714"/>
                    </a:lnTo>
                    <a:cubicBezTo>
                      <a:pt x="53716" y="10289"/>
                      <a:pt x="53303" y="9297"/>
                      <a:pt x="53303" y="8730"/>
                    </a:cubicBezTo>
                    <a:cubicBezTo>
                      <a:pt x="53303" y="7738"/>
                      <a:pt x="55922" y="5471"/>
                      <a:pt x="60610" y="5188"/>
                    </a:cubicBezTo>
                    <a:cubicBezTo>
                      <a:pt x="61575" y="5188"/>
                      <a:pt x="63506" y="5046"/>
                      <a:pt x="63506" y="2070"/>
                    </a:cubicBezTo>
                    <a:cubicBezTo>
                      <a:pt x="63506" y="1928"/>
                      <a:pt x="63368" y="86"/>
                      <a:pt x="61162" y="86"/>
                    </a:cubicBezTo>
                    <a:cubicBezTo>
                      <a:pt x="58266" y="86"/>
                      <a:pt x="54819" y="511"/>
                      <a:pt x="51924" y="511"/>
                    </a:cubicBezTo>
                    <a:cubicBezTo>
                      <a:pt x="49028" y="511"/>
                      <a:pt x="45857" y="653"/>
                      <a:pt x="42962" y="653"/>
                    </a:cubicBezTo>
                    <a:cubicBezTo>
                      <a:pt x="40618" y="653"/>
                      <a:pt x="37309" y="653"/>
                      <a:pt x="34827" y="511"/>
                    </a:cubicBezTo>
                    <a:cubicBezTo>
                      <a:pt x="32483" y="370"/>
                      <a:pt x="29588" y="86"/>
                      <a:pt x="27382" y="86"/>
                    </a:cubicBezTo>
                    <a:cubicBezTo>
                      <a:pt x="26692" y="86"/>
                      <a:pt x="24486" y="86"/>
                      <a:pt x="24486" y="3204"/>
                    </a:cubicBezTo>
                    <a:cubicBezTo>
                      <a:pt x="24486" y="5188"/>
                      <a:pt x="26279" y="5188"/>
                      <a:pt x="28485" y="5188"/>
                    </a:cubicBezTo>
                    <a:cubicBezTo>
                      <a:pt x="36482" y="5188"/>
                      <a:pt x="37171" y="6605"/>
                      <a:pt x="38550" y="9439"/>
                    </a:cubicBezTo>
                    <a:lnTo>
                      <a:pt x="57853" y="48551"/>
                    </a:lnTo>
                    <a:lnTo>
                      <a:pt x="50132" y="56486"/>
                    </a:lnTo>
                    <a:cubicBezTo>
                      <a:pt x="47512" y="59037"/>
                      <a:pt x="41032" y="65414"/>
                      <a:pt x="38550" y="68106"/>
                    </a:cubicBezTo>
                    <a:cubicBezTo>
                      <a:pt x="21729" y="85253"/>
                      <a:pt x="16075" y="91205"/>
                      <a:pt x="3666" y="91772"/>
                    </a:cubicBezTo>
                    <a:cubicBezTo>
                      <a:pt x="1736" y="91913"/>
                      <a:pt x="219" y="91913"/>
                      <a:pt x="219" y="94889"/>
                    </a:cubicBezTo>
                    <a:cubicBezTo>
                      <a:pt x="219" y="95456"/>
                      <a:pt x="633" y="96873"/>
                      <a:pt x="2150" y="96873"/>
                    </a:cubicBezTo>
                    <a:cubicBezTo>
                      <a:pt x="6148" y="96873"/>
                      <a:pt x="10836" y="96306"/>
                      <a:pt x="14972" y="96306"/>
                    </a:cubicBezTo>
                    <a:cubicBezTo>
                      <a:pt x="17316" y="96306"/>
                      <a:pt x="20763" y="96306"/>
                      <a:pt x="23107" y="96448"/>
                    </a:cubicBezTo>
                    <a:cubicBezTo>
                      <a:pt x="25589" y="96590"/>
                      <a:pt x="28622" y="96873"/>
                      <a:pt x="30966" y="96873"/>
                    </a:cubicBezTo>
                    <a:cubicBezTo>
                      <a:pt x="31656" y="96873"/>
                      <a:pt x="33862" y="96873"/>
                      <a:pt x="33862" y="93897"/>
                    </a:cubicBezTo>
                    <a:cubicBezTo>
                      <a:pt x="33862" y="91913"/>
                      <a:pt x="32207" y="91772"/>
                      <a:pt x="31380" y="91772"/>
                    </a:cubicBezTo>
                    <a:cubicBezTo>
                      <a:pt x="30001" y="91630"/>
                      <a:pt x="27106" y="91205"/>
                      <a:pt x="27106" y="88229"/>
                    </a:cubicBezTo>
                    <a:cubicBezTo>
                      <a:pt x="27106" y="85962"/>
                      <a:pt x="28898" y="84119"/>
                      <a:pt x="31932" y="81002"/>
                    </a:cubicBezTo>
                    <a:lnTo>
                      <a:pt x="59921" y="52802"/>
                    </a:lnTo>
                    <a:lnTo>
                      <a:pt x="76604" y="86387"/>
                    </a:lnTo>
                    <a:cubicBezTo>
                      <a:pt x="77294" y="87804"/>
                      <a:pt x="77431" y="88087"/>
                      <a:pt x="77431" y="88229"/>
                    </a:cubicBezTo>
                    <a:cubicBezTo>
                      <a:pt x="77431" y="89079"/>
                      <a:pt x="74950" y="91347"/>
                      <a:pt x="70124" y="91772"/>
                    </a:cubicBezTo>
                    <a:cubicBezTo>
                      <a:pt x="68883" y="91913"/>
                      <a:pt x="67091" y="91913"/>
                      <a:pt x="67091" y="94889"/>
                    </a:cubicBezTo>
                    <a:cubicBezTo>
                      <a:pt x="67091" y="95031"/>
                      <a:pt x="67228" y="96873"/>
                      <a:pt x="69435" y="96873"/>
                    </a:cubicBezTo>
                    <a:cubicBezTo>
                      <a:pt x="72330" y="96873"/>
                      <a:pt x="75777" y="96448"/>
                      <a:pt x="78672" y="96448"/>
                    </a:cubicBezTo>
                    <a:cubicBezTo>
                      <a:pt x="81568" y="96448"/>
                      <a:pt x="84739" y="96306"/>
                      <a:pt x="87635" y="96306"/>
                    </a:cubicBezTo>
                    <a:cubicBezTo>
                      <a:pt x="89978" y="96306"/>
                      <a:pt x="93288" y="96306"/>
                      <a:pt x="95769" y="96448"/>
                    </a:cubicBezTo>
                    <a:cubicBezTo>
                      <a:pt x="98113" y="96590"/>
                      <a:pt x="101009" y="96873"/>
                      <a:pt x="103215" y="96873"/>
                    </a:cubicBezTo>
                    <a:cubicBezTo>
                      <a:pt x="103904" y="96873"/>
                      <a:pt x="106110" y="96873"/>
                      <a:pt x="106110" y="93756"/>
                    </a:cubicBezTo>
                    <a:cubicBezTo>
                      <a:pt x="106110" y="91772"/>
                      <a:pt x="104318" y="91772"/>
                      <a:pt x="102112" y="91772"/>
                    </a:cubicBezTo>
                    <a:cubicBezTo>
                      <a:pt x="94115" y="91772"/>
                      <a:pt x="93425" y="90213"/>
                      <a:pt x="92185" y="87804"/>
                    </a:cubicBezTo>
                    <a:lnTo>
                      <a:pt x="69986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A4F14951-C9BE-798F-69FC-27E098432A14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9610828" y="5856368"/>
                <a:ext cx="68446" cy="73587"/>
              </a:xfrm>
              <a:custGeom>
                <a:avLst/>
                <a:gdLst>
                  <a:gd name="csX0" fmla="*/ 68673 w 68446"/>
                  <a:gd name="csY0" fmla="*/ 1504 h 73587"/>
                  <a:gd name="csX1" fmla="*/ 67097 w 68446"/>
                  <a:gd name="csY1" fmla="*/ 87 h 73587"/>
                  <a:gd name="csX2" fmla="*/ 65029 w 68446"/>
                  <a:gd name="csY2" fmla="*/ 1504 h 73587"/>
                  <a:gd name="csX3" fmla="*/ 59809 w 68446"/>
                  <a:gd name="csY3" fmla="*/ 7375 h 73587"/>
                  <a:gd name="csX4" fmla="*/ 41491 w 68446"/>
                  <a:gd name="csY4" fmla="*/ 87 h 73587"/>
                  <a:gd name="csX5" fmla="*/ 12734 w 68446"/>
                  <a:gd name="csY5" fmla="*/ 22457 h 73587"/>
                  <a:gd name="csX6" fmla="*/ 25635 w 68446"/>
                  <a:gd name="csY6" fmla="*/ 37134 h 73587"/>
                  <a:gd name="csX7" fmla="*/ 37059 w 68446"/>
                  <a:gd name="csY7" fmla="*/ 39563 h 73587"/>
                  <a:gd name="csX8" fmla="*/ 49961 w 68446"/>
                  <a:gd name="csY8" fmla="*/ 44017 h 73587"/>
                  <a:gd name="csX9" fmla="*/ 53703 w 68446"/>
                  <a:gd name="csY9" fmla="*/ 51710 h 73587"/>
                  <a:gd name="csX10" fmla="*/ 30953 w 68446"/>
                  <a:gd name="csY10" fmla="*/ 69120 h 73587"/>
                  <a:gd name="csX11" fmla="*/ 9090 w 68446"/>
                  <a:gd name="csY11" fmla="*/ 55151 h 73587"/>
                  <a:gd name="csX12" fmla="*/ 9582 w 68446"/>
                  <a:gd name="csY12" fmla="*/ 50799 h 73587"/>
                  <a:gd name="csX13" fmla="*/ 9779 w 68446"/>
                  <a:gd name="csY13" fmla="*/ 49989 h 73587"/>
                  <a:gd name="csX14" fmla="*/ 7711 w 68446"/>
                  <a:gd name="csY14" fmla="*/ 48471 h 73587"/>
                  <a:gd name="csX15" fmla="*/ 5446 w 68446"/>
                  <a:gd name="csY15" fmla="*/ 50495 h 73587"/>
                  <a:gd name="csX16" fmla="*/ 620 w 68446"/>
                  <a:gd name="csY16" fmla="*/ 70638 h 73587"/>
                  <a:gd name="csX17" fmla="*/ 226 w 68446"/>
                  <a:gd name="csY17" fmla="*/ 72257 h 73587"/>
                  <a:gd name="csX18" fmla="*/ 1900 w 68446"/>
                  <a:gd name="csY18" fmla="*/ 73674 h 73587"/>
                  <a:gd name="csX19" fmla="*/ 3968 w 68446"/>
                  <a:gd name="csY19" fmla="*/ 72257 h 73587"/>
                  <a:gd name="csX20" fmla="*/ 8991 w 68446"/>
                  <a:gd name="csY20" fmla="*/ 66690 h 73587"/>
                  <a:gd name="csX21" fmla="*/ 30658 w 68446"/>
                  <a:gd name="csY21" fmla="*/ 73674 h 73587"/>
                  <a:gd name="csX22" fmla="*/ 60105 w 68446"/>
                  <a:gd name="csY22" fmla="*/ 49382 h 73587"/>
                  <a:gd name="csX23" fmla="*/ 46711 w 68446"/>
                  <a:gd name="csY23" fmla="*/ 33692 h 73587"/>
                  <a:gd name="csX24" fmla="*/ 33809 w 68446"/>
                  <a:gd name="csY24" fmla="*/ 30959 h 73587"/>
                  <a:gd name="csX25" fmla="*/ 22385 w 68446"/>
                  <a:gd name="csY25" fmla="*/ 26809 h 73587"/>
                  <a:gd name="csX26" fmla="*/ 19135 w 68446"/>
                  <a:gd name="csY26" fmla="*/ 20129 h 73587"/>
                  <a:gd name="csX27" fmla="*/ 41196 w 68446"/>
                  <a:gd name="csY27" fmla="*/ 4338 h 73587"/>
                  <a:gd name="csX28" fmla="*/ 59415 w 68446"/>
                  <a:gd name="csY28" fmla="*/ 20230 h 73587"/>
                  <a:gd name="csX29" fmla="*/ 59218 w 68446"/>
                  <a:gd name="csY29" fmla="*/ 23874 h 73587"/>
                  <a:gd name="csX30" fmla="*/ 61188 w 68446"/>
                  <a:gd name="csY30" fmla="*/ 25291 h 73587"/>
                  <a:gd name="csX31" fmla="*/ 63453 w 68446"/>
                  <a:gd name="csY31" fmla="*/ 23165 h 73587"/>
                  <a:gd name="csX32" fmla="*/ 68673 w 68446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446" h="73587">
                    <a:moveTo>
                      <a:pt x="68673" y="1504"/>
                    </a:moveTo>
                    <a:cubicBezTo>
                      <a:pt x="68673" y="1403"/>
                      <a:pt x="68673" y="87"/>
                      <a:pt x="67097" y="87"/>
                    </a:cubicBezTo>
                    <a:cubicBezTo>
                      <a:pt x="66309" y="87"/>
                      <a:pt x="66211" y="188"/>
                      <a:pt x="65029" y="1504"/>
                    </a:cubicBezTo>
                    <a:cubicBezTo>
                      <a:pt x="63847" y="2719"/>
                      <a:pt x="60991" y="6059"/>
                      <a:pt x="59809" y="7375"/>
                    </a:cubicBezTo>
                    <a:cubicBezTo>
                      <a:pt x="57347" y="4136"/>
                      <a:pt x="51930" y="87"/>
                      <a:pt x="41491" y="87"/>
                    </a:cubicBezTo>
                    <a:cubicBezTo>
                      <a:pt x="26029" y="87"/>
                      <a:pt x="12734" y="11120"/>
                      <a:pt x="12734" y="22457"/>
                    </a:cubicBezTo>
                    <a:cubicBezTo>
                      <a:pt x="12734" y="29745"/>
                      <a:pt x="18150" y="35008"/>
                      <a:pt x="25635" y="37134"/>
                    </a:cubicBezTo>
                    <a:cubicBezTo>
                      <a:pt x="26718" y="37438"/>
                      <a:pt x="34991" y="39158"/>
                      <a:pt x="37059" y="39563"/>
                    </a:cubicBezTo>
                    <a:cubicBezTo>
                      <a:pt x="45529" y="41385"/>
                      <a:pt x="47302" y="41790"/>
                      <a:pt x="49961" y="44017"/>
                    </a:cubicBezTo>
                    <a:cubicBezTo>
                      <a:pt x="52324" y="45940"/>
                      <a:pt x="53703" y="48572"/>
                      <a:pt x="53703" y="51710"/>
                    </a:cubicBezTo>
                    <a:cubicBezTo>
                      <a:pt x="53703" y="59807"/>
                      <a:pt x="44249" y="69120"/>
                      <a:pt x="30953" y="69120"/>
                    </a:cubicBezTo>
                    <a:cubicBezTo>
                      <a:pt x="23764" y="69120"/>
                      <a:pt x="9090" y="67601"/>
                      <a:pt x="9090" y="55151"/>
                    </a:cubicBezTo>
                    <a:cubicBezTo>
                      <a:pt x="9090" y="53734"/>
                      <a:pt x="9287" y="52216"/>
                      <a:pt x="9582" y="50799"/>
                    </a:cubicBezTo>
                    <a:cubicBezTo>
                      <a:pt x="9681" y="50394"/>
                      <a:pt x="9779" y="50293"/>
                      <a:pt x="9779" y="49989"/>
                    </a:cubicBezTo>
                    <a:cubicBezTo>
                      <a:pt x="9779" y="48471"/>
                      <a:pt x="8400" y="48471"/>
                      <a:pt x="7711" y="48471"/>
                    </a:cubicBezTo>
                    <a:cubicBezTo>
                      <a:pt x="6431" y="48471"/>
                      <a:pt x="5938" y="48572"/>
                      <a:pt x="5446" y="50495"/>
                    </a:cubicBezTo>
                    <a:lnTo>
                      <a:pt x="620" y="70638"/>
                    </a:lnTo>
                    <a:cubicBezTo>
                      <a:pt x="620" y="70840"/>
                      <a:pt x="226" y="72156"/>
                      <a:pt x="226" y="72257"/>
                    </a:cubicBezTo>
                    <a:cubicBezTo>
                      <a:pt x="226" y="72460"/>
                      <a:pt x="324" y="73674"/>
                      <a:pt x="1900" y="73674"/>
                    </a:cubicBezTo>
                    <a:cubicBezTo>
                      <a:pt x="2491" y="73674"/>
                      <a:pt x="2590" y="73573"/>
                      <a:pt x="3968" y="72257"/>
                    </a:cubicBezTo>
                    <a:cubicBezTo>
                      <a:pt x="5150" y="71043"/>
                      <a:pt x="7908" y="67905"/>
                      <a:pt x="8991" y="66690"/>
                    </a:cubicBezTo>
                    <a:cubicBezTo>
                      <a:pt x="14605" y="72257"/>
                      <a:pt x="23173" y="73674"/>
                      <a:pt x="30658" y="73674"/>
                    </a:cubicBezTo>
                    <a:cubicBezTo>
                      <a:pt x="47105" y="73674"/>
                      <a:pt x="60105" y="61224"/>
                      <a:pt x="60105" y="49382"/>
                    </a:cubicBezTo>
                    <a:cubicBezTo>
                      <a:pt x="60105" y="41992"/>
                      <a:pt x="54787" y="35717"/>
                      <a:pt x="46711" y="33692"/>
                    </a:cubicBezTo>
                    <a:cubicBezTo>
                      <a:pt x="45430" y="33389"/>
                      <a:pt x="36074" y="31364"/>
                      <a:pt x="33809" y="30959"/>
                    </a:cubicBezTo>
                    <a:cubicBezTo>
                      <a:pt x="27014" y="29441"/>
                      <a:pt x="25340" y="29137"/>
                      <a:pt x="22385" y="26809"/>
                    </a:cubicBezTo>
                    <a:cubicBezTo>
                      <a:pt x="20415" y="25190"/>
                      <a:pt x="19135" y="22862"/>
                      <a:pt x="19135" y="20129"/>
                    </a:cubicBezTo>
                    <a:cubicBezTo>
                      <a:pt x="19135" y="12234"/>
                      <a:pt x="29082" y="4338"/>
                      <a:pt x="41196" y="4338"/>
                    </a:cubicBezTo>
                    <a:cubicBezTo>
                      <a:pt x="49961" y="4338"/>
                      <a:pt x="59415" y="7577"/>
                      <a:pt x="59415" y="20230"/>
                    </a:cubicBezTo>
                    <a:cubicBezTo>
                      <a:pt x="59415" y="21850"/>
                      <a:pt x="59218" y="23267"/>
                      <a:pt x="59218" y="23874"/>
                    </a:cubicBezTo>
                    <a:cubicBezTo>
                      <a:pt x="59218" y="25291"/>
                      <a:pt x="60696" y="25291"/>
                      <a:pt x="61188" y="25291"/>
                    </a:cubicBezTo>
                    <a:cubicBezTo>
                      <a:pt x="62961" y="25291"/>
                      <a:pt x="62961" y="25089"/>
                      <a:pt x="63453" y="23165"/>
                    </a:cubicBezTo>
                    <a:lnTo>
                      <a:pt x="68673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BD7DE9DC-1CE8-8C07-4389-6CBEEF78A1A6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9697126" y="5890682"/>
                <a:ext cx="40477" cy="67412"/>
              </a:xfrm>
              <a:custGeom>
                <a:avLst/>
                <a:gdLst>
                  <a:gd name="csX0" fmla="*/ 25344 w 40477"/>
                  <a:gd name="csY0" fmla="*/ 3125 h 67412"/>
                  <a:gd name="csX1" fmla="*/ 21798 w 40477"/>
                  <a:gd name="csY1" fmla="*/ 89 h 67412"/>
                  <a:gd name="csX2" fmla="*/ 1904 w 40477"/>
                  <a:gd name="csY2" fmla="*/ 6567 h 67412"/>
                  <a:gd name="csX3" fmla="*/ 230 w 40477"/>
                  <a:gd name="csY3" fmla="*/ 6567 h 67412"/>
                  <a:gd name="csX4" fmla="*/ 230 w 40477"/>
                  <a:gd name="csY4" fmla="*/ 11020 h 67412"/>
                  <a:gd name="csX5" fmla="*/ 1904 w 40477"/>
                  <a:gd name="csY5" fmla="*/ 11020 h 67412"/>
                  <a:gd name="csX6" fmla="*/ 16283 w 40477"/>
                  <a:gd name="csY6" fmla="*/ 8186 h 67412"/>
                  <a:gd name="csX7" fmla="*/ 16283 w 40477"/>
                  <a:gd name="csY7" fmla="*/ 58797 h 67412"/>
                  <a:gd name="csX8" fmla="*/ 5844 w 40477"/>
                  <a:gd name="csY8" fmla="*/ 63048 h 67412"/>
                  <a:gd name="csX9" fmla="*/ 920 w 40477"/>
                  <a:gd name="csY9" fmla="*/ 63048 h 67412"/>
                  <a:gd name="csX10" fmla="*/ 920 w 40477"/>
                  <a:gd name="csY10" fmla="*/ 67501 h 67412"/>
                  <a:gd name="csX11" fmla="*/ 20814 w 40477"/>
                  <a:gd name="csY11" fmla="*/ 67097 h 67412"/>
                  <a:gd name="csX12" fmla="*/ 40707 w 40477"/>
                  <a:gd name="csY12" fmla="*/ 67501 h 67412"/>
                  <a:gd name="csX13" fmla="*/ 40707 w 40477"/>
                  <a:gd name="csY13" fmla="*/ 63048 h 67412"/>
                  <a:gd name="csX14" fmla="*/ 35783 w 40477"/>
                  <a:gd name="csY14" fmla="*/ 63048 h 67412"/>
                  <a:gd name="csX15" fmla="*/ 25344 w 40477"/>
                  <a:gd name="csY15" fmla="*/ 58797 h 67412"/>
                  <a:gd name="csX16" fmla="*/ 25344 w 40477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477" h="67412">
                    <a:moveTo>
                      <a:pt x="25344" y="3125"/>
                    </a:moveTo>
                    <a:cubicBezTo>
                      <a:pt x="25344" y="89"/>
                      <a:pt x="25048" y="89"/>
                      <a:pt x="21798" y="89"/>
                    </a:cubicBezTo>
                    <a:cubicBezTo>
                      <a:pt x="14806" y="6567"/>
                      <a:pt x="3874" y="6567"/>
                      <a:pt x="1904" y="6567"/>
                    </a:cubicBezTo>
                    <a:lnTo>
                      <a:pt x="230" y="6567"/>
                    </a:lnTo>
                    <a:lnTo>
                      <a:pt x="230" y="11020"/>
                    </a:lnTo>
                    <a:lnTo>
                      <a:pt x="1904" y="11020"/>
                    </a:lnTo>
                    <a:cubicBezTo>
                      <a:pt x="4170" y="11020"/>
                      <a:pt x="10571" y="10717"/>
                      <a:pt x="16283" y="8186"/>
                    </a:cubicBezTo>
                    <a:lnTo>
                      <a:pt x="16283" y="58797"/>
                    </a:lnTo>
                    <a:cubicBezTo>
                      <a:pt x="16283" y="61934"/>
                      <a:pt x="16283" y="63048"/>
                      <a:pt x="5844" y="63048"/>
                    </a:cubicBezTo>
                    <a:lnTo>
                      <a:pt x="920" y="63048"/>
                    </a:lnTo>
                    <a:lnTo>
                      <a:pt x="920" y="67501"/>
                    </a:lnTo>
                    <a:cubicBezTo>
                      <a:pt x="6336" y="67097"/>
                      <a:pt x="15101" y="67097"/>
                      <a:pt x="20814" y="67097"/>
                    </a:cubicBezTo>
                    <a:cubicBezTo>
                      <a:pt x="26526" y="67097"/>
                      <a:pt x="35291" y="67097"/>
                      <a:pt x="40707" y="67501"/>
                    </a:cubicBezTo>
                    <a:lnTo>
                      <a:pt x="40707" y="63048"/>
                    </a:lnTo>
                    <a:lnTo>
                      <a:pt x="35783" y="63048"/>
                    </a:lnTo>
                    <a:cubicBezTo>
                      <a:pt x="25344" y="63048"/>
                      <a:pt x="25344" y="61934"/>
                      <a:pt x="25344" y="58797"/>
                    </a:cubicBezTo>
                    <a:lnTo>
                      <a:pt x="25344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2AE41CD9-3912-A4D1-4726-624747BF1844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9785208" y="5891075"/>
                <a:ext cx="17510" cy="43646"/>
              </a:xfrm>
              <a:custGeom>
                <a:avLst/>
                <a:gdLst>
                  <a:gd name="csX0" fmla="*/ 13885 w 17510"/>
                  <a:gd name="csY0" fmla="*/ 14115 h 43646"/>
                  <a:gd name="csX1" fmla="*/ 3130 w 17510"/>
                  <a:gd name="csY1" fmla="*/ 40048 h 43646"/>
                  <a:gd name="csX2" fmla="*/ 2165 w 17510"/>
                  <a:gd name="csY2" fmla="*/ 41749 h 43646"/>
                  <a:gd name="csX3" fmla="*/ 4095 w 17510"/>
                  <a:gd name="csY3" fmla="*/ 43732 h 43646"/>
                  <a:gd name="csX4" fmla="*/ 17745 w 17510"/>
                  <a:gd name="csY4" fmla="*/ 15532 h 43646"/>
                  <a:gd name="csX5" fmla="*/ 8094 w 17510"/>
                  <a:gd name="csY5" fmla="*/ 86 h 43646"/>
                  <a:gd name="csX6" fmla="*/ 235 w 17510"/>
                  <a:gd name="csY6" fmla="*/ 8164 h 43646"/>
                  <a:gd name="csX7" fmla="*/ 8232 w 17510"/>
                  <a:gd name="csY7" fmla="*/ 16383 h 43646"/>
                  <a:gd name="csX8" fmla="*/ 13885 w 1751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510" h="43646">
                    <a:moveTo>
                      <a:pt x="13885" y="14115"/>
                    </a:moveTo>
                    <a:cubicBezTo>
                      <a:pt x="13885" y="21909"/>
                      <a:pt x="12506" y="30979"/>
                      <a:pt x="3130" y="40048"/>
                    </a:cubicBezTo>
                    <a:cubicBezTo>
                      <a:pt x="2579" y="40615"/>
                      <a:pt x="2165" y="41040"/>
                      <a:pt x="2165" y="41749"/>
                    </a:cubicBezTo>
                    <a:cubicBezTo>
                      <a:pt x="2165" y="42740"/>
                      <a:pt x="3268" y="43732"/>
                      <a:pt x="4095" y="43732"/>
                    </a:cubicBezTo>
                    <a:cubicBezTo>
                      <a:pt x="6026" y="43732"/>
                      <a:pt x="17745" y="32396"/>
                      <a:pt x="17745" y="15532"/>
                    </a:cubicBezTo>
                    <a:cubicBezTo>
                      <a:pt x="17745" y="6746"/>
                      <a:pt x="14436" y="86"/>
                      <a:pt x="8094" y="86"/>
                    </a:cubicBezTo>
                    <a:cubicBezTo>
                      <a:pt x="3544" y="86"/>
                      <a:pt x="235" y="3771"/>
                      <a:pt x="235" y="8164"/>
                    </a:cubicBezTo>
                    <a:cubicBezTo>
                      <a:pt x="235" y="12698"/>
                      <a:pt x="3406" y="16383"/>
                      <a:pt x="8232" y="16383"/>
                    </a:cubicBezTo>
                    <a:cubicBezTo>
                      <a:pt x="11541" y="16383"/>
                      <a:pt x="13747" y="14115"/>
                      <a:pt x="13885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EE74E14A-D8DC-9CDF-4D3F-E858B223C983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9823440" y="5810585"/>
                <a:ext cx="121746" cy="96786"/>
              </a:xfrm>
              <a:custGeom>
                <a:avLst/>
                <a:gdLst>
                  <a:gd name="csX0" fmla="*/ 70004 w 121746"/>
                  <a:gd name="csY0" fmla="*/ 42740 h 96786"/>
                  <a:gd name="csX1" fmla="*/ 83102 w 121746"/>
                  <a:gd name="csY1" fmla="*/ 29278 h 96786"/>
                  <a:gd name="csX2" fmla="*/ 118537 w 121746"/>
                  <a:gd name="csY2" fmla="*/ 5188 h 96786"/>
                  <a:gd name="csX3" fmla="*/ 121984 w 121746"/>
                  <a:gd name="csY3" fmla="*/ 2212 h 96786"/>
                  <a:gd name="csX4" fmla="*/ 120054 w 121746"/>
                  <a:gd name="csY4" fmla="*/ 86 h 96786"/>
                  <a:gd name="csX5" fmla="*/ 107093 w 121746"/>
                  <a:gd name="csY5" fmla="*/ 653 h 96786"/>
                  <a:gd name="csX6" fmla="*/ 91099 w 121746"/>
                  <a:gd name="csY6" fmla="*/ 86 h 96786"/>
                  <a:gd name="csX7" fmla="*/ 88341 w 121746"/>
                  <a:gd name="csY7" fmla="*/ 3204 h 96786"/>
                  <a:gd name="csX8" fmla="*/ 90410 w 121746"/>
                  <a:gd name="csY8" fmla="*/ 5188 h 96786"/>
                  <a:gd name="csX9" fmla="*/ 95098 w 121746"/>
                  <a:gd name="csY9" fmla="*/ 8730 h 96786"/>
                  <a:gd name="csX10" fmla="*/ 91651 w 121746"/>
                  <a:gd name="csY10" fmla="*/ 14540 h 96786"/>
                  <a:gd name="csX11" fmla="*/ 67935 w 121746"/>
                  <a:gd name="csY11" fmla="*/ 38489 h 96786"/>
                  <a:gd name="csX12" fmla="*/ 54010 w 121746"/>
                  <a:gd name="csY12" fmla="*/ 10714 h 96786"/>
                  <a:gd name="csX13" fmla="*/ 53320 w 121746"/>
                  <a:gd name="csY13" fmla="*/ 8730 h 96786"/>
                  <a:gd name="csX14" fmla="*/ 60628 w 121746"/>
                  <a:gd name="csY14" fmla="*/ 5188 h 96786"/>
                  <a:gd name="csX15" fmla="*/ 63523 w 121746"/>
                  <a:gd name="csY15" fmla="*/ 2070 h 96786"/>
                  <a:gd name="csX16" fmla="*/ 61179 w 121746"/>
                  <a:gd name="csY16" fmla="*/ 86 h 96786"/>
                  <a:gd name="csX17" fmla="*/ 51941 w 121746"/>
                  <a:gd name="csY17" fmla="*/ 511 h 96786"/>
                  <a:gd name="csX18" fmla="*/ 42979 w 121746"/>
                  <a:gd name="csY18" fmla="*/ 653 h 96786"/>
                  <a:gd name="csX19" fmla="*/ 34845 w 121746"/>
                  <a:gd name="csY19" fmla="*/ 511 h 96786"/>
                  <a:gd name="csX20" fmla="*/ 27399 w 121746"/>
                  <a:gd name="csY20" fmla="*/ 86 h 96786"/>
                  <a:gd name="csX21" fmla="*/ 24504 w 121746"/>
                  <a:gd name="csY21" fmla="*/ 3204 h 96786"/>
                  <a:gd name="csX22" fmla="*/ 28502 w 121746"/>
                  <a:gd name="csY22" fmla="*/ 5188 h 96786"/>
                  <a:gd name="csX23" fmla="*/ 38567 w 121746"/>
                  <a:gd name="csY23" fmla="*/ 9439 h 96786"/>
                  <a:gd name="csX24" fmla="*/ 57870 w 121746"/>
                  <a:gd name="csY24" fmla="*/ 48551 h 96786"/>
                  <a:gd name="csX25" fmla="*/ 50149 w 121746"/>
                  <a:gd name="csY25" fmla="*/ 56486 h 96786"/>
                  <a:gd name="csX26" fmla="*/ 38567 w 121746"/>
                  <a:gd name="csY26" fmla="*/ 68106 h 96786"/>
                  <a:gd name="csX27" fmla="*/ 3684 w 121746"/>
                  <a:gd name="csY27" fmla="*/ 91772 h 96786"/>
                  <a:gd name="csX28" fmla="*/ 237 w 121746"/>
                  <a:gd name="csY28" fmla="*/ 94889 h 96786"/>
                  <a:gd name="csX29" fmla="*/ 2167 w 121746"/>
                  <a:gd name="csY29" fmla="*/ 96873 h 96786"/>
                  <a:gd name="csX30" fmla="*/ 14990 w 121746"/>
                  <a:gd name="csY30" fmla="*/ 96306 h 96786"/>
                  <a:gd name="csX31" fmla="*/ 23125 w 121746"/>
                  <a:gd name="csY31" fmla="*/ 96448 h 96786"/>
                  <a:gd name="csX32" fmla="*/ 30984 w 121746"/>
                  <a:gd name="csY32" fmla="*/ 96873 h 96786"/>
                  <a:gd name="csX33" fmla="*/ 33879 w 121746"/>
                  <a:gd name="csY33" fmla="*/ 93897 h 96786"/>
                  <a:gd name="csX34" fmla="*/ 31398 w 121746"/>
                  <a:gd name="csY34" fmla="*/ 91772 h 96786"/>
                  <a:gd name="csX35" fmla="*/ 27123 w 121746"/>
                  <a:gd name="csY35" fmla="*/ 88229 h 96786"/>
                  <a:gd name="csX36" fmla="*/ 31949 w 121746"/>
                  <a:gd name="csY36" fmla="*/ 81002 h 96786"/>
                  <a:gd name="csX37" fmla="*/ 59938 w 121746"/>
                  <a:gd name="csY37" fmla="*/ 52802 h 96786"/>
                  <a:gd name="csX38" fmla="*/ 76622 w 121746"/>
                  <a:gd name="csY38" fmla="*/ 86387 h 96786"/>
                  <a:gd name="csX39" fmla="*/ 77449 w 121746"/>
                  <a:gd name="csY39" fmla="*/ 88229 h 96786"/>
                  <a:gd name="csX40" fmla="*/ 70141 w 121746"/>
                  <a:gd name="csY40" fmla="*/ 91772 h 96786"/>
                  <a:gd name="csX41" fmla="*/ 67108 w 121746"/>
                  <a:gd name="csY41" fmla="*/ 94889 h 96786"/>
                  <a:gd name="csX42" fmla="*/ 69452 w 121746"/>
                  <a:gd name="csY42" fmla="*/ 96873 h 96786"/>
                  <a:gd name="csX43" fmla="*/ 78690 w 121746"/>
                  <a:gd name="csY43" fmla="*/ 96448 h 96786"/>
                  <a:gd name="csX44" fmla="*/ 87652 w 121746"/>
                  <a:gd name="csY44" fmla="*/ 96306 h 96786"/>
                  <a:gd name="csX45" fmla="*/ 95787 w 121746"/>
                  <a:gd name="csY45" fmla="*/ 96448 h 96786"/>
                  <a:gd name="csX46" fmla="*/ 103232 w 121746"/>
                  <a:gd name="csY46" fmla="*/ 96873 h 96786"/>
                  <a:gd name="csX47" fmla="*/ 106128 w 121746"/>
                  <a:gd name="csY47" fmla="*/ 93756 h 96786"/>
                  <a:gd name="csX48" fmla="*/ 102129 w 121746"/>
                  <a:gd name="csY48" fmla="*/ 91772 h 96786"/>
                  <a:gd name="csX49" fmla="*/ 92202 w 121746"/>
                  <a:gd name="csY49" fmla="*/ 87804 h 96786"/>
                  <a:gd name="csX50" fmla="*/ 70004 w 121746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746" h="96786">
                    <a:moveTo>
                      <a:pt x="70004" y="42740"/>
                    </a:moveTo>
                    <a:lnTo>
                      <a:pt x="83102" y="29278"/>
                    </a:lnTo>
                    <a:cubicBezTo>
                      <a:pt x="100751" y="11423"/>
                      <a:pt x="106128" y="5896"/>
                      <a:pt x="118537" y="5188"/>
                    </a:cubicBezTo>
                    <a:cubicBezTo>
                      <a:pt x="120329" y="5046"/>
                      <a:pt x="121984" y="5046"/>
                      <a:pt x="121984" y="2212"/>
                    </a:cubicBezTo>
                    <a:cubicBezTo>
                      <a:pt x="121984" y="511"/>
                      <a:pt x="120467" y="86"/>
                      <a:pt x="120054" y="86"/>
                    </a:cubicBezTo>
                    <a:cubicBezTo>
                      <a:pt x="116055" y="86"/>
                      <a:pt x="111229" y="653"/>
                      <a:pt x="107093" y="653"/>
                    </a:cubicBezTo>
                    <a:cubicBezTo>
                      <a:pt x="103508" y="653"/>
                      <a:pt x="94684" y="86"/>
                      <a:pt x="91099" y="86"/>
                    </a:cubicBezTo>
                    <a:cubicBezTo>
                      <a:pt x="89996" y="86"/>
                      <a:pt x="88341" y="511"/>
                      <a:pt x="88341" y="3204"/>
                    </a:cubicBezTo>
                    <a:cubicBezTo>
                      <a:pt x="88341" y="3345"/>
                      <a:pt x="88341" y="5046"/>
                      <a:pt x="90410" y="5188"/>
                    </a:cubicBezTo>
                    <a:cubicBezTo>
                      <a:pt x="91651" y="5329"/>
                      <a:pt x="95098" y="5613"/>
                      <a:pt x="95098" y="8730"/>
                    </a:cubicBezTo>
                    <a:cubicBezTo>
                      <a:pt x="95098" y="10856"/>
                      <a:pt x="93029" y="13123"/>
                      <a:pt x="91651" y="14540"/>
                    </a:cubicBezTo>
                    <a:cubicBezTo>
                      <a:pt x="90548" y="15532"/>
                      <a:pt x="73037" y="33104"/>
                      <a:pt x="67935" y="38489"/>
                    </a:cubicBezTo>
                    <a:lnTo>
                      <a:pt x="54010" y="10714"/>
                    </a:lnTo>
                    <a:cubicBezTo>
                      <a:pt x="53734" y="10289"/>
                      <a:pt x="53320" y="9297"/>
                      <a:pt x="53320" y="8730"/>
                    </a:cubicBezTo>
                    <a:cubicBezTo>
                      <a:pt x="53320" y="7738"/>
                      <a:pt x="55940" y="5471"/>
                      <a:pt x="60628" y="5188"/>
                    </a:cubicBezTo>
                    <a:cubicBezTo>
                      <a:pt x="61593" y="5188"/>
                      <a:pt x="63523" y="5046"/>
                      <a:pt x="63523" y="2070"/>
                    </a:cubicBezTo>
                    <a:cubicBezTo>
                      <a:pt x="63523" y="1928"/>
                      <a:pt x="63385" y="86"/>
                      <a:pt x="61179" y="86"/>
                    </a:cubicBezTo>
                    <a:cubicBezTo>
                      <a:pt x="58284" y="86"/>
                      <a:pt x="54837" y="511"/>
                      <a:pt x="51941" y="511"/>
                    </a:cubicBezTo>
                    <a:cubicBezTo>
                      <a:pt x="49046" y="511"/>
                      <a:pt x="45875" y="653"/>
                      <a:pt x="42979" y="653"/>
                    </a:cubicBezTo>
                    <a:cubicBezTo>
                      <a:pt x="40635" y="653"/>
                      <a:pt x="37326" y="653"/>
                      <a:pt x="34845" y="511"/>
                    </a:cubicBezTo>
                    <a:cubicBezTo>
                      <a:pt x="32501" y="370"/>
                      <a:pt x="29605" y="86"/>
                      <a:pt x="27399" y="86"/>
                    </a:cubicBezTo>
                    <a:cubicBezTo>
                      <a:pt x="26710" y="86"/>
                      <a:pt x="24504" y="86"/>
                      <a:pt x="24504" y="3204"/>
                    </a:cubicBezTo>
                    <a:cubicBezTo>
                      <a:pt x="24504" y="5188"/>
                      <a:pt x="26296" y="5188"/>
                      <a:pt x="28502" y="5188"/>
                    </a:cubicBezTo>
                    <a:cubicBezTo>
                      <a:pt x="36499" y="5188"/>
                      <a:pt x="37188" y="6605"/>
                      <a:pt x="38567" y="9439"/>
                    </a:cubicBezTo>
                    <a:lnTo>
                      <a:pt x="57870" y="48551"/>
                    </a:lnTo>
                    <a:lnTo>
                      <a:pt x="50149" y="56486"/>
                    </a:lnTo>
                    <a:cubicBezTo>
                      <a:pt x="47529" y="59037"/>
                      <a:pt x="41049" y="65414"/>
                      <a:pt x="38567" y="68106"/>
                    </a:cubicBezTo>
                    <a:cubicBezTo>
                      <a:pt x="21746" y="85253"/>
                      <a:pt x="16093" y="91205"/>
                      <a:pt x="3684" y="91772"/>
                    </a:cubicBezTo>
                    <a:cubicBezTo>
                      <a:pt x="1754" y="91913"/>
                      <a:pt x="237" y="91913"/>
                      <a:pt x="237" y="94889"/>
                    </a:cubicBezTo>
                    <a:cubicBezTo>
                      <a:pt x="237" y="95456"/>
                      <a:pt x="651" y="96873"/>
                      <a:pt x="2167" y="96873"/>
                    </a:cubicBezTo>
                    <a:cubicBezTo>
                      <a:pt x="6166" y="96873"/>
                      <a:pt x="10854" y="96306"/>
                      <a:pt x="14990" y="96306"/>
                    </a:cubicBezTo>
                    <a:cubicBezTo>
                      <a:pt x="17334" y="96306"/>
                      <a:pt x="20781" y="96306"/>
                      <a:pt x="23125" y="96448"/>
                    </a:cubicBezTo>
                    <a:cubicBezTo>
                      <a:pt x="25607" y="96590"/>
                      <a:pt x="28640" y="96873"/>
                      <a:pt x="30984" y="96873"/>
                    </a:cubicBezTo>
                    <a:cubicBezTo>
                      <a:pt x="31673" y="96873"/>
                      <a:pt x="33879" y="96873"/>
                      <a:pt x="33879" y="93897"/>
                    </a:cubicBezTo>
                    <a:cubicBezTo>
                      <a:pt x="33879" y="91913"/>
                      <a:pt x="32225" y="91772"/>
                      <a:pt x="31398" y="91772"/>
                    </a:cubicBezTo>
                    <a:cubicBezTo>
                      <a:pt x="30019" y="91630"/>
                      <a:pt x="27123" y="91205"/>
                      <a:pt x="27123" y="88229"/>
                    </a:cubicBezTo>
                    <a:cubicBezTo>
                      <a:pt x="27123" y="85962"/>
                      <a:pt x="28916" y="84119"/>
                      <a:pt x="31949" y="81002"/>
                    </a:cubicBezTo>
                    <a:lnTo>
                      <a:pt x="59938" y="52802"/>
                    </a:lnTo>
                    <a:lnTo>
                      <a:pt x="76622" y="86387"/>
                    </a:lnTo>
                    <a:cubicBezTo>
                      <a:pt x="77311" y="87804"/>
                      <a:pt x="77449" y="88087"/>
                      <a:pt x="77449" y="88229"/>
                    </a:cubicBezTo>
                    <a:cubicBezTo>
                      <a:pt x="77449" y="89079"/>
                      <a:pt x="74967" y="91347"/>
                      <a:pt x="70141" y="91772"/>
                    </a:cubicBezTo>
                    <a:cubicBezTo>
                      <a:pt x="68901" y="91913"/>
                      <a:pt x="67108" y="91913"/>
                      <a:pt x="67108" y="94889"/>
                    </a:cubicBezTo>
                    <a:cubicBezTo>
                      <a:pt x="67108" y="95031"/>
                      <a:pt x="67246" y="96873"/>
                      <a:pt x="69452" y="96873"/>
                    </a:cubicBezTo>
                    <a:cubicBezTo>
                      <a:pt x="72348" y="96873"/>
                      <a:pt x="75794" y="96448"/>
                      <a:pt x="78690" y="96448"/>
                    </a:cubicBezTo>
                    <a:cubicBezTo>
                      <a:pt x="81585" y="96448"/>
                      <a:pt x="84757" y="96306"/>
                      <a:pt x="87652" y="96306"/>
                    </a:cubicBezTo>
                    <a:cubicBezTo>
                      <a:pt x="89996" y="96306"/>
                      <a:pt x="93305" y="96306"/>
                      <a:pt x="95787" y="96448"/>
                    </a:cubicBezTo>
                    <a:cubicBezTo>
                      <a:pt x="98131" y="96590"/>
                      <a:pt x="101026" y="96873"/>
                      <a:pt x="103232" y="96873"/>
                    </a:cubicBezTo>
                    <a:cubicBezTo>
                      <a:pt x="103922" y="96873"/>
                      <a:pt x="106128" y="96873"/>
                      <a:pt x="106128" y="93756"/>
                    </a:cubicBezTo>
                    <a:cubicBezTo>
                      <a:pt x="106128" y="91772"/>
                      <a:pt x="104335" y="91772"/>
                      <a:pt x="102129" y="91772"/>
                    </a:cubicBezTo>
                    <a:cubicBezTo>
                      <a:pt x="94132" y="91772"/>
                      <a:pt x="93443" y="90213"/>
                      <a:pt x="92202" y="87804"/>
                    </a:cubicBezTo>
                    <a:lnTo>
                      <a:pt x="70004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0B091B56-4E7D-7BE3-2E71-5A7DEE094CEA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9957832" y="5856368"/>
                <a:ext cx="68446" cy="73587"/>
              </a:xfrm>
              <a:custGeom>
                <a:avLst/>
                <a:gdLst>
                  <a:gd name="csX0" fmla="*/ 68690 w 68446"/>
                  <a:gd name="csY0" fmla="*/ 1504 h 73587"/>
                  <a:gd name="csX1" fmla="*/ 67115 w 68446"/>
                  <a:gd name="csY1" fmla="*/ 87 h 73587"/>
                  <a:gd name="csX2" fmla="*/ 65046 w 68446"/>
                  <a:gd name="csY2" fmla="*/ 1504 h 73587"/>
                  <a:gd name="csX3" fmla="*/ 59827 w 68446"/>
                  <a:gd name="csY3" fmla="*/ 7375 h 73587"/>
                  <a:gd name="csX4" fmla="*/ 41509 w 68446"/>
                  <a:gd name="csY4" fmla="*/ 87 h 73587"/>
                  <a:gd name="csX5" fmla="*/ 12751 w 68446"/>
                  <a:gd name="csY5" fmla="*/ 22457 h 73587"/>
                  <a:gd name="csX6" fmla="*/ 25653 w 68446"/>
                  <a:gd name="csY6" fmla="*/ 37134 h 73587"/>
                  <a:gd name="csX7" fmla="*/ 37077 w 68446"/>
                  <a:gd name="csY7" fmla="*/ 39563 h 73587"/>
                  <a:gd name="csX8" fmla="*/ 49978 w 68446"/>
                  <a:gd name="csY8" fmla="*/ 44017 h 73587"/>
                  <a:gd name="csX9" fmla="*/ 53721 w 68446"/>
                  <a:gd name="csY9" fmla="*/ 51710 h 73587"/>
                  <a:gd name="csX10" fmla="*/ 30971 w 68446"/>
                  <a:gd name="csY10" fmla="*/ 69120 h 73587"/>
                  <a:gd name="csX11" fmla="*/ 9107 w 68446"/>
                  <a:gd name="csY11" fmla="*/ 55151 h 73587"/>
                  <a:gd name="csX12" fmla="*/ 9600 w 68446"/>
                  <a:gd name="csY12" fmla="*/ 50799 h 73587"/>
                  <a:gd name="csX13" fmla="*/ 9797 w 68446"/>
                  <a:gd name="csY13" fmla="*/ 49989 h 73587"/>
                  <a:gd name="csX14" fmla="*/ 7728 w 68446"/>
                  <a:gd name="csY14" fmla="*/ 48471 h 73587"/>
                  <a:gd name="csX15" fmla="*/ 5463 w 68446"/>
                  <a:gd name="csY15" fmla="*/ 50495 h 73587"/>
                  <a:gd name="csX16" fmla="*/ 637 w 68446"/>
                  <a:gd name="csY16" fmla="*/ 70638 h 73587"/>
                  <a:gd name="csX17" fmla="*/ 244 w 68446"/>
                  <a:gd name="csY17" fmla="*/ 72257 h 73587"/>
                  <a:gd name="csX18" fmla="*/ 1918 w 68446"/>
                  <a:gd name="csY18" fmla="*/ 73674 h 73587"/>
                  <a:gd name="csX19" fmla="*/ 3986 w 68446"/>
                  <a:gd name="csY19" fmla="*/ 72257 h 73587"/>
                  <a:gd name="csX20" fmla="*/ 9009 w 68446"/>
                  <a:gd name="csY20" fmla="*/ 66690 h 73587"/>
                  <a:gd name="csX21" fmla="*/ 30675 w 68446"/>
                  <a:gd name="csY21" fmla="*/ 73674 h 73587"/>
                  <a:gd name="csX22" fmla="*/ 60122 w 68446"/>
                  <a:gd name="csY22" fmla="*/ 49382 h 73587"/>
                  <a:gd name="csX23" fmla="*/ 46728 w 68446"/>
                  <a:gd name="csY23" fmla="*/ 33692 h 73587"/>
                  <a:gd name="csX24" fmla="*/ 33827 w 68446"/>
                  <a:gd name="csY24" fmla="*/ 30959 h 73587"/>
                  <a:gd name="csX25" fmla="*/ 22403 w 68446"/>
                  <a:gd name="csY25" fmla="*/ 26809 h 73587"/>
                  <a:gd name="csX26" fmla="*/ 19153 w 68446"/>
                  <a:gd name="csY26" fmla="*/ 20129 h 73587"/>
                  <a:gd name="csX27" fmla="*/ 41213 w 68446"/>
                  <a:gd name="csY27" fmla="*/ 4338 h 73587"/>
                  <a:gd name="csX28" fmla="*/ 59433 w 68446"/>
                  <a:gd name="csY28" fmla="*/ 20230 h 73587"/>
                  <a:gd name="csX29" fmla="*/ 59236 w 68446"/>
                  <a:gd name="csY29" fmla="*/ 23874 h 73587"/>
                  <a:gd name="csX30" fmla="*/ 61206 w 68446"/>
                  <a:gd name="csY30" fmla="*/ 25291 h 73587"/>
                  <a:gd name="csX31" fmla="*/ 63471 w 68446"/>
                  <a:gd name="csY31" fmla="*/ 23165 h 73587"/>
                  <a:gd name="csX32" fmla="*/ 68690 w 68446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446" h="73587">
                    <a:moveTo>
                      <a:pt x="68690" y="1504"/>
                    </a:moveTo>
                    <a:cubicBezTo>
                      <a:pt x="68690" y="1403"/>
                      <a:pt x="68690" y="87"/>
                      <a:pt x="67115" y="87"/>
                    </a:cubicBezTo>
                    <a:cubicBezTo>
                      <a:pt x="66327" y="87"/>
                      <a:pt x="66228" y="188"/>
                      <a:pt x="65046" y="1504"/>
                    </a:cubicBezTo>
                    <a:cubicBezTo>
                      <a:pt x="63865" y="2719"/>
                      <a:pt x="61009" y="6059"/>
                      <a:pt x="59827" y="7375"/>
                    </a:cubicBezTo>
                    <a:cubicBezTo>
                      <a:pt x="57365" y="4136"/>
                      <a:pt x="51948" y="87"/>
                      <a:pt x="41509" y="87"/>
                    </a:cubicBezTo>
                    <a:cubicBezTo>
                      <a:pt x="26047" y="87"/>
                      <a:pt x="12751" y="11120"/>
                      <a:pt x="12751" y="22457"/>
                    </a:cubicBezTo>
                    <a:cubicBezTo>
                      <a:pt x="12751" y="29745"/>
                      <a:pt x="18168" y="35008"/>
                      <a:pt x="25653" y="37134"/>
                    </a:cubicBezTo>
                    <a:cubicBezTo>
                      <a:pt x="26736" y="37438"/>
                      <a:pt x="35009" y="39158"/>
                      <a:pt x="37077" y="39563"/>
                    </a:cubicBezTo>
                    <a:cubicBezTo>
                      <a:pt x="45547" y="41385"/>
                      <a:pt x="47319" y="41790"/>
                      <a:pt x="49978" y="44017"/>
                    </a:cubicBezTo>
                    <a:cubicBezTo>
                      <a:pt x="52342" y="45940"/>
                      <a:pt x="53721" y="48572"/>
                      <a:pt x="53721" y="51710"/>
                    </a:cubicBezTo>
                    <a:cubicBezTo>
                      <a:pt x="53721" y="59807"/>
                      <a:pt x="44266" y="69120"/>
                      <a:pt x="30971" y="69120"/>
                    </a:cubicBezTo>
                    <a:cubicBezTo>
                      <a:pt x="23781" y="69120"/>
                      <a:pt x="9107" y="67601"/>
                      <a:pt x="9107" y="55151"/>
                    </a:cubicBezTo>
                    <a:cubicBezTo>
                      <a:pt x="9107" y="53734"/>
                      <a:pt x="9304" y="52216"/>
                      <a:pt x="9600" y="50799"/>
                    </a:cubicBezTo>
                    <a:cubicBezTo>
                      <a:pt x="9698" y="50394"/>
                      <a:pt x="9797" y="50293"/>
                      <a:pt x="9797" y="49989"/>
                    </a:cubicBezTo>
                    <a:cubicBezTo>
                      <a:pt x="9797" y="48471"/>
                      <a:pt x="8418" y="48471"/>
                      <a:pt x="7728" y="48471"/>
                    </a:cubicBezTo>
                    <a:cubicBezTo>
                      <a:pt x="6448" y="48471"/>
                      <a:pt x="5956" y="48572"/>
                      <a:pt x="5463" y="50495"/>
                    </a:cubicBezTo>
                    <a:lnTo>
                      <a:pt x="637" y="70638"/>
                    </a:lnTo>
                    <a:cubicBezTo>
                      <a:pt x="637" y="70840"/>
                      <a:pt x="244" y="72156"/>
                      <a:pt x="244" y="72257"/>
                    </a:cubicBezTo>
                    <a:cubicBezTo>
                      <a:pt x="244" y="72460"/>
                      <a:pt x="342" y="73674"/>
                      <a:pt x="1918" y="73674"/>
                    </a:cubicBezTo>
                    <a:cubicBezTo>
                      <a:pt x="2509" y="73674"/>
                      <a:pt x="2607" y="73573"/>
                      <a:pt x="3986" y="72257"/>
                    </a:cubicBezTo>
                    <a:cubicBezTo>
                      <a:pt x="5168" y="71043"/>
                      <a:pt x="7925" y="67905"/>
                      <a:pt x="9009" y="66690"/>
                    </a:cubicBezTo>
                    <a:cubicBezTo>
                      <a:pt x="14622" y="72257"/>
                      <a:pt x="23190" y="73674"/>
                      <a:pt x="30675" y="73674"/>
                    </a:cubicBezTo>
                    <a:cubicBezTo>
                      <a:pt x="47122" y="73674"/>
                      <a:pt x="60122" y="61224"/>
                      <a:pt x="60122" y="49382"/>
                    </a:cubicBezTo>
                    <a:cubicBezTo>
                      <a:pt x="60122" y="41992"/>
                      <a:pt x="54804" y="35717"/>
                      <a:pt x="46728" y="33692"/>
                    </a:cubicBezTo>
                    <a:cubicBezTo>
                      <a:pt x="45448" y="33389"/>
                      <a:pt x="36092" y="31364"/>
                      <a:pt x="33827" y="30959"/>
                    </a:cubicBezTo>
                    <a:cubicBezTo>
                      <a:pt x="27031" y="29441"/>
                      <a:pt x="25357" y="29137"/>
                      <a:pt x="22403" y="26809"/>
                    </a:cubicBezTo>
                    <a:cubicBezTo>
                      <a:pt x="20433" y="25190"/>
                      <a:pt x="19153" y="22862"/>
                      <a:pt x="19153" y="20129"/>
                    </a:cubicBezTo>
                    <a:cubicBezTo>
                      <a:pt x="19153" y="12234"/>
                      <a:pt x="29100" y="4338"/>
                      <a:pt x="41213" y="4338"/>
                    </a:cubicBezTo>
                    <a:cubicBezTo>
                      <a:pt x="49978" y="4338"/>
                      <a:pt x="59433" y="7577"/>
                      <a:pt x="59433" y="20230"/>
                    </a:cubicBezTo>
                    <a:cubicBezTo>
                      <a:pt x="59433" y="21850"/>
                      <a:pt x="59236" y="23267"/>
                      <a:pt x="59236" y="23874"/>
                    </a:cubicBezTo>
                    <a:cubicBezTo>
                      <a:pt x="59236" y="25291"/>
                      <a:pt x="60713" y="25291"/>
                      <a:pt x="61206" y="25291"/>
                    </a:cubicBezTo>
                    <a:cubicBezTo>
                      <a:pt x="62978" y="25291"/>
                      <a:pt x="62978" y="25089"/>
                      <a:pt x="63471" y="23165"/>
                    </a:cubicBezTo>
                    <a:lnTo>
                      <a:pt x="68690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06E71F85-4FCE-32DD-700D-2F169452DA06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0039010" y="5890682"/>
                <a:ext cx="49045" cy="67412"/>
              </a:xfrm>
              <a:custGeom>
                <a:avLst/>
                <a:gdLst>
                  <a:gd name="csX0" fmla="*/ 49293 w 49045"/>
                  <a:gd name="csY0" fmla="*/ 47966 h 67412"/>
                  <a:gd name="csX1" fmla="*/ 45157 w 49045"/>
                  <a:gd name="csY1" fmla="*/ 47966 h 67412"/>
                  <a:gd name="csX2" fmla="*/ 42301 w 49045"/>
                  <a:gd name="csY2" fmla="*/ 57177 h 67412"/>
                  <a:gd name="csX3" fmla="*/ 31763 w 49045"/>
                  <a:gd name="csY3" fmla="*/ 57784 h 67412"/>
                  <a:gd name="csX4" fmla="*/ 12460 w 49045"/>
                  <a:gd name="csY4" fmla="*/ 57784 h 67412"/>
                  <a:gd name="csX5" fmla="*/ 32157 w 49045"/>
                  <a:gd name="csY5" fmla="*/ 43107 h 67412"/>
                  <a:gd name="csX6" fmla="*/ 49293 w 49045"/>
                  <a:gd name="csY6" fmla="*/ 20232 h 67412"/>
                  <a:gd name="csX7" fmla="*/ 23293 w 49045"/>
                  <a:gd name="csY7" fmla="*/ 89 h 67412"/>
                  <a:gd name="csX8" fmla="*/ 248 w 49045"/>
                  <a:gd name="csY8" fmla="*/ 17903 h 67412"/>
                  <a:gd name="csX9" fmla="*/ 5960 w 49045"/>
                  <a:gd name="csY9" fmla="*/ 24078 h 67412"/>
                  <a:gd name="csX10" fmla="*/ 11771 w 49045"/>
                  <a:gd name="csY10" fmla="*/ 18106 h 67412"/>
                  <a:gd name="csX11" fmla="*/ 6157 w 49045"/>
                  <a:gd name="csY11" fmla="*/ 12134 h 67412"/>
                  <a:gd name="csX12" fmla="*/ 21225 w 49045"/>
                  <a:gd name="csY12" fmla="*/ 4542 h 67412"/>
                  <a:gd name="csX13" fmla="*/ 38755 w 49045"/>
                  <a:gd name="csY13" fmla="*/ 20333 h 67412"/>
                  <a:gd name="csX14" fmla="*/ 25460 w 49045"/>
                  <a:gd name="csY14" fmla="*/ 41893 h 67412"/>
                  <a:gd name="csX15" fmla="*/ 1430 w 49045"/>
                  <a:gd name="csY15" fmla="*/ 62845 h 67412"/>
                  <a:gd name="csX16" fmla="*/ 248 w 49045"/>
                  <a:gd name="csY16" fmla="*/ 64465 h 67412"/>
                  <a:gd name="csX17" fmla="*/ 248 w 49045"/>
                  <a:gd name="csY17" fmla="*/ 67501 h 67412"/>
                  <a:gd name="csX18" fmla="*/ 46043 w 49045"/>
                  <a:gd name="csY18" fmla="*/ 67501 h 67412"/>
                  <a:gd name="csX19" fmla="*/ 49293 w 49045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045" h="67412">
                    <a:moveTo>
                      <a:pt x="49293" y="47966"/>
                    </a:moveTo>
                    <a:lnTo>
                      <a:pt x="45157" y="47966"/>
                    </a:lnTo>
                    <a:cubicBezTo>
                      <a:pt x="44861" y="49889"/>
                      <a:pt x="43877" y="56165"/>
                      <a:pt x="42301" y="57177"/>
                    </a:cubicBezTo>
                    <a:cubicBezTo>
                      <a:pt x="41513" y="57784"/>
                      <a:pt x="33240" y="57784"/>
                      <a:pt x="31763" y="57784"/>
                    </a:cubicBezTo>
                    <a:lnTo>
                      <a:pt x="12460" y="57784"/>
                    </a:lnTo>
                    <a:cubicBezTo>
                      <a:pt x="18960" y="52825"/>
                      <a:pt x="26248" y="47156"/>
                      <a:pt x="32157" y="43107"/>
                    </a:cubicBezTo>
                    <a:cubicBezTo>
                      <a:pt x="41020" y="36832"/>
                      <a:pt x="49293" y="30961"/>
                      <a:pt x="49293" y="20232"/>
                    </a:cubicBezTo>
                    <a:cubicBezTo>
                      <a:pt x="49293" y="7275"/>
                      <a:pt x="37377" y="89"/>
                      <a:pt x="23293" y="89"/>
                    </a:cubicBezTo>
                    <a:cubicBezTo>
                      <a:pt x="9998" y="89"/>
                      <a:pt x="248" y="7984"/>
                      <a:pt x="248" y="17903"/>
                    </a:cubicBezTo>
                    <a:cubicBezTo>
                      <a:pt x="248" y="23167"/>
                      <a:pt x="4581" y="24078"/>
                      <a:pt x="5960" y="24078"/>
                    </a:cubicBezTo>
                    <a:cubicBezTo>
                      <a:pt x="8619" y="24078"/>
                      <a:pt x="11771" y="22256"/>
                      <a:pt x="11771" y="18106"/>
                    </a:cubicBezTo>
                    <a:cubicBezTo>
                      <a:pt x="11771" y="14462"/>
                      <a:pt x="9210" y="12438"/>
                      <a:pt x="6157" y="12134"/>
                    </a:cubicBezTo>
                    <a:cubicBezTo>
                      <a:pt x="8914" y="7579"/>
                      <a:pt x="14627" y="4542"/>
                      <a:pt x="21225" y="4542"/>
                    </a:cubicBezTo>
                    <a:cubicBezTo>
                      <a:pt x="30778" y="4542"/>
                      <a:pt x="38755" y="10413"/>
                      <a:pt x="38755" y="20333"/>
                    </a:cubicBezTo>
                    <a:cubicBezTo>
                      <a:pt x="38755" y="28835"/>
                      <a:pt x="33043" y="35313"/>
                      <a:pt x="25460" y="41893"/>
                    </a:cubicBezTo>
                    <a:lnTo>
                      <a:pt x="1430" y="62845"/>
                    </a:lnTo>
                    <a:cubicBezTo>
                      <a:pt x="445" y="63756"/>
                      <a:pt x="346" y="63756"/>
                      <a:pt x="248" y="64465"/>
                    </a:cubicBezTo>
                    <a:lnTo>
                      <a:pt x="248" y="67501"/>
                    </a:lnTo>
                    <a:lnTo>
                      <a:pt x="46043" y="67501"/>
                    </a:lnTo>
                    <a:lnTo>
                      <a:pt x="49293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56" name="Group 355" descr="\documentclass{article}&#10;\usepackage{amsmath}&#10;\pagestyle{empty}&#10;\begin{document}&#10;&#10;\begin{align*}&#10;f_{X_{S_1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021EFE7-404E-2A83-C3D5-473FBD909F4F}"/>
                </a:ext>
              </a:extLst>
            </p:cNvPr>
            <p:cNvGrpSpPr>
              <a:grpSpLocks noChangeAspect="1"/>
            </p:cNvGrpSpPr>
            <p:nvPr>
              <p:custDataLst>
                <p:tags r:id="rId48"/>
              </p:custDataLst>
            </p:nvPr>
          </p:nvGrpSpPr>
          <p:grpSpPr>
            <a:xfrm>
              <a:off x="8102600" y="4140200"/>
              <a:ext cx="651865" cy="223809"/>
              <a:chOff x="12375411" y="5715934"/>
              <a:chExt cx="651865" cy="223809"/>
            </a:xfrm>
          </p:grpSpPr>
          <p:sp>
            <p:nvSpPr>
              <p:cNvPr id="349" name="Freeform 348">
                <a:extLst>
                  <a:ext uri="{FF2B5EF4-FFF2-40B4-BE49-F238E27FC236}">
                    <a16:creationId xmlns:a16="http://schemas.microsoft.com/office/drawing/2014/main" id="{7CE85008-B35A-2E18-AD2E-72D73DEC990D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2375411" y="5715934"/>
                <a:ext cx="98046" cy="184221"/>
              </a:xfrm>
              <a:custGeom>
                <a:avLst/>
                <a:gdLst>
                  <a:gd name="csX0" fmla="*/ 61913 w 98046"/>
                  <a:gd name="csY0" fmla="*/ 61829 h 184221"/>
                  <a:gd name="csX1" fmla="*/ 78811 w 98046"/>
                  <a:gd name="csY1" fmla="*/ 61829 h 184221"/>
                  <a:gd name="csX2" fmla="*/ 84705 w 98046"/>
                  <a:gd name="csY2" fmla="*/ 57780 h 184221"/>
                  <a:gd name="csX3" fmla="*/ 79400 w 98046"/>
                  <a:gd name="csY3" fmla="*/ 55553 h 184221"/>
                  <a:gd name="csX4" fmla="*/ 63092 w 98046"/>
                  <a:gd name="csY4" fmla="*/ 55553 h 184221"/>
                  <a:gd name="csX5" fmla="*/ 67218 w 98046"/>
                  <a:gd name="csY5" fmla="*/ 32475 h 184221"/>
                  <a:gd name="csX6" fmla="*/ 71934 w 98046"/>
                  <a:gd name="csY6" fmla="*/ 11421 h 184221"/>
                  <a:gd name="csX7" fmla="*/ 81169 w 98046"/>
                  <a:gd name="csY7" fmla="*/ 4538 h 184221"/>
                  <a:gd name="csX8" fmla="*/ 90797 w 98046"/>
                  <a:gd name="csY8" fmla="*/ 8182 h 184221"/>
                  <a:gd name="csX9" fmla="*/ 80186 w 98046"/>
                  <a:gd name="csY9" fmla="*/ 19114 h 184221"/>
                  <a:gd name="csX10" fmla="*/ 87456 w 98046"/>
                  <a:gd name="csY10" fmla="*/ 26200 h 184221"/>
                  <a:gd name="csX11" fmla="*/ 98263 w 98046"/>
                  <a:gd name="csY11" fmla="*/ 14053 h 184221"/>
                  <a:gd name="csX12" fmla="*/ 81169 w 98046"/>
                  <a:gd name="csY12" fmla="*/ 85 h 184221"/>
                  <a:gd name="csX13" fmla="*/ 56215 w 98046"/>
                  <a:gd name="csY13" fmla="*/ 23770 h 184221"/>
                  <a:gd name="csX14" fmla="*/ 49731 w 98046"/>
                  <a:gd name="csY14" fmla="*/ 55553 h 184221"/>
                  <a:gd name="csX15" fmla="*/ 36173 w 98046"/>
                  <a:gd name="csY15" fmla="*/ 55553 h 184221"/>
                  <a:gd name="csX16" fmla="*/ 30279 w 98046"/>
                  <a:gd name="csY16" fmla="*/ 59400 h 184221"/>
                  <a:gd name="csX17" fmla="*/ 35780 w 98046"/>
                  <a:gd name="csY17" fmla="*/ 61829 h 184221"/>
                  <a:gd name="csX18" fmla="*/ 48748 w 98046"/>
                  <a:gd name="csY18" fmla="*/ 61829 h 184221"/>
                  <a:gd name="csX19" fmla="*/ 34012 w 98046"/>
                  <a:gd name="csY19" fmla="*/ 141793 h 184221"/>
                  <a:gd name="csX20" fmla="*/ 16918 w 98046"/>
                  <a:gd name="csY20" fmla="*/ 179852 h 184221"/>
                  <a:gd name="csX21" fmla="*/ 7486 w 98046"/>
                  <a:gd name="csY21" fmla="*/ 176208 h 184221"/>
                  <a:gd name="csX22" fmla="*/ 18293 w 98046"/>
                  <a:gd name="csY22" fmla="*/ 165276 h 184221"/>
                  <a:gd name="csX23" fmla="*/ 11023 w 98046"/>
                  <a:gd name="csY23" fmla="*/ 158191 h 184221"/>
                  <a:gd name="csX24" fmla="*/ 216 w 98046"/>
                  <a:gd name="csY24" fmla="*/ 170337 h 184221"/>
                  <a:gd name="csX25" fmla="*/ 16918 w 98046"/>
                  <a:gd name="csY25" fmla="*/ 184306 h 184221"/>
                  <a:gd name="csX26" fmla="*/ 39121 w 98046"/>
                  <a:gd name="csY26" fmla="*/ 164669 h 184221"/>
                  <a:gd name="csX27" fmla="*/ 50124 w 98046"/>
                  <a:gd name="csY27" fmla="*/ 126003 h 184221"/>
                  <a:gd name="csX28" fmla="*/ 61913 w 98046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8046" h="184221">
                    <a:moveTo>
                      <a:pt x="61913" y="61829"/>
                    </a:moveTo>
                    <a:lnTo>
                      <a:pt x="78811" y="61829"/>
                    </a:lnTo>
                    <a:cubicBezTo>
                      <a:pt x="82741" y="61829"/>
                      <a:pt x="84705" y="61829"/>
                      <a:pt x="84705" y="57780"/>
                    </a:cubicBezTo>
                    <a:cubicBezTo>
                      <a:pt x="84705" y="55553"/>
                      <a:pt x="82741" y="55553"/>
                      <a:pt x="79400" y="55553"/>
                    </a:cubicBezTo>
                    <a:lnTo>
                      <a:pt x="63092" y="55553"/>
                    </a:lnTo>
                    <a:lnTo>
                      <a:pt x="67218" y="32475"/>
                    </a:lnTo>
                    <a:cubicBezTo>
                      <a:pt x="68004" y="28224"/>
                      <a:pt x="70755" y="13851"/>
                      <a:pt x="71934" y="11421"/>
                    </a:cubicBezTo>
                    <a:cubicBezTo>
                      <a:pt x="73702" y="7575"/>
                      <a:pt x="77042" y="4538"/>
                      <a:pt x="81169" y="4538"/>
                    </a:cubicBezTo>
                    <a:cubicBezTo>
                      <a:pt x="81955" y="4538"/>
                      <a:pt x="87063" y="4538"/>
                      <a:pt x="90797" y="8182"/>
                    </a:cubicBezTo>
                    <a:cubicBezTo>
                      <a:pt x="82151" y="8992"/>
                      <a:pt x="80186" y="16078"/>
                      <a:pt x="80186" y="19114"/>
                    </a:cubicBezTo>
                    <a:cubicBezTo>
                      <a:pt x="80186" y="23770"/>
                      <a:pt x="83723" y="26200"/>
                      <a:pt x="87456" y="26200"/>
                    </a:cubicBezTo>
                    <a:cubicBezTo>
                      <a:pt x="92565" y="26200"/>
                      <a:pt x="98263" y="21746"/>
                      <a:pt x="98263" y="14053"/>
                    </a:cubicBezTo>
                    <a:cubicBezTo>
                      <a:pt x="98263" y="4741"/>
                      <a:pt x="89225" y="85"/>
                      <a:pt x="81169" y="85"/>
                    </a:cubicBezTo>
                    <a:cubicBezTo>
                      <a:pt x="74488" y="85"/>
                      <a:pt x="62109" y="3729"/>
                      <a:pt x="56215" y="23770"/>
                    </a:cubicBezTo>
                    <a:cubicBezTo>
                      <a:pt x="55036" y="28022"/>
                      <a:pt x="54446" y="30046"/>
                      <a:pt x="49731" y="55553"/>
                    </a:cubicBezTo>
                    <a:lnTo>
                      <a:pt x="36173" y="55553"/>
                    </a:lnTo>
                    <a:cubicBezTo>
                      <a:pt x="32440" y="55553"/>
                      <a:pt x="30279" y="55553"/>
                      <a:pt x="30279" y="59400"/>
                    </a:cubicBezTo>
                    <a:cubicBezTo>
                      <a:pt x="30279" y="61829"/>
                      <a:pt x="32047" y="61829"/>
                      <a:pt x="35780" y="61829"/>
                    </a:cubicBezTo>
                    <a:lnTo>
                      <a:pt x="48748" y="61829"/>
                    </a:lnTo>
                    <a:lnTo>
                      <a:pt x="34012" y="141793"/>
                    </a:lnTo>
                    <a:cubicBezTo>
                      <a:pt x="30475" y="161430"/>
                      <a:pt x="27135" y="179852"/>
                      <a:pt x="16918" y="179852"/>
                    </a:cubicBezTo>
                    <a:cubicBezTo>
                      <a:pt x="16132" y="179852"/>
                      <a:pt x="11219" y="179852"/>
                      <a:pt x="7486" y="176208"/>
                    </a:cubicBezTo>
                    <a:cubicBezTo>
                      <a:pt x="16525" y="175601"/>
                      <a:pt x="18293" y="168313"/>
                      <a:pt x="18293" y="165276"/>
                    </a:cubicBezTo>
                    <a:cubicBezTo>
                      <a:pt x="18293" y="160620"/>
                      <a:pt x="14756" y="158191"/>
                      <a:pt x="11023" y="158191"/>
                    </a:cubicBezTo>
                    <a:cubicBezTo>
                      <a:pt x="5914" y="158191"/>
                      <a:pt x="216" y="162645"/>
                      <a:pt x="216" y="170337"/>
                    </a:cubicBezTo>
                    <a:cubicBezTo>
                      <a:pt x="216" y="179447"/>
                      <a:pt x="8862" y="184306"/>
                      <a:pt x="16918" y="184306"/>
                    </a:cubicBezTo>
                    <a:cubicBezTo>
                      <a:pt x="27724" y="184306"/>
                      <a:pt x="35584" y="172362"/>
                      <a:pt x="39121" y="164669"/>
                    </a:cubicBezTo>
                    <a:cubicBezTo>
                      <a:pt x="45408" y="151915"/>
                      <a:pt x="49927" y="127420"/>
                      <a:pt x="50124" y="126003"/>
                    </a:cubicBezTo>
                    <a:lnTo>
                      <a:pt x="61913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0" name="Freeform 349">
                <a:extLst>
                  <a:ext uri="{FF2B5EF4-FFF2-40B4-BE49-F238E27FC236}">
                    <a16:creationId xmlns:a16="http://schemas.microsoft.com/office/drawing/2014/main" id="{0D333F25-5E6C-9B17-6977-72A90D67B6C2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2468072" y="5792234"/>
                <a:ext cx="121448" cy="96786"/>
              </a:xfrm>
              <a:custGeom>
                <a:avLst/>
                <a:gdLst>
                  <a:gd name="csX0" fmla="*/ 69817 w 121448"/>
                  <a:gd name="csY0" fmla="*/ 42740 h 96786"/>
                  <a:gd name="csX1" fmla="*/ 82883 w 121448"/>
                  <a:gd name="csY1" fmla="*/ 29278 h 96786"/>
                  <a:gd name="csX2" fmla="*/ 118231 w 121448"/>
                  <a:gd name="csY2" fmla="*/ 5188 h 96786"/>
                  <a:gd name="csX3" fmla="*/ 121669 w 121448"/>
                  <a:gd name="csY3" fmla="*/ 2212 h 96786"/>
                  <a:gd name="csX4" fmla="*/ 119744 w 121448"/>
                  <a:gd name="csY4" fmla="*/ 86 h 96786"/>
                  <a:gd name="csX5" fmla="*/ 106815 w 121448"/>
                  <a:gd name="csY5" fmla="*/ 653 h 96786"/>
                  <a:gd name="csX6" fmla="*/ 90860 w 121448"/>
                  <a:gd name="csY6" fmla="*/ 86 h 96786"/>
                  <a:gd name="csX7" fmla="*/ 88110 w 121448"/>
                  <a:gd name="csY7" fmla="*/ 3204 h 96786"/>
                  <a:gd name="csX8" fmla="*/ 90173 w 121448"/>
                  <a:gd name="csY8" fmla="*/ 5188 h 96786"/>
                  <a:gd name="csX9" fmla="*/ 94849 w 121448"/>
                  <a:gd name="csY9" fmla="*/ 8730 h 96786"/>
                  <a:gd name="csX10" fmla="*/ 91411 w 121448"/>
                  <a:gd name="csY10" fmla="*/ 14540 h 96786"/>
                  <a:gd name="csX11" fmla="*/ 67754 w 121448"/>
                  <a:gd name="csY11" fmla="*/ 38489 h 96786"/>
                  <a:gd name="csX12" fmla="*/ 53862 w 121448"/>
                  <a:gd name="csY12" fmla="*/ 10714 h 96786"/>
                  <a:gd name="csX13" fmla="*/ 53174 w 121448"/>
                  <a:gd name="csY13" fmla="*/ 8730 h 96786"/>
                  <a:gd name="csX14" fmla="*/ 60464 w 121448"/>
                  <a:gd name="csY14" fmla="*/ 5188 h 96786"/>
                  <a:gd name="csX15" fmla="*/ 63352 w 121448"/>
                  <a:gd name="csY15" fmla="*/ 2070 h 96786"/>
                  <a:gd name="csX16" fmla="*/ 61014 w 121448"/>
                  <a:gd name="csY16" fmla="*/ 86 h 96786"/>
                  <a:gd name="csX17" fmla="*/ 51799 w 121448"/>
                  <a:gd name="csY17" fmla="*/ 511 h 96786"/>
                  <a:gd name="csX18" fmla="*/ 42859 w 121448"/>
                  <a:gd name="csY18" fmla="*/ 653 h 96786"/>
                  <a:gd name="csX19" fmla="*/ 34744 w 121448"/>
                  <a:gd name="csY19" fmla="*/ 511 h 96786"/>
                  <a:gd name="csX20" fmla="*/ 27317 w 121448"/>
                  <a:gd name="csY20" fmla="*/ 86 h 96786"/>
                  <a:gd name="csX21" fmla="*/ 24428 w 121448"/>
                  <a:gd name="csY21" fmla="*/ 3204 h 96786"/>
                  <a:gd name="csX22" fmla="*/ 28417 w 121448"/>
                  <a:gd name="csY22" fmla="*/ 5188 h 96786"/>
                  <a:gd name="csX23" fmla="*/ 38457 w 121448"/>
                  <a:gd name="csY23" fmla="*/ 9439 h 96786"/>
                  <a:gd name="csX24" fmla="*/ 57713 w 121448"/>
                  <a:gd name="csY24" fmla="*/ 48551 h 96786"/>
                  <a:gd name="csX25" fmla="*/ 50011 w 121448"/>
                  <a:gd name="csY25" fmla="*/ 56486 h 96786"/>
                  <a:gd name="csX26" fmla="*/ 38457 w 121448"/>
                  <a:gd name="csY26" fmla="*/ 68106 h 96786"/>
                  <a:gd name="csX27" fmla="*/ 3660 w 121448"/>
                  <a:gd name="csY27" fmla="*/ 91772 h 96786"/>
                  <a:gd name="csX28" fmla="*/ 221 w 121448"/>
                  <a:gd name="csY28" fmla="*/ 94889 h 96786"/>
                  <a:gd name="csX29" fmla="*/ 2147 w 121448"/>
                  <a:gd name="csY29" fmla="*/ 96873 h 96786"/>
                  <a:gd name="csX30" fmla="*/ 14938 w 121448"/>
                  <a:gd name="csY30" fmla="*/ 96306 h 96786"/>
                  <a:gd name="csX31" fmla="*/ 23053 w 121448"/>
                  <a:gd name="csY31" fmla="*/ 96448 h 96786"/>
                  <a:gd name="csX32" fmla="*/ 30893 w 121448"/>
                  <a:gd name="csY32" fmla="*/ 96873 h 96786"/>
                  <a:gd name="csX33" fmla="*/ 33781 w 121448"/>
                  <a:gd name="csY33" fmla="*/ 93897 h 96786"/>
                  <a:gd name="csX34" fmla="*/ 31305 w 121448"/>
                  <a:gd name="csY34" fmla="*/ 91772 h 96786"/>
                  <a:gd name="csX35" fmla="*/ 27041 w 121448"/>
                  <a:gd name="csY35" fmla="*/ 88229 h 96786"/>
                  <a:gd name="csX36" fmla="*/ 31855 w 121448"/>
                  <a:gd name="csY36" fmla="*/ 81002 h 96786"/>
                  <a:gd name="csX37" fmla="*/ 59776 w 121448"/>
                  <a:gd name="csY37" fmla="*/ 52802 h 96786"/>
                  <a:gd name="csX38" fmla="*/ 76419 w 121448"/>
                  <a:gd name="csY38" fmla="*/ 86387 h 96786"/>
                  <a:gd name="csX39" fmla="*/ 77244 w 121448"/>
                  <a:gd name="csY39" fmla="*/ 88229 h 96786"/>
                  <a:gd name="csX40" fmla="*/ 69954 w 121448"/>
                  <a:gd name="csY40" fmla="*/ 91772 h 96786"/>
                  <a:gd name="csX41" fmla="*/ 66928 w 121448"/>
                  <a:gd name="csY41" fmla="*/ 94889 h 96786"/>
                  <a:gd name="csX42" fmla="*/ 69266 w 121448"/>
                  <a:gd name="csY42" fmla="*/ 96873 h 96786"/>
                  <a:gd name="csX43" fmla="*/ 78482 w 121448"/>
                  <a:gd name="csY43" fmla="*/ 96448 h 96786"/>
                  <a:gd name="csX44" fmla="*/ 87422 w 121448"/>
                  <a:gd name="csY44" fmla="*/ 96306 h 96786"/>
                  <a:gd name="csX45" fmla="*/ 95537 w 121448"/>
                  <a:gd name="csY45" fmla="*/ 96448 h 96786"/>
                  <a:gd name="csX46" fmla="*/ 102964 w 121448"/>
                  <a:gd name="csY46" fmla="*/ 96873 h 96786"/>
                  <a:gd name="csX47" fmla="*/ 105852 w 121448"/>
                  <a:gd name="csY47" fmla="*/ 93756 h 96786"/>
                  <a:gd name="csX48" fmla="*/ 101864 w 121448"/>
                  <a:gd name="csY48" fmla="*/ 91772 h 96786"/>
                  <a:gd name="csX49" fmla="*/ 91961 w 121448"/>
                  <a:gd name="csY49" fmla="*/ 87804 h 96786"/>
                  <a:gd name="csX50" fmla="*/ 69817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17" y="42740"/>
                    </a:moveTo>
                    <a:lnTo>
                      <a:pt x="82883" y="29278"/>
                    </a:lnTo>
                    <a:cubicBezTo>
                      <a:pt x="100488" y="11423"/>
                      <a:pt x="105852" y="5896"/>
                      <a:pt x="118231" y="5188"/>
                    </a:cubicBezTo>
                    <a:cubicBezTo>
                      <a:pt x="120019" y="5046"/>
                      <a:pt x="121669" y="5046"/>
                      <a:pt x="121669" y="2212"/>
                    </a:cubicBezTo>
                    <a:cubicBezTo>
                      <a:pt x="121669" y="511"/>
                      <a:pt x="120157" y="86"/>
                      <a:pt x="119744" y="86"/>
                    </a:cubicBezTo>
                    <a:cubicBezTo>
                      <a:pt x="115755" y="86"/>
                      <a:pt x="110941" y="653"/>
                      <a:pt x="106815" y="653"/>
                    </a:cubicBezTo>
                    <a:cubicBezTo>
                      <a:pt x="103239" y="653"/>
                      <a:pt x="94436" y="86"/>
                      <a:pt x="90860" y="86"/>
                    </a:cubicBezTo>
                    <a:cubicBezTo>
                      <a:pt x="89760" y="86"/>
                      <a:pt x="88110" y="511"/>
                      <a:pt x="88110" y="3204"/>
                    </a:cubicBezTo>
                    <a:cubicBezTo>
                      <a:pt x="88110" y="3345"/>
                      <a:pt x="88110" y="5046"/>
                      <a:pt x="90173" y="5188"/>
                    </a:cubicBezTo>
                    <a:cubicBezTo>
                      <a:pt x="91411" y="5329"/>
                      <a:pt x="94849" y="5613"/>
                      <a:pt x="94849" y="8730"/>
                    </a:cubicBezTo>
                    <a:cubicBezTo>
                      <a:pt x="94849" y="10856"/>
                      <a:pt x="92786" y="13123"/>
                      <a:pt x="91411" y="14540"/>
                    </a:cubicBezTo>
                    <a:cubicBezTo>
                      <a:pt x="90310" y="15532"/>
                      <a:pt x="72843" y="33104"/>
                      <a:pt x="67754" y="38489"/>
                    </a:cubicBezTo>
                    <a:lnTo>
                      <a:pt x="53862" y="10714"/>
                    </a:lnTo>
                    <a:cubicBezTo>
                      <a:pt x="53587" y="10289"/>
                      <a:pt x="53174" y="9297"/>
                      <a:pt x="53174" y="8730"/>
                    </a:cubicBezTo>
                    <a:cubicBezTo>
                      <a:pt x="53174" y="7738"/>
                      <a:pt x="55787" y="5471"/>
                      <a:pt x="60464" y="5188"/>
                    </a:cubicBezTo>
                    <a:cubicBezTo>
                      <a:pt x="61427" y="5188"/>
                      <a:pt x="63352" y="5046"/>
                      <a:pt x="63352" y="2070"/>
                    </a:cubicBezTo>
                    <a:cubicBezTo>
                      <a:pt x="63352" y="1928"/>
                      <a:pt x="63215" y="86"/>
                      <a:pt x="61014" y="86"/>
                    </a:cubicBezTo>
                    <a:cubicBezTo>
                      <a:pt x="58126" y="86"/>
                      <a:pt x="54687" y="511"/>
                      <a:pt x="51799" y="511"/>
                    </a:cubicBezTo>
                    <a:cubicBezTo>
                      <a:pt x="48910" y="511"/>
                      <a:pt x="45747" y="653"/>
                      <a:pt x="42859" y="653"/>
                    </a:cubicBezTo>
                    <a:cubicBezTo>
                      <a:pt x="40520" y="653"/>
                      <a:pt x="37219" y="653"/>
                      <a:pt x="34744" y="511"/>
                    </a:cubicBezTo>
                    <a:cubicBezTo>
                      <a:pt x="32406" y="370"/>
                      <a:pt x="29517" y="86"/>
                      <a:pt x="27317" y="86"/>
                    </a:cubicBezTo>
                    <a:cubicBezTo>
                      <a:pt x="26629" y="86"/>
                      <a:pt x="24428" y="86"/>
                      <a:pt x="24428" y="3204"/>
                    </a:cubicBezTo>
                    <a:cubicBezTo>
                      <a:pt x="24428" y="5188"/>
                      <a:pt x="26216" y="5188"/>
                      <a:pt x="28417" y="5188"/>
                    </a:cubicBezTo>
                    <a:cubicBezTo>
                      <a:pt x="36394" y="5188"/>
                      <a:pt x="37082" y="6605"/>
                      <a:pt x="38457" y="9439"/>
                    </a:cubicBezTo>
                    <a:lnTo>
                      <a:pt x="57713" y="48551"/>
                    </a:lnTo>
                    <a:lnTo>
                      <a:pt x="50011" y="56486"/>
                    </a:lnTo>
                    <a:cubicBezTo>
                      <a:pt x="47397" y="59037"/>
                      <a:pt x="40933" y="65414"/>
                      <a:pt x="38457" y="68106"/>
                    </a:cubicBezTo>
                    <a:cubicBezTo>
                      <a:pt x="21677" y="85253"/>
                      <a:pt x="16038" y="91205"/>
                      <a:pt x="3660" y="91772"/>
                    </a:cubicBezTo>
                    <a:cubicBezTo>
                      <a:pt x="1734" y="91913"/>
                      <a:pt x="221" y="91913"/>
                      <a:pt x="221" y="94889"/>
                    </a:cubicBezTo>
                    <a:cubicBezTo>
                      <a:pt x="221" y="95456"/>
                      <a:pt x="634" y="96873"/>
                      <a:pt x="2147" y="96873"/>
                    </a:cubicBezTo>
                    <a:cubicBezTo>
                      <a:pt x="6135" y="96873"/>
                      <a:pt x="10812" y="96306"/>
                      <a:pt x="14938" y="96306"/>
                    </a:cubicBezTo>
                    <a:cubicBezTo>
                      <a:pt x="17276" y="96306"/>
                      <a:pt x="20715" y="96306"/>
                      <a:pt x="23053" y="96448"/>
                    </a:cubicBezTo>
                    <a:cubicBezTo>
                      <a:pt x="25529" y="96590"/>
                      <a:pt x="28554" y="96873"/>
                      <a:pt x="30893" y="96873"/>
                    </a:cubicBezTo>
                    <a:cubicBezTo>
                      <a:pt x="31580" y="96873"/>
                      <a:pt x="33781" y="96873"/>
                      <a:pt x="33781" y="93897"/>
                    </a:cubicBezTo>
                    <a:cubicBezTo>
                      <a:pt x="33781" y="91913"/>
                      <a:pt x="32130" y="91772"/>
                      <a:pt x="31305" y="91772"/>
                    </a:cubicBezTo>
                    <a:cubicBezTo>
                      <a:pt x="29930" y="91630"/>
                      <a:pt x="27041" y="91205"/>
                      <a:pt x="27041" y="88229"/>
                    </a:cubicBezTo>
                    <a:cubicBezTo>
                      <a:pt x="27041" y="85962"/>
                      <a:pt x="28829" y="84119"/>
                      <a:pt x="31855" y="81002"/>
                    </a:cubicBezTo>
                    <a:lnTo>
                      <a:pt x="59776" y="52802"/>
                    </a:lnTo>
                    <a:lnTo>
                      <a:pt x="76419" y="86387"/>
                    </a:lnTo>
                    <a:cubicBezTo>
                      <a:pt x="77106" y="87804"/>
                      <a:pt x="77244" y="88087"/>
                      <a:pt x="77244" y="88229"/>
                    </a:cubicBezTo>
                    <a:cubicBezTo>
                      <a:pt x="77244" y="89079"/>
                      <a:pt x="74768" y="91347"/>
                      <a:pt x="69954" y="91772"/>
                    </a:cubicBezTo>
                    <a:cubicBezTo>
                      <a:pt x="68716" y="91913"/>
                      <a:pt x="66928" y="91913"/>
                      <a:pt x="66928" y="94889"/>
                    </a:cubicBezTo>
                    <a:cubicBezTo>
                      <a:pt x="66928" y="95031"/>
                      <a:pt x="67066" y="96873"/>
                      <a:pt x="69266" y="96873"/>
                    </a:cubicBezTo>
                    <a:cubicBezTo>
                      <a:pt x="72155" y="96873"/>
                      <a:pt x="75593" y="96448"/>
                      <a:pt x="78482" y="96448"/>
                    </a:cubicBezTo>
                    <a:cubicBezTo>
                      <a:pt x="81370" y="96448"/>
                      <a:pt x="84533" y="96306"/>
                      <a:pt x="87422" y="96306"/>
                    </a:cubicBezTo>
                    <a:cubicBezTo>
                      <a:pt x="89760" y="96306"/>
                      <a:pt x="93061" y="96306"/>
                      <a:pt x="95537" y="96448"/>
                    </a:cubicBezTo>
                    <a:cubicBezTo>
                      <a:pt x="97875" y="96590"/>
                      <a:pt x="100763" y="96873"/>
                      <a:pt x="102964" y="96873"/>
                    </a:cubicBezTo>
                    <a:cubicBezTo>
                      <a:pt x="103652" y="96873"/>
                      <a:pt x="105852" y="96873"/>
                      <a:pt x="105852" y="93756"/>
                    </a:cubicBezTo>
                    <a:cubicBezTo>
                      <a:pt x="105852" y="91772"/>
                      <a:pt x="104064" y="91772"/>
                      <a:pt x="101864" y="91772"/>
                    </a:cubicBezTo>
                    <a:cubicBezTo>
                      <a:pt x="93886" y="91772"/>
                      <a:pt x="93199" y="90213"/>
                      <a:pt x="91961" y="87804"/>
                    </a:cubicBezTo>
                    <a:lnTo>
                      <a:pt x="69817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1" name="Freeform 350">
                <a:extLst>
                  <a:ext uri="{FF2B5EF4-FFF2-40B4-BE49-F238E27FC236}">
                    <a16:creationId xmlns:a16="http://schemas.microsoft.com/office/drawing/2014/main" id="{A1A6D961-006F-89A5-C178-69F34A0D9DCF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2602135" y="5838017"/>
                <a:ext cx="68279" cy="73587"/>
              </a:xfrm>
              <a:custGeom>
                <a:avLst/>
                <a:gdLst>
                  <a:gd name="csX0" fmla="*/ 68507 w 68279"/>
                  <a:gd name="csY0" fmla="*/ 1504 h 73587"/>
                  <a:gd name="csX1" fmla="*/ 66935 w 68279"/>
                  <a:gd name="csY1" fmla="*/ 87 h 73587"/>
                  <a:gd name="csX2" fmla="*/ 64872 w 68279"/>
                  <a:gd name="csY2" fmla="*/ 1504 h 73587"/>
                  <a:gd name="csX3" fmla="*/ 59665 w 68279"/>
                  <a:gd name="csY3" fmla="*/ 7375 h 73587"/>
                  <a:gd name="csX4" fmla="*/ 41392 w 68279"/>
                  <a:gd name="csY4" fmla="*/ 87 h 73587"/>
                  <a:gd name="csX5" fmla="*/ 12704 w 68279"/>
                  <a:gd name="csY5" fmla="*/ 22457 h 73587"/>
                  <a:gd name="csX6" fmla="*/ 25574 w 68279"/>
                  <a:gd name="csY6" fmla="*/ 37134 h 73587"/>
                  <a:gd name="csX7" fmla="*/ 36971 w 68279"/>
                  <a:gd name="csY7" fmla="*/ 39563 h 73587"/>
                  <a:gd name="csX8" fmla="*/ 49840 w 68279"/>
                  <a:gd name="csY8" fmla="*/ 44017 h 73587"/>
                  <a:gd name="csX9" fmla="*/ 53574 w 68279"/>
                  <a:gd name="csY9" fmla="*/ 51710 h 73587"/>
                  <a:gd name="csX10" fmla="*/ 30879 w 68279"/>
                  <a:gd name="csY10" fmla="*/ 69120 h 73587"/>
                  <a:gd name="csX11" fmla="*/ 9069 w 68279"/>
                  <a:gd name="csY11" fmla="*/ 55151 h 73587"/>
                  <a:gd name="csX12" fmla="*/ 9561 w 68279"/>
                  <a:gd name="csY12" fmla="*/ 50799 h 73587"/>
                  <a:gd name="csX13" fmla="*/ 9757 w 68279"/>
                  <a:gd name="csY13" fmla="*/ 49989 h 73587"/>
                  <a:gd name="csX14" fmla="*/ 7694 w 68279"/>
                  <a:gd name="csY14" fmla="*/ 48471 h 73587"/>
                  <a:gd name="csX15" fmla="*/ 5434 w 68279"/>
                  <a:gd name="csY15" fmla="*/ 50495 h 73587"/>
                  <a:gd name="csX16" fmla="*/ 621 w 68279"/>
                  <a:gd name="csY16" fmla="*/ 70638 h 73587"/>
                  <a:gd name="csX17" fmla="*/ 228 w 68279"/>
                  <a:gd name="csY17" fmla="*/ 72257 h 73587"/>
                  <a:gd name="csX18" fmla="*/ 1898 w 68279"/>
                  <a:gd name="csY18" fmla="*/ 73674 h 73587"/>
                  <a:gd name="csX19" fmla="*/ 3961 w 68279"/>
                  <a:gd name="csY19" fmla="*/ 72257 h 73587"/>
                  <a:gd name="csX20" fmla="*/ 8971 w 68279"/>
                  <a:gd name="csY20" fmla="*/ 66690 h 73587"/>
                  <a:gd name="csX21" fmla="*/ 30585 w 68279"/>
                  <a:gd name="csY21" fmla="*/ 73674 h 73587"/>
                  <a:gd name="csX22" fmla="*/ 59960 w 68279"/>
                  <a:gd name="csY22" fmla="*/ 49382 h 73587"/>
                  <a:gd name="csX23" fmla="*/ 46598 w 68279"/>
                  <a:gd name="csY23" fmla="*/ 33692 h 73587"/>
                  <a:gd name="csX24" fmla="*/ 33729 w 68279"/>
                  <a:gd name="csY24" fmla="*/ 30959 h 73587"/>
                  <a:gd name="csX25" fmla="*/ 22332 w 68279"/>
                  <a:gd name="csY25" fmla="*/ 26809 h 73587"/>
                  <a:gd name="csX26" fmla="*/ 19090 w 68279"/>
                  <a:gd name="csY26" fmla="*/ 20129 h 73587"/>
                  <a:gd name="csX27" fmla="*/ 41097 w 68279"/>
                  <a:gd name="csY27" fmla="*/ 4338 h 73587"/>
                  <a:gd name="csX28" fmla="*/ 59272 w 68279"/>
                  <a:gd name="csY28" fmla="*/ 20230 h 73587"/>
                  <a:gd name="csX29" fmla="*/ 59075 w 68279"/>
                  <a:gd name="csY29" fmla="*/ 23874 h 73587"/>
                  <a:gd name="csX30" fmla="*/ 61040 w 68279"/>
                  <a:gd name="csY30" fmla="*/ 25291 h 73587"/>
                  <a:gd name="csX31" fmla="*/ 63300 w 68279"/>
                  <a:gd name="csY31" fmla="*/ 23165 h 73587"/>
                  <a:gd name="csX32" fmla="*/ 68507 w 68279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279" h="73587">
                    <a:moveTo>
                      <a:pt x="68507" y="1504"/>
                    </a:moveTo>
                    <a:cubicBezTo>
                      <a:pt x="68507" y="1403"/>
                      <a:pt x="68507" y="87"/>
                      <a:pt x="66935" y="87"/>
                    </a:cubicBezTo>
                    <a:cubicBezTo>
                      <a:pt x="66149" y="87"/>
                      <a:pt x="66051" y="188"/>
                      <a:pt x="64872" y="1504"/>
                    </a:cubicBezTo>
                    <a:cubicBezTo>
                      <a:pt x="63693" y="2719"/>
                      <a:pt x="60844" y="6059"/>
                      <a:pt x="59665" y="7375"/>
                    </a:cubicBezTo>
                    <a:cubicBezTo>
                      <a:pt x="57209" y="4136"/>
                      <a:pt x="51805" y="87"/>
                      <a:pt x="41392" y="87"/>
                    </a:cubicBezTo>
                    <a:cubicBezTo>
                      <a:pt x="25967" y="87"/>
                      <a:pt x="12704" y="11120"/>
                      <a:pt x="12704" y="22457"/>
                    </a:cubicBezTo>
                    <a:cubicBezTo>
                      <a:pt x="12704" y="29745"/>
                      <a:pt x="18108" y="35008"/>
                      <a:pt x="25574" y="37134"/>
                    </a:cubicBezTo>
                    <a:cubicBezTo>
                      <a:pt x="26655" y="37438"/>
                      <a:pt x="34907" y="39158"/>
                      <a:pt x="36971" y="39563"/>
                    </a:cubicBezTo>
                    <a:cubicBezTo>
                      <a:pt x="45420" y="41385"/>
                      <a:pt x="47188" y="41790"/>
                      <a:pt x="49840" y="44017"/>
                    </a:cubicBezTo>
                    <a:cubicBezTo>
                      <a:pt x="52198" y="45940"/>
                      <a:pt x="53574" y="48572"/>
                      <a:pt x="53574" y="51710"/>
                    </a:cubicBezTo>
                    <a:cubicBezTo>
                      <a:pt x="53574" y="59807"/>
                      <a:pt x="44142" y="69120"/>
                      <a:pt x="30879" y="69120"/>
                    </a:cubicBezTo>
                    <a:cubicBezTo>
                      <a:pt x="23708" y="69120"/>
                      <a:pt x="9069" y="67601"/>
                      <a:pt x="9069" y="55151"/>
                    </a:cubicBezTo>
                    <a:cubicBezTo>
                      <a:pt x="9069" y="53734"/>
                      <a:pt x="9266" y="52216"/>
                      <a:pt x="9561" y="50799"/>
                    </a:cubicBezTo>
                    <a:cubicBezTo>
                      <a:pt x="9659" y="50394"/>
                      <a:pt x="9757" y="50293"/>
                      <a:pt x="9757" y="49989"/>
                    </a:cubicBezTo>
                    <a:cubicBezTo>
                      <a:pt x="9757" y="48471"/>
                      <a:pt x="8382" y="48471"/>
                      <a:pt x="7694" y="48471"/>
                    </a:cubicBezTo>
                    <a:cubicBezTo>
                      <a:pt x="6417" y="48471"/>
                      <a:pt x="5926" y="48572"/>
                      <a:pt x="5434" y="50495"/>
                    </a:cubicBezTo>
                    <a:lnTo>
                      <a:pt x="621" y="70638"/>
                    </a:lnTo>
                    <a:cubicBezTo>
                      <a:pt x="621" y="70840"/>
                      <a:pt x="228" y="72156"/>
                      <a:pt x="228" y="72257"/>
                    </a:cubicBezTo>
                    <a:cubicBezTo>
                      <a:pt x="228" y="72460"/>
                      <a:pt x="326" y="73674"/>
                      <a:pt x="1898" y="73674"/>
                    </a:cubicBezTo>
                    <a:cubicBezTo>
                      <a:pt x="2487" y="73674"/>
                      <a:pt x="2585" y="73573"/>
                      <a:pt x="3961" y="72257"/>
                    </a:cubicBezTo>
                    <a:cubicBezTo>
                      <a:pt x="5140" y="71043"/>
                      <a:pt x="7891" y="67905"/>
                      <a:pt x="8971" y="66690"/>
                    </a:cubicBezTo>
                    <a:cubicBezTo>
                      <a:pt x="14571" y="72257"/>
                      <a:pt x="23118" y="73674"/>
                      <a:pt x="30585" y="73674"/>
                    </a:cubicBezTo>
                    <a:cubicBezTo>
                      <a:pt x="46991" y="73674"/>
                      <a:pt x="59960" y="61224"/>
                      <a:pt x="59960" y="49382"/>
                    </a:cubicBezTo>
                    <a:cubicBezTo>
                      <a:pt x="59960" y="41992"/>
                      <a:pt x="54654" y="35717"/>
                      <a:pt x="46598" y="33692"/>
                    </a:cubicBezTo>
                    <a:cubicBezTo>
                      <a:pt x="45321" y="33389"/>
                      <a:pt x="35988" y="31364"/>
                      <a:pt x="33729" y="30959"/>
                    </a:cubicBezTo>
                    <a:cubicBezTo>
                      <a:pt x="26950" y="29441"/>
                      <a:pt x="25280" y="29137"/>
                      <a:pt x="22332" y="26809"/>
                    </a:cubicBezTo>
                    <a:cubicBezTo>
                      <a:pt x="20367" y="25190"/>
                      <a:pt x="19090" y="22862"/>
                      <a:pt x="19090" y="20129"/>
                    </a:cubicBezTo>
                    <a:cubicBezTo>
                      <a:pt x="19090" y="12234"/>
                      <a:pt x="29013" y="4338"/>
                      <a:pt x="41097" y="4338"/>
                    </a:cubicBezTo>
                    <a:cubicBezTo>
                      <a:pt x="49840" y="4338"/>
                      <a:pt x="59272" y="7577"/>
                      <a:pt x="59272" y="20230"/>
                    </a:cubicBezTo>
                    <a:cubicBezTo>
                      <a:pt x="59272" y="21850"/>
                      <a:pt x="59075" y="23267"/>
                      <a:pt x="59075" y="23874"/>
                    </a:cubicBezTo>
                    <a:cubicBezTo>
                      <a:pt x="59075" y="25291"/>
                      <a:pt x="60549" y="25291"/>
                      <a:pt x="61040" y="25291"/>
                    </a:cubicBezTo>
                    <a:cubicBezTo>
                      <a:pt x="62809" y="25291"/>
                      <a:pt x="62809" y="25089"/>
                      <a:pt x="63300" y="23165"/>
                    </a:cubicBezTo>
                    <a:lnTo>
                      <a:pt x="68507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2" name="Freeform 351">
                <a:extLst>
                  <a:ext uri="{FF2B5EF4-FFF2-40B4-BE49-F238E27FC236}">
                    <a16:creationId xmlns:a16="http://schemas.microsoft.com/office/drawing/2014/main" id="{6DE478FF-6D2C-6249-2791-E68DBB838D38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2688222" y="5872331"/>
                <a:ext cx="40378" cy="67412"/>
              </a:xfrm>
              <a:custGeom>
                <a:avLst/>
                <a:gdLst>
                  <a:gd name="csX0" fmla="*/ 25284 w 40378"/>
                  <a:gd name="csY0" fmla="*/ 3125 h 67412"/>
                  <a:gd name="csX1" fmla="*/ 21747 w 40378"/>
                  <a:gd name="csY1" fmla="*/ 89 h 67412"/>
                  <a:gd name="csX2" fmla="*/ 1902 w 40378"/>
                  <a:gd name="csY2" fmla="*/ 6567 h 67412"/>
                  <a:gd name="csX3" fmla="*/ 232 w 40378"/>
                  <a:gd name="csY3" fmla="*/ 6567 h 67412"/>
                  <a:gd name="csX4" fmla="*/ 232 w 40378"/>
                  <a:gd name="csY4" fmla="*/ 11020 h 67412"/>
                  <a:gd name="csX5" fmla="*/ 1902 w 40378"/>
                  <a:gd name="csY5" fmla="*/ 11020 h 67412"/>
                  <a:gd name="csX6" fmla="*/ 16245 w 40378"/>
                  <a:gd name="csY6" fmla="*/ 8186 h 67412"/>
                  <a:gd name="csX7" fmla="*/ 16245 w 40378"/>
                  <a:gd name="csY7" fmla="*/ 58797 h 67412"/>
                  <a:gd name="csX8" fmla="*/ 5832 w 40378"/>
                  <a:gd name="csY8" fmla="*/ 63048 h 67412"/>
                  <a:gd name="csX9" fmla="*/ 920 w 40378"/>
                  <a:gd name="csY9" fmla="*/ 63048 h 67412"/>
                  <a:gd name="csX10" fmla="*/ 920 w 40378"/>
                  <a:gd name="csY10" fmla="*/ 67501 h 67412"/>
                  <a:gd name="csX11" fmla="*/ 20765 w 40378"/>
                  <a:gd name="csY11" fmla="*/ 67097 h 67412"/>
                  <a:gd name="csX12" fmla="*/ 40610 w 40378"/>
                  <a:gd name="csY12" fmla="*/ 67501 h 67412"/>
                  <a:gd name="csX13" fmla="*/ 40610 w 40378"/>
                  <a:gd name="csY13" fmla="*/ 63048 h 67412"/>
                  <a:gd name="csX14" fmla="*/ 35698 w 40378"/>
                  <a:gd name="csY14" fmla="*/ 63048 h 67412"/>
                  <a:gd name="csX15" fmla="*/ 25284 w 40378"/>
                  <a:gd name="csY15" fmla="*/ 58797 h 67412"/>
                  <a:gd name="csX16" fmla="*/ 25284 w 40378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378" h="67412">
                    <a:moveTo>
                      <a:pt x="25284" y="3125"/>
                    </a:moveTo>
                    <a:cubicBezTo>
                      <a:pt x="25284" y="89"/>
                      <a:pt x="24989" y="89"/>
                      <a:pt x="21747" y="89"/>
                    </a:cubicBezTo>
                    <a:cubicBezTo>
                      <a:pt x="14772" y="6567"/>
                      <a:pt x="3867" y="6567"/>
                      <a:pt x="1902" y="6567"/>
                    </a:cubicBezTo>
                    <a:lnTo>
                      <a:pt x="232" y="6567"/>
                    </a:lnTo>
                    <a:lnTo>
                      <a:pt x="232" y="11020"/>
                    </a:lnTo>
                    <a:lnTo>
                      <a:pt x="1902" y="11020"/>
                    </a:lnTo>
                    <a:cubicBezTo>
                      <a:pt x="4162" y="11020"/>
                      <a:pt x="10547" y="10717"/>
                      <a:pt x="16245" y="8186"/>
                    </a:cubicBezTo>
                    <a:lnTo>
                      <a:pt x="16245" y="58797"/>
                    </a:lnTo>
                    <a:cubicBezTo>
                      <a:pt x="16245" y="61934"/>
                      <a:pt x="16245" y="63048"/>
                      <a:pt x="5832" y="63048"/>
                    </a:cubicBezTo>
                    <a:lnTo>
                      <a:pt x="920" y="63048"/>
                    </a:lnTo>
                    <a:lnTo>
                      <a:pt x="920" y="67501"/>
                    </a:lnTo>
                    <a:cubicBezTo>
                      <a:pt x="6323" y="67097"/>
                      <a:pt x="15067" y="67097"/>
                      <a:pt x="20765" y="67097"/>
                    </a:cubicBezTo>
                    <a:cubicBezTo>
                      <a:pt x="26463" y="67097"/>
                      <a:pt x="35206" y="67097"/>
                      <a:pt x="40610" y="67501"/>
                    </a:cubicBezTo>
                    <a:lnTo>
                      <a:pt x="40610" y="63048"/>
                    </a:lnTo>
                    <a:lnTo>
                      <a:pt x="35698" y="63048"/>
                    </a:lnTo>
                    <a:cubicBezTo>
                      <a:pt x="25284" y="63048"/>
                      <a:pt x="25284" y="61934"/>
                      <a:pt x="25284" y="58797"/>
                    </a:cubicBezTo>
                    <a:lnTo>
                      <a:pt x="25284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3" name="Freeform 352">
                <a:extLst>
                  <a:ext uri="{FF2B5EF4-FFF2-40B4-BE49-F238E27FC236}">
                    <a16:creationId xmlns:a16="http://schemas.microsoft.com/office/drawing/2014/main" id="{C13E3AFD-8F65-86C9-AB49-79A34C0BA3C8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2776088" y="5872724"/>
                <a:ext cx="17467" cy="43646"/>
              </a:xfrm>
              <a:custGeom>
                <a:avLst/>
                <a:gdLst>
                  <a:gd name="csX0" fmla="*/ 13853 w 17467"/>
                  <a:gd name="csY0" fmla="*/ 14115 h 43646"/>
                  <a:gd name="csX1" fmla="*/ 3125 w 17467"/>
                  <a:gd name="csY1" fmla="*/ 40048 h 43646"/>
                  <a:gd name="csX2" fmla="*/ 2162 w 17467"/>
                  <a:gd name="csY2" fmla="*/ 41749 h 43646"/>
                  <a:gd name="csX3" fmla="*/ 4087 w 17467"/>
                  <a:gd name="csY3" fmla="*/ 43732 h 43646"/>
                  <a:gd name="csX4" fmla="*/ 17704 w 17467"/>
                  <a:gd name="csY4" fmla="*/ 15532 h 43646"/>
                  <a:gd name="csX5" fmla="*/ 8076 w 17467"/>
                  <a:gd name="csY5" fmla="*/ 86 h 43646"/>
                  <a:gd name="csX6" fmla="*/ 236 w 17467"/>
                  <a:gd name="csY6" fmla="*/ 8164 h 43646"/>
                  <a:gd name="csX7" fmla="*/ 8214 w 17467"/>
                  <a:gd name="csY7" fmla="*/ 16383 h 43646"/>
                  <a:gd name="csX8" fmla="*/ 13853 w 17467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467" h="43646">
                    <a:moveTo>
                      <a:pt x="13853" y="14115"/>
                    </a:moveTo>
                    <a:cubicBezTo>
                      <a:pt x="13853" y="21909"/>
                      <a:pt x="12477" y="30979"/>
                      <a:pt x="3125" y="40048"/>
                    </a:cubicBezTo>
                    <a:cubicBezTo>
                      <a:pt x="2574" y="40615"/>
                      <a:pt x="2162" y="41040"/>
                      <a:pt x="2162" y="41749"/>
                    </a:cubicBezTo>
                    <a:cubicBezTo>
                      <a:pt x="2162" y="42740"/>
                      <a:pt x="3262" y="43732"/>
                      <a:pt x="4087" y="43732"/>
                    </a:cubicBezTo>
                    <a:cubicBezTo>
                      <a:pt x="6013" y="43732"/>
                      <a:pt x="17704" y="32396"/>
                      <a:pt x="17704" y="15532"/>
                    </a:cubicBezTo>
                    <a:cubicBezTo>
                      <a:pt x="17704" y="6746"/>
                      <a:pt x="14403" y="86"/>
                      <a:pt x="8076" y="86"/>
                    </a:cubicBezTo>
                    <a:cubicBezTo>
                      <a:pt x="3537" y="86"/>
                      <a:pt x="236" y="3771"/>
                      <a:pt x="236" y="8164"/>
                    </a:cubicBezTo>
                    <a:cubicBezTo>
                      <a:pt x="236" y="12698"/>
                      <a:pt x="3400" y="16383"/>
                      <a:pt x="8214" y="16383"/>
                    </a:cubicBezTo>
                    <a:cubicBezTo>
                      <a:pt x="11515" y="16383"/>
                      <a:pt x="13715" y="14115"/>
                      <a:pt x="13853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4" name="Freeform 353">
                <a:extLst>
                  <a:ext uri="{FF2B5EF4-FFF2-40B4-BE49-F238E27FC236}">
                    <a16:creationId xmlns:a16="http://schemas.microsoft.com/office/drawing/2014/main" id="{9D1F4183-CD32-A468-923E-8B910DB984B3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2814226" y="5792234"/>
                <a:ext cx="121448" cy="96786"/>
              </a:xfrm>
              <a:custGeom>
                <a:avLst/>
                <a:gdLst>
                  <a:gd name="csX0" fmla="*/ 69834 w 121448"/>
                  <a:gd name="csY0" fmla="*/ 42740 h 96786"/>
                  <a:gd name="csX1" fmla="*/ 82901 w 121448"/>
                  <a:gd name="csY1" fmla="*/ 29278 h 96786"/>
                  <a:gd name="csX2" fmla="*/ 118248 w 121448"/>
                  <a:gd name="csY2" fmla="*/ 5188 h 96786"/>
                  <a:gd name="csX3" fmla="*/ 121687 w 121448"/>
                  <a:gd name="csY3" fmla="*/ 2212 h 96786"/>
                  <a:gd name="csX4" fmla="*/ 119761 w 121448"/>
                  <a:gd name="csY4" fmla="*/ 86 h 96786"/>
                  <a:gd name="csX5" fmla="*/ 106833 w 121448"/>
                  <a:gd name="csY5" fmla="*/ 653 h 96786"/>
                  <a:gd name="csX6" fmla="*/ 90878 w 121448"/>
                  <a:gd name="csY6" fmla="*/ 86 h 96786"/>
                  <a:gd name="csX7" fmla="*/ 88127 w 121448"/>
                  <a:gd name="csY7" fmla="*/ 3204 h 96786"/>
                  <a:gd name="csX8" fmla="*/ 90190 w 121448"/>
                  <a:gd name="csY8" fmla="*/ 5188 h 96786"/>
                  <a:gd name="csX9" fmla="*/ 94867 w 121448"/>
                  <a:gd name="csY9" fmla="*/ 8730 h 96786"/>
                  <a:gd name="csX10" fmla="*/ 91428 w 121448"/>
                  <a:gd name="csY10" fmla="*/ 14540 h 96786"/>
                  <a:gd name="csX11" fmla="*/ 67771 w 121448"/>
                  <a:gd name="csY11" fmla="*/ 38489 h 96786"/>
                  <a:gd name="csX12" fmla="*/ 53879 w 121448"/>
                  <a:gd name="csY12" fmla="*/ 10714 h 96786"/>
                  <a:gd name="csX13" fmla="*/ 53192 w 121448"/>
                  <a:gd name="csY13" fmla="*/ 8730 h 96786"/>
                  <a:gd name="csX14" fmla="*/ 60481 w 121448"/>
                  <a:gd name="csY14" fmla="*/ 5188 h 96786"/>
                  <a:gd name="csX15" fmla="*/ 63370 w 121448"/>
                  <a:gd name="csY15" fmla="*/ 2070 h 96786"/>
                  <a:gd name="csX16" fmla="*/ 61032 w 121448"/>
                  <a:gd name="csY16" fmla="*/ 86 h 96786"/>
                  <a:gd name="csX17" fmla="*/ 51816 w 121448"/>
                  <a:gd name="csY17" fmla="*/ 511 h 96786"/>
                  <a:gd name="csX18" fmla="*/ 42876 w 121448"/>
                  <a:gd name="csY18" fmla="*/ 653 h 96786"/>
                  <a:gd name="csX19" fmla="*/ 34761 w 121448"/>
                  <a:gd name="csY19" fmla="*/ 511 h 96786"/>
                  <a:gd name="csX20" fmla="*/ 27334 w 121448"/>
                  <a:gd name="csY20" fmla="*/ 86 h 96786"/>
                  <a:gd name="csX21" fmla="*/ 24446 w 121448"/>
                  <a:gd name="csY21" fmla="*/ 3204 h 96786"/>
                  <a:gd name="csX22" fmla="*/ 28434 w 121448"/>
                  <a:gd name="csY22" fmla="*/ 5188 h 96786"/>
                  <a:gd name="csX23" fmla="*/ 38475 w 121448"/>
                  <a:gd name="csY23" fmla="*/ 9439 h 96786"/>
                  <a:gd name="csX24" fmla="*/ 57731 w 121448"/>
                  <a:gd name="csY24" fmla="*/ 48551 h 96786"/>
                  <a:gd name="csX25" fmla="*/ 50028 w 121448"/>
                  <a:gd name="csY25" fmla="*/ 56486 h 96786"/>
                  <a:gd name="csX26" fmla="*/ 38475 w 121448"/>
                  <a:gd name="csY26" fmla="*/ 68106 h 96786"/>
                  <a:gd name="csX27" fmla="*/ 3677 w 121448"/>
                  <a:gd name="csY27" fmla="*/ 91772 h 96786"/>
                  <a:gd name="csX28" fmla="*/ 239 w 121448"/>
                  <a:gd name="csY28" fmla="*/ 94889 h 96786"/>
                  <a:gd name="csX29" fmla="*/ 2164 w 121448"/>
                  <a:gd name="csY29" fmla="*/ 96873 h 96786"/>
                  <a:gd name="csX30" fmla="*/ 14955 w 121448"/>
                  <a:gd name="csY30" fmla="*/ 96306 h 96786"/>
                  <a:gd name="csX31" fmla="*/ 23070 w 121448"/>
                  <a:gd name="csY31" fmla="*/ 96448 h 96786"/>
                  <a:gd name="csX32" fmla="*/ 30910 w 121448"/>
                  <a:gd name="csY32" fmla="*/ 96873 h 96786"/>
                  <a:gd name="csX33" fmla="*/ 33799 w 121448"/>
                  <a:gd name="csY33" fmla="*/ 93897 h 96786"/>
                  <a:gd name="csX34" fmla="*/ 31323 w 121448"/>
                  <a:gd name="csY34" fmla="*/ 91772 h 96786"/>
                  <a:gd name="csX35" fmla="*/ 27059 w 121448"/>
                  <a:gd name="csY35" fmla="*/ 88229 h 96786"/>
                  <a:gd name="csX36" fmla="*/ 31873 w 121448"/>
                  <a:gd name="csY36" fmla="*/ 81002 h 96786"/>
                  <a:gd name="csX37" fmla="*/ 59794 w 121448"/>
                  <a:gd name="csY37" fmla="*/ 52802 h 96786"/>
                  <a:gd name="csX38" fmla="*/ 76436 w 121448"/>
                  <a:gd name="csY38" fmla="*/ 86387 h 96786"/>
                  <a:gd name="csX39" fmla="*/ 77261 w 121448"/>
                  <a:gd name="csY39" fmla="*/ 88229 h 96786"/>
                  <a:gd name="csX40" fmla="*/ 69972 w 121448"/>
                  <a:gd name="csY40" fmla="*/ 91772 h 96786"/>
                  <a:gd name="csX41" fmla="*/ 66946 w 121448"/>
                  <a:gd name="csY41" fmla="*/ 94889 h 96786"/>
                  <a:gd name="csX42" fmla="*/ 69284 w 121448"/>
                  <a:gd name="csY42" fmla="*/ 96873 h 96786"/>
                  <a:gd name="csX43" fmla="*/ 78499 w 121448"/>
                  <a:gd name="csY43" fmla="*/ 96448 h 96786"/>
                  <a:gd name="csX44" fmla="*/ 87439 w 121448"/>
                  <a:gd name="csY44" fmla="*/ 96306 h 96786"/>
                  <a:gd name="csX45" fmla="*/ 95554 w 121448"/>
                  <a:gd name="csY45" fmla="*/ 96448 h 96786"/>
                  <a:gd name="csX46" fmla="*/ 102981 w 121448"/>
                  <a:gd name="csY46" fmla="*/ 96873 h 96786"/>
                  <a:gd name="csX47" fmla="*/ 105870 w 121448"/>
                  <a:gd name="csY47" fmla="*/ 93756 h 96786"/>
                  <a:gd name="csX48" fmla="*/ 101881 w 121448"/>
                  <a:gd name="csY48" fmla="*/ 91772 h 96786"/>
                  <a:gd name="csX49" fmla="*/ 91978 w 121448"/>
                  <a:gd name="csY49" fmla="*/ 87804 h 96786"/>
                  <a:gd name="csX50" fmla="*/ 69834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34" y="42740"/>
                    </a:moveTo>
                    <a:lnTo>
                      <a:pt x="82901" y="29278"/>
                    </a:lnTo>
                    <a:cubicBezTo>
                      <a:pt x="100506" y="11423"/>
                      <a:pt x="105870" y="5896"/>
                      <a:pt x="118248" y="5188"/>
                    </a:cubicBezTo>
                    <a:cubicBezTo>
                      <a:pt x="120037" y="5046"/>
                      <a:pt x="121687" y="5046"/>
                      <a:pt x="121687" y="2212"/>
                    </a:cubicBezTo>
                    <a:cubicBezTo>
                      <a:pt x="121687" y="511"/>
                      <a:pt x="120174" y="86"/>
                      <a:pt x="119761" y="86"/>
                    </a:cubicBezTo>
                    <a:cubicBezTo>
                      <a:pt x="115773" y="86"/>
                      <a:pt x="110959" y="653"/>
                      <a:pt x="106833" y="653"/>
                    </a:cubicBezTo>
                    <a:cubicBezTo>
                      <a:pt x="103257" y="653"/>
                      <a:pt x="94454" y="86"/>
                      <a:pt x="90878" y="86"/>
                    </a:cubicBezTo>
                    <a:cubicBezTo>
                      <a:pt x="89778" y="86"/>
                      <a:pt x="88127" y="511"/>
                      <a:pt x="88127" y="3204"/>
                    </a:cubicBezTo>
                    <a:cubicBezTo>
                      <a:pt x="88127" y="3345"/>
                      <a:pt x="88127" y="5046"/>
                      <a:pt x="90190" y="5188"/>
                    </a:cubicBezTo>
                    <a:cubicBezTo>
                      <a:pt x="91428" y="5329"/>
                      <a:pt x="94867" y="5613"/>
                      <a:pt x="94867" y="8730"/>
                    </a:cubicBezTo>
                    <a:cubicBezTo>
                      <a:pt x="94867" y="10856"/>
                      <a:pt x="92803" y="13123"/>
                      <a:pt x="91428" y="14540"/>
                    </a:cubicBezTo>
                    <a:cubicBezTo>
                      <a:pt x="90328" y="15532"/>
                      <a:pt x="72860" y="33104"/>
                      <a:pt x="67771" y="38489"/>
                    </a:cubicBezTo>
                    <a:lnTo>
                      <a:pt x="53879" y="10714"/>
                    </a:lnTo>
                    <a:cubicBezTo>
                      <a:pt x="53604" y="10289"/>
                      <a:pt x="53192" y="9297"/>
                      <a:pt x="53192" y="8730"/>
                    </a:cubicBezTo>
                    <a:cubicBezTo>
                      <a:pt x="53192" y="7738"/>
                      <a:pt x="55805" y="5471"/>
                      <a:pt x="60481" y="5188"/>
                    </a:cubicBezTo>
                    <a:cubicBezTo>
                      <a:pt x="61444" y="5188"/>
                      <a:pt x="63370" y="5046"/>
                      <a:pt x="63370" y="2070"/>
                    </a:cubicBezTo>
                    <a:cubicBezTo>
                      <a:pt x="63370" y="1928"/>
                      <a:pt x="63232" y="86"/>
                      <a:pt x="61032" y="86"/>
                    </a:cubicBezTo>
                    <a:cubicBezTo>
                      <a:pt x="58143" y="86"/>
                      <a:pt x="54705" y="511"/>
                      <a:pt x="51816" y="511"/>
                    </a:cubicBezTo>
                    <a:cubicBezTo>
                      <a:pt x="48928" y="511"/>
                      <a:pt x="45765" y="653"/>
                      <a:pt x="42876" y="653"/>
                    </a:cubicBezTo>
                    <a:cubicBezTo>
                      <a:pt x="40538" y="653"/>
                      <a:pt x="37237" y="653"/>
                      <a:pt x="34761" y="511"/>
                    </a:cubicBezTo>
                    <a:cubicBezTo>
                      <a:pt x="32423" y="370"/>
                      <a:pt x="29535" y="86"/>
                      <a:pt x="27334" y="86"/>
                    </a:cubicBezTo>
                    <a:cubicBezTo>
                      <a:pt x="26646" y="86"/>
                      <a:pt x="24446" y="86"/>
                      <a:pt x="24446" y="3204"/>
                    </a:cubicBezTo>
                    <a:cubicBezTo>
                      <a:pt x="24446" y="5188"/>
                      <a:pt x="26234" y="5188"/>
                      <a:pt x="28434" y="5188"/>
                    </a:cubicBezTo>
                    <a:cubicBezTo>
                      <a:pt x="36412" y="5188"/>
                      <a:pt x="37099" y="6605"/>
                      <a:pt x="38475" y="9439"/>
                    </a:cubicBezTo>
                    <a:lnTo>
                      <a:pt x="57731" y="48551"/>
                    </a:lnTo>
                    <a:lnTo>
                      <a:pt x="50028" y="56486"/>
                    </a:lnTo>
                    <a:cubicBezTo>
                      <a:pt x="47415" y="59037"/>
                      <a:pt x="40951" y="65414"/>
                      <a:pt x="38475" y="68106"/>
                    </a:cubicBezTo>
                    <a:cubicBezTo>
                      <a:pt x="21695" y="85253"/>
                      <a:pt x="16056" y="91205"/>
                      <a:pt x="3677" y="91772"/>
                    </a:cubicBezTo>
                    <a:cubicBezTo>
                      <a:pt x="1752" y="91913"/>
                      <a:pt x="239" y="91913"/>
                      <a:pt x="239" y="94889"/>
                    </a:cubicBezTo>
                    <a:cubicBezTo>
                      <a:pt x="239" y="95456"/>
                      <a:pt x="651" y="96873"/>
                      <a:pt x="2164" y="96873"/>
                    </a:cubicBezTo>
                    <a:cubicBezTo>
                      <a:pt x="6153" y="96873"/>
                      <a:pt x="10829" y="96306"/>
                      <a:pt x="14955" y="96306"/>
                    </a:cubicBezTo>
                    <a:cubicBezTo>
                      <a:pt x="17294" y="96306"/>
                      <a:pt x="20732" y="96306"/>
                      <a:pt x="23070" y="96448"/>
                    </a:cubicBezTo>
                    <a:cubicBezTo>
                      <a:pt x="25546" y="96590"/>
                      <a:pt x="28572" y="96873"/>
                      <a:pt x="30910" y="96873"/>
                    </a:cubicBezTo>
                    <a:cubicBezTo>
                      <a:pt x="31598" y="96873"/>
                      <a:pt x="33799" y="96873"/>
                      <a:pt x="33799" y="93897"/>
                    </a:cubicBezTo>
                    <a:cubicBezTo>
                      <a:pt x="33799" y="91913"/>
                      <a:pt x="32148" y="91772"/>
                      <a:pt x="31323" y="91772"/>
                    </a:cubicBezTo>
                    <a:cubicBezTo>
                      <a:pt x="29947" y="91630"/>
                      <a:pt x="27059" y="91205"/>
                      <a:pt x="27059" y="88229"/>
                    </a:cubicBezTo>
                    <a:cubicBezTo>
                      <a:pt x="27059" y="85962"/>
                      <a:pt x="28847" y="84119"/>
                      <a:pt x="31873" y="81002"/>
                    </a:cubicBezTo>
                    <a:lnTo>
                      <a:pt x="59794" y="52802"/>
                    </a:lnTo>
                    <a:lnTo>
                      <a:pt x="76436" y="86387"/>
                    </a:lnTo>
                    <a:cubicBezTo>
                      <a:pt x="77124" y="87804"/>
                      <a:pt x="77261" y="88087"/>
                      <a:pt x="77261" y="88229"/>
                    </a:cubicBezTo>
                    <a:cubicBezTo>
                      <a:pt x="77261" y="89079"/>
                      <a:pt x="74786" y="91347"/>
                      <a:pt x="69972" y="91772"/>
                    </a:cubicBezTo>
                    <a:cubicBezTo>
                      <a:pt x="68734" y="91913"/>
                      <a:pt x="66946" y="91913"/>
                      <a:pt x="66946" y="94889"/>
                    </a:cubicBezTo>
                    <a:cubicBezTo>
                      <a:pt x="66946" y="95031"/>
                      <a:pt x="67083" y="96873"/>
                      <a:pt x="69284" y="96873"/>
                    </a:cubicBezTo>
                    <a:cubicBezTo>
                      <a:pt x="72172" y="96873"/>
                      <a:pt x="75611" y="96448"/>
                      <a:pt x="78499" y="96448"/>
                    </a:cubicBezTo>
                    <a:cubicBezTo>
                      <a:pt x="81388" y="96448"/>
                      <a:pt x="84551" y="96306"/>
                      <a:pt x="87439" y="96306"/>
                    </a:cubicBezTo>
                    <a:cubicBezTo>
                      <a:pt x="89778" y="96306"/>
                      <a:pt x="93079" y="96306"/>
                      <a:pt x="95554" y="96448"/>
                    </a:cubicBezTo>
                    <a:cubicBezTo>
                      <a:pt x="97892" y="96590"/>
                      <a:pt x="100781" y="96873"/>
                      <a:pt x="102981" y="96873"/>
                    </a:cubicBezTo>
                    <a:cubicBezTo>
                      <a:pt x="103669" y="96873"/>
                      <a:pt x="105870" y="96873"/>
                      <a:pt x="105870" y="93756"/>
                    </a:cubicBezTo>
                    <a:cubicBezTo>
                      <a:pt x="105870" y="91772"/>
                      <a:pt x="104082" y="91772"/>
                      <a:pt x="101881" y="91772"/>
                    </a:cubicBezTo>
                    <a:cubicBezTo>
                      <a:pt x="93904" y="91772"/>
                      <a:pt x="93216" y="90213"/>
                      <a:pt x="91978" y="87804"/>
                    </a:cubicBezTo>
                    <a:lnTo>
                      <a:pt x="69834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5" name="Freeform 354">
                <a:extLst>
                  <a:ext uri="{FF2B5EF4-FFF2-40B4-BE49-F238E27FC236}">
                    <a16:creationId xmlns:a16="http://schemas.microsoft.com/office/drawing/2014/main" id="{00AF2390-57C0-FF6B-0C89-525383DFFCDC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2944654" y="5841054"/>
                <a:ext cx="82622" cy="68323"/>
              </a:xfrm>
              <a:custGeom>
                <a:avLst/>
                <a:gdLst>
                  <a:gd name="csX0" fmla="*/ 48876 w 82622"/>
                  <a:gd name="csY0" fmla="*/ 7982 h 68323"/>
                  <a:gd name="csX1" fmla="*/ 53788 w 82622"/>
                  <a:gd name="csY1" fmla="*/ 4642 h 68323"/>
                  <a:gd name="csX2" fmla="*/ 64300 w 82622"/>
                  <a:gd name="csY2" fmla="*/ 4642 h 68323"/>
                  <a:gd name="csX3" fmla="*/ 76678 w 82622"/>
                  <a:gd name="csY3" fmla="*/ 14056 h 68323"/>
                  <a:gd name="csX4" fmla="*/ 75991 w 82622"/>
                  <a:gd name="csY4" fmla="*/ 21546 h 68323"/>
                  <a:gd name="csX5" fmla="*/ 75892 w 82622"/>
                  <a:gd name="csY5" fmla="*/ 22457 h 68323"/>
                  <a:gd name="csX6" fmla="*/ 77956 w 82622"/>
                  <a:gd name="csY6" fmla="*/ 24279 h 68323"/>
                  <a:gd name="csX7" fmla="*/ 80215 w 82622"/>
                  <a:gd name="csY7" fmla="*/ 21546 h 68323"/>
                  <a:gd name="csX8" fmla="*/ 82671 w 82622"/>
                  <a:gd name="csY8" fmla="*/ 3427 h 68323"/>
                  <a:gd name="csX9" fmla="*/ 82868 w 82622"/>
                  <a:gd name="csY9" fmla="*/ 1808 h 68323"/>
                  <a:gd name="csX10" fmla="*/ 79626 w 82622"/>
                  <a:gd name="csY10" fmla="*/ 87 h 68323"/>
                  <a:gd name="csX11" fmla="*/ 10757 w 82622"/>
                  <a:gd name="csY11" fmla="*/ 87 h 68323"/>
                  <a:gd name="csX12" fmla="*/ 7319 w 82622"/>
                  <a:gd name="csY12" fmla="*/ 2213 h 68323"/>
                  <a:gd name="csX13" fmla="*/ 835 w 82622"/>
                  <a:gd name="csY13" fmla="*/ 20837 h 68323"/>
                  <a:gd name="csX14" fmla="*/ 245 w 82622"/>
                  <a:gd name="csY14" fmla="*/ 22558 h 68323"/>
                  <a:gd name="csX15" fmla="*/ 2308 w 82622"/>
                  <a:gd name="csY15" fmla="*/ 24279 h 68323"/>
                  <a:gd name="csX16" fmla="*/ 4863 w 82622"/>
                  <a:gd name="csY16" fmla="*/ 21546 h 68323"/>
                  <a:gd name="csX17" fmla="*/ 25494 w 82622"/>
                  <a:gd name="csY17" fmla="*/ 4642 h 68323"/>
                  <a:gd name="csX18" fmla="*/ 36104 w 82622"/>
                  <a:gd name="csY18" fmla="*/ 4642 h 68323"/>
                  <a:gd name="csX19" fmla="*/ 39248 w 82622"/>
                  <a:gd name="csY19" fmla="*/ 4845 h 68323"/>
                  <a:gd name="csX20" fmla="*/ 39248 w 82622"/>
                  <a:gd name="csY20" fmla="*/ 5452 h 68323"/>
                  <a:gd name="csX21" fmla="*/ 26083 w 82622"/>
                  <a:gd name="csY21" fmla="*/ 59605 h 68323"/>
                  <a:gd name="csX22" fmla="*/ 14687 w 82622"/>
                  <a:gd name="csY22" fmla="*/ 63856 h 68323"/>
                  <a:gd name="csX23" fmla="*/ 12526 w 82622"/>
                  <a:gd name="csY23" fmla="*/ 63856 h 68323"/>
                  <a:gd name="csX24" fmla="*/ 9873 w 82622"/>
                  <a:gd name="csY24" fmla="*/ 64362 h 68323"/>
                  <a:gd name="csX25" fmla="*/ 8989 w 82622"/>
                  <a:gd name="csY25" fmla="*/ 66690 h 68323"/>
                  <a:gd name="csX26" fmla="*/ 10954 w 82622"/>
                  <a:gd name="csY26" fmla="*/ 68411 h 68323"/>
                  <a:gd name="csX27" fmla="*/ 19992 w 82622"/>
                  <a:gd name="csY27" fmla="*/ 68107 h 68323"/>
                  <a:gd name="csX28" fmla="*/ 29129 w 82622"/>
                  <a:gd name="csY28" fmla="*/ 68006 h 68323"/>
                  <a:gd name="csX29" fmla="*/ 38658 w 82622"/>
                  <a:gd name="csY29" fmla="*/ 68107 h 68323"/>
                  <a:gd name="csX30" fmla="*/ 47697 w 82622"/>
                  <a:gd name="csY30" fmla="*/ 68411 h 68323"/>
                  <a:gd name="csX31" fmla="*/ 50251 w 82622"/>
                  <a:gd name="csY31" fmla="*/ 65577 h 68323"/>
                  <a:gd name="csX32" fmla="*/ 47107 w 82622"/>
                  <a:gd name="csY32" fmla="*/ 63856 h 68323"/>
                  <a:gd name="csX33" fmla="*/ 44946 w 82622"/>
                  <a:gd name="csY33" fmla="*/ 63856 h 68323"/>
                  <a:gd name="csX34" fmla="*/ 37185 w 82622"/>
                  <a:gd name="csY34" fmla="*/ 63350 h 68323"/>
                  <a:gd name="csX35" fmla="*/ 35809 w 82622"/>
                  <a:gd name="csY35" fmla="*/ 62034 h 68323"/>
                  <a:gd name="csX36" fmla="*/ 36202 w 82622"/>
                  <a:gd name="csY36" fmla="*/ 59908 h 68323"/>
                  <a:gd name="csX37" fmla="*/ 48876 w 82622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2622" h="68323">
                    <a:moveTo>
                      <a:pt x="48876" y="7982"/>
                    </a:moveTo>
                    <a:cubicBezTo>
                      <a:pt x="49662" y="4845"/>
                      <a:pt x="49662" y="4642"/>
                      <a:pt x="53788" y="4642"/>
                    </a:cubicBezTo>
                    <a:lnTo>
                      <a:pt x="64300" y="4642"/>
                    </a:lnTo>
                    <a:cubicBezTo>
                      <a:pt x="75303" y="4642"/>
                      <a:pt x="76678" y="7780"/>
                      <a:pt x="76678" y="14056"/>
                    </a:cubicBezTo>
                    <a:cubicBezTo>
                      <a:pt x="76678" y="14764"/>
                      <a:pt x="76678" y="16687"/>
                      <a:pt x="75991" y="21546"/>
                    </a:cubicBezTo>
                    <a:lnTo>
                      <a:pt x="75892" y="22457"/>
                    </a:lnTo>
                    <a:cubicBezTo>
                      <a:pt x="75892" y="23469"/>
                      <a:pt x="76482" y="24279"/>
                      <a:pt x="77956" y="24279"/>
                    </a:cubicBezTo>
                    <a:cubicBezTo>
                      <a:pt x="79822" y="24279"/>
                      <a:pt x="80019" y="23368"/>
                      <a:pt x="80215" y="21546"/>
                    </a:cubicBezTo>
                    <a:lnTo>
                      <a:pt x="82671" y="3427"/>
                    </a:lnTo>
                    <a:cubicBezTo>
                      <a:pt x="82868" y="2415"/>
                      <a:pt x="82868" y="2213"/>
                      <a:pt x="82868" y="1808"/>
                    </a:cubicBezTo>
                    <a:cubicBezTo>
                      <a:pt x="82868" y="87"/>
                      <a:pt x="81296" y="87"/>
                      <a:pt x="79626" y="87"/>
                    </a:cubicBezTo>
                    <a:lnTo>
                      <a:pt x="10757" y="87"/>
                    </a:lnTo>
                    <a:cubicBezTo>
                      <a:pt x="8203" y="87"/>
                      <a:pt x="8105" y="87"/>
                      <a:pt x="7319" y="2213"/>
                    </a:cubicBezTo>
                    <a:lnTo>
                      <a:pt x="835" y="20837"/>
                    </a:lnTo>
                    <a:cubicBezTo>
                      <a:pt x="736" y="21040"/>
                      <a:pt x="245" y="22457"/>
                      <a:pt x="245" y="22558"/>
                    </a:cubicBezTo>
                    <a:cubicBezTo>
                      <a:pt x="245" y="23165"/>
                      <a:pt x="638" y="24279"/>
                      <a:pt x="2308" y="24279"/>
                    </a:cubicBezTo>
                    <a:cubicBezTo>
                      <a:pt x="3880" y="24279"/>
                      <a:pt x="3978" y="23975"/>
                      <a:pt x="4863" y="21546"/>
                    </a:cubicBezTo>
                    <a:cubicBezTo>
                      <a:pt x="9283" y="9501"/>
                      <a:pt x="12133" y="4642"/>
                      <a:pt x="25494" y="4642"/>
                    </a:cubicBezTo>
                    <a:lnTo>
                      <a:pt x="36104" y="4642"/>
                    </a:lnTo>
                    <a:cubicBezTo>
                      <a:pt x="36890" y="4642"/>
                      <a:pt x="38265" y="4642"/>
                      <a:pt x="39248" y="4845"/>
                    </a:cubicBezTo>
                    <a:lnTo>
                      <a:pt x="39248" y="5452"/>
                    </a:lnTo>
                    <a:lnTo>
                      <a:pt x="26083" y="59605"/>
                    </a:lnTo>
                    <a:cubicBezTo>
                      <a:pt x="25297" y="62844"/>
                      <a:pt x="25002" y="63856"/>
                      <a:pt x="14687" y="63856"/>
                    </a:cubicBezTo>
                    <a:lnTo>
                      <a:pt x="12526" y="63856"/>
                    </a:lnTo>
                    <a:cubicBezTo>
                      <a:pt x="10462" y="63856"/>
                      <a:pt x="10364" y="63957"/>
                      <a:pt x="9873" y="64362"/>
                    </a:cubicBezTo>
                    <a:cubicBezTo>
                      <a:pt x="9382" y="64868"/>
                      <a:pt x="8989" y="65982"/>
                      <a:pt x="8989" y="66690"/>
                    </a:cubicBezTo>
                    <a:cubicBezTo>
                      <a:pt x="8989" y="67298"/>
                      <a:pt x="9382" y="68411"/>
                      <a:pt x="10954" y="68411"/>
                    </a:cubicBezTo>
                    <a:cubicBezTo>
                      <a:pt x="13901" y="68411"/>
                      <a:pt x="17045" y="68107"/>
                      <a:pt x="19992" y="68107"/>
                    </a:cubicBezTo>
                    <a:cubicBezTo>
                      <a:pt x="23038" y="68107"/>
                      <a:pt x="26083" y="68006"/>
                      <a:pt x="29129" y="68006"/>
                    </a:cubicBezTo>
                    <a:cubicBezTo>
                      <a:pt x="32272" y="68006"/>
                      <a:pt x="35514" y="68107"/>
                      <a:pt x="38658" y="68107"/>
                    </a:cubicBezTo>
                    <a:cubicBezTo>
                      <a:pt x="41606" y="68107"/>
                      <a:pt x="44749" y="68411"/>
                      <a:pt x="47697" y="68411"/>
                    </a:cubicBezTo>
                    <a:cubicBezTo>
                      <a:pt x="48384" y="68411"/>
                      <a:pt x="50251" y="68411"/>
                      <a:pt x="50251" y="65577"/>
                    </a:cubicBezTo>
                    <a:cubicBezTo>
                      <a:pt x="50251" y="63856"/>
                      <a:pt x="48777" y="63856"/>
                      <a:pt x="47107" y="63856"/>
                    </a:cubicBezTo>
                    <a:lnTo>
                      <a:pt x="44946" y="63856"/>
                    </a:lnTo>
                    <a:cubicBezTo>
                      <a:pt x="42391" y="63856"/>
                      <a:pt x="39739" y="63856"/>
                      <a:pt x="37185" y="63350"/>
                    </a:cubicBezTo>
                    <a:cubicBezTo>
                      <a:pt x="36399" y="63249"/>
                      <a:pt x="35809" y="63147"/>
                      <a:pt x="35809" y="62034"/>
                    </a:cubicBezTo>
                    <a:cubicBezTo>
                      <a:pt x="35809" y="61528"/>
                      <a:pt x="35809" y="61326"/>
                      <a:pt x="36202" y="59908"/>
                    </a:cubicBezTo>
                    <a:lnTo>
                      <a:pt x="48876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27" name="Group 426" descr="\documentclass{article}&#10;\usepackage{amsmath}&#10;\pagestyle{empty}&#10;\begin{document}&#10;&#10;\begin{align*}&#10;f_{X_{S_2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E0A19D9-FD3E-4DCE-0270-2695702DDE74}"/>
                </a:ext>
              </a:extLst>
            </p:cNvPr>
            <p:cNvGrpSpPr>
              <a:grpSpLocks noChangeAspect="1"/>
            </p:cNvGrpSpPr>
            <p:nvPr>
              <p:custDataLst>
                <p:tags r:id="rId49"/>
              </p:custDataLst>
            </p:nvPr>
          </p:nvGrpSpPr>
          <p:grpSpPr>
            <a:xfrm>
              <a:off x="11099800" y="4140200"/>
              <a:ext cx="651865" cy="223809"/>
              <a:chOff x="15377214" y="5716823"/>
              <a:chExt cx="651865" cy="223809"/>
            </a:xfrm>
          </p:grpSpPr>
          <p:sp>
            <p:nvSpPr>
              <p:cNvPr id="420" name="Freeform 419">
                <a:extLst>
                  <a:ext uri="{FF2B5EF4-FFF2-40B4-BE49-F238E27FC236}">
                    <a16:creationId xmlns:a16="http://schemas.microsoft.com/office/drawing/2014/main" id="{49DBFA85-9EC4-FC50-5215-62F2BA19BBF0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5377214" y="5716823"/>
                <a:ext cx="98046" cy="184221"/>
              </a:xfrm>
              <a:custGeom>
                <a:avLst/>
                <a:gdLst>
                  <a:gd name="csX0" fmla="*/ 61913 w 98046"/>
                  <a:gd name="csY0" fmla="*/ 61829 h 184221"/>
                  <a:gd name="csX1" fmla="*/ 78811 w 98046"/>
                  <a:gd name="csY1" fmla="*/ 61829 h 184221"/>
                  <a:gd name="csX2" fmla="*/ 84705 w 98046"/>
                  <a:gd name="csY2" fmla="*/ 57780 h 184221"/>
                  <a:gd name="csX3" fmla="*/ 79400 w 98046"/>
                  <a:gd name="csY3" fmla="*/ 55553 h 184221"/>
                  <a:gd name="csX4" fmla="*/ 63092 w 98046"/>
                  <a:gd name="csY4" fmla="*/ 55553 h 184221"/>
                  <a:gd name="csX5" fmla="*/ 67218 w 98046"/>
                  <a:gd name="csY5" fmla="*/ 32475 h 184221"/>
                  <a:gd name="csX6" fmla="*/ 71934 w 98046"/>
                  <a:gd name="csY6" fmla="*/ 11421 h 184221"/>
                  <a:gd name="csX7" fmla="*/ 81169 w 98046"/>
                  <a:gd name="csY7" fmla="*/ 4538 h 184221"/>
                  <a:gd name="csX8" fmla="*/ 90797 w 98046"/>
                  <a:gd name="csY8" fmla="*/ 8182 h 184221"/>
                  <a:gd name="csX9" fmla="*/ 80186 w 98046"/>
                  <a:gd name="csY9" fmla="*/ 19114 h 184221"/>
                  <a:gd name="csX10" fmla="*/ 87456 w 98046"/>
                  <a:gd name="csY10" fmla="*/ 26200 h 184221"/>
                  <a:gd name="csX11" fmla="*/ 98263 w 98046"/>
                  <a:gd name="csY11" fmla="*/ 14053 h 184221"/>
                  <a:gd name="csX12" fmla="*/ 81169 w 98046"/>
                  <a:gd name="csY12" fmla="*/ 85 h 184221"/>
                  <a:gd name="csX13" fmla="*/ 56215 w 98046"/>
                  <a:gd name="csY13" fmla="*/ 23770 h 184221"/>
                  <a:gd name="csX14" fmla="*/ 49731 w 98046"/>
                  <a:gd name="csY14" fmla="*/ 55553 h 184221"/>
                  <a:gd name="csX15" fmla="*/ 36173 w 98046"/>
                  <a:gd name="csY15" fmla="*/ 55553 h 184221"/>
                  <a:gd name="csX16" fmla="*/ 30279 w 98046"/>
                  <a:gd name="csY16" fmla="*/ 59400 h 184221"/>
                  <a:gd name="csX17" fmla="*/ 35780 w 98046"/>
                  <a:gd name="csY17" fmla="*/ 61829 h 184221"/>
                  <a:gd name="csX18" fmla="*/ 48748 w 98046"/>
                  <a:gd name="csY18" fmla="*/ 61829 h 184221"/>
                  <a:gd name="csX19" fmla="*/ 34012 w 98046"/>
                  <a:gd name="csY19" fmla="*/ 141793 h 184221"/>
                  <a:gd name="csX20" fmla="*/ 16918 w 98046"/>
                  <a:gd name="csY20" fmla="*/ 179852 h 184221"/>
                  <a:gd name="csX21" fmla="*/ 7486 w 98046"/>
                  <a:gd name="csY21" fmla="*/ 176208 h 184221"/>
                  <a:gd name="csX22" fmla="*/ 18293 w 98046"/>
                  <a:gd name="csY22" fmla="*/ 165276 h 184221"/>
                  <a:gd name="csX23" fmla="*/ 11023 w 98046"/>
                  <a:gd name="csY23" fmla="*/ 158191 h 184221"/>
                  <a:gd name="csX24" fmla="*/ 216 w 98046"/>
                  <a:gd name="csY24" fmla="*/ 170337 h 184221"/>
                  <a:gd name="csX25" fmla="*/ 16918 w 98046"/>
                  <a:gd name="csY25" fmla="*/ 184306 h 184221"/>
                  <a:gd name="csX26" fmla="*/ 39121 w 98046"/>
                  <a:gd name="csY26" fmla="*/ 164669 h 184221"/>
                  <a:gd name="csX27" fmla="*/ 50124 w 98046"/>
                  <a:gd name="csY27" fmla="*/ 126003 h 184221"/>
                  <a:gd name="csX28" fmla="*/ 61913 w 98046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8046" h="184221">
                    <a:moveTo>
                      <a:pt x="61913" y="61829"/>
                    </a:moveTo>
                    <a:lnTo>
                      <a:pt x="78811" y="61829"/>
                    </a:lnTo>
                    <a:cubicBezTo>
                      <a:pt x="82741" y="61829"/>
                      <a:pt x="84705" y="61829"/>
                      <a:pt x="84705" y="57780"/>
                    </a:cubicBezTo>
                    <a:cubicBezTo>
                      <a:pt x="84705" y="55553"/>
                      <a:pt x="82741" y="55553"/>
                      <a:pt x="79400" y="55553"/>
                    </a:cubicBezTo>
                    <a:lnTo>
                      <a:pt x="63092" y="55553"/>
                    </a:lnTo>
                    <a:lnTo>
                      <a:pt x="67218" y="32475"/>
                    </a:lnTo>
                    <a:cubicBezTo>
                      <a:pt x="68004" y="28224"/>
                      <a:pt x="70755" y="13851"/>
                      <a:pt x="71934" y="11421"/>
                    </a:cubicBezTo>
                    <a:cubicBezTo>
                      <a:pt x="73702" y="7575"/>
                      <a:pt x="77042" y="4538"/>
                      <a:pt x="81169" y="4538"/>
                    </a:cubicBezTo>
                    <a:cubicBezTo>
                      <a:pt x="81955" y="4538"/>
                      <a:pt x="87063" y="4538"/>
                      <a:pt x="90797" y="8182"/>
                    </a:cubicBezTo>
                    <a:cubicBezTo>
                      <a:pt x="82151" y="8992"/>
                      <a:pt x="80186" y="16078"/>
                      <a:pt x="80186" y="19114"/>
                    </a:cubicBezTo>
                    <a:cubicBezTo>
                      <a:pt x="80186" y="23770"/>
                      <a:pt x="83723" y="26200"/>
                      <a:pt x="87456" y="26200"/>
                    </a:cubicBezTo>
                    <a:cubicBezTo>
                      <a:pt x="92565" y="26200"/>
                      <a:pt x="98263" y="21746"/>
                      <a:pt x="98263" y="14053"/>
                    </a:cubicBezTo>
                    <a:cubicBezTo>
                      <a:pt x="98263" y="4741"/>
                      <a:pt x="89225" y="85"/>
                      <a:pt x="81169" y="85"/>
                    </a:cubicBezTo>
                    <a:cubicBezTo>
                      <a:pt x="74488" y="85"/>
                      <a:pt x="62109" y="3729"/>
                      <a:pt x="56215" y="23770"/>
                    </a:cubicBezTo>
                    <a:cubicBezTo>
                      <a:pt x="55036" y="28022"/>
                      <a:pt x="54446" y="30046"/>
                      <a:pt x="49731" y="55553"/>
                    </a:cubicBezTo>
                    <a:lnTo>
                      <a:pt x="36173" y="55553"/>
                    </a:lnTo>
                    <a:cubicBezTo>
                      <a:pt x="32440" y="55553"/>
                      <a:pt x="30279" y="55553"/>
                      <a:pt x="30279" y="59400"/>
                    </a:cubicBezTo>
                    <a:cubicBezTo>
                      <a:pt x="30279" y="61829"/>
                      <a:pt x="32047" y="61829"/>
                      <a:pt x="35780" y="61829"/>
                    </a:cubicBezTo>
                    <a:lnTo>
                      <a:pt x="48748" y="61829"/>
                    </a:lnTo>
                    <a:lnTo>
                      <a:pt x="34012" y="141793"/>
                    </a:lnTo>
                    <a:cubicBezTo>
                      <a:pt x="30475" y="161430"/>
                      <a:pt x="27135" y="179852"/>
                      <a:pt x="16918" y="179852"/>
                    </a:cubicBezTo>
                    <a:cubicBezTo>
                      <a:pt x="16132" y="179852"/>
                      <a:pt x="11219" y="179852"/>
                      <a:pt x="7486" y="176208"/>
                    </a:cubicBezTo>
                    <a:cubicBezTo>
                      <a:pt x="16525" y="175601"/>
                      <a:pt x="18293" y="168313"/>
                      <a:pt x="18293" y="165276"/>
                    </a:cubicBezTo>
                    <a:cubicBezTo>
                      <a:pt x="18293" y="160620"/>
                      <a:pt x="14756" y="158191"/>
                      <a:pt x="11023" y="158191"/>
                    </a:cubicBezTo>
                    <a:cubicBezTo>
                      <a:pt x="5914" y="158191"/>
                      <a:pt x="216" y="162645"/>
                      <a:pt x="216" y="170337"/>
                    </a:cubicBezTo>
                    <a:cubicBezTo>
                      <a:pt x="216" y="179447"/>
                      <a:pt x="8862" y="184306"/>
                      <a:pt x="16918" y="184306"/>
                    </a:cubicBezTo>
                    <a:cubicBezTo>
                      <a:pt x="27724" y="184306"/>
                      <a:pt x="35584" y="172362"/>
                      <a:pt x="39121" y="164669"/>
                    </a:cubicBezTo>
                    <a:cubicBezTo>
                      <a:pt x="45408" y="151915"/>
                      <a:pt x="49927" y="127420"/>
                      <a:pt x="50124" y="126003"/>
                    </a:cubicBezTo>
                    <a:lnTo>
                      <a:pt x="61913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1" name="Freeform 420">
                <a:extLst>
                  <a:ext uri="{FF2B5EF4-FFF2-40B4-BE49-F238E27FC236}">
                    <a16:creationId xmlns:a16="http://schemas.microsoft.com/office/drawing/2014/main" id="{5B32869A-60F9-F940-2459-5AD35A5D1697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5469875" y="5793123"/>
                <a:ext cx="121448" cy="96786"/>
              </a:xfrm>
              <a:custGeom>
                <a:avLst/>
                <a:gdLst>
                  <a:gd name="csX0" fmla="*/ 69817 w 121448"/>
                  <a:gd name="csY0" fmla="*/ 42740 h 96786"/>
                  <a:gd name="csX1" fmla="*/ 82883 w 121448"/>
                  <a:gd name="csY1" fmla="*/ 29278 h 96786"/>
                  <a:gd name="csX2" fmla="*/ 118231 w 121448"/>
                  <a:gd name="csY2" fmla="*/ 5188 h 96786"/>
                  <a:gd name="csX3" fmla="*/ 121669 w 121448"/>
                  <a:gd name="csY3" fmla="*/ 2212 h 96786"/>
                  <a:gd name="csX4" fmla="*/ 119744 w 121448"/>
                  <a:gd name="csY4" fmla="*/ 86 h 96786"/>
                  <a:gd name="csX5" fmla="*/ 106815 w 121448"/>
                  <a:gd name="csY5" fmla="*/ 653 h 96786"/>
                  <a:gd name="csX6" fmla="*/ 90860 w 121448"/>
                  <a:gd name="csY6" fmla="*/ 86 h 96786"/>
                  <a:gd name="csX7" fmla="*/ 88110 w 121448"/>
                  <a:gd name="csY7" fmla="*/ 3204 h 96786"/>
                  <a:gd name="csX8" fmla="*/ 90173 w 121448"/>
                  <a:gd name="csY8" fmla="*/ 5188 h 96786"/>
                  <a:gd name="csX9" fmla="*/ 94849 w 121448"/>
                  <a:gd name="csY9" fmla="*/ 8730 h 96786"/>
                  <a:gd name="csX10" fmla="*/ 91411 w 121448"/>
                  <a:gd name="csY10" fmla="*/ 14540 h 96786"/>
                  <a:gd name="csX11" fmla="*/ 67754 w 121448"/>
                  <a:gd name="csY11" fmla="*/ 38489 h 96786"/>
                  <a:gd name="csX12" fmla="*/ 53862 w 121448"/>
                  <a:gd name="csY12" fmla="*/ 10714 h 96786"/>
                  <a:gd name="csX13" fmla="*/ 53174 w 121448"/>
                  <a:gd name="csY13" fmla="*/ 8730 h 96786"/>
                  <a:gd name="csX14" fmla="*/ 60464 w 121448"/>
                  <a:gd name="csY14" fmla="*/ 5188 h 96786"/>
                  <a:gd name="csX15" fmla="*/ 63352 w 121448"/>
                  <a:gd name="csY15" fmla="*/ 2070 h 96786"/>
                  <a:gd name="csX16" fmla="*/ 61014 w 121448"/>
                  <a:gd name="csY16" fmla="*/ 86 h 96786"/>
                  <a:gd name="csX17" fmla="*/ 51799 w 121448"/>
                  <a:gd name="csY17" fmla="*/ 511 h 96786"/>
                  <a:gd name="csX18" fmla="*/ 42859 w 121448"/>
                  <a:gd name="csY18" fmla="*/ 653 h 96786"/>
                  <a:gd name="csX19" fmla="*/ 34744 w 121448"/>
                  <a:gd name="csY19" fmla="*/ 511 h 96786"/>
                  <a:gd name="csX20" fmla="*/ 27317 w 121448"/>
                  <a:gd name="csY20" fmla="*/ 86 h 96786"/>
                  <a:gd name="csX21" fmla="*/ 24428 w 121448"/>
                  <a:gd name="csY21" fmla="*/ 3204 h 96786"/>
                  <a:gd name="csX22" fmla="*/ 28417 w 121448"/>
                  <a:gd name="csY22" fmla="*/ 5188 h 96786"/>
                  <a:gd name="csX23" fmla="*/ 38457 w 121448"/>
                  <a:gd name="csY23" fmla="*/ 9439 h 96786"/>
                  <a:gd name="csX24" fmla="*/ 57713 w 121448"/>
                  <a:gd name="csY24" fmla="*/ 48551 h 96786"/>
                  <a:gd name="csX25" fmla="*/ 50011 w 121448"/>
                  <a:gd name="csY25" fmla="*/ 56486 h 96786"/>
                  <a:gd name="csX26" fmla="*/ 38457 w 121448"/>
                  <a:gd name="csY26" fmla="*/ 68106 h 96786"/>
                  <a:gd name="csX27" fmla="*/ 3660 w 121448"/>
                  <a:gd name="csY27" fmla="*/ 91772 h 96786"/>
                  <a:gd name="csX28" fmla="*/ 221 w 121448"/>
                  <a:gd name="csY28" fmla="*/ 94889 h 96786"/>
                  <a:gd name="csX29" fmla="*/ 2147 w 121448"/>
                  <a:gd name="csY29" fmla="*/ 96873 h 96786"/>
                  <a:gd name="csX30" fmla="*/ 14938 w 121448"/>
                  <a:gd name="csY30" fmla="*/ 96306 h 96786"/>
                  <a:gd name="csX31" fmla="*/ 23053 w 121448"/>
                  <a:gd name="csY31" fmla="*/ 96448 h 96786"/>
                  <a:gd name="csX32" fmla="*/ 30893 w 121448"/>
                  <a:gd name="csY32" fmla="*/ 96873 h 96786"/>
                  <a:gd name="csX33" fmla="*/ 33781 w 121448"/>
                  <a:gd name="csY33" fmla="*/ 93897 h 96786"/>
                  <a:gd name="csX34" fmla="*/ 31305 w 121448"/>
                  <a:gd name="csY34" fmla="*/ 91772 h 96786"/>
                  <a:gd name="csX35" fmla="*/ 27041 w 121448"/>
                  <a:gd name="csY35" fmla="*/ 88229 h 96786"/>
                  <a:gd name="csX36" fmla="*/ 31855 w 121448"/>
                  <a:gd name="csY36" fmla="*/ 81002 h 96786"/>
                  <a:gd name="csX37" fmla="*/ 59776 w 121448"/>
                  <a:gd name="csY37" fmla="*/ 52802 h 96786"/>
                  <a:gd name="csX38" fmla="*/ 76419 w 121448"/>
                  <a:gd name="csY38" fmla="*/ 86387 h 96786"/>
                  <a:gd name="csX39" fmla="*/ 77244 w 121448"/>
                  <a:gd name="csY39" fmla="*/ 88229 h 96786"/>
                  <a:gd name="csX40" fmla="*/ 69954 w 121448"/>
                  <a:gd name="csY40" fmla="*/ 91772 h 96786"/>
                  <a:gd name="csX41" fmla="*/ 66928 w 121448"/>
                  <a:gd name="csY41" fmla="*/ 94889 h 96786"/>
                  <a:gd name="csX42" fmla="*/ 69266 w 121448"/>
                  <a:gd name="csY42" fmla="*/ 96873 h 96786"/>
                  <a:gd name="csX43" fmla="*/ 78482 w 121448"/>
                  <a:gd name="csY43" fmla="*/ 96448 h 96786"/>
                  <a:gd name="csX44" fmla="*/ 87422 w 121448"/>
                  <a:gd name="csY44" fmla="*/ 96306 h 96786"/>
                  <a:gd name="csX45" fmla="*/ 95537 w 121448"/>
                  <a:gd name="csY45" fmla="*/ 96448 h 96786"/>
                  <a:gd name="csX46" fmla="*/ 102964 w 121448"/>
                  <a:gd name="csY46" fmla="*/ 96873 h 96786"/>
                  <a:gd name="csX47" fmla="*/ 105852 w 121448"/>
                  <a:gd name="csY47" fmla="*/ 93756 h 96786"/>
                  <a:gd name="csX48" fmla="*/ 101864 w 121448"/>
                  <a:gd name="csY48" fmla="*/ 91772 h 96786"/>
                  <a:gd name="csX49" fmla="*/ 91961 w 121448"/>
                  <a:gd name="csY49" fmla="*/ 87804 h 96786"/>
                  <a:gd name="csX50" fmla="*/ 69817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17" y="42740"/>
                    </a:moveTo>
                    <a:lnTo>
                      <a:pt x="82883" y="29278"/>
                    </a:lnTo>
                    <a:cubicBezTo>
                      <a:pt x="100488" y="11423"/>
                      <a:pt x="105852" y="5896"/>
                      <a:pt x="118231" y="5188"/>
                    </a:cubicBezTo>
                    <a:cubicBezTo>
                      <a:pt x="120019" y="5046"/>
                      <a:pt x="121669" y="5046"/>
                      <a:pt x="121669" y="2212"/>
                    </a:cubicBezTo>
                    <a:cubicBezTo>
                      <a:pt x="121669" y="511"/>
                      <a:pt x="120157" y="86"/>
                      <a:pt x="119744" y="86"/>
                    </a:cubicBezTo>
                    <a:cubicBezTo>
                      <a:pt x="115755" y="86"/>
                      <a:pt x="110941" y="653"/>
                      <a:pt x="106815" y="653"/>
                    </a:cubicBezTo>
                    <a:cubicBezTo>
                      <a:pt x="103239" y="653"/>
                      <a:pt x="94436" y="86"/>
                      <a:pt x="90860" y="86"/>
                    </a:cubicBezTo>
                    <a:cubicBezTo>
                      <a:pt x="89760" y="86"/>
                      <a:pt x="88110" y="511"/>
                      <a:pt x="88110" y="3204"/>
                    </a:cubicBezTo>
                    <a:cubicBezTo>
                      <a:pt x="88110" y="3345"/>
                      <a:pt x="88110" y="5046"/>
                      <a:pt x="90173" y="5188"/>
                    </a:cubicBezTo>
                    <a:cubicBezTo>
                      <a:pt x="91411" y="5329"/>
                      <a:pt x="94849" y="5613"/>
                      <a:pt x="94849" y="8730"/>
                    </a:cubicBezTo>
                    <a:cubicBezTo>
                      <a:pt x="94849" y="10856"/>
                      <a:pt x="92786" y="13123"/>
                      <a:pt x="91411" y="14540"/>
                    </a:cubicBezTo>
                    <a:cubicBezTo>
                      <a:pt x="90310" y="15532"/>
                      <a:pt x="72843" y="33104"/>
                      <a:pt x="67754" y="38489"/>
                    </a:cubicBezTo>
                    <a:lnTo>
                      <a:pt x="53862" y="10714"/>
                    </a:lnTo>
                    <a:cubicBezTo>
                      <a:pt x="53587" y="10289"/>
                      <a:pt x="53174" y="9297"/>
                      <a:pt x="53174" y="8730"/>
                    </a:cubicBezTo>
                    <a:cubicBezTo>
                      <a:pt x="53174" y="7738"/>
                      <a:pt x="55787" y="5471"/>
                      <a:pt x="60464" y="5188"/>
                    </a:cubicBezTo>
                    <a:cubicBezTo>
                      <a:pt x="61427" y="5188"/>
                      <a:pt x="63352" y="5046"/>
                      <a:pt x="63352" y="2070"/>
                    </a:cubicBezTo>
                    <a:cubicBezTo>
                      <a:pt x="63352" y="1928"/>
                      <a:pt x="63215" y="86"/>
                      <a:pt x="61014" y="86"/>
                    </a:cubicBezTo>
                    <a:cubicBezTo>
                      <a:pt x="58126" y="86"/>
                      <a:pt x="54687" y="511"/>
                      <a:pt x="51799" y="511"/>
                    </a:cubicBezTo>
                    <a:cubicBezTo>
                      <a:pt x="48910" y="511"/>
                      <a:pt x="45747" y="653"/>
                      <a:pt x="42859" y="653"/>
                    </a:cubicBezTo>
                    <a:cubicBezTo>
                      <a:pt x="40520" y="653"/>
                      <a:pt x="37219" y="653"/>
                      <a:pt x="34744" y="511"/>
                    </a:cubicBezTo>
                    <a:cubicBezTo>
                      <a:pt x="32406" y="370"/>
                      <a:pt x="29517" y="86"/>
                      <a:pt x="27317" y="86"/>
                    </a:cubicBezTo>
                    <a:cubicBezTo>
                      <a:pt x="26629" y="86"/>
                      <a:pt x="24428" y="86"/>
                      <a:pt x="24428" y="3204"/>
                    </a:cubicBezTo>
                    <a:cubicBezTo>
                      <a:pt x="24428" y="5188"/>
                      <a:pt x="26216" y="5188"/>
                      <a:pt x="28417" y="5188"/>
                    </a:cubicBezTo>
                    <a:cubicBezTo>
                      <a:pt x="36394" y="5188"/>
                      <a:pt x="37082" y="6605"/>
                      <a:pt x="38457" y="9439"/>
                    </a:cubicBezTo>
                    <a:lnTo>
                      <a:pt x="57713" y="48551"/>
                    </a:lnTo>
                    <a:lnTo>
                      <a:pt x="50011" y="56486"/>
                    </a:lnTo>
                    <a:cubicBezTo>
                      <a:pt x="47397" y="59037"/>
                      <a:pt x="40933" y="65414"/>
                      <a:pt x="38457" y="68106"/>
                    </a:cubicBezTo>
                    <a:cubicBezTo>
                      <a:pt x="21677" y="85253"/>
                      <a:pt x="16038" y="91205"/>
                      <a:pt x="3660" y="91772"/>
                    </a:cubicBezTo>
                    <a:cubicBezTo>
                      <a:pt x="1734" y="91913"/>
                      <a:pt x="221" y="91913"/>
                      <a:pt x="221" y="94889"/>
                    </a:cubicBezTo>
                    <a:cubicBezTo>
                      <a:pt x="221" y="95456"/>
                      <a:pt x="634" y="96873"/>
                      <a:pt x="2147" y="96873"/>
                    </a:cubicBezTo>
                    <a:cubicBezTo>
                      <a:pt x="6135" y="96873"/>
                      <a:pt x="10812" y="96306"/>
                      <a:pt x="14938" y="96306"/>
                    </a:cubicBezTo>
                    <a:cubicBezTo>
                      <a:pt x="17276" y="96306"/>
                      <a:pt x="20715" y="96306"/>
                      <a:pt x="23053" y="96448"/>
                    </a:cubicBezTo>
                    <a:cubicBezTo>
                      <a:pt x="25529" y="96590"/>
                      <a:pt x="28554" y="96873"/>
                      <a:pt x="30893" y="96873"/>
                    </a:cubicBezTo>
                    <a:cubicBezTo>
                      <a:pt x="31580" y="96873"/>
                      <a:pt x="33781" y="96873"/>
                      <a:pt x="33781" y="93897"/>
                    </a:cubicBezTo>
                    <a:cubicBezTo>
                      <a:pt x="33781" y="91913"/>
                      <a:pt x="32130" y="91772"/>
                      <a:pt x="31305" y="91772"/>
                    </a:cubicBezTo>
                    <a:cubicBezTo>
                      <a:pt x="29930" y="91630"/>
                      <a:pt x="27041" y="91205"/>
                      <a:pt x="27041" y="88229"/>
                    </a:cubicBezTo>
                    <a:cubicBezTo>
                      <a:pt x="27041" y="85962"/>
                      <a:pt x="28829" y="84119"/>
                      <a:pt x="31855" y="81002"/>
                    </a:cubicBezTo>
                    <a:lnTo>
                      <a:pt x="59776" y="52802"/>
                    </a:lnTo>
                    <a:lnTo>
                      <a:pt x="76419" y="86387"/>
                    </a:lnTo>
                    <a:cubicBezTo>
                      <a:pt x="77106" y="87804"/>
                      <a:pt x="77244" y="88087"/>
                      <a:pt x="77244" y="88229"/>
                    </a:cubicBezTo>
                    <a:cubicBezTo>
                      <a:pt x="77244" y="89079"/>
                      <a:pt x="74768" y="91347"/>
                      <a:pt x="69954" y="91772"/>
                    </a:cubicBezTo>
                    <a:cubicBezTo>
                      <a:pt x="68716" y="91913"/>
                      <a:pt x="66928" y="91913"/>
                      <a:pt x="66928" y="94889"/>
                    </a:cubicBezTo>
                    <a:cubicBezTo>
                      <a:pt x="66928" y="95031"/>
                      <a:pt x="67066" y="96873"/>
                      <a:pt x="69266" y="96873"/>
                    </a:cubicBezTo>
                    <a:cubicBezTo>
                      <a:pt x="72155" y="96873"/>
                      <a:pt x="75593" y="96448"/>
                      <a:pt x="78482" y="96448"/>
                    </a:cubicBezTo>
                    <a:cubicBezTo>
                      <a:pt x="81370" y="96448"/>
                      <a:pt x="84533" y="96306"/>
                      <a:pt x="87422" y="96306"/>
                    </a:cubicBezTo>
                    <a:cubicBezTo>
                      <a:pt x="89760" y="96306"/>
                      <a:pt x="93061" y="96306"/>
                      <a:pt x="95537" y="96448"/>
                    </a:cubicBezTo>
                    <a:cubicBezTo>
                      <a:pt x="97875" y="96590"/>
                      <a:pt x="100763" y="96873"/>
                      <a:pt x="102964" y="96873"/>
                    </a:cubicBezTo>
                    <a:cubicBezTo>
                      <a:pt x="103652" y="96873"/>
                      <a:pt x="105852" y="96873"/>
                      <a:pt x="105852" y="93756"/>
                    </a:cubicBezTo>
                    <a:cubicBezTo>
                      <a:pt x="105852" y="91772"/>
                      <a:pt x="104064" y="91772"/>
                      <a:pt x="101864" y="91772"/>
                    </a:cubicBezTo>
                    <a:cubicBezTo>
                      <a:pt x="93886" y="91772"/>
                      <a:pt x="93199" y="90213"/>
                      <a:pt x="91961" y="87804"/>
                    </a:cubicBezTo>
                    <a:lnTo>
                      <a:pt x="69817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2" name="Freeform 421">
                <a:extLst>
                  <a:ext uri="{FF2B5EF4-FFF2-40B4-BE49-F238E27FC236}">
                    <a16:creationId xmlns:a16="http://schemas.microsoft.com/office/drawing/2014/main" id="{8B7B98E6-5296-BFA4-1E4F-5A5501EE8FE5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5603938" y="5838906"/>
                <a:ext cx="68279" cy="73587"/>
              </a:xfrm>
              <a:custGeom>
                <a:avLst/>
                <a:gdLst>
                  <a:gd name="csX0" fmla="*/ 68507 w 68279"/>
                  <a:gd name="csY0" fmla="*/ 1504 h 73587"/>
                  <a:gd name="csX1" fmla="*/ 66935 w 68279"/>
                  <a:gd name="csY1" fmla="*/ 87 h 73587"/>
                  <a:gd name="csX2" fmla="*/ 64872 w 68279"/>
                  <a:gd name="csY2" fmla="*/ 1504 h 73587"/>
                  <a:gd name="csX3" fmla="*/ 59665 w 68279"/>
                  <a:gd name="csY3" fmla="*/ 7375 h 73587"/>
                  <a:gd name="csX4" fmla="*/ 41392 w 68279"/>
                  <a:gd name="csY4" fmla="*/ 87 h 73587"/>
                  <a:gd name="csX5" fmla="*/ 12704 w 68279"/>
                  <a:gd name="csY5" fmla="*/ 22457 h 73587"/>
                  <a:gd name="csX6" fmla="*/ 25574 w 68279"/>
                  <a:gd name="csY6" fmla="*/ 37134 h 73587"/>
                  <a:gd name="csX7" fmla="*/ 36971 w 68279"/>
                  <a:gd name="csY7" fmla="*/ 39563 h 73587"/>
                  <a:gd name="csX8" fmla="*/ 49840 w 68279"/>
                  <a:gd name="csY8" fmla="*/ 44017 h 73587"/>
                  <a:gd name="csX9" fmla="*/ 53574 w 68279"/>
                  <a:gd name="csY9" fmla="*/ 51710 h 73587"/>
                  <a:gd name="csX10" fmla="*/ 30879 w 68279"/>
                  <a:gd name="csY10" fmla="*/ 69120 h 73587"/>
                  <a:gd name="csX11" fmla="*/ 9069 w 68279"/>
                  <a:gd name="csY11" fmla="*/ 55151 h 73587"/>
                  <a:gd name="csX12" fmla="*/ 9561 w 68279"/>
                  <a:gd name="csY12" fmla="*/ 50799 h 73587"/>
                  <a:gd name="csX13" fmla="*/ 9757 w 68279"/>
                  <a:gd name="csY13" fmla="*/ 49989 h 73587"/>
                  <a:gd name="csX14" fmla="*/ 7694 w 68279"/>
                  <a:gd name="csY14" fmla="*/ 48471 h 73587"/>
                  <a:gd name="csX15" fmla="*/ 5434 w 68279"/>
                  <a:gd name="csY15" fmla="*/ 50495 h 73587"/>
                  <a:gd name="csX16" fmla="*/ 621 w 68279"/>
                  <a:gd name="csY16" fmla="*/ 70638 h 73587"/>
                  <a:gd name="csX17" fmla="*/ 228 w 68279"/>
                  <a:gd name="csY17" fmla="*/ 72257 h 73587"/>
                  <a:gd name="csX18" fmla="*/ 1898 w 68279"/>
                  <a:gd name="csY18" fmla="*/ 73674 h 73587"/>
                  <a:gd name="csX19" fmla="*/ 3961 w 68279"/>
                  <a:gd name="csY19" fmla="*/ 72257 h 73587"/>
                  <a:gd name="csX20" fmla="*/ 8971 w 68279"/>
                  <a:gd name="csY20" fmla="*/ 66690 h 73587"/>
                  <a:gd name="csX21" fmla="*/ 30585 w 68279"/>
                  <a:gd name="csY21" fmla="*/ 73674 h 73587"/>
                  <a:gd name="csX22" fmla="*/ 59960 w 68279"/>
                  <a:gd name="csY22" fmla="*/ 49382 h 73587"/>
                  <a:gd name="csX23" fmla="*/ 46598 w 68279"/>
                  <a:gd name="csY23" fmla="*/ 33692 h 73587"/>
                  <a:gd name="csX24" fmla="*/ 33729 w 68279"/>
                  <a:gd name="csY24" fmla="*/ 30959 h 73587"/>
                  <a:gd name="csX25" fmla="*/ 22332 w 68279"/>
                  <a:gd name="csY25" fmla="*/ 26809 h 73587"/>
                  <a:gd name="csX26" fmla="*/ 19090 w 68279"/>
                  <a:gd name="csY26" fmla="*/ 20129 h 73587"/>
                  <a:gd name="csX27" fmla="*/ 41097 w 68279"/>
                  <a:gd name="csY27" fmla="*/ 4338 h 73587"/>
                  <a:gd name="csX28" fmla="*/ 59272 w 68279"/>
                  <a:gd name="csY28" fmla="*/ 20230 h 73587"/>
                  <a:gd name="csX29" fmla="*/ 59075 w 68279"/>
                  <a:gd name="csY29" fmla="*/ 23874 h 73587"/>
                  <a:gd name="csX30" fmla="*/ 61040 w 68279"/>
                  <a:gd name="csY30" fmla="*/ 25291 h 73587"/>
                  <a:gd name="csX31" fmla="*/ 63300 w 68279"/>
                  <a:gd name="csY31" fmla="*/ 23165 h 73587"/>
                  <a:gd name="csX32" fmla="*/ 68507 w 68279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279" h="73587">
                    <a:moveTo>
                      <a:pt x="68507" y="1504"/>
                    </a:moveTo>
                    <a:cubicBezTo>
                      <a:pt x="68507" y="1403"/>
                      <a:pt x="68507" y="87"/>
                      <a:pt x="66935" y="87"/>
                    </a:cubicBezTo>
                    <a:cubicBezTo>
                      <a:pt x="66149" y="87"/>
                      <a:pt x="66051" y="188"/>
                      <a:pt x="64872" y="1504"/>
                    </a:cubicBezTo>
                    <a:cubicBezTo>
                      <a:pt x="63693" y="2719"/>
                      <a:pt x="60844" y="6059"/>
                      <a:pt x="59665" y="7375"/>
                    </a:cubicBezTo>
                    <a:cubicBezTo>
                      <a:pt x="57209" y="4136"/>
                      <a:pt x="51805" y="87"/>
                      <a:pt x="41392" y="87"/>
                    </a:cubicBezTo>
                    <a:cubicBezTo>
                      <a:pt x="25967" y="87"/>
                      <a:pt x="12704" y="11120"/>
                      <a:pt x="12704" y="22457"/>
                    </a:cubicBezTo>
                    <a:cubicBezTo>
                      <a:pt x="12704" y="29745"/>
                      <a:pt x="18108" y="35008"/>
                      <a:pt x="25574" y="37134"/>
                    </a:cubicBezTo>
                    <a:cubicBezTo>
                      <a:pt x="26655" y="37438"/>
                      <a:pt x="34907" y="39158"/>
                      <a:pt x="36971" y="39563"/>
                    </a:cubicBezTo>
                    <a:cubicBezTo>
                      <a:pt x="45420" y="41385"/>
                      <a:pt x="47188" y="41790"/>
                      <a:pt x="49840" y="44017"/>
                    </a:cubicBezTo>
                    <a:cubicBezTo>
                      <a:pt x="52198" y="45940"/>
                      <a:pt x="53574" y="48572"/>
                      <a:pt x="53574" y="51710"/>
                    </a:cubicBezTo>
                    <a:cubicBezTo>
                      <a:pt x="53574" y="59807"/>
                      <a:pt x="44142" y="69120"/>
                      <a:pt x="30879" y="69120"/>
                    </a:cubicBezTo>
                    <a:cubicBezTo>
                      <a:pt x="23708" y="69120"/>
                      <a:pt x="9069" y="67601"/>
                      <a:pt x="9069" y="55151"/>
                    </a:cubicBezTo>
                    <a:cubicBezTo>
                      <a:pt x="9069" y="53734"/>
                      <a:pt x="9266" y="52216"/>
                      <a:pt x="9561" y="50799"/>
                    </a:cubicBezTo>
                    <a:cubicBezTo>
                      <a:pt x="9659" y="50394"/>
                      <a:pt x="9757" y="50293"/>
                      <a:pt x="9757" y="49989"/>
                    </a:cubicBezTo>
                    <a:cubicBezTo>
                      <a:pt x="9757" y="48471"/>
                      <a:pt x="8382" y="48471"/>
                      <a:pt x="7694" y="48471"/>
                    </a:cubicBezTo>
                    <a:cubicBezTo>
                      <a:pt x="6417" y="48471"/>
                      <a:pt x="5926" y="48572"/>
                      <a:pt x="5434" y="50495"/>
                    </a:cubicBezTo>
                    <a:lnTo>
                      <a:pt x="621" y="70638"/>
                    </a:lnTo>
                    <a:cubicBezTo>
                      <a:pt x="621" y="70840"/>
                      <a:pt x="228" y="72156"/>
                      <a:pt x="228" y="72257"/>
                    </a:cubicBezTo>
                    <a:cubicBezTo>
                      <a:pt x="228" y="72460"/>
                      <a:pt x="326" y="73674"/>
                      <a:pt x="1898" y="73674"/>
                    </a:cubicBezTo>
                    <a:cubicBezTo>
                      <a:pt x="2487" y="73674"/>
                      <a:pt x="2585" y="73573"/>
                      <a:pt x="3961" y="72257"/>
                    </a:cubicBezTo>
                    <a:cubicBezTo>
                      <a:pt x="5140" y="71043"/>
                      <a:pt x="7891" y="67905"/>
                      <a:pt x="8971" y="66690"/>
                    </a:cubicBezTo>
                    <a:cubicBezTo>
                      <a:pt x="14571" y="72257"/>
                      <a:pt x="23118" y="73674"/>
                      <a:pt x="30585" y="73674"/>
                    </a:cubicBezTo>
                    <a:cubicBezTo>
                      <a:pt x="46991" y="73674"/>
                      <a:pt x="59960" y="61224"/>
                      <a:pt x="59960" y="49382"/>
                    </a:cubicBezTo>
                    <a:cubicBezTo>
                      <a:pt x="59960" y="41992"/>
                      <a:pt x="54654" y="35717"/>
                      <a:pt x="46598" y="33692"/>
                    </a:cubicBezTo>
                    <a:cubicBezTo>
                      <a:pt x="45321" y="33389"/>
                      <a:pt x="35988" y="31364"/>
                      <a:pt x="33729" y="30959"/>
                    </a:cubicBezTo>
                    <a:cubicBezTo>
                      <a:pt x="26950" y="29441"/>
                      <a:pt x="25280" y="29137"/>
                      <a:pt x="22332" y="26809"/>
                    </a:cubicBezTo>
                    <a:cubicBezTo>
                      <a:pt x="20367" y="25190"/>
                      <a:pt x="19090" y="22862"/>
                      <a:pt x="19090" y="20129"/>
                    </a:cubicBezTo>
                    <a:cubicBezTo>
                      <a:pt x="19090" y="12234"/>
                      <a:pt x="29013" y="4338"/>
                      <a:pt x="41097" y="4338"/>
                    </a:cubicBezTo>
                    <a:cubicBezTo>
                      <a:pt x="49840" y="4338"/>
                      <a:pt x="59272" y="7577"/>
                      <a:pt x="59272" y="20230"/>
                    </a:cubicBezTo>
                    <a:cubicBezTo>
                      <a:pt x="59272" y="21850"/>
                      <a:pt x="59075" y="23267"/>
                      <a:pt x="59075" y="23874"/>
                    </a:cubicBezTo>
                    <a:cubicBezTo>
                      <a:pt x="59075" y="25291"/>
                      <a:pt x="60549" y="25291"/>
                      <a:pt x="61040" y="25291"/>
                    </a:cubicBezTo>
                    <a:cubicBezTo>
                      <a:pt x="62809" y="25291"/>
                      <a:pt x="62809" y="25089"/>
                      <a:pt x="63300" y="23165"/>
                    </a:cubicBezTo>
                    <a:lnTo>
                      <a:pt x="68507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3" name="Freeform 422">
                <a:extLst>
                  <a:ext uri="{FF2B5EF4-FFF2-40B4-BE49-F238E27FC236}">
                    <a16:creationId xmlns:a16="http://schemas.microsoft.com/office/drawing/2014/main" id="{615CDFF5-DAC2-8226-C2AF-367B6DA2AEED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5684916" y="5873220"/>
                <a:ext cx="48925" cy="67412"/>
              </a:xfrm>
              <a:custGeom>
                <a:avLst/>
                <a:gdLst>
                  <a:gd name="csX0" fmla="*/ 49157 w 48925"/>
                  <a:gd name="csY0" fmla="*/ 47966 h 67412"/>
                  <a:gd name="csX1" fmla="*/ 45031 w 48925"/>
                  <a:gd name="csY1" fmla="*/ 47966 h 67412"/>
                  <a:gd name="csX2" fmla="*/ 42182 w 48925"/>
                  <a:gd name="csY2" fmla="*/ 57177 h 67412"/>
                  <a:gd name="csX3" fmla="*/ 31670 w 48925"/>
                  <a:gd name="csY3" fmla="*/ 57784 h 67412"/>
                  <a:gd name="csX4" fmla="*/ 12414 w 48925"/>
                  <a:gd name="csY4" fmla="*/ 57784 h 67412"/>
                  <a:gd name="csX5" fmla="*/ 32063 w 48925"/>
                  <a:gd name="csY5" fmla="*/ 43107 h 67412"/>
                  <a:gd name="csX6" fmla="*/ 49157 w 48925"/>
                  <a:gd name="csY6" fmla="*/ 20232 h 67412"/>
                  <a:gd name="csX7" fmla="*/ 23221 w 48925"/>
                  <a:gd name="csY7" fmla="*/ 89 h 67412"/>
                  <a:gd name="csX8" fmla="*/ 232 w 48925"/>
                  <a:gd name="csY8" fmla="*/ 17903 h 67412"/>
                  <a:gd name="csX9" fmla="*/ 5930 w 48925"/>
                  <a:gd name="csY9" fmla="*/ 24078 h 67412"/>
                  <a:gd name="csX10" fmla="*/ 11726 w 48925"/>
                  <a:gd name="csY10" fmla="*/ 18106 h 67412"/>
                  <a:gd name="csX11" fmla="*/ 6126 w 48925"/>
                  <a:gd name="csY11" fmla="*/ 12134 h 67412"/>
                  <a:gd name="csX12" fmla="*/ 21158 w 48925"/>
                  <a:gd name="csY12" fmla="*/ 4542 h 67412"/>
                  <a:gd name="csX13" fmla="*/ 38645 w 48925"/>
                  <a:gd name="csY13" fmla="*/ 20333 h 67412"/>
                  <a:gd name="csX14" fmla="*/ 25382 w 48925"/>
                  <a:gd name="csY14" fmla="*/ 41893 h 67412"/>
                  <a:gd name="csX15" fmla="*/ 1411 w 48925"/>
                  <a:gd name="csY15" fmla="*/ 62845 h 67412"/>
                  <a:gd name="csX16" fmla="*/ 232 w 48925"/>
                  <a:gd name="csY16" fmla="*/ 64465 h 67412"/>
                  <a:gd name="csX17" fmla="*/ 232 w 48925"/>
                  <a:gd name="csY17" fmla="*/ 67501 h 67412"/>
                  <a:gd name="csX18" fmla="*/ 45915 w 48925"/>
                  <a:gd name="csY18" fmla="*/ 67501 h 67412"/>
                  <a:gd name="csX19" fmla="*/ 49157 w 48925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8925" h="67412">
                    <a:moveTo>
                      <a:pt x="49157" y="47966"/>
                    </a:moveTo>
                    <a:lnTo>
                      <a:pt x="45031" y="47966"/>
                    </a:lnTo>
                    <a:cubicBezTo>
                      <a:pt x="44736" y="49889"/>
                      <a:pt x="43754" y="56165"/>
                      <a:pt x="42182" y="57177"/>
                    </a:cubicBezTo>
                    <a:cubicBezTo>
                      <a:pt x="41396" y="57784"/>
                      <a:pt x="33143" y="57784"/>
                      <a:pt x="31670" y="57784"/>
                    </a:cubicBezTo>
                    <a:lnTo>
                      <a:pt x="12414" y="57784"/>
                    </a:lnTo>
                    <a:cubicBezTo>
                      <a:pt x="18898" y="52825"/>
                      <a:pt x="26168" y="47156"/>
                      <a:pt x="32063" y="43107"/>
                    </a:cubicBezTo>
                    <a:cubicBezTo>
                      <a:pt x="40905" y="36832"/>
                      <a:pt x="49157" y="30961"/>
                      <a:pt x="49157" y="20232"/>
                    </a:cubicBezTo>
                    <a:cubicBezTo>
                      <a:pt x="49157" y="7275"/>
                      <a:pt x="37270" y="89"/>
                      <a:pt x="23221" y="89"/>
                    </a:cubicBezTo>
                    <a:cubicBezTo>
                      <a:pt x="9958" y="89"/>
                      <a:pt x="232" y="7984"/>
                      <a:pt x="232" y="17903"/>
                    </a:cubicBezTo>
                    <a:cubicBezTo>
                      <a:pt x="232" y="23167"/>
                      <a:pt x="4555" y="24078"/>
                      <a:pt x="5930" y="24078"/>
                    </a:cubicBezTo>
                    <a:cubicBezTo>
                      <a:pt x="8582" y="24078"/>
                      <a:pt x="11726" y="22256"/>
                      <a:pt x="11726" y="18106"/>
                    </a:cubicBezTo>
                    <a:cubicBezTo>
                      <a:pt x="11726" y="14462"/>
                      <a:pt x="9172" y="12438"/>
                      <a:pt x="6126" y="12134"/>
                    </a:cubicBezTo>
                    <a:cubicBezTo>
                      <a:pt x="8877" y="7579"/>
                      <a:pt x="14575" y="4542"/>
                      <a:pt x="21158" y="4542"/>
                    </a:cubicBezTo>
                    <a:cubicBezTo>
                      <a:pt x="30687" y="4542"/>
                      <a:pt x="38645" y="10413"/>
                      <a:pt x="38645" y="20333"/>
                    </a:cubicBezTo>
                    <a:cubicBezTo>
                      <a:pt x="38645" y="28835"/>
                      <a:pt x="32947" y="35313"/>
                      <a:pt x="25382" y="41893"/>
                    </a:cubicBezTo>
                    <a:lnTo>
                      <a:pt x="1411" y="62845"/>
                    </a:lnTo>
                    <a:cubicBezTo>
                      <a:pt x="428" y="63756"/>
                      <a:pt x="330" y="63756"/>
                      <a:pt x="232" y="64465"/>
                    </a:cubicBezTo>
                    <a:lnTo>
                      <a:pt x="232" y="67501"/>
                    </a:lnTo>
                    <a:lnTo>
                      <a:pt x="45915" y="67501"/>
                    </a:lnTo>
                    <a:lnTo>
                      <a:pt x="49157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4" name="Freeform 423">
                <a:extLst>
                  <a:ext uri="{FF2B5EF4-FFF2-40B4-BE49-F238E27FC236}">
                    <a16:creationId xmlns:a16="http://schemas.microsoft.com/office/drawing/2014/main" id="{42CA2896-FE82-8488-145D-9C15AE23B2C5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5777891" y="5873613"/>
                <a:ext cx="17467" cy="43646"/>
              </a:xfrm>
              <a:custGeom>
                <a:avLst/>
                <a:gdLst>
                  <a:gd name="csX0" fmla="*/ 13853 w 17467"/>
                  <a:gd name="csY0" fmla="*/ 14115 h 43646"/>
                  <a:gd name="csX1" fmla="*/ 3125 w 17467"/>
                  <a:gd name="csY1" fmla="*/ 40048 h 43646"/>
                  <a:gd name="csX2" fmla="*/ 2162 w 17467"/>
                  <a:gd name="csY2" fmla="*/ 41749 h 43646"/>
                  <a:gd name="csX3" fmla="*/ 4087 w 17467"/>
                  <a:gd name="csY3" fmla="*/ 43732 h 43646"/>
                  <a:gd name="csX4" fmla="*/ 17704 w 17467"/>
                  <a:gd name="csY4" fmla="*/ 15532 h 43646"/>
                  <a:gd name="csX5" fmla="*/ 8076 w 17467"/>
                  <a:gd name="csY5" fmla="*/ 86 h 43646"/>
                  <a:gd name="csX6" fmla="*/ 236 w 17467"/>
                  <a:gd name="csY6" fmla="*/ 8164 h 43646"/>
                  <a:gd name="csX7" fmla="*/ 8214 w 17467"/>
                  <a:gd name="csY7" fmla="*/ 16383 h 43646"/>
                  <a:gd name="csX8" fmla="*/ 13853 w 17467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467" h="43646">
                    <a:moveTo>
                      <a:pt x="13853" y="14115"/>
                    </a:moveTo>
                    <a:cubicBezTo>
                      <a:pt x="13853" y="21909"/>
                      <a:pt x="12477" y="30979"/>
                      <a:pt x="3125" y="40048"/>
                    </a:cubicBezTo>
                    <a:cubicBezTo>
                      <a:pt x="2574" y="40615"/>
                      <a:pt x="2162" y="41040"/>
                      <a:pt x="2162" y="41749"/>
                    </a:cubicBezTo>
                    <a:cubicBezTo>
                      <a:pt x="2162" y="42740"/>
                      <a:pt x="3262" y="43732"/>
                      <a:pt x="4087" y="43732"/>
                    </a:cubicBezTo>
                    <a:cubicBezTo>
                      <a:pt x="6013" y="43732"/>
                      <a:pt x="17704" y="32396"/>
                      <a:pt x="17704" y="15532"/>
                    </a:cubicBezTo>
                    <a:cubicBezTo>
                      <a:pt x="17704" y="6746"/>
                      <a:pt x="14403" y="86"/>
                      <a:pt x="8076" y="86"/>
                    </a:cubicBezTo>
                    <a:cubicBezTo>
                      <a:pt x="3537" y="86"/>
                      <a:pt x="236" y="3771"/>
                      <a:pt x="236" y="8164"/>
                    </a:cubicBezTo>
                    <a:cubicBezTo>
                      <a:pt x="236" y="12698"/>
                      <a:pt x="3400" y="16383"/>
                      <a:pt x="8214" y="16383"/>
                    </a:cubicBezTo>
                    <a:cubicBezTo>
                      <a:pt x="11515" y="16383"/>
                      <a:pt x="13715" y="14115"/>
                      <a:pt x="13853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5" name="Freeform 424">
                <a:extLst>
                  <a:ext uri="{FF2B5EF4-FFF2-40B4-BE49-F238E27FC236}">
                    <a16:creationId xmlns:a16="http://schemas.microsoft.com/office/drawing/2014/main" id="{3D304C7A-12B4-CF41-F5BC-1992B8E8CDEE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5816029" y="5793123"/>
                <a:ext cx="121448" cy="96786"/>
              </a:xfrm>
              <a:custGeom>
                <a:avLst/>
                <a:gdLst>
                  <a:gd name="csX0" fmla="*/ 69834 w 121448"/>
                  <a:gd name="csY0" fmla="*/ 42740 h 96786"/>
                  <a:gd name="csX1" fmla="*/ 82901 w 121448"/>
                  <a:gd name="csY1" fmla="*/ 29278 h 96786"/>
                  <a:gd name="csX2" fmla="*/ 118248 w 121448"/>
                  <a:gd name="csY2" fmla="*/ 5188 h 96786"/>
                  <a:gd name="csX3" fmla="*/ 121687 w 121448"/>
                  <a:gd name="csY3" fmla="*/ 2212 h 96786"/>
                  <a:gd name="csX4" fmla="*/ 119761 w 121448"/>
                  <a:gd name="csY4" fmla="*/ 86 h 96786"/>
                  <a:gd name="csX5" fmla="*/ 106833 w 121448"/>
                  <a:gd name="csY5" fmla="*/ 653 h 96786"/>
                  <a:gd name="csX6" fmla="*/ 90878 w 121448"/>
                  <a:gd name="csY6" fmla="*/ 86 h 96786"/>
                  <a:gd name="csX7" fmla="*/ 88127 w 121448"/>
                  <a:gd name="csY7" fmla="*/ 3204 h 96786"/>
                  <a:gd name="csX8" fmla="*/ 90190 w 121448"/>
                  <a:gd name="csY8" fmla="*/ 5188 h 96786"/>
                  <a:gd name="csX9" fmla="*/ 94867 w 121448"/>
                  <a:gd name="csY9" fmla="*/ 8730 h 96786"/>
                  <a:gd name="csX10" fmla="*/ 91428 w 121448"/>
                  <a:gd name="csY10" fmla="*/ 14540 h 96786"/>
                  <a:gd name="csX11" fmla="*/ 67771 w 121448"/>
                  <a:gd name="csY11" fmla="*/ 38489 h 96786"/>
                  <a:gd name="csX12" fmla="*/ 53879 w 121448"/>
                  <a:gd name="csY12" fmla="*/ 10714 h 96786"/>
                  <a:gd name="csX13" fmla="*/ 53192 w 121448"/>
                  <a:gd name="csY13" fmla="*/ 8730 h 96786"/>
                  <a:gd name="csX14" fmla="*/ 60481 w 121448"/>
                  <a:gd name="csY14" fmla="*/ 5188 h 96786"/>
                  <a:gd name="csX15" fmla="*/ 63370 w 121448"/>
                  <a:gd name="csY15" fmla="*/ 2070 h 96786"/>
                  <a:gd name="csX16" fmla="*/ 61032 w 121448"/>
                  <a:gd name="csY16" fmla="*/ 86 h 96786"/>
                  <a:gd name="csX17" fmla="*/ 51816 w 121448"/>
                  <a:gd name="csY17" fmla="*/ 511 h 96786"/>
                  <a:gd name="csX18" fmla="*/ 42876 w 121448"/>
                  <a:gd name="csY18" fmla="*/ 653 h 96786"/>
                  <a:gd name="csX19" fmla="*/ 34761 w 121448"/>
                  <a:gd name="csY19" fmla="*/ 511 h 96786"/>
                  <a:gd name="csX20" fmla="*/ 27334 w 121448"/>
                  <a:gd name="csY20" fmla="*/ 86 h 96786"/>
                  <a:gd name="csX21" fmla="*/ 24446 w 121448"/>
                  <a:gd name="csY21" fmla="*/ 3204 h 96786"/>
                  <a:gd name="csX22" fmla="*/ 28434 w 121448"/>
                  <a:gd name="csY22" fmla="*/ 5188 h 96786"/>
                  <a:gd name="csX23" fmla="*/ 38475 w 121448"/>
                  <a:gd name="csY23" fmla="*/ 9439 h 96786"/>
                  <a:gd name="csX24" fmla="*/ 57731 w 121448"/>
                  <a:gd name="csY24" fmla="*/ 48551 h 96786"/>
                  <a:gd name="csX25" fmla="*/ 50028 w 121448"/>
                  <a:gd name="csY25" fmla="*/ 56486 h 96786"/>
                  <a:gd name="csX26" fmla="*/ 38475 w 121448"/>
                  <a:gd name="csY26" fmla="*/ 68106 h 96786"/>
                  <a:gd name="csX27" fmla="*/ 3677 w 121448"/>
                  <a:gd name="csY27" fmla="*/ 91772 h 96786"/>
                  <a:gd name="csX28" fmla="*/ 239 w 121448"/>
                  <a:gd name="csY28" fmla="*/ 94889 h 96786"/>
                  <a:gd name="csX29" fmla="*/ 2164 w 121448"/>
                  <a:gd name="csY29" fmla="*/ 96873 h 96786"/>
                  <a:gd name="csX30" fmla="*/ 14955 w 121448"/>
                  <a:gd name="csY30" fmla="*/ 96306 h 96786"/>
                  <a:gd name="csX31" fmla="*/ 23070 w 121448"/>
                  <a:gd name="csY31" fmla="*/ 96448 h 96786"/>
                  <a:gd name="csX32" fmla="*/ 30910 w 121448"/>
                  <a:gd name="csY32" fmla="*/ 96873 h 96786"/>
                  <a:gd name="csX33" fmla="*/ 33799 w 121448"/>
                  <a:gd name="csY33" fmla="*/ 93897 h 96786"/>
                  <a:gd name="csX34" fmla="*/ 31323 w 121448"/>
                  <a:gd name="csY34" fmla="*/ 91772 h 96786"/>
                  <a:gd name="csX35" fmla="*/ 27059 w 121448"/>
                  <a:gd name="csY35" fmla="*/ 88229 h 96786"/>
                  <a:gd name="csX36" fmla="*/ 31873 w 121448"/>
                  <a:gd name="csY36" fmla="*/ 81002 h 96786"/>
                  <a:gd name="csX37" fmla="*/ 59794 w 121448"/>
                  <a:gd name="csY37" fmla="*/ 52802 h 96786"/>
                  <a:gd name="csX38" fmla="*/ 76436 w 121448"/>
                  <a:gd name="csY38" fmla="*/ 86387 h 96786"/>
                  <a:gd name="csX39" fmla="*/ 77261 w 121448"/>
                  <a:gd name="csY39" fmla="*/ 88229 h 96786"/>
                  <a:gd name="csX40" fmla="*/ 69972 w 121448"/>
                  <a:gd name="csY40" fmla="*/ 91772 h 96786"/>
                  <a:gd name="csX41" fmla="*/ 66946 w 121448"/>
                  <a:gd name="csY41" fmla="*/ 94889 h 96786"/>
                  <a:gd name="csX42" fmla="*/ 69284 w 121448"/>
                  <a:gd name="csY42" fmla="*/ 96873 h 96786"/>
                  <a:gd name="csX43" fmla="*/ 78499 w 121448"/>
                  <a:gd name="csY43" fmla="*/ 96448 h 96786"/>
                  <a:gd name="csX44" fmla="*/ 87439 w 121448"/>
                  <a:gd name="csY44" fmla="*/ 96306 h 96786"/>
                  <a:gd name="csX45" fmla="*/ 95554 w 121448"/>
                  <a:gd name="csY45" fmla="*/ 96448 h 96786"/>
                  <a:gd name="csX46" fmla="*/ 102981 w 121448"/>
                  <a:gd name="csY46" fmla="*/ 96873 h 96786"/>
                  <a:gd name="csX47" fmla="*/ 105870 w 121448"/>
                  <a:gd name="csY47" fmla="*/ 93756 h 96786"/>
                  <a:gd name="csX48" fmla="*/ 101881 w 121448"/>
                  <a:gd name="csY48" fmla="*/ 91772 h 96786"/>
                  <a:gd name="csX49" fmla="*/ 91978 w 121448"/>
                  <a:gd name="csY49" fmla="*/ 87804 h 96786"/>
                  <a:gd name="csX50" fmla="*/ 69834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34" y="42740"/>
                    </a:moveTo>
                    <a:lnTo>
                      <a:pt x="82901" y="29278"/>
                    </a:lnTo>
                    <a:cubicBezTo>
                      <a:pt x="100506" y="11423"/>
                      <a:pt x="105870" y="5896"/>
                      <a:pt x="118248" y="5188"/>
                    </a:cubicBezTo>
                    <a:cubicBezTo>
                      <a:pt x="120037" y="5046"/>
                      <a:pt x="121687" y="5046"/>
                      <a:pt x="121687" y="2212"/>
                    </a:cubicBezTo>
                    <a:cubicBezTo>
                      <a:pt x="121687" y="511"/>
                      <a:pt x="120174" y="86"/>
                      <a:pt x="119761" y="86"/>
                    </a:cubicBezTo>
                    <a:cubicBezTo>
                      <a:pt x="115773" y="86"/>
                      <a:pt x="110959" y="653"/>
                      <a:pt x="106833" y="653"/>
                    </a:cubicBezTo>
                    <a:cubicBezTo>
                      <a:pt x="103257" y="653"/>
                      <a:pt x="94454" y="86"/>
                      <a:pt x="90878" y="86"/>
                    </a:cubicBezTo>
                    <a:cubicBezTo>
                      <a:pt x="89778" y="86"/>
                      <a:pt x="88127" y="511"/>
                      <a:pt x="88127" y="3204"/>
                    </a:cubicBezTo>
                    <a:cubicBezTo>
                      <a:pt x="88127" y="3345"/>
                      <a:pt x="88127" y="5046"/>
                      <a:pt x="90190" y="5188"/>
                    </a:cubicBezTo>
                    <a:cubicBezTo>
                      <a:pt x="91428" y="5329"/>
                      <a:pt x="94867" y="5613"/>
                      <a:pt x="94867" y="8730"/>
                    </a:cubicBezTo>
                    <a:cubicBezTo>
                      <a:pt x="94867" y="10856"/>
                      <a:pt x="92803" y="13123"/>
                      <a:pt x="91428" y="14540"/>
                    </a:cubicBezTo>
                    <a:cubicBezTo>
                      <a:pt x="90328" y="15532"/>
                      <a:pt x="72860" y="33104"/>
                      <a:pt x="67771" y="38489"/>
                    </a:cubicBezTo>
                    <a:lnTo>
                      <a:pt x="53879" y="10714"/>
                    </a:lnTo>
                    <a:cubicBezTo>
                      <a:pt x="53604" y="10289"/>
                      <a:pt x="53192" y="9297"/>
                      <a:pt x="53192" y="8730"/>
                    </a:cubicBezTo>
                    <a:cubicBezTo>
                      <a:pt x="53192" y="7738"/>
                      <a:pt x="55805" y="5471"/>
                      <a:pt x="60481" y="5188"/>
                    </a:cubicBezTo>
                    <a:cubicBezTo>
                      <a:pt x="61444" y="5188"/>
                      <a:pt x="63370" y="5046"/>
                      <a:pt x="63370" y="2070"/>
                    </a:cubicBezTo>
                    <a:cubicBezTo>
                      <a:pt x="63370" y="1928"/>
                      <a:pt x="63232" y="86"/>
                      <a:pt x="61032" y="86"/>
                    </a:cubicBezTo>
                    <a:cubicBezTo>
                      <a:pt x="58143" y="86"/>
                      <a:pt x="54705" y="511"/>
                      <a:pt x="51816" y="511"/>
                    </a:cubicBezTo>
                    <a:cubicBezTo>
                      <a:pt x="48928" y="511"/>
                      <a:pt x="45765" y="653"/>
                      <a:pt x="42876" y="653"/>
                    </a:cubicBezTo>
                    <a:cubicBezTo>
                      <a:pt x="40538" y="653"/>
                      <a:pt x="37237" y="653"/>
                      <a:pt x="34761" y="511"/>
                    </a:cubicBezTo>
                    <a:cubicBezTo>
                      <a:pt x="32423" y="370"/>
                      <a:pt x="29535" y="86"/>
                      <a:pt x="27334" y="86"/>
                    </a:cubicBezTo>
                    <a:cubicBezTo>
                      <a:pt x="26646" y="86"/>
                      <a:pt x="24446" y="86"/>
                      <a:pt x="24446" y="3204"/>
                    </a:cubicBezTo>
                    <a:cubicBezTo>
                      <a:pt x="24446" y="5188"/>
                      <a:pt x="26234" y="5188"/>
                      <a:pt x="28434" y="5188"/>
                    </a:cubicBezTo>
                    <a:cubicBezTo>
                      <a:pt x="36412" y="5188"/>
                      <a:pt x="37099" y="6605"/>
                      <a:pt x="38475" y="9439"/>
                    </a:cubicBezTo>
                    <a:lnTo>
                      <a:pt x="57731" y="48551"/>
                    </a:lnTo>
                    <a:lnTo>
                      <a:pt x="50028" y="56486"/>
                    </a:lnTo>
                    <a:cubicBezTo>
                      <a:pt x="47415" y="59037"/>
                      <a:pt x="40951" y="65414"/>
                      <a:pt x="38475" y="68106"/>
                    </a:cubicBezTo>
                    <a:cubicBezTo>
                      <a:pt x="21695" y="85253"/>
                      <a:pt x="16056" y="91205"/>
                      <a:pt x="3677" y="91772"/>
                    </a:cubicBezTo>
                    <a:cubicBezTo>
                      <a:pt x="1752" y="91913"/>
                      <a:pt x="239" y="91913"/>
                      <a:pt x="239" y="94889"/>
                    </a:cubicBezTo>
                    <a:cubicBezTo>
                      <a:pt x="239" y="95456"/>
                      <a:pt x="651" y="96873"/>
                      <a:pt x="2164" y="96873"/>
                    </a:cubicBezTo>
                    <a:cubicBezTo>
                      <a:pt x="6153" y="96873"/>
                      <a:pt x="10829" y="96306"/>
                      <a:pt x="14955" y="96306"/>
                    </a:cubicBezTo>
                    <a:cubicBezTo>
                      <a:pt x="17294" y="96306"/>
                      <a:pt x="20732" y="96306"/>
                      <a:pt x="23070" y="96448"/>
                    </a:cubicBezTo>
                    <a:cubicBezTo>
                      <a:pt x="25546" y="96590"/>
                      <a:pt x="28572" y="96873"/>
                      <a:pt x="30910" y="96873"/>
                    </a:cubicBezTo>
                    <a:cubicBezTo>
                      <a:pt x="31598" y="96873"/>
                      <a:pt x="33799" y="96873"/>
                      <a:pt x="33799" y="93897"/>
                    </a:cubicBezTo>
                    <a:cubicBezTo>
                      <a:pt x="33799" y="91913"/>
                      <a:pt x="32148" y="91772"/>
                      <a:pt x="31323" y="91772"/>
                    </a:cubicBezTo>
                    <a:cubicBezTo>
                      <a:pt x="29947" y="91630"/>
                      <a:pt x="27059" y="91205"/>
                      <a:pt x="27059" y="88229"/>
                    </a:cubicBezTo>
                    <a:cubicBezTo>
                      <a:pt x="27059" y="85962"/>
                      <a:pt x="28847" y="84119"/>
                      <a:pt x="31873" y="81002"/>
                    </a:cubicBezTo>
                    <a:lnTo>
                      <a:pt x="59794" y="52802"/>
                    </a:lnTo>
                    <a:lnTo>
                      <a:pt x="76436" y="86387"/>
                    </a:lnTo>
                    <a:cubicBezTo>
                      <a:pt x="77124" y="87804"/>
                      <a:pt x="77261" y="88087"/>
                      <a:pt x="77261" y="88229"/>
                    </a:cubicBezTo>
                    <a:cubicBezTo>
                      <a:pt x="77261" y="89079"/>
                      <a:pt x="74786" y="91347"/>
                      <a:pt x="69972" y="91772"/>
                    </a:cubicBezTo>
                    <a:cubicBezTo>
                      <a:pt x="68734" y="91913"/>
                      <a:pt x="66946" y="91913"/>
                      <a:pt x="66946" y="94889"/>
                    </a:cubicBezTo>
                    <a:cubicBezTo>
                      <a:pt x="66946" y="95031"/>
                      <a:pt x="67083" y="96873"/>
                      <a:pt x="69284" y="96873"/>
                    </a:cubicBezTo>
                    <a:cubicBezTo>
                      <a:pt x="72172" y="96873"/>
                      <a:pt x="75611" y="96448"/>
                      <a:pt x="78499" y="96448"/>
                    </a:cubicBezTo>
                    <a:cubicBezTo>
                      <a:pt x="81388" y="96448"/>
                      <a:pt x="84551" y="96306"/>
                      <a:pt x="87439" y="96306"/>
                    </a:cubicBezTo>
                    <a:cubicBezTo>
                      <a:pt x="89778" y="96306"/>
                      <a:pt x="93079" y="96306"/>
                      <a:pt x="95554" y="96448"/>
                    </a:cubicBezTo>
                    <a:cubicBezTo>
                      <a:pt x="97892" y="96590"/>
                      <a:pt x="100781" y="96873"/>
                      <a:pt x="102981" y="96873"/>
                    </a:cubicBezTo>
                    <a:cubicBezTo>
                      <a:pt x="103669" y="96873"/>
                      <a:pt x="105870" y="96873"/>
                      <a:pt x="105870" y="93756"/>
                    </a:cubicBezTo>
                    <a:cubicBezTo>
                      <a:pt x="105870" y="91772"/>
                      <a:pt x="104082" y="91772"/>
                      <a:pt x="101881" y="91772"/>
                    </a:cubicBezTo>
                    <a:cubicBezTo>
                      <a:pt x="93904" y="91772"/>
                      <a:pt x="93216" y="90213"/>
                      <a:pt x="91978" y="87804"/>
                    </a:cubicBezTo>
                    <a:lnTo>
                      <a:pt x="69834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6" name="Freeform 425">
                <a:extLst>
                  <a:ext uri="{FF2B5EF4-FFF2-40B4-BE49-F238E27FC236}">
                    <a16:creationId xmlns:a16="http://schemas.microsoft.com/office/drawing/2014/main" id="{7FAD665F-CB58-CE98-075B-6BB315BCC507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5946457" y="5841943"/>
                <a:ext cx="82622" cy="68323"/>
              </a:xfrm>
              <a:custGeom>
                <a:avLst/>
                <a:gdLst>
                  <a:gd name="csX0" fmla="*/ 48876 w 82622"/>
                  <a:gd name="csY0" fmla="*/ 7982 h 68323"/>
                  <a:gd name="csX1" fmla="*/ 53788 w 82622"/>
                  <a:gd name="csY1" fmla="*/ 4642 h 68323"/>
                  <a:gd name="csX2" fmla="*/ 64300 w 82622"/>
                  <a:gd name="csY2" fmla="*/ 4642 h 68323"/>
                  <a:gd name="csX3" fmla="*/ 76678 w 82622"/>
                  <a:gd name="csY3" fmla="*/ 14056 h 68323"/>
                  <a:gd name="csX4" fmla="*/ 75991 w 82622"/>
                  <a:gd name="csY4" fmla="*/ 21546 h 68323"/>
                  <a:gd name="csX5" fmla="*/ 75892 w 82622"/>
                  <a:gd name="csY5" fmla="*/ 22457 h 68323"/>
                  <a:gd name="csX6" fmla="*/ 77956 w 82622"/>
                  <a:gd name="csY6" fmla="*/ 24279 h 68323"/>
                  <a:gd name="csX7" fmla="*/ 80215 w 82622"/>
                  <a:gd name="csY7" fmla="*/ 21546 h 68323"/>
                  <a:gd name="csX8" fmla="*/ 82671 w 82622"/>
                  <a:gd name="csY8" fmla="*/ 3427 h 68323"/>
                  <a:gd name="csX9" fmla="*/ 82868 w 82622"/>
                  <a:gd name="csY9" fmla="*/ 1808 h 68323"/>
                  <a:gd name="csX10" fmla="*/ 79626 w 82622"/>
                  <a:gd name="csY10" fmla="*/ 87 h 68323"/>
                  <a:gd name="csX11" fmla="*/ 10757 w 82622"/>
                  <a:gd name="csY11" fmla="*/ 87 h 68323"/>
                  <a:gd name="csX12" fmla="*/ 7319 w 82622"/>
                  <a:gd name="csY12" fmla="*/ 2213 h 68323"/>
                  <a:gd name="csX13" fmla="*/ 835 w 82622"/>
                  <a:gd name="csY13" fmla="*/ 20837 h 68323"/>
                  <a:gd name="csX14" fmla="*/ 245 w 82622"/>
                  <a:gd name="csY14" fmla="*/ 22558 h 68323"/>
                  <a:gd name="csX15" fmla="*/ 2308 w 82622"/>
                  <a:gd name="csY15" fmla="*/ 24279 h 68323"/>
                  <a:gd name="csX16" fmla="*/ 4863 w 82622"/>
                  <a:gd name="csY16" fmla="*/ 21546 h 68323"/>
                  <a:gd name="csX17" fmla="*/ 25494 w 82622"/>
                  <a:gd name="csY17" fmla="*/ 4642 h 68323"/>
                  <a:gd name="csX18" fmla="*/ 36104 w 82622"/>
                  <a:gd name="csY18" fmla="*/ 4642 h 68323"/>
                  <a:gd name="csX19" fmla="*/ 39248 w 82622"/>
                  <a:gd name="csY19" fmla="*/ 4845 h 68323"/>
                  <a:gd name="csX20" fmla="*/ 39248 w 82622"/>
                  <a:gd name="csY20" fmla="*/ 5452 h 68323"/>
                  <a:gd name="csX21" fmla="*/ 26083 w 82622"/>
                  <a:gd name="csY21" fmla="*/ 59605 h 68323"/>
                  <a:gd name="csX22" fmla="*/ 14687 w 82622"/>
                  <a:gd name="csY22" fmla="*/ 63856 h 68323"/>
                  <a:gd name="csX23" fmla="*/ 12526 w 82622"/>
                  <a:gd name="csY23" fmla="*/ 63856 h 68323"/>
                  <a:gd name="csX24" fmla="*/ 9873 w 82622"/>
                  <a:gd name="csY24" fmla="*/ 64362 h 68323"/>
                  <a:gd name="csX25" fmla="*/ 8989 w 82622"/>
                  <a:gd name="csY25" fmla="*/ 66690 h 68323"/>
                  <a:gd name="csX26" fmla="*/ 10954 w 82622"/>
                  <a:gd name="csY26" fmla="*/ 68411 h 68323"/>
                  <a:gd name="csX27" fmla="*/ 19992 w 82622"/>
                  <a:gd name="csY27" fmla="*/ 68107 h 68323"/>
                  <a:gd name="csX28" fmla="*/ 29129 w 82622"/>
                  <a:gd name="csY28" fmla="*/ 68006 h 68323"/>
                  <a:gd name="csX29" fmla="*/ 38658 w 82622"/>
                  <a:gd name="csY29" fmla="*/ 68107 h 68323"/>
                  <a:gd name="csX30" fmla="*/ 47697 w 82622"/>
                  <a:gd name="csY30" fmla="*/ 68411 h 68323"/>
                  <a:gd name="csX31" fmla="*/ 50251 w 82622"/>
                  <a:gd name="csY31" fmla="*/ 65577 h 68323"/>
                  <a:gd name="csX32" fmla="*/ 47107 w 82622"/>
                  <a:gd name="csY32" fmla="*/ 63856 h 68323"/>
                  <a:gd name="csX33" fmla="*/ 44946 w 82622"/>
                  <a:gd name="csY33" fmla="*/ 63856 h 68323"/>
                  <a:gd name="csX34" fmla="*/ 37185 w 82622"/>
                  <a:gd name="csY34" fmla="*/ 63350 h 68323"/>
                  <a:gd name="csX35" fmla="*/ 35809 w 82622"/>
                  <a:gd name="csY35" fmla="*/ 62034 h 68323"/>
                  <a:gd name="csX36" fmla="*/ 36202 w 82622"/>
                  <a:gd name="csY36" fmla="*/ 59908 h 68323"/>
                  <a:gd name="csX37" fmla="*/ 48876 w 82622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2622" h="68323">
                    <a:moveTo>
                      <a:pt x="48876" y="7982"/>
                    </a:moveTo>
                    <a:cubicBezTo>
                      <a:pt x="49662" y="4845"/>
                      <a:pt x="49662" y="4642"/>
                      <a:pt x="53788" y="4642"/>
                    </a:cubicBezTo>
                    <a:lnTo>
                      <a:pt x="64300" y="4642"/>
                    </a:lnTo>
                    <a:cubicBezTo>
                      <a:pt x="75303" y="4642"/>
                      <a:pt x="76678" y="7780"/>
                      <a:pt x="76678" y="14056"/>
                    </a:cubicBezTo>
                    <a:cubicBezTo>
                      <a:pt x="76678" y="14764"/>
                      <a:pt x="76678" y="16687"/>
                      <a:pt x="75991" y="21546"/>
                    </a:cubicBezTo>
                    <a:lnTo>
                      <a:pt x="75892" y="22457"/>
                    </a:lnTo>
                    <a:cubicBezTo>
                      <a:pt x="75892" y="23469"/>
                      <a:pt x="76482" y="24279"/>
                      <a:pt x="77956" y="24279"/>
                    </a:cubicBezTo>
                    <a:cubicBezTo>
                      <a:pt x="79822" y="24279"/>
                      <a:pt x="80019" y="23368"/>
                      <a:pt x="80215" y="21546"/>
                    </a:cubicBezTo>
                    <a:lnTo>
                      <a:pt x="82671" y="3427"/>
                    </a:lnTo>
                    <a:cubicBezTo>
                      <a:pt x="82868" y="2415"/>
                      <a:pt x="82868" y="2213"/>
                      <a:pt x="82868" y="1808"/>
                    </a:cubicBezTo>
                    <a:cubicBezTo>
                      <a:pt x="82868" y="87"/>
                      <a:pt x="81296" y="87"/>
                      <a:pt x="79626" y="87"/>
                    </a:cubicBezTo>
                    <a:lnTo>
                      <a:pt x="10757" y="87"/>
                    </a:lnTo>
                    <a:cubicBezTo>
                      <a:pt x="8203" y="87"/>
                      <a:pt x="8105" y="87"/>
                      <a:pt x="7319" y="2213"/>
                    </a:cubicBezTo>
                    <a:lnTo>
                      <a:pt x="835" y="20837"/>
                    </a:lnTo>
                    <a:cubicBezTo>
                      <a:pt x="736" y="21040"/>
                      <a:pt x="245" y="22457"/>
                      <a:pt x="245" y="22558"/>
                    </a:cubicBezTo>
                    <a:cubicBezTo>
                      <a:pt x="245" y="23165"/>
                      <a:pt x="638" y="24279"/>
                      <a:pt x="2308" y="24279"/>
                    </a:cubicBezTo>
                    <a:cubicBezTo>
                      <a:pt x="3880" y="24279"/>
                      <a:pt x="3978" y="23975"/>
                      <a:pt x="4863" y="21546"/>
                    </a:cubicBezTo>
                    <a:cubicBezTo>
                      <a:pt x="9283" y="9501"/>
                      <a:pt x="12133" y="4642"/>
                      <a:pt x="25494" y="4642"/>
                    </a:cubicBezTo>
                    <a:lnTo>
                      <a:pt x="36104" y="4642"/>
                    </a:lnTo>
                    <a:cubicBezTo>
                      <a:pt x="36890" y="4642"/>
                      <a:pt x="38265" y="4642"/>
                      <a:pt x="39248" y="4845"/>
                    </a:cubicBezTo>
                    <a:lnTo>
                      <a:pt x="39248" y="5452"/>
                    </a:lnTo>
                    <a:lnTo>
                      <a:pt x="26083" y="59605"/>
                    </a:lnTo>
                    <a:cubicBezTo>
                      <a:pt x="25297" y="62844"/>
                      <a:pt x="25002" y="63856"/>
                      <a:pt x="14687" y="63856"/>
                    </a:cubicBezTo>
                    <a:lnTo>
                      <a:pt x="12526" y="63856"/>
                    </a:lnTo>
                    <a:cubicBezTo>
                      <a:pt x="10462" y="63856"/>
                      <a:pt x="10364" y="63957"/>
                      <a:pt x="9873" y="64362"/>
                    </a:cubicBezTo>
                    <a:cubicBezTo>
                      <a:pt x="9382" y="64868"/>
                      <a:pt x="8989" y="65982"/>
                      <a:pt x="8989" y="66690"/>
                    </a:cubicBezTo>
                    <a:cubicBezTo>
                      <a:pt x="8989" y="67298"/>
                      <a:pt x="9382" y="68411"/>
                      <a:pt x="10954" y="68411"/>
                    </a:cubicBezTo>
                    <a:cubicBezTo>
                      <a:pt x="13901" y="68411"/>
                      <a:pt x="17045" y="68107"/>
                      <a:pt x="19992" y="68107"/>
                    </a:cubicBezTo>
                    <a:cubicBezTo>
                      <a:pt x="23038" y="68107"/>
                      <a:pt x="26083" y="68006"/>
                      <a:pt x="29129" y="68006"/>
                    </a:cubicBezTo>
                    <a:cubicBezTo>
                      <a:pt x="32272" y="68006"/>
                      <a:pt x="35514" y="68107"/>
                      <a:pt x="38658" y="68107"/>
                    </a:cubicBezTo>
                    <a:cubicBezTo>
                      <a:pt x="41606" y="68107"/>
                      <a:pt x="44749" y="68411"/>
                      <a:pt x="47697" y="68411"/>
                    </a:cubicBezTo>
                    <a:cubicBezTo>
                      <a:pt x="48384" y="68411"/>
                      <a:pt x="50251" y="68411"/>
                      <a:pt x="50251" y="65577"/>
                    </a:cubicBezTo>
                    <a:cubicBezTo>
                      <a:pt x="50251" y="63856"/>
                      <a:pt x="48777" y="63856"/>
                      <a:pt x="47107" y="63856"/>
                    </a:cubicBezTo>
                    <a:lnTo>
                      <a:pt x="44946" y="63856"/>
                    </a:lnTo>
                    <a:cubicBezTo>
                      <a:pt x="42391" y="63856"/>
                      <a:pt x="39739" y="63856"/>
                      <a:pt x="37185" y="63350"/>
                    </a:cubicBezTo>
                    <a:cubicBezTo>
                      <a:pt x="36399" y="63249"/>
                      <a:pt x="35809" y="63147"/>
                      <a:pt x="35809" y="62034"/>
                    </a:cubicBezTo>
                    <a:cubicBezTo>
                      <a:pt x="35809" y="61528"/>
                      <a:pt x="35809" y="61326"/>
                      <a:pt x="36202" y="59908"/>
                    </a:cubicBezTo>
                    <a:lnTo>
                      <a:pt x="48876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612" name="Oval 611">
            <a:extLst>
              <a:ext uri="{FF2B5EF4-FFF2-40B4-BE49-F238E27FC236}">
                <a16:creationId xmlns:a16="http://schemas.microsoft.com/office/drawing/2014/main" id="{CE2A19EE-224F-F646-B30A-424DBC48193F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C91D473F-DD5D-AF5D-80FC-82632BC5B72D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16ACAC40-88D2-FF16-4831-454BDE587E02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4" name="Group 3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95573A91-3D81-8290-5895-E44A4C6260CB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D4EA61-50AE-89EE-644C-EBA2E5A3510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98E26D0-1F3B-AE97-1661-AE9906124B1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053582D-5D9B-A63B-3D95-CCAAFE40A5C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D26FE08-362E-33A0-ABC9-7F69FE96406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37FD72-2E2E-4A66-3E51-B3C62A94EBC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7159CA8-EE60-2C4C-D89B-1C1A8F53C7A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2F0CF38-4574-5829-C090-DFE94E73C89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3490DB4-CF6A-50C6-5DC3-7DF754FA719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7F96E8C-9CDE-C7D8-2B38-6D51CA5BBBF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F1266C7-A139-67FE-773D-06E1DEB9206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B10D6D-F029-58FD-6F96-5C2B7C59D01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5429825-2C5B-0294-6F80-6E19E452B32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0942D07-5CE0-50D5-1782-E812C4CFF65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765E5F-74A2-CFFB-C297-DD655EA74CF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347BA9A-6FDD-F283-2544-AA68BF54E2A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2CB1133-94EE-8B20-86DB-1282443B9B6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D941482-9135-C777-C6EB-EEA9CD5E94F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80694F3-4C4A-6A29-55CA-5F0FB395DBE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C7BF9C1-E78E-D759-2DB3-22EBEBE8CEC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C7D430E-1F8B-2CCE-2904-57597FE52A5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47F7836-9C26-902D-1335-7BD69034C3D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0875F7B-5D2E-4502-E66F-BDB7F297310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FB7CAE0-3A8A-48BD-EAD3-DA654A816AE6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B136B7A-3695-F6DD-1168-F5229D5F4D47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152AD564-E23F-5E73-9366-996644D0CD9A}"/>
              </a:ext>
            </a:extLst>
          </p:cNvPr>
          <p:cNvGrpSpPr/>
          <p:nvPr/>
        </p:nvGrpSpPr>
        <p:grpSpPr>
          <a:xfrm>
            <a:off x="1072888" y="938497"/>
            <a:ext cx="1535558" cy="435603"/>
            <a:chOff x="1072888" y="938497"/>
            <a:chExt cx="1535558" cy="435603"/>
          </a:xfrm>
        </p:grpSpPr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27B17877-A87D-16A8-E223-39C68AA08787}"/>
                </a:ext>
              </a:extLst>
            </p:cNvPr>
            <p:cNvSpPr txBox="1"/>
            <p:nvPr/>
          </p:nvSpPr>
          <p:spPr>
            <a:xfrm>
              <a:off x="1294997" y="938497"/>
              <a:ext cx="1313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solidFill>
                    <a:schemeClr val="bg1">
                      <a:lumMod val="65000"/>
                    </a:schemeClr>
                  </a:solidFill>
                  <a:latin typeface="Montserrat" pitchFamily="2" charset="77"/>
                  <a:cs typeface="Times New Roman" panose="02020603050405020304" pitchFamily="18" charset="0"/>
                </a:rPr>
                <a:t>normalized</a:t>
              </a:r>
              <a:r>
                <a:rPr lang="it-IT" sz="1200" dirty="0">
                  <a:solidFill>
                    <a:schemeClr val="bg1">
                      <a:lumMod val="65000"/>
                    </a:schemeClr>
                  </a:solidFill>
                  <a:latin typeface="Montserrat" pitchFamily="2" charset="77"/>
                  <a:cs typeface="Times New Roman" panose="02020603050405020304" pitchFamily="18" charset="0"/>
                </a:rPr>
                <a:t> on  </a:t>
              </a:r>
              <a:endParaRPr lang="en-CH" sz="12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514" name="Group 513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E08CA3E7-2382-F2A8-B27B-F348A4059496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1383276" y="1221986"/>
              <a:ext cx="1188000" cy="152114"/>
              <a:chOff x="1263243" y="2931273"/>
              <a:chExt cx="1422930" cy="182196"/>
            </a:xfrm>
            <a:solidFill>
              <a:schemeClr val="bg1">
                <a:lumMod val="65000"/>
              </a:schemeClr>
            </a:solidFill>
          </p:grpSpPr>
          <p:sp>
            <p:nvSpPr>
              <p:cNvPr id="519" name="Freeform 518">
                <a:extLst>
                  <a:ext uri="{FF2B5EF4-FFF2-40B4-BE49-F238E27FC236}">
                    <a16:creationId xmlns:a16="http://schemas.microsoft.com/office/drawing/2014/main" id="{81704FB4-B494-7A47-79F6-82EA27A57D4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0" name="Freeform 519">
                <a:extLst>
                  <a:ext uri="{FF2B5EF4-FFF2-40B4-BE49-F238E27FC236}">
                    <a16:creationId xmlns:a16="http://schemas.microsoft.com/office/drawing/2014/main" id="{BBD1B587-1FC3-9E5D-7D33-04DFACD136E5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1" name="Freeform 520">
                <a:extLst>
                  <a:ext uri="{FF2B5EF4-FFF2-40B4-BE49-F238E27FC236}">
                    <a16:creationId xmlns:a16="http://schemas.microsoft.com/office/drawing/2014/main" id="{A30E9B17-65AB-45BF-2399-04762B0CA04A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DDCC2B2D-3E70-FE0B-3415-EE84B39F677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3" name="Freeform 522">
                <a:extLst>
                  <a:ext uri="{FF2B5EF4-FFF2-40B4-BE49-F238E27FC236}">
                    <a16:creationId xmlns:a16="http://schemas.microsoft.com/office/drawing/2014/main" id="{2D727B01-A355-9A23-1A33-519686FE013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4" name="Freeform 523">
                <a:extLst>
                  <a:ext uri="{FF2B5EF4-FFF2-40B4-BE49-F238E27FC236}">
                    <a16:creationId xmlns:a16="http://schemas.microsoft.com/office/drawing/2014/main" id="{D7C21DA7-B341-B5A8-FED6-8ABE36BB1AD2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5" name="Freeform 524">
                <a:extLst>
                  <a:ext uri="{FF2B5EF4-FFF2-40B4-BE49-F238E27FC236}">
                    <a16:creationId xmlns:a16="http://schemas.microsoft.com/office/drawing/2014/main" id="{E5F168A4-0B1D-AC1B-B8A2-D137F643B9A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6" name="Freeform 525">
                <a:extLst>
                  <a:ext uri="{FF2B5EF4-FFF2-40B4-BE49-F238E27FC236}">
                    <a16:creationId xmlns:a16="http://schemas.microsoft.com/office/drawing/2014/main" id="{C0EDB76D-FF1A-A5D6-945F-CA9FCF8BF3D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7" name="Freeform 526">
                <a:extLst>
                  <a:ext uri="{FF2B5EF4-FFF2-40B4-BE49-F238E27FC236}">
                    <a16:creationId xmlns:a16="http://schemas.microsoft.com/office/drawing/2014/main" id="{7B43FB96-0DBD-457D-F049-8BD03291681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8" name="Freeform 527">
                <a:extLst>
                  <a:ext uri="{FF2B5EF4-FFF2-40B4-BE49-F238E27FC236}">
                    <a16:creationId xmlns:a16="http://schemas.microsoft.com/office/drawing/2014/main" id="{93B67CB5-D226-80A1-9AA7-8FBB86A434E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29" name="Freeform 528">
                <a:extLst>
                  <a:ext uri="{FF2B5EF4-FFF2-40B4-BE49-F238E27FC236}">
                    <a16:creationId xmlns:a16="http://schemas.microsoft.com/office/drawing/2014/main" id="{E08B09BA-7944-9A5D-4A34-DCEA09C6E3C4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0" name="Freeform 529">
                <a:extLst>
                  <a:ext uri="{FF2B5EF4-FFF2-40B4-BE49-F238E27FC236}">
                    <a16:creationId xmlns:a16="http://schemas.microsoft.com/office/drawing/2014/main" id="{1F3E7993-C61E-D4DF-B0E9-A7DA574ADE1E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2FF5760B-34E7-F8EC-D6C3-ED08011C6B11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FF069872-35D1-C08D-2A8F-873D2BF73695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142878" y="1030142"/>
              <a:ext cx="101735" cy="108000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EAD3470D-03B5-A78D-BA66-160181D2B66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72888" y="1008085"/>
              <a:ext cx="39212" cy="152114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6AF749DD-A1AD-1B41-2AAB-225EADD9067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75391" y="1000939"/>
              <a:ext cx="39212" cy="152114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434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A481-350E-E772-A8B7-E630B15B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id="{6201498B-717F-2200-0B00-A94477587569}"/>
              </a:ext>
            </a:extLst>
          </p:cNvPr>
          <p:cNvSpPr/>
          <p:nvPr/>
        </p:nvSpPr>
        <p:spPr>
          <a:xfrm>
            <a:off x="1699670" y="5528808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6D6A2225-C765-0A38-FDBE-80A686831ACF}"/>
              </a:ext>
            </a:extLst>
          </p:cNvPr>
          <p:cNvSpPr/>
          <p:nvPr/>
        </p:nvSpPr>
        <p:spPr>
          <a:xfrm>
            <a:off x="1705454" y="4374074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331BB29F-8008-E3F3-75EC-86C7256EE298}"/>
              </a:ext>
            </a:extLst>
          </p:cNvPr>
          <p:cNvSpPr txBox="1"/>
          <p:nvPr/>
        </p:nvSpPr>
        <p:spPr>
          <a:xfrm>
            <a:off x="1831240" y="5507616"/>
            <a:ext cx="317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synergy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reflects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multivariate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correlations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for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chemotactic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FC987119-33C0-0D73-C55F-309C8859BA68}"/>
              </a:ext>
            </a:extLst>
          </p:cNvPr>
          <p:cNvSpPr txBox="1"/>
          <p:nvPr/>
        </p:nvSpPr>
        <p:spPr>
          <a:xfrm>
            <a:off x="1831240" y="4464216"/>
            <a:ext cx="317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motile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are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mostly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influenced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fluid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velocity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83645-9599-D196-EF1F-5A8DC195316D}"/>
              </a:ext>
            </a:extLst>
          </p:cNvPr>
          <p:cNvPicPr>
            <a:picLocks noChangeAspect="1"/>
          </p:cNvPicPr>
          <p:nvPr/>
        </p:nvPicPr>
        <p:blipFill>
          <a:blip r:embed="rId115"/>
          <a:stretch>
            <a:fillRect/>
          </a:stretch>
        </p:blipFill>
        <p:spPr>
          <a:xfrm>
            <a:off x="5646611" y="1014308"/>
            <a:ext cx="5496559" cy="2338961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65E601C9-0EFE-BB78-B6B6-E9D67FABDB4E}"/>
              </a:ext>
            </a:extLst>
          </p:cNvPr>
          <p:cNvSpPr/>
          <p:nvPr/>
        </p:nvSpPr>
        <p:spPr>
          <a:xfrm>
            <a:off x="9562098" y="837526"/>
            <a:ext cx="2629902" cy="358816"/>
          </a:xfrm>
          <a:custGeom>
            <a:avLst/>
            <a:gdLst>
              <a:gd name="csX0" fmla="*/ 0 w 2629902"/>
              <a:gd name="csY0" fmla="*/ 0 h 358816"/>
              <a:gd name="csX1" fmla="*/ 2629902 w 2629902"/>
              <a:gd name="csY1" fmla="*/ 0 h 358816"/>
              <a:gd name="csX2" fmla="*/ 2629902 w 2629902"/>
              <a:gd name="csY2" fmla="*/ 358816 h 358816"/>
              <a:gd name="csX3" fmla="*/ 1190450 w 2629902"/>
              <a:gd name="csY3" fmla="*/ 358816 h 3588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29902" h="358816">
                <a:moveTo>
                  <a:pt x="0" y="0"/>
                </a:moveTo>
                <a:lnTo>
                  <a:pt x="2629902" y="0"/>
                </a:lnTo>
                <a:lnTo>
                  <a:pt x="2629902" y="358816"/>
                </a:lnTo>
                <a:lnTo>
                  <a:pt x="1190450" y="358816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001"/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3AAE506-73F0-62C4-4BD0-282E5C31CD63}"/>
              </a:ext>
            </a:extLst>
          </p:cNvPr>
          <p:cNvGrpSpPr/>
          <p:nvPr/>
        </p:nvGrpSpPr>
        <p:grpSpPr>
          <a:xfrm>
            <a:off x="11468868" y="1537703"/>
            <a:ext cx="620743" cy="1028970"/>
            <a:chOff x="11468868" y="1537703"/>
            <a:chExt cx="620743" cy="10289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B48F73C-C16C-AA40-63A1-AF04E0E3BB1D}"/>
                </a:ext>
              </a:extLst>
            </p:cNvPr>
            <p:cNvGrpSpPr/>
            <p:nvPr/>
          </p:nvGrpSpPr>
          <p:grpSpPr>
            <a:xfrm rot="10800000">
              <a:off x="11795041" y="1537703"/>
              <a:ext cx="171342" cy="1006987"/>
              <a:chOff x="9845763" y="1505853"/>
              <a:chExt cx="171342" cy="100698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290D3FB-D16F-9353-8173-481ACAE6EF4C}"/>
                  </a:ext>
                </a:extLst>
              </p:cNvPr>
              <p:cNvSpPr/>
              <p:nvPr/>
            </p:nvSpPr>
            <p:spPr>
              <a:xfrm>
                <a:off x="9845764" y="1505853"/>
                <a:ext cx="171341" cy="171341"/>
              </a:xfrm>
              <a:prstGeom prst="rect">
                <a:avLst/>
              </a:prstGeom>
              <a:solidFill>
                <a:srgbClr val="D9D5E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09896AC-034C-28B1-DEBF-1B707ADA796A}"/>
                  </a:ext>
                </a:extLst>
              </p:cNvPr>
              <p:cNvSpPr/>
              <p:nvPr/>
            </p:nvSpPr>
            <p:spPr>
              <a:xfrm>
                <a:off x="9845764" y="1675415"/>
                <a:ext cx="171341" cy="171341"/>
              </a:xfrm>
              <a:prstGeom prst="rect">
                <a:avLst/>
              </a:prstGeom>
              <a:solidFill>
                <a:srgbClr val="95A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01D959-4A94-969F-D0B3-3FACEEE409E8}"/>
                  </a:ext>
                </a:extLst>
              </p:cNvPr>
              <p:cNvSpPr/>
              <p:nvPr/>
            </p:nvSpPr>
            <p:spPr>
              <a:xfrm>
                <a:off x="9845764" y="1843667"/>
                <a:ext cx="171341" cy="171341"/>
              </a:xfrm>
              <a:prstGeom prst="rect">
                <a:avLst/>
              </a:prstGeom>
              <a:solidFill>
                <a:srgbClr val="53AED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49F722C-C126-5AC3-4A6F-E9D71FC7BFB6}"/>
                  </a:ext>
                </a:extLst>
              </p:cNvPr>
              <p:cNvSpPr/>
              <p:nvPr/>
            </p:nvSpPr>
            <p:spPr>
              <a:xfrm>
                <a:off x="9845764" y="2013528"/>
                <a:ext cx="171341" cy="171341"/>
              </a:xfrm>
              <a:prstGeom prst="rect">
                <a:avLst/>
              </a:prstGeom>
              <a:solidFill>
                <a:srgbClr val="51C6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256ED0E-32F7-C021-B40D-8A7DF18CA40A}"/>
                  </a:ext>
                </a:extLst>
              </p:cNvPr>
              <p:cNvSpPr/>
              <p:nvPr/>
            </p:nvSpPr>
            <p:spPr>
              <a:xfrm>
                <a:off x="9845763" y="2184143"/>
                <a:ext cx="171341" cy="171341"/>
              </a:xfrm>
              <a:prstGeom prst="rect">
                <a:avLst/>
              </a:prstGeom>
              <a:solidFill>
                <a:srgbClr val="F6B93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A961211-CFCD-EB30-AC36-80D1981EADBD}"/>
                  </a:ext>
                </a:extLst>
              </p:cNvPr>
              <p:cNvSpPr/>
              <p:nvPr/>
            </p:nvSpPr>
            <p:spPr>
              <a:xfrm>
                <a:off x="9845763" y="2341499"/>
                <a:ext cx="171341" cy="171341"/>
              </a:xfrm>
              <a:prstGeom prst="rect">
                <a:avLst/>
              </a:prstGeom>
              <a:solidFill>
                <a:srgbClr val="F4F61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97F3C5C-B9BE-63B1-693E-0271184C5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89611" y="1865674"/>
              <a:ext cx="0" cy="4045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 descr="\documentclass{article}&#10;\usepackage{amsmath}&#10;\pagestyle{empty}&#10;\begin{document}&#10;&#10;\begin{align*}&#10;f_{X_{S_1},X_{S_2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2128BC8-73F4-36DB-C0E3-EDB1468801B3}"/>
                </a:ext>
              </a:extLst>
            </p:cNvPr>
            <p:cNvGrpSpPr>
              <a:grpSpLocks noChangeAspect="1"/>
            </p:cNvGrpSpPr>
            <p:nvPr>
              <p:custDataLst>
                <p:tags r:id="rId101"/>
              </p:custDataLst>
            </p:nvPr>
          </p:nvGrpSpPr>
          <p:grpSpPr>
            <a:xfrm rot="16200000">
              <a:off x="11076529" y="1950524"/>
              <a:ext cx="1008488" cy="223809"/>
              <a:chOff x="15449627" y="7420611"/>
              <a:chExt cx="1008488" cy="223809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BBF6EE2-362F-A570-E7CA-4385E023235F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15449627" y="7420611"/>
                <a:ext cx="99075" cy="184221"/>
              </a:xfrm>
              <a:custGeom>
                <a:avLst/>
                <a:gdLst>
                  <a:gd name="csX0" fmla="*/ 62551 w 99075"/>
                  <a:gd name="csY0" fmla="*/ 61829 h 184221"/>
                  <a:gd name="csX1" fmla="*/ 79626 w 99075"/>
                  <a:gd name="csY1" fmla="*/ 61829 h 184221"/>
                  <a:gd name="csX2" fmla="*/ 85583 w 99075"/>
                  <a:gd name="csY2" fmla="*/ 57780 h 184221"/>
                  <a:gd name="csX3" fmla="*/ 80222 w 99075"/>
                  <a:gd name="csY3" fmla="*/ 55553 h 184221"/>
                  <a:gd name="csX4" fmla="*/ 63743 w 99075"/>
                  <a:gd name="csY4" fmla="*/ 55553 h 184221"/>
                  <a:gd name="csX5" fmla="*/ 67912 w 99075"/>
                  <a:gd name="csY5" fmla="*/ 32475 h 184221"/>
                  <a:gd name="csX6" fmla="*/ 72677 w 99075"/>
                  <a:gd name="csY6" fmla="*/ 11421 h 184221"/>
                  <a:gd name="csX7" fmla="*/ 82009 w 99075"/>
                  <a:gd name="csY7" fmla="*/ 4538 h 184221"/>
                  <a:gd name="csX8" fmla="*/ 91738 w 99075"/>
                  <a:gd name="csY8" fmla="*/ 8182 h 184221"/>
                  <a:gd name="csX9" fmla="*/ 81016 w 99075"/>
                  <a:gd name="csY9" fmla="*/ 19114 h 184221"/>
                  <a:gd name="csX10" fmla="*/ 88363 w 99075"/>
                  <a:gd name="csY10" fmla="*/ 26200 h 184221"/>
                  <a:gd name="csX11" fmla="*/ 99283 w 99075"/>
                  <a:gd name="csY11" fmla="*/ 14053 h 184221"/>
                  <a:gd name="csX12" fmla="*/ 82009 w 99075"/>
                  <a:gd name="csY12" fmla="*/ 85 h 184221"/>
                  <a:gd name="csX13" fmla="*/ 56793 w 99075"/>
                  <a:gd name="csY13" fmla="*/ 23770 h 184221"/>
                  <a:gd name="csX14" fmla="*/ 50241 w 99075"/>
                  <a:gd name="csY14" fmla="*/ 55553 h 184221"/>
                  <a:gd name="csX15" fmla="*/ 36542 w 99075"/>
                  <a:gd name="csY15" fmla="*/ 55553 h 184221"/>
                  <a:gd name="csX16" fmla="*/ 30585 w 99075"/>
                  <a:gd name="csY16" fmla="*/ 59400 h 184221"/>
                  <a:gd name="csX17" fmla="*/ 36145 w 99075"/>
                  <a:gd name="csY17" fmla="*/ 61829 h 184221"/>
                  <a:gd name="csX18" fmla="*/ 49249 w 99075"/>
                  <a:gd name="csY18" fmla="*/ 61829 h 184221"/>
                  <a:gd name="csX19" fmla="*/ 34358 w 99075"/>
                  <a:gd name="csY19" fmla="*/ 141793 h 184221"/>
                  <a:gd name="csX20" fmla="*/ 17084 w 99075"/>
                  <a:gd name="csY20" fmla="*/ 179852 h 184221"/>
                  <a:gd name="csX21" fmla="*/ 7554 w 99075"/>
                  <a:gd name="csY21" fmla="*/ 176208 h 184221"/>
                  <a:gd name="csX22" fmla="*/ 18474 w 99075"/>
                  <a:gd name="csY22" fmla="*/ 165276 h 184221"/>
                  <a:gd name="csX23" fmla="*/ 11127 w 99075"/>
                  <a:gd name="csY23" fmla="*/ 158191 h 184221"/>
                  <a:gd name="csX24" fmla="*/ 207 w 99075"/>
                  <a:gd name="csY24" fmla="*/ 170337 h 184221"/>
                  <a:gd name="csX25" fmla="*/ 17084 w 99075"/>
                  <a:gd name="csY25" fmla="*/ 184306 h 184221"/>
                  <a:gd name="csX26" fmla="*/ 39520 w 99075"/>
                  <a:gd name="csY26" fmla="*/ 164669 h 184221"/>
                  <a:gd name="csX27" fmla="*/ 50639 w 99075"/>
                  <a:gd name="csY27" fmla="*/ 126003 h 184221"/>
                  <a:gd name="csX28" fmla="*/ 62551 w 99075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9075" h="184221">
                    <a:moveTo>
                      <a:pt x="62551" y="61829"/>
                    </a:moveTo>
                    <a:lnTo>
                      <a:pt x="79626" y="61829"/>
                    </a:lnTo>
                    <a:cubicBezTo>
                      <a:pt x="83597" y="61829"/>
                      <a:pt x="85583" y="61829"/>
                      <a:pt x="85583" y="57780"/>
                    </a:cubicBezTo>
                    <a:cubicBezTo>
                      <a:pt x="85583" y="55553"/>
                      <a:pt x="83597" y="55553"/>
                      <a:pt x="80222" y="55553"/>
                    </a:cubicBezTo>
                    <a:lnTo>
                      <a:pt x="63743" y="55553"/>
                    </a:lnTo>
                    <a:lnTo>
                      <a:pt x="67912" y="32475"/>
                    </a:lnTo>
                    <a:cubicBezTo>
                      <a:pt x="68706" y="28224"/>
                      <a:pt x="71486" y="13851"/>
                      <a:pt x="72677" y="11421"/>
                    </a:cubicBezTo>
                    <a:cubicBezTo>
                      <a:pt x="74464" y="7575"/>
                      <a:pt x="77840" y="4538"/>
                      <a:pt x="82009" y="4538"/>
                    </a:cubicBezTo>
                    <a:cubicBezTo>
                      <a:pt x="82803" y="4538"/>
                      <a:pt x="87965" y="4538"/>
                      <a:pt x="91738" y="8182"/>
                    </a:cubicBezTo>
                    <a:cubicBezTo>
                      <a:pt x="83002" y="8992"/>
                      <a:pt x="81016" y="16078"/>
                      <a:pt x="81016" y="19114"/>
                    </a:cubicBezTo>
                    <a:cubicBezTo>
                      <a:pt x="81016" y="23770"/>
                      <a:pt x="84590" y="26200"/>
                      <a:pt x="88363" y="26200"/>
                    </a:cubicBezTo>
                    <a:cubicBezTo>
                      <a:pt x="93525" y="26200"/>
                      <a:pt x="99283" y="21746"/>
                      <a:pt x="99283" y="14053"/>
                    </a:cubicBezTo>
                    <a:cubicBezTo>
                      <a:pt x="99283" y="4741"/>
                      <a:pt x="90150" y="85"/>
                      <a:pt x="82009" y="85"/>
                    </a:cubicBezTo>
                    <a:cubicBezTo>
                      <a:pt x="75258" y="85"/>
                      <a:pt x="62750" y="3729"/>
                      <a:pt x="56793" y="23770"/>
                    </a:cubicBezTo>
                    <a:cubicBezTo>
                      <a:pt x="55602" y="28022"/>
                      <a:pt x="55007" y="30046"/>
                      <a:pt x="50241" y="55553"/>
                    </a:cubicBezTo>
                    <a:lnTo>
                      <a:pt x="36542" y="55553"/>
                    </a:lnTo>
                    <a:cubicBezTo>
                      <a:pt x="32769" y="55553"/>
                      <a:pt x="30585" y="55553"/>
                      <a:pt x="30585" y="59400"/>
                    </a:cubicBezTo>
                    <a:cubicBezTo>
                      <a:pt x="30585" y="61829"/>
                      <a:pt x="32372" y="61829"/>
                      <a:pt x="36145" y="61829"/>
                    </a:cubicBezTo>
                    <a:lnTo>
                      <a:pt x="49249" y="61829"/>
                    </a:lnTo>
                    <a:lnTo>
                      <a:pt x="34358" y="141793"/>
                    </a:lnTo>
                    <a:cubicBezTo>
                      <a:pt x="30784" y="161430"/>
                      <a:pt x="27408" y="179852"/>
                      <a:pt x="17084" y="179852"/>
                    </a:cubicBezTo>
                    <a:cubicBezTo>
                      <a:pt x="16290" y="179852"/>
                      <a:pt x="11326" y="179852"/>
                      <a:pt x="7554" y="176208"/>
                    </a:cubicBezTo>
                    <a:cubicBezTo>
                      <a:pt x="16687" y="175601"/>
                      <a:pt x="18474" y="168313"/>
                      <a:pt x="18474" y="165276"/>
                    </a:cubicBezTo>
                    <a:cubicBezTo>
                      <a:pt x="18474" y="160620"/>
                      <a:pt x="14900" y="158191"/>
                      <a:pt x="11127" y="158191"/>
                    </a:cubicBezTo>
                    <a:cubicBezTo>
                      <a:pt x="5965" y="158191"/>
                      <a:pt x="207" y="162645"/>
                      <a:pt x="207" y="170337"/>
                    </a:cubicBezTo>
                    <a:cubicBezTo>
                      <a:pt x="207" y="179447"/>
                      <a:pt x="8943" y="184306"/>
                      <a:pt x="17084" y="184306"/>
                    </a:cubicBezTo>
                    <a:cubicBezTo>
                      <a:pt x="28004" y="184306"/>
                      <a:pt x="35946" y="172362"/>
                      <a:pt x="39520" y="164669"/>
                    </a:cubicBezTo>
                    <a:cubicBezTo>
                      <a:pt x="45873" y="151915"/>
                      <a:pt x="50440" y="127420"/>
                      <a:pt x="50639" y="126003"/>
                    </a:cubicBezTo>
                    <a:lnTo>
                      <a:pt x="62551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BC9639A-CABE-5807-8F60-0175EA3ECF1A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15543259" y="7496911"/>
                <a:ext cx="122722" cy="96786"/>
              </a:xfrm>
              <a:custGeom>
                <a:avLst/>
                <a:gdLst>
                  <a:gd name="csX0" fmla="*/ 70538 w 122722"/>
                  <a:gd name="csY0" fmla="*/ 42740 h 96786"/>
                  <a:gd name="csX1" fmla="*/ 83741 w 122722"/>
                  <a:gd name="csY1" fmla="*/ 29278 h 96786"/>
                  <a:gd name="csX2" fmla="*/ 119460 w 122722"/>
                  <a:gd name="csY2" fmla="*/ 5188 h 96786"/>
                  <a:gd name="csX3" fmla="*/ 122935 w 122722"/>
                  <a:gd name="csY3" fmla="*/ 2212 h 96786"/>
                  <a:gd name="csX4" fmla="*/ 120989 w 122722"/>
                  <a:gd name="csY4" fmla="*/ 86 h 96786"/>
                  <a:gd name="csX5" fmla="*/ 107924 w 122722"/>
                  <a:gd name="csY5" fmla="*/ 653 h 96786"/>
                  <a:gd name="csX6" fmla="*/ 91802 w 122722"/>
                  <a:gd name="csY6" fmla="*/ 86 h 96786"/>
                  <a:gd name="csX7" fmla="*/ 89023 w 122722"/>
                  <a:gd name="csY7" fmla="*/ 3204 h 96786"/>
                  <a:gd name="csX8" fmla="*/ 91107 w 122722"/>
                  <a:gd name="csY8" fmla="*/ 5188 h 96786"/>
                  <a:gd name="csX9" fmla="*/ 95833 w 122722"/>
                  <a:gd name="csY9" fmla="*/ 8730 h 96786"/>
                  <a:gd name="csX10" fmla="*/ 92358 w 122722"/>
                  <a:gd name="csY10" fmla="*/ 14540 h 96786"/>
                  <a:gd name="csX11" fmla="*/ 68453 w 122722"/>
                  <a:gd name="csY11" fmla="*/ 38489 h 96786"/>
                  <a:gd name="csX12" fmla="*/ 54416 w 122722"/>
                  <a:gd name="csY12" fmla="*/ 10714 h 96786"/>
                  <a:gd name="csX13" fmla="*/ 53721 w 122722"/>
                  <a:gd name="csY13" fmla="*/ 8730 h 96786"/>
                  <a:gd name="csX14" fmla="*/ 61087 w 122722"/>
                  <a:gd name="csY14" fmla="*/ 5188 h 96786"/>
                  <a:gd name="csX15" fmla="*/ 64006 w 122722"/>
                  <a:gd name="csY15" fmla="*/ 2070 h 96786"/>
                  <a:gd name="csX16" fmla="*/ 61643 w 122722"/>
                  <a:gd name="csY16" fmla="*/ 86 h 96786"/>
                  <a:gd name="csX17" fmla="*/ 52331 w 122722"/>
                  <a:gd name="csY17" fmla="*/ 511 h 96786"/>
                  <a:gd name="csX18" fmla="*/ 43297 w 122722"/>
                  <a:gd name="csY18" fmla="*/ 653 h 96786"/>
                  <a:gd name="csX19" fmla="*/ 35097 w 122722"/>
                  <a:gd name="csY19" fmla="*/ 511 h 96786"/>
                  <a:gd name="csX20" fmla="*/ 27592 w 122722"/>
                  <a:gd name="csY20" fmla="*/ 86 h 96786"/>
                  <a:gd name="csX21" fmla="*/ 24673 w 122722"/>
                  <a:gd name="csY21" fmla="*/ 3204 h 96786"/>
                  <a:gd name="csX22" fmla="*/ 28704 w 122722"/>
                  <a:gd name="csY22" fmla="*/ 5188 h 96786"/>
                  <a:gd name="csX23" fmla="*/ 38850 w 122722"/>
                  <a:gd name="csY23" fmla="*/ 9439 h 96786"/>
                  <a:gd name="csX24" fmla="*/ 58307 w 122722"/>
                  <a:gd name="csY24" fmla="*/ 48551 h 96786"/>
                  <a:gd name="csX25" fmla="*/ 50524 w 122722"/>
                  <a:gd name="csY25" fmla="*/ 56486 h 96786"/>
                  <a:gd name="csX26" fmla="*/ 38850 w 122722"/>
                  <a:gd name="csY26" fmla="*/ 68106 h 96786"/>
                  <a:gd name="csX27" fmla="*/ 3687 w 122722"/>
                  <a:gd name="csY27" fmla="*/ 91772 h 96786"/>
                  <a:gd name="csX28" fmla="*/ 212 w 122722"/>
                  <a:gd name="csY28" fmla="*/ 94889 h 96786"/>
                  <a:gd name="csX29" fmla="*/ 2158 w 122722"/>
                  <a:gd name="csY29" fmla="*/ 96873 h 96786"/>
                  <a:gd name="csX30" fmla="*/ 15083 w 122722"/>
                  <a:gd name="csY30" fmla="*/ 96306 h 96786"/>
                  <a:gd name="csX31" fmla="*/ 23283 w 122722"/>
                  <a:gd name="csY31" fmla="*/ 96448 h 96786"/>
                  <a:gd name="csX32" fmla="*/ 31206 w 122722"/>
                  <a:gd name="csY32" fmla="*/ 96873 h 96786"/>
                  <a:gd name="csX33" fmla="*/ 34124 w 122722"/>
                  <a:gd name="csY33" fmla="*/ 93897 h 96786"/>
                  <a:gd name="csX34" fmla="*/ 31623 w 122722"/>
                  <a:gd name="csY34" fmla="*/ 91772 h 96786"/>
                  <a:gd name="csX35" fmla="*/ 27314 w 122722"/>
                  <a:gd name="csY35" fmla="*/ 88229 h 96786"/>
                  <a:gd name="csX36" fmla="*/ 32178 w 122722"/>
                  <a:gd name="csY36" fmla="*/ 81002 h 96786"/>
                  <a:gd name="csX37" fmla="*/ 60392 w 122722"/>
                  <a:gd name="csY37" fmla="*/ 52802 h 96786"/>
                  <a:gd name="csX38" fmla="*/ 77209 w 122722"/>
                  <a:gd name="csY38" fmla="*/ 86387 h 96786"/>
                  <a:gd name="csX39" fmla="*/ 78043 w 122722"/>
                  <a:gd name="csY39" fmla="*/ 88229 h 96786"/>
                  <a:gd name="csX40" fmla="*/ 70677 w 122722"/>
                  <a:gd name="csY40" fmla="*/ 91772 h 96786"/>
                  <a:gd name="csX41" fmla="*/ 67619 w 122722"/>
                  <a:gd name="csY41" fmla="*/ 94889 h 96786"/>
                  <a:gd name="csX42" fmla="*/ 69982 w 122722"/>
                  <a:gd name="csY42" fmla="*/ 96873 h 96786"/>
                  <a:gd name="csX43" fmla="*/ 79294 w 122722"/>
                  <a:gd name="csY43" fmla="*/ 96448 h 96786"/>
                  <a:gd name="csX44" fmla="*/ 88328 w 122722"/>
                  <a:gd name="csY44" fmla="*/ 96306 h 96786"/>
                  <a:gd name="csX45" fmla="*/ 96528 w 122722"/>
                  <a:gd name="csY45" fmla="*/ 96448 h 96786"/>
                  <a:gd name="csX46" fmla="*/ 104033 w 122722"/>
                  <a:gd name="csY46" fmla="*/ 96873 h 96786"/>
                  <a:gd name="csX47" fmla="*/ 106952 w 122722"/>
                  <a:gd name="csY47" fmla="*/ 93756 h 96786"/>
                  <a:gd name="csX48" fmla="*/ 102921 w 122722"/>
                  <a:gd name="csY48" fmla="*/ 91772 h 96786"/>
                  <a:gd name="csX49" fmla="*/ 92914 w 122722"/>
                  <a:gd name="csY49" fmla="*/ 87804 h 96786"/>
                  <a:gd name="csX50" fmla="*/ 70538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38" y="42740"/>
                    </a:moveTo>
                    <a:lnTo>
                      <a:pt x="83741" y="29278"/>
                    </a:lnTo>
                    <a:cubicBezTo>
                      <a:pt x="101531" y="11423"/>
                      <a:pt x="106952" y="5896"/>
                      <a:pt x="119460" y="5188"/>
                    </a:cubicBezTo>
                    <a:cubicBezTo>
                      <a:pt x="121267" y="5046"/>
                      <a:pt x="122935" y="5046"/>
                      <a:pt x="122935" y="2212"/>
                    </a:cubicBezTo>
                    <a:cubicBezTo>
                      <a:pt x="122935" y="511"/>
                      <a:pt x="121406" y="86"/>
                      <a:pt x="120989" y="86"/>
                    </a:cubicBezTo>
                    <a:cubicBezTo>
                      <a:pt x="116958" y="86"/>
                      <a:pt x="112094" y="653"/>
                      <a:pt x="107924" y="653"/>
                    </a:cubicBezTo>
                    <a:cubicBezTo>
                      <a:pt x="104311" y="653"/>
                      <a:pt x="95416" y="86"/>
                      <a:pt x="91802" y="86"/>
                    </a:cubicBezTo>
                    <a:cubicBezTo>
                      <a:pt x="90690" y="86"/>
                      <a:pt x="89023" y="511"/>
                      <a:pt x="89023" y="3204"/>
                    </a:cubicBezTo>
                    <a:cubicBezTo>
                      <a:pt x="89023" y="3345"/>
                      <a:pt x="89023" y="5046"/>
                      <a:pt x="91107" y="5188"/>
                    </a:cubicBezTo>
                    <a:cubicBezTo>
                      <a:pt x="92358" y="5329"/>
                      <a:pt x="95833" y="5613"/>
                      <a:pt x="95833" y="8730"/>
                    </a:cubicBezTo>
                    <a:cubicBezTo>
                      <a:pt x="95833" y="10856"/>
                      <a:pt x="93748" y="13123"/>
                      <a:pt x="92358" y="14540"/>
                    </a:cubicBezTo>
                    <a:cubicBezTo>
                      <a:pt x="91246" y="15532"/>
                      <a:pt x="73595" y="33104"/>
                      <a:pt x="68453" y="38489"/>
                    </a:cubicBezTo>
                    <a:lnTo>
                      <a:pt x="54416" y="10714"/>
                    </a:lnTo>
                    <a:cubicBezTo>
                      <a:pt x="54138" y="10289"/>
                      <a:pt x="53721" y="9297"/>
                      <a:pt x="53721" y="8730"/>
                    </a:cubicBezTo>
                    <a:cubicBezTo>
                      <a:pt x="53721" y="7738"/>
                      <a:pt x="56362" y="5471"/>
                      <a:pt x="61087" y="5188"/>
                    </a:cubicBezTo>
                    <a:cubicBezTo>
                      <a:pt x="62060" y="5188"/>
                      <a:pt x="64006" y="5046"/>
                      <a:pt x="64006" y="2070"/>
                    </a:cubicBezTo>
                    <a:cubicBezTo>
                      <a:pt x="64006" y="1928"/>
                      <a:pt x="63867" y="86"/>
                      <a:pt x="61643" y="86"/>
                    </a:cubicBezTo>
                    <a:cubicBezTo>
                      <a:pt x="58724" y="86"/>
                      <a:pt x="55250" y="511"/>
                      <a:pt x="52331" y="511"/>
                    </a:cubicBezTo>
                    <a:cubicBezTo>
                      <a:pt x="49412" y="511"/>
                      <a:pt x="46216" y="653"/>
                      <a:pt x="43297" y="653"/>
                    </a:cubicBezTo>
                    <a:cubicBezTo>
                      <a:pt x="40934" y="653"/>
                      <a:pt x="37599" y="653"/>
                      <a:pt x="35097" y="511"/>
                    </a:cubicBezTo>
                    <a:cubicBezTo>
                      <a:pt x="32734" y="370"/>
                      <a:pt x="29816" y="86"/>
                      <a:pt x="27592" y="86"/>
                    </a:cubicBezTo>
                    <a:cubicBezTo>
                      <a:pt x="26897" y="86"/>
                      <a:pt x="24673" y="86"/>
                      <a:pt x="24673" y="3204"/>
                    </a:cubicBezTo>
                    <a:cubicBezTo>
                      <a:pt x="24673" y="5188"/>
                      <a:pt x="26480" y="5188"/>
                      <a:pt x="28704" y="5188"/>
                    </a:cubicBezTo>
                    <a:cubicBezTo>
                      <a:pt x="36765" y="5188"/>
                      <a:pt x="37460" y="6605"/>
                      <a:pt x="38850" y="9439"/>
                    </a:cubicBezTo>
                    <a:lnTo>
                      <a:pt x="58307" y="48551"/>
                    </a:lnTo>
                    <a:lnTo>
                      <a:pt x="50524" y="56486"/>
                    </a:lnTo>
                    <a:cubicBezTo>
                      <a:pt x="47884" y="59037"/>
                      <a:pt x="41351" y="65414"/>
                      <a:pt x="38850" y="68106"/>
                    </a:cubicBezTo>
                    <a:cubicBezTo>
                      <a:pt x="21894" y="85253"/>
                      <a:pt x="16195" y="91205"/>
                      <a:pt x="3687" y="91772"/>
                    </a:cubicBezTo>
                    <a:cubicBezTo>
                      <a:pt x="1741" y="91913"/>
                      <a:pt x="212" y="91913"/>
                      <a:pt x="212" y="94889"/>
                    </a:cubicBezTo>
                    <a:cubicBezTo>
                      <a:pt x="212" y="95456"/>
                      <a:pt x="629" y="96873"/>
                      <a:pt x="2158" y="96873"/>
                    </a:cubicBezTo>
                    <a:cubicBezTo>
                      <a:pt x="6189" y="96873"/>
                      <a:pt x="10914" y="96306"/>
                      <a:pt x="15083" y="96306"/>
                    </a:cubicBezTo>
                    <a:cubicBezTo>
                      <a:pt x="17446" y="96306"/>
                      <a:pt x="20921" y="96306"/>
                      <a:pt x="23283" y="96448"/>
                    </a:cubicBezTo>
                    <a:cubicBezTo>
                      <a:pt x="25785" y="96590"/>
                      <a:pt x="28843" y="96873"/>
                      <a:pt x="31206" y="96873"/>
                    </a:cubicBezTo>
                    <a:cubicBezTo>
                      <a:pt x="31900" y="96873"/>
                      <a:pt x="34124" y="96873"/>
                      <a:pt x="34124" y="93897"/>
                    </a:cubicBezTo>
                    <a:cubicBezTo>
                      <a:pt x="34124" y="91913"/>
                      <a:pt x="32456" y="91772"/>
                      <a:pt x="31623" y="91772"/>
                    </a:cubicBezTo>
                    <a:cubicBezTo>
                      <a:pt x="30233" y="91630"/>
                      <a:pt x="27314" y="91205"/>
                      <a:pt x="27314" y="88229"/>
                    </a:cubicBezTo>
                    <a:cubicBezTo>
                      <a:pt x="27314" y="85962"/>
                      <a:pt x="29121" y="84119"/>
                      <a:pt x="32178" y="81002"/>
                    </a:cubicBezTo>
                    <a:lnTo>
                      <a:pt x="60392" y="52802"/>
                    </a:lnTo>
                    <a:lnTo>
                      <a:pt x="77209" y="86387"/>
                    </a:lnTo>
                    <a:cubicBezTo>
                      <a:pt x="77904" y="87804"/>
                      <a:pt x="78043" y="88087"/>
                      <a:pt x="78043" y="88229"/>
                    </a:cubicBezTo>
                    <a:cubicBezTo>
                      <a:pt x="78043" y="89079"/>
                      <a:pt x="75541" y="91347"/>
                      <a:pt x="70677" y="91772"/>
                    </a:cubicBezTo>
                    <a:cubicBezTo>
                      <a:pt x="69426" y="91913"/>
                      <a:pt x="67619" y="91913"/>
                      <a:pt x="67619" y="94889"/>
                    </a:cubicBezTo>
                    <a:cubicBezTo>
                      <a:pt x="67619" y="95031"/>
                      <a:pt x="67758" y="96873"/>
                      <a:pt x="69982" y="96873"/>
                    </a:cubicBezTo>
                    <a:cubicBezTo>
                      <a:pt x="72901" y="96873"/>
                      <a:pt x="76375" y="96448"/>
                      <a:pt x="79294" y="96448"/>
                    </a:cubicBezTo>
                    <a:cubicBezTo>
                      <a:pt x="82212" y="96448"/>
                      <a:pt x="85409" y="96306"/>
                      <a:pt x="88328" y="96306"/>
                    </a:cubicBezTo>
                    <a:cubicBezTo>
                      <a:pt x="90690" y="96306"/>
                      <a:pt x="94026" y="96306"/>
                      <a:pt x="96528" y="96448"/>
                    </a:cubicBezTo>
                    <a:cubicBezTo>
                      <a:pt x="98890" y="96590"/>
                      <a:pt x="101809" y="96873"/>
                      <a:pt x="104033" y="96873"/>
                    </a:cubicBezTo>
                    <a:cubicBezTo>
                      <a:pt x="104728" y="96873"/>
                      <a:pt x="106952" y="96873"/>
                      <a:pt x="106952" y="93756"/>
                    </a:cubicBezTo>
                    <a:cubicBezTo>
                      <a:pt x="106952" y="91772"/>
                      <a:pt x="105145" y="91772"/>
                      <a:pt x="102921" y="91772"/>
                    </a:cubicBezTo>
                    <a:cubicBezTo>
                      <a:pt x="94860" y="91772"/>
                      <a:pt x="94165" y="90213"/>
                      <a:pt x="92914" y="87804"/>
                    </a:cubicBezTo>
                    <a:lnTo>
                      <a:pt x="70538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95D664B-850F-7393-11A1-AF6C7473CE06}"/>
                  </a:ext>
                </a:extLst>
              </p:cNvPr>
              <p:cNvSpPr/>
              <p:nvPr>
                <p:custDataLst>
                  <p:tags r:id="rId104"/>
                </p:custDataLst>
              </p:nvPr>
            </p:nvSpPr>
            <p:spPr>
              <a:xfrm>
                <a:off x="15678729" y="7542694"/>
                <a:ext cx="68995" cy="73587"/>
              </a:xfrm>
              <a:custGeom>
                <a:avLst/>
                <a:gdLst>
                  <a:gd name="csX0" fmla="*/ 69214 w 68995"/>
                  <a:gd name="csY0" fmla="*/ 1504 h 73587"/>
                  <a:gd name="csX1" fmla="*/ 67626 w 68995"/>
                  <a:gd name="csY1" fmla="*/ 87 h 73587"/>
                  <a:gd name="csX2" fmla="*/ 65541 w 68995"/>
                  <a:gd name="csY2" fmla="*/ 1504 h 73587"/>
                  <a:gd name="csX3" fmla="*/ 60279 w 68995"/>
                  <a:gd name="csY3" fmla="*/ 7375 h 73587"/>
                  <a:gd name="csX4" fmla="*/ 41815 w 68995"/>
                  <a:gd name="csY4" fmla="*/ 87 h 73587"/>
                  <a:gd name="csX5" fmla="*/ 12827 w 68995"/>
                  <a:gd name="csY5" fmla="*/ 22457 h 73587"/>
                  <a:gd name="csX6" fmla="*/ 25831 w 68995"/>
                  <a:gd name="csY6" fmla="*/ 37134 h 73587"/>
                  <a:gd name="csX7" fmla="*/ 37347 w 68995"/>
                  <a:gd name="csY7" fmla="*/ 39563 h 73587"/>
                  <a:gd name="csX8" fmla="*/ 50352 w 68995"/>
                  <a:gd name="csY8" fmla="*/ 44017 h 73587"/>
                  <a:gd name="csX9" fmla="*/ 54124 w 68995"/>
                  <a:gd name="csY9" fmla="*/ 51710 h 73587"/>
                  <a:gd name="csX10" fmla="*/ 31192 w 68995"/>
                  <a:gd name="csY10" fmla="*/ 69120 h 73587"/>
                  <a:gd name="csX11" fmla="*/ 9153 w 68995"/>
                  <a:gd name="csY11" fmla="*/ 55151 h 73587"/>
                  <a:gd name="csX12" fmla="*/ 9650 w 68995"/>
                  <a:gd name="csY12" fmla="*/ 50799 h 73587"/>
                  <a:gd name="csX13" fmla="*/ 9848 w 68995"/>
                  <a:gd name="csY13" fmla="*/ 49989 h 73587"/>
                  <a:gd name="csX14" fmla="*/ 7764 w 68995"/>
                  <a:gd name="csY14" fmla="*/ 48471 h 73587"/>
                  <a:gd name="csX15" fmla="*/ 5480 w 68995"/>
                  <a:gd name="csY15" fmla="*/ 50495 h 73587"/>
                  <a:gd name="csX16" fmla="*/ 616 w 68995"/>
                  <a:gd name="csY16" fmla="*/ 70638 h 73587"/>
                  <a:gd name="csX17" fmla="*/ 219 w 68995"/>
                  <a:gd name="csY17" fmla="*/ 72257 h 73587"/>
                  <a:gd name="csX18" fmla="*/ 1906 w 68995"/>
                  <a:gd name="csY18" fmla="*/ 73674 h 73587"/>
                  <a:gd name="csX19" fmla="*/ 3991 w 68995"/>
                  <a:gd name="csY19" fmla="*/ 72257 h 73587"/>
                  <a:gd name="csX20" fmla="*/ 9054 w 68995"/>
                  <a:gd name="csY20" fmla="*/ 66690 h 73587"/>
                  <a:gd name="csX21" fmla="*/ 30894 w 68995"/>
                  <a:gd name="csY21" fmla="*/ 73674 h 73587"/>
                  <a:gd name="csX22" fmla="*/ 60577 w 68995"/>
                  <a:gd name="csY22" fmla="*/ 49382 h 73587"/>
                  <a:gd name="csX23" fmla="*/ 47076 w 68995"/>
                  <a:gd name="csY23" fmla="*/ 33692 h 73587"/>
                  <a:gd name="csX24" fmla="*/ 34071 w 68995"/>
                  <a:gd name="csY24" fmla="*/ 30959 h 73587"/>
                  <a:gd name="csX25" fmla="*/ 22555 w 68995"/>
                  <a:gd name="csY25" fmla="*/ 26809 h 73587"/>
                  <a:gd name="csX26" fmla="*/ 19279 w 68995"/>
                  <a:gd name="csY26" fmla="*/ 20129 h 73587"/>
                  <a:gd name="csX27" fmla="*/ 41517 w 68995"/>
                  <a:gd name="csY27" fmla="*/ 4338 h 73587"/>
                  <a:gd name="csX28" fmla="*/ 59882 w 68995"/>
                  <a:gd name="csY28" fmla="*/ 20230 h 73587"/>
                  <a:gd name="csX29" fmla="*/ 59684 w 68995"/>
                  <a:gd name="csY29" fmla="*/ 23874 h 73587"/>
                  <a:gd name="csX30" fmla="*/ 61669 w 68995"/>
                  <a:gd name="csY30" fmla="*/ 25291 h 73587"/>
                  <a:gd name="csX31" fmla="*/ 63953 w 68995"/>
                  <a:gd name="csY31" fmla="*/ 23165 h 73587"/>
                  <a:gd name="csX32" fmla="*/ 69214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14" y="1504"/>
                    </a:moveTo>
                    <a:cubicBezTo>
                      <a:pt x="69214" y="1403"/>
                      <a:pt x="69214" y="87"/>
                      <a:pt x="67626" y="87"/>
                    </a:cubicBezTo>
                    <a:cubicBezTo>
                      <a:pt x="66832" y="87"/>
                      <a:pt x="66732" y="188"/>
                      <a:pt x="65541" y="1504"/>
                    </a:cubicBezTo>
                    <a:cubicBezTo>
                      <a:pt x="64350" y="2719"/>
                      <a:pt x="61471" y="6059"/>
                      <a:pt x="60279" y="7375"/>
                    </a:cubicBezTo>
                    <a:cubicBezTo>
                      <a:pt x="57798" y="4136"/>
                      <a:pt x="52338" y="87"/>
                      <a:pt x="41815" y="87"/>
                    </a:cubicBezTo>
                    <a:cubicBezTo>
                      <a:pt x="26229" y="87"/>
                      <a:pt x="12827" y="11120"/>
                      <a:pt x="12827" y="22457"/>
                    </a:cubicBezTo>
                    <a:cubicBezTo>
                      <a:pt x="12827" y="29745"/>
                      <a:pt x="18287" y="35008"/>
                      <a:pt x="25831" y="37134"/>
                    </a:cubicBezTo>
                    <a:cubicBezTo>
                      <a:pt x="26923" y="37438"/>
                      <a:pt x="35262" y="39158"/>
                      <a:pt x="37347" y="39563"/>
                    </a:cubicBezTo>
                    <a:cubicBezTo>
                      <a:pt x="45885" y="41385"/>
                      <a:pt x="47672" y="41790"/>
                      <a:pt x="50352" y="44017"/>
                    </a:cubicBezTo>
                    <a:cubicBezTo>
                      <a:pt x="52735" y="45940"/>
                      <a:pt x="54124" y="48572"/>
                      <a:pt x="54124" y="51710"/>
                    </a:cubicBezTo>
                    <a:cubicBezTo>
                      <a:pt x="54124" y="59807"/>
                      <a:pt x="44594" y="69120"/>
                      <a:pt x="31192" y="69120"/>
                    </a:cubicBezTo>
                    <a:cubicBezTo>
                      <a:pt x="23945" y="69120"/>
                      <a:pt x="9153" y="67601"/>
                      <a:pt x="9153" y="55151"/>
                    </a:cubicBezTo>
                    <a:cubicBezTo>
                      <a:pt x="9153" y="53734"/>
                      <a:pt x="9352" y="52216"/>
                      <a:pt x="9650" y="50799"/>
                    </a:cubicBezTo>
                    <a:cubicBezTo>
                      <a:pt x="9749" y="50394"/>
                      <a:pt x="9848" y="50293"/>
                      <a:pt x="9848" y="49989"/>
                    </a:cubicBezTo>
                    <a:cubicBezTo>
                      <a:pt x="9848" y="48471"/>
                      <a:pt x="8459" y="48471"/>
                      <a:pt x="7764" y="48471"/>
                    </a:cubicBezTo>
                    <a:cubicBezTo>
                      <a:pt x="6473" y="48471"/>
                      <a:pt x="5977" y="48572"/>
                      <a:pt x="5480" y="50495"/>
                    </a:cubicBezTo>
                    <a:lnTo>
                      <a:pt x="616" y="70638"/>
                    </a:lnTo>
                    <a:cubicBezTo>
                      <a:pt x="616" y="70840"/>
                      <a:pt x="219" y="72156"/>
                      <a:pt x="219" y="72257"/>
                    </a:cubicBezTo>
                    <a:cubicBezTo>
                      <a:pt x="219" y="72460"/>
                      <a:pt x="318" y="73674"/>
                      <a:pt x="1906" y="73674"/>
                    </a:cubicBezTo>
                    <a:cubicBezTo>
                      <a:pt x="2502" y="73674"/>
                      <a:pt x="2601" y="73573"/>
                      <a:pt x="3991" y="72257"/>
                    </a:cubicBezTo>
                    <a:cubicBezTo>
                      <a:pt x="5182" y="71043"/>
                      <a:pt x="7962" y="67905"/>
                      <a:pt x="9054" y="66690"/>
                    </a:cubicBezTo>
                    <a:cubicBezTo>
                      <a:pt x="14713" y="72257"/>
                      <a:pt x="23350" y="73674"/>
                      <a:pt x="30894" y="73674"/>
                    </a:cubicBezTo>
                    <a:cubicBezTo>
                      <a:pt x="47473" y="73674"/>
                      <a:pt x="60577" y="61224"/>
                      <a:pt x="60577" y="49382"/>
                    </a:cubicBezTo>
                    <a:cubicBezTo>
                      <a:pt x="60577" y="41992"/>
                      <a:pt x="55217" y="35717"/>
                      <a:pt x="47076" y="33692"/>
                    </a:cubicBezTo>
                    <a:cubicBezTo>
                      <a:pt x="45785" y="33389"/>
                      <a:pt x="36354" y="31364"/>
                      <a:pt x="34071" y="30959"/>
                    </a:cubicBezTo>
                    <a:cubicBezTo>
                      <a:pt x="27221" y="29441"/>
                      <a:pt x="25534" y="29137"/>
                      <a:pt x="22555" y="26809"/>
                    </a:cubicBezTo>
                    <a:cubicBezTo>
                      <a:pt x="20570" y="25190"/>
                      <a:pt x="19279" y="22862"/>
                      <a:pt x="19279" y="20129"/>
                    </a:cubicBezTo>
                    <a:cubicBezTo>
                      <a:pt x="19279" y="12234"/>
                      <a:pt x="29306" y="4338"/>
                      <a:pt x="41517" y="4338"/>
                    </a:cubicBezTo>
                    <a:cubicBezTo>
                      <a:pt x="50352" y="4338"/>
                      <a:pt x="59882" y="7577"/>
                      <a:pt x="59882" y="20230"/>
                    </a:cubicBezTo>
                    <a:cubicBezTo>
                      <a:pt x="59882" y="21850"/>
                      <a:pt x="59684" y="23267"/>
                      <a:pt x="59684" y="23874"/>
                    </a:cubicBezTo>
                    <a:cubicBezTo>
                      <a:pt x="59684" y="25291"/>
                      <a:pt x="61173" y="25291"/>
                      <a:pt x="61669" y="25291"/>
                    </a:cubicBezTo>
                    <a:cubicBezTo>
                      <a:pt x="63456" y="25291"/>
                      <a:pt x="63456" y="25089"/>
                      <a:pt x="63953" y="23165"/>
                    </a:cubicBezTo>
                    <a:lnTo>
                      <a:pt x="69214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0ACDC24-5AF1-01B0-67EA-A0631CA6413C}"/>
                  </a:ext>
                </a:extLst>
              </p:cNvPr>
              <p:cNvSpPr/>
              <p:nvPr>
                <p:custDataLst>
                  <p:tags r:id="rId105"/>
                </p:custDataLst>
              </p:nvPr>
            </p:nvSpPr>
            <p:spPr>
              <a:xfrm>
                <a:off x="15765719" y="7577008"/>
                <a:ext cx="40801" cy="67412"/>
              </a:xfrm>
              <a:custGeom>
                <a:avLst/>
                <a:gdLst>
                  <a:gd name="csX0" fmla="*/ 25538 w 40801"/>
                  <a:gd name="csY0" fmla="*/ 3125 h 67412"/>
                  <a:gd name="csX1" fmla="*/ 21964 w 40801"/>
                  <a:gd name="csY1" fmla="*/ 89 h 67412"/>
                  <a:gd name="csX2" fmla="*/ 1911 w 40801"/>
                  <a:gd name="csY2" fmla="*/ 6567 h 67412"/>
                  <a:gd name="csX3" fmla="*/ 223 w 40801"/>
                  <a:gd name="csY3" fmla="*/ 6567 h 67412"/>
                  <a:gd name="csX4" fmla="*/ 223 w 40801"/>
                  <a:gd name="csY4" fmla="*/ 11020 h 67412"/>
                  <a:gd name="csX5" fmla="*/ 1911 w 40801"/>
                  <a:gd name="csY5" fmla="*/ 11020 h 67412"/>
                  <a:gd name="csX6" fmla="*/ 16405 w 40801"/>
                  <a:gd name="csY6" fmla="*/ 8186 h 67412"/>
                  <a:gd name="csX7" fmla="*/ 16405 w 40801"/>
                  <a:gd name="csY7" fmla="*/ 58797 h 67412"/>
                  <a:gd name="csX8" fmla="*/ 5882 w 40801"/>
                  <a:gd name="csY8" fmla="*/ 63048 h 67412"/>
                  <a:gd name="csX9" fmla="*/ 918 w 40801"/>
                  <a:gd name="csY9" fmla="*/ 63048 h 67412"/>
                  <a:gd name="csX10" fmla="*/ 918 w 40801"/>
                  <a:gd name="csY10" fmla="*/ 67501 h 67412"/>
                  <a:gd name="csX11" fmla="*/ 20971 w 40801"/>
                  <a:gd name="csY11" fmla="*/ 67097 h 67412"/>
                  <a:gd name="csX12" fmla="*/ 41025 w 40801"/>
                  <a:gd name="csY12" fmla="*/ 67501 h 67412"/>
                  <a:gd name="csX13" fmla="*/ 41025 w 40801"/>
                  <a:gd name="csY13" fmla="*/ 63048 h 67412"/>
                  <a:gd name="csX14" fmla="*/ 36061 w 40801"/>
                  <a:gd name="csY14" fmla="*/ 63048 h 67412"/>
                  <a:gd name="csX15" fmla="*/ 25538 w 40801"/>
                  <a:gd name="csY15" fmla="*/ 58797 h 67412"/>
                  <a:gd name="csX16" fmla="*/ 25538 w 40801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801" h="67412">
                    <a:moveTo>
                      <a:pt x="25538" y="3125"/>
                    </a:moveTo>
                    <a:cubicBezTo>
                      <a:pt x="25538" y="89"/>
                      <a:pt x="25240" y="89"/>
                      <a:pt x="21964" y="89"/>
                    </a:cubicBezTo>
                    <a:cubicBezTo>
                      <a:pt x="14916" y="6567"/>
                      <a:pt x="3896" y="6567"/>
                      <a:pt x="1911" y="6567"/>
                    </a:cubicBezTo>
                    <a:lnTo>
                      <a:pt x="223" y="6567"/>
                    </a:lnTo>
                    <a:lnTo>
                      <a:pt x="223" y="11020"/>
                    </a:lnTo>
                    <a:lnTo>
                      <a:pt x="1911" y="11020"/>
                    </a:lnTo>
                    <a:cubicBezTo>
                      <a:pt x="4194" y="11020"/>
                      <a:pt x="10647" y="10717"/>
                      <a:pt x="16405" y="8186"/>
                    </a:cubicBezTo>
                    <a:lnTo>
                      <a:pt x="16405" y="58797"/>
                    </a:lnTo>
                    <a:cubicBezTo>
                      <a:pt x="16405" y="61934"/>
                      <a:pt x="16405" y="63048"/>
                      <a:pt x="5882" y="63048"/>
                    </a:cubicBezTo>
                    <a:lnTo>
                      <a:pt x="918" y="63048"/>
                    </a:lnTo>
                    <a:lnTo>
                      <a:pt x="918" y="67501"/>
                    </a:lnTo>
                    <a:cubicBezTo>
                      <a:pt x="6378" y="67097"/>
                      <a:pt x="15213" y="67097"/>
                      <a:pt x="20971" y="67097"/>
                    </a:cubicBezTo>
                    <a:cubicBezTo>
                      <a:pt x="26729" y="67097"/>
                      <a:pt x="35565" y="67097"/>
                      <a:pt x="41025" y="67501"/>
                    </a:cubicBezTo>
                    <a:lnTo>
                      <a:pt x="41025" y="63048"/>
                    </a:lnTo>
                    <a:lnTo>
                      <a:pt x="36061" y="63048"/>
                    </a:lnTo>
                    <a:cubicBezTo>
                      <a:pt x="25538" y="63048"/>
                      <a:pt x="25538" y="61934"/>
                      <a:pt x="25538" y="58797"/>
                    </a:cubicBezTo>
                    <a:lnTo>
                      <a:pt x="25538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B155B4B-9177-612E-5484-29E83813BFA6}"/>
                  </a:ext>
                </a:extLst>
              </p:cNvPr>
              <p:cNvSpPr/>
              <p:nvPr>
                <p:custDataLst>
                  <p:tags r:id="rId106"/>
                </p:custDataLst>
              </p:nvPr>
            </p:nvSpPr>
            <p:spPr>
              <a:xfrm>
                <a:off x="15854506" y="7577401"/>
                <a:ext cx="17650" cy="43646"/>
              </a:xfrm>
              <a:custGeom>
                <a:avLst/>
                <a:gdLst>
                  <a:gd name="csX0" fmla="*/ 13987 w 17650"/>
                  <a:gd name="csY0" fmla="*/ 14115 h 43646"/>
                  <a:gd name="csX1" fmla="*/ 3146 w 17650"/>
                  <a:gd name="csY1" fmla="*/ 40048 h 43646"/>
                  <a:gd name="csX2" fmla="*/ 2173 w 17650"/>
                  <a:gd name="csY2" fmla="*/ 41749 h 43646"/>
                  <a:gd name="csX3" fmla="*/ 4119 w 17650"/>
                  <a:gd name="csY3" fmla="*/ 43732 h 43646"/>
                  <a:gd name="csX4" fmla="*/ 17878 w 17650"/>
                  <a:gd name="csY4" fmla="*/ 15532 h 43646"/>
                  <a:gd name="csX5" fmla="*/ 8149 w 17650"/>
                  <a:gd name="csY5" fmla="*/ 86 h 43646"/>
                  <a:gd name="csX6" fmla="*/ 227 w 17650"/>
                  <a:gd name="csY6" fmla="*/ 8164 h 43646"/>
                  <a:gd name="csX7" fmla="*/ 8288 w 17650"/>
                  <a:gd name="csY7" fmla="*/ 16383 h 43646"/>
                  <a:gd name="csX8" fmla="*/ 13987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3987" y="14115"/>
                    </a:moveTo>
                    <a:cubicBezTo>
                      <a:pt x="13987" y="21909"/>
                      <a:pt x="12597" y="30979"/>
                      <a:pt x="3146" y="40048"/>
                    </a:cubicBezTo>
                    <a:cubicBezTo>
                      <a:pt x="2590" y="40615"/>
                      <a:pt x="2173" y="41040"/>
                      <a:pt x="2173" y="41749"/>
                    </a:cubicBezTo>
                    <a:cubicBezTo>
                      <a:pt x="2173" y="42740"/>
                      <a:pt x="3285" y="43732"/>
                      <a:pt x="4119" y="43732"/>
                    </a:cubicBezTo>
                    <a:cubicBezTo>
                      <a:pt x="6065" y="43732"/>
                      <a:pt x="17878" y="32396"/>
                      <a:pt x="17878" y="15532"/>
                    </a:cubicBezTo>
                    <a:cubicBezTo>
                      <a:pt x="17878" y="6746"/>
                      <a:pt x="14543" y="86"/>
                      <a:pt x="8149" y="86"/>
                    </a:cubicBezTo>
                    <a:cubicBezTo>
                      <a:pt x="3563" y="86"/>
                      <a:pt x="227" y="3771"/>
                      <a:pt x="227" y="8164"/>
                    </a:cubicBezTo>
                    <a:cubicBezTo>
                      <a:pt x="227" y="12698"/>
                      <a:pt x="3424" y="16383"/>
                      <a:pt x="8288" y="16383"/>
                    </a:cubicBezTo>
                    <a:cubicBezTo>
                      <a:pt x="11624" y="16383"/>
                      <a:pt x="13848" y="14115"/>
                      <a:pt x="13987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2856C909-9AA9-0A39-5460-A47C319D4802}"/>
                  </a:ext>
                </a:extLst>
              </p:cNvPr>
              <p:cNvSpPr/>
              <p:nvPr>
                <p:custDataLst>
                  <p:tags r:id="rId107"/>
                </p:custDataLst>
              </p:nvPr>
            </p:nvSpPr>
            <p:spPr>
              <a:xfrm>
                <a:off x="15893044" y="7496911"/>
                <a:ext cx="122722" cy="96786"/>
              </a:xfrm>
              <a:custGeom>
                <a:avLst/>
                <a:gdLst>
                  <a:gd name="csX0" fmla="*/ 70555 w 122722"/>
                  <a:gd name="csY0" fmla="*/ 42740 h 96786"/>
                  <a:gd name="csX1" fmla="*/ 83759 w 122722"/>
                  <a:gd name="csY1" fmla="*/ 29278 h 96786"/>
                  <a:gd name="csX2" fmla="*/ 119478 w 122722"/>
                  <a:gd name="csY2" fmla="*/ 5188 h 96786"/>
                  <a:gd name="csX3" fmla="*/ 122952 w 122722"/>
                  <a:gd name="csY3" fmla="*/ 2212 h 96786"/>
                  <a:gd name="csX4" fmla="*/ 121006 w 122722"/>
                  <a:gd name="csY4" fmla="*/ 86 h 96786"/>
                  <a:gd name="csX5" fmla="*/ 107942 w 122722"/>
                  <a:gd name="csY5" fmla="*/ 653 h 96786"/>
                  <a:gd name="csX6" fmla="*/ 91820 w 122722"/>
                  <a:gd name="csY6" fmla="*/ 86 h 96786"/>
                  <a:gd name="csX7" fmla="*/ 89040 w 122722"/>
                  <a:gd name="csY7" fmla="*/ 3204 h 96786"/>
                  <a:gd name="csX8" fmla="*/ 91125 w 122722"/>
                  <a:gd name="csY8" fmla="*/ 5188 h 96786"/>
                  <a:gd name="csX9" fmla="*/ 95850 w 122722"/>
                  <a:gd name="csY9" fmla="*/ 8730 h 96786"/>
                  <a:gd name="csX10" fmla="*/ 92376 w 122722"/>
                  <a:gd name="csY10" fmla="*/ 14540 h 96786"/>
                  <a:gd name="csX11" fmla="*/ 68471 w 122722"/>
                  <a:gd name="csY11" fmla="*/ 38489 h 96786"/>
                  <a:gd name="csX12" fmla="*/ 54433 w 122722"/>
                  <a:gd name="csY12" fmla="*/ 10714 h 96786"/>
                  <a:gd name="csX13" fmla="*/ 53738 w 122722"/>
                  <a:gd name="csY13" fmla="*/ 8730 h 96786"/>
                  <a:gd name="csX14" fmla="*/ 61105 w 122722"/>
                  <a:gd name="csY14" fmla="*/ 5188 h 96786"/>
                  <a:gd name="csX15" fmla="*/ 64023 w 122722"/>
                  <a:gd name="csY15" fmla="*/ 2070 h 96786"/>
                  <a:gd name="csX16" fmla="*/ 61660 w 122722"/>
                  <a:gd name="csY16" fmla="*/ 86 h 96786"/>
                  <a:gd name="csX17" fmla="*/ 52349 w 122722"/>
                  <a:gd name="csY17" fmla="*/ 511 h 96786"/>
                  <a:gd name="csX18" fmla="*/ 43315 w 122722"/>
                  <a:gd name="csY18" fmla="*/ 653 h 96786"/>
                  <a:gd name="csX19" fmla="*/ 35115 w 122722"/>
                  <a:gd name="csY19" fmla="*/ 511 h 96786"/>
                  <a:gd name="csX20" fmla="*/ 27610 w 122722"/>
                  <a:gd name="csY20" fmla="*/ 86 h 96786"/>
                  <a:gd name="csX21" fmla="*/ 24691 w 122722"/>
                  <a:gd name="csY21" fmla="*/ 3204 h 96786"/>
                  <a:gd name="csX22" fmla="*/ 28721 w 122722"/>
                  <a:gd name="csY22" fmla="*/ 5188 h 96786"/>
                  <a:gd name="csX23" fmla="*/ 38867 w 122722"/>
                  <a:gd name="csY23" fmla="*/ 9439 h 96786"/>
                  <a:gd name="csX24" fmla="*/ 58325 w 122722"/>
                  <a:gd name="csY24" fmla="*/ 48551 h 96786"/>
                  <a:gd name="csX25" fmla="*/ 50542 w 122722"/>
                  <a:gd name="csY25" fmla="*/ 56486 h 96786"/>
                  <a:gd name="csX26" fmla="*/ 38867 w 122722"/>
                  <a:gd name="csY26" fmla="*/ 68106 h 96786"/>
                  <a:gd name="csX27" fmla="*/ 3704 w 122722"/>
                  <a:gd name="csY27" fmla="*/ 91772 h 96786"/>
                  <a:gd name="csX28" fmla="*/ 230 w 122722"/>
                  <a:gd name="csY28" fmla="*/ 94889 h 96786"/>
                  <a:gd name="csX29" fmla="*/ 2176 w 122722"/>
                  <a:gd name="csY29" fmla="*/ 96873 h 96786"/>
                  <a:gd name="csX30" fmla="*/ 15101 w 122722"/>
                  <a:gd name="csY30" fmla="*/ 96306 h 96786"/>
                  <a:gd name="csX31" fmla="*/ 23301 w 122722"/>
                  <a:gd name="csY31" fmla="*/ 96448 h 96786"/>
                  <a:gd name="csX32" fmla="*/ 31223 w 122722"/>
                  <a:gd name="csY32" fmla="*/ 96873 h 96786"/>
                  <a:gd name="csX33" fmla="*/ 34142 w 122722"/>
                  <a:gd name="csY33" fmla="*/ 93897 h 96786"/>
                  <a:gd name="csX34" fmla="*/ 31640 w 122722"/>
                  <a:gd name="csY34" fmla="*/ 91772 h 96786"/>
                  <a:gd name="csX35" fmla="*/ 27332 w 122722"/>
                  <a:gd name="csY35" fmla="*/ 88229 h 96786"/>
                  <a:gd name="csX36" fmla="*/ 32196 w 122722"/>
                  <a:gd name="csY36" fmla="*/ 81002 h 96786"/>
                  <a:gd name="csX37" fmla="*/ 60410 w 122722"/>
                  <a:gd name="csY37" fmla="*/ 52802 h 96786"/>
                  <a:gd name="csX38" fmla="*/ 77227 w 122722"/>
                  <a:gd name="csY38" fmla="*/ 86387 h 96786"/>
                  <a:gd name="csX39" fmla="*/ 78061 w 122722"/>
                  <a:gd name="csY39" fmla="*/ 88229 h 96786"/>
                  <a:gd name="csX40" fmla="*/ 70694 w 122722"/>
                  <a:gd name="csY40" fmla="*/ 91772 h 96786"/>
                  <a:gd name="csX41" fmla="*/ 67637 w 122722"/>
                  <a:gd name="csY41" fmla="*/ 94889 h 96786"/>
                  <a:gd name="csX42" fmla="*/ 69999 w 122722"/>
                  <a:gd name="csY42" fmla="*/ 96873 h 96786"/>
                  <a:gd name="csX43" fmla="*/ 79311 w 122722"/>
                  <a:gd name="csY43" fmla="*/ 96448 h 96786"/>
                  <a:gd name="csX44" fmla="*/ 88345 w 122722"/>
                  <a:gd name="csY44" fmla="*/ 96306 h 96786"/>
                  <a:gd name="csX45" fmla="*/ 96545 w 122722"/>
                  <a:gd name="csY45" fmla="*/ 96448 h 96786"/>
                  <a:gd name="csX46" fmla="*/ 104050 w 122722"/>
                  <a:gd name="csY46" fmla="*/ 96873 h 96786"/>
                  <a:gd name="csX47" fmla="*/ 106969 w 122722"/>
                  <a:gd name="csY47" fmla="*/ 93756 h 96786"/>
                  <a:gd name="csX48" fmla="*/ 102939 w 122722"/>
                  <a:gd name="csY48" fmla="*/ 91772 h 96786"/>
                  <a:gd name="csX49" fmla="*/ 92932 w 122722"/>
                  <a:gd name="csY49" fmla="*/ 87804 h 96786"/>
                  <a:gd name="csX50" fmla="*/ 70555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55" y="42740"/>
                    </a:moveTo>
                    <a:lnTo>
                      <a:pt x="83759" y="29278"/>
                    </a:lnTo>
                    <a:cubicBezTo>
                      <a:pt x="101549" y="11423"/>
                      <a:pt x="106969" y="5896"/>
                      <a:pt x="119478" y="5188"/>
                    </a:cubicBezTo>
                    <a:cubicBezTo>
                      <a:pt x="121284" y="5046"/>
                      <a:pt x="122952" y="5046"/>
                      <a:pt x="122952" y="2212"/>
                    </a:cubicBezTo>
                    <a:cubicBezTo>
                      <a:pt x="122952" y="511"/>
                      <a:pt x="121423" y="86"/>
                      <a:pt x="121006" y="86"/>
                    </a:cubicBezTo>
                    <a:cubicBezTo>
                      <a:pt x="116976" y="86"/>
                      <a:pt x="112111" y="653"/>
                      <a:pt x="107942" y="653"/>
                    </a:cubicBezTo>
                    <a:cubicBezTo>
                      <a:pt x="104328" y="653"/>
                      <a:pt x="95433" y="86"/>
                      <a:pt x="91820" y="86"/>
                    </a:cubicBezTo>
                    <a:cubicBezTo>
                      <a:pt x="90708" y="86"/>
                      <a:pt x="89040" y="511"/>
                      <a:pt x="89040" y="3204"/>
                    </a:cubicBezTo>
                    <a:cubicBezTo>
                      <a:pt x="89040" y="3345"/>
                      <a:pt x="89040" y="5046"/>
                      <a:pt x="91125" y="5188"/>
                    </a:cubicBezTo>
                    <a:cubicBezTo>
                      <a:pt x="92376" y="5329"/>
                      <a:pt x="95850" y="5613"/>
                      <a:pt x="95850" y="8730"/>
                    </a:cubicBezTo>
                    <a:cubicBezTo>
                      <a:pt x="95850" y="10856"/>
                      <a:pt x="93766" y="13123"/>
                      <a:pt x="92376" y="14540"/>
                    </a:cubicBezTo>
                    <a:cubicBezTo>
                      <a:pt x="91264" y="15532"/>
                      <a:pt x="73613" y="33104"/>
                      <a:pt x="68471" y="38489"/>
                    </a:cubicBezTo>
                    <a:lnTo>
                      <a:pt x="54433" y="10714"/>
                    </a:lnTo>
                    <a:cubicBezTo>
                      <a:pt x="54155" y="10289"/>
                      <a:pt x="53738" y="9297"/>
                      <a:pt x="53738" y="8730"/>
                    </a:cubicBezTo>
                    <a:cubicBezTo>
                      <a:pt x="53738" y="7738"/>
                      <a:pt x="56379" y="5471"/>
                      <a:pt x="61105" y="5188"/>
                    </a:cubicBezTo>
                    <a:cubicBezTo>
                      <a:pt x="62077" y="5188"/>
                      <a:pt x="64023" y="5046"/>
                      <a:pt x="64023" y="2070"/>
                    </a:cubicBezTo>
                    <a:cubicBezTo>
                      <a:pt x="64023" y="1928"/>
                      <a:pt x="63884" y="86"/>
                      <a:pt x="61660" y="86"/>
                    </a:cubicBezTo>
                    <a:cubicBezTo>
                      <a:pt x="58742" y="86"/>
                      <a:pt x="55267" y="511"/>
                      <a:pt x="52349" y="511"/>
                    </a:cubicBezTo>
                    <a:cubicBezTo>
                      <a:pt x="49430" y="511"/>
                      <a:pt x="46233" y="653"/>
                      <a:pt x="43315" y="653"/>
                    </a:cubicBezTo>
                    <a:cubicBezTo>
                      <a:pt x="40952" y="653"/>
                      <a:pt x="37616" y="653"/>
                      <a:pt x="35115" y="511"/>
                    </a:cubicBezTo>
                    <a:cubicBezTo>
                      <a:pt x="32752" y="370"/>
                      <a:pt x="29833" y="86"/>
                      <a:pt x="27610" y="86"/>
                    </a:cubicBezTo>
                    <a:cubicBezTo>
                      <a:pt x="26915" y="86"/>
                      <a:pt x="24691" y="86"/>
                      <a:pt x="24691" y="3204"/>
                    </a:cubicBezTo>
                    <a:cubicBezTo>
                      <a:pt x="24691" y="5188"/>
                      <a:pt x="26498" y="5188"/>
                      <a:pt x="28721" y="5188"/>
                    </a:cubicBezTo>
                    <a:cubicBezTo>
                      <a:pt x="36782" y="5188"/>
                      <a:pt x="37477" y="6605"/>
                      <a:pt x="38867" y="9439"/>
                    </a:cubicBezTo>
                    <a:lnTo>
                      <a:pt x="58325" y="48551"/>
                    </a:lnTo>
                    <a:lnTo>
                      <a:pt x="50542" y="56486"/>
                    </a:lnTo>
                    <a:cubicBezTo>
                      <a:pt x="47901" y="59037"/>
                      <a:pt x="41369" y="65414"/>
                      <a:pt x="38867" y="68106"/>
                    </a:cubicBezTo>
                    <a:cubicBezTo>
                      <a:pt x="21911" y="85253"/>
                      <a:pt x="16213" y="91205"/>
                      <a:pt x="3704" y="91772"/>
                    </a:cubicBezTo>
                    <a:cubicBezTo>
                      <a:pt x="1759" y="91913"/>
                      <a:pt x="230" y="91913"/>
                      <a:pt x="230" y="94889"/>
                    </a:cubicBezTo>
                    <a:cubicBezTo>
                      <a:pt x="230" y="95456"/>
                      <a:pt x="647" y="96873"/>
                      <a:pt x="2176" y="96873"/>
                    </a:cubicBezTo>
                    <a:cubicBezTo>
                      <a:pt x="6206" y="96873"/>
                      <a:pt x="10932" y="96306"/>
                      <a:pt x="15101" y="96306"/>
                    </a:cubicBezTo>
                    <a:cubicBezTo>
                      <a:pt x="17464" y="96306"/>
                      <a:pt x="20938" y="96306"/>
                      <a:pt x="23301" y="96448"/>
                    </a:cubicBezTo>
                    <a:cubicBezTo>
                      <a:pt x="25803" y="96590"/>
                      <a:pt x="28860" y="96873"/>
                      <a:pt x="31223" y="96873"/>
                    </a:cubicBezTo>
                    <a:cubicBezTo>
                      <a:pt x="31918" y="96873"/>
                      <a:pt x="34142" y="96873"/>
                      <a:pt x="34142" y="93897"/>
                    </a:cubicBezTo>
                    <a:cubicBezTo>
                      <a:pt x="34142" y="91913"/>
                      <a:pt x="32474" y="91772"/>
                      <a:pt x="31640" y="91772"/>
                    </a:cubicBezTo>
                    <a:cubicBezTo>
                      <a:pt x="30250" y="91630"/>
                      <a:pt x="27332" y="91205"/>
                      <a:pt x="27332" y="88229"/>
                    </a:cubicBezTo>
                    <a:cubicBezTo>
                      <a:pt x="27332" y="85962"/>
                      <a:pt x="29138" y="84119"/>
                      <a:pt x="32196" y="81002"/>
                    </a:cubicBezTo>
                    <a:lnTo>
                      <a:pt x="60410" y="52802"/>
                    </a:lnTo>
                    <a:lnTo>
                      <a:pt x="77227" y="86387"/>
                    </a:lnTo>
                    <a:cubicBezTo>
                      <a:pt x="77922" y="87804"/>
                      <a:pt x="78061" y="88087"/>
                      <a:pt x="78061" y="88229"/>
                    </a:cubicBezTo>
                    <a:cubicBezTo>
                      <a:pt x="78061" y="89079"/>
                      <a:pt x="75559" y="91347"/>
                      <a:pt x="70694" y="91772"/>
                    </a:cubicBezTo>
                    <a:cubicBezTo>
                      <a:pt x="69444" y="91913"/>
                      <a:pt x="67637" y="91913"/>
                      <a:pt x="67637" y="94889"/>
                    </a:cubicBezTo>
                    <a:cubicBezTo>
                      <a:pt x="67637" y="95031"/>
                      <a:pt x="67776" y="96873"/>
                      <a:pt x="69999" y="96873"/>
                    </a:cubicBezTo>
                    <a:cubicBezTo>
                      <a:pt x="72918" y="96873"/>
                      <a:pt x="76393" y="96448"/>
                      <a:pt x="79311" y="96448"/>
                    </a:cubicBezTo>
                    <a:cubicBezTo>
                      <a:pt x="82230" y="96448"/>
                      <a:pt x="85427" y="96306"/>
                      <a:pt x="88345" y="96306"/>
                    </a:cubicBezTo>
                    <a:cubicBezTo>
                      <a:pt x="90708" y="96306"/>
                      <a:pt x="94044" y="96306"/>
                      <a:pt x="96545" y="96448"/>
                    </a:cubicBezTo>
                    <a:cubicBezTo>
                      <a:pt x="98908" y="96590"/>
                      <a:pt x="101827" y="96873"/>
                      <a:pt x="104050" y="96873"/>
                    </a:cubicBezTo>
                    <a:cubicBezTo>
                      <a:pt x="104745" y="96873"/>
                      <a:pt x="106969" y="96873"/>
                      <a:pt x="106969" y="93756"/>
                    </a:cubicBezTo>
                    <a:cubicBezTo>
                      <a:pt x="106969" y="91772"/>
                      <a:pt x="105162" y="91772"/>
                      <a:pt x="102939" y="91772"/>
                    </a:cubicBezTo>
                    <a:cubicBezTo>
                      <a:pt x="94878" y="91772"/>
                      <a:pt x="94183" y="90213"/>
                      <a:pt x="92932" y="87804"/>
                    </a:cubicBezTo>
                    <a:lnTo>
                      <a:pt x="70555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CC35814-D494-35BA-84D7-C0FFAABE64B7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16028514" y="7542694"/>
                <a:ext cx="68995" cy="73587"/>
              </a:xfrm>
              <a:custGeom>
                <a:avLst/>
                <a:gdLst>
                  <a:gd name="csX0" fmla="*/ 69232 w 68995"/>
                  <a:gd name="csY0" fmla="*/ 1504 h 73587"/>
                  <a:gd name="csX1" fmla="*/ 67643 w 68995"/>
                  <a:gd name="csY1" fmla="*/ 87 h 73587"/>
                  <a:gd name="csX2" fmla="*/ 65559 w 68995"/>
                  <a:gd name="csY2" fmla="*/ 1504 h 73587"/>
                  <a:gd name="csX3" fmla="*/ 60297 w 68995"/>
                  <a:gd name="csY3" fmla="*/ 7375 h 73587"/>
                  <a:gd name="csX4" fmla="*/ 41832 w 68995"/>
                  <a:gd name="csY4" fmla="*/ 87 h 73587"/>
                  <a:gd name="csX5" fmla="*/ 12844 w 68995"/>
                  <a:gd name="csY5" fmla="*/ 22457 h 73587"/>
                  <a:gd name="csX6" fmla="*/ 25849 w 68995"/>
                  <a:gd name="csY6" fmla="*/ 37134 h 73587"/>
                  <a:gd name="csX7" fmla="*/ 37365 w 68995"/>
                  <a:gd name="csY7" fmla="*/ 39563 h 73587"/>
                  <a:gd name="csX8" fmla="*/ 50370 w 68995"/>
                  <a:gd name="csY8" fmla="*/ 44017 h 73587"/>
                  <a:gd name="csX9" fmla="*/ 54142 w 68995"/>
                  <a:gd name="csY9" fmla="*/ 51710 h 73587"/>
                  <a:gd name="csX10" fmla="*/ 31210 w 68995"/>
                  <a:gd name="csY10" fmla="*/ 69120 h 73587"/>
                  <a:gd name="csX11" fmla="*/ 9171 w 68995"/>
                  <a:gd name="csY11" fmla="*/ 55151 h 73587"/>
                  <a:gd name="csX12" fmla="*/ 9667 w 68995"/>
                  <a:gd name="csY12" fmla="*/ 50799 h 73587"/>
                  <a:gd name="csX13" fmla="*/ 9866 w 68995"/>
                  <a:gd name="csY13" fmla="*/ 49989 h 73587"/>
                  <a:gd name="csX14" fmla="*/ 7781 w 68995"/>
                  <a:gd name="csY14" fmla="*/ 48471 h 73587"/>
                  <a:gd name="csX15" fmla="*/ 5498 w 68995"/>
                  <a:gd name="csY15" fmla="*/ 50495 h 73587"/>
                  <a:gd name="csX16" fmla="*/ 633 w 68995"/>
                  <a:gd name="csY16" fmla="*/ 70638 h 73587"/>
                  <a:gd name="csX17" fmla="*/ 236 w 68995"/>
                  <a:gd name="csY17" fmla="*/ 72257 h 73587"/>
                  <a:gd name="csX18" fmla="*/ 1924 w 68995"/>
                  <a:gd name="csY18" fmla="*/ 73674 h 73587"/>
                  <a:gd name="csX19" fmla="*/ 4009 w 68995"/>
                  <a:gd name="csY19" fmla="*/ 72257 h 73587"/>
                  <a:gd name="csX20" fmla="*/ 9072 w 68995"/>
                  <a:gd name="csY20" fmla="*/ 66690 h 73587"/>
                  <a:gd name="csX21" fmla="*/ 30912 w 68995"/>
                  <a:gd name="csY21" fmla="*/ 73674 h 73587"/>
                  <a:gd name="csX22" fmla="*/ 60595 w 68995"/>
                  <a:gd name="csY22" fmla="*/ 49382 h 73587"/>
                  <a:gd name="csX23" fmla="*/ 47094 w 68995"/>
                  <a:gd name="csY23" fmla="*/ 33692 h 73587"/>
                  <a:gd name="csX24" fmla="*/ 34089 w 68995"/>
                  <a:gd name="csY24" fmla="*/ 30959 h 73587"/>
                  <a:gd name="csX25" fmla="*/ 22573 w 68995"/>
                  <a:gd name="csY25" fmla="*/ 26809 h 73587"/>
                  <a:gd name="csX26" fmla="*/ 19297 w 68995"/>
                  <a:gd name="csY26" fmla="*/ 20129 h 73587"/>
                  <a:gd name="csX27" fmla="*/ 41534 w 68995"/>
                  <a:gd name="csY27" fmla="*/ 4338 h 73587"/>
                  <a:gd name="csX28" fmla="*/ 59900 w 68995"/>
                  <a:gd name="csY28" fmla="*/ 20230 h 73587"/>
                  <a:gd name="csX29" fmla="*/ 59701 w 68995"/>
                  <a:gd name="csY29" fmla="*/ 23874 h 73587"/>
                  <a:gd name="csX30" fmla="*/ 61687 w 68995"/>
                  <a:gd name="csY30" fmla="*/ 25291 h 73587"/>
                  <a:gd name="csX31" fmla="*/ 63970 w 68995"/>
                  <a:gd name="csY31" fmla="*/ 23165 h 73587"/>
                  <a:gd name="csX32" fmla="*/ 69232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32" y="1504"/>
                    </a:moveTo>
                    <a:cubicBezTo>
                      <a:pt x="69232" y="1403"/>
                      <a:pt x="69232" y="87"/>
                      <a:pt x="67643" y="87"/>
                    </a:cubicBezTo>
                    <a:cubicBezTo>
                      <a:pt x="66849" y="87"/>
                      <a:pt x="66750" y="188"/>
                      <a:pt x="65559" y="1504"/>
                    </a:cubicBezTo>
                    <a:cubicBezTo>
                      <a:pt x="64367" y="2719"/>
                      <a:pt x="61488" y="6059"/>
                      <a:pt x="60297" y="7375"/>
                    </a:cubicBezTo>
                    <a:cubicBezTo>
                      <a:pt x="57815" y="4136"/>
                      <a:pt x="52355" y="87"/>
                      <a:pt x="41832" y="87"/>
                    </a:cubicBezTo>
                    <a:cubicBezTo>
                      <a:pt x="26246" y="87"/>
                      <a:pt x="12844" y="11120"/>
                      <a:pt x="12844" y="22457"/>
                    </a:cubicBezTo>
                    <a:cubicBezTo>
                      <a:pt x="12844" y="29745"/>
                      <a:pt x="18304" y="35008"/>
                      <a:pt x="25849" y="37134"/>
                    </a:cubicBezTo>
                    <a:cubicBezTo>
                      <a:pt x="26941" y="37438"/>
                      <a:pt x="35280" y="39158"/>
                      <a:pt x="37365" y="39563"/>
                    </a:cubicBezTo>
                    <a:cubicBezTo>
                      <a:pt x="45902" y="41385"/>
                      <a:pt x="47689" y="41790"/>
                      <a:pt x="50370" y="44017"/>
                    </a:cubicBezTo>
                    <a:cubicBezTo>
                      <a:pt x="52752" y="45940"/>
                      <a:pt x="54142" y="48572"/>
                      <a:pt x="54142" y="51710"/>
                    </a:cubicBezTo>
                    <a:cubicBezTo>
                      <a:pt x="54142" y="59807"/>
                      <a:pt x="44612" y="69120"/>
                      <a:pt x="31210" y="69120"/>
                    </a:cubicBezTo>
                    <a:cubicBezTo>
                      <a:pt x="23963" y="69120"/>
                      <a:pt x="9171" y="67601"/>
                      <a:pt x="9171" y="55151"/>
                    </a:cubicBezTo>
                    <a:cubicBezTo>
                      <a:pt x="9171" y="53734"/>
                      <a:pt x="9370" y="52216"/>
                      <a:pt x="9667" y="50799"/>
                    </a:cubicBezTo>
                    <a:cubicBezTo>
                      <a:pt x="9767" y="50394"/>
                      <a:pt x="9866" y="50293"/>
                      <a:pt x="9866" y="49989"/>
                    </a:cubicBezTo>
                    <a:cubicBezTo>
                      <a:pt x="9866" y="48471"/>
                      <a:pt x="8476" y="48471"/>
                      <a:pt x="7781" y="48471"/>
                    </a:cubicBezTo>
                    <a:cubicBezTo>
                      <a:pt x="6491" y="48471"/>
                      <a:pt x="5994" y="48572"/>
                      <a:pt x="5498" y="50495"/>
                    </a:cubicBezTo>
                    <a:lnTo>
                      <a:pt x="633" y="70638"/>
                    </a:lnTo>
                    <a:cubicBezTo>
                      <a:pt x="633" y="70840"/>
                      <a:pt x="236" y="72156"/>
                      <a:pt x="236" y="72257"/>
                    </a:cubicBezTo>
                    <a:cubicBezTo>
                      <a:pt x="236" y="72460"/>
                      <a:pt x="336" y="73674"/>
                      <a:pt x="1924" y="73674"/>
                    </a:cubicBezTo>
                    <a:cubicBezTo>
                      <a:pt x="2520" y="73674"/>
                      <a:pt x="2619" y="73573"/>
                      <a:pt x="4009" y="72257"/>
                    </a:cubicBezTo>
                    <a:cubicBezTo>
                      <a:pt x="5200" y="71043"/>
                      <a:pt x="7980" y="67905"/>
                      <a:pt x="9072" y="66690"/>
                    </a:cubicBezTo>
                    <a:cubicBezTo>
                      <a:pt x="14730" y="72257"/>
                      <a:pt x="23367" y="73674"/>
                      <a:pt x="30912" y="73674"/>
                    </a:cubicBezTo>
                    <a:cubicBezTo>
                      <a:pt x="47491" y="73674"/>
                      <a:pt x="60595" y="61224"/>
                      <a:pt x="60595" y="49382"/>
                    </a:cubicBezTo>
                    <a:cubicBezTo>
                      <a:pt x="60595" y="41992"/>
                      <a:pt x="55234" y="35717"/>
                      <a:pt x="47094" y="33692"/>
                    </a:cubicBezTo>
                    <a:cubicBezTo>
                      <a:pt x="45803" y="33389"/>
                      <a:pt x="36372" y="31364"/>
                      <a:pt x="34089" y="30959"/>
                    </a:cubicBezTo>
                    <a:cubicBezTo>
                      <a:pt x="27239" y="29441"/>
                      <a:pt x="25551" y="29137"/>
                      <a:pt x="22573" y="26809"/>
                    </a:cubicBezTo>
                    <a:cubicBezTo>
                      <a:pt x="20587" y="25190"/>
                      <a:pt x="19297" y="22862"/>
                      <a:pt x="19297" y="20129"/>
                    </a:cubicBezTo>
                    <a:cubicBezTo>
                      <a:pt x="19297" y="12234"/>
                      <a:pt x="29324" y="4338"/>
                      <a:pt x="41534" y="4338"/>
                    </a:cubicBezTo>
                    <a:cubicBezTo>
                      <a:pt x="50370" y="4338"/>
                      <a:pt x="59900" y="7577"/>
                      <a:pt x="59900" y="20230"/>
                    </a:cubicBezTo>
                    <a:cubicBezTo>
                      <a:pt x="59900" y="21850"/>
                      <a:pt x="59701" y="23267"/>
                      <a:pt x="59701" y="23874"/>
                    </a:cubicBezTo>
                    <a:cubicBezTo>
                      <a:pt x="59701" y="25291"/>
                      <a:pt x="61190" y="25291"/>
                      <a:pt x="61687" y="25291"/>
                    </a:cubicBezTo>
                    <a:cubicBezTo>
                      <a:pt x="63474" y="25291"/>
                      <a:pt x="63474" y="25089"/>
                      <a:pt x="63970" y="23165"/>
                    </a:cubicBezTo>
                    <a:lnTo>
                      <a:pt x="69232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994DF50B-337C-00B0-EFD4-FE6A7B458DE9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16110342" y="7577008"/>
                <a:ext cx="49438" cy="67412"/>
              </a:xfrm>
              <a:custGeom>
                <a:avLst/>
                <a:gdLst>
                  <a:gd name="csX0" fmla="*/ 49679 w 49438"/>
                  <a:gd name="csY0" fmla="*/ 47966 h 67412"/>
                  <a:gd name="csX1" fmla="*/ 45509 w 49438"/>
                  <a:gd name="csY1" fmla="*/ 47966 h 67412"/>
                  <a:gd name="csX2" fmla="*/ 42631 w 49438"/>
                  <a:gd name="csY2" fmla="*/ 57177 h 67412"/>
                  <a:gd name="csX3" fmla="*/ 32008 w 49438"/>
                  <a:gd name="csY3" fmla="*/ 57784 h 67412"/>
                  <a:gd name="csX4" fmla="*/ 12551 w 49438"/>
                  <a:gd name="csY4" fmla="*/ 57784 h 67412"/>
                  <a:gd name="csX5" fmla="*/ 32405 w 49438"/>
                  <a:gd name="csY5" fmla="*/ 43107 h 67412"/>
                  <a:gd name="csX6" fmla="*/ 49679 w 49438"/>
                  <a:gd name="csY6" fmla="*/ 20232 h 67412"/>
                  <a:gd name="csX7" fmla="*/ 23471 w 49438"/>
                  <a:gd name="csY7" fmla="*/ 89 h 67412"/>
                  <a:gd name="csX8" fmla="*/ 241 w 49438"/>
                  <a:gd name="csY8" fmla="*/ 17903 h 67412"/>
                  <a:gd name="csX9" fmla="*/ 5998 w 49438"/>
                  <a:gd name="csY9" fmla="*/ 24078 h 67412"/>
                  <a:gd name="csX10" fmla="*/ 11856 w 49438"/>
                  <a:gd name="csY10" fmla="*/ 18106 h 67412"/>
                  <a:gd name="csX11" fmla="*/ 6197 w 49438"/>
                  <a:gd name="csY11" fmla="*/ 12134 h 67412"/>
                  <a:gd name="csX12" fmla="*/ 21386 w 49438"/>
                  <a:gd name="csY12" fmla="*/ 4542 h 67412"/>
                  <a:gd name="csX13" fmla="*/ 39057 w 49438"/>
                  <a:gd name="csY13" fmla="*/ 20333 h 67412"/>
                  <a:gd name="csX14" fmla="*/ 25655 w 49438"/>
                  <a:gd name="csY14" fmla="*/ 41893 h 67412"/>
                  <a:gd name="csX15" fmla="*/ 1432 w 49438"/>
                  <a:gd name="csY15" fmla="*/ 62845 h 67412"/>
                  <a:gd name="csX16" fmla="*/ 241 w 49438"/>
                  <a:gd name="csY16" fmla="*/ 64465 h 67412"/>
                  <a:gd name="csX17" fmla="*/ 241 w 49438"/>
                  <a:gd name="csY17" fmla="*/ 67501 h 67412"/>
                  <a:gd name="csX18" fmla="*/ 46403 w 49438"/>
                  <a:gd name="csY18" fmla="*/ 67501 h 67412"/>
                  <a:gd name="csX19" fmla="*/ 49679 w 49438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438" h="67412">
                    <a:moveTo>
                      <a:pt x="49679" y="47966"/>
                    </a:moveTo>
                    <a:lnTo>
                      <a:pt x="45509" y="47966"/>
                    </a:lnTo>
                    <a:cubicBezTo>
                      <a:pt x="45212" y="49889"/>
                      <a:pt x="44219" y="56165"/>
                      <a:pt x="42631" y="57177"/>
                    </a:cubicBezTo>
                    <a:cubicBezTo>
                      <a:pt x="41836" y="57784"/>
                      <a:pt x="33497" y="57784"/>
                      <a:pt x="32008" y="57784"/>
                    </a:cubicBezTo>
                    <a:lnTo>
                      <a:pt x="12551" y="57784"/>
                    </a:lnTo>
                    <a:cubicBezTo>
                      <a:pt x="19103" y="52825"/>
                      <a:pt x="26449" y="47156"/>
                      <a:pt x="32405" y="43107"/>
                    </a:cubicBezTo>
                    <a:cubicBezTo>
                      <a:pt x="41340" y="36832"/>
                      <a:pt x="49679" y="30961"/>
                      <a:pt x="49679" y="20232"/>
                    </a:cubicBezTo>
                    <a:cubicBezTo>
                      <a:pt x="49679" y="7275"/>
                      <a:pt x="37667" y="89"/>
                      <a:pt x="23471" y="89"/>
                    </a:cubicBezTo>
                    <a:cubicBezTo>
                      <a:pt x="10069" y="89"/>
                      <a:pt x="241" y="7984"/>
                      <a:pt x="241" y="17903"/>
                    </a:cubicBezTo>
                    <a:cubicBezTo>
                      <a:pt x="241" y="23167"/>
                      <a:pt x="4609" y="24078"/>
                      <a:pt x="5998" y="24078"/>
                    </a:cubicBezTo>
                    <a:cubicBezTo>
                      <a:pt x="8679" y="24078"/>
                      <a:pt x="11856" y="22256"/>
                      <a:pt x="11856" y="18106"/>
                    </a:cubicBezTo>
                    <a:cubicBezTo>
                      <a:pt x="11856" y="14462"/>
                      <a:pt x="9275" y="12438"/>
                      <a:pt x="6197" y="12134"/>
                    </a:cubicBezTo>
                    <a:cubicBezTo>
                      <a:pt x="8977" y="7579"/>
                      <a:pt x="14735" y="4542"/>
                      <a:pt x="21386" y="4542"/>
                    </a:cubicBezTo>
                    <a:cubicBezTo>
                      <a:pt x="31015" y="4542"/>
                      <a:pt x="39057" y="10413"/>
                      <a:pt x="39057" y="20333"/>
                    </a:cubicBezTo>
                    <a:cubicBezTo>
                      <a:pt x="39057" y="28835"/>
                      <a:pt x="33299" y="35313"/>
                      <a:pt x="25655" y="41893"/>
                    </a:cubicBezTo>
                    <a:lnTo>
                      <a:pt x="1432" y="62845"/>
                    </a:lnTo>
                    <a:cubicBezTo>
                      <a:pt x="439" y="63756"/>
                      <a:pt x="340" y="63756"/>
                      <a:pt x="241" y="64465"/>
                    </a:cubicBezTo>
                    <a:lnTo>
                      <a:pt x="241" y="67501"/>
                    </a:lnTo>
                    <a:lnTo>
                      <a:pt x="46403" y="67501"/>
                    </a:lnTo>
                    <a:lnTo>
                      <a:pt x="49679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F895810-01D0-65B8-AB08-F4E20E201345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16204291" y="7577401"/>
                <a:ext cx="17650" cy="43646"/>
              </a:xfrm>
              <a:custGeom>
                <a:avLst/>
                <a:gdLst>
                  <a:gd name="csX0" fmla="*/ 14004 w 17650"/>
                  <a:gd name="csY0" fmla="*/ 14115 h 43646"/>
                  <a:gd name="csX1" fmla="*/ 3164 w 17650"/>
                  <a:gd name="csY1" fmla="*/ 40048 h 43646"/>
                  <a:gd name="csX2" fmla="*/ 2191 w 17650"/>
                  <a:gd name="csY2" fmla="*/ 41749 h 43646"/>
                  <a:gd name="csX3" fmla="*/ 4137 w 17650"/>
                  <a:gd name="csY3" fmla="*/ 43732 h 43646"/>
                  <a:gd name="csX4" fmla="*/ 17896 w 17650"/>
                  <a:gd name="csY4" fmla="*/ 15532 h 43646"/>
                  <a:gd name="csX5" fmla="*/ 8167 w 17650"/>
                  <a:gd name="csY5" fmla="*/ 86 h 43646"/>
                  <a:gd name="csX6" fmla="*/ 245 w 17650"/>
                  <a:gd name="csY6" fmla="*/ 8164 h 43646"/>
                  <a:gd name="csX7" fmla="*/ 8306 w 17650"/>
                  <a:gd name="csY7" fmla="*/ 16383 h 43646"/>
                  <a:gd name="csX8" fmla="*/ 14004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4004" y="14115"/>
                    </a:moveTo>
                    <a:cubicBezTo>
                      <a:pt x="14004" y="21909"/>
                      <a:pt x="12614" y="30979"/>
                      <a:pt x="3164" y="40048"/>
                    </a:cubicBezTo>
                    <a:cubicBezTo>
                      <a:pt x="2608" y="40615"/>
                      <a:pt x="2191" y="41040"/>
                      <a:pt x="2191" y="41749"/>
                    </a:cubicBezTo>
                    <a:cubicBezTo>
                      <a:pt x="2191" y="42740"/>
                      <a:pt x="3303" y="43732"/>
                      <a:pt x="4137" y="43732"/>
                    </a:cubicBezTo>
                    <a:cubicBezTo>
                      <a:pt x="6082" y="43732"/>
                      <a:pt x="17896" y="32396"/>
                      <a:pt x="17896" y="15532"/>
                    </a:cubicBezTo>
                    <a:cubicBezTo>
                      <a:pt x="17896" y="6746"/>
                      <a:pt x="14560" y="86"/>
                      <a:pt x="8167" y="86"/>
                    </a:cubicBezTo>
                    <a:cubicBezTo>
                      <a:pt x="3581" y="86"/>
                      <a:pt x="245" y="3771"/>
                      <a:pt x="245" y="8164"/>
                    </a:cubicBezTo>
                    <a:cubicBezTo>
                      <a:pt x="245" y="12698"/>
                      <a:pt x="3442" y="16383"/>
                      <a:pt x="8306" y="16383"/>
                    </a:cubicBezTo>
                    <a:cubicBezTo>
                      <a:pt x="11642" y="16383"/>
                      <a:pt x="13865" y="14115"/>
                      <a:pt x="14004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22CA6E5-A968-E34E-A618-273BE4E567BC}"/>
                  </a:ext>
                </a:extLst>
              </p:cNvPr>
              <p:cNvSpPr/>
              <p:nvPr>
                <p:custDataLst>
                  <p:tags r:id="rId111"/>
                </p:custDataLst>
              </p:nvPr>
            </p:nvSpPr>
            <p:spPr>
              <a:xfrm>
                <a:off x="16242829" y="7496911"/>
                <a:ext cx="122722" cy="96786"/>
              </a:xfrm>
              <a:custGeom>
                <a:avLst/>
                <a:gdLst>
                  <a:gd name="csX0" fmla="*/ 70573 w 122722"/>
                  <a:gd name="csY0" fmla="*/ 42740 h 96786"/>
                  <a:gd name="csX1" fmla="*/ 83776 w 122722"/>
                  <a:gd name="csY1" fmla="*/ 29278 h 96786"/>
                  <a:gd name="csX2" fmla="*/ 119495 w 122722"/>
                  <a:gd name="csY2" fmla="*/ 5188 h 96786"/>
                  <a:gd name="csX3" fmla="*/ 122970 w 122722"/>
                  <a:gd name="csY3" fmla="*/ 2212 h 96786"/>
                  <a:gd name="csX4" fmla="*/ 121024 w 122722"/>
                  <a:gd name="csY4" fmla="*/ 86 h 96786"/>
                  <a:gd name="csX5" fmla="*/ 107960 w 122722"/>
                  <a:gd name="csY5" fmla="*/ 653 h 96786"/>
                  <a:gd name="csX6" fmla="*/ 91837 w 122722"/>
                  <a:gd name="csY6" fmla="*/ 86 h 96786"/>
                  <a:gd name="csX7" fmla="*/ 89058 w 122722"/>
                  <a:gd name="csY7" fmla="*/ 3204 h 96786"/>
                  <a:gd name="csX8" fmla="*/ 91143 w 122722"/>
                  <a:gd name="csY8" fmla="*/ 5188 h 96786"/>
                  <a:gd name="csX9" fmla="*/ 95868 w 122722"/>
                  <a:gd name="csY9" fmla="*/ 8730 h 96786"/>
                  <a:gd name="csX10" fmla="*/ 92393 w 122722"/>
                  <a:gd name="csY10" fmla="*/ 14540 h 96786"/>
                  <a:gd name="csX11" fmla="*/ 68488 w 122722"/>
                  <a:gd name="csY11" fmla="*/ 38489 h 96786"/>
                  <a:gd name="csX12" fmla="*/ 54451 w 122722"/>
                  <a:gd name="csY12" fmla="*/ 10714 h 96786"/>
                  <a:gd name="csX13" fmla="*/ 53756 w 122722"/>
                  <a:gd name="csY13" fmla="*/ 8730 h 96786"/>
                  <a:gd name="csX14" fmla="*/ 61122 w 122722"/>
                  <a:gd name="csY14" fmla="*/ 5188 h 96786"/>
                  <a:gd name="csX15" fmla="*/ 64041 w 122722"/>
                  <a:gd name="csY15" fmla="*/ 2070 h 96786"/>
                  <a:gd name="csX16" fmla="*/ 61678 w 122722"/>
                  <a:gd name="csY16" fmla="*/ 86 h 96786"/>
                  <a:gd name="csX17" fmla="*/ 52366 w 122722"/>
                  <a:gd name="csY17" fmla="*/ 511 h 96786"/>
                  <a:gd name="csX18" fmla="*/ 43332 w 122722"/>
                  <a:gd name="csY18" fmla="*/ 653 h 96786"/>
                  <a:gd name="csX19" fmla="*/ 35132 w 122722"/>
                  <a:gd name="csY19" fmla="*/ 511 h 96786"/>
                  <a:gd name="csX20" fmla="*/ 27627 w 122722"/>
                  <a:gd name="csY20" fmla="*/ 86 h 96786"/>
                  <a:gd name="csX21" fmla="*/ 24708 w 122722"/>
                  <a:gd name="csY21" fmla="*/ 3204 h 96786"/>
                  <a:gd name="csX22" fmla="*/ 28739 w 122722"/>
                  <a:gd name="csY22" fmla="*/ 5188 h 96786"/>
                  <a:gd name="csX23" fmla="*/ 38885 w 122722"/>
                  <a:gd name="csY23" fmla="*/ 9439 h 96786"/>
                  <a:gd name="csX24" fmla="*/ 58342 w 122722"/>
                  <a:gd name="csY24" fmla="*/ 48551 h 96786"/>
                  <a:gd name="csX25" fmla="*/ 50559 w 122722"/>
                  <a:gd name="csY25" fmla="*/ 56486 h 96786"/>
                  <a:gd name="csX26" fmla="*/ 38885 w 122722"/>
                  <a:gd name="csY26" fmla="*/ 68106 h 96786"/>
                  <a:gd name="csX27" fmla="*/ 3722 w 122722"/>
                  <a:gd name="csY27" fmla="*/ 91772 h 96786"/>
                  <a:gd name="csX28" fmla="*/ 247 w 122722"/>
                  <a:gd name="csY28" fmla="*/ 94889 h 96786"/>
                  <a:gd name="csX29" fmla="*/ 2193 w 122722"/>
                  <a:gd name="csY29" fmla="*/ 96873 h 96786"/>
                  <a:gd name="csX30" fmla="*/ 15119 w 122722"/>
                  <a:gd name="csY30" fmla="*/ 96306 h 96786"/>
                  <a:gd name="csX31" fmla="*/ 23319 w 122722"/>
                  <a:gd name="csY31" fmla="*/ 96448 h 96786"/>
                  <a:gd name="csX32" fmla="*/ 31241 w 122722"/>
                  <a:gd name="csY32" fmla="*/ 96873 h 96786"/>
                  <a:gd name="csX33" fmla="*/ 34159 w 122722"/>
                  <a:gd name="csY33" fmla="*/ 93897 h 96786"/>
                  <a:gd name="csX34" fmla="*/ 31658 w 122722"/>
                  <a:gd name="csY34" fmla="*/ 91772 h 96786"/>
                  <a:gd name="csX35" fmla="*/ 27349 w 122722"/>
                  <a:gd name="csY35" fmla="*/ 88229 h 96786"/>
                  <a:gd name="csX36" fmla="*/ 32214 w 122722"/>
                  <a:gd name="csY36" fmla="*/ 81002 h 96786"/>
                  <a:gd name="csX37" fmla="*/ 60427 w 122722"/>
                  <a:gd name="csY37" fmla="*/ 52802 h 96786"/>
                  <a:gd name="csX38" fmla="*/ 77244 w 122722"/>
                  <a:gd name="csY38" fmla="*/ 86387 h 96786"/>
                  <a:gd name="csX39" fmla="*/ 78078 w 122722"/>
                  <a:gd name="csY39" fmla="*/ 88229 h 96786"/>
                  <a:gd name="csX40" fmla="*/ 70712 w 122722"/>
                  <a:gd name="csY40" fmla="*/ 91772 h 96786"/>
                  <a:gd name="csX41" fmla="*/ 67654 w 122722"/>
                  <a:gd name="csY41" fmla="*/ 94889 h 96786"/>
                  <a:gd name="csX42" fmla="*/ 70017 w 122722"/>
                  <a:gd name="csY42" fmla="*/ 96873 h 96786"/>
                  <a:gd name="csX43" fmla="*/ 79329 w 122722"/>
                  <a:gd name="csY43" fmla="*/ 96448 h 96786"/>
                  <a:gd name="csX44" fmla="*/ 88363 w 122722"/>
                  <a:gd name="csY44" fmla="*/ 96306 h 96786"/>
                  <a:gd name="csX45" fmla="*/ 96563 w 122722"/>
                  <a:gd name="csY45" fmla="*/ 96448 h 96786"/>
                  <a:gd name="csX46" fmla="*/ 104068 w 122722"/>
                  <a:gd name="csY46" fmla="*/ 96873 h 96786"/>
                  <a:gd name="csX47" fmla="*/ 106987 w 122722"/>
                  <a:gd name="csY47" fmla="*/ 93756 h 96786"/>
                  <a:gd name="csX48" fmla="*/ 102956 w 122722"/>
                  <a:gd name="csY48" fmla="*/ 91772 h 96786"/>
                  <a:gd name="csX49" fmla="*/ 92949 w 122722"/>
                  <a:gd name="csY49" fmla="*/ 87804 h 96786"/>
                  <a:gd name="csX50" fmla="*/ 70573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73" y="42740"/>
                    </a:moveTo>
                    <a:lnTo>
                      <a:pt x="83776" y="29278"/>
                    </a:lnTo>
                    <a:cubicBezTo>
                      <a:pt x="101566" y="11423"/>
                      <a:pt x="106987" y="5896"/>
                      <a:pt x="119495" y="5188"/>
                    </a:cubicBezTo>
                    <a:cubicBezTo>
                      <a:pt x="121302" y="5046"/>
                      <a:pt x="122970" y="5046"/>
                      <a:pt x="122970" y="2212"/>
                    </a:cubicBezTo>
                    <a:cubicBezTo>
                      <a:pt x="122970" y="511"/>
                      <a:pt x="121441" y="86"/>
                      <a:pt x="121024" y="86"/>
                    </a:cubicBezTo>
                    <a:cubicBezTo>
                      <a:pt x="116993" y="86"/>
                      <a:pt x="112129" y="653"/>
                      <a:pt x="107960" y="653"/>
                    </a:cubicBezTo>
                    <a:cubicBezTo>
                      <a:pt x="104346" y="653"/>
                      <a:pt x="95451" y="86"/>
                      <a:pt x="91837" y="86"/>
                    </a:cubicBezTo>
                    <a:cubicBezTo>
                      <a:pt x="90726" y="86"/>
                      <a:pt x="89058" y="511"/>
                      <a:pt x="89058" y="3204"/>
                    </a:cubicBezTo>
                    <a:cubicBezTo>
                      <a:pt x="89058" y="3345"/>
                      <a:pt x="89058" y="5046"/>
                      <a:pt x="91143" y="5188"/>
                    </a:cubicBezTo>
                    <a:cubicBezTo>
                      <a:pt x="92393" y="5329"/>
                      <a:pt x="95868" y="5613"/>
                      <a:pt x="95868" y="8730"/>
                    </a:cubicBezTo>
                    <a:cubicBezTo>
                      <a:pt x="95868" y="10856"/>
                      <a:pt x="93783" y="13123"/>
                      <a:pt x="92393" y="14540"/>
                    </a:cubicBezTo>
                    <a:cubicBezTo>
                      <a:pt x="91282" y="15532"/>
                      <a:pt x="73631" y="33104"/>
                      <a:pt x="68488" y="38489"/>
                    </a:cubicBezTo>
                    <a:lnTo>
                      <a:pt x="54451" y="10714"/>
                    </a:lnTo>
                    <a:cubicBezTo>
                      <a:pt x="54173" y="10289"/>
                      <a:pt x="53756" y="9297"/>
                      <a:pt x="53756" y="8730"/>
                    </a:cubicBezTo>
                    <a:cubicBezTo>
                      <a:pt x="53756" y="7738"/>
                      <a:pt x="56397" y="5471"/>
                      <a:pt x="61122" y="5188"/>
                    </a:cubicBezTo>
                    <a:cubicBezTo>
                      <a:pt x="62095" y="5188"/>
                      <a:pt x="64041" y="5046"/>
                      <a:pt x="64041" y="2070"/>
                    </a:cubicBezTo>
                    <a:cubicBezTo>
                      <a:pt x="64041" y="1928"/>
                      <a:pt x="63902" y="86"/>
                      <a:pt x="61678" y="86"/>
                    </a:cubicBezTo>
                    <a:cubicBezTo>
                      <a:pt x="58759" y="86"/>
                      <a:pt x="55285" y="511"/>
                      <a:pt x="52366" y="511"/>
                    </a:cubicBezTo>
                    <a:cubicBezTo>
                      <a:pt x="49447" y="511"/>
                      <a:pt x="46251" y="653"/>
                      <a:pt x="43332" y="653"/>
                    </a:cubicBezTo>
                    <a:cubicBezTo>
                      <a:pt x="40970" y="653"/>
                      <a:pt x="37634" y="653"/>
                      <a:pt x="35132" y="511"/>
                    </a:cubicBezTo>
                    <a:cubicBezTo>
                      <a:pt x="32769" y="370"/>
                      <a:pt x="29851" y="86"/>
                      <a:pt x="27627" y="86"/>
                    </a:cubicBezTo>
                    <a:cubicBezTo>
                      <a:pt x="26932" y="86"/>
                      <a:pt x="24708" y="86"/>
                      <a:pt x="24708" y="3204"/>
                    </a:cubicBezTo>
                    <a:cubicBezTo>
                      <a:pt x="24708" y="5188"/>
                      <a:pt x="26515" y="5188"/>
                      <a:pt x="28739" y="5188"/>
                    </a:cubicBezTo>
                    <a:cubicBezTo>
                      <a:pt x="36800" y="5188"/>
                      <a:pt x="37495" y="6605"/>
                      <a:pt x="38885" y="9439"/>
                    </a:cubicBezTo>
                    <a:lnTo>
                      <a:pt x="58342" y="48551"/>
                    </a:lnTo>
                    <a:lnTo>
                      <a:pt x="50559" y="56486"/>
                    </a:lnTo>
                    <a:cubicBezTo>
                      <a:pt x="47919" y="59037"/>
                      <a:pt x="41386" y="65414"/>
                      <a:pt x="38885" y="68106"/>
                    </a:cubicBezTo>
                    <a:cubicBezTo>
                      <a:pt x="21929" y="85253"/>
                      <a:pt x="16230" y="91205"/>
                      <a:pt x="3722" y="91772"/>
                    </a:cubicBezTo>
                    <a:cubicBezTo>
                      <a:pt x="1776" y="91913"/>
                      <a:pt x="247" y="91913"/>
                      <a:pt x="247" y="94889"/>
                    </a:cubicBezTo>
                    <a:cubicBezTo>
                      <a:pt x="247" y="95456"/>
                      <a:pt x="664" y="96873"/>
                      <a:pt x="2193" y="96873"/>
                    </a:cubicBezTo>
                    <a:cubicBezTo>
                      <a:pt x="6224" y="96873"/>
                      <a:pt x="10949" y="96306"/>
                      <a:pt x="15119" y="96306"/>
                    </a:cubicBezTo>
                    <a:cubicBezTo>
                      <a:pt x="17481" y="96306"/>
                      <a:pt x="20956" y="96306"/>
                      <a:pt x="23319" y="96448"/>
                    </a:cubicBezTo>
                    <a:cubicBezTo>
                      <a:pt x="25820" y="96590"/>
                      <a:pt x="28878" y="96873"/>
                      <a:pt x="31241" y="96873"/>
                    </a:cubicBezTo>
                    <a:cubicBezTo>
                      <a:pt x="31936" y="96873"/>
                      <a:pt x="34159" y="96873"/>
                      <a:pt x="34159" y="93897"/>
                    </a:cubicBezTo>
                    <a:cubicBezTo>
                      <a:pt x="34159" y="91913"/>
                      <a:pt x="32492" y="91772"/>
                      <a:pt x="31658" y="91772"/>
                    </a:cubicBezTo>
                    <a:cubicBezTo>
                      <a:pt x="30268" y="91630"/>
                      <a:pt x="27349" y="91205"/>
                      <a:pt x="27349" y="88229"/>
                    </a:cubicBezTo>
                    <a:cubicBezTo>
                      <a:pt x="27349" y="85962"/>
                      <a:pt x="29156" y="84119"/>
                      <a:pt x="32214" y="81002"/>
                    </a:cubicBezTo>
                    <a:lnTo>
                      <a:pt x="60427" y="52802"/>
                    </a:lnTo>
                    <a:lnTo>
                      <a:pt x="77244" y="86387"/>
                    </a:lnTo>
                    <a:cubicBezTo>
                      <a:pt x="77939" y="87804"/>
                      <a:pt x="78078" y="88087"/>
                      <a:pt x="78078" y="88229"/>
                    </a:cubicBezTo>
                    <a:cubicBezTo>
                      <a:pt x="78078" y="89079"/>
                      <a:pt x="75576" y="91347"/>
                      <a:pt x="70712" y="91772"/>
                    </a:cubicBezTo>
                    <a:cubicBezTo>
                      <a:pt x="69461" y="91913"/>
                      <a:pt x="67654" y="91913"/>
                      <a:pt x="67654" y="94889"/>
                    </a:cubicBezTo>
                    <a:cubicBezTo>
                      <a:pt x="67654" y="95031"/>
                      <a:pt x="67793" y="96873"/>
                      <a:pt x="70017" y="96873"/>
                    </a:cubicBezTo>
                    <a:cubicBezTo>
                      <a:pt x="72936" y="96873"/>
                      <a:pt x="76410" y="96448"/>
                      <a:pt x="79329" y="96448"/>
                    </a:cubicBezTo>
                    <a:cubicBezTo>
                      <a:pt x="82248" y="96448"/>
                      <a:pt x="85444" y="96306"/>
                      <a:pt x="88363" y="96306"/>
                    </a:cubicBezTo>
                    <a:cubicBezTo>
                      <a:pt x="90726" y="96306"/>
                      <a:pt x="94061" y="96306"/>
                      <a:pt x="96563" y="96448"/>
                    </a:cubicBezTo>
                    <a:cubicBezTo>
                      <a:pt x="98926" y="96590"/>
                      <a:pt x="101844" y="96873"/>
                      <a:pt x="104068" y="96873"/>
                    </a:cubicBezTo>
                    <a:cubicBezTo>
                      <a:pt x="104763" y="96873"/>
                      <a:pt x="106987" y="96873"/>
                      <a:pt x="106987" y="93756"/>
                    </a:cubicBezTo>
                    <a:cubicBezTo>
                      <a:pt x="106987" y="91772"/>
                      <a:pt x="105180" y="91772"/>
                      <a:pt x="102956" y="91772"/>
                    </a:cubicBezTo>
                    <a:cubicBezTo>
                      <a:pt x="94895" y="91772"/>
                      <a:pt x="94200" y="90213"/>
                      <a:pt x="92949" y="87804"/>
                    </a:cubicBezTo>
                    <a:lnTo>
                      <a:pt x="70573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F1B3EDE-02E1-8AD8-7E23-547F52842E75}"/>
                  </a:ext>
                </a:extLst>
              </p:cNvPr>
              <p:cNvSpPr/>
              <p:nvPr>
                <p:custDataLst>
                  <p:tags r:id="rId112"/>
                </p:custDataLst>
              </p:nvPr>
            </p:nvSpPr>
            <p:spPr>
              <a:xfrm>
                <a:off x="16374626" y="7545731"/>
                <a:ext cx="83489" cy="68323"/>
              </a:xfrm>
              <a:custGeom>
                <a:avLst/>
                <a:gdLst>
                  <a:gd name="csX0" fmla="*/ 49394 w 83489"/>
                  <a:gd name="csY0" fmla="*/ 7982 h 68323"/>
                  <a:gd name="csX1" fmla="*/ 54358 w 83489"/>
                  <a:gd name="csY1" fmla="*/ 4642 h 68323"/>
                  <a:gd name="csX2" fmla="*/ 64980 w 83489"/>
                  <a:gd name="csY2" fmla="*/ 4642 h 68323"/>
                  <a:gd name="csX3" fmla="*/ 77489 w 83489"/>
                  <a:gd name="csY3" fmla="*/ 14056 h 68323"/>
                  <a:gd name="csX4" fmla="*/ 76794 w 83489"/>
                  <a:gd name="csY4" fmla="*/ 21546 h 68323"/>
                  <a:gd name="csX5" fmla="*/ 76695 w 83489"/>
                  <a:gd name="csY5" fmla="*/ 22457 h 68323"/>
                  <a:gd name="csX6" fmla="*/ 78780 w 83489"/>
                  <a:gd name="csY6" fmla="*/ 24279 h 68323"/>
                  <a:gd name="csX7" fmla="*/ 81063 w 83489"/>
                  <a:gd name="csY7" fmla="*/ 21546 h 68323"/>
                  <a:gd name="csX8" fmla="*/ 83545 w 83489"/>
                  <a:gd name="csY8" fmla="*/ 3427 h 68323"/>
                  <a:gd name="csX9" fmla="*/ 83743 w 83489"/>
                  <a:gd name="csY9" fmla="*/ 1808 h 68323"/>
                  <a:gd name="csX10" fmla="*/ 80467 w 83489"/>
                  <a:gd name="csY10" fmla="*/ 87 h 68323"/>
                  <a:gd name="csX11" fmla="*/ 10876 w 83489"/>
                  <a:gd name="csY11" fmla="*/ 87 h 68323"/>
                  <a:gd name="csX12" fmla="*/ 7402 w 83489"/>
                  <a:gd name="csY12" fmla="*/ 2213 h 68323"/>
                  <a:gd name="csX13" fmla="*/ 850 w 83489"/>
                  <a:gd name="csY13" fmla="*/ 20837 h 68323"/>
                  <a:gd name="csX14" fmla="*/ 254 w 83489"/>
                  <a:gd name="csY14" fmla="*/ 22558 h 68323"/>
                  <a:gd name="csX15" fmla="*/ 2339 w 83489"/>
                  <a:gd name="csY15" fmla="*/ 24279 h 68323"/>
                  <a:gd name="csX16" fmla="*/ 4920 w 83489"/>
                  <a:gd name="csY16" fmla="*/ 21546 h 68323"/>
                  <a:gd name="csX17" fmla="*/ 25767 w 83489"/>
                  <a:gd name="csY17" fmla="*/ 4642 h 68323"/>
                  <a:gd name="csX18" fmla="*/ 36489 w 83489"/>
                  <a:gd name="csY18" fmla="*/ 4642 h 68323"/>
                  <a:gd name="csX19" fmla="*/ 39666 w 83489"/>
                  <a:gd name="csY19" fmla="*/ 4845 h 68323"/>
                  <a:gd name="csX20" fmla="*/ 39666 w 83489"/>
                  <a:gd name="csY20" fmla="*/ 5452 h 68323"/>
                  <a:gd name="csX21" fmla="*/ 26363 w 83489"/>
                  <a:gd name="csY21" fmla="*/ 59605 h 68323"/>
                  <a:gd name="csX22" fmla="*/ 14847 w 83489"/>
                  <a:gd name="csY22" fmla="*/ 63856 h 68323"/>
                  <a:gd name="csX23" fmla="*/ 12663 w 83489"/>
                  <a:gd name="csY23" fmla="*/ 63856 h 68323"/>
                  <a:gd name="csX24" fmla="*/ 9983 w 83489"/>
                  <a:gd name="csY24" fmla="*/ 64362 h 68323"/>
                  <a:gd name="csX25" fmla="*/ 9089 w 83489"/>
                  <a:gd name="csY25" fmla="*/ 66690 h 68323"/>
                  <a:gd name="csX26" fmla="*/ 11075 w 83489"/>
                  <a:gd name="csY26" fmla="*/ 68411 h 68323"/>
                  <a:gd name="csX27" fmla="*/ 20208 w 83489"/>
                  <a:gd name="csY27" fmla="*/ 68107 h 68323"/>
                  <a:gd name="csX28" fmla="*/ 29440 w 83489"/>
                  <a:gd name="csY28" fmla="*/ 68006 h 68323"/>
                  <a:gd name="csX29" fmla="*/ 39070 w 83489"/>
                  <a:gd name="csY29" fmla="*/ 68107 h 68323"/>
                  <a:gd name="csX30" fmla="*/ 48203 w 83489"/>
                  <a:gd name="csY30" fmla="*/ 68411 h 68323"/>
                  <a:gd name="csX31" fmla="*/ 50784 w 83489"/>
                  <a:gd name="csY31" fmla="*/ 65577 h 68323"/>
                  <a:gd name="csX32" fmla="*/ 47608 w 83489"/>
                  <a:gd name="csY32" fmla="*/ 63856 h 68323"/>
                  <a:gd name="csX33" fmla="*/ 45423 w 83489"/>
                  <a:gd name="csY33" fmla="*/ 63856 h 68323"/>
                  <a:gd name="csX34" fmla="*/ 37581 w 83489"/>
                  <a:gd name="csY34" fmla="*/ 63350 h 68323"/>
                  <a:gd name="csX35" fmla="*/ 36191 w 83489"/>
                  <a:gd name="csY35" fmla="*/ 62034 h 68323"/>
                  <a:gd name="csX36" fmla="*/ 36588 w 83489"/>
                  <a:gd name="csY36" fmla="*/ 59908 h 68323"/>
                  <a:gd name="csX37" fmla="*/ 49394 w 83489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3489" h="68323">
                    <a:moveTo>
                      <a:pt x="49394" y="7982"/>
                    </a:moveTo>
                    <a:cubicBezTo>
                      <a:pt x="50189" y="4845"/>
                      <a:pt x="50189" y="4642"/>
                      <a:pt x="54358" y="4642"/>
                    </a:cubicBezTo>
                    <a:lnTo>
                      <a:pt x="64980" y="4642"/>
                    </a:lnTo>
                    <a:cubicBezTo>
                      <a:pt x="76099" y="4642"/>
                      <a:pt x="77489" y="7780"/>
                      <a:pt x="77489" y="14056"/>
                    </a:cubicBezTo>
                    <a:cubicBezTo>
                      <a:pt x="77489" y="14764"/>
                      <a:pt x="77489" y="16687"/>
                      <a:pt x="76794" y="21546"/>
                    </a:cubicBezTo>
                    <a:lnTo>
                      <a:pt x="76695" y="22457"/>
                    </a:lnTo>
                    <a:cubicBezTo>
                      <a:pt x="76695" y="23469"/>
                      <a:pt x="77290" y="24279"/>
                      <a:pt x="78780" y="24279"/>
                    </a:cubicBezTo>
                    <a:cubicBezTo>
                      <a:pt x="80666" y="24279"/>
                      <a:pt x="80864" y="23368"/>
                      <a:pt x="81063" y="21546"/>
                    </a:cubicBezTo>
                    <a:lnTo>
                      <a:pt x="83545" y="3427"/>
                    </a:lnTo>
                    <a:cubicBezTo>
                      <a:pt x="83743" y="2415"/>
                      <a:pt x="83743" y="2213"/>
                      <a:pt x="83743" y="1808"/>
                    </a:cubicBezTo>
                    <a:cubicBezTo>
                      <a:pt x="83743" y="87"/>
                      <a:pt x="82155" y="87"/>
                      <a:pt x="80467" y="87"/>
                    </a:cubicBezTo>
                    <a:lnTo>
                      <a:pt x="10876" y="87"/>
                    </a:lnTo>
                    <a:cubicBezTo>
                      <a:pt x="8295" y="87"/>
                      <a:pt x="8196" y="87"/>
                      <a:pt x="7402" y="2213"/>
                    </a:cubicBezTo>
                    <a:lnTo>
                      <a:pt x="850" y="20837"/>
                    </a:lnTo>
                    <a:cubicBezTo>
                      <a:pt x="750" y="21040"/>
                      <a:pt x="254" y="22457"/>
                      <a:pt x="254" y="22558"/>
                    </a:cubicBezTo>
                    <a:cubicBezTo>
                      <a:pt x="254" y="23165"/>
                      <a:pt x="651" y="24279"/>
                      <a:pt x="2339" y="24279"/>
                    </a:cubicBezTo>
                    <a:cubicBezTo>
                      <a:pt x="3927" y="24279"/>
                      <a:pt x="4026" y="23975"/>
                      <a:pt x="4920" y="21546"/>
                    </a:cubicBezTo>
                    <a:cubicBezTo>
                      <a:pt x="9387" y="9501"/>
                      <a:pt x="12266" y="4642"/>
                      <a:pt x="25767" y="4642"/>
                    </a:cubicBezTo>
                    <a:lnTo>
                      <a:pt x="36489" y="4642"/>
                    </a:lnTo>
                    <a:cubicBezTo>
                      <a:pt x="37283" y="4642"/>
                      <a:pt x="38673" y="4642"/>
                      <a:pt x="39666" y="4845"/>
                    </a:cubicBezTo>
                    <a:lnTo>
                      <a:pt x="39666" y="5452"/>
                    </a:lnTo>
                    <a:lnTo>
                      <a:pt x="26363" y="59605"/>
                    </a:lnTo>
                    <a:cubicBezTo>
                      <a:pt x="25569" y="62844"/>
                      <a:pt x="25271" y="63856"/>
                      <a:pt x="14847" y="63856"/>
                    </a:cubicBezTo>
                    <a:lnTo>
                      <a:pt x="12663" y="63856"/>
                    </a:lnTo>
                    <a:cubicBezTo>
                      <a:pt x="10578" y="63856"/>
                      <a:pt x="10479" y="63957"/>
                      <a:pt x="9983" y="64362"/>
                    </a:cubicBezTo>
                    <a:cubicBezTo>
                      <a:pt x="9486" y="64868"/>
                      <a:pt x="9089" y="65982"/>
                      <a:pt x="9089" y="66690"/>
                    </a:cubicBezTo>
                    <a:cubicBezTo>
                      <a:pt x="9089" y="67298"/>
                      <a:pt x="9486" y="68411"/>
                      <a:pt x="11075" y="68411"/>
                    </a:cubicBezTo>
                    <a:cubicBezTo>
                      <a:pt x="14053" y="68411"/>
                      <a:pt x="17230" y="68107"/>
                      <a:pt x="20208" y="68107"/>
                    </a:cubicBezTo>
                    <a:cubicBezTo>
                      <a:pt x="23285" y="68107"/>
                      <a:pt x="26363" y="68006"/>
                      <a:pt x="29440" y="68006"/>
                    </a:cubicBezTo>
                    <a:cubicBezTo>
                      <a:pt x="32617" y="68006"/>
                      <a:pt x="35893" y="68107"/>
                      <a:pt x="39070" y="68107"/>
                    </a:cubicBezTo>
                    <a:cubicBezTo>
                      <a:pt x="42048" y="68107"/>
                      <a:pt x="45225" y="68411"/>
                      <a:pt x="48203" y="68411"/>
                    </a:cubicBezTo>
                    <a:cubicBezTo>
                      <a:pt x="48898" y="68411"/>
                      <a:pt x="50784" y="68411"/>
                      <a:pt x="50784" y="65577"/>
                    </a:cubicBezTo>
                    <a:cubicBezTo>
                      <a:pt x="50784" y="63856"/>
                      <a:pt x="49295" y="63856"/>
                      <a:pt x="47608" y="63856"/>
                    </a:cubicBezTo>
                    <a:lnTo>
                      <a:pt x="45423" y="63856"/>
                    </a:lnTo>
                    <a:cubicBezTo>
                      <a:pt x="42842" y="63856"/>
                      <a:pt x="40162" y="63856"/>
                      <a:pt x="37581" y="63350"/>
                    </a:cubicBezTo>
                    <a:cubicBezTo>
                      <a:pt x="36787" y="63249"/>
                      <a:pt x="36191" y="63147"/>
                      <a:pt x="36191" y="62034"/>
                    </a:cubicBezTo>
                    <a:cubicBezTo>
                      <a:pt x="36191" y="61528"/>
                      <a:pt x="36191" y="61326"/>
                      <a:pt x="36588" y="59908"/>
                    </a:cubicBezTo>
                    <a:lnTo>
                      <a:pt x="49394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D27180A9-0161-946A-30F8-605F196FD188}"/>
              </a:ext>
            </a:extLst>
          </p:cNvPr>
          <p:cNvGrpSpPr/>
          <p:nvPr/>
        </p:nvGrpSpPr>
        <p:grpSpPr>
          <a:xfrm rot="2154779">
            <a:off x="5684583" y="3138849"/>
            <a:ext cx="1004946" cy="281577"/>
            <a:chOff x="9616849" y="3176148"/>
            <a:chExt cx="1004946" cy="281577"/>
          </a:xfrm>
        </p:grpSpPr>
        <p:grpSp>
          <p:nvGrpSpPr>
            <p:cNvPr id="575" name="Group 574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7FFB825-29B0-A80E-0E07-3C8229F7155B}"/>
                </a:ext>
              </a:extLst>
            </p:cNvPr>
            <p:cNvGrpSpPr>
              <a:grpSpLocks noChangeAspect="1"/>
            </p:cNvGrpSpPr>
            <p:nvPr>
              <p:custDataLst>
                <p:tags r:id="rId97"/>
              </p:custDataLst>
            </p:nvPr>
          </p:nvGrpSpPr>
          <p:grpSpPr>
            <a:xfrm rot="21088319">
              <a:off x="9616849" y="3337553"/>
              <a:ext cx="292639" cy="120172"/>
              <a:chOff x="14106909" y="4775959"/>
              <a:chExt cx="292639" cy="120172"/>
            </a:xfrm>
          </p:grpSpPr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0E18E69B-4B1D-7F5E-E71B-2825C7B758E5}"/>
                  </a:ext>
                </a:extLst>
              </p:cNvPr>
              <p:cNvSpPr/>
              <p:nvPr>
                <p:custDataLst>
                  <p:tags r:id="rId98"/>
                </p:custDataLst>
              </p:nvPr>
            </p:nvSpPr>
            <p:spPr>
              <a:xfrm>
                <a:off x="14106909" y="4775959"/>
                <a:ext cx="109722" cy="114176"/>
              </a:xfrm>
              <a:custGeom>
                <a:avLst/>
                <a:gdLst>
                  <a:gd name="csX0" fmla="*/ 40916 w 109722"/>
                  <a:gd name="csY0" fmla="*/ 15875 h 114176"/>
                  <a:gd name="csX1" fmla="*/ 43953 w 109722"/>
                  <a:gd name="csY1" fmla="*/ 4770 h 114176"/>
                  <a:gd name="csX2" fmla="*/ 38082 w 109722"/>
                  <a:gd name="csY2" fmla="*/ 85 h 114176"/>
                  <a:gd name="csX3" fmla="*/ 29984 w 109722"/>
                  <a:gd name="csY3" fmla="*/ 6331 h 114176"/>
                  <a:gd name="csX4" fmla="*/ 833 w 109722"/>
                  <a:gd name="csY4" fmla="*/ 106800 h 114176"/>
                  <a:gd name="csX5" fmla="*/ 226 w 109722"/>
                  <a:gd name="csY5" fmla="*/ 109576 h 114176"/>
                  <a:gd name="csX6" fmla="*/ 5894 w 109722"/>
                  <a:gd name="csY6" fmla="*/ 114261 h 114176"/>
                  <a:gd name="csX7" fmla="*/ 12979 w 109722"/>
                  <a:gd name="csY7" fmla="*/ 110617 h 114176"/>
                  <a:gd name="csX8" fmla="*/ 24114 w 109722"/>
                  <a:gd name="csY8" fmla="*/ 73310 h 114176"/>
                  <a:gd name="csX9" fmla="*/ 43750 w 109722"/>
                  <a:gd name="csY9" fmla="*/ 78690 h 114176"/>
                  <a:gd name="csX10" fmla="*/ 70675 w 109722"/>
                  <a:gd name="csY10" fmla="*/ 66023 h 114176"/>
                  <a:gd name="csX11" fmla="*/ 88895 w 109722"/>
                  <a:gd name="csY11" fmla="*/ 78690 h 114176"/>
                  <a:gd name="csX12" fmla="*/ 103875 w 109722"/>
                  <a:gd name="csY12" fmla="*/ 69146 h 114176"/>
                  <a:gd name="csX13" fmla="*/ 109948 w 109722"/>
                  <a:gd name="csY13" fmla="*/ 51967 h 114176"/>
                  <a:gd name="csX14" fmla="*/ 107519 w 109722"/>
                  <a:gd name="csY14" fmla="*/ 50232 h 114176"/>
                  <a:gd name="csX15" fmla="*/ 104685 w 109722"/>
                  <a:gd name="csY15" fmla="*/ 53356 h 114176"/>
                  <a:gd name="csX16" fmla="*/ 89300 w 109722"/>
                  <a:gd name="csY16" fmla="*/ 74872 h 114176"/>
                  <a:gd name="csX17" fmla="*/ 83226 w 109722"/>
                  <a:gd name="csY17" fmla="*/ 66890 h 114176"/>
                  <a:gd name="csX18" fmla="*/ 87275 w 109722"/>
                  <a:gd name="csY18" fmla="*/ 48844 h 114176"/>
                  <a:gd name="csX19" fmla="*/ 92943 w 109722"/>
                  <a:gd name="csY19" fmla="*/ 30104 h 114176"/>
                  <a:gd name="csX20" fmla="*/ 96385 w 109722"/>
                  <a:gd name="csY20" fmla="*/ 18304 h 114176"/>
                  <a:gd name="csX21" fmla="*/ 99422 w 109722"/>
                  <a:gd name="csY21" fmla="*/ 6678 h 114176"/>
                  <a:gd name="csX22" fmla="*/ 93551 w 109722"/>
                  <a:gd name="csY22" fmla="*/ 1993 h 114176"/>
                  <a:gd name="csX23" fmla="*/ 85656 w 109722"/>
                  <a:gd name="csY23" fmla="*/ 8067 h 114176"/>
                  <a:gd name="csX24" fmla="*/ 76141 w 109722"/>
                  <a:gd name="csY24" fmla="*/ 40515 h 114176"/>
                  <a:gd name="csX25" fmla="*/ 70877 w 109722"/>
                  <a:gd name="csY25" fmla="*/ 58214 h 114176"/>
                  <a:gd name="csX26" fmla="*/ 44560 w 109722"/>
                  <a:gd name="csY26" fmla="*/ 74872 h 114176"/>
                  <a:gd name="csX27" fmla="*/ 29579 w 109722"/>
                  <a:gd name="csY27" fmla="*/ 59776 h 114176"/>
                  <a:gd name="csX28" fmla="*/ 32414 w 109722"/>
                  <a:gd name="csY28" fmla="*/ 45027 h 114176"/>
                  <a:gd name="csX29" fmla="*/ 40916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6" y="15875"/>
                    </a:moveTo>
                    <a:cubicBezTo>
                      <a:pt x="41928" y="12231"/>
                      <a:pt x="43953" y="5637"/>
                      <a:pt x="43953" y="4770"/>
                    </a:cubicBezTo>
                    <a:cubicBezTo>
                      <a:pt x="43953" y="1820"/>
                      <a:pt x="41523" y="85"/>
                      <a:pt x="38082" y="85"/>
                    </a:cubicBezTo>
                    <a:cubicBezTo>
                      <a:pt x="37475" y="85"/>
                      <a:pt x="31806" y="258"/>
                      <a:pt x="29984" y="6331"/>
                    </a:cubicBezTo>
                    <a:lnTo>
                      <a:pt x="833" y="106800"/>
                    </a:lnTo>
                    <a:cubicBezTo>
                      <a:pt x="226" y="108882"/>
                      <a:pt x="226" y="109229"/>
                      <a:pt x="226" y="109576"/>
                    </a:cubicBezTo>
                    <a:cubicBezTo>
                      <a:pt x="226" y="112179"/>
                      <a:pt x="2452" y="114261"/>
                      <a:pt x="5894" y="114261"/>
                    </a:cubicBezTo>
                    <a:cubicBezTo>
                      <a:pt x="10145" y="114261"/>
                      <a:pt x="12574" y="111138"/>
                      <a:pt x="12979" y="110617"/>
                    </a:cubicBezTo>
                    <a:cubicBezTo>
                      <a:pt x="13789" y="109056"/>
                      <a:pt x="16421" y="100033"/>
                      <a:pt x="24114" y="73310"/>
                    </a:cubicBezTo>
                    <a:cubicBezTo>
                      <a:pt x="30592" y="77995"/>
                      <a:pt x="39702" y="78690"/>
                      <a:pt x="43750" y="78690"/>
                    </a:cubicBezTo>
                    <a:cubicBezTo>
                      <a:pt x="57921" y="78690"/>
                      <a:pt x="65816" y="70881"/>
                      <a:pt x="70675" y="66023"/>
                    </a:cubicBezTo>
                    <a:cubicBezTo>
                      <a:pt x="72497" y="73831"/>
                      <a:pt x="79987" y="78690"/>
                      <a:pt x="88895" y="78690"/>
                    </a:cubicBezTo>
                    <a:cubicBezTo>
                      <a:pt x="95980" y="78690"/>
                      <a:pt x="100636" y="74699"/>
                      <a:pt x="103875" y="69146"/>
                    </a:cubicBezTo>
                    <a:cubicBezTo>
                      <a:pt x="107317" y="62899"/>
                      <a:pt x="109948" y="52314"/>
                      <a:pt x="109948" y="51967"/>
                    </a:cubicBezTo>
                    <a:cubicBezTo>
                      <a:pt x="109948" y="50232"/>
                      <a:pt x="108127" y="50232"/>
                      <a:pt x="107519" y="50232"/>
                    </a:cubicBezTo>
                    <a:cubicBezTo>
                      <a:pt x="105495" y="50232"/>
                      <a:pt x="105292" y="50926"/>
                      <a:pt x="104685" y="53356"/>
                    </a:cubicBezTo>
                    <a:cubicBezTo>
                      <a:pt x="101244" y="64634"/>
                      <a:pt x="97600" y="74872"/>
                      <a:pt x="89300" y="74872"/>
                    </a:cubicBezTo>
                    <a:cubicBezTo>
                      <a:pt x="83834" y="74872"/>
                      <a:pt x="83226" y="70361"/>
                      <a:pt x="83226" y="66890"/>
                    </a:cubicBezTo>
                    <a:cubicBezTo>
                      <a:pt x="83226" y="63073"/>
                      <a:pt x="85656" y="54917"/>
                      <a:pt x="87275" y="48844"/>
                    </a:cubicBezTo>
                    <a:lnTo>
                      <a:pt x="92943" y="30104"/>
                    </a:lnTo>
                    <a:cubicBezTo>
                      <a:pt x="93551" y="27501"/>
                      <a:pt x="95575" y="20907"/>
                      <a:pt x="96385" y="18304"/>
                    </a:cubicBezTo>
                    <a:cubicBezTo>
                      <a:pt x="97397" y="14313"/>
                      <a:pt x="99422" y="7720"/>
                      <a:pt x="99422" y="6678"/>
                    </a:cubicBezTo>
                    <a:cubicBezTo>
                      <a:pt x="99422" y="3555"/>
                      <a:pt x="96587" y="1993"/>
                      <a:pt x="93551" y="1993"/>
                    </a:cubicBezTo>
                    <a:cubicBezTo>
                      <a:pt x="92539" y="1993"/>
                      <a:pt x="87275" y="2167"/>
                      <a:pt x="85656" y="8067"/>
                    </a:cubicBezTo>
                    <a:lnTo>
                      <a:pt x="76141" y="40515"/>
                    </a:lnTo>
                    <a:cubicBezTo>
                      <a:pt x="73712" y="49191"/>
                      <a:pt x="71485" y="56479"/>
                      <a:pt x="70877" y="58214"/>
                    </a:cubicBezTo>
                    <a:cubicBezTo>
                      <a:pt x="70675" y="59082"/>
                      <a:pt x="60958" y="74872"/>
                      <a:pt x="44560" y="74872"/>
                    </a:cubicBezTo>
                    <a:cubicBezTo>
                      <a:pt x="34438" y="74872"/>
                      <a:pt x="29579" y="69146"/>
                      <a:pt x="29579" y="59776"/>
                    </a:cubicBezTo>
                    <a:cubicBezTo>
                      <a:pt x="29579" y="54744"/>
                      <a:pt x="30997" y="49885"/>
                      <a:pt x="32414" y="45027"/>
                    </a:cubicBezTo>
                    <a:lnTo>
                      <a:pt x="40916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85DE8415-1E67-75C6-E971-72A1A3DBA2AE}"/>
                  </a:ext>
                </a:extLst>
              </p:cNvPr>
              <p:cNvSpPr/>
              <p:nvPr>
                <p:custDataLst>
                  <p:tags r:id="rId99"/>
                </p:custDataLst>
              </p:nvPr>
            </p:nvSpPr>
            <p:spPr>
              <a:xfrm>
                <a:off x="14229477" y="4824995"/>
                <a:ext cx="69012" cy="54901"/>
              </a:xfrm>
              <a:custGeom>
                <a:avLst/>
                <a:gdLst>
                  <a:gd name="csX0" fmla="*/ 69244 w 69012"/>
                  <a:gd name="csY0" fmla="*/ 9682 h 54901"/>
                  <a:gd name="csX1" fmla="*/ 62158 w 69012"/>
                  <a:gd name="csY1" fmla="*/ 86 h 54901"/>
                  <a:gd name="csX2" fmla="*/ 54506 w 69012"/>
                  <a:gd name="csY2" fmla="*/ 6524 h 54901"/>
                  <a:gd name="csX3" fmla="*/ 56915 w 69012"/>
                  <a:gd name="csY3" fmla="*/ 10289 h 54901"/>
                  <a:gd name="csX4" fmla="*/ 62158 w 69012"/>
                  <a:gd name="csY4" fmla="*/ 20006 h 54901"/>
                  <a:gd name="csX5" fmla="*/ 35942 w 69012"/>
                  <a:gd name="csY5" fmla="*/ 51587 h 54901"/>
                  <a:gd name="csX6" fmla="*/ 24464 w 69012"/>
                  <a:gd name="csY6" fmla="*/ 40777 h 54901"/>
                  <a:gd name="csX7" fmla="*/ 32258 w 69012"/>
                  <a:gd name="csY7" fmla="*/ 17091 h 54901"/>
                  <a:gd name="csX8" fmla="*/ 34242 w 69012"/>
                  <a:gd name="csY8" fmla="*/ 10654 h 54901"/>
                  <a:gd name="csX9" fmla="*/ 20779 w 69012"/>
                  <a:gd name="csY9" fmla="*/ 208 h 54901"/>
                  <a:gd name="csX10" fmla="*/ 232 w 69012"/>
                  <a:gd name="csY10" fmla="*/ 18792 h 54901"/>
                  <a:gd name="csX11" fmla="*/ 2641 w 69012"/>
                  <a:gd name="csY11" fmla="*/ 20371 h 54901"/>
                  <a:gd name="csX12" fmla="*/ 5191 w 69012"/>
                  <a:gd name="csY12" fmla="*/ 18427 h 54901"/>
                  <a:gd name="csX13" fmla="*/ 20354 w 69012"/>
                  <a:gd name="csY13" fmla="*/ 3609 h 54901"/>
                  <a:gd name="csX14" fmla="*/ 23897 w 69012"/>
                  <a:gd name="csY14" fmla="*/ 7860 h 54901"/>
                  <a:gd name="csX15" fmla="*/ 21346 w 69012"/>
                  <a:gd name="csY15" fmla="*/ 15998 h 54901"/>
                  <a:gd name="csX16" fmla="*/ 13694 w 69012"/>
                  <a:gd name="csY16" fmla="*/ 39076 h 54901"/>
                  <a:gd name="csX17" fmla="*/ 35517 w 69012"/>
                  <a:gd name="csY17" fmla="*/ 54988 h 54901"/>
                  <a:gd name="csX18" fmla="*/ 69244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44" y="9682"/>
                    </a:moveTo>
                    <a:cubicBezTo>
                      <a:pt x="69244" y="208"/>
                      <a:pt x="62583" y="86"/>
                      <a:pt x="62158" y="86"/>
                    </a:cubicBezTo>
                    <a:cubicBezTo>
                      <a:pt x="58474" y="86"/>
                      <a:pt x="54506" y="3366"/>
                      <a:pt x="54506" y="6524"/>
                    </a:cubicBezTo>
                    <a:cubicBezTo>
                      <a:pt x="54506" y="8589"/>
                      <a:pt x="55923" y="9560"/>
                      <a:pt x="56915" y="10289"/>
                    </a:cubicBezTo>
                    <a:cubicBezTo>
                      <a:pt x="59324" y="11990"/>
                      <a:pt x="62158" y="15148"/>
                      <a:pt x="62158" y="20006"/>
                    </a:cubicBezTo>
                    <a:cubicBezTo>
                      <a:pt x="62158" y="25472"/>
                      <a:pt x="52805" y="51587"/>
                      <a:pt x="35942" y="51587"/>
                    </a:cubicBezTo>
                    <a:cubicBezTo>
                      <a:pt x="24464" y="51587"/>
                      <a:pt x="24464" y="42842"/>
                      <a:pt x="24464" y="40777"/>
                    </a:cubicBezTo>
                    <a:cubicBezTo>
                      <a:pt x="24464" y="35189"/>
                      <a:pt x="27014" y="28387"/>
                      <a:pt x="32258" y="17091"/>
                    </a:cubicBezTo>
                    <a:cubicBezTo>
                      <a:pt x="33391" y="14540"/>
                      <a:pt x="34242" y="12718"/>
                      <a:pt x="34242" y="10654"/>
                    </a:cubicBezTo>
                    <a:cubicBezTo>
                      <a:pt x="34242" y="4337"/>
                      <a:pt x="28006" y="208"/>
                      <a:pt x="20779" y="208"/>
                    </a:cubicBezTo>
                    <a:cubicBezTo>
                      <a:pt x="6608" y="208"/>
                      <a:pt x="232" y="16848"/>
                      <a:pt x="232" y="18792"/>
                    </a:cubicBezTo>
                    <a:cubicBezTo>
                      <a:pt x="232" y="20371"/>
                      <a:pt x="2215" y="20371"/>
                      <a:pt x="2641" y="20371"/>
                    </a:cubicBezTo>
                    <a:cubicBezTo>
                      <a:pt x="4625" y="20371"/>
                      <a:pt x="4766" y="19763"/>
                      <a:pt x="5191" y="18427"/>
                    </a:cubicBezTo>
                    <a:cubicBezTo>
                      <a:pt x="8592" y="8467"/>
                      <a:pt x="14686" y="3609"/>
                      <a:pt x="20354" y="3609"/>
                    </a:cubicBezTo>
                    <a:cubicBezTo>
                      <a:pt x="22763" y="3609"/>
                      <a:pt x="23897" y="4945"/>
                      <a:pt x="23897" y="7860"/>
                    </a:cubicBezTo>
                    <a:cubicBezTo>
                      <a:pt x="23897" y="10654"/>
                      <a:pt x="22763" y="13204"/>
                      <a:pt x="21346" y="15998"/>
                    </a:cubicBezTo>
                    <a:cubicBezTo>
                      <a:pt x="15253" y="29481"/>
                      <a:pt x="13694" y="34704"/>
                      <a:pt x="13694" y="39076"/>
                    </a:cubicBezTo>
                    <a:cubicBezTo>
                      <a:pt x="13694" y="51101"/>
                      <a:pt x="24747" y="54988"/>
                      <a:pt x="35517" y="54988"/>
                    </a:cubicBezTo>
                    <a:cubicBezTo>
                      <a:pt x="59324" y="54988"/>
                      <a:pt x="69244" y="19642"/>
                      <a:pt x="69244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A390784B-4148-1DD2-AFFA-536190EEF752}"/>
                  </a:ext>
                </a:extLst>
              </p:cNvPr>
              <p:cNvSpPr/>
              <p:nvPr>
                <p:custDataLst>
                  <p:tags r:id="rId100"/>
                </p:custDataLst>
              </p:nvPr>
            </p:nvSpPr>
            <p:spPr>
              <a:xfrm>
                <a:off x="14315637" y="4837221"/>
                <a:ext cx="83911" cy="58910"/>
              </a:xfrm>
              <a:custGeom>
                <a:avLst/>
                <a:gdLst>
                  <a:gd name="csX0" fmla="*/ 29589 w 83911"/>
                  <a:gd name="csY0" fmla="*/ 31494 h 58910"/>
                  <a:gd name="csX1" fmla="*/ 42141 w 83911"/>
                  <a:gd name="csY1" fmla="*/ 31494 h 58910"/>
                  <a:gd name="csX2" fmla="*/ 51959 w 83911"/>
                  <a:gd name="csY2" fmla="*/ 35572 h 58910"/>
                  <a:gd name="csX3" fmla="*/ 51251 w 83911"/>
                  <a:gd name="csY3" fmla="*/ 39563 h 58910"/>
                  <a:gd name="csX4" fmla="*/ 51149 w 83911"/>
                  <a:gd name="csY4" fmla="*/ 40170 h 58910"/>
                  <a:gd name="csX5" fmla="*/ 53275 w 83911"/>
                  <a:gd name="csY5" fmla="*/ 41645 h 58910"/>
                  <a:gd name="csX6" fmla="*/ 55603 w 83911"/>
                  <a:gd name="csY6" fmla="*/ 39823 h 58910"/>
                  <a:gd name="csX7" fmla="*/ 61575 w 83911"/>
                  <a:gd name="csY7" fmla="*/ 18914 h 58910"/>
                  <a:gd name="csX8" fmla="*/ 59551 w 83911"/>
                  <a:gd name="csY8" fmla="*/ 17439 h 58910"/>
                  <a:gd name="csX9" fmla="*/ 57223 w 83911"/>
                  <a:gd name="csY9" fmla="*/ 19435 h 58910"/>
                  <a:gd name="csX10" fmla="*/ 42546 w 83911"/>
                  <a:gd name="csY10" fmla="*/ 27590 h 58910"/>
                  <a:gd name="csX11" fmla="*/ 30703 w 83911"/>
                  <a:gd name="csY11" fmla="*/ 27590 h 58910"/>
                  <a:gd name="csX12" fmla="*/ 36776 w 83911"/>
                  <a:gd name="csY12" fmla="*/ 6854 h 58910"/>
                  <a:gd name="csX13" fmla="*/ 41837 w 83911"/>
                  <a:gd name="csY13" fmla="*/ 3991 h 58910"/>
                  <a:gd name="csX14" fmla="*/ 60360 w 83911"/>
                  <a:gd name="csY14" fmla="*/ 3991 h 58910"/>
                  <a:gd name="csX15" fmla="*/ 78276 w 83911"/>
                  <a:gd name="csY15" fmla="*/ 14836 h 58910"/>
                  <a:gd name="csX16" fmla="*/ 77973 w 83911"/>
                  <a:gd name="csY16" fmla="*/ 19174 h 58910"/>
                  <a:gd name="csX17" fmla="*/ 80098 w 83911"/>
                  <a:gd name="csY17" fmla="*/ 20823 h 58910"/>
                  <a:gd name="csX18" fmla="*/ 82325 w 83911"/>
                  <a:gd name="csY18" fmla="*/ 18394 h 58910"/>
                  <a:gd name="csX19" fmla="*/ 83945 w 83911"/>
                  <a:gd name="csY19" fmla="*/ 2950 h 58910"/>
                  <a:gd name="csX20" fmla="*/ 84147 w 83911"/>
                  <a:gd name="csY20" fmla="*/ 1649 h 58910"/>
                  <a:gd name="csX21" fmla="*/ 80807 w 83911"/>
                  <a:gd name="csY21" fmla="*/ 87 h 58910"/>
                  <a:gd name="csX22" fmla="*/ 19872 w 83911"/>
                  <a:gd name="csY22" fmla="*/ 87 h 58910"/>
                  <a:gd name="csX23" fmla="*/ 16330 w 83911"/>
                  <a:gd name="csY23" fmla="*/ 2516 h 58910"/>
                  <a:gd name="csX24" fmla="*/ 20075 w 83911"/>
                  <a:gd name="csY24" fmla="*/ 3991 h 58910"/>
                  <a:gd name="csX25" fmla="*/ 26553 w 83911"/>
                  <a:gd name="csY25" fmla="*/ 4512 h 58910"/>
                  <a:gd name="csX26" fmla="*/ 26249 w 83911"/>
                  <a:gd name="csY26" fmla="*/ 6681 h 58910"/>
                  <a:gd name="csX27" fmla="*/ 13091 w 83911"/>
                  <a:gd name="csY27" fmla="*/ 51796 h 58910"/>
                  <a:gd name="csX28" fmla="*/ 4386 w 83911"/>
                  <a:gd name="csY28" fmla="*/ 55093 h 58910"/>
                  <a:gd name="csX29" fmla="*/ 236 w 83911"/>
                  <a:gd name="csY29" fmla="*/ 57523 h 58910"/>
                  <a:gd name="csX30" fmla="*/ 2058 w 83911"/>
                  <a:gd name="csY30" fmla="*/ 58997 h 58910"/>
                  <a:gd name="csX31" fmla="*/ 9042 w 83911"/>
                  <a:gd name="csY31" fmla="*/ 58737 h 58910"/>
                  <a:gd name="csX32" fmla="*/ 16836 w 83911"/>
                  <a:gd name="csY32" fmla="*/ 58650 h 58910"/>
                  <a:gd name="csX33" fmla="*/ 25237 w 83911"/>
                  <a:gd name="csY33" fmla="*/ 58737 h 58910"/>
                  <a:gd name="csX34" fmla="*/ 33638 w 83911"/>
                  <a:gd name="csY34" fmla="*/ 58997 h 58910"/>
                  <a:gd name="csX35" fmla="*/ 36270 w 83911"/>
                  <a:gd name="csY35" fmla="*/ 56568 h 58910"/>
                  <a:gd name="csX36" fmla="*/ 32221 w 83911"/>
                  <a:gd name="csY36" fmla="*/ 55093 h 58910"/>
                  <a:gd name="csX37" fmla="*/ 26350 w 83911"/>
                  <a:gd name="csY37" fmla="*/ 54920 h 58910"/>
                  <a:gd name="csX38" fmla="*/ 23213 w 83911"/>
                  <a:gd name="csY38" fmla="*/ 53618 h 58910"/>
                  <a:gd name="csX39" fmla="*/ 23617 w 83911"/>
                  <a:gd name="csY39" fmla="*/ 51710 h 58910"/>
                  <a:gd name="csX40" fmla="*/ 29589 w 83911"/>
                  <a:gd name="csY40" fmla="*/ 31494 h 58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83911" h="58910">
                    <a:moveTo>
                      <a:pt x="29589" y="31494"/>
                    </a:moveTo>
                    <a:lnTo>
                      <a:pt x="42141" y="31494"/>
                    </a:lnTo>
                    <a:cubicBezTo>
                      <a:pt x="51149" y="31494"/>
                      <a:pt x="51959" y="32709"/>
                      <a:pt x="51959" y="35572"/>
                    </a:cubicBezTo>
                    <a:cubicBezTo>
                      <a:pt x="51959" y="36960"/>
                      <a:pt x="51453" y="39129"/>
                      <a:pt x="51251" y="39563"/>
                    </a:cubicBezTo>
                    <a:cubicBezTo>
                      <a:pt x="51251" y="39823"/>
                      <a:pt x="51149" y="39997"/>
                      <a:pt x="51149" y="40170"/>
                    </a:cubicBezTo>
                    <a:cubicBezTo>
                      <a:pt x="51149" y="40691"/>
                      <a:pt x="51554" y="41645"/>
                      <a:pt x="53275" y="41645"/>
                    </a:cubicBezTo>
                    <a:cubicBezTo>
                      <a:pt x="54692" y="41645"/>
                      <a:pt x="55198" y="41298"/>
                      <a:pt x="55603" y="39823"/>
                    </a:cubicBezTo>
                    <a:lnTo>
                      <a:pt x="61575" y="18914"/>
                    </a:lnTo>
                    <a:cubicBezTo>
                      <a:pt x="61575" y="18827"/>
                      <a:pt x="61575" y="17439"/>
                      <a:pt x="59551" y="17439"/>
                    </a:cubicBezTo>
                    <a:cubicBezTo>
                      <a:pt x="57830" y="17439"/>
                      <a:pt x="57628" y="17960"/>
                      <a:pt x="57223" y="19435"/>
                    </a:cubicBezTo>
                    <a:cubicBezTo>
                      <a:pt x="54895" y="26289"/>
                      <a:pt x="52162" y="27590"/>
                      <a:pt x="42546" y="27590"/>
                    </a:cubicBezTo>
                    <a:lnTo>
                      <a:pt x="30703" y="27590"/>
                    </a:lnTo>
                    <a:lnTo>
                      <a:pt x="36776" y="6854"/>
                    </a:lnTo>
                    <a:cubicBezTo>
                      <a:pt x="37586" y="4165"/>
                      <a:pt x="37586" y="3991"/>
                      <a:pt x="41837" y="3991"/>
                    </a:cubicBezTo>
                    <a:lnTo>
                      <a:pt x="60360" y="3991"/>
                    </a:lnTo>
                    <a:cubicBezTo>
                      <a:pt x="74734" y="3991"/>
                      <a:pt x="78276" y="6247"/>
                      <a:pt x="78276" y="14836"/>
                    </a:cubicBezTo>
                    <a:cubicBezTo>
                      <a:pt x="78276" y="16745"/>
                      <a:pt x="77973" y="19001"/>
                      <a:pt x="77973" y="19174"/>
                    </a:cubicBezTo>
                    <a:cubicBezTo>
                      <a:pt x="77973" y="20389"/>
                      <a:pt x="78985" y="20823"/>
                      <a:pt x="80098" y="20823"/>
                    </a:cubicBezTo>
                    <a:cubicBezTo>
                      <a:pt x="82022" y="20823"/>
                      <a:pt x="82123" y="20042"/>
                      <a:pt x="82325" y="18394"/>
                    </a:cubicBezTo>
                    <a:lnTo>
                      <a:pt x="83945" y="2950"/>
                    </a:lnTo>
                    <a:lnTo>
                      <a:pt x="84147" y="1649"/>
                    </a:lnTo>
                    <a:cubicBezTo>
                      <a:pt x="84147" y="87"/>
                      <a:pt x="82629" y="87"/>
                      <a:pt x="80807" y="87"/>
                    </a:cubicBezTo>
                    <a:lnTo>
                      <a:pt x="19872" y="87"/>
                    </a:lnTo>
                    <a:cubicBezTo>
                      <a:pt x="17848" y="87"/>
                      <a:pt x="16330" y="87"/>
                      <a:pt x="16330" y="2516"/>
                    </a:cubicBezTo>
                    <a:cubicBezTo>
                      <a:pt x="16330" y="3991"/>
                      <a:pt x="17544" y="3991"/>
                      <a:pt x="20075" y="3991"/>
                    </a:cubicBezTo>
                    <a:cubicBezTo>
                      <a:pt x="21087" y="3991"/>
                      <a:pt x="24427" y="3991"/>
                      <a:pt x="26553" y="4512"/>
                    </a:cubicBezTo>
                    <a:cubicBezTo>
                      <a:pt x="26553" y="5553"/>
                      <a:pt x="26553" y="5727"/>
                      <a:pt x="26249" y="6681"/>
                    </a:cubicBezTo>
                    <a:lnTo>
                      <a:pt x="13091" y="51796"/>
                    </a:lnTo>
                    <a:cubicBezTo>
                      <a:pt x="12281" y="54399"/>
                      <a:pt x="12180" y="55093"/>
                      <a:pt x="4386" y="55093"/>
                    </a:cubicBezTo>
                    <a:cubicBezTo>
                      <a:pt x="1855" y="55093"/>
                      <a:pt x="236" y="55093"/>
                      <a:pt x="236" y="57523"/>
                    </a:cubicBezTo>
                    <a:cubicBezTo>
                      <a:pt x="236" y="58217"/>
                      <a:pt x="944" y="58997"/>
                      <a:pt x="2058" y="58997"/>
                    </a:cubicBezTo>
                    <a:cubicBezTo>
                      <a:pt x="4284" y="58997"/>
                      <a:pt x="6815" y="58737"/>
                      <a:pt x="9042" y="58737"/>
                    </a:cubicBezTo>
                    <a:cubicBezTo>
                      <a:pt x="11572" y="58737"/>
                      <a:pt x="14204" y="58650"/>
                      <a:pt x="16836" y="58650"/>
                    </a:cubicBezTo>
                    <a:cubicBezTo>
                      <a:pt x="19670" y="58650"/>
                      <a:pt x="22403" y="58737"/>
                      <a:pt x="25237" y="58737"/>
                    </a:cubicBezTo>
                    <a:cubicBezTo>
                      <a:pt x="27970" y="58737"/>
                      <a:pt x="30905" y="58997"/>
                      <a:pt x="33638" y="58997"/>
                    </a:cubicBezTo>
                    <a:cubicBezTo>
                      <a:pt x="34246" y="58997"/>
                      <a:pt x="36270" y="58997"/>
                      <a:pt x="36270" y="56568"/>
                    </a:cubicBezTo>
                    <a:cubicBezTo>
                      <a:pt x="36270" y="55093"/>
                      <a:pt x="34853" y="55093"/>
                      <a:pt x="32221" y="55093"/>
                    </a:cubicBezTo>
                    <a:cubicBezTo>
                      <a:pt x="29792" y="55093"/>
                      <a:pt x="28982" y="55093"/>
                      <a:pt x="26350" y="54920"/>
                    </a:cubicBezTo>
                    <a:cubicBezTo>
                      <a:pt x="23921" y="54746"/>
                      <a:pt x="23213" y="54659"/>
                      <a:pt x="23213" y="53618"/>
                    </a:cubicBezTo>
                    <a:cubicBezTo>
                      <a:pt x="23213" y="53098"/>
                      <a:pt x="23213" y="52924"/>
                      <a:pt x="23617" y="51710"/>
                    </a:cubicBezTo>
                    <a:lnTo>
                      <a:pt x="29589" y="31494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175741-0DC4-B9E3-2CF4-46AF40D70E0F}"/>
                </a:ext>
              </a:extLst>
            </p:cNvPr>
            <p:cNvSpPr txBox="1"/>
            <p:nvPr/>
          </p:nvSpPr>
          <p:spPr>
            <a:xfrm rot="21068434">
              <a:off x="9784576" y="3176148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3D4AF20F-8F9B-5CE4-2017-49EC2791750C}"/>
              </a:ext>
            </a:extLst>
          </p:cNvPr>
          <p:cNvGrpSpPr/>
          <p:nvPr/>
        </p:nvGrpSpPr>
        <p:grpSpPr>
          <a:xfrm rot="20691952">
            <a:off x="8619625" y="3358492"/>
            <a:ext cx="837219" cy="276999"/>
            <a:chOff x="6532632" y="3131069"/>
            <a:chExt cx="837219" cy="276999"/>
          </a:xfrm>
        </p:grpSpPr>
        <p:grpSp>
          <p:nvGrpSpPr>
            <p:cNvPr id="565" name="Group 564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0F34038-3972-B6A7-3242-E94985ECA1A3}"/>
                </a:ext>
              </a:extLst>
            </p:cNvPr>
            <p:cNvGrpSpPr>
              <a:grpSpLocks noChangeAspect="1"/>
            </p:cNvGrpSpPr>
            <p:nvPr>
              <p:custDataLst>
                <p:tags r:id="rId94"/>
              </p:custDataLst>
            </p:nvPr>
          </p:nvGrpSpPr>
          <p:grpSpPr>
            <a:xfrm rot="867287">
              <a:off x="6627193" y="3166974"/>
              <a:ext cx="167447" cy="133206"/>
              <a:chOff x="10868219" y="4828080"/>
              <a:chExt cx="167447" cy="133206"/>
            </a:xfrm>
          </p:grpSpPr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00B2720C-EC6E-63EB-C3DC-58CC24557CCA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10868219" y="4828080"/>
                <a:ext cx="98750" cy="133206"/>
              </a:xfrm>
              <a:custGeom>
                <a:avLst/>
                <a:gdLst>
                  <a:gd name="csX0" fmla="*/ 36850 w 98750"/>
                  <a:gd name="csY0" fmla="*/ 18507 h 133206"/>
                  <a:gd name="csX1" fmla="*/ 39583 w 98750"/>
                  <a:gd name="csY1" fmla="*/ 5551 h 133206"/>
                  <a:gd name="csX2" fmla="*/ 34299 w 98750"/>
                  <a:gd name="csY2" fmla="*/ 85 h 133206"/>
                  <a:gd name="csX3" fmla="*/ 27012 w 98750"/>
                  <a:gd name="csY3" fmla="*/ 7373 h 133206"/>
                  <a:gd name="csX4" fmla="*/ 775 w 98750"/>
                  <a:gd name="csY4" fmla="*/ 124586 h 133206"/>
                  <a:gd name="csX5" fmla="*/ 229 w 98750"/>
                  <a:gd name="csY5" fmla="*/ 127825 h 133206"/>
                  <a:gd name="csX6" fmla="*/ 5330 w 98750"/>
                  <a:gd name="csY6" fmla="*/ 133291 h 133206"/>
                  <a:gd name="csX7" fmla="*/ 11707 w 98750"/>
                  <a:gd name="csY7" fmla="*/ 129040 h 133206"/>
                  <a:gd name="csX8" fmla="*/ 21728 w 98750"/>
                  <a:gd name="csY8" fmla="*/ 85515 h 133206"/>
                  <a:gd name="csX9" fmla="*/ 39401 w 98750"/>
                  <a:gd name="csY9" fmla="*/ 91790 h 133206"/>
                  <a:gd name="csX10" fmla="*/ 63633 w 98750"/>
                  <a:gd name="csY10" fmla="*/ 77012 h 133206"/>
                  <a:gd name="csX11" fmla="*/ 80031 w 98750"/>
                  <a:gd name="csY11" fmla="*/ 91790 h 133206"/>
                  <a:gd name="csX12" fmla="*/ 93513 w 98750"/>
                  <a:gd name="csY12" fmla="*/ 80656 h 133206"/>
                  <a:gd name="csX13" fmla="*/ 98979 w 98750"/>
                  <a:gd name="csY13" fmla="*/ 60614 h 133206"/>
                  <a:gd name="csX14" fmla="*/ 96793 w 98750"/>
                  <a:gd name="csY14" fmla="*/ 58590 h 133206"/>
                  <a:gd name="csX15" fmla="*/ 94242 w 98750"/>
                  <a:gd name="csY15" fmla="*/ 62234 h 133206"/>
                  <a:gd name="csX16" fmla="*/ 80395 w 98750"/>
                  <a:gd name="csY16" fmla="*/ 87337 h 133206"/>
                  <a:gd name="csX17" fmla="*/ 74929 w 98750"/>
                  <a:gd name="csY17" fmla="*/ 78024 h 133206"/>
                  <a:gd name="csX18" fmla="*/ 78573 w 98750"/>
                  <a:gd name="csY18" fmla="*/ 56971 h 133206"/>
                  <a:gd name="csX19" fmla="*/ 83675 w 98750"/>
                  <a:gd name="csY19" fmla="*/ 35107 h 133206"/>
                  <a:gd name="csX20" fmla="*/ 86772 w 98750"/>
                  <a:gd name="csY20" fmla="*/ 21341 h 133206"/>
                  <a:gd name="csX21" fmla="*/ 89505 w 98750"/>
                  <a:gd name="csY21" fmla="*/ 7777 h 133206"/>
                  <a:gd name="csX22" fmla="*/ 84221 w 98750"/>
                  <a:gd name="csY22" fmla="*/ 2312 h 133206"/>
                  <a:gd name="csX23" fmla="*/ 77116 w 98750"/>
                  <a:gd name="csY23" fmla="*/ 9397 h 133206"/>
                  <a:gd name="csX24" fmla="*/ 68552 w 98750"/>
                  <a:gd name="csY24" fmla="*/ 47253 h 133206"/>
                  <a:gd name="csX25" fmla="*/ 63815 w 98750"/>
                  <a:gd name="csY25" fmla="*/ 67902 h 133206"/>
                  <a:gd name="csX26" fmla="*/ 40130 w 98750"/>
                  <a:gd name="csY26" fmla="*/ 87337 h 133206"/>
                  <a:gd name="csX27" fmla="*/ 26647 w 98750"/>
                  <a:gd name="csY27" fmla="*/ 69724 h 133206"/>
                  <a:gd name="csX28" fmla="*/ 29198 w 98750"/>
                  <a:gd name="csY28" fmla="*/ 52517 h 133206"/>
                  <a:gd name="csX29" fmla="*/ 36850 w 98750"/>
                  <a:gd name="csY29" fmla="*/ 18507 h 133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98750" h="133206">
                    <a:moveTo>
                      <a:pt x="36850" y="18507"/>
                    </a:moveTo>
                    <a:cubicBezTo>
                      <a:pt x="37761" y="14256"/>
                      <a:pt x="39583" y="6563"/>
                      <a:pt x="39583" y="5551"/>
                    </a:cubicBezTo>
                    <a:cubicBezTo>
                      <a:pt x="39583" y="2109"/>
                      <a:pt x="37397" y="85"/>
                      <a:pt x="34299" y="85"/>
                    </a:cubicBezTo>
                    <a:cubicBezTo>
                      <a:pt x="33753" y="85"/>
                      <a:pt x="28651" y="287"/>
                      <a:pt x="27012" y="7373"/>
                    </a:cubicBezTo>
                    <a:lnTo>
                      <a:pt x="775" y="124586"/>
                    </a:lnTo>
                    <a:cubicBezTo>
                      <a:pt x="229" y="127015"/>
                      <a:pt x="229" y="127420"/>
                      <a:pt x="229" y="127825"/>
                    </a:cubicBezTo>
                    <a:cubicBezTo>
                      <a:pt x="229" y="130861"/>
                      <a:pt x="2233" y="133291"/>
                      <a:pt x="5330" y="133291"/>
                    </a:cubicBezTo>
                    <a:cubicBezTo>
                      <a:pt x="9156" y="133291"/>
                      <a:pt x="11343" y="129647"/>
                      <a:pt x="11707" y="129040"/>
                    </a:cubicBezTo>
                    <a:cubicBezTo>
                      <a:pt x="12436" y="127218"/>
                      <a:pt x="14804" y="116691"/>
                      <a:pt x="21728" y="85515"/>
                    </a:cubicBezTo>
                    <a:cubicBezTo>
                      <a:pt x="27558" y="90981"/>
                      <a:pt x="35757" y="91790"/>
                      <a:pt x="39401" y="91790"/>
                    </a:cubicBezTo>
                    <a:cubicBezTo>
                      <a:pt x="52155" y="91790"/>
                      <a:pt x="59260" y="82681"/>
                      <a:pt x="63633" y="77012"/>
                    </a:cubicBezTo>
                    <a:cubicBezTo>
                      <a:pt x="65273" y="86122"/>
                      <a:pt x="72014" y="91790"/>
                      <a:pt x="80031" y="91790"/>
                    </a:cubicBezTo>
                    <a:cubicBezTo>
                      <a:pt x="86408" y="91790"/>
                      <a:pt x="90598" y="87134"/>
                      <a:pt x="93513" y="80656"/>
                    </a:cubicBezTo>
                    <a:cubicBezTo>
                      <a:pt x="96611" y="73368"/>
                      <a:pt x="98979" y="61019"/>
                      <a:pt x="98979" y="60614"/>
                    </a:cubicBezTo>
                    <a:cubicBezTo>
                      <a:pt x="98979" y="58590"/>
                      <a:pt x="97339" y="58590"/>
                      <a:pt x="96793" y="58590"/>
                    </a:cubicBezTo>
                    <a:cubicBezTo>
                      <a:pt x="94971" y="58590"/>
                      <a:pt x="94789" y="59400"/>
                      <a:pt x="94242" y="62234"/>
                    </a:cubicBezTo>
                    <a:cubicBezTo>
                      <a:pt x="91145" y="75393"/>
                      <a:pt x="87865" y="87337"/>
                      <a:pt x="80395" y="87337"/>
                    </a:cubicBezTo>
                    <a:cubicBezTo>
                      <a:pt x="75476" y="87337"/>
                      <a:pt x="74929" y="82073"/>
                      <a:pt x="74929" y="78024"/>
                    </a:cubicBezTo>
                    <a:cubicBezTo>
                      <a:pt x="74929" y="73571"/>
                      <a:pt x="77116" y="64056"/>
                      <a:pt x="78573" y="56971"/>
                    </a:cubicBezTo>
                    <a:lnTo>
                      <a:pt x="83675" y="35107"/>
                    </a:lnTo>
                    <a:cubicBezTo>
                      <a:pt x="84221" y="32070"/>
                      <a:pt x="86043" y="24378"/>
                      <a:pt x="86772" y="21341"/>
                    </a:cubicBezTo>
                    <a:cubicBezTo>
                      <a:pt x="87683" y="16685"/>
                      <a:pt x="89505" y="8992"/>
                      <a:pt x="89505" y="7777"/>
                    </a:cubicBezTo>
                    <a:cubicBezTo>
                      <a:pt x="89505" y="4134"/>
                      <a:pt x="86954" y="2312"/>
                      <a:pt x="84221" y="2312"/>
                    </a:cubicBezTo>
                    <a:cubicBezTo>
                      <a:pt x="83310" y="2312"/>
                      <a:pt x="78573" y="2514"/>
                      <a:pt x="77116" y="9397"/>
                    </a:cubicBezTo>
                    <a:lnTo>
                      <a:pt x="68552" y="47253"/>
                    </a:lnTo>
                    <a:cubicBezTo>
                      <a:pt x="66366" y="57375"/>
                      <a:pt x="64362" y="65878"/>
                      <a:pt x="63815" y="67902"/>
                    </a:cubicBezTo>
                    <a:cubicBezTo>
                      <a:pt x="63633" y="68915"/>
                      <a:pt x="54888" y="87337"/>
                      <a:pt x="40130" y="87337"/>
                    </a:cubicBezTo>
                    <a:cubicBezTo>
                      <a:pt x="31020" y="87337"/>
                      <a:pt x="26647" y="80656"/>
                      <a:pt x="26647" y="69724"/>
                    </a:cubicBezTo>
                    <a:cubicBezTo>
                      <a:pt x="26647" y="63854"/>
                      <a:pt x="27922" y="58185"/>
                      <a:pt x="29198" y="52517"/>
                    </a:cubicBezTo>
                    <a:lnTo>
                      <a:pt x="36850" y="1850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D9DDAA13-53D9-C430-B469-F24B95B81FC2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10980443" y="4885431"/>
                <a:ext cx="55223" cy="63910"/>
              </a:xfrm>
              <a:custGeom>
                <a:avLst/>
                <a:gdLst>
                  <a:gd name="csX0" fmla="*/ 48189 w 55223"/>
                  <a:gd name="csY0" fmla="*/ 8305 h 63910"/>
                  <a:gd name="csX1" fmla="*/ 41684 w 55223"/>
                  <a:gd name="csY1" fmla="*/ 16241 h 63910"/>
                  <a:gd name="csX2" fmla="*/ 46658 w 55223"/>
                  <a:gd name="csY2" fmla="*/ 21484 h 63910"/>
                  <a:gd name="csX3" fmla="*/ 53928 w 55223"/>
                  <a:gd name="csY3" fmla="*/ 12415 h 63910"/>
                  <a:gd name="csX4" fmla="*/ 37093 w 55223"/>
                  <a:gd name="csY4" fmla="*/ 86 h 63910"/>
                  <a:gd name="csX5" fmla="*/ 235 w 55223"/>
                  <a:gd name="csY5" fmla="*/ 39339 h 63910"/>
                  <a:gd name="csX6" fmla="*/ 23829 w 55223"/>
                  <a:gd name="csY6" fmla="*/ 63997 h 63910"/>
                  <a:gd name="csX7" fmla="*/ 55458 w 55223"/>
                  <a:gd name="csY7" fmla="*/ 47984 h 63910"/>
                  <a:gd name="csX8" fmla="*/ 53290 w 55223"/>
                  <a:gd name="csY8" fmla="*/ 45575 h 63910"/>
                  <a:gd name="csX9" fmla="*/ 51250 w 55223"/>
                  <a:gd name="csY9" fmla="*/ 46992 h 63910"/>
                  <a:gd name="csX10" fmla="*/ 24084 w 55223"/>
                  <a:gd name="csY10" fmla="*/ 60029 h 63910"/>
                  <a:gd name="csX11" fmla="*/ 10820 w 55223"/>
                  <a:gd name="csY11" fmla="*/ 44299 h 63910"/>
                  <a:gd name="csX12" fmla="*/ 19238 w 55223"/>
                  <a:gd name="csY12" fmla="*/ 14966 h 63910"/>
                  <a:gd name="csX13" fmla="*/ 37093 w 55223"/>
                  <a:gd name="csY13" fmla="*/ 4054 h 63910"/>
                  <a:gd name="csX14" fmla="*/ 48189 w 55223"/>
                  <a:gd name="csY14" fmla="*/ 830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5223" h="63910">
                    <a:moveTo>
                      <a:pt x="48189" y="8305"/>
                    </a:moveTo>
                    <a:cubicBezTo>
                      <a:pt x="43597" y="9156"/>
                      <a:pt x="41684" y="13123"/>
                      <a:pt x="41684" y="16241"/>
                    </a:cubicBezTo>
                    <a:cubicBezTo>
                      <a:pt x="41684" y="20067"/>
                      <a:pt x="44363" y="21484"/>
                      <a:pt x="46658" y="21484"/>
                    </a:cubicBezTo>
                    <a:cubicBezTo>
                      <a:pt x="49464" y="21484"/>
                      <a:pt x="53928" y="19217"/>
                      <a:pt x="53928" y="12415"/>
                    </a:cubicBezTo>
                    <a:cubicBezTo>
                      <a:pt x="53928" y="2779"/>
                      <a:pt x="43980" y="86"/>
                      <a:pt x="37093" y="86"/>
                    </a:cubicBezTo>
                    <a:cubicBezTo>
                      <a:pt x="17962" y="86"/>
                      <a:pt x="235" y="19642"/>
                      <a:pt x="235" y="39339"/>
                    </a:cubicBezTo>
                    <a:cubicBezTo>
                      <a:pt x="235" y="51526"/>
                      <a:pt x="7887" y="63997"/>
                      <a:pt x="23829" y="63997"/>
                    </a:cubicBezTo>
                    <a:cubicBezTo>
                      <a:pt x="45383" y="63997"/>
                      <a:pt x="55458" y="49968"/>
                      <a:pt x="55458" y="47984"/>
                    </a:cubicBezTo>
                    <a:cubicBezTo>
                      <a:pt x="55458" y="47133"/>
                      <a:pt x="54311" y="45575"/>
                      <a:pt x="53290" y="45575"/>
                    </a:cubicBezTo>
                    <a:cubicBezTo>
                      <a:pt x="52525" y="45575"/>
                      <a:pt x="52270" y="45858"/>
                      <a:pt x="51250" y="46992"/>
                    </a:cubicBezTo>
                    <a:cubicBezTo>
                      <a:pt x="41302" y="60029"/>
                      <a:pt x="26380" y="60029"/>
                      <a:pt x="24084" y="60029"/>
                    </a:cubicBezTo>
                    <a:cubicBezTo>
                      <a:pt x="14901" y="60029"/>
                      <a:pt x="10820" y="53085"/>
                      <a:pt x="10820" y="44299"/>
                    </a:cubicBezTo>
                    <a:cubicBezTo>
                      <a:pt x="10820" y="40190"/>
                      <a:pt x="12606" y="24743"/>
                      <a:pt x="19238" y="14966"/>
                    </a:cubicBezTo>
                    <a:cubicBezTo>
                      <a:pt x="24084" y="8022"/>
                      <a:pt x="30716" y="4054"/>
                      <a:pt x="37093" y="4054"/>
                    </a:cubicBezTo>
                    <a:cubicBezTo>
                      <a:pt x="38879" y="4054"/>
                      <a:pt x="45000" y="4337"/>
                      <a:pt x="48189" y="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199B9E-5EEB-DA76-66B8-75552FABD193}"/>
                </a:ext>
              </a:extLst>
            </p:cNvPr>
            <p:cNvSpPr txBox="1"/>
            <p:nvPr/>
          </p:nvSpPr>
          <p:spPr>
            <a:xfrm rot="847402">
              <a:off x="6532632" y="3131069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[-]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6A4BFE16-56FE-4C8A-3D70-AC662193D623}"/>
              </a:ext>
            </a:extLst>
          </p:cNvPr>
          <p:cNvGrpSpPr/>
          <p:nvPr/>
        </p:nvGrpSpPr>
        <p:grpSpPr>
          <a:xfrm>
            <a:off x="5320942" y="1260772"/>
            <a:ext cx="276999" cy="1271810"/>
            <a:chOff x="5522940" y="1294861"/>
            <a:chExt cx="276999" cy="1271810"/>
          </a:xfrm>
        </p:grpSpPr>
        <p:grpSp>
          <p:nvGrpSpPr>
            <p:cNvPr id="549" name="Group 548" descr="\documentclass{article}&#10;\usepackage{amsmath}&#10;\pagestyle{empty}&#10;\begin{document}&#10;&#10;\begin{align*}&#10;\mu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79E8A9BF-B780-EEC0-661B-3B49D6089EFE}"/>
                </a:ext>
              </a:extLst>
            </p:cNvPr>
            <p:cNvGrpSpPr>
              <a:grpSpLocks noChangeAspect="1"/>
            </p:cNvGrpSpPr>
            <p:nvPr>
              <p:custDataLst>
                <p:tags r:id="rId87"/>
              </p:custDataLst>
            </p:nvPr>
          </p:nvGrpSpPr>
          <p:grpSpPr>
            <a:xfrm rot="16200000">
              <a:off x="5395483" y="2236773"/>
              <a:ext cx="538767" cy="121030"/>
              <a:chOff x="10016112" y="3671530"/>
              <a:chExt cx="538767" cy="121030"/>
            </a:xfrm>
          </p:grpSpPr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38531277-0440-E42E-BB53-A2955B92DD7C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10016112" y="3671530"/>
                <a:ext cx="109722" cy="114176"/>
              </a:xfrm>
              <a:custGeom>
                <a:avLst/>
                <a:gdLst>
                  <a:gd name="csX0" fmla="*/ 40910 w 109722"/>
                  <a:gd name="csY0" fmla="*/ 15875 h 114176"/>
                  <a:gd name="csX1" fmla="*/ 43947 w 109722"/>
                  <a:gd name="csY1" fmla="*/ 4770 h 114176"/>
                  <a:gd name="csX2" fmla="*/ 38076 w 109722"/>
                  <a:gd name="csY2" fmla="*/ 85 h 114176"/>
                  <a:gd name="csX3" fmla="*/ 29978 w 109722"/>
                  <a:gd name="csY3" fmla="*/ 6331 h 114176"/>
                  <a:gd name="csX4" fmla="*/ 827 w 109722"/>
                  <a:gd name="csY4" fmla="*/ 106800 h 114176"/>
                  <a:gd name="csX5" fmla="*/ 219 w 109722"/>
                  <a:gd name="csY5" fmla="*/ 109576 h 114176"/>
                  <a:gd name="csX6" fmla="*/ 5888 w 109722"/>
                  <a:gd name="csY6" fmla="*/ 114261 h 114176"/>
                  <a:gd name="csX7" fmla="*/ 12973 w 109722"/>
                  <a:gd name="csY7" fmla="*/ 110617 h 114176"/>
                  <a:gd name="csX8" fmla="*/ 24108 w 109722"/>
                  <a:gd name="csY8" fmla="*/ 73310 h 114176"/>
                  <a:gd name="csX9" fmla="*/ 43744 w 109722"/>
                  <a:gd name="csY9" fmla="*/ 78690 h 114176"/>
                  <a:gd name="csX10" fmla="*/ 70669 w 109722"/>
                  <a:gd name="csY10" fmla="*/ 66023 h 114176"/>
                  <a:gd name="csX11" fmla="*/ 88889 w 109722"/>
                  <a:gd name="csY11" fmla="*/ 78690 h 114176"/>
                  <a:gd name="csX12" fmla="*/ 103869 w 109722"/>
                  <a:gd name="csY12" fmla="*/ 69146 h 114176"/>
                  <a:gd name="csX13" fmla="*/ 109942 w 109722"/>
                  <a:gd name="csY13" fmla="*/ 51967 h 114176"/>
                  <a:gd name="csX14" fmla="*/ 107513 w 109722"/>
                  <a:gd name="csY14" fmla="*/ 50232 h 114176"/>
                  <a:gd name="csX15" fmla="*/ 104679 w 109722"/>
                  <a:gd name="csY15" fmla="*/ 53356 h 114176"/>
                  <a:gd name="csX16" fmla="*/ 89293 w 109722"/>
                  <a:gd name="csY16" fmla="*/ 74872 h 114176"/>
                  <a:gd name="csX17" fmla="*/ 83220 w 109722"/>
                  <a:gd name="csY17" fmla="*/ 66890 h 114176"/>
                  <a:gd name="csX18" fmla="*/ 87269 w 109722"/>
                  <a:gd name="csY18" fmla="*/ 48844 h 114176"/>
                  <a:gd name="csX19" fmla="*/ 92937 w 109722"/>
                  <a:gd name="csY19" fmla="*/ 30104 h 114176"/>
                  <a:gd name="csX20" fmla="*/ 96379 w 109722"/>
                  <a:gd name="csY20" fmla="*/ 18304 h 114176"/>
                  <a:gd name="csX21" fmla="*/ 99416 w 109722"/>
                  <a:gd name="csY21" fmla="*/ 6678 h 114176"/>
                  <a:gd name="csX22" fmla="*/ 93545 w 109722"/>
                  <a:gd name="csY22" fmla="*/ 1993 h 114176"/>
                  <a:gd name="csX23" fmla="*/ 85650 w 109722"/>
                  <a:gd name="csY23" fmla="*/ 8067 h 114176"/>
                  <a:gd name="csX24" fmla="*/ 76135 w 109722"/>
                  <a:gd name="csY24" fmla="*/ 40515 h 114176"/>
                  <a:gd name="csX25" fmla="*/ 70871 w 109722"/>
                  <a:gd name="csY25" fmla="*/ 58214 h 114176"/>
                  <a:gd name="csX26" fmla="*/ 44554 w 109722"/>
                  <a:gd name="csY26" fmla="*/ 74872 h 114176"/>
                  <a:gd name="csX27" fmla="*/ 29573 w 109722"/>
                  <a:gd name="csY27" fmla="*/ 59776 h 114176"/>
                  <a:gd name="csX28" fmla="*/ 32408 w 109722"/>
                  <a:gd name="csY28" fmla="*/ 45027 h 114176"/>
                  <a:gd name="csX29" fmla="*/ 40910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0" y="15875"/>
                    </a:moveTo>
                    <a:cubicBezTo>
                      <a:pt x="41922" y="12231"/>
                      <a:pt x="43947" y="5637"/>
                      <a:pt x="43947" y="4770"/>
                    </a:cubicBezTo>
                    <a:cubicBezTo>
                      <a:pt x="43947" y="1820"/>
                      <a:pt x="41517" y="85"/>
                      <a:pt x="38076" y="85"/>
                    </a:cubicBezTo>
                    <a:cubicBezTo>
                      <a:pt x="37469" y="85"/>
                      <a:pt x="31800" y="258"/>
                      <a:pt x="29978" y="6331"/>
                    </a:cubicBezTo>
                    <a:lnTo>
                      <a:pt x="827" y="106800"/>
                    </a:lnTo>
                    <a:cubicBezTo>
                      <a:pt x="219" y="108882"/>
                      <a:pt x="219" y="109229"/>
                      <a:pt x="219" y="109576"/>
                    </a:cubicBezTo>
                    <a:cubicBezTo>
                      <a:pt x="219" y="112179"/>
                      <a:pt x="2446" y="114261"/>
                      <a:pt x="5888" y="114261"/>
                    </a:cubicBezTo>
                    <a:cubicBezTo>
                      <a:pt x="10139" y="114261"/>
                      <a:pt x="12568" y="111138"/>
                      <a:pt x="12973" y="110617"/>
                    </a:cubicBezTo>
                    <a:cubicBezTo>
                      <a:pt x="13783" y="109056"/>
                      <a:pt x="16415" y="100033"/>
                      <a:pt x="24108" y="73310"/>
                    </a:cubicBezTo>
                    <a:cubicBezTo>
                      <a:pt x="30586" y="77995"/>
                      <a:pt x="39695" y="78690"/>
                      <a:pt x="43744" y="78690"/>
                    </a:cubicBezTo>
                    <a:cubicBezTo>
                      <a:pt x="57915" y="78690"/>
                      <a:pt x="65810" y="70881"/>
                      <a:pt x="70669" y="66023"/>
                    </a:cubicBezTo>
                    <a:cubicBezTo>
                      <a:pt x="72491" y="73831"/>
                      <a:pt x="79981" y="78690"/>
                      <a:pt x="88889" y="78690"/>
                    </a:cubicBezTo>
                    <a:cubicBezTo>
                      <a:pt x="95974" y="78690"/>
                      <a:pt x="100630" y="74699"/>
                      <a:pt x="103869" y="69146"/>
                    </a:cubicBezTo>
                    <a:cubicBezTo>
                      <a:pt x="107311" y="62899"/>
                      <a:pt x="109942" y="52314"/>
                      <a:pt x="109942" y="51967"/>
                    </a:cubicBezTo>
                    <a:cubicBezTo>
                      <a:pt x="109942" y="50232"/>
                      <a:pt x="108120" y="50232"/>
                      <a:pt x="107513" y="50232"/>
                    </a:cubicBezTo>
                    <a:cubicBezTo>
                      <a:pt x="105489" y="50232"/>
                      <a:pt x="105286" y="50926"/>
                      <a:pt x="104679" y="53356"/>
                    </a:cubicBezTo>
                    <a:cubicBezTo>
                      <a:pt x="101237" y="64634"/>
                      <a:pt x="97594" y="74872"/>
                      <a:pt x="89293" y="74872"/>
                    </a:cubicBezTo>
                    <a:cubicBezTo>
                      <a:pt x="83828" y="74872"/>
                      <a:pt x="83220" y="70361"/>
                      <a:pt x="83220" y="66890"/>
                    </a:cubicBezTo>
                    <a:cubicBezTo>
                      <a:pt x="83220" y="63073"/>
                      <a:pt x="85650" y="54917"/>
                      <a:pt x="87269" y="48844"/>
                    </a:cubicBezTo>
                    <a:lnTo>
                      <a:pt x="92937" y="30104"/>
                    </a:lnTo>
                    <a:cubicBezTo>
                      <a:pt x="93545" y="27501"/>
                      <a:pt x="95569" y="20907"/>
                      <a:pt x="96379" y="18304"/>
                    </a:cubicBezTo>
                    <a:cubicBezTo>
                      <a:pt x="97391" y="14313"/>
                      <a:pt x="99416" y="7720"/>
                      <a:pt x="99416" y="6678"/>
                    </a:cubicBezTo>
                    <a:cubicBezTo>
                      <a:pt x="99416" y="3555"/>
                      <a:pt x="96581" y="1993"/>
                      <a:pt x="93545" y="1993"/>
                    </a:cubicBezTo>
                    <a:cubicBezTo>
                      <a:pt x="92533" y="1993"/>
                      <a:pt x="87269" y="2167"/>
                      <a:pt x="85650" y="8067"/>
                    </a:cubicBezTo>
                    <a:lnTo>
                      <a:pt x="76135" y="40515"/>
                    </a:lnTo>
                    <a:cubicBezTo>
                      <a:pt x="73706" y="49191"/>
                      <a:pt x="71479" y="56479"/>
                      <a:pt x="70871" y="58214"/>
                    </a:cubicBezTo>
                    <a:cubicBezTo>
                      <a:pt x="70669" y="59082"/>
                      <a:pt x="60952" y="74872"/>
                      <a:pt x="44554" y="74872"/>
                    </a:cubicBezTo>
                    <a:cubicBezTo>
                      <a:pt x="34432" y="74872"/>
                      <a:pt x="29573" y="69146"/>
                      <a:pt x="29573" y="59776"/>
                    </a:cubicBezTo>
                    <a:cubicBezTo>
                      <a:pt x="29573" y="54744"/>
                      <a:pt x="30990" y="49885"/>
                      <a:pt x="32408" y="45027"/>
                    </a:cubicBezTo>
                    <a:lnTo>
                      <a:pt x="40910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CD4B3550-43E5-41B2-F15D-1A165A519553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10138680" y="3720566"/>
                <a:ext cx="69012" cy="54901"/>
              </a:xfrm>
              <a:custGeom>
                <a:avLst/>
                <a:gdLst>
                  <a:gd name="csX0" fmla="*/ 69238 w 69012"/>
                  <a:gd name="csY0" fmla="*/ 9682 h 54901"/>
                  <a:gd name="csX1" fmla="*/ 62152 w 69012"/>
                  <a:gd name="csY1" fmla="*/ 86 h 54901"/>
                  <a:gd name="csX2" fmla="*/ 54500 w 69012"/>
                  <a:gd name="csY2" fmla="*/ 6524 h 54901"/>
                  <a:gd name="csX3" fmla="*/ 56909 w 69012"/>
                  <a:gd name="csY3" fmla="*/ 10289 h 54901"/>
                  <a:gd name="csX4" fmla="*/ 62152 w 69012"/>
                  <a:gd name="csY4" fmla="*/ 20006 h 54901"/>
                  <a:gd name="csX5" fmla="*/ 35936 w 69012"/>
                  <a:gd name="csY5" fmla="*/ 51587 h 54901"/>
                  <a:gd name="csX6" fmla="*/ 24458 w 69012"/>
                  <a:gd name="csY6" fmla="*/ 40777 h 54901"/>
                  <a:gd name="csX7" fmla="*/ 32252 w 69012"/>
                  <a:gd name="csY7" fmla="*/ 17091 h 54901"/>
                  <a:gd name="csX8" fmla="*/ 34236 w 69012"/>
                  <a:gd name="csY8" fmla="*/ 10654 h 54901"/>
                  <a:gd name="csX9" fmla="*/ 20773 w 69012"/>
                  <a:gd name="csY9" fmla="*/ 208 h 54901"/>
                  <a:gd name="csX10" fmla="*/ 225 w 69012"/>
                  <a:gd name="csY10" fmla="*/ 18792 h 54901"/>
                  <a:gd name="csX11" fmla="*/ 2635 w 69012"/>
                  <a:gd name="csY11" fmla="*/ 20371 h 54901"/>
                  <a:gd name="csX12" fmla="*/ 5185 w 69012"/>
                  <a:gd name="csY12" fmla="*/ 18427 h 54901"/>
                  <a:gd name="csX13" fmla="*/ 20348 w 69012"/>
                  <a:gd name="csY13" fmla="*/ 3609 h 54901"/>
                  <a:gd name="csX14" fmla="*/ 23891 w 69012"/>
                  <a:gd name="csY14" fmla="*/ 7860 h 54901"/>
                  <a:gd name="csX15" fmla="*/ 21340 w 69012"/>
                  <a:gd name="csY15" fmla="*/ 15998 h 54901"/>
                  <a:gd name="csX16" fmla="*/ 13688 w 69012"/>
                  <a:gd name="csY16" fmla="*/ 39076 h 54901"/>
                  <a:gd name="csX17" fmla="*/ 35511 w 69012"/>
                  <a:gd name="csY17" fmla="*/ 54988 h 54901"/>
                  <a:gd name="csX18" fmla="*/ 69238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38" y="9682"/>
                    </a:moveTo>
                    <a:cubicBezTo>
                      <a:pt x="69238" y="208"/>
                      <a:pt x="62577" y="86"/>
                      <a:pt x="62152" y="86"/>
                    </a:cubicBezTo>
                    <a:cubicBezTo>
                      <a:pt x="58468" y="86"/>
                      <a:pt x="54500" y="3366"/>
                      <a:pt x="54500" y="6524"/>
                    </a:cubicBezTo>
                    <a:cubicBezTo>
                      <a:pt x="54500" y="8589"/>
                      <a:pt x="55917" y="9560"/>
                      <a:pt x="56909" y="10289"/>
                    </a:cubicBezTo>
                    <a:cubicBezTo>
                      <a:pt x="59318" y="11990"/>
                      <a:pt x="62152" y="15148"/>
                      <a:pt x="62152" y="20006"/>
                    </a:cubicBezTo>
                    <a:cubicBezTo>
                      <a:pt x="62152" y="25472"/>
                      <a:pt x="52799" y="51587"/>
                      <a:pt x="35936" y="51587"/>
                    </a:cubicBezTo>
                    <a:cubicBezTo>
                      <a:pt x="24458" y="51587"/>
                      <a:pt x="24458" y="42842"/>
                      <a:pt x="24458" y="40777"/>
                    </a:cubicBezTo>
                    <a:cubicBezTo>
                      <a:pt x="24458" y="35189"/>
                      <a:pt x="27008" y="28387"/>
                      <a:pt x="32252" y="17091"/>
                    </a:cubicBezTo>
                    <a:cubicBezTo>
                      <a:pt x="33385" y="14540"/>
                      <a:pt x="34236" y="12718"/>
                      <a:pt x="34236" y="10654"/>
                    </a:cubicBezTo>
                    <a:cubicBezTo>
                      <a:pt x="34236" y="4337"/>
                      <a:pt x="28000" y="208"/>
                      <a:pt x="20773" y="208"/>
                    </a:cubicBezTo>
                    <a:cubicBezTo>
                      <a:pt x="6602" y="208"/>
                      <a:pt x="225" y="16848"/>
                      <a:pt x="225" y="18792"/>
                    </a:cubicBezTo>
                    <a:cubicBezTo>
                      <a:pt x="225" y="20371"/>
                      <a:pt x="2209" y="20371"/>
                      <a:pt x="2635" y="20371"/>
                    </a:cubicBezTo>
                    <a:cubicBezTo>
                      <a:pt x="4618" y="20371"/>
                      <a:pt x="4760" y="19763"/>
                      <a:pt x="5185" y="18427"/>
                    </a:cubicBezTo>
                    <a:cubicBezTo>
                      <a:pt x="8586" y="8467"/>
                      <a:pt x="14680" y="3609"/>
                      <a:pt x="20348" y="3609"/>
                    </a:cubicBezTo>
                    <a:cubicBezTo>
                      <a:pt x="22757" y="3609"/>
                      <a:pt x="23891" y="4945"/>
                      <a:pt x="23891" y="7860"/>
                    </a:cubicBezTo>
                    <a:cubicBezTo>
                      <a:pt x="23891" y="10654"/>
                      <a:pt x="22757" y="13204"/>
                      <a:pt x="21340" y="15998"/>
                    </a:cubicBezTo>
                    <a:cubicBezTo>
                      <a:pt x="15247" y="29481"/>
                      <a:pt x="13688" y="34704"/>
                      <a:pt x="13688" y="39076"/>
                    </a:cubicBezTo>
                    <a:cubicBezTo>
                      <a:pt x="13688" y="51101"/>
                      <a:pt x="24741" y="54988"/>
                      <a:pt x="35511" y="54988"/>
                    </a:cubicBezTo>
                    <a:cubicBezTo>
                      <a:pt x="59318" y="54988"/>
                      <a:pt x="69238" y="19642"/>
                      <a:pt x="69238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73B9679D-C11B-4023-A662-A53E5BF942DC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10224637" y="3753258"/>
                <a:ext cx="44840" cy="39302"/>
              </a:xfrm>
              <a:custGeom>
                <a:avLst/>
                <a:gdLst>
                  <a:gd name="csX0" fmla="*/ 39908 w 44840"/>
                  <a:gd name="csY0" fmla="*/ 5640 h 39302"/>
                  <a:gd name="csX1" fmla="*/ 35859 w 44840"/>
                  <a:gd name="csY1" fmla="*/ 9978 h 39302"/>
                  <a:gd name="csX2" fmla="*/ 39705 w 44840"/>
                  <a:gd name="csY2" fmla="*/ 13101 h 39302"/>
                  <a:gd name="csX3" fmla="*/ 45070 w 44840"/>
                  <a:gd name="csY3" fmla="*/ 7722 h 39302"/>
                  <a:gd name="csX4" fmla="*/ 29482 w 44840"/>
                  <a:gd name="csY4" fmla="*/ 87 h 39302"/>
                  <a:gd name="csX5" fmla="*/ 9137 w 44840"/>
                  <a:gd name="csY5" fmla="*/ 12147 h 39302"/>
                  <a:gd name="csX6" fmla="*/ 13084 w 44840"/>
                  <a:gd name="csY6" fmla="*/ 18307 h 39302"/>
                  <a:gd name="csX7" fmla="*/ 24320 w 44840"/>
                  <a:gd name="csY7" fmla="*/ 21170 h 39302"/>
                  <a:gd name="csX8" fmla="*/ 37782 w 44840"/>
                  <a:gd name="csY8" fmla="*/ 27417 h 39302"/>
                  <a:gd name="csX9" fmla="*/ 19158 w 44840"/>
                  <a:gd name="csY9" fmla="*/ 36440 h 39302"/>
                  <a:gd name="csX10" fmla="*/ 5797 w 44840"/>
                  <a:gd name="csY10" fmla="*/ 33490 h 39302"/>
                  <a:gd name="csX11" fmla="*/ 11060 w 44840"/>
                  <a:gd name="csY11" fmla="*/ 28198 h 39302"/>
                  <a:gd name="csX12" fmla="*/ 6708 w 44840"/>
                  <a:gd name="csY12" fmla="*/ 24640 h 39302"/>
                  <a:gd name="csX13" fmla="*/ 229 w 44840"/>
                  <a:gd name="csY13" fmla="*/ 30887 h 39302"/>
                  <a:gd name="csX14" fmla="*/ 18955 w 44840"/>
                  <a:gd name="csY14" fmla="*/ 39390 h 39302"/>
                  <a:gd name="csX15" fmla="*/ 43248 w 44840"/>
                  <a:gd name="csY15" fmla="*/ 25595 h 39302"/>
                  <a:gd name="csX16" fmla="*/ 26850 w 44840"/>
                  <a:gd name="csY16" fmla="*/ 15531 h 39302"/>
                  <a:gd name="csX17" fmla="*/ 14704 w 44840"/>
                  <a:gd name="csY17" fmla="*/ 10325 h 39302"/>
                  <a:gd name="csX18" fmla="*/ 29280 w 44840"/>
                  <a:gd name="csY18" fmla="*/ 3037 h 39302"/>
                  <a:gd name="csX19" fmla="*/ 39908 w 44840"/>
                  <a:gd name="csY19" fmla="*/ 5640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4840" h="39302">
                    <a:moveTo>
                      <a:pt x="39908" y="5640"/>
                    </a:moveTo>
                    <a:cubicBezTo>
                      <a:pt x="36365" y="6507"/>
                      <a:pt x="35859" y="9110"/>
                      <a:pt x="35859" y="9978"/>
                    </a:cubicBezTo>
                    <a:cubicBezTo>
                      <a:pt x="35859" y="12147"/>
                      <a:pt x="37985" y="13101"/>
                      <a:pt x="39705" y="13101"/>
                    </a:cubicBezTo>
                    <a:cubicBezTo>
                      <a:pt x="40920" y="13101"/>
                      <a:pt x="45070" y="12320"/>
                      <a:pt x="45070" y="7722"/>
                    </a:cubicBezTo>
                    <a:cubicBezTo>
                      <a:pt x="45070" y="1909"/>
                      <a:pt x="37074" y="87"/>
                      <a:pt x="29482" y="87"/>
                    </a:cubicBezTo>
                    <a:cubicBezTo>
                      <a:pt x="12376" y="87"/>
                      <a:pt x="9137" y="9023"/>
                      <a:pt x="9137" y="12147"/>
                    </a:cubicBezTo>
                    <a:cubicBezTo>
                      <a:pt x="9137" y="15270"/>
                      <a:pt x="11263" y="17092"/>
                      <a:pt x="13084" y="18307"/>
                    </a:cubicBezTo>
                    <a:cubicBezTo>
                      <a:pt x="15919" y="20042"/>
                      <a:pt x="18955" y="20389"/>
                      <a:pt x="24320" y="21170"/>
                    </a:cubicBezTo>
                    <a:cubicBezTo>
                      <a:pt x="30697" y="22038"/>
                      <a:pt x="37782" y="22992"/>
                      <a:pt x="37782" y="27417"/>
                    </a:cubicBezTo>
                    <a:cubicBezTo>
                      <a:pt x="37782" y="27503"/>
                      <a:pt x="37782" y="36440"/>
                      <a:pt x="19158" y="36440"/>
                    </a:cubicBezTo>
                    <a:cubicBezTo>
                      <a:pt x="15311" y="36440"/>
                      <a:pt x="9036" y="36179"/>
                      <a:pt x="5797" y="33490"/>
                    </a:cubicBezTo>
                    <a:cubicBezTo>
                      <a:pt x="9441" y="32796"/>
                      <a:pt x="11060" y="30280"/>
                      <a:pt x="11060" y="28198"/>
                    </a:cubicBezTo>
                    <a:cubicBezTo>
                      <a:pt x="11060" y="25768"/>
                      <a:pt x="8934" y="24640"/>
                      <a:pt x="6708" y="24640"/>
                    </a:cubicBezTo>
                    <a:cubicBezTo>
                      <a:pt x="3266" y="24640"/>
                      <a:pt x="229" y="26983"/>
                      <a:pt x="229" y="30887"/>
                    </a:cubicBezTo>
                    <a:cubicBezTo>
                      <a:pt x="229" y="39390"/>
                      <a:pt x="16020" y="39390"/>
                      <a:pt x="18955" y="39390"/>
                    </a:cubicBezTo>
                    <a:cubicBezTo>
                      <a:pt x="39705" y="39390"/>
                      <a:pt x="43248" y="29152"/>
                      <a:pt x="43248" y="25595"/>
                    </a:cubicBezTo>
                    <a:cubicBezTo>
                      <a:pt x="43248" y="17786"/>
                      <a:pt x="32114" y="16311"/>
                      <a:pt x="26850" y="15531"/>
                    </a:cubicBezTo>
                    <a:cubicBezTo>
                      <a:pt x="19664" y="14576"/>
                      <a:pt x="14704" y="13882"/>
                      <a:pt x="14704" y="10325"/>
                    </a:cubicBezTo>
                    <a:cubicBezTo>
                      <a:pt x="14704" y="10238"/>
                      <a:pt x="14704" y="3037"/>
                      <a:pt x="29280" y="3037"/>
                    </a:cubicBezTo>
                    <a:cubicBezTo>
                      <a:pt x="31911" y="3037"/>
                      <a:pt x="37276" y="3211"/>
                      <a:pt x="39908" y="56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3BBEA193-0031-B82D-372E-952C33CF18EA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10290040" y="3753171"/>
                <a:ext cx="83709" cy="39389"/>
              </a:xfrm>
              <a:custGeom>
                <a:avLst/>
                <a:gdLst>
                  <a:gd name="csX0" fmla="*/ 43353 w 83709"/>
                  <a:gd name="csY0" fmla="*/ 33230 h 39389"/>
                  <a:gd name="csX1" fmla="*/ 59548 w 83709"/>
                  <a:gd name="csY1" fmla="*/ 39476 h 39389"/>
                  <a:gd name="csX2" fmla="*/ 83942 w 83709"/>
                  <a:gd name="csY2" fmla="*/ 7549 h 39389"/>
                  <a:gd name="csX3" fmla="*/ 78173 w 83709"/>
                  <a:gd name="csY3" fmla="*/ 87 h 39389"/>
                  <a:gd name="csX4" fmla="*/ 72201 w 83709"/>
                  <a:gd name="csY4" fmla="*/ 5119 h 39389"/>
                  <a:gd name="csX5" fmla="*/ 74124 w 83709"/>
                  <a:gd name="csY5" fmla="*/ 8069 h 39389"/>
                  <a:gd name="csX6" fmla="*/ 78071 w 83709"/>
                  <a:gd name="csY6" fmla="*/ 14663 h 39389"/>
                  <a:gd name="csX7" fmla="*/ 60054 w 83709"/>
                  <a:gd name="csY7" fmla="*/ 36527 h 39389"/>
                  <a:gd name="csX8" fmla="*/ 50337 w 83709"/>
                  <a:gd name="csY8" fmla="*/ 28631 h 39389"/>
                  <a:gd name="csX9" fmla="*/ 51045 w 83709"/>
                  <a:gd name="csY9" fmla="*/ 24207 h 39389"/>
                  <a:gd name="csX10" fmla="*/ 56309 w 83709"/>
                  <a:gd name="csY10" fmla="*/ 6160 h 39389"/>
                  <a:gd name="csX11" fmla="*/ 56714 w 83709"/>
                  <a:gd name="csY11" fmla="*/ 4165 h 39389"/>
                  <a:gd name="csX12" fmla="*/ 52969 w 83709"/>
                  <a:gd name="csY12" fmla="*/ 1128 h 39389"/>
                  <a:gd name="csX13" fmla="*/ 48515 w 83709"/>
                  <a:gd name="csY13" fmla="*/ 3384 h 39389"/>
                  <a:gd name="csX14" fmla="*/ 46592 w 83709"/>
                  <a:gd name="csY14" fmla="*/ 9110 h 39389"/>
                  <a:gd name="csX15" fmla="*/ 43656 w 83709"/>
                  <a:gd name="csY15" fmla="*/ 19088 h 39389"/>
                  <a:gd name="csX16" fmla="*/ 41834 w 83709"/>
                  <a:gd name="csY16" fmla="*/ 27503 h 39389"/>
                  <a:gd name="csX17" fmla="*/ 40923 w 83709"/>
                  <a:gd name="csY17" fmla="*/ 30800 h 39389"/>
                  <a:gd name="csX18" fmla="*/ 31206 w 83709"/>
                  <a:gd name="csY18" fmla="*/ 36527 h 39389"/>
                  <a:gd name="csX19" fmla="*/ 23210 w 83709"/>
                  <a:gd name="csY19" fmla="*/ 34444 h 39389"/>
                  <a:gd name="csX20" fmla="*/ 20578 w 83709"/>
                  <a:gd name="csY20" fmla="*/ 28284 h 39389"/>
                  <a:gd name="csX21" fmla="*/ 26145 w 83709"/>
                  <a:gd name="csY21" fmla="*/ 12320 h 39389"/>
                  <a:gd name="csX22" fmla="*/ 27562 w 83709"/>
                  <a:gd name="csY22" fmla="*/ 7809 h 39389"/>
                  <a:gd name="csX23" fmla="*/ 16529 w 83709"/>
                  <a:gd name="csY23" fmla="*/ 174 h 39389"/>
                  <a:gd name="csX24" fmla="*/ 233 w 83709"/>
                  <a:gd name="csY24" fmla="*/ 13622 h 39389"/>
                  <a:gd name="csX25" fmla="*/ 2358 w 83709"/>
                  <a:gd name="csY25" fmla="*/ 14836 h 39389"/>
                  <a:gd name="csX26" fmla="*/ 4687 w 83709"/>
                  <a:gd name="csY26" fmla="*/ 13101 h 39389"/>
                  <a:gd name="csX27" fmla="*/ 16124 w 83709"/>
                  <a:gd name="csY27" fmla="*/ 3124 h 39389"/>
                  <a:gd name="csX28" fmla="*/ 19161 w 83709"/>
                  <a:gd name="csY28" fmla="*/ 6421 h 39389"/>
                  <a:gd name="csX29" fmla="*/ 17440 w 83709"/>
                  <a:gd name="csY29" fmla="*/ 11626 h 39389"/>
                  <a:gd name="csX30" fmla="*/ 12076 w 83709"/>
                  <a:gd name="csY30" fmla="*/ 27243 h 39389"/>
                  <a:gd name="csX31" fmla="*/ 30700 w 83709"/>
                  <a:gd name="csY31" fmla="*/ 39476 h 39389"/>
                  <a:gd name="csX32" fmla="*/ 43353 w 83709"/>
                  <a:gd name="csY32" fmla="*/ 33230 h 393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3709" h="39389">
                    <a:moveTo>
                      <a:pt x="43353" y="33230"/>
                    </a:moveTo>
                    <a:cubicBezTo>
                      <a:pt x="44770" y="35485"/>
                      <a:pt x="49021" y="39476"/>
                      <a:pt x="59548" y="39476"/>
                    </a:cubicBezTo>
                    <a:cubicBezTo>
                      <a:pt x="78780" y="39476"/>
                      <a:pt x="83942" y="11713"/>
                      <a:pt x="83942" y="7549"/>
                    </a:cubicBezTo>
                    <a:cubicBezTo>
                      <a:pt x="83942" y="1562"/>
                      <a:pt x="79893" y="87"/>
                      <a:pt x="78173" y="87"/>
                    </a:cubicBezTo>
                    <a:cubicBezTo>
                      <a:pt x="75035" y="87"/>
                      <a:pt x="72201" y="2863"/>
                      <a:pt x="72201" y="5119"/>
                    </a:cubicBezTo>
                    <a:cubicBezTo>
                      <a:pt x="72201" y="6768"/>
                      <a:pt x="73516" y="7635"/>
                      <a:pt x="74124" y="8069"/>
                    </a:cubicBezTo>
                    <a:cubicBezTo>
                      <a:pt x="76958" y="9891"/>
                      <a:pt x="78071" y="12147"/>
                      <a:pt x="78071" y="14663"/>
                    </a:cubicBezTo>
                    <a:cubicBezTo>
                      <a:pt x="78071" y="16919"/>
                      <a:pt x="73010" y="36527"/>
                      <a:pt x="60054" y="36527"/>
                    </a:cubicBezTo>
                    <a:cubicBezTo>
                      <a:pt x="56208" y="36527"/>
                      <a:pt x="50337" y="35485"/>
                      <a:pt x="50337" y="28631"/>
                    </a:cubicBezTo>
                    <a:cubicBezTo>
                      <a:pt x="50337" y="28458"/>
                      <a:pt x="50337" y="26809"/>
                      <a:pt x="51045" y="24207"/>
                    </a:cubicBezTo>
                    <a:cubicBezTo>
                      <a:pt x="51956" y="20736"/>
                      <a:pt x="54892" y="10759"/>
                      <a:pt x="56309" y="6160"/>
                    </a:cubicBezTo>
                    <a:cubicBezTo>
                      <a:pt x="56714" y="4772"/>
                      <a:pt x="56714" y="4599"/>
                      <a:pt x="56714" y="4165"/>
                    </a:cubicBezTo>
                    <a:cubicBezTo>
                      <a:pt x="56714" y="2256"/>
                      <a:pt x="54892" y="1128"/>
                      <a:pt x="52969" y="1128"/>
                    </a:cubicBezTo>
                    <a:cubicBezTo>
                      <a:pt x="51349" y="1128"/>
                      <a:pt x="49527" y="1909"/>
                      <a:pt x="48515" y="3384"/>
                    </a:cubicBezTo>
                    <a:cubicBezTo>
                      <a:pt x="48110" y="3991"/>
                      <a:pt x="47199" y="7202"/>
                      <a:pt x="46592" y="9110"/>
                    </a:cubicBezTo>
                    <a:cubicBezTo>
                      <a:pt x="45175" y="14056"/>
                      <a:pt x="45175" y="14229"/>
                      <a:pt x="43656" y="19088"/>
                    </a:cubicBezTo>
                    <a:cubicBezTo>
                      <a:pt x="42847" y="21864"/>
                      <a:pt x="41936" y="25161"/>
                      <a:pt x="41834" y="27503"/>
                    </a:cubicBezTo>
                    <a:cubicBezTo>
                      <a:pt x="42138" y="28892"/>
                      <a:pt x="41834" y="29325"/>
                      <a:pt x="40923" y="30800"/>
                    </a:cubicBezTo>
                    <a:cubicBezTo>
                      <a:pt x="37077" y="36527"/>
                      <a:pt x="32826" y="36527"/>
                      <a:pt x="31206" y="36527"/>
                    </a:cubicBezTo>
                    <a:cubicBezTo>
                      <a:pt x="29688" y="36527"/>
                      <a:pt x="25842" y="36353"/>
                      <a:pt x="23210" y="34444"/>
                    </a:cubicBezTo>
                    <a:cubicBezTo>
                      <a:pt x="20578" y="32449"/>
                      <a:pt x="20578" y="29239"/>
                      <a:pt x="20578" y="28284"/>
                    </a:cubicBezTo>
                    <a:cubicBezTo>
                      <a:pt x="20578" y="24727"/>
                      <a:pt x="21894" y="21170"/>
                      <a:pt x="26145" y="12320"/>
                    </a:cubicBezTo>
                    <a:cubicBezTo>
                      <a:pt x="26955" y="10585"/>
                      <a:pt x="27562" y="9284"/>
                      <a:pt x="27562" y="7809"/>
                    </a:cubicBezTo>
                    <a:cubicBezTo>
                      <a:pt x="27562" y="3558"/>
                      <a:pt x="22805" y="174"/>
                      <a:pt x="16529" y="174"/>
                    </a:cubicBezTo>
                    <a:cubicBezTo>
                      <a:pt x="5901" y="174"/>
                      <a:pt x="233" y="11279"/>
                      <a:pt x="233" y="13622"/>
                    </a:cubicBezTo>
                    <a:cubicBezTo>
                      <a:pt x="233" y="14836"/>
                      <a:pt x="1852" y="14836"/>
                      <a:pt x="2358" y="14836"/>
                    </a:cubicBezTo>
                    <a:cubicBezTo>
                      <a:pt x="4079" y="14836"/>
                      <a:pt x="4180" y="14403"/>
                      <a:pt x="4687" y="13101"/>
                    </a:cubicBezTo>
                    <a:cubicBezTo>
                      <a:pt x="6812" y="7115"/>
                      <a:pt x="11570" y="3124"/>
                      <a:pt x="16124" y="3124"/>
                    </a:cubicBezTo>
                    <a:cubicBezTo>
                      <a:pt x="18048" y="3124"/>
                      <a:pt x="19161" y="4078"/>
                      <a:pt x="19161" y="6421"/>
                    </a:cubicBezTo>
                    <a:cubicBezTo>
                      <a:pt x="19161" y="8156"/>
                      <a:pt x="18756" y="9110"/>
                      <a:pt x="17440" y="11626"/>
                    </a:cubicBezTo>
                    <a:cubicBezTo>
                      <a:pt x="12076" y="22905"/>
                      <a:pt x="12076" y="25161"/>
                      <a:pt x="12076" y="27243"/>
                    </a:cubicBezTo>
                    <a:cubicBezTo>
                      <a:pt x="12076" y="37221"/>
                      <a:pt x="22501" y="39476"/>
                      <a:pt x="30700" y="39476"/>
                    </a:cubicBezTo>
                    <a:cubicBezTo>
                      <a:pt x="32725" y="39476"/>
                      <a:pt x="38393" y="39476"/>
                      <a:pt x="43353" y="33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CE402DFD-B6DF-183B-9A32-04F6F394B4B2}"/>
                  </a:ext>
                </a:extLst>
              </p:cNvPr>
              <p:cNvSpPr/>
              <p:nvPr>
                <p:custDataLst>
                  <p:tags r:id="rId92"/>
                </p:custDataLst>
              </p:nvPr>
            </p:nvSpPr>
            <p:spPr>
              <a:xfrm>
                <a:off x="10394893" y="3733736"/>
                <a:ext cx="35629" cy="58823"/>
              </a:xfrm>
              <a:custGeom>
                <a:avLst/>
                <a:gdLst>
                  <a:gd name="csX0" fmla="*/ 31110 w 35629"/>
                  <a:gd name="csY0" fmla="*/ 3818 h 58823"/>
                  <a:gd name="csX1" fmla="*/ 26657 w 35629"/>
                  <a:gd name="csY1" fmla="*/ 87 h 58823"/>
                  <a:gd name="csX2" fmla="*/ 20482 w 35629"/>
                  <a:gd name="csY2" fmla="*/ 5293 h 58823"/>
                  <a:gd name="csX3" fmla="*/ 24835 w 35629"/>
                  <a:gd name="csY3" fmla="*/ 9023 h 58823"/>
                  <a:gd name="csX4" fmla="*/ 31110 w 35629"/>
                  <a:gd name="csY4" fmla="*/ 3818 h 58823"/>
                  <a:gd name="csX5" fmla="*/ 35868 w 35629"/>
                  <a:gd name="csY5" fmla="*/ 45463 h 58823"/>
                  <a:gd name="csX6" fmla="*/ 33742 w 35629"/>
                  <a:gd name="csY6" fmla="*/ 44248 h 58823"/>
                  <a:gd name="csX7" fmla="*/ 31313 w 35629"/>
                  <a:gd name="csY7" fmla="*/ 46244 h 58823"/>
                  <a:gd name="csX8" fmla="*/ 19976 w 35629"/>
                  <a:gd name="csY8" fmla="*/ 55961 h 58823"/>
                  <a:gd name="csX9" fmla="*/ 16939 w 35629"/>
                  <a:gd name="csY9" fmla="*/ 52664 h 58823"/>
                  <a:gd name="csX10" fmla="*/ 18255 w 35629"/>
                  <a:gd name="csY10" fmla="*/ 48239 h 58823"/>
                  <a:gd name="csX11" fmla="*/ 20381 w 35629"/>
                  <a:gd name="csY11" fmla="*/ 43554 h 58823"/>
                  <a:gd name="csX12" fmla="*/ 26150 w 35629"/>
                  <a:gd name="csY12" fmla="*/ 31581 h 58823"/>
                  <a:gd name="csX13" fmla="*/ 27568 w 35629"/>
                  <a:gd name="csY13" fmla="*/ 27243 h 58823"/>
                  <a:gd name="csX14" fmla="*/ 16534 w 35629"/>
                  <a:gd name="csY14" fmla="*/ 19608 h 58823"/>
                  <a:gd name="csX15" fmla="*/ 238 w 35629"/>
                  <a:gd name="csY15" fmla="*/ 33056 h 58823"/>
                  <a:gd name="csX16" fmla="*/ 2364 w 35629"/>
                  <a:gd name="csY16" fmla="*/ 34271 h 58823"/>
                  <a:gd name="csX17" fmla="*/ 4692 w 35629"/>
                  <a:gd name="csY17" fmla="*/ 32536 h 58823"/>
                  <a:gd name="csX18" fmla="*/ 16130 w 35629"/>
                  <a:gd name="csY18" fmla="*/ 22558 h 58823"/>
                  <a:gd name="csX19" fmla="*/ 19166 w 35629"/>
                  <a:gd name="csY19" fmla="*/ 25855 h 58823"/>
                  <a:gd name="csX20" fmla="*/ 18559 w 35629"/>
                  <a:gd name="csY20" fmla="*/ 28978 h 58823"/>
                  <a:gd name="csX21" fmla="*/ 11878 w 35629"/>
                  <a:gd name="csY21" fmla="*/ 42773 h 58823"/>
                  <a:gd name="csX22" fmla="*/ 9651 w 35629"/>
                  <a:gd name="csY22" fmla="*/ 47372 h 58823"/>
                  <a:gd name="csX23" fmla="*/ 8538 w 35629"/>
                  <a:gd name="csY23" fmla="*/ 51276 h 58823"/>
                  <a:gd name="csX24" fmla="*/ 19571 w 35629"/>
                  <a:gd name="csY24" fmla="*/ 58911 h 58823"/>
                  <a:gd name="csX25" fmla="*/ 35868 w 35629"/>
                  <a:gd name="csY25" fmla="*/ 45463 h 588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35629" h="58823">
                    <a:moveTo>
                      <a:pt x="31110" y="3818"/>
                    </a:moveTo>
                    <a:cubicBezTo>
                      <a:pt x="31110" y="1736"/>
                      <a:pt x="29288" y="87"/>
                      <a:pt x="26657" y="87"/>
                    </a:cubicBezTo>
                    <a:cubicBezTo>
                      <a:pt x="23822" y="87"/>
                      <a:pt x="20482" y="2430"/>
                      <a:pt x="20482" y="5293"/>
                    </a:cubicBezTo>
                    <a:cubicBezTo>
                      <a:pt x="20482" y="7722"/>
                      <a:pt x="22709" y="9023"/>
                      <a:pt x="24835" y="9023"/>
                    </a:cubicBezTo>
                    <a:cubicBezTo>
                      <a:pt x="28175" y="9023"/>
                      <a:pt x="31110" y="6421"/>
                      <a:pt x="31110" y="3818"/>
                    </a:cubicBezTo>
                    <a:close/>
                    <a:moveTo>
                      <a:pt x="35868" y="45463"/>
                    </a:moveTo>
                    <a:cubicBezTo>
                      <a:pt x="35868" y="44248"/>
                      <a:pt x="34147" y="44248"/>
                      <a:pt x="33742" y="44248"/>
                    </a:cubicBezTo>
                    <a:cubicBezTo>
                      <a:pt x="32021" y="44248"/>
                      <a:pt x="31920" y="44595"/>
                      <a:pt x="31313" y="46244"/>
                    </a:cubicBezTo>
                    <a:cubicBezTo>
                      <a:pt x="29592" y="51015"/>
                      <a:pt x="25037" y="55961"/>
                      <a:pt x="19976" y="55961"/>
                    </a:cubicBezTo>
                    <a:cubicBezTo>
                      <a:pt x="17648" y="55961"/>
                      <a:pt x="16939" y="54573"/>
                      <a:pt x="16939" y="52664"/>
                    </a:cubicBezTo>
                    <a:cubicBezTo>
                      <a:pt x="16939" y="50842"/>
                      <a:pt x="17445" y="49888"/>
                      <a:pt x="18255" y="48239"/>
                    </a:cubicBezTo>
                    <a:cubicBezTo>
                      <a:pt x="19065" y="46504"/>
                      <a:pt x="19875" y="44769"/>
                      <a:pt x="20381" y="43554"/>
                    </a:cubicBezTo>
                    <a:cubicBezTo>
                      <a:pt x="20786" y="42773"/>
                      <a:pt x="24733" y="34705"/>
                      <a:pt x="26150" y="31581"/>
                    </a:cubicBezTo>
                    <a:cubicBezTo>
                      <a:pt x="26960" y="29846"/>
                      <a:pt x="27568" y="28718"/>
                      <a:pt x="27568" y="27243"/>
                    </a:cubicBezTo>
                    <a:cubicBezTo>
                      <a:pt x="27568" y="23079"/>
                      <a:pt x="22911" y="19608"/>
                      <a:pt x="16534" y="19608"/>
                    </a:cubicBezTo>
                    <a:cubicBezTo>
                      <a:pt x="5906" y="19608"/>
                      <a:pt x="238" y="30714"/>
                      <a:pt x="238" y="33056"/>
                    </a:cubicBezTo>
                    <a:cubicBezTo>
                      <a:pt x="238" y="34271"/>
                      <a:pt x="1858" y="34271"/>
                      <a:pt x="2364" y="34271"/>
                    </a:cubicBezTo>
                    <a:cubicBezTo>
                      <a:pt x="4084" y="34271"/>
                      <a:pt x="4186" y="33837"/>
                      <a:pt x="4692" y="32536"/>
                    </a:cubicBezTo>
                    <a:cubicBezTo>
                      <a:pt x="6919" y="26376"/>
                      <a:pt x="11777" y="22558"/>
                      <a:pt x="16130" y="22558"/>
                    </a:cubicBezTo>
                    <a:cubicBezTo>
                      <a:pt x="18053" y="22558"/>
                      <a:pt x="19166" y="23512"/>
                      <a:pt x="19166" y="25855"/>
                    </a:cubicBezTo>
                    <a:cubicBezTo>
                      <a:pt x="19166" y="26202"/>
                      <a:pt x="19166" y="27330"/>
                      <a:pt x="18559" y="28978"/>
                    </a:cubicBezTo>
                    <a:cubicBezTo>
                      <a:pt x="17850" y="30540"/>
                      <a:pt x="13295" y="39823"/>
                      <a:pt x="11878" y="42773"/>
                    </a:cubicBezTo>
                    <a:cubicBezTo>
                      <a:pt x="11170" y="44248"/>
                      <a:pt x="11170" y="44422"/>
                      <a:pt x="9651" y="47372"/>
                    </a:cubicBezTo>
                    <a:cubicBezTo>
                      <a:pt x="9145" y="48586"/>
                      <a:pt x="8538" y="49801"/>
                      <a:pt x="8538" y="51276"/>
                    </a:cubicBezTo>
                    <a:cubicBezTo>
                      <a:pt x="8538" y="55787"/>
                      <a:pt x="13498" y="58911"/>
                      <a:pt x="19571" y="58911"/>
                    </a:cubicBezTo>
                    <a:cubicBezTo>
                      <a:pt x="30199" y="58911"/>
                      <a:pt x="35868" y="47632"/>
                      <a:pt x="35868" y="45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D222764C-9AD6-02E8-E7E9-9C89402F71B9}"/>
                  </a:ext>
                </a:extLst>
              </p:cNvPr>
              <p:cNvSpPr/>
              <p:nvPr>
                <p:custDataLst>
                  <p:tags r:id="rId93"/>
                </p:custDataLst>
              </p:nvPr>
            </p:nvSpPr>
            <p:spPr>
              <a:xfrm>
                <a:off x="10448902" y="3753258"/>
                <a:ext cx="105977" cy="39302"/>
              </a:xfrm>
              <a:custGeom>
                <a:avLst/>
                <a:gdLst>
                  <a:gd name="csX0" fmla="*/ 45587 w 105977"/>
                  <a:gd name="csY0" fmla="*/ 30887 h 39302"/>
                  <a:gd name="csX1" fmla="*/ 44170 w 105977"/>
                  <a:gd name="csY1" fmla="*/ 36353 h 39302"/>
                  <a:gd name="csX2" fmla="*/ 47915 w 105977"/>
                  <a:gd name="csY2" fmla="*/ 39390 h 39302"/>
                  <a:gd name="csX3" fmla="*/ 52774 w 105977"/>
                  <a:gd name="csY3" fmla="*/ 36527 h 39302"/>
                  <a:gd name="csX4" fmla="*/ 54697 w 105977"/>
                  <a:gd name="csY4" fmla="*/ 29759 h 39302"/>
                  <a:gd name="csX5" fmla="*/ 58341 w 105977"/>
                  <a:gd name="csY5" fmla="*/ 17526 h 39302"/>
                  <a:gd name="csX6" fmla="*/ 79294 w 105977"/>
                  <a:gd name="csY6" fmla="*/ 3037 h 39302"/>
                  <a:gd name="csX7" fmla="*/ 86379 w 105977"/>
                  <a:gd name="csY7" fmla="*/ 9284 h 39302"/>
                  <a:gd name="csX8" fmla="*/ 79800 w 105977"/>
                  <a:gd name="csY8" fmla="*/ 28111 h 39302"/>
                  <a:gd name="csX9" fmla="*/ 78788 w 105977"/>
                  <a:gd name="csY9" fmla="*/ 31755 h 39302"/>
                  <a:gd name="csX10" fmla="*/ 89821 w 105977"/>
                  <a:gd name="csY10" fmla="*/ 39390 h 39302"/>
                  <a:gd name="csX11" fmla="*/ 106218 w 105977"/>
                  <a:gd name="csY11" fmla="*/ 25942 h 39302"/>
                  <a:gd name="csX12" fmla="*/ 104093 w 105977"/>
                  <a:gd name="csY12" fmla="*/ 24727 h 39302"/>
                  <a:gd name="csX13" fmla="*/ 101664 w 105977"/>
                  <a:gd name="csY13" fmla="*/ 26723 h 39302"/>
                  <a:gd name="csX14" fmla="*/ 90226 w 105977"/>
                  <a:gd name="csY14" fmla="*/ 36440 h 39302"/>
                  <a:gd name="csX15" fmla="*/ 87189 w 105977"/>
                  <a:gd name="csY15" fmla="*/ 33143 h 39302"/>
                  <a:gd name="csX16" fmla="*/ 88505 w 105977"/>
                  <a:gd name="csY16" fmla="*/ 28545 h 39302"/>
                  <a:gd name="csX17" fmla="*/ 94882 w 105977"/>
                  <a:gd name="csY17" fmla="*/ 10412 h 39302"/>
                  <a:gd name="csX18" fmla="*/ 79901 w 105977"/>
                  <a:gd name="csY18" fmla="*/ 87 h 39302"/>
                  <a:gd name="csX19" fmla="*/ 59859 w 105977"/>
                  <a:gd name="csY19" fmla="*/ 9631 h 39302"/>
                  <a:gd name="csX20" fmla="*/ 44778 w 105977"/>
                  <a:gd name="csY20" fmla="*/ 87 h 39302"/>
                  <a:gd name="csX21" fmla="*/ 25546 w 105977"/>
                  <a:gd name="csY21" fmla="*/ 8676 h 39302"/>
                  <a:gd name="csX22" fmla="*/ 13298 w 105977"/>
                  <a:gd name="csY22" fmla="*/ 87 h 39302"/>
                  <a:gd name="csX23" fmla="*/ 241 w 105977"/>
                  <a:gd name="csY23" fmla="*/ 13535 h 39302"/>
                  <a:gd name="csX24" fmla="*/ 2366 w 105977"/>
                  <a:gd name="csY24" fmla="*/ 14750 h 39302"/>
                  <a:gd name="csX25" fmla="*/ 4694 w 105977"/>
                  <a:gd name="csY25" fmla="*/ 13101 h 39302"/>
                  <a:gd name="csX26" fmla="*/ 12792 w 105977"/>
                  <a:gd name="csY26" fmla="*/ 3037 h 39302"/>
                  <a:gd name="csX27" fmla="*/ 16942 w 105977"/>
                  <a:gd name="csY27" fmla="*/ 7635 h 39302"/>
                  <a:gd name="csX28" fmla="*/ 15322 w 105977"/>
                  <a:gd name="csY28" fmla="*/ 14403 h 39302"/>
                  <a:gd name="csX29" fmla="*/ 13096 w 105977"/>
                  <a:gd name="csY29" fmla="*/ 22211 h 39302"/>
                  <a:gd name="csX30" fmla="*/ 10768 w 105977"/>
                  <a:gd name="csY30" fmla="*/ 29933 h 39302"/>
                  <a:gd name="csX31" fmla="*/ 9047 w 105977"/>
                  <a:gd name="csY31" fmla="*/ 36353 h 39302"/>
                  <a:gd name="csX32" fmla="*/ 12792 w 105977"/>
                  <a:gd name="csY32" fmla="*/ 39390 h 39302"/>
                  <a:gd name="csX33" fmla="*/ 17651 w 105977"/>
                  <a:gd name="csY33" fmla="*/ 36527 h 39302"/>
                  <a:gd name="csX34" fmla="*/ 19574 w 105977"/>
                  <a:gd name="csY34" fmla="*/ 29759 h 39302"/>
                  <a:gd name="csX35" fmla="*/ 21396 w 105977"/>
                  <a:gd name="csY35" fmla="*/ 23773 h 39302"/>
                  <a:gd name="csX36" fmla="*/ 23015 w 105977"/>
                  <a:gd name="csY36" fmla="*/ 17960 h 39302"/>
                  <a:gd name="csX37" fmla="*/ 31821 w 105977"/>
                  <a:gd name="csY37" fmla="*/ 7549 h 39302"/>
                  <a:gd name="csX38" fmla="*/ 44272 w 105977"/>
                  <a:gd name="csY38" fmla="*/ 3037 h 39302"/>
                  <a:gd name="csX39" fmla="*/ 51357 w 105977"/>
                  <a:gd name="csY39" fmla="*/ 9284 h 39302"/>
                  <a:gd name="csX40" fmla="*/ 49535 w 105977"/>
                  <a:gd name="csY40" fmla="*/ 17352 h 39302"/>
                  <a:gd name="csX41" fmla="*/ 45587 w 105977"/>
                  <a:gd name="csY41" fmla="*/ 30887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05977" h="39302">
                    <a:moveTo>
                      <a:pt x="45587" y="30887"/>
                    </a:moveTo>
                    <a:cubicBezTo>
                      <a:pt x="45081" y="32709"/>
                      <a:pt x="44170" y="35746"/>
                      <a:pt x="44170" y="36353"/>
                    </a:cubicBezTo>
                    <a:cubicBezTo>
                      <a:pt x="44170" y="38262"/>
                      <a:pt x="45992" y="39390"/>
                      <a:pt x="47915" y="39390"/>
                    </a:cubicBezTo>
                    <a:cubicBezTo>
                      <a:pt x="49434" y="39390"/>
                      <a:pt x="51661" y="38696"/>
                      <a:pt x="52774" y="36527"/>
                    </a:cubicBezTo>
                    <a:cubicBezTo>
                      <a:pt x="52875" y="36093"/>
                      <a:pt x="54090" y="32015"/>
                      <a:pt x="54697" y="29759"/>
                    </a:cubicBezTo>
                    <a:cubicBezTo>
                      <a:pt x="58139" y="18047"/>
                      <a:pt x="58139" y="17873"/>
                      <a:pt x="58341" y="17526"/>
                    </a:cubicBezTo>
                    <a:cubicBezTo>
                      <a:pt x="59657" y="15183"/>
                      <a:pt x="66945" y="3037"/>
                      <a:pt x="79294" y="3037"/>
                    </a:cubicBezTo>
                    <a:cubicBezTo>
                      <a:pt x="84254" y="3037"/>
                      <a:pt x="86379" y="5380"/>
                      <a:pt x="86379" y="9284"/>
                    </a:cubicBezTo>
                    <a:cubicBezTo>
                      <a:pt x="86379" y="14229"/>
                      <a:pt x="82128" y="23165"/>
                      <a:pt x="79800" y="28111"/>
                    </a:cubicBezTo>
                    <a:cubicBezTo>
                      <a:pt x="79294" y="29152"/>
                      <a:pt x="78788" y="30280"/>
                      <a:pt x="78788" y="31755"/>
                    </a:cubicBezTo>
                    <a:cubicBezTo>
                      <a:pt x="78788" y="36266"/>
                      <a:pt x="83849" y="39390"/>
                      <a:pt x="89821" y="39390"/>
                    </a:cubicBezTo>
                    <a:cubicBezTo>
                      <a:pt x="100651" y="39390"/>
                      <a:pt x="106218" y="28111"/>
                      <a:pt x="106218" y="25942"/>
                    </a:cubicBezTo>
                    <a:cubicBezTo>
                      <a:pt x="106218" y="24727"/>
                      <a:pt x="104498" y="24727"/>
                      <a:pt x="104093" y="24727"/>
                    </a:cubicBezTo>
                    <a:cubicBezTo>
                      <a:pt x="102372" y="24727"/>
                      <a:pt x="102271" y="25074"/>
                      <a:pt x="101664" y="26723"/>
                    </a:cubicBezTo>
                    <a:cubicBezTo>
                      <a:pt x="99740" y="31928"/>
                      <a:pt x="95084" y="36440"/>
                      <a:pt x="90226" y="36440"/>
                    </a:cubicBezTo>
                    <a:cubicBezTo>
                      <a:pt x="87898" y="36440"/>
                      <a:pt x="87189" y="35052"/>
                      <a:pt x="87189" y="33143"/>
                    </a:cubicBezTo>
                    <a:cubicBezTo>
                      <a:pt x="87189" y="31321"/>
                      <a:pt x="87594" y="30453"/>
                      <a:pt x="88505" y="28545"/>
                    </a:cubicBezTo>
                    <a:cubicBezTo>
                      <a:pt x="90226" y="25074"/>
                      <a:pt x="94882" y="15183"/>
                      <a:pt x="94882" y="10412"/>
                    </a:cubicBezTo>
                    <a:cubicBezTo>
                      <a:pt x="94882" y="3991"/>
                      <a:pt x="89517" y="87"/>
                      <a:pt x="79901" y="87"/>
                    </a:cubicBezTo>
                    <a:cubicBezTo>
                      <a:pt x="70488" y="87"/>
                      <a:pt x="63908" y="5033"/>
                      <a:pt x="59859" y="9631"/>
                    </a:cubicBezTo>
                    <a:cubicBezTo>
                      <a:pt x="58948" y="781"/>
                      <a:pt x="48928" y="87"/>
                      <a:pt x="44778" y="87"/>
                    </a:cubicBezTo>
                    <a:cubicBezTo>
                      <a:pt x="34858" y="87"/>
                      <a:pt x="29190" y="5380"/>
                      <a:pt x="25546" y="8676"/>
                    </a:cubicBezTo>
                    <a:cubicBezTo>
                      <a:pt x="25141" y="1042"/>
                      <a:pt x="15829" y="87"/>
                      <a:pt x="13298" y="87"/>
                    </a:cubicBezTo>
                    <a:cubicBezTo>
                      <a:pt x="3176" y="87"/>
                      <a:pt x="241" y="13362"/>
                      <a:pt x="241" y="13535"/>
                    </a:cubicBezTo>
                    <a:cubicBezTo>
                      <a:pt x="241" y="14750"/>
                      <a:pt x="1860" y="14750"/>
                      <a:pt x="2366" y="14750"/>
                    </a:cubicBezTo>
                    <a:cubicBezTo>
                      <a:pt x="4087" y="14750"/>
                      <a:pt x="4289" y="14229"/>
                      <a:pt x="4694" y="13101"/>
                    </a:cubicBezTo>
                    <a:cubicBezTo>
                      <a:pt x="6213" y="8069"/>
                      <a:pt x="8541" y="3037"/>
                      <a:pt x="12792" y="3037"/>
                    </a:cubicBezTo>
                    <a:cubicBezTo>
                      <a:pt x="16233" y="3037"/>
                      <a:pt x="16942" y="5813"/>
                      <a:pt x="16942" y="7635"/>
                    </a:cubicBezTo>
                    <a:cubicBezTo>
                      <a:pt x="16942" y="8850"/>
                      <a:pt x="15930" y="12147"/>
                      <a:pt x="15322" y="14403"/>
                    </a:cubicBezTo>
                    <a:cubicBezTo>
                      <a:pt x="14614" y="16745"/>
                      <a:pt x="13602" y="20302"/>
                      <a:pt x="13096" y="22211"/>
                    </a:cubicBezTo>
                    <a:lnTo>
                      <a:pt x="10768" y="29933"/>
                    </a:lnTo>
                    <a:cubicBezTo>
                      <a:pt x="10160" y="32102"/>
                      <a:pt x="9047" y="35919"/>
                      <a:pt x="9047" y="36353"/>
                    </a:cubicBezTo>
                    <a:cubicBezTo>
                      <a:pt x="9047" y="38262"/>
                      <a:pt x="10869" y="39390"/>
                      <a:pt x="12792" y="39390"/>
                    </a:cubicBezTo>
                    <a:cubicBezTo>
                      <a:pt x="14310" y="39390"/>
                      <a:pt x="16537" y="38696"/>
                      <a:pt x="17651" y="36527"/>
                    </a:cubicBezTo>
                    <a:cubicBezTo>
                      <a:pt x="17752" y="36093"/>
                      <a:pt x="18966" y="32015"/>
                      <a:pt x="19574" y="29759"/>
                    </a:cubicBezTo>
                    <a:cubicBezTo>
                      <a:pt x="19979" y="28371"/>
                      <a:pt x="21092" y="24640"/>
                      <a:pt x="21396" y="23773"/>
                    </a:cubicBezTo>
                    <a:cubicBezTo>
                      <a:pt x="21902" y="21864"/>
                      <a:pt x="22509" y="19955"/>
                      <a:pt x="23015" y="17960"/>
                    </a:cubicBezTo>
                    <a:cubicBezTo>
                      <a:pt x="23218" y="17613"/>
                      <a:pt x="26862" y="11279"/>
                      <a:pt x="31821" y="7549"/>
                    </a:cubicBezTo>
                    <a:cubicBezTo>
                      <a:pt x="33441" y="6334"/>
                      <a:pt x="37692" y="3037"/>
                      <a:pt x="44272" y="3037"/>
                    </a:cubicBezTo>
                    <a:cubicBezTo>
                      <a:pt x="49434" y="3037"/>
                      <a:pt x="51357" y="5553"/>
                      <a:pt x="51357" y="9284"/>
                    </a:cubicBezTo>
                    <a:cubicBezTo>
                      <a:pt x="51357" y="11192"/>
                      <a:pt x="50345" y="14663"/>
                      <a:pt x="49535" y="17352"/>
                    </a:cubicBezTo>
                    <a:lnTo>
                      <a:pt x="45587" y="3088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97F94209-7B2D-65D3-BE98-87B3303BCF27}"/>
                </a:ext>
              </a:extLst>
            </p:cNvPr>
            <p:cNvSpPr txBox="1"/>
            <p:nvPr/>
          </p:nvSpPr>
          <p:spPr>
            <a:xfrm rot="16200000">
              <a:off x="5242830" y="1574971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105DF6-E33A-F4C7-FB7E-BF723BEF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BEBF2F-998D-2499-C423-09D574F8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57C47AEE-31B0-CD03-A292-A7DC86BB21D4}"/>
              </a:ext>
            </a:extLst>
          </p:cNvPr>
          <p:cNvSpPr txBox="1"/>
          <p:nvPr/>
        </p:nvSpPr>
        <p:spPr>
          <a:xfrm>
            <a:off x="10153172" y="820527"/>
            <a:ext cx="203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rPr>
              <a:t>chemotactic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A7CB28-555C-C714-4585-A5AF0E8D6F0B}"/>
              </a:ext>
            </a:extLst>
          </p:cNvPr>
          <p:cNvPicPr>
            <a:picLocks noChangeAspect="1"/>
          </p:cNvPicPr>
          <p:nvPr/>
        </p:nvPicPr>
        <p:blipFill>
          <a:blip r:embed="rId116"/>
          <a:srcRect/>
          <a:stretch/>
        </p:blipFill>
        <p:spPr>
          <a:xfrm>
            <a:off x="6168807" y="3816706"/>
            <a:ext cx="4451050" cy="266777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9222C9A-3188-F0E2-D687-CEE1DD64451E}"/>
              </a:ext>
            </a:extLst>
          </p:cNvPr>
          <p:cNvGrpSpPr/>
          <p:nvPr/>
        </p:nvGrpSpPr>
        <p:grpSpPr>
          <a:xfrm rot="16200000">
            <a:off x="5744896" y="4875848"/>
            <a:ext cx="512280" cy="276999"/>
            <a:chOff x="3875176" y="6340454"/>
            <a:chExt cx="512280" cy="276999"/>
          </a:xfrm>
        </p:grpSpPr>
        <p:grpSp>
          <p:nvGrpSpPr>
            <p:cNvPr id="33" name="Group 32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F9BD7E5-4B2A-ADA5-A645-1EA9CA53F527}"/>
                </a:ext>
              </a:extLst>
            </p:cNvPr>
            <p:cNvGrpSpPr>
              <a:grpSpLocks noChangeAspect="1"/>
            </p:cNvGrpSpPr>
            <p:nvPr>
              <p:custDataLst>
                <p:tags r:id="rId84"/>
              </p:custDataLst>
            </p:nvPr>
          </p:nvGrpSpPr>
          <p:grpSpPr>
            <a:xfrm rot="60784">
              <a:off x="3875176" y="6442879"/>
              <a:ext cx="167447" cy="133206"/>
              <a:chOff x="7736290" y="7664549"/>
              <a:chExt cx="167447" cy="133206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1BF615F-1DC8-4ACB-89DA-230D31817453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7736290" y="7664549"/>
                <a:ext cx="98750" cy="133206"/>
              </a:xfrm>
              <a:custGeom>
                <a:avLst/>
                <a:gdLst>
                  <a:gd name="csX0" fmla="*/ 36850 w 98750"/>
                  <a:gd name="csY0" fmla="*/ 18507 h 133206"/>
                  <a:gd name="csX1" fmla="*/ 39583 w 98750"/>
                  <a:gd name="csY1" fmla="*/ 5551 h 133206"/>
                  <a:gd name="csX2" fmla="*/ 34299 w 98750"/>
                  <a:gd name="csY2" fmla="*/ 85 h 133206"/>
                  <a:gd name="csX3" fmla="*/ 27012 w 98750"/>
                  <a:gd name="csY3" fmla="*/ 7373 h 133206"/>
                  <a:gd name="csX4" fmla="*/ 775 w 98750"/>
                  <a:gd name="csY4" fmla="*/ 124586 h 133206"/>
                  <a:gd name="csX5" fmla="*/ 229 w 98750"/>
                  <a:gd name="csY5" fmla="*/ 127825 h 133206"/>
                  <a:gd name="csX6" fmla="*/ 5330 w 98750"/>
                  <a:gd name="csY6" fmla="*/ 133291 h 133206"/>
                  <a:gd name="csX7" fmla="*/ 11707 w 98750"/>
                  <a:gd name="csY7" fmla="*/ 129040 h 133206"/>
                  <a:gd name="csX8" fmla="*/ 21728 w 98750"/>
                  <a:gd name="csY8" fmla="*/ 85515 h 133206"/>
                  <a:gd name="csX9" fmla="*/ 39401 w 98750"/>
                  <a:gd name="csY9" fmla="*/ 91790 h 133206"/>
                  <a:gd name="csX10" fmla="*/ 63633 w 98750"/>
                  <a:gd name="csY10" fmla="*/ 77012 h 133206"/>
                  <a:gd name="csX11" fmla="*/ 80031 w 98750"/>
                  <a:gd name="csY11" fmla="*/ 91790 h 133206"/>
                  <a:gd name="csX12" fmla="*/ 93513 w 98750"/>
                  <a:gd name="csY12" fmla="*/ 80656 h 133206"/>
                  <a:gd name="csX13" fmla="*/ 98979 w 98750"/>
                  <a:gd name="csY13" fmla="*/ 60614 h 133206"/>
                  <a:gd name="csX14" fmla="*/ 96793 w 98750"/>
                  <a:gd name="csY14" fmla="*/ 58590 h 133206"/>
                  <a:gd name="csX15" fmla="*/ 94242 w 98750"/>
                  <a:gd name="csY15" fmla="*/ 62234 h 133206"/>
                  <a:gd name="csX16" fmla="*/ 80395 w 98750"/>
                  <a:gd name="csY16" fmla="*/ 87337 h 133206"/>
                  <a:gd name="csX17" fmla="*/ 74929 w 98750"/>
                  <a:gd name="csY17" fmla="*/ 78024 h 133206"/>
                  <a:gd name="csX18" fmla="*/ 78573 w 98750"/>
                  <a:gd name="csY18" fmla="*/ 56971 h 133206"/>
                  <a:gd name="csX19" fmla="*/ 83675 w 98750"/>
                  <a:gd name="csY19" fmla="*/ 35107 h 133206"/>
                  <a:gd name="csX20" fmla="*/ 86772 w 98750"/>
                  <a:gd name="csY20" fmla="*/ 21341 h 133206"/>
                  <a:gd name="csX21" fmla="*/ 89505 w 98750"/>
                  <a:gd name="csY21" fmla="*/ 7777 h 133206"/>
                  <a:gd name="csX22" fmla="*/ 84221 w 98750"/>
                  <a:gd name="csY22" fmla="*/ 2312 h 133206"/>
                  <a:gd name="csX23" fmla="*/ 77116 w 98750"/>
                  <a:gd name="csY23" fmla="*/ 9397 h 133206"/>
                  <a:gd name="csX24" fmla="*/ 68552 w 98750"/>
                  <a:gd name="csY24" fmla="*/ 47253 h 133206"/>
                  <a:gd name="csX25" fmla="*/ 63815 w 98750"/>
                  <a:gd name="csY25" fmla="*/ 67902 h 133206"/>
                  <a:gd name="csX26" fmla="*/ 40130 w 98750"/>
                  <a:gd name="csY26" fmla="*/ 87337 h 133206"/>
                  <a:gd name="csX27" fmla="*/ 26647 w 98750"/>
                  <a:gd name="csY27" fmla="*/ 69724 h 133206"/>
                  <a:gd name="csX28" fmla="*/ 29198 w 98750"/>
                  <a:gd name="csY28" fmla="*/ 52517 h 133206"/>
                  <a:gd name="csX29" fmla="*/ 36850 w 98750"/>
                  <a:gd name="csY29" fmla="*/ 18507 h 133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98750" h="133206">
                    <a:moveTo>
                      <a:pt x="36850" y="18507"/>
                    </a:moveTo>
                    <a:cubicBezTo>
                      <a:pt x="37761" y="14256"/>
                      <a:pt x="39583" y="6563"/>
                      <a:pt x="39583" y="5551"/>
                    </a:cubicBezTo>
                    <a:cubicBezTo>
                      <a:pt x="39583" y="2109"/>
                      <a:pt x="37397" y="85"/>
                      <a:pt x="34299" y="85"/>
                    </a:cubicBezTo>
                    <a:cubicBezTo>
                      <a:pt x="33753" y="85"/>
                      <a:pt x="28651" y="287"/>
                      <a:pt x="27012" y="7373"/>
                    </a:cubicBezTo>
                    <a:lnTo>
                      <a:pt x="775" y="124586"/>
                    </a:lnTo>
                    <a:cubicBezTo>
                      <a:pt x="229" y="127015"/>
                      <a:pt x="229" y="127420"/>
                      <a:pt x="229" y="127825"/>
                    </a:cubicBezTo>
                    <a:cubicBezTo>
                      <a:pt x="229" y="130861"/>
                      <a:pt x="2233" y="133291"/>
                      <a:pt x="5330" y="133291"/>
                    </a:cubicBezTo>
                    <a:cubicBezTo>
                      <a:pt x="9156" y="133291"/>
                      <a:pt x="11343" y="129647"/>
                      <a:pt x="11707" y="129040"/>
                    </a:cubicBezTo>
                    <a:cubicBezTo>
                      <a:pt x="12436" y="127218"/>
                      <a:pt x="14804" y="116691"/>
                      <a:pt x="21728" y="85515"/>
                    </a:cubicBezTo>
                    <a:cubicBezTo>
                      <a:pt x="27558" y="90981"/>
                      <a:pt x="35757" y="91790"/>
                      <a:pt x="39401" y="91790"/>
                    </a:cubicBezTo>
                    <a:cubicBezTo>
                      <a:pt x="52155" y="91790"/>
                      <a:pt x="59260" y="82681"/>
                      <a:pt x="63633" y="77012"/>
                    </a:cubicBezTo>
                    <a:cubicBezTo>
                      <a:pt x="65273" y="86122"/>
                      <a:pt x="72014" y="91790"/>
                      <a:pt x="80031" y="91790"/>
                    </a:cubicBezTo>
                    <a:cubicBezTo>
                      <a:pt x="86408" y="91790"/>
                      <a:pt x="90598" y="87134"/>
                      <a:pt x="93513" y="80656"/>
                    </a:cubicBezTo>
                    <a:cubicBezTo>
                      <a:pt x="96611" y="73368"/>
                      <a:pt x="98979" y="61019"/>
                      <a:pt x="98979" y="60614"/>
                    </a:cubicBezTo>
                    <a:cubicBezTo>
                      <a:pt x="98979" y="58590"/>
                      <a:pt x="97339" y="58590"/>
                      <a:pt x="96793" y="58590"/>
                    </a:cubicBezTo>
                    <a:cubicBezTo>
                      <a:pt x="94971" y="58590"/>
                      <a:pt x="94789" y="59400"/>
                      <a:pt x="94242" y="62234"/>
                    </a:cubicBezTo>
                    <a:cubicBezTo>
                      <a:pt x="91145" y="75393"/>
                      <a:pt x="87865" y="87337"/>
                      <a:pt x="80395" y="87337"/>
                    </a:cubicBezTo>
                    <a:cubicBezTo>
                      <a:pt x="75476" y="87337"/>
                      <a:pt x="74929" y="82073"/>
                      <a:pt x="74929" y="78024"/>
                    </a:cubicBezTo>
                    <a:cubicBezTo>
                      <a:pt x="74929" y="73571"/>
                      <a:pt x="77116" y="64056"/>
                      <a:pt x="78573" y="56971"/>
                    </a:cubicBezTo>
                    <a:lnTo>
                      <a:pt x="83675" y="35107"/>
                    </a:lnTo>
                    <a:cubicBezTo>
                      <a:pt x="84221" y="32070"/>
                      <a:pt x="86043" y="24378"/>
                      <a:pt x="86772" y="21341"/>
                    </a:cubicBezTo>
                    <a:cubicBezTo>
                      <a:pt x="87683" y="16685"/>
                      <a:pt x="89505" y="8992"/>
                      <a:pt x="89505" y="7777"/>
                    </a:cubicBezTo>
                    <a:cubicBezTo>
                      <a:pt x="89505" y="4134"/>
                      <a:pt x="86954" y="2312"/>
                      <a:pt x="84221" y="2312"/>
                    </a:cubicBezTo>
                    <a:cubicBezTo>
                      <a:pt x="83310" y="2312"/>
                      <a:pt x="78573" y="2514"/>
                      <a:pt x="77116" y="9397"/>
                    </a:cubicBezTo>
                    <a:lnTo>
                      <a:pt x="68552" y="47253"/>
                    </a:lnTo>
                    <a:cubicBezTo>
                      <a:pt x="66366" y="57375"/>
                      <a:pt x="64362" y="65878"/>
                      <a:pt x="63815" y="67902"/>
                    </a:cubicBezTo>
                    <a:cubicBezTo>
                      <a:pt x="63633" y="68915"/>
                      <a:pt x="54888" y="87337"/>
                      <a:pt x="40130" y="87337"/>
                    </a:cubicBezTo>
                    <a:cubicBezTo>
                      <a:pt x="31020" y="87337"/>
                      <a:pt x="26647" y="80656"/>
                      <a:pt x="26647" y="69724"/>
                    </a:cubicBezTo>
                    <a:cubicBezTo>
                      <a:pt x="26647" y="63854"/>
                      <a:pt x="27922" y="58185"/>
                      <a:pt x="29198" y="52517"/>
                    </a:cubicBezTo>
                    <a:lnTo>
                      <a:pt x="36850" y="1850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36B92A0F-7536-C339-745B-80312351FF05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7848514" y="7721900"/>
                <a:ext cx="55223" cy="63910"/>
              </a:xfrm>
              <a:custGeom>
                <a:avLst/>
                <a:gdLst>
                  <a:gd name="csX0" fmla="*/ 48189 w 55223"/>
                  <a:gd name="csY0" fmla="*/ 8305 h 63910"/>
                  <a:gd name="csX1" fmla="*/ 41684 w 55223"/>
                  <a:gd name="csY1" fmla="*/ 16241 h 63910"/>
                  <a:gd name="csX2" fmla="*/ 46658 w 55223"/>
                  <a:gd name="csY2" fmla="*/ 21484 h 63910"/>
                  <a:gd name="csX3" fmla="*/ 53928 w 55223"/>
                  <a:gd name="csY3" fmla="*/ 12415 h 63910"/>
                  <a:gd name="csX4" fmla="*/ 37093 w 55223"/>
                  <a:gd name="csY4" fmla="*/ 86 h 63910"/>
                  <a:gd name="csX5" fmla="*/ 235 w 55223"/>
                  <a:gd name="csY5" fmla="*/ 39339 h 63910"/>
                  <a:gd name="csX6" fmla="*/ 23829 w 55223"/>
                  <a:gd name="csY6" fmla="*/ 63997 h 63910"/>
                  <a:gd name="csX7" fmla="*/ 55458 w 55223"/>
                  <a:gd name="csY7" fmla="*/ 47984 h 63910"/>
                  <a:gd name="csX8" fmla="*/ 53290 w 55223"/>
                  <a:gd name="csY8" fmla="*/ 45575 h 63910"/>
                  <a:gd name="csX9" fmla="*/ 51250 w 55223"/>
                  <a:gd name="csY9" fmla="*/ 46992 h 63910"/>
                  <a:gd name="csX10" fmla="*/ 24084 w 55223"/>
                  <a:gd name="csY10" fmla="*/ 60029 h 63910"/>
                  <a:gd name="csX11" fmla="*/ 10820 w 55223"/>
                  <a:gd name="csY11" fmla="*/ 44299 h 63910"/>
                  <a:gd name="csX12" fmla="*/ 19238 w 55223"/>
                  <a:gd name="csY12" fmla="*/ 14966 h 63910"/>
                  <a:gd name="csX13" fmla="*/ 37093 w 55223"/>
                  <a:gd name="csY13" fmla="*/ 4054 h 63910"/>
                  <a:gd name="csX14" fmla="*/ 48189 w 55223"/>
                  <a:gd name="csY14" fmla="*/ 830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5223" h="63910">
                    <a:moveTo>
                      <a:pt x="48189" y="8305"/>
                    </a:moveTo>
                    <a:cubicBezTo>
                      <a:pt x="43597" y="9156"/>
                      <a:pt x="41684" y="13123"/>
                      <a:pt x="41684" y="16241"/>
                    </a:cubicBezTo>
                    <a:cubicBezTo>
                      <a:pt x="41684" y="20067"/>
                      <a:pt x="44363" y="21484"/>
                      <a:pt x="46658" y="21484"/>
                    </a:cubicBezTo>
                    <a:cubicBezTo>
                      <a:pt x="49464" y="21484"/>
                      <a:pt x="53928" y="19217"/>
                      <a:pt x="53928" y="12415"/>
                    </a:cubicBezTo>
                    <a:cubicBezTo>
                      <a:pt x="53928" y="2779"/>
                      <a:pt x="43980" y="86"/>
                      <a:pt x="37093" y="86"/>
                    </a:cubicBezTo>
                    <a:cubicBezTo>
                      <a:pt x="17962" y="86"/>
                      <a:pt x="235" y="19642"/>
                      <a:pt x="235" y="39339"/>
                    </a:cubicBezTo>
                    <a:cubicBezTo>
                      <a:pt x="235" y="51526"/>
                      <a:pt x="7887" y="63997"/>
                      <a:pt x="23829" y="63997"/>
                    </a:cubicBezTo>
                    <a:cubicBezTo>
                      <a:pt x="45383" y="63997"/>
                      <a:pt x="55458" y="49968"/>
                      <a:pt x="55458" y="47984"/>
                    </a:cubicBezTo>
                    <a:cubicBezTo>
                      <a:pt x="55458" y="47133"/>
                      <a:pt x="54311" y="45575"/>
                      <a:pt x="53290" y="45575"/>
                    </a:cubicBezTo>
                    <a:cubicBezTo>
                      <a:pt x="52525" y="45575"/>
                      <a:pt x="52270" y="45858"/>
                      <a:pt x="51250" y="46992"/>
                    </a:cubicBezTo>
                    <a:cubicBezTo>
                      <a:pt x="41302" y="60029"/>
                      <a:pt x="26380" y="60029"/>
                      <a:pt x="24084" y="60029"/>
                    </a:cubicBezTo>
                    <a:cubicBezTo>
                      <a:pt x="14901" y="60029"/>
                      <a:pt x="10820" y="53085"/>
                      <a:pt x="10820" y="44299"/>
                    </a:cubicBezTo>
                    <a:cubicBezTo>
                      <a:pt x="10820" y="40190"/>
                      <a:pt x="12606" y="24743"/>
                      <a:pt x="19238" y="14966"/>
                    </a:cubicBezTo>
                    <a:cubicBezTo>
                      <a:pt x="24084" y="8022"/>
                      <a:pt x="30716" y="4054"/>
                      <a:pt x="37093" y="4054"/>
                    </a:cubicBezTo>
                    <a:cubicBezTo>
                      <a:pt x="38879" y="4054"/>
                      <a:pt x="45000" y="4337"/>
                      <a:pt x="48189" y="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215F64-B92D-2281-9C25-E15FCDC6320A}"/>
                </a:ext>
              </a:extLst>
            </p:cNvPr>
            <p:cNvSpPr txBox="1"/>
            <p:nvPr/>
          </p:nvSpPr>
          <p:spPr>
            <a:xfrm rot="40899">
              <a:off x="4031513" y="6340454"/>
              <a:ext cx="35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[-]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02E217-BBF0-248D-7ADF-B96B224CE100}"/>
              </a:ext>
            </a:extLst>
          </p:cNvPr>
          <p:cNvGrpSpPr/>
          <p:nvPr/>
        </p:nvGrpSpPr>
        <p:grpSpPr>
          <a:xfrm>
            <a:off x="8128904" y="6484482"/>
            <a:ext cx="1010538" cy="276999"/>
            <a:chOff x="6269426" y="2150415"/>
            <a:chExt cx="1010538" cy="276999"/>
          </a:xfrm>
        </p:grpSpPr>
        <p:grpSp>
          <p:nvGrpSpPr>
            <p:cNvPr id="27" name="Group 26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8BDEF013-41DF-21E9-B224-75ABDF341792}"/>
                </a:ext>
              </a:extLst>
            </p:cNvPr>
            <p:cNvGrpSpPr>
              <a:grpSpLocks noChangeAspect="1"/>
            </p:cNvGrpSpPr>
            <p:nvPr>
              <p:custDataLst>
                <p:tags r:id="rId80"/>
              </p:custDataLst>
            </p:nvPr>
          </p:nvGrpSpPr>
          <p:grpSpPr>
            <a:xfrm>
              <a:off x="6269426" y="2254562"/>
              <a:ext cx="292639" cy="120172"/>
              <a:chOff x="5386005" y="7514983"/>
              <a:chExt cx="292639" cy="120172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3CAFA25-5CC8-0B25-9474-0BCA03CD48B5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5386005" y="7514983"/>
                <a:ext cx="109722" cy="114176"/>
              </a:xfrm>
              <a:custGeom>
                <a:avLst/>
                <a:gdLst>
                  <a:gd name="csX0" fmla="*/ 40916 w 109722"/>
                  <a:gd name="csY0" fmla="*/ 15875 h 114176"/>
                  <a:gd name="csX1" fmla="*/ 43953 w 109722"/>
                  <a:gd name="csY1" fmla="*/ 4770 h 114176"/>
                  <a:gd name="csX2" fmla="*/ 38082 w 109722"/>
                  <a:gd name="csY2" fmla="*/ 85 h 114176"/>
                  <a:gd name="csX3" fmla="*/ 29984 w 109722"/>
                  <a:gd name="csY3" fmla="*/ 6331 h 114176"/>
                  <a:gd name="csX4" fmla="*/ 833 w 109722"/>
                  <a:gd name="csY4" fmla="*/ 106800 h 114176"/>
                  <a:gd name="csX5" fmla="*/ 226 w 109722"/>
                  <a:gd name="csY5" fmla="*/ 109576 h 114176"/>
                  <a:gd name="csX6" fmla="*/ 5894 w 109722"/>
                  <a:gd name="csY6" fmla="*/ 114261 h 114176"/>
                  <a:gd name="csX7" fmla="*/ 12979 w 109722"/>
                  <a:gd name="csY7" fmla="*/ 110617 h 114176"/>
                  <a:gd name="csX8" fmla="*/ 24114 w 109722"/>
                  <a:gd name="csY8" fmla="*/ 73310 h 114176"/>
                  <a:gd name="csX9" fmla="*/ 43750 w 109722"/>
                  <a:gd name="csY9" fmla="*/ 78690 h 114176"/>
                  <a:gd name="csX10" fmla="*/ 70675 w 109722"/>
                  <a:gd name="csY10" fmla="*/ 66023 h 114176"/>
                  <a:gd name="csX11" fmla="*/ 88895 w 109722"/>
                  <a:gd name="csY11" fmla="*/ 78690 h 114176"/>
                  <a:gd name="csX12" fmla="*/ 103875 w 109722"/>
                  <a:gd name="csY12" fmla="*/ 69146 h 114176"/>
                  <a:gd name="csX13" fmla="*/ 109948 w 109722"/>
                  <a:gd name="csY13" fmla="*/ 51967 h 114176"/>
                  <a:gd name="csX14" fmla="*/ 107519 w 109722"/>
                  <a:gd name="csY14" fmla="*/ 50232 h 114176"/>
                  <a:gd name="csX15" fmla="*/ 104685 w 109722"/>
                  <a:gd name="csY15" fmla="*/ 53356 h 114176"/>
                  <a:gd name="csX16" fmla="*/ 89300 w 109722"/>
                  <a:gd name="csY16" fmla="*/ 74872 h 114176"/>
                  <a:gd name="csX17" fmla="*/ 83226 w 109722"/>
                  <a:gd name="csY17" fmla="*/ 66890 h 114176"/>
                  <a:gd name="csX18" fmla="*/ 87275 w 109722"/>
                  <a:gd name="csY18" fmla="*/ 48844 h 114176"/>
                  <a:gd name="csX19" fmla="*/ 92943 w 109722"/>
                  <a:gd name="csY19" fmla="*/ 30104 h 114176"/>
                  <a:gd name="csX20" fmla="*/ 96385 w 109722"/>
                  <a:gd name="csY20" fmla="*/ 18304 h 114176"/>
                  <a:gd name="csX21" fmla="*/ 99422 w 109722"/>
                  <a:gd name="csY21" fmla="*/ 6678 h 114176"/>
                  <a:gd name="csX22" fmla="*/ 93551 w 109722"/>
                  <a:gd name="csY22" fmla="*/ 1993 h 114176"/>
                  <a:gd name="csX23" fmla="*/ 85656 w 109722"/>
                  <a:gd name="csY23" fmla="*/ 8067 h 114176"/>
                  <a:gd name="csX24" fmla="*/ 76141 w 109722"/>
                  <a:gd name="csY24" fmla="*/ 40515 h 114176"/>
                  <a:gd name="csX25" fmla="*/ 70877 w 109722"/>
                  <a:gd name="csY25" fmla="*/ 58214 h 114176"/>
                  <a:gd name="csX26" fmla="*/ 44560 w 109722"/>
                  <a:gd name="csY26" fmla="*/ 74872 h 114176"/>
                  <a:gd name="csX27" fmla="*/ 29579 w 109722"/>
                  <a:gd name="csY27" fmla="*/ 59776 h 114176"/>
                  <a:gd name="csX28" fmla="*/ 32414 w 109722"/>
                  <a:gd name="csY28" fmla="*/ 45027 h 114176"/>
                  <a:gd name="csX29" fmla="*/ 40916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6" y="15875"/>
                    </a:moveTo>
                    <a:cubicBezTo>
                      <a:pt x="41928" y="12231"/>
                      <a:pt x="43953" y="5637"/>
                      <a:pt x="43953" y="4770"/>
                    </a:cubicBezTo>
                    <a:cubicBezTo>
                      <a:pt x="43953" y="1820"/>
                      <a:pt x="41523" y="85"/>
                      <a:pt x="38082" y="85"/>
                    </a:cubicBezTo>
                    <a:cubicBezTo>
                      <a:pt x="37475" y="85"/>
                      <a:pt x="31806" y="258"/>
                      <a:pt x="29984" y="6331"/>
                    </a:cubicBezTo>
                    <a:lnTo>
                      <a:pt x="833" y="106800"/>
                    </a:lnTo>
                    <a:cubicBezTo>
                      <a:pt x="226" y="108882"/>
                      <a:pt x="226" y="109229"/>
                      <a:pt x="226" y="109576"/>
                    </a:cubicBezTo>
                    <a:cubicBezTo>
                      <a:pt x="226" y="112179"/>
                      <a:pt x="2452" y="114261"/>
                      <a:pt x="5894" y="114261"/>
                    </a:cubicBezTo>
                    <a:cubicBezTo>
                      <a:pt x="10145" y="114261"/>
                      <a:pt x="12574" y="111138"/>
                      <a:pt x="12979" y="110617"/>
                    </a:cubicBezTo>
                    <a:cubicBezTo>
                      <a:pt x="13789" y="109056"/>
                      <a:pt x="16421" y="100033"/>
                      <a:pt x="24114" y="73310"/>
                    </a:cubicBezTo>
                    <a:cubicBezTo>
                      <a:pt x="30592" y="77995"/>
                      <a:pt x="39702" y="78690"/>
                      <a:pt x="43750" y="78690"/>
                    </a:cubicBezTo>
                    <a:cubicBezTo>
                      <a:pt x="57921" y="78690"/>
                      <a:pt x="65816" y="70881"/>
                      <a:pt x="70675" y="66023"/>
                    </a:cubicBezTo>
                    <a:cubicBezTo>
                      <a:pt x="72497" y="73831"/>
                      <a:pt x="79987" y="78690"/>
                      <a:pt x="88895" y="78690"/>
                    </a:cubicBezTo>
                    <a:cubicBezTo>
                      <a:pt x="95980" y="78690"/>
                      <a:pt x="100636" y="74699"/>
                      <a:pt x="103875" y="69146"/>
                    </a:cubicBezTo>
                    <a:cubicBezTo>
                      <a:pt x="107317" y="62899"/>
                      <a:pt x="109948" y="52314"/>
                      <a:pt x="109948" y="51967"/>
                    </a:cubicBezTo>
                    <a:cubicBezTo>
                      <a:pt x="109948" y="50232"/>
                      <a:pt x="108127" y="50232"/>
                      <a:pt x="107519" y="50232"/>
                    </a:cubicBezTo>
                    <a:cubicBezTo>
                      <a:pt x="105495" y="50232"/>
                      <a:pt x="105292" y="50926"/>
                      <a:pt x="104685" y="53356"/>
                    </a:cubicBezTo>
                    <a:cubicBezTo>
                      <a:pt x="101244" y="64634"/>
                      <a:pt x="97600" y="74872"/>
                      <a:pt x="89300" y="74872"/>
                    </a:cubicBezTo>
                    <a:cubicBezTo>
                      <a:pt x="83834" y="74872"/>
                      <a:pt x="83226" y="70361"/>
                      <a:pt x="83226" y="66890"/>
                    </a:cubicBezTo>
                    <a:cubicBezTo>
                      <a:pt x="83226" y="63073"/>
                      <a:pt x="85656" y="54917"/>
                      <a:pt x="87275" y="48844"/>
                    </a:cubicBezTo>
                    <a:lnTo>
                      <a:pt x="92943" y="30104"/>
                    </a:lnTo>
                    <a:cubicBezTo>
                      <a:pt x="93551" y="27501"/>
                      <a:pt x="95575" y="20907"/>
                      <a:pt x="96385" y="18304"/>
                    </a:cubicBezTo>
                    <a:cubicBezTo>
                      <a:pt x="97397" y="14313"/>
                      <a:pt x="99422" y="7720"/>
                      <a:pt x="99422" y="6678"/>
                    </a:cubicBezTo>
                    <a:cubicBezTo>
                      <a:pt x="99422" y="3555"/>
                      <a:pt x="96587" y="1993"/>
                      <a:pt x="93551" y="1993"/>
                    </a:cubicBezTo>
                    <a:cubicBezTo>
                      <a:pt x="92539" y="1993"/>
                      <a:pt x="87275" y="2167"/>
                      <a:pt x="85656" y="8067"/>
                    </a:cubicBezTo>
                    <a:lnTo>
                      <a:pt x="76141" y="40515"/>
                    </a:lnTo>
                    <a:cubicBezTo>
                      <a:pt x="73712" y="49191"/>
                      <a:pt x="71485" y="56479"/>
                      <a:pt x="70877" y="58214"/>
                    </a:cubicBezTo>
                    <a:cubicBezTo>
                      <a:pt x="70675" y="59082"/>
                      <a:pt x="60958" y="74872"/>
                      <a:pt x="44560" y="74872"/>
                    </a:cubicBezTo>
                    <a:cubicBezTo>
                      <a:pt x="34438" y="74872"/>
                      <a:pt x="29579" y="69146"/>
                      <a:pt x="29579" y="59776"/>
                    </a:cubicBezTo>
                    <a:cubicBezTo>
                      <a:pt x="29579" y="54744"/>
                      <a:pt x="30997" y="49885"/>
                      <a:pt x="32414" y="45027"/>
                    </a:cubicBezTo>
                    <a:lnTo>
                      <a:pt x="40916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4265B95-E480-81FB-3109-23D1280833F4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5508573" y="7564019"/>
                <a:ext cx="69012" cy="54901"/>
              </a:xfrm>
              <a:custGeom>
                <a:avLst/>
                <a:gdLst>
                  <a:gd name="csX0" fmla="*/ 69244 w 69012"/>
                  <a:gd name="csY0" fmla="*/ 9682 h 54901"/>
                  <a:gd name="csX1" fmla="*/ 62158 w 69012"/>
                  <a:gd name="csY1" fmla="*/ 86 h 54901"/>
                  <a:gd name="csX2" fmla="*/ 54506 w 69012"/>
                  <a:gd name="csY2" fmla="*/ 6524 h 54901"/>
                  <a:gd name="csX3" fmla="*/ 56915 w 69012"/>
                  <a:gd name="csY3" fmla="*/ 10289 h 54901"/>
                  <a:gd name="csX4" fmla="*/ 62158 w 69012"/>
                  <a:gd name="csY4" fmla="*/ 20006 h 54901"/>
                  <a:gd name="csX5" fmla="*/ 35942 w 69012"/>
                  <a:gd name="csY5" fmla="*/ 51587 h 54901"/>
                  <a:gd name="csX6" fmla="*/ 24464 w 69012"/>
                  <a:gd name="csY6" fmla="*/ 40777 h 54901"/>
                  <a:gd name="csX7" fmla="*/ 32258 w 69012"/>
                  <a:gd name="csY7" fmla="*/ 17091 h 54901"/>
                  <a:gd name="csX8" fmla="*/ 34242 w 69012"/>
                  <a:gd name="csY8" fmla="*/ 10654 h 54901"/>
                  <a:gd name="csX9" fmla="*/ 20779 w 69012"/>
                  <a:gd name="csY9" fmla="*/ 208 h 54901"/>
                  <a:gd name="csX10" fmla="*/ 232 w 69012"/>
                  <a:gd name="csY10" fmla="*/ 18792 h 54901"/>
                  <a:gd name="csX11" fmla="*/ 2641 w 69012"/>
                  <a:gd name="csY11" fmla="*/ 20371 h 54901"/>
                  <a:gd name="csX12" fmla="*/ 5191 w 69012"/>
                  <a:gd name="csY12" fmla="*/ 18427 h 54901"/>
                  <a:gd name="csX13" fmla="*/ 20354 w 69012"/>
                  <a:gd name="csY13" fmla="*/ 3609 h 54901"/>
                  <a:gd name="csX14" fmla="*/ 23897 w 69012"/>
                  <a:gd name="csY14" fmla="*/ 7860 h 54901"/>
                  <a:gd name="csX15" fmla="*/ 21346 w 69012"/>
                  <a:gd name="csY15" fmla="*/ 15998 h 54901"/>
                  <a:gd name="csX16" fmla="*/ 13694 w 69012"/>
                  <a:gd name="csY16" fmla="*/ 39076 h 54901"/>
                  <a:gd name="csX17" fmla="*/ 35517 w 69012"/>
                  <a:gd name="csY17" fmla="*/ 54988 h 54901"/>
                  <a:gd name="csX18" fmla="*/ 69244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44" y="9682"/>
                    </a:moveTo>
                    <a:cubicBezTo>
                      <a:pt x="69244" y="208"/>
                      <a:pt x="62583" y="86"/>
                      <a:pt x="62158" y="86"/>
                    </a:cubicBezTo>
                    <a:cubicBezTo>
                      <a:pt x="58474" y="86"/>
                      <a:pt x="54506" y="3366"/>
                      <a:pt x="54506" y="6524"/>
                    </a:cubicBezTo>
                    <a:cubicBezTo>
                      <a:pt x="54506" y="8589"/>
                      <a:pt x="55923" y="9560"/>
                      <a:pt x="56915" y="10289"/>
                    </a:cubicBezTo>
                    <a:cubicBezTo>
                      <a:pt x="59324" y="11990"/>
                      <a:pt x="62158" y="15148"/>
                      <a:pt x="62158" y="20006"/>
                    </a:cubicBezTo>
                    <a:cubicBezTo>
                      <a:pt x="62158" y="25472"/>
                      <a:pt x="52805" y="51587"/>
                      <a:pt x="35942" y="51587"/>
                    </a:cubicBezTo>
                    <a:cubicBezTo>
                      <a:pt x="24464" y="51587"/>
                      <a:pt x="24464" y="42842"/>
                      <a:pt x="24464" y="40777"/>
                    </a:cubicBezTo>
                    <a:cubicBezTo>
                      <a:pt x="24464" y="35189"/>
                      <a:pt x="27014" y="28387"/>
                      <a:pt x="32258" y="17091"/>
                    </a:cubicBezTo>
                    <a:cubicBezTo>
                      <a:pt x="33391" y="14540"/>
                      <a:pt x="34242" y="12718"/>
                      <a:pt x="34242" y="10654"/>
                    </a:cubicBezTo>
                    <a:cubicBezTo>
                      <a:pt x="34242" y="4337"/>
                      <a:pt x="28006" y="208"/>
                      <a:pt x="20779" y="208"/>
                    </a:cubicBezTo>
                    <a:cubicBezTo>
                      <a:pt x="6608" y="208"/>
                      <a:pt x="232" y="16848"/>
                      <a:pt x="232" y="18792"/>
                    </a:cubicBezTo>
                    <a:cubicBezTo>
                      <a:pt x="232" y="20371"/>
                      <a:pt x="2215" y="20371"/>
                      <a:pt x="2641" y="20371"/>
                    </a:cubicBezTo>
                    <a:cubicBezTo>
                      <a:pt x="4625" y="20371"/>
                      <a:pt x="4766" y="19763"/>
                      <a:pt x="5191" y="18427"/>
                    </a:cubicBezTo>
                    <a:cubicBezTo>
                      <a:pt x="8592" y="8467"/>
                      <a:pt x="14686" y="3609"/>
                      <a:pt x="20354" y="3609"/>
                    </a:cubicBezTo>
                    <a:cubicBezTo>
                      <a:pt x="22763" y="3609"/>
                      <a:pt x="23897" y="4945"/>
                      <a:pt x="23897" y="7860"/>
                    </a:cubicBezTo>
                    <a:cubicBezTo>
                      <a:pt x="23897" y="10654"/>
                      <a:pt x="22763" y="13204"/>
                      <a:pt x="21346" y="15998"/>
                    </a:cubicBezTo>
                    <a:cubicBezTo>
                      <a:pt x="15253" y="29481"/>
                      <a:pt x="13694" y="34704"/>
                      <a:pt x="13694" y="39076"/>
                    </a:cubicBezTo>
                    <a:cubicBezTo>
                      <a:pt x="13694" y="51101"/>
                      <a:pt x="24747" y="54988"/>
                      <a:pt x="35517" y="54988"/>
                    </a:cubicBezTo>
                    <a:cubicBezTo>
                      <a:pt x="59324" y="54988"/>
                      <a:pt x="69244" y="19642"/>
                      <a:pt x="69244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BDB6CD5-C94C-8653-8A03-A4217EC360F3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5594733" y="7576245"/>
                <a:ext cx="83911" cy="58910"/>
              </a:xfrm>
              <a:custGeom>
                <a:avLst/>
                <a:gdLst>
                  <a:gd name="csX0" fmla="*/ 29589 w 83911"/>
                  <a:gd name="csY0" fmla="*/ 31494 h 58910"/>
                  <a:gd name="csX1" fmla="*/ 42141 w 83911"/>
                  <a:gd name="csY1" fmla="*/ 31494 h 58910"/>
                  <a:gd name="csX2" fmla="*/ 51959 w 83911"/>
                  <a:gd name="csY2" fmla="*/ 35572 h 58910"/>
                  <a:gd name="csX3" fmla="*/ 51251 w 83911"/>
                  <a:gd name="csY3" fmla="*/ 39563 h 58910"/>
                  <a:gd name="csX4" fmla="*/ 51149 w 83911"/>
                  <a:gd name="csY4" fmla="*/ 40170 h 58910"/>
                  <a:gd name="csX5" fmla="*/ 53275 w 83911"/>
                  <a:gd name="csY5" fmla="*/ 41645 h 58910"/>
                  <a:gd name="csX6" fmla="*/ 55603 w 83911"/>
                  <a:gd name="csY6" fmla="*/ 39823 h 58910"/>
                  <a:gd name="csX7" fmla="*/ 61575 w 83911"/>
                  <a:gd name="csY7" fmla="*/ 18914 h 58910"/>
                  <a:gd name="csX8" fmla="*/ 59551 w 83911"/>
                  <a:gd name="csY8" fmla="*/ 17439 h 58910"/>
                  <a:gd name="csX9" fmla="*/ 57223 w 83911"/>
                  <a:gd name="csY9" fmla="*/ 19435 h 58910"/>
                  <a:gd name="csX10" fmla="*/ 42546 w 83911"/>
                  <a:gd name="csY10" fmla="*/ 27590 h 58910"/>
                  <a:gd name="csX11" fmla="*/ 30703 w 83911"/>
                  <a:gd name="csY11" fmla="*/ 27590 h 58910"/>
                  <a:gd name="csX12" fmla="*/ 36776 w 83911"/>
                  <a:gd name="csY12" fmla="*/ 6854 h 58910"/>
                  <a:gd name="csX13" fmla="*/ 41837 w 83911"/>
                  <a:gd name="csY13" fmla="*/ 3991 h 58910"/>
                  <a:gd name="csX14" fmla="*/ 60360 w 83911"/>
                  <a:gd name="csY14" fmla="*/ 3991 h 58910"/>
                  <a:gd name="csX15" fmla="*/ 78276 w 83911"/>
                  <a:gd name="csY15" fmla="*/ 14836 h 58910"/>
                  <a:gd name="csX16" fmla="*/ 77973 w 83911"/>
                  <a:gd name="csY16" fmla="*/ 19174 h 58910"/>
                  <a:gd name="csX17" fmla="*/ 80098 w 83911"/>
                  <a:gd name="csY17" fmla="*/ 20823 h 58910"/>
                  <a:gd name="csX18" fmla="*/ 82325 w 83911"/>
                  <a:gd name="csY18" fmla="*/ 18394 h 58910"/>
                  <a:gd name="csX19" fmla="*/ 83945 w 83911"/>
                  <a:gd name="csY19" fmla="*/ 2950 h 58910"/>
                  <a:gd name="csX20" fmla="*/ 84147 w 83911"/>
                  <a:gd name="csY20" fmla="*/ 1649 h 58910"/>
                  <a:gd name="csX21" fmla="*/ 80807 w 83911"/>
                  <a:gd name="csY21" fmla="*/ 87 h 58910"/>
                  <a:gd name="csX22" fmla="*/ 19872 w 83911"/>
                  <a:gd name="csY22" fmla="*/ 87 h 58910"/>
                  <a:gd name="csX23" fmla="*/ 16330 w 83911"/>
                  <a:gd name="csY23" fmla="*/ 2516 h 58910"/>
                  <a:gd name="csX24" fmla="*/ 20075 w 83911"/>
                  <a:gd name="csY24" fmla="*/ 3991 h 58910"/>
                  <a:gd name="csX25" fmla="*/ 26553 w 83911"/>
                  <a:gd name="csY25" fmla="*/ 4512 h 58910"/>
                  <a:gd name="csX26" fmla="*/ 26249 w 83911"/>
                  <a:gd name="csY26" fmla="*/ 6681 h 58910"/>
                  <a:gd name="csX27" fmla="*/ 13091 w 83911"/>
                  <a:gd name="csY27" fmla="*/ 51796 h 58910"/>
                  <a:gd name="csX28" fmla="*/ 4386 w 83911"/>
                  <a:gd name="csY28" fmla="*/ 55093 h 58910"/>
                  <a:gd name="csX29" fmla="*/ 236 w 83911"/>
                  <a:gd name="csY29" fmla="*/ 57523 h 58910"/>
                  <a:gd name="csX30" fmla="*/ 2058 w 83911"/>
                  <a:gd name="csY30" fmla="*/ 58997 h 58910"/>
                  <a:gd name="csX31" fmla="*/ 9042 w 83911"/>
                  <a:gd name="csY31" fmla="*/ 58737 h 58910"/>
                  <a:gd name="csX32" fmla="*/ 16836 w 83911"/>
                  <a:gd name="csY32" fmla="*/ 58650 h 58910"/>
                  <a:gd name="csX33" fmla="*/ 25237 w 83911"/>
                  <a:gd name="csY33" fmla="*/ 58737 h 58910"/>
                  <a:gd name="csX34" fmla="*/ 33638 w 83911"/>
                  <a:gd name="csY34" fmla="*/ 58997 h 58910"/>
                  <a:gd name="csX35" fmla="*/ 36270 w 83911"/>
                  <a:gd name="csY35" fmla="*/ 56568 h 58910"/>
                  <a:gd name="csX36" fmla="*/ 32221 w 83911"/>
                  <a:gd name="csY36" fmla="*/ 55093 h 58910"/>
                  <a:gd name="csX37" fmla="*/ 26350 w 83911"/>
                  <a:gd name="csY37" fmla="*/ 54920 h 58910"/>
                  <a:gd name="csX38" fmla="*/ 23213 w 83911"/>
                  <a:gd name="csY38" fmla="*/ 53618 h 58910"/>
                  <a:gd name="csX39" fmla="*/ 23617 w 83911"/>
                  <a:gd name="csY39" fmla="*/ 51710 h 58910"/>
                  <a:gd name="csX40" fmla="*/ 29589 w 83911"/>
                  <a:gd name="csY40" fmla="*/ 31494 h 58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83911" h="58910">
                    <a:moveTo>
                      <a:pt x="29589" y="31494"/>
                    </a:moveTo>
                    <a:lnTo>
                      <a:pt x="42141" y="31494"/>
                    </a:lnTo>
                    <a:cubicBezTo>
                      <a:pt x="51149" y="31494"/>
                      <a:pt x="51959" y="32709"/>
                      <a:pt x="51959" y="35572"/>
                    </a:cubicBezTo>
                    <a:cubicBezTo>
                      <a:pt x="51959" y="36960"/>
                      <a:pt x="51453" y="39129"/>
                      <a:pt x="51251" y="39563"/>
                    </a:cubicBezTo>
                    <a:cubicBezTo>
                      <a:pt x="51251" y="39823"/>
                      <a:pt x="51149" y="39997"/>
                      <a:pt x="51149" y="40170"/>
                    </a:cubicBezTo>
                    <a:cubicBezTo>
                      <a:pt x="51149" y="40691"/>
                      <a:pt x="51554" y="41645"/>
                      <a:pt x="53275" y="41645"/>
                    </a:cubicBezTo>
                    <a:cubicBezTo>
                      <a:pt x="54692" y="41645"/>
                      <a:pt x="55198" y="41298"/>
                      <a:pt x="55603" y="39823"/>
                    </a:cubicBezTo>
                    <a:lnTo>
                      <a:pt x="61575" y="18914"/>
                    </a:lnTo>
                    <a:cubicBezTo>
                      <a:pt x="61575" y="18827"/>
                      <a:pt x="61575" y="17439"/>
                      <a:pt x="59551" y="17439"/>
                    </a:cubicBezTo>
                    <a:cubicBezTo>
                      <a:pt x="57830" y="17439"/>
                      <a:pt x="57628" y="17960"/>
                      <a:pt x="57223" y="19435"/>
                    </a:cubicBezTo>
                    <a:cubicBezTo>
                      <a:pt x="54895" y="26289"/>
                      <a:pt x="52162" y="27590"/>
                      <a:pt x="42546" y="27590"/>
                    </a:cubicBezTo>
                    <a:lnTo>
                      <a:pt x="30703" y="27590"/>
                    </a:lnTo>
                    <a:lnTo>
                      <a:pt x="36776" y="6854"/>
                    </a:lnTo>
                    <a:cubicBezTo>
                      <a:pt x="37586" y="4165"/>
                      <a:pt x="37586" y="3991"/>
                      <a:pt x="41837" y="3991"/>
                    </a:cubicBezTo>
                    <a:lnTo>
                      <a:pt x="60360" y="3991"/>
                    </a:lnTo>
                    <a:cubicBezTo>
                      <a:pt x="74734" y="3991"/>
                      <a:pt x="78276" y="6247"/>
                      <a:pt x="78276" y="14836"/>
                    </a:cubicBezTo>
                    <a:cubicBezTo>
                      <a:pt x="78276" y="16745"/>
                      <a:pt x="77973" y="19001"/>
                      <a:pt x="77973" y="19174"/>
                    </a:cubicBezTo>
                    <a:cubicBezTo>
                      <a:pt x="77973" y="20389"/>
                      <a:pt x="78985" y="20823"/>
                      <a:pt x="80098" y="20823"/>
                    </a:cubicBezTo>
                    <a:cubicBezTo>
                      <a:pt x="82022" y="20823"/>
                      <a:pt x="82123" y="20042"/>
                      <a:pt x="82325" y="18394"/>
                    </a:cubicBezTo>
                    <a:lnTo>
                      <a:pt x="83945" y="2950"/>
                    </a:lnTo>
                    <a:lnTo>
                      <a:pt x="84147" y="1649"/>
                    </a:lnTo>
                    <a:cubicBezTo>
                      <a:pt x="84147" y="87"/>
                      <a:pt x="82629" y="87"/>
                      <a:pt x="80807" y="87"/>
                    </a:cubicBezTo>
                    <a:lnTo>
                      <a:pt x="19872" y="87"/>
                    </a:lnTo>
                    <a:cubicBezTo>
                      <a:pt x="17848" y="87"/>
                      <a:pt x="16330" y="87"/>
                      <a:pt x="16330" y="2516"/>
                    </a:cubicBezTo>
                    <a:cubicBezTo>
                      <a:pt x="16330" y="3991"/>
                      <a:pt x="17544" y="3991"/>
                      <a:pt x="20075" y="3991"/>
                    </a:cubicBezTo>
                    <a:cubicBezTo>
                      <a:pt x="21087" y="3991"/>
                      <a:pt x="24427" y="3991"/>
                      <a:pt x="26553" y="4512"/>
                    </a:cubicBezTo>
                    <a:cubicBezTo>
                      <a:pt x="26553" y="5553"/>
                      <a:pt x="26553" y="5727"/>
                      <a:pt x="26249" y="6681"/>
                    </a:cubicBezTo>
                    <a:lnTo>
                      <a:pt x="13091" y="51796"/>
                    </a:lnTo>
                    <a:cubicBezTo>
                      <a:pt x="12281" y="54399"/>
                      <a:pt x="12180" y="55093"/>
                      <a:pt x="4386" y="55093"/>
                    </a:cubicBezTo>
                    <a:cubicBezTo>
                      <a:pt x="1855" y="55093"/>
                      <a:pt x="236" y="55093"/>
                      <a:pt x="236" y="57523"/>
                    </a:cubicBezTo>
                    <a:cubicBezTo>
                      <a:pt x="236" y="58217"/>
                      <a:pt x="944" y="58997"/>
                      <a:pt x="2058" y="58997"/>
                    </a:cubicBezTo>
                    <a:cubicBezTo>
                      <a:pt x="4284" y="58997"/>
                      <a:pt x="6815" y="58737"/>
                      <a:pt x="9042" y="58737"/>
                    </a:cubicBezTo>
                    <a:cubicBezTo>
                      <a:pt x="11572" y="58737"/>
                      <a:pt x="14204" y="58650"/>
                      <a:pt x="16836" y="58650"/>
                    </a:cubicBezTo>
                    <a:cubicBezTo>
                      <a:pt x="19670" y="58650"/>
                      <a:pt x="22403" y="58737"/>
                      <a:pt x="25237" y="58737"/>
                    </a:cubicBezTo>
                    <a:cubicBezTo>
                      <a:pt x="27970" y="58737"/>
                      <a:pt x="30905" y="58997"/>
                      <a:pt x="33638" y="58997"/>
                    </a:cubicBezTo>
                    <a:cubicBezTo>
                      <a:pt x="34246" y="58997"/>
                      <a:pt x="36270" y="58997"/>
                      <a:pt x="36270" y="56568"/>
                    </a:cubicBezTo>
                    <a:cubicBezTo>
                      <a:pt x="36270" y="55093"/>
                      <a:pt x="34853" y="55093"/>
                      <a:pt x="32221" y="55093"/>
                    </a:cubicBezTo>
                    <a:cubicBezTo>
                      <a:pt x="29792" y="55093"/>
                      <a:pt x="28982" y="55093"/>
                      <a:pt x="26350" y="54920"/>
                    </a:cubicBezTo>
                    <a:cubicBezTo>
                      <a:pt x="23921" y="54746"/>
                      <a:pt x="23213" y="54659"/>
                      <a:pt x="23213" y="53618"/>
                    </a:cubicBezTo>
                    <a:cubicBezTo>
                      <a:pt x="23213" y="53098"/>
                      <a:pt x="23213" y="52924"/>
                      <a:pt x="23617" y="51710"/>
                    </a:cubicBezTo>
                    <a:lnTo>
                      <a:pt x="29589" y="31494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C91E75-63F4-1F37-C153-F3A3EA9CBE6F}"/>
                </a:ext>
              </a:extLst>
            </p:cNvPr>
            <p:cNvSpPr txBox="1"/>
            <p:nvPr/>
          </p:nvSpPr>
          <p:spPr>
            <a:xfrm>
              <a:off x="6442745" y="2150415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FCAC875F-4C02-F8D1-C68D-71EA99927B0E}"/>
              </a:ext>
            </a:extLst>
          </p:cNvPr>
          <p:cNvGrpSpPr/>
          <p:nvPr/>
        </p:nvGrpSpPr>
        <p:grpSpPr>
          <a:xfrm>
            <a:off x="7707819" y="1185420"/>
            <a:ext cx="1180282" cy="4330630"/>
            <a:chOff x="7707819" y="1185420"/>
            <a:chExt cx="1180282" cy="433063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4BFE720-89FB-B6C5-57B1-A31969A701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0563" y="4689728"/>
              <a:ext cx="987538" cy="8263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E9CE6CB-6E60-09BD-9BAF-0173591237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0231" y="2422861"/>
              <a:ext cx="0" cy="378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BA685D4-5414-660A-FBA1-AACA71FE6890}"/>
                </a:ext>
              </a:extLst>
            </p:cNvPr>
            <p:cNvCxnSpPr>
              <a:cxnSpLocks/>
            </p:cNvCxnSpPr>
            <p:nvPr/>
          </p:nvCxnSpPr>
          <p:spPr>
            <a:xfrm>
              <a:off x="7707819" y="1185420"/>
              <a:ext cx="0" cy="378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7" name="Oval 516">
            <a:extLst>
              <a:ext uri="{FF2B5EF4-FFF2-40B4-BE49-F238E27FC236}">
                <a16:creationId xmlns:a16="http://schemas.microsoft.com/office/drawing/2014/main" id="{B245A334-E1F9-0AA3-2956-EF56121F32F6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6D117794-5FFA-FFF2-C214-A6EF63060D17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54343178-E34F-BBBC-23CC-66B119BA91F1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pic>
        <p:nvPicPr>
          <p:cNvPr id="553" name="Picture 552">
            <a:extLst>
              <a:ext uri="{FF2B5EF4-FFF2-40B4-BE49-F238E27FC236}">
                <a16:creationId xmlns:a16="http://schemas.microsoft.com/office/drawing/2014/main" id="{BB672A8E-E358-6EB9-2A4D-3F4F46422AFD}"/>
              </a:ext>
            </a:extLst>
          </p:cNvPr>
          <p:cNvPicPr>
            <a:picLocks noChangeAspect="1"/>
          </p:cNvPicPr>
          <p:nvPr/>
        </p:nvPicPr>
        <p:blipFill>
          <a:blip r:embed="rId117"/>
          <a:srcRect/>
          <a:stretch/>
        </p:blipFill>
        <p:spPr>
          <a:xfrm>
            <a:off x="781513" y="829641"/>
            <a:ext cx="4237882" cy="2708297"/>
          </a:xfrm>
          <a:prstGeom prst="rect">
            <a:avLst/>
          </a:prstGeom>
        </p:spPr>
      </p:pic>
      <p:grpSp>
        <p:nvGrpSpPr>
          <p:cNvPr id="556" name="Group 555" descr="\documentclass{article}&#10;\usepackage{amsmath}&#10;\pagestyle{empty}&#10;\begin{document}&#10;&#10;$S^*$&#10;&#10;&#10;&#10;\end{document}" title="IguanaTex Vector Display">
            <a:extLst>
              <a:ext uri="{FF2B5EF4-FFF2-40B4-BE49-F238E27FC236}">
                <a16:creationId xmlns:a16="http://schemas.microsoft.com/office/drawing/2014/main" id="{0AB1CB36-8587-5637-4203-708A016CD3D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147750" y="3644341"/>
            <a:ext cx="200995" cy="142721"/>
            <a:chOff x="5689365" y="4702135"/>
            <a:chExt cx="200995" cy="142721"/>
          </a:xfrm>
        </p:grpSpPr>
        <p:sp>
          <p:nvSpPr>
            <p:cNvPr id="636" name="Freeform 635">
              <a:extLst>
                <a:ext uri="{FF2B5EF4-FFF2-40B4-BE49-F238E27FC236}">
                  <a16:creationId xmlns:a16="http://schemas.microsoft.com/office/drawing/2014/main" id="{6067A777-7E78-6761-AD6A-23E1EB55B6A4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5689365" y="4702135"/>
              <a:ext cx="123470" cy="142721"/>
            </a:xfrm>
            <a:custGeom>
              <a:avLst/>
              <a:gdLst>
                <a:gd name="csX0" fmla="*/ 123547 w 123470"/>
                <a:gd name="csY0" fmla="*/ 2026 h 142721"/>
                <a:gd name="csX1" fmla="*/ 121257 w 123470"/>
                <a:gd name="csY1" fmla="*/ 63 h 142721"/>
                <a:gd name="csX2" fmla="*/ 117509 w 123470"/>
                <a:gd name="csY2" fmla="*/ 3007 h 142721"/>
                <a:gd name="csX3" fmla="*/ 107515 w 123470"/>
                <a:gd name="csY3" fmla="*/ 14197 h 142721"/>
                <a:gd name="csX4" fmla="*/ 77740 w 123470"/>
                <a:gd name="csY4" fmla="*/ 63 h 142721"/>
                <a:gd name="csX5" fmla="*/ 26312 w 123470"/>
                <a:gd name="csY5" fmla="*/ 46393 h 142721"/>
                <a:gd name="csX6" fmla="*/ 47966 w 123470"/>
                <a:gd name="csY6" fmla="*/ 74270 h 142721"/>
                <a:gd name="csX7" fmla="*/ 70244 w 123470"/>
                <a:gd name="csY7" fmla="*/ 79767 h 142721"/>
                <a:gd name="csX8" fmla="*/ 89400 w 123470"/>
                <a:gd name="csY8" fmla="*/ 100576 h 142721"/>
                <a:gd name="csX9" fmla="*/ 51922 w 123470"/>
                <a:gd name="csY9" fmla="*/ 136698 h 142721"/>
                <a:gd name="csX10" fmla="*/ 15484 w 123470"/>
                <a:gd name="csY10" fmla="*/ 108036 h 142721"/>
                <a:gd name="csX11" fmla="*/ 16734 w 123470"/>
                <a:gd name="csY11" fmla="*/ 97435 h 142721"/>
                <a:gd name="csX12" fmla="*/ 17150 w 123470"/>
                <a:gd name="csY12" fmla="*/ 96061 h 142721"/>
                <a:gd name="csX13" fmla="*/ 14652 w 123470"/>
                <a:gd name="csY13" fmla="*/ 93901 h 142721"/>
                <a:gd name="csX14" fmla="*/ 12569 w 123470"/>
                <a:gd name="csY14" fmla="*/ 94687 h 142721"/>
                <a:gd name="csX15" fmla="*/ 77 w 123470"/>
                <a:gd name="csY15" fmla="*/ 140821 h 142721"/>
                <a:gd name="csX16" fmla="*/ 2367 w 123470"/>
                <a:gd name="csY16" fmla="*/ 142784 h 142721"/>
                <a:gd name="csX17" fmla="*/ 6115 w 123470"/>
                <a:gd name="csY17" fmla="*/ 139839 h 142721"/>
                <a:gd name="csX18" fmla="*/ 16317 w 123470"/>
                <a:gd name="csY18" fmla="*/ 128649 h 142721"/>
                <a:gd name="csX19" fmla="*/ 51505 w 123470"/>
                <a:gd name="csY19" fmla="*/ 142784 h 142721"/>
                <a:gd name="csX20" fmla="*/ 104391 w 123470"/>
                <a:gd name="csY20" fmla="*/ 92331 h 142721"/>
                <a:gd name="csX21" fmla="*/ 94189 w 123470"/>
                <a:gd name="csY21" fmla="*/ 69362 h 142721"/>
                <a:gd name="csX22" fmla="*/ 67746 w 123470"/>
                <a:gd name="csY22" fmla="*/ 59546 h 142721"/>
                <a:gd name="csX23" fmla="*/ 53796 w 123470"/>
                <a:gd name="csY23" fmla="*/ 56013 h 142721"/>
                <a:gd name="csX24" fmla="*/ 41095 w 123470"/>
                <a:gd name="csY24" fmla="*/ 38148 h 142721"/>
                <a:gd name="csX25" fmla="*/ 77532 w 123470"/>
                <a:gd name="csY25" fmla="*/ 5560 h 142721"/>
                <a:gd name="csX26" fmla="*/ 107515 w 123470"/>
                <a:gd name="csY26" fmla="*/ 35988 h 142721"/>
                <a:gd name="csX27" fmla="*/ 106682 w 123470"/>
                <a:gd name="csY27" fmla="*/ 46982 h 142721"/>
                <a:gd name="csX28" fmla="*/ 109180 w 123470"/>
                <a:gd name="csY28" fmla="*/ 48945 h 142721"/>
                <a:gd name="csX29" fmla="*/ 112303 w 123470"/>
                <a:gd name="csY29" fmla="*/ 45019 h 142721"/>
                <a:gd name="csX30" fmla="*/ 123547 w 123470"/>
                <a:gd name="csY30" fmla="*/ 2026 h 1427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3470" h="142721">
                  <a:moveTo>
                    <a:pt x="123547" y="2026"/>
                  </a:moveTo>
                  <a:cubicBezTo>
                    <a:pt x="123547" y="1437"/>
                    <a:pt x="123131" y="63"/>
                    <a:pt x="121257" y="63"/>
                  </a:cubicBezTo>
                  <a:cubicBezTo>
                    <a:pt x="120216" y="63"/>
                    <a:pt x="120007" y="259"/>
                    <a:pt x="117509" y="3007"/>
                  </a:cubicBezTo>
                  <a:lnTo>
                    <a:pt x="107515" y="14197"/>
                  </a:lnTo>
                  <a:cubicBezTo>
                    <a:pt x="102101" y="4971"/>
                    <a:pt x="91274" y="63"/>
                    <a:pt x="77740" y="63"/>
                  </a:cubicBezTo>
                  <a:cubicBezTo>
                    <a:pt x="51297" y="63"/>
                    <a:pt x="26312" y="22639"/>
                    <a:pt x="26312" y="46393"/>
                  </a:cubicBezTo>
                  <a:cubicBezTo>
                    <a:pt x="26312" y="62295"/>
                    <a:pt x="37347" y="71325"/>
                    <a:pt x="47966" y="74270"/>
                  </a:cubicBezTo>
                  <a:lnTo>
                    <a:pt x="70244" y="79767"/>
                  </a:lnTo>
                  <a:cubicBezTo>
                    <a:pt x="77948" y="81534"/>
                    <a:pt x="89400" y="84478"/>
                    <a:pt x="89400" y="100576"/>
                  </a:cubicBezTo>
                  <a:cubicBezTo>
                    <a:pt x="89400" y="118245"/>
                    <a:pt x="72327" y="136698"/>
                    <a:pt x="51922" y="136698"/>
                  </a:cubicBezTo>
                  <a:cubicBezTo>
                    <a:pt x="38596" y="136698"/>
                    <a:pt x="15484" y="132379"/>
                    <a:pt x="15484" y="108036"/>
                  </a:cubicBezTo>
                  <a:cubicBezTo>
                    <a:pt x="15484" y="103325"/>
                    <a:pt x="16526" y="98613"/>
                    <a:pt x="16734" y="97435"/>
                  </a:cubicBezTo>
                  <a:cubicBezTo>
                    <a:pt x="16942" y="96650"/>
                    <a:pt x="17150" y="96454"/>
                    <a:pt x="17150" y="96061"/>
                  </a:cubicBezTo>
                  <a:cubicBezTo>
                    <a:pt x="17150" y="94098"/>
                    <a:pt x="15693" y="93901"/>
                    <a:pt x="14652" y="93901"/>
                  </a:cubicBezTo>
                  <a:cubicBezTo>
                    <a:pt x="13611" y="93901"/>
                    <a:pt x="13194" y="94098"/>
                    <a:pt x="12569" y="94687"/>
                  </a:cubicBezTo>
                  <a:cubicBezTo>
                    <a:pt x="11737" y="95472"/>
                    <a:pt x="77" y="140232"/>
                    <a:pt x="77" y="140821"/>
                  </a:cubicBezTo>
                  <a:cubicBezTo>
                    <a:pt x="77" y="141999"/>
                    <a:pt x="1118" y="142784"/>
                    <a:pt x="2367" y="142784"/>
                  </a:cubicBezTo>
                  <a:cubicBezTo>
                    <a:pt x="3408" y="142784"/>
                    <a:pt x="3616" y="142588"/>
                    <a:pt x="6115" y="139839"/>
                  </a:cubicBezTo>
                  <a:lnTo>
                    <a:pt x="16317" y="128649"/>
                  </a:lnTo>
                  <a:cubicBezTo>
                    <a:pt x="25270" y="140036"/>
                    <a:pt x="39429" y="142784"/>
                    <a:pt x="51505" y="142784"/>
                  </a:cubicBezTo>
                  <a:cubicBezTo>
                    <a:pt x="79822" y="142784"/>
                    <a:pt x="104391" y="116674"/>
                    <a:pt x="104391" y="92331"/>
                  </a:cubicBezTo>
                  <a:cubicBezTo>
                    <a:pt x="104391" y="78785"/>
                    <a:pt x="97312" y="72110"/>
                    <a:pt x="94189" y="69362"/>
                  </a:cubicBezTo>
                  <a:cubicBezTo>
                    <a:pt x="89400" y="64847"/>
                    <a:pt x="86277" y="64062"/>
                    <a:pt x="67746" y="59546"/>
                  </a:cubicBezTo>
                  <a:cubicBezTo>
                    <a:pt x="63165" y="58368"/>
                    <a:pt x="55670" y="56405"/>
                    <a:pt x="53796" y="56013"/>
                  </a:cubicBezTo>
                  <a:cubicBezTo>
                    <a:pt x="48174" y="54246"/>
                    <a:pt x="41095" y="48553"/>
                    <a:pt x="41095" y="38148"/>
                  </a:cubicBezTo>
                  <a:cubicBezTo>
                    <a:pt x="41095" y="22246"/>
                    <a:pt x="57752" y="5560"/>
                    <a:pt x="77532" y="5560"/>
                  </a:cubicBezTo>
                  <a:cubicBezTo>
                    <a:pt x="94814" y="5560"/>
                    <a:pt x="107515" y="14001"/>
                    <a:pt x="107515" y="35988"/>
                  </a:cubicBezTo>
                  <a:cubicBezTo>
                    <a:pt x="107515" y="42271"/>
                    <a:pt x="106682" y="45804"/>
                    <a:pt x="106682" y="46982"/>
                  </a:cubicBezTo>
                  <a:cubicBezTo>
                    <a:pt x="106682" y="47178"/>
                    <a:pt x="106682" y="48945"/>
                    <a:pt x="109180" y="48945"/>
                  </a:cubicBezTo>
                  <a:cubicBezTo>
                    <a:pt x="111262" y="48945"/>
                    <a:pt x="111471" y="48356"/>
                    <a:pt x="112303" y="45019"/>
                  </a:cubicBezTo>
                  <a:lnTo>
                    <a:pt x="123547" y="2026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37" name="Freeform 636">
              <a:extLst>
                <a:ext uri="{FF2B5EF4-FFF2-40B4-BE49-F238E27FC236}">
                  <a16:creationId xmlns:a16="http://schemas.microsoft.com/office/drawing/2014/main" id="{3F1DC759-029C-A59E-AE26-E768437EB903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5831186" y="4705396"/>
              <a:ext cx="59174" cy="59228"/>
            </a:xfrm>
            <a:custGeom>
              <a:avLst/>
              <a:gdLst>
                <a:gd name="csX0" fmla="*/ 34189 w 59174"/>
                <a:gd name="csY0" fmla="*/ 29742 h 59228"/>
                <a:gd name="csX1" fmla="*/ 55177 w 59174"/>
                <a:gd name="csY1" fmla="*/ 21222 h 59228"/>
                <a:gd name="csX2" fmla="*/ 59258 w 59174"/>
                <a:gd name="csY2" fmla="*/ 16962 h 59228"/>
                <a:gd name="csX3" fmla="*/ 54739 w 59174"/>
                <a:gd name="csY3" fmla="*/ 12564 h 59228"/>
                <a:gd name="csX4" fmla="*/ 51679 w 59174"/>
                <a:gd name="csY4" fmla="*/ 13801 h 59228"/>
                <a:gd name="csX5" fmla="*/ 31857 w 59174"/>
                <a:gd name="csY5" fmla="*/ 26307 h 59228"/>
                <a:gd name="csX6" fmla="*/ 34043 w 59174"/>
                <a:gd name="csY6" fmla="*/ 5968 h 59228"/>
                <a:gd name="csX7" fmla="*/ 29670 w 59174"/>
                <a:gd name="csY7" fmla="*/ 59 h 59228"/>
                <a:gd name="csX8" fmla="*/ 25152 w 59174"/>
                <a:gd name="csY8" fmla="*/ 4182 h 59228"/>
                <a:gd name="csX9" fmla="*/ 25881 w 59174"/>
                <a:gd name="csY9" fmla="*/ 10915 h 59228"/>
                <a:gd name="csX10" fmla="*/ 27484 w 59174"/>
                <a:gd name="csY10" fmla="*/ 26307 h 59228"/>
                <a:gd name="csX11" fmla="*/ 7808 w 59174"/>
                <a:gd name="csY11" fmla="*/ 13801 h 59228"/>
                <a:gd name="csX12" fmla="*/ 4602 w 59174"/>
                <a:gd name="csY12" fmla="*/ 12564 h 59228"/>
                <a:gd name="csX13" fmla="*/ 83 w 59174"/>
                <a:gd name="csY13" fmla="*/ 16962 h 59228"/>
                <a:gd name="csX14" fmla="*/ 3144 w 59174"/>
                <a:gd name="csY14" fmla="*/ 20947 h 59228"/>
                <a:gd name="csX15" fmla="*/ 25152 w 59174"/>
                <a:gd name="csY15" fmla="*/ 29605 h 59228"/>
                <a:gd name="csX16" fmla="*/ 4164 w 59174"/>
                <a:gd name="csY16" fmla="*/ 38125 h 59228"/>
                <a:gd name="csX17" fmla="*/ 83 w 59174"/>
                <a:gd name="csY17" fmla="*/ 42385 h 59228"/>
                <a:gd name="csX18" fmla="*/ 4602 w 59174"/>
                <a:gd name="csY18" fmla="*/ 46782 h 59228"/>
                <a:gd name="csX19" fmla="*/ 7662 w 59174"/>
                <a:gd name="csY19" fmla="*/ 45545 h 59228"/>
                <a:gd name="csX20" fmla="*/ 27484 w 59174"/>
                <a:gd name="csY20" fmla="*/ 33040 h 59228"/>
                <a:gd name="csX21" fmla="*/ 25152 w 59174"/>
                <a:gd name="csY21" fmla="*/ 55165 h 59228"/>
                <a:gd name="csX22" fmla="*/ 29670 w 59174"/>
                <a:gd name="csY22" fmla="*/ 59287 h 59228"/>
                <a:gd name="csX23" fmla="*/ 34189 w 59174"/>
                <a:gd name="csY23" fmla="*/ 55165 h 59228"/>
                <a:gd name="csX24" fmla="*/ 33460 w 59174"/>
                <a:gd name="csY24" fmla="*/ 48431 h 59228"/>
                <a:gd name="csX25" fmla="*/ 31857 w 59174"/>
                <a:gd name="csY25" fmla="*/ 33040 h 59228"/>
                <a:gd name="csX26" fmla="*/ 49347 w 59174"/>
                <a:gd name="csY26" fmla="*/ 44034 h 59228"/>
                <a:gd name="csX27" fmla="*/ 54739 w 59174"/>
                <a:gd name="csY27" fmla="*/ 46782 h 59228"/>
                <a:gd name="csX28" fmla="*/ 59258 w 59174"/>
                <a:gd name="csY28" fmla="*/ 42385 h 59228"/>
                <a:gd name="csX29" fmla="*/ 56197 w 59174"/>
                <a:gd name="csY29" fmla="*/ 38400 h 59228"/>
                <a:gd name="csX30" fmla="*/ 34189 w 59174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9174" h="59228">
                  <a:moveTo>
                    <a:pt x="34189" y="29742"/>
                  </a:moveTo>
                  <a:cubicBezTo>
                    <a:pt x="46140" y="24795"/>
                    <a:pt x="51533" y="22871"/>
                    <a:pt x="55177" y="21222"/>
                  </a:cubicBezTo>
                  <a:cubicBezTo>
                    <a:pt x="57946" y="20123"/>
                    <a:pt x="59258" y="19573"/>
                    <a:pt x="59258" y="16962"/>
                  </a:cubicBezTo>
                  <a:cubicBezTo>
                    <a:pt x="59258" y="14626"/>
                    <a:pt x="57363" y="12564"/>
                    <a:pt x="54739" y="12564"/>
                  </a:cubicBezTo>
                  <a:cubicBezTo>
                    <a:pt x="53719" y="12564"/>
                    <a:pt x="53428" y="12564"/>
                    <a:pt x="51679" y="13801"/>
                  </a:cubicBezTo>
                  <a:lnTo>
                    <a:pt x="31857" y="26307"/>
                  </a:lnTo>
                  <a:lnTo>
                    <a:pt x="34043" y="5968"/>
                  </a:lnTo>
                  <a:cubicBezTo>
                    <a:pt x="34334" y="3495"/>
                    <a:pt x="34043" y="59"/>
                    <a:pt x="29670" y="59"/>
                  </a:cubicBezTo>
                  <a:cubicBezTo>
                    <a:pt x="27921" y="59"/>
                    <a:pt x="25152" y="1159"/>
                    <a:pt x="25152" y="4182"/>
                  </a:cubicBezTo>
                  <a:cubicBezTo>
                    <a:pt x="25152" y="5419"/>
                    <a:pt x="25735" y="9541"/>
                    <a:pt x="25881" y="10915"/>
                  </a:cubicBezTo>
                  <a:cubicBezTo>
                    <a:pt x="26172" y="13252"/>
                    <a:pt x="27193" y="23146"/>
                    <a:pt x="27484" y="26307"/>
                  </a:cubicBezTo>
                  <a:lnTo>
                    <a:pt x="7808" y="13801"/>
                  </a:lnTo>
                  <a:cubicBezTo>
                    <a:pt x="6351" y="12977"/>
                    <a:pt x="5913" y="12564"/>
                    <a:pt x="4602" y="12564"/>
                  </a:cubicBezTo>
                  <a:cubicBezTo>
                    <a:pt x="1978" y="12564"/>
                    <a:pt x="83" y="14626"/>
                    <a:pt x="83" y="16962"/>
                  </a:cubicBezTo>
                  <a:cubicBezTo>
                    <a:pt x="83" y="19710"/>
                    <a:pt x="1832" y="20397"/>
                    <a:pt x="3144" y="20947"/>
                  </a:cubicBezTo>
                  <a:lnTo>
                    <a:pt x="25152" y="29605"/>
                  </a:lnTo>
                  <a:cubicBezTo>
                    <a:pt x="13201" y="34552"/>
                    <a:pt x="7808" y="36476"/>
                    <a:pt x="4164" y="38125"/>
                  </a:cubicBezTo>
                  <a:cubicBezTo>
                    <a:pt x="1395" y="39224"/>
                    <a:pt x="83" y="39774"/>
                    <a:pt x="83" y="42385"/>
                  </a:cubicBezTo>
                  <a:cubicBezTo>
                    <a:pt x="83" y="44721"/>
                    <a:pt x="1978" y="46782"/>
                    <a:pt x="4602" y="46782"/>
                  </a:cubicBezTo>
                  <a:cubicBezTo>
                    <a:pt x="5622" y="46782"/>
                    <a:pt x="5913" y="46782"/>
                    <a:pt x="7662" y="45545"/>
                  </a:cubicBezTo>
                  <a:lnTo>
                    <a:pt x="27484" y="33040"/>
                  </a:lnTo>
                  <a:lnTo>
                    <a:pt x="25152" y="55165"/>
                  </a:lnTo>
                  <a:cubicBezTo>
                    <a:pt x="25152" y="58188"/>
                    <a:pt x="27921" y="59287"/>
                    <a:pt x="29670" y="59287"/>
                  </a:cubicBezTo>
                  <a:cubicBezTo>
                    <a:pt x="31419" y="59287"/>
                    <a:pt x="34189" y="58188"/>
                    <a:pt x="34189" y="55165"/>
                  </a:cubicBezTo>
                  <a:cubicBezTo>
                    <a:pt x="34189" y="53928"/>
                    <a:pt x="33606" y="49805"/>
                    <a:pt x="33460" y="48431"/>
                  </a:cubicBezTo>
                  <a:cubicBezTo>
                    <a:pt x="33168" y="46095"/>
                    <a:pt x="32148" y="36201"/>
                    <a:pt x="31857" y="33040"/>
                  </a:cubicBezTo>
                  <a:lnTo>
                    <a:pt x="49347" y="44034"/>
                  </a:lnTo>
                  <a:cubicBezTo>
                    <a:pt x="53136" y="46782"/>
                    <a:pt x="53428" y="46782"/>
                    <a:pt x="54739" y="46782"/>
                  </a:cubicBezTo>
                  <a:cubicBezTo>
                    <a:pt x="57363" y="46782"/>
                    <a:pt x="59258" y="44721"/>
                    <a:pt x="59258" y="42385"/>
                  </a:cubicBezTo>
                  <a:cubicBezTo>
                    <a:pt x="59258" y="39636"/>
                    <a:pt x="57509" y="38949"/>
                    <a:pt x="56197" y="38400"/>
                  </a:cubicBezTo>
                  <a:lnTo>
                    <a:pt x="34189" y="29742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561" name="TextBox 560">
            <a:extLst>
              <a:ext uri="{FF2B5EF4-FFF2-40B4-BE49-F238E27FC236}">
                <a16:creationId xmlns:a16="http://schemas.microsoft.com/office/drawing/2014/main" id="{980E11ED-742B-7515-94C6-C9166498B844}"/>
              </a:ext>
            </a:extLst>
          </p:cNvPr>
          <p:cNvSpPr txBox="1"/>
          <p:nvPr/>
        </p:nvSpPr>
        <p:spPr>
          <a:xfrm rot="16200000">
            <a:off x="-593823" y="1983966"/>
            <a:ext cx="190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2" name="Group 561" descr="\documentclass{article}&#10;\usepackage{amsmath}&#10;\pagestyle{empty}&#10;\begin{document}&#10;&#10;$I(X_{S_1},X_{S_2};X_{T})&#10;$&#10;&#10;&#10;&#10;\end{document}" title="IguanaTex Vector Display">
            <a:extLst>
              <a:ext uri="{FF2B5EF4-FFF2-40B4-BE49-F238E27FC236}">
                <a16:creationId xmlns:a16="http://schemas.microsoft.com/office/drawing/2014/main" id="{79AE0138-43B6-CFBF-16C3-337B42894EC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 rot="16200000">
            <a:off x="-99319" y="2031056"/>
            <a:ext cx="1422930" cy="182196"/>
            <a:chOff x="1263243" y="2931273"/>
            <a:chExt cx="1422930" cy="182196"/>
          </a:xfrm>
        </p:grpSpPr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3DF99BF4-78BD-F7A3-E0DC-A2D651B9B1D4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63243" y="2943480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27EB1905-FA41-8BED-8661-9F2782FA1121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81277" y="2931273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DF24E57E-B633-BC75-853E-CF542FB1D2F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445429" y="2943480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4068D3EB-E0A5-758A-300C-64600990305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618308" y="3005590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966B65FB-85C9-1258-0C80-9961B22018E5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721562" y="3052797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6B9062C-D5A4-B8CD-76FF-E49714D93D84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813628" y="3048607"/>
              <a:ext cx="23685" cy="54476"/>
            </a:xfrm>
            <a:custGeom>
              <a:avLst/>
              <a:gdLst>
                <a:gd name="csX0" fmla="*/ 23789 w 23685"/>
                <a:gd name="csY0" fmla="*/ 19193 h 54476"/>
                <a:gd name="csX1" fmla="*/ 10833 w 23685"/>
                <a:gd name="csY1" fmla="*/ 63 h 54476"/>
                <a:gd name="csX2" fmla="*/ 103 w 23685"/>
                <a:gd name="csY2" fmla="*/ 9719 h 54476"/>
                <a:gd name="csX3" fmla="*/ 10833 w 23685"/>
                <a:gd name="csY3" fmla="*/ 19376 h 54476"/>
                <a:gd name="csX4" fmla="*/ 17918 w 23685"/>
                <a:gd name="csY4" fmla="*/ 17007 h 54476"/>
                <a:gd name="csX5" fmla="*/ 18930 w 23685"/>
                <a:gd name="csY5" fmla="*/ 16460 h 54476"/>
                <a:gd name="csX6" fmla="*/ 19335 w 23685"/>
                <a:gd name="csY6" fmla="*/ 19193 h 54476"/>
                <a:gd name="csX7" fmla="*/ 5569 w 23685"/>
                <a:gd name="csY7" fmla="*/ 49620 h 54476"/>
                <a:gd name="csX8" fmla="*/ 3342 w 23685"/>
                <a:gd name="csY8" fmla="*/ 52535 h 54476"/>
                <a:gd name="csX9" fmla="*/ 5367 w 23685"/>
                <a:gd name="csY9" fmla="*/ 54540 h 54476"/>
                <a:gd name="csX10" fmla="*/ 23789 w 23685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54476">
                  <a:moveTo>
                    <a:pt x="23789" y="19193"/>
                  </a:moveTo>
                  <a:cubicBezTo>
                    <a:pt x="23789" y="7168"/>
                    <a:pt x="18728" y="63"/>
                    <a:pt x="10833" y="63"/>
                  </a:cubicBezTo>
                  <a:cubicBezTo>
                    <a:pt x="4152" y="63"/>
                    <a:pt x="103" y="4618"/>
                    <a:pt x="103" y="9719"/>
                  </a:cubicBezTo>
                  <a:cubicBezTo>
                    <a:pt x="103" y="14639"/>
                    <a:pt x="4152" y="19376"/>
                    <a:pt x="10833" y="19376"/>
                  </a:cubicBezTo>
                  <a:cubicBezTo>
                    <a:pt x="13262" y="19376"/>
                    <a:pt x="15894" y="18647"/>
                    <a:pt x="17918" y="17007"/>
                  </a:cubicBezTo>
                  <a:cubicBezTo>
                    <a:pt x="18525" y="16643"/>
                    <a:pt x="18728" y="16460"/>
                    <a:pt x="18930" y="16460"/>
                  </a:cubicBezTo>
                  <a:cubicBezTo>
                    <a:pt x="19133" y="16460"/>
                    <a:pt x="19335" y="16643"/>
                    <a:pt x="19335" y="19193"/>
                  </a:cubicBezTo>
                  <a:cubicBezTo>
                    <a:pt x="19335" y="32676"/>
                    <a:pt x="12250" y="43608"/>
                    <a:pt x="5569" y="49620"/>
                  </a:cubicBezTo>
                  <a:cubicBezTo>
                    <a:pt x="3342" y="51624"/>
                    <a:pt x="3342" y="51989"/>
                    <a:pt x="3342" y="52535"/>
                  </a:cubicBezTo>
                  <a:cubicBezTo>
                    <a:pt x="3342" y="53811"/>
                    <a:pt x="4355" y="54540"/>
                    <a:pt x="5367" y="54540"/>
                  </a:cubicBezTo>
                  <a:cubicBezTo>
                    <a:pt x="7594" y="54540"/>
                    <a:pt x="23789" y="40510"/>
                    <a:pt x="23789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33AF93E9-D337-BFA9-0175-95F7CA249446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891657" y="2943480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B5C4D59A-E62D-CF83-9173-41FA383457A4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2064537" y="3005590"/>
              <a:ext cx="89984" cy="92209"/>
            </a:xfrm>
            <a:custGeom>
              <a:avLst/>
              <a:gdLst>
                <a:gd name="csX0" fmla="*/ 90101 w 89984"/>
                <a:gd name="csY0" fmla="*/ 1722 h 92209"/>
                <a:gd name="csX1" fmla="*/ 88259 w 89984"/>
                <a:gd name="csY1" fmla="*/ 64 h 92209"/>
                <a:gd name="csX2" fmla="*/ 85425 w 89984"/>
                <a:gd name="csY2" fmla="*/ 1850 h 92209"/>
                <a:gd name="csX3" fmla="*/ 78481 w 89984"/>
                <a:gd name="csY3" fmla="*/ 9119 h 92209"/>
                <a:gd name="csX4" fmla="*/ 55524 w 89984"/>
                <a:gd name="csY4" fmla="*/ 64 h 92209"/>
                <a:gd name="csX5" fmla="*/ 17830 w 89984"/>
                <a:gd name="csY5" fmla="*/ 29270 h 92209"/>
                <a:gd name="csX6" fmla="*/ 22506 w 89984"/>
                <a:gd name="csY6" fmla="*/ 41004 h 92209"/>
                <a:gd name="csX7" fmla="*/ 42203 w 89984"/>
                <a:gd name="csY7" fmla="*/ 49294 h 92209"/>
                <a:gd name="csX8" fmla="*/ 54249 w 89984"/>
                <a:gd name="csY8" fmla="*/ 51845 h 92209"/>
                <a:gd name="csX9" fmla="*/ 67428 w 89984"/>
                <a:gd name="csY9" fmla="*/ 65236 h 92209"/>
                <a:gd name="csX10" fmla="*/ 39228 w 89984"/>
                <a:gd name="csY10" fmla="*/ 87683 h 92209"/>
                <a:gd name="csX11" fmla="*/ 11736 w 89984"/>
                <a:gd name="csY11" fmla="*/ 69572 h 92209"/>
                <a:gd name="csX12" fmla="*/ 12586 w 89984"/>
                <a:gd name="csY12" fmla="*/ 63195 h 92209"/>
                <a:gd name="csX13" fmla="*/ 12728 w 89984"/>
                <a:gd name="csY13" fmla="*/ 62430 h 92209"/>
                <a:gd name="csX14" fmla="*/ 10461 w 89984"/>
                <a:gd name="csY14" fmla="*/ 60772 h 92209"/>
                <a:gd name="csX15" fmla="*/ 7768 w 89984"/>
                <a:gd name="csY15" fmla="*/ 63323 h 92209"/>
                <a:gd name="csX16" fmla="*/ 541 w 89984"/>
                <a:gd name="csY16" fmla="*/ 88831 h 92209"/>
                <a:gd name="csX17" fmla="*/ 116 w 89984"/>
                <a:gd name="csY17" fmla="*/ 90744 h 92209"/>
                <a:gd name="csX18" fmla="*/ 2100 w 89984"/>
                <a:gd name="csY18" fmla="*/ 92274 h 92209"/>
                <a:gd name="csX19" fmla="*/ 4934 w 89984"/>
                <a:gd name="csY19" fmla="*/ 90489 h 92209"/>
                <a:gd name="csX20" fmla="*/ 11736 w 89984"/>
                <a:gd name="csY20" fmla="*/ 83346 h 92209"/>
                <a:gd name="csX21" fmla="*/ 38802 w 89984"/>
                <a:gd name="csY21" fmla="*/ 92274 h 92209"/>
                <a:gd name="csX22" fmla="*/ 77489 w 89984"/>
                <a:gd name="csY22" fmla="*/ 60645 h 92209"/>
                <a:gd name="csX23" fmla="*/ 71821 w 89984"/>
                <a:gd name="csY23" fmla="*/ 46998 h 92209"/>
                <a:gd name="csX24" fmla="*/ 46455 w 89984"/>
                <a:gd name="csY24" fmla="*/ 38071 h 92209"/>
                <a:gd name="csX25" fmla="*/ 37527 w 89984"/>
                <a:gd name="csY25" fmla="*/ 36030 h 92209"/>
                <a:gd name="csX26" fmla="*/ 28033 w 89984"/>
                <a:gd name="csY26" fmla="*/ 24424 h 92209"/>
                <a:gd name="csX27" fmla="*/ 55382 w 89984"/>
                <a:gd name="csY27" fmla="*/ 4145 h 92209"/>
                <a:gd name="csX28" fmla="*/ 78056 w 89984"/>
                <a:gd name="csY28" fmla="*/ 24041 h 92209"/>
                <a:gd name="csX29" fmla="*/ 77489 w 89984"/>
                <a:gd name="csY29" fmla="*/ 29781 h 92209"/>
                <a:gd name="csX30" fmla="*/ 79898 w 89984"/>
                <a:gd name="csY30" fmla="*/ 31566 h 92209"/>
                <a:gd name="csX31" fmla="*/ 82732 w 89984"/>
                <a:gd name="csY31" fmla="*/ 28760 h 92209"/>
                <a:gd name="csX32" fmla="*/ 90101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101" y="1722"/>
                  </a:moveTo>
                  <a:cubicBezTo>
                    <a:pt x="90101" y="1085"/>
                    <a:pt x="89676" y="64"/>
                    <a:pt x="88259" y="64"/>
                  </a:cubicBezTo>
                  <a:cubicBezTo>
                    <a:pt x="87408" y="64"/>
                    <a:pt x="87267" y="192"/>
                    <a:pt x="85425" y="1850"/>
                  </a:cubicBezTo>
                  <a:lnTo>
                    <a:pt x="78481" y="9119"/>
                  </a:lnTo>
                  <a:cubicBezTo>
                    <a:pt x="73096" y="2360"/>
                    <a:pt x="64168" y="64"/>
                    <a:pt x="55524" y="64"/>
                  </a:cubicBezTo>
                  <a:cubicBezTo>
                    <a:pt x="35543" y="64"/>
                    <a:pt x="17830" y="14604"/>
                    <a:pt x="17830" y="29270"/>
                  </a:cubicBezTo>
                  <a:cubicBezTo>
                    <a:pt x="17830" y="31183"/>
                    <a:pt x="18255" y="36285"/>
                    <a:pt x="22506" y="41004"/>
                  </a:cubicBezTo>
                  <a:cubicBezTo>
                    <a:pt x="27324" y="46105"/>
                    <a:pt x="32567" y="47253"/>
                    <a:pt x="42203" y="49294"/>
                  </a:cubicBezTo>
                  <a:cubicBezTo>
                    <a:pt x="45038" y="49932"/>
                    <a:pt x="52123" y="51334"/>
                    <a:pt x="54249" y="51845"/>
                  </a:cubicBezTo>
                  <a:cubicBezTo>
                    <a:pt x="58783" y="52865"/>
                    <a:pt x="67428" y="55671"/>
                    <a:pt x="67428" y="65236"/>
                  </a:cubicBezTo>
                  <a:cubicBezTo>
                    <a:pt x="67428" y="75567"/>
                    <a:pt x="55382" y="87683"/>
                    <a:pt x="39228" y="87683"/>
                  </a:cubicBezTo>
                  <a:cubicBezTo>
                    <a:pt x="26757" y="87683"/>
                    <a:pt x="11736" y="83729"/>
                    <a:pt x="11736" y="69572"/>
                  </a:cubicBezTo>
                  <a:cubicBezTo>
                    <a:pt x="11736" y="68297"/>
                    <a:pt x="12019" y="65491"/>
                    <a:pt x="12586" y="63195"/>
                  </a:cubicBezTo>
                  <a:cubicBezTo>
                    <a:pt x="12728" y="62685"/>
                    <a:pt x="12728" y="62558"/>
                    <a:pt x="12728" y="62430"/>
                  </a:cubicBezTo>
                  <a:cubicBezTo>
                    <a:pt x="12728" y="60772"/>
                    <a:pt x="11028" y="60772"/>
                    <a:pt x="10461" y="60772"/>
                  </a:cubicBezTo>
                  <a:cubicBezTo>
                    <a:pt x="8477" y="60772"/>
                    <a:pt x="8335" y="61027"/>
                    <a:pt x="7768" y="63323"/>
                  </a:cubicBezTo>
                  <a:lnTo>
                    <a:pt x="541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3" y="92274"/>
                    <a:pt x="2100" y="92274"/>
                  </a:cubicBezTo>
                  <a:cubicBezTo>
                    <a:pt x="2950" y="92274"/>
                    <a:pt x="3092" y="92147"/>
                    <a:pt x="4934" y="90489"/>
                  </a:cubicBezTo>
                  <a:cubicBezTo>
                    <a:pt x="6493" y="88958"/>
                    <a:pt x="10177" y="84877"/>
                    <a:pt x="11736" y="83346"/>
                  </a:cubicBezTo>
                  <a:cubicBezTo>
                    <a:pt x="19247" y="90744"/>
                    <a:pt x="30300" y="92274"/>
                    <a:pt x="38802" y="92274"/>
                  </a:cubicBezTo>
                  <a:cubicBezTo>
                    <a:pt x="60200" y="92274"/>
                    <a:pt x="77489" y="75694"/>
                    <a:pt x="77489" y="60645"/>
                  </a:cubicBezTo>
                  <a:cubicBezTo>
                    <a:pt x="77489" y="55033"/>
                    <a:pt x="74938" y="49932"/>
                    <a:pt x="71821" y="46998"/>
                  </a:cubicBezTo>
                  <a:cubicBezTo>
                    <a:pt x="66861" y="42407"/>
                    <a:pt x="64735" y="41897"/>
                    <a:pt x="46455" y="38071"/>
                  </a:cubicBezTo>
                  <a:cubicBezTo>
                    <a:pt x="43479" y="37433"/>
                    <a:pt x="38802" y="36413"/>
                    <a:pt x="37527" y="36030"/>
                  </a:cubicBezTo>
                  <a:cubicBezTo>
                    <a:pt x="33984" y="34882"/>
                    <a:pt x="28033" y="31694"/>
                    <a:pt x="28033" y="24424"/>
                  </a:cubicBezTo>
                  <a:cubicBezTo>
                    <a:pt x="28033" y="14348"/>
                    <a:pt x="40645" y="4145"/>
                    <a:pt x="55382" y="4145"/>
                  </a:cubicBezTo>
                  <a:cubicBezTo>
                    <a:pt x="70687" y="4145"/>
                    <a:pt x="78056" y="11925"/>
                    <a:pt x="78056" y="24041"/>
                  </a:cubicBezTo>
                  <a:cubicBezTo>
                    <a:pt x="78056" y="25699"/>
                    <a:pt x="77489" y="28633"/>
                    <a:pt x="77489" y="29781"/>
                  </a:cubicBezTo>
                  <a:cubicBezTo>
                    <a:pt x="77489" y="31566"/>
                    <a:pt x="79189" y="31566"/>
                    <a:pt x="79898" y="31566"/>
                  </a:cubicBezTo>
                  <a:cubicBezTo>
                    <a:pt x="82024" y="31566"/>
                    <a:pt x="82165" y="30928"/>
                    <a:pt x="82732" y="28760"/>
                  </a:cubicBezTo>
                  <a:lnTo>
                    <a:pt x="90101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FAF1E42C-FFEA-82A1-AECC-B7D2D20FFEB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2162527" y="3052797"/>
              <a:ext cx="50407" cy="60671"/>
            </a:xfrm>
            <a:custGeom>
              <a:avLst/>
              <a:gdLst>
                <a:gd name="csX0" fmla="*/ 50529 w 50407"/>
                <a:gd name="csY0" fmla="*/ 43155 h 60671"/>
                <a:gd name="csX1" fmla="*/ 46277 w 50407"/>
                <a:gd name="csY1" fmla="*/ 43155 h 60671"/>
                <a:gd name="csX2" fmla="*/ 43342 w 50407"/>
                <a:gd name="csY2" fmla="*/ 51445 h 60671"/>
                <a:gd name="csX3" fmla="*/ 32511 w 50407"/>
                <a:gd name="csY3" fmla="*/ 51991 h 60671"/>
                <a:gd name="csX4" fmla="*/ 12672 w 50407"/>
                <a:gd name="csY4" fmla="*/ 51991 h 60671"/>
                <a:gd name="csX5" fmla="*/ 32916 w 50407"/>
                <a:gd name="csY5" fmla="*/ 38782 h 60671"/>
                <a:gd name="csX6" fmla="*/ 50529 w 50407"/>
                <a:gd name="csY6" fmla="*/ 18194 h 60671"/>
                <a:gd name="csX7" fmla="*/ 23806 w 50407"/>
                <a:gd name="csY7" fmla="*/ 65 h 60671"/>
                <a:gd name="csX8" fmla="*/ 121 w 50407"/>
                <a:gd name="csY8" fmla="*/ 16099 h 60671"/>
                <a:gd name="csX9" fmla="*/ 5992 w 50407"/>
                <a:gd name="csY9" fmla="*/ 21656 h 60671"/>
                <a:gd name="csX10" fmla="*/ 11964 w 50407"/>
                <a:gd name="csY10" fmla="*/ 16281 h 60671"/>
                <a:gd name="csX11" fmla="*/ 6194 w 50407"/>
                <a:gd name="csY11" fmla="*/ 10906 h 60671"/>
                <a:gd name="csX12" fmla="*/ 21681 w 50407"/>
                <a:gd name="csY12" fmla="*/ 4074 h 60671"/>
                <a:gd name="csX13" fmla="*/ 39698 w 50407"/>
                <a:gd name="csY13" fmla="*/ 18285 h 60671"/>
                <a:gd name="csX14" fmla="*/ 26033 w 50407"/>
                <a:gd name="csY14" fmla="*/ 37689 h 60671"/>
                <a:gd name="csX15" fmla="*/ 1336 w 50407"/>
                <a:gd name="csY15" fmla="*/ 56546 h 60671"/>
                <a:gd name="csX16" fmla="*/ 121 w 50407"/>
                <a:gd name="csY16" fmla="*/ 58004 h 60671"/>
                <a:gd name="csX17" fmla="*/ 121 w 50407"/>
                <a:gd name="csY17" fmla="*/ 60737 h 60671"/>
                <a:gd name="csX18" fmla="*/ 47188 w 50407"/>
                <a:gd name="csY18" fmla="*/ 60737 h 60671"/>
                <a:gd name="csX19" fmla="*/ 50529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29" y="43155"/>
                  </a:moveTo>
                  <a:lnTo>
                    <a:pt x="46277" y="43155"/>
                  </a:lnTo>
                  <a:cubicBezTo>
                    <a:pt x="45974" y="44886"/>
                    <a:pt x="44962" y="50534"/>
                    <a:pt x="43342" y="51445"/>
                  </a:cubicBezTo>
                  <a:cubicBezTo>
                    <a:pt x="42532" y="51991"/>
                    <a:pt x="34030" y="51991"/>
                    <a:pt x="32511" y="51991"/>
                  </a:cubicBezTo>
                  <a:lnTo>
                    <a:pt x="12672" y="51991"/>
                  </a:lnTo>
                  <a:cubicBezTo>
                    <a:pt x="19353" y="47528"/>
                    <a:pt x="26843" y="42426"/>
                    <a:pt x="32916" y="38782"/>
                  </a:cubicBezTo>
                  <a:cubicBezTo>
                    <a:pt x="42026" y="33134"/>
                    <a:pt x="50529" y="27850"/>
                    <a:pt x="50529" y="18194"/>
                  </a:cubicBezTo>
                  <a:cubicBezTo>
                    <a:pt x="50529" y="6533"/>
                    <a:pt x="38281" y="65"/>
                    <a:pt x="23806" y="65"/>
                  </a:cubicBezTo>
                  <a:cubicBezTo>
                    <a:pt x="10142" y="65"/>
                    <a:pt x="121" y="7171"/>
                    <a:pt x="121" y="16099"/>
                  </a:cubicBezTo>
                  <a:cubicBezTo>
                    <a:pt x="121" y="20836"/>
                    <a:pt x="4575" y="21656"/>
                    <a:pt x="5992" y="21656"/>
                  </a:cubicBezTo>
                  <a:cubicBezTo>
                    <a:pt x="8725" y="21656"/>
                    <a:pt x="11964" y="20016"/>
                    <a:pt x="11964" y="16281"/>
                  </a:cubicBezTo>
                  <a:cubicBezTo>
                    <a:pt x="11964" y="13001"/>
                    <a:pt x="9332" y="11179"/>
                    <a:pt x="6194" y="10906"/>
                  </a:cubicBezTo>
                  <a:cubicBezTo>
                    <a:pt x="9028" y="6807"/>
                    <a:pt x="14899" y="4074"/>
                    <a:pt x="21681" y="4074"/>
                  </a:cubicBezTo>
                  <a:cubicBezTo>
                    <a:pt x="31499" y="4074"/>
                    <a:pt x="39698" y="9357"/>
                    <a:pt x="39698" y="18285"/>
                  </a:cubicBezTo>
                  <a:cubicBezTo>
                    <a:pt x="39698" y="25937"/>
                    <a:pt x="33827" y="31767"/>
                    <a:pt x="26033" y="37689"/>
                  </a:cubicBezTo>
                  <a:lnTo>
                    <a:pt x="1336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188" y="60737"/>
                  </a:lnTo>
                  <a:lnTo>
                    <a:pt x="5052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299B454-9355-2AE8-6B0B-EF6246543686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2259857" y="2989393"/>
              <a:ext cx="22066" cy="113690"/>
            </a:xfrm>
            <a:custGeom>
              <a:avLst/>
              <a:gdLst>
                <a:gd name="csX0" fmla="*/ 21584 w 22066"/>
                <a:gd name="csY0" fmla="*/ 9719 h 113690"/>
                <a:gd name="csX1" fmla="*/ 10855 w 22066"/>
                <a:gd name="csY1" fmla="*/ 63 h 113690"/>
                <a:gd name="csX2" fmla="*/ 125 w 22066"/>
                <a:gd name="csY2" fmla="*/ 9719 h 113690"/>
                <a:gd name="csX3" fmla="*/ 10855 w 22066"/>
                <a:gd name="csY3" fmla="*/ 19376 h 113690"/>
                <a:gd name="csX4" fmla="*/ 21584 w 22066"/>
                <a:gd name="csY4" fmla="*/ 9719 h 113690"/>
                <a:gd name="csX5" fmla="*/ 17738 w 22066"/>
                <a:gd name="csY5" fmla="*/ 76585 h 113690"/>
                <a:gd name="csX6" fmla="*/ 4781 w 22066"/>
                <a:gd name="csY6" fmla="*/ 109381 h 113690"/>
                <a:gd name="csX7" fmla="*/ 3364 w 22066"/>
                <a:gd name="csY7" fmla="*/ 111749 h 113690"/>
                <a:gd name="csX8" fmla="*/ 5389 w 22066"/>
                <a:gd name="csY8" fmla="*/ 113754 h 113690"/>
                <a:gd name="csX9" fmla="*/ 22191 w 22066"/>
                <a:gd name="csY9" fmla="*/ 78043 h 113690"/>
                <a:gd name="csX10" fmla="*/ 10855 w 22066"/>
                <a:gd name="csY10" fmla="*/ 59277 h 113690"/>
                <a:gd name="csX11" fmla="*/ 125 w 22066"/>
                <a:gd name="csY11" fmla="*/ 68933 h 113690"/>
                <a:gd name="csX12" fmla="*/ 10855 w 22066"/>
                <a:gd name="csY12" fmla="*/ 78590 h 113690"/>
                <a:gd name="csX13" fmla="*/ 12474 w 22066"/>
                <a:gd name="csY13" fmla="*/ 78407 h 113690"/>
                <a:gd name="csX14" fmla="*/ 17738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84" y="9719"/>
                  </a:moveTo>
                  <a:cubicBezTo>
                    <a:pt x="21584" y="4435"/>
                    <a:pt x="16725" y="63"/>
                    <a:pt x="10855" y="63"/>
                  </a:cubicBezTo>
                  <a:cubicBezTo>
                    <a:pt x="4984" y="63"/>
                    <a:pt x="125" y="4435"/>
                    <a:pt x="125" y="9719"/>
                  </a:cubicBezTo>
                  <a:cubicBezTo>
                    <a:pt x="125" y="15003"/>
                    <a:pt x="4984" y="19376"/>
                    <a:pt x="10855" y="19376"/>
                  </a:cubicBezTo>
                  <a:cubicBezTo>
                    <a:pt x="16725" y="19376"/>
                    <a:pt x="21584" y="15003"/>
                    <a:pt x="21584" y="9719"/>
                  </a:cubicBezTo>
                  <a:close/>
                  <a:moveTo>
                    <a:pt x="17738" y="76585"/>
                  </a:moveTo>
                  <a:cubicBezTo>
                    <a:pt x="17738" y="81687"/>
                    <a:pt x="17738" y="95898"/>
                    <a:pt x="4781" y="109381"/>
                  </a:cubicBezTo>
                  <a:cubicBezTo>
                    <a:pt x="3364" y="110838"/>
                    <a:pt x="3364" y="111203"/>
                    <a:pt x="3364" y="111749"/>
                  </a:cubicBezTo>
                  <a:cubicBezTo>
                    <a:pt x="3364" y="113025"/>
                    <a:pt x="4376" y="113754"/>
                    <a:pt x="5389" y="113754"/>
                  </a:cubicBezTo>
                  <a:cubicBezTo>
                    <a:pt x="7616" y="113754"/>
                    <a:pt x="22191" y="99178"/>
                    <a:pt x="22191" y="78043"/>
                  </a:cubicBezTo>
                  <a:cubicBezTo>
                    <a:pt x="22191" y="72759"/>
                    <a:pt x="21786" y="59277"/>
                    <a:pt x="10855" y="59277"/>
                  </a:cubicBezTo>
                  <a:cubicBezTo>
                    <a:pt x="3769" y="59277"/>
                    <a:pt x="125" y="64196"/>
                    <a:pt x="125" y="68933"/>
                  </a:cubicBezTo>
                  <a:cubicBezTo>
                    <a:pt x="125" y="73670"/>
                    <a:pt x="3567" y="78590"/>
                    <a:pt x="10855" y="78590"/>
                  </a:cubicBezTo>
                  <a:cubicBezTo>
                    <a:pt x="11867" y="78590"/>
                    <a:pt x="12272" y="78590"/>
                    <a:pt x="12474" y="78407"/>
                  </a:cubicBezTo>
                  <a:cubicBezTo>
                    <a:pt x="13891" y="78225"/>
                    <a:pt x="16118" y="77861"/>
                    <a:pt x="17738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0CAEA4CE-EE7D-3D7C-FC1D-555D84303304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2337886" y="2943480"/>
              <a:ext cx="166811" cy="124440"/>
            </a:xfrm>
            <a:custGeom>
              <a:avLst/>
              <a:gdLst>
                <a:gd name="csX0" fmla="*/ 92848 w 166811"/>
                <a:gd name="csY0" fmla="*/ 49620 h 124440"/>
                <a:gd name="csX1" fmla="*/ 75843 w 166811"/>
                <a:gd name="csY1" fmla="*/ 13363 h 124440"/>
                <a:gd name="csX2" fmla="*/ 74830 w 166811"/>
                <a:gd name="csY2" fmla="*/ 10995 h 124440"/>
                <a:gd name="csX3" fmla="*/ 86774 w 166811"/>
                <a:gd name="csY3" fmla="*/ 5711 h 124440"/>
                <a:gd name="csX4" fmla="*/ 90823 w 166811"/>
                <a:gd name="csY4" fmla="*/ 2249 h 124440"/>
                <a:gd name="csX5" fmla="*/ 87787 w 166811"/>
                <a:gd name="csY5" fmla="*/ 63 h 124440"/>
                <a:gd name="csX6" fmla="*/ 62279 w 166811"/>
                <a:gd name="csY6" fmla="*/ 609 h 124440"/>
                <a:gd name="csX7" fmla="*/ 39606 w 166811"/>
                <a:gd name="csY7" fmla="*/ 63 h 124440"/>
                <a:gd name="csX8" fmla="*/ 35962 w 166811"/>
                <a:gd name="csY8" fmla="*/ 3707 h 124440"/>
                <a:gd name="csX9" fmla="*/ 40618 w 166811"/>
                <a:gd name="csY9" fmla="*/ 5711 h 124440"/>
                <a:gd name="csX10" fmla="*/ 55801 w 166811"/>
                <a:gd name="csY10" fmla="*/ 11541 h 124440"/>
                <a:gd name="csX11" fmla="*/ 79689 w 166811"/>
                <a:gd name="csY11" fmla="*/ 62374 h 124440"/>
                <a:gd name="csX12" fmla="*/ 36974 w 166811"/>
                <a:gd name="csY12" fmla="*/ 103733 h 124440"/>
                <a:gd name="csX13" fmla="*/ 34342 w 166811"/>
                <a:gd name="csY13" fmla="*/ 105737 h 124440"/>
                <a:gd name="csX14" fmla="*/ 4583 w 166811"/>
                <a:gd name="csY14" fmla="*/ 118855 h 124440"/>
                <a:gd name="csX15" fmla="*/ 130 w 166811"/>
                <a:gd name="csY15" fmla="*/ 122499 h 124440"/>
                <a:gd name="csX16" fmla="*/ 2761 w 166811"/>
                <a:gd name="csY16" fmla="*/ 124503 h 124440"/>
                <a:gd name="csX17" fmla="*/ 21791 w 166811"/>
                <a:gd name="csY17" fmla="*/ 123957 h 124440"/>
                <a:gd name="csX18" fmla="*/ 44464 w 166811"/>
                <a:gd name="csY18" fmla="*/ 124503 h 124440"/>
                <a:gd name="csX19" fmla="*/ 48108 w 166811"/>
                <a:gd name="csY19" fmla="*/ 120859 h 124440"/>
                <a:gd name="csX20" fmla="*/ 45679 w 166811"/>
                <a:gd name="csY20" fmla="*/ 118855 h 124440"/>
                <a:gd name="csX21" fmla="*/ 37581 w 166811"/>
                <a:gd name="csY21" fmla="*/ 113207 h 124440"/>
                <a:gd name="csX22" fmla="*/ 43047 w 166811"/>
                <a:gd name="csY22" fmla="*/ 105008 h 124440"/>
                <a:gd name="csX23" fmla="*/ 63696 w 166811"/>
                <a:gd name="csY23" fmla="*/ 85331 h 124440"/>
                <a:gd name="csX24" fmla="*/ 81916 w 166811"/>
                <a:gd name="csY24" fmla="*/ 67476 h 124440"/>
                <a:gd name="csX25" fmla="*/ 102362 w 166811"/>
                <a:gd name="csY25" fmla="*/ 111021 h 124440"/>
                <a:gd name="csX26" fmla="*/ 103375 w 166811"/>
                <a:gd name="csY26" fmla="*/ 113571 h 124440"/>
                <a:gd name="csX27" fmla="*/ 91633 w 166811"/>
                <a:gd name="csY27" fmla="*/ 118855 h 124440"/>
                <a:gd name="csX28" fmla="*/ 87584 w 166811"/>
                <a:gd name="csY28" fmla="*/ 122317 h 124440"/>
                <a:gd name="csX29" fmla="*/ 90621 w 166811"/>
                <a:gd name="csY29" fmla="*/ 124503 h 124440"/>
                <a:gd name="csX30" fmla="*/ 116128 w 166811"/>
                <a:gd name="csY30" fmla="*/ 123957 h 124440"/>
                <a:gd name="csX31" fmla="*/ 138599 w 166811"/>
                <a:gd name="csY31" fmla="*/ 124503 h 124440"/>
                <a:gd name="csX32" fmla="*/ 142446 w 166811"/>
                <a:gd name="csY32" fmla="*/ 121041 h 124440"/>
                <a:gd name="csX33" fmla="*/ 138802 w 166811"/>
                <a:gd name="csY33" fmla="*/ 118855 h 124440"/>
                <a:gd name="csX34" fmla="*/ 121392 w 166811"/>
                <a:gd name="csY34" fmla="*/ 110838 h 124440"/>
                <a:gd name="csX35" fmla="*/ 95277 w 166811"/>
                <a:gd name="csY35" fmla="*/ 54540 h 124440"/>
                <a:gd name="csX36" fmla="*/ 136777 w 166811"/>
                <a:gd name="csY36" fmla="*/ 15003 h 124440"/>
                <a:gd name="csX37" fmla="*/ 162487 w 166811"/>
                <a:gd name="csY37" fmla="*/ 5711 h 124440"/>
                <a:gd name="csX38" fmla="*/ 166941 w 166811"/>
                <a:gd name="csY38" fmla="*/ 2067 h 124440"/>
                <a:gd name="csX39" fmla="*/ 164309 w 166811"/>
                <a:gd name="csY39" fmla="*/ 63 h 124440"/>
                <a:gd name="csX40" fmla="*/ 145280 w 166811"/>
                <a:gd name="csY40" fmla="*/ 609 h 124440"/>
                <a:gd name="csX41" fmla="*/ 122809 w 166811"/>
                <a:gd name="csY41" fmla="*/ 63 h 124440"/>
                <a:gd name="csX42" fmla="*/ 118962 w 166811"/>
                <a:gd name="csY42" fmla="*/ 3707 h 124440"/>
                <a:gd name="csX43" fmla="*/ 121392 w 166811"/>
                <a:gd name="csY43" fmla="*/ 5711 h 124440"/>
                <a:gd name="csX44" fmla="*/ 129489 w 166811"/>
                <a:gd name="csY44" fmla="*/ 11359 h 124440"/>
                <a:gd name="csX45" fmla="*/ 125643 w 166811"/>
                <a:gd name="csY45" fmla="*/ 17918 h 124440"/>
                <a:gd name="csX46" fmla="*/ 92848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48" y="49620"/>
                  </a:moveTo>
                  <a:lnTo>
                    <a:pt x="75843" y="13363"/>
                  </a:lnTo>
                  <a:cubicBezTo>
                    <a:pt x="75235" y="11906"/>
                    <a:pt x="74830" y="11177"/>
                    <a:pt x="74830" y="10995"/>
                  </a:cubicBezTo>
                  <a:cubicBezTo>
                    <a:pt x="74830" y="9901"/>
                    <a:pt x="78272" y="6440"/>
                    <a:pt x="86774" y="5711"/>
                  </a:cubicBezTo>
                  <a:cubicBezTo>
                    <a:pt x="88799" y="5529"/>
                    <a:pt x="90823" y="5346"/>
                    <a:pt x="90823" y="2249"/>
                  </a:cubicBezTo>
                  <a:cubicBezTo>
                    <a:pt x="90823" y="63"/>
                    <a:pt x="88394" y="63"/>
                    <a:pt x="87787" y="63"/>
                  </a:cubicBezTo>
                  <a:cubicBezTo>
                    <a:pt x="79486" y="63"/>
                    <a:pt x="70782" y="609"/>
                    <a:pt x="62279" y="609"/>
                  </a:cubicBezTo>
                  <a:cubicBezTo>
                    <a:pt x="57218" y="609"/>
                    <a:pt x="44667" y="63"/>
                    <a:pt x="39606" y="63"/>
                  </a:cubicBezTo>
                  <a:cubicBezTo>
                    <a:pt x="38391" y="63"/>
                    <a:pt x="35962" y="63"/>
                    <a:pt x="35962" y="3707"/>
                  </a:cubicBezTo>
                  <a:cubicBezTo>
                    <a:pt x="35962" y="5711"/>
                    <a:pt x="37986" y="5711"/>
                    <a:pt x="40618" y="5711"/>
                  </a:cubicBezTo>
                  <a:cubicBezTo>
                    <a:pt x="52764" y="5711"/>
                    <a:pt x="53979" y="7533"/>
                    <a:pt x="55801" y="11541"/>
                  </a:cubicBezTo>
                  <a:lnTo>
                    <a:pt x="79689" y="62374"/>
                  </a:lnTo>
                  <a:lnTo>
                    <a:pt x="36974" y="103733"/>
                  </a:lnTo>
                  <a:lnTo>
                    <a:pt x="34342" y="105737"/>
                  </a:lnTo>
                  <a:cubicBezTo>
                    <a:pt x="24423" y="115393"/>
                    <a:pt x="14908" y="118308"/>
                    <a:pt x="4583" y="118855"/>
                  </a:cubicBezTo>
                  <a:cubicBezTo>
                    <a:pt x="1952" y="119037"/>
                    <a:pt x="130" y="119037"/>
                    <a:pt x="130" y="122499"/>
                  </a:cubicBezTo>
                  <a:cubicBezTo>
                    <a:pt x="130" y="122681"/>
                    <a:pt x="130" y="124503"/>
                    <a:pt x="2761" y="124503"/>
                  </a:cubicBezTo>
                  <a:cubicBezTo>
                    <a:pt x="8835" y="124503"/>
                    <a:pt x="15515" y="123957"/>
                    <a:pt x="21791" y="123957"/>
                  </a:cubicBezTo>
                  <a:cubicBezTo>
                    <a:pt x="29281" y="123957"/>
                    <a:pt x="37176" y="124503"/>
                    <a:pt x="44464" y="124503"/>
                  </a:cubicBezTo>
                  <a:cubicBezTo>
                    <a:pt x="45679" y="124503"/>
                    <a:pt x="48108" y="124503"/>
                    <a:pt x="48108" y="120859"/>
                  </a:cubicBezTo>
                  <a:cubicBezTo>
                    <a:pt x="48108" y="119037"/>
                    <a:pt x="46084" y="118855"/>
                    <a:pt x="45679" y="118855"/>
                  </a:cubicBezTo>
                  <a:cubicBezTo>
                    <a:pt x="43857" y="118673"/>
                    <a:pt x="37581" y="118308"/>
                    <a:pt x="37581" y="113207"/>
                  </a:cubicBezTo>
                  <a:cubicBezTo>
                    <a:pt x="37581" y="110292"/>
                    <a:pt x="40618" y="107377"/>
                    <a:pt x="43047" y="105008"/>
                  </a:cubicBezTo>
                  <a:lnTo>
                    <a:pt x="63696" y="85331"/>
                  </a:lnTo>
                  <a:lnTo>
                    <a:pt x="81916" y="67476"/>
                  </a:lnTo>
                  <a:lnTo>
                    <a:pt x="102362" y="111021"/>
                  </a:lnTo>
                  <a:cubicBezTo>
                    <a:pt x="103172" y="113025"/>
                    <a:pt x="103375" y="113207"/>
                    <a:pt x="103375" y="113571"/>
                  </a:cubicBezTo>
                  <a:cubicBezTo>
                    <a:pt x="103375" y="115029"/>
                    <a:pt x="99528" y="118126"/>
                    <a:pt x="91633" y="118855"/>
                  </a:cubicBezTo>
                  <a:cubicBezTo>
                    <a:pt x="89406" y="119037"/>
                    <a:pt x="87584" y="119219"/>
                    <a:pt x="87584" y="122317"/>
                  </a:cubicBezTo>
                  <a:cubicBezTo>
                    <a:pt x="87584" y="124503"/>
                    <a:pt x="89811" y="124503"/>
                    <a:pt x="90621" y="124503"/>
                  </a:cubicBezTo>
                  <a:cubicBezTo>
                    <a:pt x="96289" y="124503"/>
                    <a:pt x="110460" y="123957"/>
                    <a:pt x="116128" y="123957"/>
                  </a:cubicBezTo>
                  <a:cubicBezTo>
                    <a:pt x="121189" y="123957"/>
                    <a:pt x="133538" y="124503"/>
                    <a:pt x="138599" y="124503"/>
                  </a:cubicBezTo>
                  <a:cubicBezTo>
                    <a:pt x="140016" y="124503"/>
                    <a:pt x="142446" y="124503"/>
                    <a:pt x="142446" y="121041"/>
                  </a:cubicBezTo>
                  <a:cubicBezTo>
                    <a:pt x="142446" y="118855"/>
                    <a:pt x="140421" y="118855"/>
                    <a:pt x="138802" y="118855"/>
                  </a:cubicBezTo>
                  <a:cubicBezTo>
                    <a:pt x="125238" y="118673"/>
                    <a:pt x="124833" y="118126"/>
                    <a:pt x="121392" y="110838"/>
                  </a:cubicBezTo>
                  <a:cubicBezTo>
                    <a:pt x="113497" y="93894"/>
                    <a:pt x="99933" y="65471"/>
                    <a:pt x="95277" y="54540"/>
                  </a:cubicBezTo>
                  <a:cubicBezTo>
                    <a:pt x="109043" y="41786"/>
                    <a:pt x="130299" y="20104"/>
                    <a:pt x="136777" y="15003"/>
                  </a:cubicBezTo>
                  <a:cubicBezTo>
                    <a:pt x="142648" y="10630"/>
                    <a:pt x="150341" y="6257"/>
                    <a:pt x="162487" y="5711"/>
                  </a:cubicBezTo>
                  <a:cubicBezTo>
                    <a:pt x="165119" y="5529"/>
                    <a:pt x="166941" y="5529"/>
                    <a:pt x="166941" y="2067"/>
                  </a:cubicBezTo>
                  <a:cubicBezTo>
                    <a:pt x="166941" y="1885"/>
                    <a:pt x="166941" y="63"/>
                    <a:pt x="164309" y="63"/>
                  </a:cubicBezTo>
                  <a:cubicBezTo>
                    <a:pt x="158236" y="63"/>
                    <a:pt x="151555" y="609"/>
                    <a:pt x="145280" y="609"/>
                  </a:cubicBezTo>
                  <a:cubicBezTo>
                    <a:pt x="137789" y="609"/>
                    <a:pt x="130097" y="63"/>
                    <a:pt x="122809" y="63"/>
                  </a:cubicBezTo>
                  <a:cubicBezTo>
                    <a:pt x="121594" y="63"/>
                    <a:pt x="118962" y="63"/>
                    <a:pt x="118962" y="3707"/>
                  </a:cubicBezTo>
                  <a:cubicBezTo>
                    <a:pt x="118962" y="4982"/>
                    <a:pt x="119975" y="5529"/>
                    <a:pt x="121392" y="5711"/>
                  </a:cubicBezTo>
                  <a:cubicBezTo>
                    <a:pt x="123214" y="5893"/>
                    <a:pt x="129489" y="6257"/>
                    <a:pt x="129489" y="11359"/>
                  </a:cubicBezTo>
                  <a:cubicBezTo>
                    <a:pt x="129489" y="13910"/>
                    <a:pt x="127263" y="16278"/>
                    <a:pt x="125643" y="17918"/>
                  </a:cubicBezTo>
                  <a:lnTo>
                    <a:pt x="92848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6" name="Freeform 605">
              <a:extLst>
                <a:ext uri="{FF2B5EF4-FFF2-40B4-BE49-F238E27FC236}">
                  <a16:creationId xmlns:a16="http://schemas.microsoft.com/office/drawing/2014/main" id="{66C2AF48-C959-6243-BFA7-01C119585DC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2506231" y="3009034"/>
              <a:ext cx="105856" cy="86215"/>
            </a:xfrm>
            <a:custGeom>
              <a:avLst/>
              <a:gdLst>
                <a:gd name="csX0" fmla="*/ 62915 w 105856"/>
                <a:gd name="csY0" fmla="*/ 9119 h 86215"/>
                <a:gd name="csX1" fmla="*/ 67308 w 105856"/>
                <a:gd name="csY1" fmla="*/ 4783 h 86215"/>
                <a:gd name="csX2" fmla="*/ 75810 w 105856"/>
                <a:gd name="csY2" fmla="*/ 4656 h 86215"/>
                <a:gd name="csX3" fmla="*/ 91682 w 105856"/>
                <a:gd name="csY3" fmla="*/ 5676 h 86215"/>
                <a:gd name="csX4" fmla="*/ 98342 w 105856"/>
                <a:gd name="csY4" fmla="*/ 15751 h 86215"/>
                <a:gd name="csX5" fmla="*/ 97350 w 105856"/>
                <a:gd name="csY5" fmla="*/ 26082 h 86215"/>
                <a:gd name="csX6" fmla="*/ 97067 w 105856"/>
                <a:gd name="csY6" fmla="*/ 27485 h 86215"/>
                <a:gd name="csX7" fmla="*/ 99476 w 105856"/>
                <a:gd name="csY7" fmla="*/ 29398 h 86215"/>
                <a:gd name="csX8" fmla="*/ 102168 w 105856"/>
                <a:gd name="csY8" fmla="*/ 26209 h 86215"/>
                <a:gd name="csX9" fmla="*/ 105994 w 105856"/>
                <a:gd name="csY9" fmla="*/ 1850 h 86215"/>
                <a:gd name="csX10" fmla="*/ 101743 w 105856"/>
                <a:gd name="csY10" fmla="*/ 64 h 86215"/>
                <a:gd name="csX11" fmla="*/ 14592 w 105856"/>
                <a:gd name="csY11" fmla="*/ 64 h 86215"/>
                <a:gd name="csX12" fmla="*/ 9774 w 105856"/>
                <a:gd name="csY12" fmla="*/ 2743 h 86215"/>
                <a:gd name="csX13" fmla="*/ 846 w 105856"/>
                <a:gd name="csY13" fmla="*/ 25317 h 86215"/>
                <a:gd name="csX14" fmla="*/ 138 w 105856"/>
                <a:gd name="csY14" fmla="*/ 27612 h 86215"/>
                <a:gd name="csX15" fmla="*/ 2547 w 105856"/>
                <a:gd name="csY15" fmla="*/ 29398 h 86215"/>
                <a:gd name="csX16" fmla="*/ 5523 w 105856"/>
                <a:gd name="csY16" fmla="*/ 26337 h 86215"/>
                <a:gd name="csX17" fmla="*/ 39958 w 105856"/>
                <a:gd name="csY17" fmla="*/ 4656 h 86215"/>
                <a:gd name="csX18" fmla="*/ 45910 w 105856"/>
                <a:gd name="csY18" fmla="*/ 4656 h 86215"/>
                <a:gd name="csX19" fmla="*/ 50303 w 105856"/>
                <a:gd name="csY19" fmla="*/ 5931 h 86215"/>
                <a:gd name="csX20" fmla="*/ 49736 w 105856"/>
                <a:gd name="csY20" fmla="*/ 8609 h 86215"/>
                <a:gd name="csX21" fmla="*/ 31030 w 105856"/>
                <a:gd name="csY21" fmla="*/ 75694 h 86215"/>
                <a:gd name="csX22" fmla="*/ 14450 w 105856"/>
                <a:gd name="csY22" fmla="*/ 81688 h 86215"/>
                <a:gd name="csX23" fmla="*/ 8074 w 105856"/>
                <a:gd name="csY23" fmla="*/ 84494 h 86215"/>
                <a:gd name="csX24" fmla="*/ 10483 w 105856"/>
                <a:gd name="csY24" fmla="*/ 86280 h 86215"/>
                <a:gd name="csX25" fmla="*/ 22670 w 105856"/>
                <a:gd name="csY25" fmla="*/ 85897 h 86215"/>
                <a:gd name="csX26" fmla="*/ 34857 w 105856"/>
                <a:gd name="csY26" fmla="*/ 85770 h 86215"/>
                <a:gd name="csX27" fmla="*/ 47610 w 105856"/>
                <a:gd name="csY27" fmla="*/ 85897 h 86215"/>
                <a:gd name="csX28" fmla="*/ 59514 w 105856"/>
                <a:gd name="csY28" fmla="*/ 86280 h 86215"/>
                <a:gd name="csX29" fmla="*/ 62773 w 105856"/>
                <a:gd name="csY29" fmla="*/ 83474 h 86215"/>
                <a:gd name="csX30" fmla="*/ 56963 w 105856"/>
                <a:gd name="csY30" fmla="*/ 81688 h 86215"/>
                <a:gd name="csX31" fmla="*/ 48744 w 105856"/>
                <a:gd name="csY31" fmla="*/ 81433 h 86215"/>
                <a:gd name="csX32" fmla="*/ 43642 w 105856"/>
                <a:gd name="csY32" fmla="*/ 79010 h 86215"/>
                <a:gd name="csX33" fmla="*/ 44209 w 105856"/>
                <a:gd name="csY33" fmla="*/ 76077 h 86215"/>
                <a:gd name="csX34" fmla="*/ 62915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915" y="9119"/>
                  </a:moveTo>
                  <a:cubicBezTo>
                    <a:pt x="63907" y="5421"/>
                    <a:pt x="64190" y="5038"/>
                    <a:pt x="67308" y="4783"/>
                  </a:cubicBezTo>
                  <a:cubicBezTo>
                    <a:pt x="68016" y="4656"/>
                    <a:pt x="72976" y="4656"/>
                    <a:pt x="75810" y="4656"/>
                  </a:cubicBezTo>
                  <a:cubicBezTo>
                    <a:pt x="84455" y="4656"/>
                    <a:pt x="88139" y="4656"/>
                    <a:pt x="91682" y="5676"/>
                  </a:cubicBezTo>
                  <a:cubicBezTo>
                    <a:pt x="98059" y="7461"/>
                    <a:pt x="98342" y="11160"/>
                    <a:pt x="98342" y="15751"/>
                  </a:cubicBezTo>
                  <a:cubicBezTo>
                    <a:pt x="98342" y="17792"/>
                    <a:pt x="98342" y="19450"/>
                    <a:pt x="97350" y="26082"/>
                  </a:cubicBezTo>
                  <a:lnTo>
                    <a:pt x="97067" y="27485"/>
                  </a:lnTo>
                  <a:cubicBezTo>
                    <a:pt x="97067" y="28760"/>
                    <a:pt x="98059" y="29398"/>
                    <a:pt x="99476" y="29398"/>
                  </a:cubicBezTo>
                  <a:cubicBezTo>
                    <a:pt x="101601" y="29398"/>
                    <a:pt x="101885" y="28250"/>
                    <a:pt x="102168" y="26209"/>
                  </a:cubicBezTo>
                  <a:lnTo>
                    <a:pt x="105994" y="1850"/>
                  </a:lnTo>
                  <a:cubicBezTo>
                    <a:pt x="105994" y="64"/>
                    <a:pt x="104294" y="64"/>
                    <a:pt x="101743" y="64"/>
                  </a:cubicBezTo>
                  <a:lnTo>
                    <a:pt x="14592" y="64"/>
                  </a:lnTo>
                  <a:cubicBezTo>
                    <a:pt x="11049" y="64"/>
                    <a:pt x="10766" y="64"/>
                    <a:pt x="9774" y="2743"/>
                  </a:cubicBezTo>
                  <a:lnTo>
                    <a:pt x="846" y="25317"/>
                  </a:lnTo>
                  <a:cubicBezTo>
                    <a:pt x="705" y="25827"/>
                    <a:pt x="138" y="26975"/>
                    <a:pt x="138" y="27612"/>
                  </a:cubicBezTo>
                  <a:cubicBezTo>
                    <a:pt x="138" y="28123"/>
                    <a:pt x="421" y="29398"/>
                    <a:pt x="2547" y="29398"/>
                  </a:cubicBezTo>
                  <a:cubicBezTo>
                    <a:pt x="4389" y="29398"/>
                    <a:pt x="4673" y="28760"/>
                    <a:pt x="5523" y="26337"/>
                  </a:cubicBezTo>
                  <a:cubicBezTo>
                    <a:pt x="13742" y="5931"/>
                    <a:pt x="18418" y="4656"/>
                    <a:pt x="39958" y="4656"/>
                  </a:cubicBezTo>
                  <a:lnTo>
                    <a:pt x="45910" y="4656"/>
                  </a:lnTo>
                  <a:cubicBezTo>
                    <a:pt x="50161" y="4656"/>
                    <a:pt x="50303" y="4783"/>
                    <a:pt x="50303" y="5931"/>
                  </a:cubicBezTo>
                  <a:cubicBezTo>
                    <a:pt x="50303" y="6059"/>
                    <a:pt x="50303" y="6696"/>
                    <a:pt x="49736" y="8609"/>
                  </a:cubicBezTo>
                  <a:lnTo>
                    <a:pt x="31030" y="75694"/>
                  </a:lnTo>
                  <a:cubicBezTo>
                    <a:pt x="29755" y="80413"/>
                    <a:pt x="29330" y="81688"/>
                    <a:pt x="14450" y="81688"/>
                  </a:cubicBezTo>
                  <a:cubicBezTo>
                    <a:pt x="9349" y="81688"/>
                    <a:pt x="8074" y="81688"/>
                    <a:pt x="8074" y="84494"/>
                  </a:cubicBezTo>
                  <a:cubicBezTo>
                    <a:pt x="8074" y="84877"/>
                    <a:pt x="8357" y="86280"/>
                    <a:pt x="10483" y="86280"/>
                  </a:cubicBezTo>
                  <a:cubicBezTo>
                    <a:pt x="14450" y="86280"/>
                    <a:pt x="18702" y="85897"/>
                    <a:pt x="22670" y="85897"/>
                  </a:cubicBezTo>
                  <a:cubicBezTo>
                    <a:pt x="26637" y="85897"/>
                    <a:pt x="30889" y="85770"/>
                    <a:pt x="34857" y="85770"/>
                  </a:cubicBezTo>
                  <a:cubicBezTo>
                    <a:pt x="38824" y="85770"/>
                    <a:pt x="43642" y="85770"/>
                    <a:pt x="47610" y="85897"/>
                  </a:cubicBezTo>
                  <a:cubicBezTo>
                    <a:pt x="51436" y="86025"/>
                    <a:pt x="55688" y="86280"/>
                    <a:pt x="59514" y="86280"/>
                  </a:cubicBezTo>
                  <a:cubicBezTo>
                    <a:pt x="60648" y="86280"/>
                    <a:pt x="62773" y="86280"/>
                    <a:pt x="62773" y="83474"/>
                  </a:cubicBezTo>
                  <a:cubicBezTo>
                    <a:pt x="62773" y="81688"/>
                    <a:pt x="61356" y="81688"/>
                    <a:pt x="56963" y="81688"/>
                  </a:cubicBezTo>
                  <a:cubicBezTo>
                    <a:pt x="54271" y="81688"/>
                    <a:pt x="51436" y="81561"/>
                    <a:pt x="48744" y="81433"/>
                  </a:cubicBezTo>
                  <a:cubicBezTo>
                    <a:pt x="43926" y="81051"/>
                    <a:pt x="43642" y="80541"/>
                    <a:pt x="43642" y="79010"/>
                  </a:cubicBezTo>
                  <a:cubicBezTo>
                    <a:pt x="43642" y="78117"/>
                    <a:pt x="43642" y="77862"/>
                    <a:pt x="44209" y="76077"/>
                  </a:cubicBezTo>
                  <a:lnTo>
                    <a:pt x="6291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12" name="Freeform 611">
              <a:extLst>
                <a:ext uri="{FF2B5EF4-FFF2-40B4-BE49-F238E27FC236}">
                  <a16:creationId xmlns:a16="http://schemas.microsoft.com/office/drawing/2014/main" id="{C275ED0E-4B7B-B051-872E-11B461B5EEF5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2639207" y="2931273"/>
              <a:ext cx="46966" cy="182196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8818E4AA-AA9A-E733-7D75-043C2D27B11E}"/>
              </a:ext>
            </a:extLst>
          </p:cNvPr>
          <p:cNvGrpSpPr/>
          <p:nvPr/>
        </p:nvGrpSpPr>
        <p:grpSpPr>
          <a:xfrm>
            <a:off x="3253668" y="963213"/>
            <a:ext cx="1734271" cy="673267"/>
            <a:chOff x="3132406" y="947919"/>
            <a:chExt cx="1734271" cy="673267"/>
          </a:xfrm>
        </p:grpSpPr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30B2777C-3570-5630-9283-8769904663D5}"/>
                </a:ext>
              </a:extLst>
            </p:cNvPr>
            <p:cNvSpPr/>
            <p:nvPr/>
          </p:nvSpPr>
          <p:spPr>
            <a:xfrm>
              <a:off x="3132406" y="994043"/>
              <a:ext cx="1645920" cy="6271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pic>
          <p:nvPicPr>
            <p:cNvPr id="583" name="Picture 582">
              <a:extLst>
                <a:ext uri="{FF2B5EF4-FFF2-40B4-BE49-F238E27FC236}">
                  <a16:creationId xmlns:a16="http://schemas.microsoft.com/office/drawing/2014/main" id="{52CA3A07-E594-61FE-2326-02612E742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/>
            <a:stretch>
              <a:fillRect/>
            </a:stretch>
          </p:blipFill>
          <p:spPr>
            <a:xfrm rot="20883760">
              <a:off x="3178301" y="1361510"/>
              <a:ext cx="651728" cy="194375"/>
            </a:xfrm>
            <a:prstGeom prst="rect">
              <a:avLst/>
            </a:prstGeom>
          </p:spPr>
        </p:pic>
        <p:pic>
          <p:nvPicPr>
            <p:cNvPr id="584" name="Picture 583">
              <a:extLst>
                <a:ext uri="{FF2B5EF4-FFF2-40B4-BE49-F238E27FC236}">
                  <a16:creationId xmlns:a16="http://schemas.microsoft.com/office/drawing/2014/main" id="{7978AF15-3047-C979-042E-3B662CA91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/>
            <a:srcRect/>
            <a:stretch/>
          </p:blipFill>
          <p:spPr>
            <a:xfrm rot="20884556">
              <a:off x="3178295" y="1059275"/>
              <a:ext cx="651727" cy="194375"/>
            </a:xfrm>
            <a:prstGeom prst="rect">
              <a:avLst/>
            </a:prstGeom>
          </p:spPr>
        </p:pic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FAE4DD8F-DBE5-BAC6-38FB-BC6A977A37DB}"/>
                </a:ext>
              </a:extLst>
            </p:cNvPr>
            <p:cNvSpPr txBox="1"/>
            <p:nvPr/>
          </p:nvSpPr>
          <p:spPr>
            <a:xfrm>
              <a:off x="3775903" y="947919"/>
              <a:ext cx="786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motile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D03A8549-7399-A431-63EE-8FBD555B7FEA}"/>
                </a:ext>
              </a:extLst>
            </p:cNvPr>
            <p:cNvSpPr txBox="1"/>
            <p:nvPr/>
          </p:nvSpPr>
          <p:spPr>
            <a:xfrm>
              <a:off x="3775902" y="1250085"/>
              <a:ext cx="1090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chemotactic</a:t>
              </a:r>
              <a:endParaRPr lang="en-CH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7" name="Group 566" descr="\documentclass{article}&#10;\usepackage{amsmath}&#10;\pagestyle{empty}&#10;\begin{document}&#10;&#10;\begin{align*}&#10;\langle v \rangle\sim V_{drift}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7766FBB2-39BA-2C03-6F1F-49C06377DB3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953171" y="596900"/>
            <a:ext cx="978760" cy="211105"/>
            <a:chOff x="8005893" y="2171139"/>
            <a:chExt cx="978760" cy="211105"/>
          </a:xfrm>
        </p:grpSpPr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A30457D4-E438-4ABF-0DC3-E9DD524EEAE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005893" y="2171139"/>
              <a:ext cx="44259" cy="202440"/>
            </a:xfrm>
            <a:custGeom>
              <a:avLst/>
              <a:gdLst>
                <a:gd name="csX0" fmla="*/ 43475 w 44259"/>
                <a:gd name="csY0" fmla="*/ 7777 h 202440"/>
                <a:gd name="csX1" fmla="*/ 44467 w 44259"/>
                <a:gd name="csY1" fmla="*/ 4134 h 202440"/>
                <a:gd name="csX2" fmla="*/ 40498 w 44259"/>
                <a:gd name="csY2" fmla="*/ 85 h 202440"/>
                <a:gd name="csX3" fmla="*/ 35933 w 44259"/>
                <a:gd name="csY3" fmla="*/ 4741 h 202440"/>
                <a:gd name="csX4" fmla="*/ 1200 w 44259"/>
                <a:gd name="csY4" fmla="*/ 97661 h 202440"/>
                <a:gd name="csX5" fmla="*/ 208 w 44259"/>
                <a:gd name="csY5" fmla="*/ 101305 h 202440"/>
                <a:gd name="csX6" fmla="*/ 1200 w 44259"/>
                <a:gd name="csY6" fmla="*/ 104747 h 202440"/>
                <a:gd name="csX7" fmla="*/ 35933 w 44259"/>
                <a:gd name="csY7" fmla="*/ 197667 h 202440"/>
                <a:gd name="csX8" fmla="*/ 40498 w 44259"/>
                <a:gd name="csY8" fmla="*/ 202526 h 202440"/>
                <a:gd name="csX9" fmla="*/ 44467 w 44259"/>
                <a:gd name="csY9" fmla="*/ 198477 h 202440"/>
                <a:gd name="csX10" fmla="*/ 43475 w 44259"/>
                <a:gd name="csY10" fmla="*/ 195238 h 202440"/>
                <a:gd name="csX11" fmla="*/ 8345 w 44259"/>
                <a:gd name="csY11" fmla="*/ 101305 h 202440"/>
                <a:gd name="csX12" fmla="*/ 43475 w 44259"/>
                <a:gd name="csY12" fmla="*/ 7777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4259" h="202440">
                  <a:moveTo>
                    <a:pt x="43475" y="7777"/>
                  </a:moveTo>
                  <a:cubicBezTo>
                    <a:pt x="44467" y="5551"/>
                    <a:pt x="44467" y="5146"/>
                    <a:pt x="44467" y="4134"/>
                  </a:cubicBezTo>
                  <a:cubicBezTo>
                    <a:pt x="44467" y="1907"/>
                    <a:pt x="42681" y="85"/>
                    <a:pt x="40498" y="85"/>
                  </a:cubicBezTo>
                  <a:cubicBezTo>
                    <a:pt x="38712" y="85"/>
                    <a:pt x="37322" y="1097"/>
                    <a:pt x="35933" y="4741"/>
                  </a:cubicBezTo>
                  <a:lnTo>
                    <a:pt x="1200" y="97661"/>
                  </a:lnTo>
                  <a:cubicBezTo>
                    <a:pt x="803" y="98876"/>
                    <a:pt x="208" y="100090"/>
                    <a:pt x="208" y="101305"/>
                  </a:cubicBezTo>
                  <a:cubicBezTo>
                    <a:pt x="208" y="101912"/>
                    <a:pt x="208" y="102317"/>
                    <a:pt x="1200" y="104747"/>
                  </a:cubicBezTo>
                  <a:lnTo>
                    <a:pt x="35933" y="197667"/>
                  </a:lnTo>
                  <a:cubicBezTo>
                    <a:pt x="36727" y="199894"/>
                    <a:pt x="37719" y="202526"/>
                    <a:pt x="40498" y="202526"/>
                  </a:cubicBezTo>
                  <a:cubicBezTo>
                    <a:pt x="42681" y="202526"/>
                    <a:pt x="44467" y="200704"/>
                    <a:pt x="44467" y="198477"/>
                  </a:cubicBezTo>
                  <a:cubicBezTo>
                    <a:pt x="44467" y="197869"/>
                    <a:pt x="44467" y="197465"/>
                    <a:pt x="43475" y="195238"/>
                  </a:cubicBezTo>
                  <a:lnTo>
                    <a:pt x="8345" y="101305"/>
                  </a:lnTo>
                  <a:lnTo>
                    <a:pt x="43475" y="7777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2C71673-57F7-5681-F595-3758B4C227B6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067001" y="2233491"/>
              <a:ext cx="87128" cy="91705"/>
            </a:xfrm>
            <a:custGeom>
              <a:avLst/>
              <a:gdLst>
                <a:gd name="csX0" fmla="*/ 87341 w 87128"/>
                <a:gd name="csY0" fmla="*/ 14256 h 91705"/>
                <a:gd name="csX1" fmla="*/ 78608 w 87128"/>
                <a:gd name="csY1" fmla="*/ 85 h 91705"/>
                <a:gd name="csX2" fmla="*/ 68883 w 87128"/>
                <a:gd name="csY2" fmla="*/ 9802 h 91705"/>
                <a:gd name="csX3" fmla="*/ 72059 w 87128"/>
                <a:gd name="csY3" fmla="*/ 15875 h 91705"/>
                <a:gd name="csX4" fmla="*/ 78807 w 87128"/>
                <a:gd name="csY4" fmla="*/ 32475 h 91705"/>
                <a:gd name="csX5" fmla="*/ 43479 w 87128"/>
                <a:gd name="csY5" fmla="*/ 87337 h 91705"/>
                <a:gd name="csX6" fmla="*/ 28792 w 87128"/>
                <a:gd name="csY6" fmla="*/ 69724 h 91705"/>
                <a:gd name="csX7" fmla="*/ 40303 w 87128"/>
                <a:gd name="csY7" fmla="*/ 26807 h 91705"/>
                <a:gd name="csX8" fmla="*/ 42685 w 87128"/>
                <a:gd name="csY8" fmla="*/ 16685 h 91705"/>
                <a:gd name="csX9" fmla="*/ 26410 w 87128"/>
                <a:gd name="csY9" fmla="*/ 85 h 91705"/>
                <a:gd name="csX10" fmla="*/ 212 w 87128"/>
                <a:gd name="csY10" fmla="*/ 31261 h 91705"/>
                <a:gd name="csX11" fmla="*/ 2594 w 87128"/>
                <a:gd name="csY11" fmla="*/ 33285 h 91705"/>
                <a:gd name="csX12" fmla="*/ 5769 w 87128"/>
                <a:gd name="csY12" fmla="*/ 29641 h 91705"/>
                <a:gd name="csX13" fmla="*/ 25815 w 87128"/>
                <a:gd name="csY13" fmla="*/ 4538 h 91705"/>
                <a:gd name="csX14" fmla="*/ 30777 w 87128"/>
                <a:gd name="csY14" fmla="*/ 11017 h 91705"/>
                <a:gd name="csX15" fmla="*/ 27403 w 87128"/>
                <a:gd name="csY15" fmla="*/ 25187 h 91705"/>
                <a:gd name="csX16" fmla="*/ 16090 w 87128"/>
                <a:gd name="csY16" fmla="*/ 66688 h 91705"/>
                <a:gd name="csX17" fmla="*/ 42685 w 87128"/>
                <a:gd name="csY17" fmla="*/ 91790 h 91705"/>
                <a:gd name="csX18" fmla="*/ 87341 w 87128"/>
                <a:gd name="csY18" fmla="*/ 14256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7128" h="91705">
                  <a:moveTo>
                    <a:pt x="87341" y="14256"/>
                  </a:moveTo>
                  <a:cubicBezTo>
                    <a:pt x="87341" y="3324"/>
                    <a:pt x="82181" y="85"/>
                    <a:pt x="78608" y="85"/>
                  </a:cubicBezTo>
                  <a:cubicBezTo>
                    <a:pt x="73646" y="85"/>
                    <a:pt x="68883" y="5348"/>
                    <a:pt x="68883" y="9802"/>
                  </a:cubicBezTo>
                  <a:cubicBezTo>
                    <a:pt x="68883" y="12434"/>
                    <a:pt x="69875" y="13648"/>
                    <a:pt x="72059" y="15875"/>
                  </a:cubicBezTo>
                  <a:cubicBezTo>
                    <a:pt x="76227" y="19924"/>
                    <a:pt x="78807" y="25187"/>
                    <a:pt x="78807" y="32475"/>
                  </a:cubicBezTo>
                  <a:cubicBezTo>
                    <a:pt x="78807" y="40978"/>
                    <a:pt x="66700" y="87337"/>
                    <a:pt x="43479" y="87337"/>
                  </a:cubicBezTo>
                  <a:cubicBezTo>
                    <a:pt x="33357" y="87337"/>
                    <a:pt x="28792" y="80251"/>
                    <a:pt x="28792" y="69724"/>
                  </a:cubicBezTo>
                  <a:cubicBezTo>
                    <a:pt x="28792" y="58388"/>
                    <a:pt x="34151" y="43609"/>
                    <a:pt x="40303" y="26807"/>
                  </a:cubicBezTo>
                  <a:cubicBezTo>
                    <a:pt x="41692" y="23365"/>
                    <a:pt x="42685" y="20531"/>
                    <a:pt x="42685" y="16685"/>
                  </a:cubicBezTo>
                  <a:cubicBezTo>
                    <a:pt x="42685" y="7575"/>
                    <a:pt x="36334" y="85"/>
                    <a:pt x="26410" y="85"/>
                  </a:cubicBezTo>
                  <a:cubicBezTo>
                    <a:pt x="7754" y="85"/>
                    <a:pt x="212" y="29439"/>
                    <a:pt x="212" y="31261"/>
                  </a:cubicBezTo>
                  <a:cubicBezTo>
                    <a:pt x="212" y="33285"/>
                    <a:pt x="2197" y="33285"/>
                    <a:pt x="2594" y="33285"/>
                  </a:cubicBezTo>
                  <a:cubicBezTo>
                    <a:pt x="4578" y="33285"/>
                    <a:pt x="4777" y="32880"/>
                    <a:pt x="5769" y="29641"/>
                  </a:cubicBezTo>
                  <a:cubicBezTo>
                    <a:pt x="11525" y="9195"/>
                    <a:pt x="20059" y="4538"/>
                    <a:pt x="25815" y="4538"/>
                  </a:cubicBezTo>
                  <a:cubicBezTo>
                    <a:pt x="27403" y="4538"/>
                    <a:pt x="30777" y="4538"/>
                    <a:pt x="30777" y="11017"/>
                  </a:cubicBezTo>
                  <a:cubicBezTo>
                    <a:pt x="30777" y="16078"/>
                    <a:pt x="28792" y="21543"/>
                    <a:pt x="27403" y="25187"/>
                  </a:cubicBezTo>
                  <a:cubicBezTo>
                    <a:pt x="18670" y="48670"/>
                    <a:pt x="16090" y="57983"/>
                    <a:pt x="16090" y="66688"/>
                  </a:cubicBezTo>
                  <a:cubicBezTo>
                    <a:pt x="16090" y="88551"/>
                    <a:pt x="33555" y="91790"/>
                    <a:pt x="42685" y="91790"/>
                  </a:cubicBezTo>
                  <a:cubicBezTo>
                    <a:pt x="76028" y="91790"/>
                    <a:pt x="87341" y="24782"/>
                    <a:pt x="87341" y="14256"/>
                  </a:cubicBez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5EB35D14-4815-59DC-6DB5-B4982C518FA5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175485" y="2171139"/>
              <a:ext cx="44259" cy="202440"/>
            </a:xfrm>
            <a:custGeom>
              <a:avLst/>
              <a:gdLst>
                <a:gd name="csX0" fmla="*/ 43484 w 44259"/>
                <a:gd name="csY0" fmla="*/ 104747 h 202440"/>
                <a:gd name="csX1" fmla="*/ 44476 w 44259"/>
                <a:gd name="csY1" fmla="*/ 101305 h 202440"/>
                <a:gd name="csX2" fmla="*/ 43484 w 44259"/>
                <a:gd name="csY2" fmla="*/ 97864 h 202440"/>
                <a:gd name="csX3" fmla="*/ 8751 w 44259"/>
                <a:gd name="csY3" fmla="*/ 4741 h 202440"/>
                <a:gd name="csX4" fmla="*/ 4187 w 44259"/>
                <a:gd name="csY4" fmla="*/ 85 h 202440"/>
                <a:gd name="csX5" fmla="*/ 217 w 44259"/>
                <a:gd name="csY5" fmla="*/ 4134 h 202440"/>
                <a:gd name="csX6" fmla="*/ 1209 w 44259"/>
                <a:gd name="csY6" fmla="*/ 7373 h 202440"/>
                <a:gd name="csX7" fmla="*/ 36339 w 44259"/>
                <a:gd name="csY7" fmla="*/ 101305 h 202440"/>
                <a:gd name="csX8" fmla="*/ 1209 w 44259"/>
                <a:gd name="csY8" fmla="*/ 194833 h 202440"/>
                <a:gd name="csX9" fmla="*/ 217 w 44259"/>
                <a:gd name="csY9" fmla="*/ 198477 h 202440"/>
                <a:gd name="csX10" fmla="*/ 4187 w 44259"/>
                <a:gd name="csY10" fmla="*/ 202526 h 202440"/>
                <a:gd name="csX11" fmla="*/ 8354 w 44259"/>
                <a:gd name="csY11" fmla="*/ 198477 h 202440"/>
                <a:gd name="csX12" fmla="*/ 43484 w 44259"/>
                <a:gd name="csY12" fmla="*/ 104747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4259" h="202440">
                  <a:moveTo>
                    <a:pt x="43484" y="104747"/>
                  </a:moveTo>
                  <a:cubicBezTo>
                    <a:pt x="44476" y="102317"/>
                    <a:pt x="44476" y="101912"/>
                    <a:pt x="44476" y="101305"/>
                  </a:cubicBezTo>
                  <a:cubicBezTo>
                    <a:pt x="44476" y="100698"/>
                    <a:pt x="44476" y="100293"/>
                    <a:pt x="43484" y="97864"/>
                  </a:cubicBezTo>
                  <a:lnTo>
                    <a:pt x="8751" y="4741"/>
                  </a:lnTo>
                  <a:cubicBezTo>
                    <a:pt x="7561" y="1299"/>
                    <a:pt x="6370" y="85"/>
                    <a:pt x="4187" y="85"/>
                  </a:cubicBezTo>
                  <a:cubicBezTo>
                    <a:pt x="2003" y="85"/>
                    <a:pt x="217" y="1907"/>
                    <a:pt x="217" y="4134"/>
                  </a:cubicBezTo>
                  <a:cubicBezTo>
                    <a:pt x="217" y="4741"/>
                    <a:pt x="217" y="5146"/>
                    <a:pt x="1209" y="7373"/>
                  </a:cubicBezTo>
                  <a:lnTo>
                    <a:pt x="36339" y="101305"/>
                  </a:lnTo>
                  <a:lnTo>
                    <a:pt x="1209" y="194833"/>
                  </a:lnTo>
                  <a:cubicBezTo>
                    <a:pt x="217" y="197060"/>
                    <a:pt x="217" y="197465"/>
                    <a:pt x="217" y="198477"/>
                  </a:cubicBezTo>
                  <a:cubicBezTo>
                    <a:pt x="217" y="200704"/>
                    <a:pt x="2003" y="202526"/>
                    <a:pt x="4187" y="202526"/>
                  </a:cubicBezTo>
                  <a:cubicBezTo>
                    <a:pt x="6767" y="202526"/>
                    <a:pt x="7561" y="200501"/>
                    <a:pt x="8354" y="198477"/>
                  </a:cubicBezTo>
                  <a:lnTo>
                    <a:pt x="43484" y="104747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3FDD6D02-F6EC-59FA-3F9B-59DE0DCD83E0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307799" y="2248674"/>
              <a:ext cx="132380" cy="47371"/>
            </a:xfrm>
            <a:custGeom>
              <a:avLst/>
              <a:gdLst>
                <a:gd name="csX0" fmla="*/ 132604 w 132380"/>
                <a:gd name="csY0" fmla="*/ 6765 h 47371"/>
                <a:gd name="csX1" fmla="*/ 129826 w 132380"/>
                <a:gd name="csY1" fmla="*/ 287 h 47371"/>
                <a:gd name="csX2" fmla="*/ 127047 w 132380"/>
                <a:gd name="csY2" fmla="*/ 5551 h 47371"/>
                <a:gd name="csX3" fmla="*/ 99261 w 132380"/>
                <a:gd name="csY3" fmla="*/ 36119 h 47371"/>
                <a:gd name="csX4" fmla="*/ 67506 w 132380"/>
                <a:gd name="csY4" fmla="*/ 18709 h 47371"/>
                <a:gd name="csX5" fmla="*/ 33567 w 132380"/>
                <a:gd name="csY5" fmla="*/ 85 h 47371"/>
                <a:gd name="csX6" fmla="*/ 224 w 132380"/>
                <a:gd name="csY6" fmla="*/ 40775 h 47371"/>
                <a:gd name="csX7" fmla="*/ 3002 w 132380"/>
                <a:gd name="csY7" fmla="*/ 47253 h 47371"/>
                <a:gd name="csX8" fmla="*/ 5781 w 132380"/>
                <a:gd name="csY8" fmla="*/ 42597 h 47371"/>
                <a:gd name="csX9" fmla="*/ 33567 w 132380"/>
                <a:gd name="csY9" fmla="*/ 11421 h 47371"/>
                <a:gd name="csX10" fmla="*/ 65322 w 132380"/>
                <a:gd name="csY10" fmla="*/ 28831 h 47371"/>
                <a:gd name="csX11" fmla="*/ 99261 w 132380"/>
                <a:gd name="csY11" fmla="*/ 47456 h 47371"/>
                <a:gd name="csX12" fmla="*/ 132604 w 132380"/>
                <a:gd name="csY12" fmla="*/ 6765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32380" h="47371">
                  <a:moveTo>
                    <a:pt x="132604" y="6765"/>
                  </a:moveTo>
                  <a:cubicBezTo>
                    <a:pt x="132604" y="2312"/>
                    <a:pt x="131413" y="287"/>
                    <a:pt x="129826" y="287"/>
                  </a:cubicBezTo>
                  <a:cubicBezTo>
                    <a:pt x="128833" y="287"/>
                    <a:pt x="127246" y="1704"/>
                    <a:pt x="127047" y="5551"/>
                  </a:cubicBezTo>
                  <a:cubicBezTo>
                    <a:pt x="126253" y="24985"/>
                    <a:pt x="113154" y="36119"/>
                    <a:pt x="99261" y="36119"/>
                  </a:cubicBezTo>
                  <a:cubicBezTo>
                    <a:pt x="86757" y="36119"/>
                    <a:pt x="77231" y="27414"/>
                    <a:pt x="67506" y="18709"/>
                  </a:cubicBezTo>
                  <a:cubicBezTo>
                    <a:pt x="57384" y="9397"/>
                    <a:pt x="47063" y="85"/>
                    <a:pt x="33567" y="85"/>
                  </a:cubicBezTo>
                  <a:cubicBezTo>
                    <a:pt x="11934" y="85"/>
                    <a:pt x="224" y="22353"/>
                    <a:pt x="224" y="40775"/>
                  </a:cubicBezTo>
                  <a:cubicBezTo>
                    <a:pt x="224" y="47253"/>
                    <a:pt x="2804" y="47253"/>
                    <a:pt x="3002" y="47253"/>
                  </a:cubicBezTo>
                  <a:cubicBezTo>
                    <a:pt x="5186" y="47253"/>
                    <a:pt x="5781" y="43205"/>
                    <a:pt x="5781" y="42597"/>
                  </a:cubicBezTo>
                  <a:cubicBezTo>
                    <a:pt x="6575" y="20329"/>
                    <a:pt x="21460" y="11421"/>
                    <a:pt x="33567" y="11421"/>
                  </a:cubicBezTo>
                  <a:cubicBezTo>
                    <a:pt x="46071" y="11421"/>
                    <a:pt x="55597" y="20126"/>
                    <a:pt x="65322" y="28831"/>
                  </a:cubicBezTo>
                  <a:cubicBezTo>
                    <a:pt x="75444" y="38144"/>
                    <a:pt x="85765" y="47456"/>
                    <a:pt x="99261" y="47456"/>
                  </a:cubicBezTo>
                  <a:cubicBezTo>
                    <a:pt x="120894" y="47456"/>
                    <a:pt x="132604" y="25187"/>
                    <a:pt x="132604" y="6765"/>
                  </a:cubicBez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AB24C09D-B81F-4316-AEF6-4033889273F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517494" y="2184703"/>
              <a:ext cx="141510" cy="142720"/>
            </a:xfrm>
            <a:custGeom>
              <a:avLst/>
              <a:gdLst>
                <a:gd name="csX0" fmla="*/ 113760 w 141510"/>
                <a:gd name="csY0" fmla="*/ 23163 h 142720"/>
                <a:gd name="csX1" fmla="*/ 139164 w 141510"/>
                <a:gd name="csY1" fmla="*/ 6360 h 142720"/>
                <a:gd name="csX2" fmla="*/ 141744 w 141510"/>
                <a:gd name="csY2" fmla="*/ 2514 h 142720"/>
                <a:gd name="csX3" fmla="*/ 139164 w 141510"/>
                <a:gd name="csY3" fmla="*/ 85 h 142720"/>
                <a:gd name="csX4" fmla="*/ 122890 w 141510"/>
                <a:gd name="csY4" fmla="*/ 692 h 142720"/>
                <a:gd name="csX5" fmla="*/ 103241 w 141510"/>
                <a:gd name="csY5" fmla="*/ 85 h 142720"/>
                <a:gd name="csX6" fmla="*/ 99470 w 141510"/>
                <a:gd name="csY6" fmla="*/ 3931 h 142720"/>
                <a:gd name="csX7" fmla="*/ 102646 w 141510"/>
                <a:gd name="csY7" fmla="*/ 6360 h 142720"/>
                <a:gd name="csX8" fmla="*/ 111775 w 141510"/>
                <a:gd name="csY8" fmla="*/ 13041 h 142720"/>
                <a:gd name="csX9" fmla="*/ 108798 w 141510"/>
                <a:gd name="csY9" fmla="*/ 20734 h 142720"/>
                <a:gd name="csX10" fmla="*/ 47867 w 141510"/>
                <a:gd name="csY10" fmla="*/ 119525 h 142720"/>
                <a:gd name="csX11" fmla="*/ 34371 w 141510"/>
                <a:gd name="csY11" fmla="*/ 12434 h 142720"/>
                <a:gd name="csX12" fmla="*/ 48066 w 141510"/>
                <a:gd name="csY12" fmla="*/ 6360 h 142720"/>
                <a:gd name="csX13" fmla="*/ 53028 w 141510"/>
                <a:gd name="csY13" fmla="*/ 2312 h 142720"/>
                <a:gd name="csX14" fmla="*/ 50249 w 141510"/>
                <a:gd name="csY14" fmla="*/ 85 h 142720"/>
                <a:gd name="csX15" fmla="*/ 25639 w 141510"/>
                <a:gd name="csY15" fmla="*/ 692 h 142720"/>
                <a:gd name="csX16" fmla="*/ 14723 w 141510"/>
                <a:gd name="csY16" fmla="*/ 490 h 142720"/>
                <a:gd name="csX17" fmla="*/ 4005 w 141510"/>
                <a:gd name="csY17" fmla="*/ 85 h 142720"/>
                <a:gd name="csX18" fmla="*/ 234 w 141510"/>
                <a:gd name="csY18" fmla="*/ 3931 h 142720"/>
                <a:gd name="csX19" fmla="*/ 5196 w 141510"/>
                <a:gd name="csY19" fmla="*/ 6360 h 142720"/>
                <a:gd name="csX20" fmla="*/ 17104 w 141510"/>
                <a:gd name="csY20" fmla="*/ 13243 h 142720"/>
                <a:gd name="csX21" fmla="*/ 32784 w 141510"/>
                <a:gd name="csY21" fmla="*/ 138149 h 142720"/>
                <a:gd name="csX22" fmla="*/ 36753 w 141510"/>
                <a:gd name="csY22" fmla="*/ 142805 h 142720"/>
                <a:gd name="csX23" fmla="*/ 42310 w 141510"/>
                <a:gd name="csY23" fmla="*/ 139162 h 142720"/>
                <a:gd name="csX24" fmla="*/ 113760 w 141510"/>
                <a:gd name="csY24" fmla="*/ 23163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41510" h="142720">
                  <a:moveTo>
                    <a:pt x="113760" y="23163"/>
                  </a:moveTo>
                  <a:cubicBezTo>
                    <a:pt x="123485" y="7373"/>
                    <a:pt x="131821" y="6765"/>
                    <a:pt x="139164" y="6360"/>
                  </a:cubicBezTo>
                  <a:cubicBezTo>
                    <a:pt x="141546" y="6158"/>
                    <a:pt x="141744" y="2716"/>
                    <a:pt x="141744" y="2514"/>
                  </a:cubicBezTo>
                  <a:cubicBezTo>
                    <a:pt x="141744" y="894"/>
                    <a:pt x="140752" y="85"/>
                    <a:pt x="139164" y="85"/>
                  </a:cubicBezTo>
                  <a:cubicBezTo>
                    <a:pt x="134004" y="85"/>
                    <a:pt x="128248" y="692"/>
                    <a:pt x="122890" y="692"/>
                  </a:cubicBezTo>
                  <a:cubicBezTo>
                    <a:pt x="116340" y="692"/>
                    <a:pt x="109592" y="85"/>
                    <a:pt x="103241" y="85"/>
                  </a:cubicBezTo>
                  <a:cubicBezTo>
                    <a:pt x="102050" y="85"/>
                    <a:pt x="99470" y="85"/>
                    <a:pt x="99470" y="3931"/>
                  </a:cubicBezTo>
                  <a:cubicBezTo>
                    <a:pt x="99470" y="6158"/>
                    <a:pt x="101256" y="6360"/>
                    <a:pt x="102646" y="6360"/>
                  </a:cubicBezTo>
                  <a:cubicBezTo>
                    <a:pt x="108004" y="6765"/>
                    <a:pt x="111775" y="8790"/>
                    <a:pt x="111775" y="13041"/>
                  </a:cubicBezTo>
                  <a:cubicBezTo>
                    <a:pt x="111775" y="16077"/>
                    <a:pt x="108798" y="20531"/>
                    <a:pt x="108798" y="20734"/>
                  </a:cubicBezTo>
                  <a:lnTo>
                    <a:pt x="47867" y="119525"/>
                  </a:lnTo>
                  <a:lnTo>
                    <a:pt x="34371" y="12434"/>
                  </a:lnTo>
                  <a:cubicBezTo>
                    <a:pt x="34371" y="8992"/>
                    <a:pt x="38936" y="6360"/>
                    <a:pt x="48066" y="6360"/>
                  </a:cubicBezTo>
                  <a:cubicBezTo>
                    <a:pt x="50845" y="6360"/>
                    <a:pt x="53028" y="6360"/>
                    <a:pt x="53028" y="2312"/>
                  </a:cubicBezTo>
                  <a:cubicBezTo>
                    <a:pt x="53028" y="490"/>
                    <a:pt x="51440" y="85"/>
                    <a:pt x="50249" y="85"/>
                  </a:cubicBezTo>
                  <a:cubicBezTo>
                    <a:pt x="42310" y="85"/>
                    <a:pt x="33776" y="692"/>
                    <a:pt x="25639" y="692"/>
                  </a:cubicBezTo>
                  <a:cubicBezTo>
                    <a:pt x="22066" y="692"/>
                    <a:pt x="18295" y="490"/>
                    <a:pt x="14723" y="490"/>
                  </a:cubicBezTo>
                  <a:cubicBezTo>
                    <a:pt x="11150" y="490"/>
                    <a:pt x="7379" y="85"/>
                    <a:pt x="4005" y="85"/>
                  </a:cubicBezTo>
                  <a:cubicBezTo>
                    <a:pt x="2616" y="85"/>
                    <a:pt x="234" y="85"/>
                    <a:pt x="234" y="3931"/>
                  </a:cubicBezTo>
                  <a:cubicBezTo>
                    <a:pt x="234" y="6360"/>
                    <a:pt x="2021" y="6360"/>
                    <a:pt x="5196" y="6360"/>
                  </a:cubicBezTo>
                  <a:cubicBezTo>
                    <a:pt x="16310" y="6360"/>
                    <a:pt x="16509" y="8182"/>
                    <a:pt x="17104" y="13243"/>
                  </a:cubicBezTo>
                  <a:lnTo>
                    <a:pt x="32784" y="138149"/>
                  </a:lnTo>
                  <a:cubicBezTo>
                    <a:pt x="33379" y="142198"/>
                    <a:pt x="34173" y="142805"/>
                    <a:pt x="36753" y="142805"/>
                  </a:cubicBezTo>
                  <a:cubicBezTo>
                    <a:pt x="39929" y="142805"/>
                    <a:pt x="40722" y="141793"/>
                    <a:pt x="42310" y="139162"/>
                  </a:cubicBezTo>
                  <a:lnTo>
                    <a:pt x="113760" y="23163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8B3F25F-0691-A5F6-1246-2C01FA42457B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630629" y="2254990"/>
              <a:ext cx="71410" cy="99762"/>
            </a:xfrm>
            <a:custGeom>
              <a:avLst/>
              <a:gdLst>
                <a:gd name="csX0" fmla="*/ 71094 w 71410"/>
                <a:gd name="csY0" fmla="*/ 4337 h 99762"/>
                <a:gd name="csX1" fmla="*/ 71650 w 71410"/>
                <a:gd name="csY1" fmla="*/ 2070 h 99762"/>
                <a:gd name="csX2" fmla="*/ 69427 w 71410"/>
                <a:gd name="csY2" fmla="*/ 86 h 99762"/>
                <a:gd name="csX3" fmla="*/ 51644 w 71410"/>
                <a:gd name="csY3" fmla="*/ 1503 h 99762"/>
                <a:gd name="csX4" fmla="*/ 48588 w 71410"/>
                <a:gd name="csY4" fmla="*/ 4763 h 99762"/>
                <a:gd name="csX5" fmla="*/ 52200 w 71410"/>
                <a:gd name="csY5" fmla="*/ 6746 h 99762"/>
                <a:gd name="csX6" fmla="*/ 58869 w 71410"/>
                <a:gd name="csY6" fmla="*/ 8872 h 99762"/>
                <a:gd name="csX7" fmla="*/ 58313 w 71410"/>
                <a:gd name="csY7" fmla="*/ 11990 h 99762"/>
                <a:gd name="csX8" fmla="*/ 50394 w 71410"/>
                <a:gd name="csY8" fmla="*/ 44299 h 99762"/>
                <a:gd name="csX9" fmla="*/ 36084 w 71410"/>
                <a:gd name="csY9" fmla="*/ 35938 h 99762"/>
                <a:gd name="csX10" fmla="*/ 240 w 71410"/>
                <a:gd name="csY10" fmla="*/ 76325 h 99762"/>
                <a:gd name="csX11" fmla="*/ 21219 w 71410"/>
                <a:gd name="csY11" fmla="*/ 99849 h 99762"/>
                <a:gd name="csX12" fmla="*/ 40947 w 71410"/>
                <a:gd name="csY12" fmla="*/ 89929 h 99762"/>
                <a:gd name="csX13" fmla="*/ 55256 w 71410"/>
                <a:gd name="csY13" fmla="*/ 99849 h 99762"/>
                <a:gd name="csX14" fmla="*/ 66232 w 71410"/>
                <a:gd name="csY14" fmla="*/ 92338 h 99762"/>
                <a:gd name="csX15" fmla="*/ 71094 w 71410"/>
                <a:gd name="csY15" fmla="*/ 78168 h 99762"/>
                <a:gd name="csX16" fmla="*/ 68872 w 71410"/>
                <a:gd name="csY16" fmla="*/ 76325 h 99762"/>
                <a:gd name="csX17" fmla="*/ 65815 w 71410"/>
                <a:gd name="csY17" fmla="*/ 80718 h 99762"/>
                <a:gd name="csX18" fmla="*/ 55673 w 71410"/>
                <a:gd name="csY18" fmla="*/ 95881 h 99762"/>
                <a:gd name="csX19" fmla="*/ 51088 w 71410"/>
                <a:gd name="csY19" fmla="*/ 88937 h 99762"/>
                <a:gd name="csX20" fmla="*/ 51783 w 71410"/>
                <a:gd name="csY20" fmla="*/ 83127 h 99762"/>
                <a:gd name="csX21" fmla="*/ 71094 w 71410"/>
                <a:gd name="csY21" fmla="*/ 4337 h 99762"/>
                <a:gd name="csX22" fmla="*/ 41502 w 71410"/>
                <a:gd name="csY22" fmla="*/ 80718 h 99762"/>
                <a:gd name="csX23" fmla="*/ 34417 w 71410"/>
                <a:gd name="csY23" fmla="*/ 90213 h 99762"/>
                <a:gd name="csX24" fmla="*/ 21635 w 71410"/>
                <a:gd name="csY24" fmla="*/ 95881 h 99762"/>
                <a:gd name="csX25" fmla="*/ 11493 w 71410"/>
                <a:gd name="csY25" fmla="*/ 82135 h 99762"/>
                <a:gd name="csX26" fmla="*/ 18718 w 71410"/>
                <a:gd name="csY26" fmla="*/ 53369 h 99762"/>
                <a:gd name="csX27" fmla="*/ 36084 w 71410"/>
                <a:gd name="csY27" fmla="*/ 39906 h 99762"/>
                <a:gd name="csX28" fmla="*/ 48449 w 71410"/>
                <a:gd name="csY28" fmla="*/ 52235 h 99762"/>
                <a:gd name="csX29" fmla="*/ 48032 w 71410"/>
                <a:gd name="csY29" fmla="*/ 54219 h 99762"/>
                <a:gd name="csX30" fmla="*/ 41502 w 71410"/>
                <a:gd name="csY30" fmla="*/ 80718 h 997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71410" h="99762">
                  <a:moveTo>
                    <a:pt x="71094" y="4337"/>
                  </a:moveTo>
                  <a:cubicBezTo>
                    <a:pt x="71233" y="4054"/>
                    <a:pt x="71650" y="2212"/>
                    <a:pt x="71650" y="2070"/>
                  </a:cubicBezTo>
                  <a:cubicBezTo>
                    <a:pt x="71650" y="1362"/>
                    <a:pt x="71094" y="86"/>
                    <a:pt x="69427" y="86"/>
                  </a:cubicBezTo>
                  <a:cubicBezTo>
                    <a:pt x="66649" y="86"/>
                    <a:pt x="55117" y="1220"/>
                    <a:pt x="51644" y="1503"/>
                  </a:cubicBezTo>
                  <a:cubicBezTo>
                    <a:pt x="50533" y="1645"/>
                    <a:pt x="48588" y="1787"/>
                    <a:pt x="48588" y="4763"/>
                  </a:cubicBezTo>
                  <a:cubicBezTo>
                    <a:pt x="48588" y="6746"/>
                    <a:pt x="50533" y="6746"/>
                    <a:pt x="52200" y="6746"/>
                  </a:cubicBezTo>
                  <a:cubicBezTo>
                    <a:pt x="58869" y="6746"/>
                    <a:pt x="58869" y="7738"/>
                    <a:pt x="58869" y="8872"/>
                  </a:cubicBezTo>
                  <a:cubicBezTo>
                    <a:pt x="58869" y="9864"/>
                    <a:pt x="58591" y="10714"/>
                    <a:pt x="58313" y="11990"/>
                  </a:cubicBezTo>
                  <a:lnTo>
                    <a:pt x="50394" y="44299"/>
                  </a:lnTo>
                  <a:cubicBezTo>
                    <a:pt x="47476" y="39623"/>
                    <a:pt x="42753" y="35938"/>
                    <a:pt x="36084" y="35938"/>
                  </a:cubicBezTo>
                  <a:cubicBezTo>
                    <a:pt x="18301" y="35938"/>
                    <a:pt x="240" y="55919"/>
                    <a:pt x="240" y="76325"/>
                  </a:cubicBezTo>
                  <a:cubicBezTo>
                    <a:pt x="240" y="90071"/>
                    <a:pt x="9271" y="99849"/>
                    <a:pt x="21219" y="99849"/>
                  </a:cubicBezTo>
                  <a:cubicBezTo>
                    <a:pt x="28721" y="99849"/>
                    <a:pt x="35389" y="95456"/>
                    <a:pt x="40947" y="89929"/>
                  </a:cubicBezTo>
                  <a:cubicBezTo>
                    <a:pt x="43586" y="98432"/>
                    <a:pt x="51644" y="99849"/>
                    <a:pt x="55256" y="99849"/>
                  </a:cubicBezTo>
                  <a:cubicBezTo>
                    <a:pt x="60258" y="99849"/>
                    <a:pt x="63731" y="96731"/>
                    <a:pt x="66232" y="92338"/>
                  </a:cubicBezTo>
                  <a:cubicBezTo>
                    <a:pt x="69288" y="86812"/>
                    <a:pt x="71094" y="78734"/>
                    <a:pt x="71094" y="78168"/>
                  </a:cubicBezTo>
                  <a:cubicBezTo>
                    <a:pt x="71094" y="76325"/>
                    <a:pt x="69288" y="76325"/>
                    <a:pt x="68872" y="76325"/>
                  </a:cubicBezTo>
                  <a:cubicBezTo>
                    <a:pt x="66927" y="76325"/>
                    <a:pt x="66788" y="76892"/>
                    <a:pt x="65815" y="80718"/>
                  </a:cubicBezTo>
                  <a:cubicBezTo>
                    <a:pt x="64148" y="87520"/>
                    <a:pt x="61508" y="95881"/>
                    <a:pt x="55673" y="95881"/>
                  </a:cubicBezTo>
                  <a:cubicBezTo>
                    <a:pt x="52061" y="95881"/>
                    <a:pt x="51088" y="92764"/>
                    <a:pt x="51088" y="88937"/>
                  </a:cubicBezTo>
                  <a:cubicBezTo>
                    <a:pt x="51088" y="86245"/>
                    <a:pt x="51366" y="84970"/>
                    <a:pt x="51783" y="83127"/>
                  </a:cubicBezTo>
                  <a:lnTo>
                    <a:pt x="71094" y="4337"/>
                  </a:lnTo>
                  <a:close/>
                  <a:moveTo>
                    <a:pt x="41502" y="80718"/>
                  </a:moveTo>
                  <a:cubicBezTo>
                    <a:pt x="40530" y="84686"/>
                    <a:pt x="37473" y="87520"/>
                    <a:pt x="34417" y="90213"/>
                  </a:cubicBezTo>
                  <a:cubicBezTo>
                    <a:pt x="33167" y="91347"/>
                    <a:pt x="27609" y="95881"/>
                    <a:pt x="21635" y="95881"/>
                  </a:cubicBezTo>
                  <a:cubicBezTo>
                    <a:pt x="16495" y="95881"/>
                    <a:pt x="11493" y="92197"/>
                    <a:pt x="11493" y="82135"/>
                  </a:cubicBezTo>
                  <a:cubicBezTo>
                    <a:pt x="11493" y="74625"/>
                    <a:pt x="15522" y="59037"/>
                    <a:pt x="18718" y="53369"/>
                  </a:cubicBezTo>
                  <a:cubicBezTo>
                    <a:pt x="25109" y="42032"/>
                    <a:pt x="32194" y="39906"/>
                    <a:pt x="36084" y="39906"/>
                  </a:cubicBezTo>
                  <a:cubicBezTo>
                    <a:pt x="45809" y="39906"/>
                    <a:pt x="48449" y="50676"/>
                    <a:pt x="48449" y="52235"/>
                  </a:cubicBezTo>
                  <a:cubicBezTo>
                    <a:pt x="48449" y="52802"/>
                    <a:pt x="48171" y="53794"/>
                    <a:pt x="48032" y="54219"/>
                  </a:cubicBezTo>
                  <a:lnTo>
                    <a:pt x="41502" y="80718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06D6EDDE-6D6D-E521-9655-BEFCD30B94F4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711305" y="2290842"/>
              <a:ext cx="64602" cy="63910"/>
            </a:xfrm>
            <a:custGeom>
              <a:avLst/>
              <a:gdLst>
                <a:gd name="csX0" fmla="*/ 26363 w 64602"/>
                <a:gd name="csY0" fmla="*/ 33955 h 63910"/>
                <a:gd name="csX1" fmla="*/ 29975 w 64602"/>
                <a:gd name="csY1" fmla="*/ 19642 h 63910"/>
                <a:gd name="csX2" fmla="*/ 38728 w 64602"/>
                <a:gd name="csY2" fmla="*/ 8022 h 63910"/>
                <a:gd name="csX3" fmla="*/ 49981 w 64602"/>
                <a:gd name="csY3" fmla="*/ 4054 h 63910"/>
                <a:gd name="csX4" fmla="*/ 57622 w 64602"/>
                <a:gd name="csY4" fmla="*/ 6038 h 63910"/>
                <a:gd name="csX5" fmla="*/ 51509 w 64602"/>
                <a:gd name="csY5" fmla="*/ 13832 h 63910"/>
                <a:gd name="csX6" fmla="*/ 57067 w 64602"/>
                <a:gd name="csY6" fmla="*/ 19075 h 63910"/>
                <a:gd name="csX7" fmla="*/ 64847 w 64602"/>
                <a:gd name="csY7" fmla="*/ 10431 h 63910"/>
                <a:gd name="csX8" fmla="*/ 50120 w 64602"/>
                <a:gd name="csY8" fmla="*/ 86 h 63910"/>
                <a:gd name="csX9" fmla="*/ 30531 w 64602"/>
                <a:gd name="csY9" fmla="*/ 10147 h 63910"/>
                <a:gd name="csX10" fmla="*/ 16221 w 64602"/>
                <a:gd name="csY10" fmla="*/ 86 h 63910"/>
                <a:gd name="csX11" fmla="*/ 5385 w 64602"/>
                <a:gd name="csY11" fmla="*/ 7313 h 63910"/>
                <a:gd name="csX12" fmla="*/ 244 w 64602"/>
                <a:gd name="csY12" fmla="*/ 21768 h 63910"/>
                <a:gd name="csX13" fmla="*/ 2606 w 64602"/>
                <a:gd name="csY13" fmla="*/ 23610 h 63910"/>
                <a:gd name="csX14" fmla="*/ 5663 w 64602"/>
                <a:gd name="csY14" fmla="*/ 19359 h 63910"/>
                <a:gd name="csX15" fmla="*/ 15804 w 64602"/>
                <a:gd name="csY15" fmla="*/ 4054 h 63910"/>
                <a:gd name="csX16" fmla="*/ 20389 w 64602"/>
                <a:gd name="csY16" fmla="*/ 10998 h 63910"/>
                <a:gd name="csX17" fmla="*/ 18166 w 64602"/>
                <a:gd name="csY17" fmla="*/ 22760 h 63910"/>
                <a:gd name="csX18" fmla="*/ 15110 w 64602"/>
                <a:gd name="csY18" fmla="*/ 35513 h 63910"/>
                <a:gd name="csX19" fmla="*/ 10664 w 64602"/>
                <a:gd name="csY19" fmla="*/ 53652 h 63910"/>
                <a:gd name="csX20" fmla="*/ 9275 w 64602"/>
                <a:gd name="csY20" fmla="*/ 59462 h 63910"/>
                <a:gd name="csX21" fmla="*/ 13998 w 64602"/>
                <a:gd name="csY21" fmla="*/ 63997 h 63910"/>
                <a:gd name="csX22" fmla="*/ 19972 w 64602"/>
                <a:gd name="csY22" fmla="*/ 59887 h 63910"/>
                <a:gd name="csX23" fmla="*/ 22612 w 64602"/>
                <a:gd name="csY23" fmla="*/ 49259 h 63910"/>
                <a:gd name="csX24" fmla="*/ 26363 w 64602"/>
                <a:gd name="csY24" fmla="*/ 33955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64602" h="63910">
                  <a:moveTo>
                    <a:pt x="26363" y="33955"/>
                  </a:moveTo>
                  <a:cubicBezTo>
                    <a:pt x="26502" y="33104"/>
                    <a:pt x="29697" y="20351"/>
                    <a:pt x="29975" y="19642"/>
                  </a:cubicBezTo>
                  <a:cubicBezTo>
                    <a:pt x="30253" y="18508"/>
                    <a:pt x="34282" y="11423"/>
                    <a:pt x="38728" y="8022"/>
                  </a:cubicBezTo>
                  <a:cubicBezTo>
                    <a:pt x="40256" y="6888"/>
                    <a:pt x="44007" y="4054"/>
                    <a:pt x="49981" y="4054"/>
                  </a:cubicBezTo>
                  <a:cubicBezTo>
                    <a:pt x="51370" y="4054"/>
                    <a:pt x="54844" y="4196"/>
                    <a:pt x="57622" y="6038"/>
                  </a:cubicBezTo>
                  <a:cubicBezTo>
                    <a:pt x="53177" y="7313"/>
                    <a:pt x="51509" y="11281"/>
                    <a:pt x="51509" y="13832"/>
                  </a:cubicBezTo>
                  <a:cubicBezTo>
                    <a:pt x="51509" y="16950"/>
                    <a:pt x="53871" y="19075"/>
                    <a:pt x="57067" y="19075"/>
                  </a:cubicBezTo>
                  <a:cubicBezTo>
                    <a:pt x="60262" y="19075"/>
                    <a:pt x="64847" y="16383"/>
                    <a:pt x="64847" y="10431"/>
                  </a:cubicBezTo>
                  <a:cubicBezTo>
                    <a:pt x="64847" y="3062"/>
                    <a:pt x="57206" y="86"/>
                    <a:pt x="50120" y="86"/>
                  </a:cubicBezTo>
                  <a:cubicBezTo>
                    <a:pt x="42896" y="86"/>
                    <a:pt x="36644" y="3062"/>
                    <a:pt x="30531" y="10147"/>
                  </a:cubicBezTo>
                  <a:cubicBezTo>
                    <a:pt x="28030" y="1503"/>
                    <a:pt x="19556" y="86"/>
                    <a:pt x="16221" y="86"/>
                  </a:cubicBezTo>
                  <a:cubicBezTo>
                    <a:pt x="11081" y="86"/>
                    <a:pt x="7608" y="3345"/>
                    <a:pt x="5385" y="7313"/>
                  </a:cubicBezTo>
                  <a:cubicBezTo>
                    <a:pt x="2189" y="12840"/>
                    <a:pt x="244" y="21059"/>
                    <a:pt x="244" y="21768"/>
                  </a:cubicBezTo>
                  <a:cubicBezTo>
                    <a:pt x="244" y="23610"/>
                    <a:pt x="2189" y="23610"/>
                    <a:pt x="2606" y="23610"/>
                  </a:cubicBezTo>
                  <a:cubicBezTo>
                    <a:pt x="4551" y="23610"/>
                    <a:pt x="4690" y="23185"/>
                    <a:pt x="5663" y="19359"/>
                  </a:cubicBezTo>
                  <a:cubicBezTo>
                    <a:pt x="7746" y="10714"/>
                    <a:pt x="10386" y="4054"/>
                    <a:pt x="15804" y="4054"/>
                  </a:cubicBezTo>
                  <a:cubicBezTo>
                    <a:pt x="19417" y="4054"/>
                    <a:pt x="20389" y="7172"/>
                    <a:pt x="20389" y="10998"/>
                  </a:cubicBezTo>
                  <a:cubicBezTo>
                    <a:pt x="20389" y="13690"/>
                    <a:pt x="19139" y="18933"/>
                    <a:pt x="18166" y="22760"/>
                  </a:cubicBezTo>
                  <a:cubicBezTo>
                    <a:pt x="17194" y="26586"/>
                    <a:pt x="15804" y="32396"/>
                    <a:pt x="15110" y="35513"/>
                  </a:cubicBezTo>
                  <a:lnTo>
                    <a:pt x="10664" y="53652"/>
                  </a:lnTo>
                  <a:cubicBezTo>
                    <a:pt x="10108" y="55494"/>
                    <a:pt x="9275" y="59037"/>
                    <a:pt x="9275" y="59462"/>
                  </a:cubicBezTo>
                  <a:cubicBezTo>
                    <a:pt x="9275" y="62580"/>
                    <a:pt x="11775" y="63997"/>
                    <a:pt x="13998" y="63997"/>
                  </a:cubicBezTo>
                  <a:cubicBezTo>
                    <a:pt x="16082" y="63997"/>
                    <a:pt x="18861" y="62721"/>
                    <a:pt x="19972" y="59887"/>
                  </a:cubicBezTo>
                  <a:cubicBezTo>
                    <a:pt x="20250" y="59037"/>
                    <a:pt x="21778" y="52802"/>
                    <a:pt x="22612" y="49259"/>
                  </a:cubicBezTo>
                  <a:lnTo>
                    <a:pt x="26363" y="33955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74AC8178-E3ED-B3AD-562B-FF5E2C874E4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8789270" y="2259383"/>
              <a:ext cx="42095" cy="95369"/>
            </a:xfrm>
            <a:custGeom>
              <a:avLst/>
              <a:gdLst>
                <a:gd name="csX0" fmla="*/ 38732 w 42095"/>
                <a:gd name="csY0" fmla="*/ 5471 h 95369"/>
                <a:gd name="csX1" fmla="*/ 33175 w 42095"/>
                <a:gd name="csY1" fmla="*/ 86 h 95369"/>
                <a:gd name="csX2" fmla="*/ 25394 w 42095"/>
                <a:gd name="csY2" fmla="*/ 7880 h 95369"/>
                <a:gd name="csX3" fmla="*/ 30952 w 42095"/>
                <a:gd name="csY3" fmla="*/ 13265 h 95369"/>
                <a:gd name="csX4" fmla="*/ 38732 w 42095"/>
                <a:gd name="csY4" fmla="*/ 5471 h 95369"/>
                <a:gd name="csX5" fmla="*/ 10390 w 42095"/>
                <a:gd name="csY5" fmla="*/ 77459 h 95369"/>
                <a:gd name="csX6" fmla="*/ 9140 w 42095"/>
                <a:gd name="csY6" fmla="*/ 83411 h 95369"/>
                <a:gd name="csX7" fmla="*/ 22338 w 42095"/>
                <a:gd name="csY7" fmla="*/ 95456 h 95369"/>
                <a:gd name="csX8" fmla="*/ 42344 w 42095"/>
                <a:gd name="csY8" fmla="*/ 73775 h 95369"/>
                <a:gd name="csX9" fmla="*/ 40121 w 42095"/>
                <a:gd name="csY9" fmla="*/ 71932 h 95369"/>
                <a:gd name="csX10" fmla="*/ 37481 w 42095"/>
                <a:gd name="csY10" fmla="*/ 74341 h 95369"/>
                <a:gd name="csX11" fmla="*/ 22755 w 42095"/>
                <a:gd name="csY11" fmla="*/ 91488 h 95369"/>
                <a:gd name="csX12" fmla="*/ 19282 w 42095"/>
                <a:gd name="csY12" fmla="*/ 86528 h 95369"/>
                <a:gd name="csX13" fmla="*/ 21504 w 42095"/>
                <a:gd name="csY13" fmla="*/ 77459 h 95369"/>
                <a:gd name="csX14" fmla="*/ 25950 w 42095"/>
                <a:gd name="csY14" fmla="*/ 66122 h 95369"/>
                <a:gd name="csX15" fmla="*/ 32758 w 42095"/>
                <a:gd name="csY15" fmla="*/ 48125 h 95369"/>
                <a:gd name="csX16" fmla="*/ 33591 w 42095"/>
                <a:gd name="csY16" fmla="*/ 43591 h 95369"/>
                <a:gd name="csX17" fmla="*/ 20393 w 42095"/>
                <a:gd name="csY17" fmla="*/ 31545 h 95369"/>
                <a:gd name="csX18" fmla="*/ 248 w 42095"/>
                <a:gd name="csY18" fmla="*/ 53227 h 95369"/>
                <a:gd name="csX19" fmla="*/ 2610 w 42095"/>
                <a:gd name="csY19" fmla="*/ 55069 h 95369"/>
                <a:gd name="csX20" fmla="*/ 5111 w 42095"/>
                <a:gd name="csY20" fmla="*/ 52802 h 95369"/>
                <a:gd name="csX21" fmla="*/ 19976 w 42095"/>
                <a:gd name="csY21" fmla="*/ 35513 h 95369"/>
                <a:gd name="csX22" fmla="*/ 23449 w 42095"/>
                <a:gd name="csY22" fmla="*/ 40473 h 95369"/>
                <a:gd name="csX23" fmla="*/ 19143 w 42095"/>
                <a:gd name="csY23" fmla="*/ 54644 h 95369"/>
                <a:gd name="csX24" fmla="*/ 10390 w 42095"/>
                <a:gd name="csY24" fmla="*/ 77459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095" h="95369">
                  <a:moveTo>
                    <a:pt x="38732" y="5471"/>
                  </a:moveTo>
                  <a:cubicBezTo>
                    <a:pt x="38732" y="3204"/>
                    <a:pt x="37065" y="86"/>
                    <a:pt x="33175" y="86"/>
                  </a:cubicBezTo>
                  <a:cubicBezTo>
                    <a:pt x="29423" y="86"/>
                    <a:pt x="25394" y="3771"/>
                    <a:pt x="25394" y="7880"/>
                  </a:cubicBezTo>
                  <a:cubicBezTo>
                    <a:pt x="25394" y="10289"/>
                    <a:pt x="27201" y="13265"/>
                    <a:pt x="30952" y="13265"/>
                  </a:cubicBezTo>
                  <a:cubicBezTo>
                    <a:pt x="34981" y="13265"/>
                    <a:pt x="38732" y="9297"/>
                    <a:pt x="38732" y="5471"/>
                  </a:cubicBezTo>
                  <a:close/>
                  <a:moveTo>
                    <a:pt x="10390" y="77459"/>
                  </a:moveTo>
                  <a:cubicBezTo>
                    <a:pt x="9834" y="79301"/>
                    <a:pt x="9140" y="81002"/>
                    <a:pt x="9140" y="83411"/>
                  </a:cubicBezTo>
                  <a:cubicBezTo>
                    <a:pt x="9140" y="90071"/>
                    <a:pt x="14697" y="95456"/>
                    <a:pt x="22338" y="95456"/>
                  </a:cubicBezTo>
                  <a:cubicBezTo>
                    <a:pt x="36231" y="95456"/>
                    <a:pt x="42344" y="75900"/>
                    <a:pt x="42344" y="73775"/>
                  </a:cubicBezTo>
                  <a:cubicBezTo>
                    <a:pt x="42344" y="71932"/>
                    <a:pt x="40538" y="71932"/>
                    <a:pt x="40121" y="71932"/>
                  </a:cubicBezTo>
                  <a:cubicBezTo>
                    <a:pt x="38176" y="71932"/>
                    <a:pt x="38037" y="72783"/>
                    <a:pt x="37481" y="74341"/>
                  </a:cubicBezTo>
                  <a:cubicBezTo>
                    <a:pt x="34286" y="85678"/>
                    <a:pt x="28173" y="91488"/>
                    <a:pt x="22755" y="91488"/>
                  </a:cubicBezTo>
                  <a:cubicBezTo>
                    <a:pt x="19976" y="91488"/>
                    <a:pt x="19282" y="89646"/>
                    <a:pt x="19282" y="86528"/>
                  </a:cubicBezTo>
                  <a:cubicBezTo>
                    <a:pt x="19282" y="83269"/>
                    <a:pt x="20254" y="80577"/>
                    <a:pt x="21504" y="77459"/>
                  </a:cubicBezTo>
                  <a:cubicBezTo>
                    <a:pt x="22894" y="73633"/>
                    <a:pt x="24422" y="69807"/>
                    <a:pt x="25950" y="66122"/>
                  </a:cubicBezTo>
                  <a:cubicBezTo>
                    <a:pt x="27201" y="62721"/>
                    <a:pt x="32202" y="49826"/>
                    <a:pt x="32758" y="48125"/>
                  </a:cubicBezTo>
                  <a:cubicBezTo>
                    <a:pt x="33175" y="46708"/>
                    <a:pt x="33591" y="45008"/>
                    <a:pt x="33591" y="43591"/>
                  </a:cubicBezTo>
                  <a:cubicBezTo>
                    <a:pt x="33591" y="36930"/>
                    <a:pt x="28034" y="31545"/>
                    <a:pt x="20393" y="31545"/>
                  </a:cubicBezTo>
                  <a:cubicBezTo>
                    <a:pt x="6639" y="31545"/>
                    <a:pt x="248" y="50818"/>
                    <a:pt x="248" y="53227"/>
                  </a:cubicBezTo>
                  <a:cubicBezTo>
                    <a:pt x="248" y="55069"/>
                    <a:pt x="2193" y="55069"/>
                    <a:pt x="2610" y="55069"/>
                  </a:cubicBezTo>
                  <a:cubicBezTo>
                    <a:pt x="4555" y="55069"/>
                    <a:pt x="4694" y="54361"/>
                    <a:pt x="5111" y="52802"/>
                  </a:cubicBezTo>
                  <a:cubicBezTo>
                    <a:pt x="8723" y="40615"/>
                    <a:pt x="14836" y="35513"/>
                    <a:pt x="19976" y="35513"/>
                  </a:cubicBezTo>
                  <a:cubicBezTo>
                    <a:pt x="22199" y="35513"/>
                    <a:pt x="23449" y="36647"/>
                    <a:pt x="23449" y="40473"/>
                  </a:cubicBezTo>
                  <a:cubicBezTo>
                    <a:pt x="23449" y="43732"/>
                    <a:pt x="22616" y="45858"/>
                    <a:pt x="19143" y="54644"/>
                  </a:cubicBezTo>
                  <a:lnTo>
                    <a:pt x="10390" y="77459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50AE04A-87AA-A16C-CBF3-5BEE0D727F26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849036" y="2253573"/>
              <a:ext cx="73771" cy="128671"/>
            </a:xfrm>
            <a:custGeom>
              <a:avLst/>
              <a:gdLst>
                <a:gd name="csX0" fmla="*/ 46654 w 73771"/>
                <a:gd name="csY0" fmla="*/ 43874 h 128671"/>
                <a:gd name="csX1" fmla="*/ 60269 w 73771"/>
                <a:gd name="csY1" fmla="*/ 43874 h 128671"/>
                <a:gd name="csX2" fmla="*/ 64853 w 73771"/>
                <a:gd name="csY2" fmla="*/ 40757 h 128671"/>
                <a:gd name="csX3" fmla="*/ 60547 w 73771"/>
                <a:gd name="csY3" fmla="*/ 38773 h 128671"/>
                <a:gd name="csX4" fmla="*/ 47626 w 73771"/>
                <a:gd name="csY4" fmla="*/ 38773 h 128671"/>
                <a:gd name="csX5" fmla="*/ 53044 w 73771"/>
                <a:gd name="csY5" fmla="*/ 10147 h 128671"/>
                <a:gd name="csX6" fmla="*/ 60130 w 73771"/>
                <a:gd name="csY6" fmla="*/ 4054 h 128671"/>
                <a:gd name="csX7" fmla="*/ 66660 w 73771"/>
                <a:gd name="csY7" fmla="*/ 5755 h 128671"/>
                <a:gd name="csX8" fmla="*/ 60547 w 73771"/>
                <a:gd name="csY8" fmla="*/ 13548 h 128671"/>
                <a:gd name="csX9" fmla="*/ 66104 w 73771"/>
                <a:gd name="csY9" fmla="*/ 18792 h 128671"/>
                <a:gd name="csX10" fmla="*/ 74023 w 73771"/>
                <a:gd name="csY10" fmla="*/ 10147 h 128671"/>
                <a:gd name="csX11" fmla="*/ 60130 w 73771"/>
                <a:gd name="csY11" fmla="*/ 86 h 128671"/>
                <a:gd name="csX12" fmla="*/ 43458 w 73771"/>
                <a:gd name="csY12" fmla="*/ 10714 h 128671"/>
                <a:gd name="csX13" fmla="*/ 36651 w 73771"/>
                <a:gd name="csY13" fmla="*/ 38773 h 128671"/>
                <a:gd name="csX14" fmla="*/ 25675 w 73771"/>
                <a:gd name="csY14" fmla="*/ 38773 h 128671"/>
                <a:gd name="csX15" fmla="*/ 21090 w 73771"/>
                <a:gd name="csY15" fmla="*/ 41890 h 128671"/>
                <a:gd name="csX16" fmla="*/ 25397 w 73771"/>
                <a:gd name="csY16" fmla="*/ 43874 h 128671"/>
                <a:gd name="csX17" fmla="*/ 35678 w 73771"/>
                <a:gd name="csY17" fmla="*/ 43874 h 128671"/>
                <a:gd name="csX18" fmla="*/ 23452 w 73771"/>
                <a:gd name="csY18" fmla="*/ 110902 h 128671"/>
                <a:gd name="csX19" fmla="*/ 13727 w 73771"/>
                <a:gd name="csY19" fmla="*/ 124790 h 128671"/>
                <a:gd name="csX20" fmla="*/ 7614 w 73771"/>
                <a:gd name="csY20" fmla="*/ 123089 h 128671"/>
                <a:gd name="csX21" fmla="*/ 13727 w 73771"/>
                <a:gd name="csY21" fmla="*/ 115295 h 128671"/>
                <a:gd name="csX22" fmla="*/ 8170 w 73771"/>
                <a:gd name="csY22" fmla="*/ 110052 h 128671"/>
                <a:gd name="csX23" fmla="*/ 251 w 73771"/>
                <a:gd name="csY23" fmla="*/ 118696 h 128671"/>
                <a:gd name="csX24" fmla="*/ 13727 w 73771"/>
                <a:gd name="csY24" fmla="*/ 128758 h 128671"/>
                <a:gd name="csX25" fmla="*/ 30399 w 73771"/>
                <a:gd name="csY25" fmla="*/ 116287 h 128671"/>
                <a:gd name="csX26" fmla="*/ 38874 w 73771"/>
                <a:gd name="csY26" fmla="*/ 87662 h 128671"/>
                <a:gd name="csX27" fmla="*/ 46654 w 73771"/>
                <a:gd name="csY27" fmla="*/ 43874 h 128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73771" h="128671">
                  <a:moveTo>
                    <a:pt x="46654" y="43874"/>
                  </a:moveTo>
                  <a:lnTo>
                    <a:pt x="60269" y="43874"/>
                  </a:lnTo>
                  <a:cubicBezTo>
                    <a:pt x="63047" y="43874"/>
                    <a:pt x="64853" y="43874"/>
                    <a:pt x="64853" y="40757"/>
                  </a:cubicBezTo>
                  <a:cubicBezTo>
                    <a:pt x="64853" y="38773"/>
                    <a:pt x="63047" y="38773"/>
                    <a:pt x="60547" y="38773"/>
                  </a:cubicBezTo>
                  <a:lnTo>
                    <a:pt x="47626" y="38773"/>
                  </a:lnTo>
                  <a:cubicBezTo>
                    <a:pt x="50822" y="20776"/>
                    <a:pt x="51933" y="14257"/>
                    <a:pt x="53044" y="10147"/>
                  </a:cubicBezTo>
                  <a:cubicBezTo>
                    <a:pt x="53739" y="7030"/>
                    <a:pt x="56795" y="4054"/>
                    <a:pt x="60130" y="4054"/>
                  </a:cubicBezTo>
                  <a:cubicBezTo>
                    <a:pt x="60269" y="4054"/>
                    <a:pt x="64020" y="4054"/>
                    <a:pt x="66660" y="5755"/>
                  </a:cubicBezTo>
                  <a:cubicBezTo>
                    <a:pt x="60963" y="7597"/>
                    <a:pt x="60547" y="12698"/>
                    <a:pt x="60547" y="13548"/>
                  </a:cubicBezTo>
                  <a:cubicBezTo>
                    <a:pt x="60547" y="16666"/>
                    <a:pt x="62908" y="18792"/>
                    <a:pt x="66104" y="18792"/>
                  </a:cubicBezTo>
                  <a:cubicBezTo>
                    <a:pt x="69855" y="18792"/>
                    <a:pt x="74023" y="15532"/>
                    <a:pt x="74023" y="10147"/>
                  </a:cubicBezTo>
                  <a:cubicBezTo>
                    <a:pt x="74023" y="3629"/>
                    <a:pt x="67215" y="86"/>
                    <a:pt x="60130" y="86"/>
                  </a:cubicBezTo>
                  <a:cubicBezTo>
                    <a:pt x="54017" y="86"/>
                    <a:pt x="47209" y="3629"/>
                    <a:pt x="43458" y="10714"/>
                  </a:cubicBezTo>
                  <a:cubicBezTo>
                    <a:pt x="40680" y="15958"/>
                    <a:pt x="39568" y="22334"/>
                    <a:pt x="36651" y="38773"/>
                  </a:cubicBezTo>
                  <a:lnTo>
                    <a:pt x="25675" y="38773"/>
                  </a:lnTo>
                  <a:cubicBezTo>
                    <a:pt x="22897" y="38773"/>
                    <a:pt x="21090" y="38773"/>
                    <a:pt x="21090" y="41890"/>
                  </a:cubicBezTo>
                  <a:cubicBezTo>
                    <a:pt x="21090" y="43874"/>
                    <a:pt x="22897" y="43874"/>
                    <a:pt x="25397" y="43874"/>
                  </a:cubicBezTo>
                  <a:lnTo>
                    <a:pt x="35678" y="43874"/>
                  </a:lnTo>
                  <a:cubicBezTo>
                    <a:pt x="35539" y="44724"/>
                    <a:pt x="26787" y="95739"/>
                    <a:pt x="23452" y="110902"/>
                  </a:cubicBezTo>
                  <a:cubicBezTo>
                    <a:pt x="22758" y="114020"/>
                    <a:pt x="20396" y="124790"/>
                    <a:pt x="13727" y="124790"/>
                  </a:cubicBezTo>
                  <a:cubicBezTo>
                    <a:pt x="13588" y="124790"/>
                    <a:pt x="10254" y="124790"/>
                    <a:pt x="7614" y="123089"/>
                  </a:cubicBezTo>
                  <a:cubicBezTo>
                    <a:pt x="13310" y="121247"/>
                    <a:pt x="13727" y="116146"/>
                    <a:pt x="13727" y="115295"/>
                  </a:cubicBezTo>
                  <a:cubicBezTo>
                    <a:pt x="13727" y="112178"/>
                    <a:pt x="11365" y="110052"/>
                    <a:pt x="8170" y="110052"/>
                  </a:cubicBezTo>
                  <a:cubicBezTo>
                    <a:pt x="4419" y="110052"/>
                    <a:pt x="251" y="113311"/>
                    <a:pt x="251" y="118696"/>
                  </a:cubicBezTo>
                  <a:cubicBezTo>
                    <a:pt x="251" y="125073"/>
                    <a:pt x="6781" y="128758"/>
                    <a:pt x="13727" y="128758"/>
                  </a:cubicBezTo>
                  <a:cubicBezTo>
                    <a:pt x="22619" y="128758"/>
                    <a:pt x="28732" y="119405"/>
                    <a:pt x="30399" y="116287"/>
                  </a:cubicBezTo>
                  <a:cubicBezTo>
                    <a:pt x="35400" y="106793"/>
                    <a:pt x="38596" y="89363"/>
                    <a:pt x="38874" y="87662"/>
                  </a:cubicBezTo>
                  <a:lnTo>
                    <a:pt x="46654" y="43874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ECE049B5-B443-FCEF-17A0-80CF6820461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8937695" y="2264768"/>
              <a:ext cx="46958" cy="89984"/>
            </a:xfrm>
            <a:custGeom>
              <a:avLst/>
              <a:gdLst>
                <a:gd name="csX0" fmla="*/ 28597 w 46958"/>
                <a:gd name="csY0" fmla="*/ 32679 h 89984"/>
                <a:gd name="csX1" fmla="*/ 42768 w 46958"/>
                <a:gd name="csY1" fmla="*/ 32679 h 89984"/>
                <a:gd name="csX2" fmla="*/ 47214 w 46958"/>
                <a:gd name="csY2" fmla="*/ 29562 h 89984"/>
                <a:gd name="csX3" fmla="*/ 43046 w 46958"/>
                <a:gd name="csY3" fmla="*/ 27578 h 89984"/>
                <a:gd name="csX4" fmla="*/ 29848 w 46958"/>
                <a:gd name="csY4" fmla="*/ 27578 h 89984"/>
                <a:gd name="csX5" fmla="*/ 34988 w 46958"/>
                <a:gd name="csY5" fmla="*/ 6605 h 89984"/>
                <a:gd name="csX6" fmla="*/ 35405 w 46958"/>
                <a:gd name="csY6" fmla="*/ 4621 h 89984"/>
                <a:gd name="csX7" fmla="*/ 30681 w 46958"/>
                <a:gd name="csY7" fmla="*/ 86 h 89984"/>
                <a:gd name="csX8" fmla="*/ 24152 w 46958"/>
                <a:gd name="csY8" fmla="*/ 6180 h 89984"/>
                <a:gd name="csX9" fmla="*/ 18872 w 46958"/>
                <a:gd name="csY9" fmla="*/ 27578 h 89984"/>
                <a:gd name="csX10" fmla="*/ 4701 w 46958"/>
                <a:gd name="csY10" fmla="*/ 27578 h 89984"/>
                <a:gd name="csX11" fmla="*/ 256 w 46958"/>
                <a:gd name="csY11" fmla="*/ 30695 h 89984"/>
                <a:gd name="csX12" fmla="*/ 4424 w 46958"/>
                <a:gd name="csY12" fmla="*/ 32679 h 89984"/>
                <a:gd name="csX13" fmla="*/ 17622 w 46958"/>
                <a:gd name="csY13" fmla="*/ 32679 h 89984"/>
                <a:gd name="csX14" fmla="*/ 9425 w 46958"/>
                <a:gd name="csY14" fmla="*/ 66122 h 89984"/>
                <a:gd name="csX15" fmla="*/ 7341 w 46958"/>
                <a:gd name="csY15" fmla="*/ 76609 h 89984"/>
                <a:gd name="csX16" fmla="*/ 22207 w 46958"/>
                <a:gd name="csY16" fmla="*/ 90071 h 89984"/>
                <a:gd name="csX17" fmla="*/ 46380 w 46958"/>
                <a:gd name="csY17" fmla="*/ 68390 h 89984"/>
                <a:gd name="csX18" fmla="*/ 44158 w 46958"/>
                <a:gd name="csY18" fmla="*/ 66548 h 89984"/>
                <a:gd name="csX19" fmla="*/ 41240 w 46958"/>
                <a:gd name="csY19" fmla="*/ 69240 h 89984"/>
                <a:gd name="csX20" fmla="*/ 22623 w 46958"/>
                <a:gd name="csY20" fmla="*/ 86103 h 89984"/>
                <a:gd name="csX21" fmla="*/ 17761 w 46958"/>
                <a:gd name="csY21" fmla="*/ 79160 h 89984"/>
                <a:gd name="csX22" fmla="*/ 18594 w 46958"/>
                <a:gd name="csY22" fmla="*/ 73350 h 89984"/>
                <a:gd name="csX23" fmla="*/ 28597 w 46958"/>
                <a:gd name="csY23" fmla="*/ 32679 h 899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46958" h="89984">
                  <a:moveTo>
                    <a:pt x="28597" y="32679"/>
                  </a:moveTo>
                  <a:lnTo>
                    <a:pt x="42768" y="32679"/>
                  </a:lnTo>
                  <a:cubicBezTo>
                    <a:pt x="45408" y="32679"/>
                    <a:pt x="47214" y="32679"/>
                    <a:pt x="47214" y="29562"/>
                  </a:cubicBezTo>
                  <a:cubicBezTo>
                    <a:pt x="47214" y="27578"/>
                    <a:pt x="45408" y="27578"/>
                    <a:pt x="43046" y="27578"/>
                  </a:cubicBezTo>
                  <a:lnTo>
                    <a:pt x="29848" y="27578"/>
                  </a:lnTo>
                  <a:lnTo>
                    <a:pt x="34988" y="6605"/>
                  </a:lnTo>
                  <a:cubicBezTo>
                    <a:pt x="35127" y="5896"/>
                    <a:pt x="35405" y="5188"/>
                    <a:pt x="35405" y="4621"/>
                  </a:cubicBezTo>
                  <a:cubicBezTo>
                    <a:pt x="35405" y="2070"/>
                    <a:pt x="33460" y="86"/>
                    <a:pt x="30681" y="86"/>
                  </a:cubicBezTo>
                  <a:cubicBezTo>
                    <a:pt x="27208" y="86"/>
                    <a:pt x="25124" y="2495"/>
                    <a:pt x="24152" y="6180"/>
                  </a:cubicBezTo>
                  <a:cubicBezTo>
                    <a:pt x="23179" y="9722"/>
                    <a:pt x="24985" y="2920"/>
                    <a:pt x="18872" y="27578"/>
                  </a:cubicBezTo>
                  <a:lnTo>
                    <a:pt x="4701" y="27578"/>
                  </a:lnTo>
                  <a:cubicBezTo>
                    <a:pt x="2062" y="27578"/>
                    <a:pt x="256" y="27578"/>
                    <a:pt x="256" y="30695"/>
                  </a:cubicBezTo>
                  <a:cubicBezTo>
                    <a:pt x="256" y="32679"/>
                    <a:pt x="1923" y="32679"/>
                    <a:pt x="4424" y="32679"/>
                  </a:cubicBezTo>
                  <a:lnTo>
                    <a:pt x="17622" y="32679"/>
                  </a:lnTo>
                  <a:lnTo>
                    <a:pt x="9425" y="66122"/>
                  </a:lnTo>
                  <a:cubicBezTo>
                    <a:pt x="8591" y="69665"/>
                    <a:pt x="7341" y="74767"/>
                    <a:pt x="7341" y="76609"/>
                  </a:cubicBezTo>
                  <a:cubicBezTo>
                    <a:pt x="7341" y="84970"/>
                    <a:pt x="14288" y="90071"/>
                    <a:pt x="22207" y="90071"/>
                  </a:cubicBezTo>
                  <a:cubicBezTo>
                    <a:pt x="37628" y="90071"/>
                    <a:pt x="46380" y="70232"/>
                    <a:pt x="46380" y="68390"/>
                  </a:cubicBezTo>
                  <a:cubicBezTo>
                    <a:pt x="46380" y="66548"/>
                    <a:pt x="44574" y="66548"/>
                    <a:pt x="44158" y="66548"/>
                  </a:cubicBezTo>
                  <a:cubicBezTo>
                    <a:pt x="42490" y="66548"/>
                    <a:pt x="42351" y="66831"/>
                    <a:pt x="41240" y="69240"/>
                  </a:cubicBezTo>
                  <a:cubicBezTo>
                    <a:pt x="37350" y="78168"/>
                    <a:pt x="30265" y="86103"/>
                    <a:pt x="22623" y="86103"/>
                  </a:cubicBezTo>
                  <a:cubicBezTo>
                    <a:pt x="19706" y="86103"/>
                    <a:pt x="17761" y="84261"/>
                    <a:pt x="17761" y="79160"/>
                  </a:cubicBezTo>
                  <a:cubicBezTo>
                    <a:pt x="17761" y="77742"/>
                    <a:pt x="18317" y="74767"/>
                    <a:pt x="18594" y="73350"/>
                  </a:cubicBezTo>
                  <a:lnTo>
                    <a:pt x="28597" y="32679"/>
                  </a:lnTo>
                  <a:close/>
                </a:path>
              </a:pathLst>
            </a:custGeom>
            <a:solidFill>
              <a:srgbClr val="000000"/>
            </a:solidFill>
            <a:ln w="2027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" name="Group 3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E92E8D6F-BE62-1431-EB5A-036DC418E703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5DD330F-F79E-1F95-0F0D-E3B97FFF56D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EADF2-CE15-8F1D-C0CB-35413C07B50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8E622DB-1DA1-8DBA-975A-BC3314A8F09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B8E068D-7B38-DE0E-82E8-1B61BDEF76B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D8933A-CDF6-BCFF-5529-F74638D9C96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173F068-A3AD-27BC-5544-9EE09DF5449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664064B-DCB7-3FD1-F977-ECF9F09D2D2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0445B14-8FE3-6DF2-D4E7-F1175E6F6C7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C935312-BADB-76A3-C88D-4FA29CBEAF4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56A13D-84EC-08FB-F508-B2D87BD75A4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1A4DCD2-1D9B-FF17-F3E0-E73955A9EE8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60F07B2-A672-B3BD-CA80-47855A87383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24EE1E-A9F8-1F42-76E5-3BC6D9C8EFF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E4F03FA-92A4-8129-64C8-83DB0E5521C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50455FE-F783-5F09-1E40-9ECD6A9868B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D4E415-FF5C-B046-C7F7-4682D5B8E04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42AFAFB-296B-5639-4C03-54660E1AD7D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1FFB840-91D4-4129-3195-975A573AE14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364D2F5-CED0-60AB-8C5F-C1A427488837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4653D35-F1BB-B940-28C2-4DCB29CA63C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5C3F8A96-0FF5-0351-6835-946CDB687EA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DCA33F25-E06C-194F-7AA9-1A06CF94210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523" name="Straight Arrow Connector 522">
            <a:extLst>
              <a:ext uri="{FF2B5EF4-FFF2-40B4-BE49-F238E27FC236}">
                <a16:creationId xmlns:a16="http://schemas.microsoft.com/office/drawing/2014/main" id="{233B9544-BF7D-D8D4-D4B1-1135FE57AFCB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>
            <a:extLst>
              <a:ext uri="{FF2B5EF4-FFF2-40B4-BE49-F238E27FC236}">
                <a16:creationId xmlns:a16="http://schemas.microsoft.com/office/drawing/2014/main" id="{1C1C0022-9C75-10DE-224E-67B6698DFEE2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FA5D2C1C-5131-E9FC-4B6C-D1995DC89EAC}"/>
              </a:ext>
            </a:extLst>
          </p:cNvPr>
          <p:cNvGrpSpPr/>
          <p:nvPr/>
        </p:nvGrpSpPr>
        <p:grpSpPr>
          <a:xfrm>
            <a:off x="1072888" y="938497"/>
            <a:ext cx="1535558" cy="435603"/>
            <a:chOff x="1072888" y="938497"/>
            <a:chExt cx="1535558" cy="435603"/>
          </a:xfrm>
        </p:grpSpPr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6E334176-32CC-58B3-7623-4A5CE98939AA}"/>
                </a:ext>
              </a:extLst>
            </p:cNvPr>
            <p:cNvSpPr txBox="1"/>
            <p:nvPr/>
          </p:nvSpPr>
          <p:spPr>
            <a:xfrm>
              <a:off x="1294997" y="938497"/>
              <a:ext cx="1313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solidFill>
                    <a:schemeClr val="bg1">
                      <a:lumMod val="65000"/>
                    </a:schemeClr>
                  </a:solidFill>
                  <a:latin typeface="Montserrat" pitchFamily="2" charset="77"/>
                  <a:cs typeface="Times New Roman" panose="02020603050405020304" pitchFamily="18" charset="0"/>
                </a:rPr>
                <a:t>normalized</a:t>
              </a:r>
              <a:r>
                <a:rPr lang="it-IT" sz="1200" dirty="0">
                  <a:solidFill>
                    <a:schemeClr val="bg1">
                      <a:lumMod val="65000"/>
                    </a:schemeClr>
                  </a:solidFill>
                  <a:latin typeface="Montserrat" pitchFamily="2" charset="77"/>
                  <a:cs typeface="Times New Roman" panose="02020603050405020304" pitchFamily="18" charset="0"/>
                </a:rPr>
                <a:t> on  </a:t>
              </a:r>
              <a:endParaRPr lang="en-CH" sz="12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527" name="Group 526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53414832-3EDC-2BBB-C1EE-533503F85358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1383276" y="1221986"/>
              <a:ext cx="1188000" cy="152114"/>
              <a:chOff x="1263243" y="2931273"/>
              <a:chExt cx="1422930" cy="182196"/>
            </a:xfrm>
            <a:solidFill>
              <a:schemeClr val="bg1">
                <a:lumMod val="65000"/>
              </a:schemeClr>
            </a:solidFill>
          </p:grpSpPr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753A023-3874-BC2A-8165-137C5311056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" name="Freeform 531">
                <a:extLst>
                  <a:ext uri="{FF2B5EF4-FFF2-40B4-BE49-F238E27FC236}">
                    <a16:creationId xmlns:a16="http://schemas.microsoft.com/office/drawing/2014/main" id="{EA30D79B-444F-39F2-C991-0E0B4186D61C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" name="Freeform 532">
                <a:extLst>
                  <a:ext uri="{FF2B5EF4-FFF2-40B4-BE49-F238E27FC236}">
                    <a16:creationId xmlns:a16="http://schemas.microsoft.com/office/drawing/2014/main" id="{793AC0DF-A83C-B176-EB23-92314C73E5EB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4" name="Freeform 533">
                <a:extLst>
                  <a:ext uri="{FF2B5EF4-FFF2-40B4-BE49-F238E27FC236}">
                    <a16:creationId xmlns:a16="http://schemas.microsoft.com/office/drawing/2014/main" id="{5F2AFC0F-6669-8CD0-FA04-3F1A85796E21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5" name="Freeform 534">
                <a:extLst>
                  <a:ext uri="{FF2B5EF4-FFF2-40B4-BE49-F238E27FC236}">
                    <a16:creationId xmlns:a16="http://schemas.microsoft.com/office/drawing/2014/main" id="{B9A31C4D-AFE5-8EE1-80A7-0AE9CE5FBBC6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6" name="Freeform 535">
                <a:extLst>
                  <a:ext uri="{FF2B5EF4-FFF2-40B4-BE49-F238E27FC236}">
                    <a16:creationId xmlns:a16="http://schemas.microsoft.com/office/drawing/2014/main" id="{82E9A6CA-2B14-7D42-E170-BECD4A2D4DDB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7" name="Freeform 536">
                <a:extLst>
                  <a:ext uri="{FF2B5EF4-FFF2-40B4-BE49-F238E27FC236}">
                    <a16:creationId xmlns:a16="http://schemas.microsoft.com/office/drawing/2014/main" id="{0C52585D-D7C3-726B-720B-EC69F90F878E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8" name="Freeform 537">
                <a:extLst>
                  <a:ext uri="{FF2B5EF4-FFF2-40B4-BE49-F238E27FC236}">
                    <a16:creationId xmlns:a16="http://schemas.microsoft.com/office/drawing/2014/main" id="{A5DB784D-B23B-F98D-FC30-565BE6F3A88F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4ABFAE75-2B1E-A0C2-62AF-C5A4A44328E1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0" name="Freeform 539">
                <a:extLst>
                  <a:ext uri="{FF2B5EF4-FFF2-40B4-BE49-F238E27FC236}">
                    <a16:creationId xmlns:a16="http://schemas.microsoft.com/office/drawing/2014/main" id="{9777832C-2511-898A-A0A1-370F1FB562C0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1" name="Freeform 540">
                <a:extLst>
                  <a:ext uri="{FF2B5EF4-FFF2-40B4-BE49-F238E27FC236}">
                    <a16:creationId xmlns:a16="http://schemas.microsoft.com/office/drawing/2014/main" id="{B3BA5827-78DC-5E10-66AA-B5C7B1CFBF6D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2" name="Freeform 541">
                <a:extLst>
                  <a:ext uri="{FF2B5EF4-FFF2-40B4-BE49-F238E27FC236}">
                    <a16:creationId xmlns:a16="http://schemas.microsoft.com/office/drawing/2014/main" id="{6E26E275-EAC3-19A1-42F1-BB8B713AC228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50" name="Freeform 549">
                <a:extLst>
                  <a:ext uri="{FF2B5EF4-FFF2-40B4-BE49-F238E27FC236}">
                    <a16:creationId xmlns:a16="http://schemas.microsoft.com/office/drawing/2014/main" id="{9B4B8AC2-10CA-126E-E8DC-47CDAC348CBD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grpFill/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ADF552F2-23C4-8773-AE51-A41DC5EFC51B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1142878" y="1030142"/>
              <a:ext cx="101735" cy="108000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8DA62A84-1F02-AF0E-BCFF-28896463603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72888" y="1008085"/>
              <a:ext cx="39212" cy="152114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3169755C-B64C-91F6-5227-56D0B26EA4C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75391" y="1000939"/>
              <a:ext cx="39212" cy="152114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51" name="Group 550" descr="\documentclass{article}&#10;\usepackage{amsmath}&#10;\pagestyle{empty}&#10;\begin{document}&#10;&#10;$U_1^*$&#10;&#10;&#10;&#10;\end{document}" title="IguanaTex Vector Display">
            <a:extLst>
              <a:ext uri="{FF2B5EF4-FFF2-40B4-BE49-F238E27FC236}">
                <a16:creationId xmlns:a16="http://schemas.microsoft.com/office/drawing/2014/main" id="{2B51B852-2958-5405-A583-31D33219551C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696650" y="3644341"/>
            <a:ext cx="216874" cy="189606"/>
            <a:chOff x="3196592" y="4739770"/>
            <a:chExt cx="216874" cy="189606"/>
          </a:xfrm>
          <a:solidFill>
            <a:schemeClr val="bg1">
              <a:lumMod val="65000"/>
            </a:schemeClr>
          </a:solidFill>
        </p:grpSpPr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B5832F2-C451-A5F0-9F31-825496644AB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196592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BC24E9E9-63CD-0F58-7F19-C692AA8E392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55933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24E6E2E9-84B1-A33F-6D46-DE2E3D5CFD6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336696" y="4835282"/>
              <a:ext cx="51581" cy="94094"/>
            </a:xfrm>
            <a:custGeom>
              <a:avLst/>
              <a:gdLst>
                <a:gd name="csX0" fmla="*/ 32110 w 51581"/>
                <a:gd name="csY0" fmla="*/ 4033 h 94094"/>
                <a:gd name="csX1" fmla="*/ 27858 w 51581"/>
                <a:gd name="csY1" fmla="*/ 65 h 94094"/>
                <a:gd name="csX2" fmla="*/ 84 w 51581"/>
                <a:gd name="csY2" fmla="*/ 9135 h 94094"/>
                <a:gd name="csX3" fmla="*/ 84 w 51581"/>
                <a:gd name="csY3" fmla="*/ 14236 h 94094"/>
                <a:gd name="csX4" fmla="*/ 20631 w 51581"/>
                <a:gd name="csY4" fmla="*/ 10268 h 94094"/>
                <a:gd name="csX5" fmla="*/ 20631 w 51581"/>
                <a:gd name="csY5" fmla="*/ 82540 h 94094"/>
                <a:gd name="csX6" fmla="*/ 6460 w 51581"/>
                <a:gd name="csY6" fmla="*/ 89058 h 94094"/>
                <a:gd name="csX7" fmla="*/ 1075 w 51581"/>
                <a:gd name="csY7" fmla="*/ 89058 h 94094"/>
                <a:gd name="csX8" fmla="*/ 1075 w 51581"/>
                <a:gd name="csY8" fmla="*/ 94160 h 94094"/>
                <a:gd name="csX9" fmla="*/ 26300 w 51581"/>
                <a:gd name="csY9" fmla="*/ 93593 h 94094"/>
                <a:gd name="csX10" fmla="*/ 51665 w 51581"/>
                <a:gd name="csY10" fmla="*/ 94160 h 94094"/>
                <a:gd name="csX11" fmla="*/ 51665 w 51581"/>
                <a:gd name="csY11" fmla="*/ 89058 h 94094"/>
                <a:gd name="csX12" fmla="*/ 46281 w 51581"/>
                <a:gd name="csY12" fmla="*/ 89058 h 94094"/>
                <a:gd name="csX13" fmla="*/ 32110 w 51581"/>
                <a:gd name="csY13" fmla="*/ 82540 h 94094"/>
                <a:gd name="csX14" fmla="*/ 32110 w 51581"/>
                <a:gd name="csY14" fmla="*/ 4033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110" y="4033"/>
                  </a:moveTo>
                  <a:cubicBezTo>
                    <a:pt x="32110" y="207"/>
                    <a:pt x="31826" y="65"/>
                    <a:pt x="27858" y="65"/>
                  </a:cubicBezTo>
                  <a:cubicBezTo>
                    <a:pt x="18789" y="8993"/>
                    <a:pt x="5894" y="9135"/>
                    <a:pt x="84" y="9135"/>
                  </a:cubicBezTo>
                  <a:lnTo>
                    <a:pt x="84" y="14236"/>
                  </a:lnTo>
                  <a:cubicBezTo>
                    <a:pt x="3485" y="14236"/>
                    <a:pt x="12837" y="14236"/>
                    <a:pt x="20631" y="10268"/>
                  </a:cubicBezTo>
                  <a:lnTo>
                    <a:pt x="20631" y="82540"/>
                  </a:lnTo>
                  <a:cubicBezTo>
                    <a:pt x="20631" y="87216"/>
                    <a:pt x="20631" y="89058"/>
                    <a:pt x="6460" y="89058"/>
                  </a:cubicBezTo>
                  <a:lnTo>
                    <a:pt x="1075" y="89058"/>
                  </a:lnTo>
                  <a:lnTo>
                    <a:pt x="1075" y="94160"/>
                  </a:lnTo>
                  <a:cubicBezTo>
                    <a:pt x="3626" y="94018"/>
                    <a:pt x="21056" y="93593"/>
                    <a:pt x="26300" y="93593"/>
                  </a:cubicBezTo>
                  <a:cubicBezTo>
                    <a:pt x="30693" y="93593"/>
                    <a:pt x="48548" y="94018"/>
                    <a:pt x="51665" y="94160"/>
                  </a:cubicBezTo>
                  <a:lnTo>
                    <a:pt x="51665" y="89058"/>
                  </a:lnTo>
                  <a:lnTo>
                    <a:pt x="46281" y="89058"/>
                  </a:lnTo>
                  <a:cubicBezTo>
                    <a:pt x="32110" y="89058"/>
                    <a:pt x="32110" y="87216"/>
                    <a:pt x="32110" y="82540"/>
                  </a:cubicBezTo>
                  <a:lnTo>
                    <a:pt x="32110" y="4033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594" name="Group 593" descr="\documentclass{article}&#10;\usepackage{amsmath}&#10;\pagestyle{empty}&#10;\begin{document}&#10;&#10;$U_2^*$&#10;&#10;&#10;&#10;\end{document}" title="IguanaTex Vector Display">
            <a:extLst>
              <a:ext uri="{FF2B5EF4-FFF2-40B4-BE49-F238E27FC236}">
                <a16:creationId xmlns:a16="http://schemas.microsoft.com/office/drawing/2014/main" id="{8950AE29-C2AE-BDCA-A17C-A5BE99DD5A8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2522150" y="3644341"/>
            <a:ext cx="216874" cy="189606"/>
            <a:chOff x="4019390" y="4739770"/>
            <a:chExt cx="216874" cy="189606"/>
          </a:xfrm>
          <a:solidFill>
            <a:schemeClr val="bg1">
              <a:lumMod val="65000"/>
            </a:schemeClr>
          </a:solidFill>
        </p:grpSpPr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5E87F567-8BBA-CDB2-2A1E-BDFBD2AC360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019390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E3C42892-E891-A1E3-A481-968AD017A73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178731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40E0AAE5-1D20-98EA-1BCC-901110D9FEA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152976" y="4835282"/>
              <a:ext cx="62635" cy="94094"/>
            </a:xfrm>
            <a:custGeom>
              <a:avLst/>
              <a:gdLst>
                <a:gd name="csX0" fmla="*/ 62719 w 62635"/>
                <a:gd name="csY0" fmla="*/ 68369 h 94094"/>
                <a:gd name="csX1" fmla="*/ 57901 w 62635"/>
                <a:gd name="csY1" fmla="*/ 68369 h 94094"/>
                <a:gd name="csX2" fmla="*/ 54216 w 62635"/>
                <a:gd name="csY2" fmla="*/ 81264 h 94094"/>
                <a:gd name="csX3" fmla="*/ 40187 w 62635"/>
                <a:gd name="csY3" fmla="*/ 82115 h 94094"/>
                <a:gd name="csX4" fmla="*/ 14113 w 62635"/>
                <a:gd name="csY4" fmla="*/ 82115 h 94094"/>
                <a:gd name="csX5" fmla="*/ 42454 w 62635"/>
                <a:gd name="csY5" fmla="*/ 58307 h 94094"/>
                <a:gd name="csX6" fmla="*/ 62719 w 62635"/>
                <a:gd name="csY6" fmla="*/ 27698 h 94094"/>
                <a:gd name="csX7" fmla="*/ 29559 w 62635"/>
                <a:gd name="csY7" fmla="*/ 65 h 94094"/>
                <a:gd name="csX8" fmla="*/ 84 w 62635"/>
                <a:gd name="csY8" fmla="*/ 25431 h 94094"/>
                <a:gd name="csX9" fmla="*/ 7594 w 62635"/>
                <a:gd name="csY9" fmla="*/ 33367 h 94094"/>
                <a:gd name="csX10" fmla="*/ 15105 w 62635"/>
                <a:gd name="csY10" fmla="*/ 25856 h 94094"/>
                <a:gd name="csX11" fmla="*/ 6744 w 62635"/>
                <a:gd name="csY11" fmla="*/ 18346 h 94094"/>
                <a:gd name="csX12" fmla="*/ 27433 w 62635"/>
                <a:gd name="csY12" fmla="*/ 5167 h 94094"/>
                <a:gd name="csX13" fmla="*/ 48973 w 62635"/>
                <a:gd name="csY13" fmla="*/ 27698 h 94094"/>
                <a:gd name="csX14" fmla="*/ 35652 w 62635"/>
                <a:gd name="csY14" fmla="*/ 54906 h 94094"/>
                <a:gd name="csX15" fmla="*/ 1501 w 62635"/>
                <a:gd name="csY15" fmla="*/ 88633 h 94094"/>
                <a:gd name="csX16" fmla="*/ 84 w 62635"/>
                <a:gd name="csY16" fmla="*/ 94160 h 94094"/>
                <a:gd name="csX17" fmla="*/ 58467 w 62635"/>
                <a:gd name="csY17" fmla="*/ 94160 h 94094"/>
                <a:gd name="csX18" fmla="*/ 62719 w 62635"/>
                <a:gd name="csY18" fmla="*/ 68369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719" y="68369"/>
                  </a:moveTo>
                  <a:lnTo>
                    <a:pt x="57901" y="68369"/>
                  </a:lnTo>
                  <a:cubicBezTo>
                    <a:pt x="57476" y="71486"/>
                    <a:pt x="56058" y="79847"/>
                    <a:pt x="54216" y="81264"/>
                  </a:cubicBezTo>
                  <a:cubicBezTo>
                    <a:pt x="53083" y="82115"/>
                    <a:pt x="42171" y="82115"/>
                    <a:pt x="40187" y="82115"/>
                  </a:cubicBezTo>
                  <a:lnTo>
                    <a:pt x="14113" y="82115"/>
                  </a:lnTo>
                  <a:cubicBezTo>
                    <a:pt x="28992" y="68936"/>
                    <a:pt x="33952" y="64968"/>
                    <a:pt x="42454" y="58307"/>
                  </a:cubicBezTo>
                  <a:cubicBezTo>
                    <a:pt x="52941" y="49947"/>
                    <a:pt x="62719" y="41161"/>
                    <a:pt x="62719" y="27698"/>
                  </a:cubicBezTo>
                  <a:cubicBezTo>
                    <a:pt x="62719" y="10552"/>
                    <a:pt x="47698" y="65"/>
                    <a:pt x="29559" y="65"/>
                  </a:cubicBezTo>
                  <a:cubicBezTo>
                    <a:pt x="11987" y="65"/>
                    <a:pt x="84" y="12394"/>
                    <a:pt x="84" y="25431"/>
                  </a:cubicBezTo>
                  <a:cubicBezTo>
                    <a:pt x="84" y="32658"/>
                    <a:pt x="6177" y="33367"/>
                    <a:pt x="7594" y="33367"/>
                  </a:cubicBezTo>
                  <a:cubicBezTo>
                    <a:pt x="10995" y="33367"/>
                    <a:pt x="15105" y="30958"/>
                    <a:pt x="15105" y="25856"/>
                  </a:cubicBezTo>
                  <a:cubicBezTo>
                    <a:pt x="15105" y="23305"/>
                    <a:pt x="14113" y="18346"/>
                    <a:pt x="6744" y="18346"/>
                  </a:cubicBezTo>
                  <a:cubicBezTo>
                    <a:pt x="11137" y="8284"/>
                    <a:pt x="20773" y="5167"/>
                    <a:pt x="27433" y="5167"/>
                  </a:cubicBezTo>
                  <a:cubicBezTo>
                    <a:pt x="41604" y="5167"/>
                    <a:pt x="48973" y="16220"/>
                    <a:pt x="48973" y="27698"/>
                  </a:cubicBezTo>
                  <a:cubicBezTo>
                    <a:pt x="48973" y="40027"/>
                    <a:pt x="40187" y="49805"/>
                    <a:pt x="35652" y="54906"/>
                  </a:cubicBezTo>
                  <a:lnTo>
                    <a:pt x="1501" y="88633"/>
                  </a:lnTo>
                  <a:cubicBezTo>
                    <a:pt x="84" y="89908"/>
                    <a:pt x="84" y="90192"/>
                    <a:pt x="84" y="94160"/>
                  </a:cubicBezTo>
                  <a:lnTo>
                    <a:pt x="58467" y="94160"/>
                  </a:lnTo>
                  <a:lnTo>
                    <a:pt x="62719" y="68369"/>
                  </a:lnTo>
                  <a:close/>
                </a:path>
              </a:pathLst>
            </a:custGeom>
            <a:grpFill/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607" name="Group 606" descr="\documentclass{article}&#10;\usepackage{amsmath}&#10;\pagestyle{empty}&#10;\begin{document}&#10;&#10;$R^*$&#10;&#10;&#10;&#10;\end{document}" title="IguanaTex Vector Display">
            <a:extLst>
              <a:ext uri="{FF2B5EF4-FFF2-40B4-BE49-F238E27FC236}">
                <a16:creationId xmlns:a16="http://schemas.microsoft.com/office/drawing/2014/main" id="{98CB3F79-4DA3-4BE2-622D-21EB4F100C8A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322250" y="3644341"/>
            <a:ext cx="245643" cy="139460"/>
            <a:chOff x="5028479" y="4705396"/>
            <a:chExt cx="245643" cy="139460"/>
          </a:xfrm>
          <a:solidFill>
            <a:schemeClr val="bg1">
              <a:lumMod val="65000"/>
            </a:schemeClr>
          </a:solidFill>
        </p:grpSpPr>
        <p:sp>
          <p:nvSpPr>
            <p:cNvPr id="608" name="Freeform 607">
              <a:extLst>
                <a:ext uri="{FF2B5EF4-FFF2-40B4-BE49-F238E27FC236}">
                  <a16:creationId xmlns:a16="http://schemas.microsoft.com/office/drawing/2014/main" id="{D0BDE3CE-C6DC-8CE3-88C7-DAC750F8B3A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028479" y="4706454"/>
              <a:ext cx="163530" cy="138402"/>
            </a:xfrm>
            <a:custGeom>
              <a:avLst/>
              <a:gdLst>
                <a:gd name="csX0" fmla="*/ 76574 w 163530"/>
                <a:gd name="csY0" fmla="*/ 13609 h 138402"/>
                <a:gd name="csX1" fmla="*/ 82987 w 163530"/>
                <a:gd name="csY1" fmla="*/ 6345 h 138402"/>
                <a:gd name="csX2" fmla="*/ 96958 w 163530"/>
                <a:gd name="csY2" fmla="*/ 6149 h 138402"/>
                <a:gd name="csX3" fmla="*/ 138643 w 163530"/>
                <a:gd name="csY3" fmla="*/ 25584 h 138402"/>
                <a:gd name="csX4" fmla="*/ 126046 w 163530"/>
                <a:gd name="csY4" fmla="*/ 53461 h 138402"/>
                <a:gd name="csX5" fmla="*/ 87339 w 163530"/>
                <a:gd name="csY5" fmla="*/ 64847 h 138402"/>
                <a:gd name="csX6" fmla="*/ 61687 w 163530"/>
                <a:gd name="csY6" fmla="*/ 64847 h 138402"/>
                <a:gd name="csX7" fmla="*/ 76574 w 163530"/>
                <a:gd name="csY7" fmla="*/ 13609 h 138402"/>
                <a:gd name="csX8" fmla="*/ 109555 w 163530"/>
                <a:gd name="csY8" fmla="*/ 67399 h 138402"/>
                <a:gd name="csX9" fmla="*/ 159943 w 163530"/>
                <a:gd name="csY9" fmla="*/ 29510 h 138402"/>
                <a:gd name="csX10" fmla="*/ 109326 w 163530"/>
                <a:gd name="csY10" fmla="*/ 63 h 138402"/>
                <a:gd name="csX11" fmla="*/ 44051 w 163530"/>
                <a:gd name="csY11" fmla="*/ 63 h 138402"/>
                <a:gd name="csX12" fmla="*/ 37409 w 163530"/>
                <a:gd name="csY12" fmla="*/ 3989 h 138402"/>
                <a:gd name="csX13" fmla="*/ 43822 w 163530"/>
                <a:gd name="csY13" fmla="*/ 6149 h 138402"/>
                <a:gd name="csX14" fmla="*/ 52526 w 163530"/>
                <a:gd name="csY14" fmla="*/ 6541 h 138402"/>
                <a:gd name="csX15" fmla="*/ 58710 w 163530"/>
                <a:gd name="csY15" fmla="*/ 9682 h 138402"/>
                <a:gd name="csX16" fmla="*/ 57793 w 163530"/>
                <a:gd name="csY16" fmla="*/ 13412 h 138402"/>
                <a:gd name="csX17" fmla="*/ 27103 w 163530"/>
                <a:gd name="csY17" fmla="*/ 118833 h 138402"/>
                <a:gd name="csX18" fmla="*/ 6261 w 163530"/>
                <a:gd name="csY18" fmla="*/ 128060 h 138402"/>
                <a:gd name="csX19" fmla="*/ 77 w 163530"/>
                <a:gd name="csY19" fmla="*/ 131987 h 138402"/>
                <a:gd name="csX20" fmla="*/ 3283 w 163530"/>
                <a:gd name="csY20" fmla="*/ 134146 h 138402"/>
                <a:gd name="csX21" fmla="*/ 32142 w 163530"/>
                <a:gd name="csY21" fmla="*/ 133557 h 138402"/>
                <a:gd name="csX22" fmla="*/ 61229 w 163530"/>
                <a:gd name="csY22" fmla="*/ 134146 h 138402"/>
                <a:gd name="csX23" fmla="*/ 65810 w 163530"/>
                <a:gd name="csY23" fmla="*/ 130220 h 138402"/>
                <a:gd name="csX24" fmla="*/ 59397 w 163530"/>
                <a:gd name="csY24" fmla="*/ 128060 h 138402"/>
                <a:gd name="csX25" fmla="*/ 44509 w 163530"/>
                <a:gd name="csY25" fmla="*/ 124527 h 138402"/>
                <a:gd name="csX26" fmla="*/ 45197 w 163530"/>
                <a:gd name="csY26" fmla="*/ 121189 h 138402"/>
                <a:gd name="csX27" fmla="*/ 60313 w 163530"/>
                <a:gd name="csY27" fmla="*/ 69166 h 138402"/>
                <a:gd name="csX28" fmla="*/ 87568 w 163530"/>
                <a:gd name="csY28" fmla="*/ 69166 h 138402"/>
                <a:gd name="csX29" fmla="*/ 112533 w 163530"/>
                <a:gd name="csY29" fmla="*/ 87030 h 138402"/>
                <a:gd name="csX30" fmla="*/ 109326 w 163530"/>
                <a:gd name="csY30" fmla="*/ 100576 h 138402"/>
                <a:gd name="csX31" fmla="*/ 105662 w 163530"/>
                <a:gd name="csY31" fmla="*/ 117263 h 138402"/>
                <a:gd name="csX32" fmla="*/ 136123 w 163530"/>
                <a:gd name="csY32" fmla="*/ 138465 h 138402"/>
                <a:gd name="csX33" fmla="*/ 163607 w 163530"/>
                <a:gd name="csY33" fmla="*/ 115889 h 138402"/>
                <a:gd name="csX34" fmla="*/ 160859 w 163530"/>
                <a:gd name="csY34" fmla="*/ 113533 h 138402"/>
                <a:gd name="csX35" fmla="*/ 157881 w 163530"/>
                <a:gd name="csY35" fmla="*/ 116281 h 138402"/>
                <a:gd name="csX36" fmla="*/ 137039 w 163530"/>
                <a:gd name="csY36" fmla="*/ 134146 h 138402"/>
                <a:gd name="csX37" fmla="*/ 127878 w 163530"/>
                <a:gd name="csY37" fmla="*/ 122171 h 138402"/>
                <a:gd name="csX38" fmla="*/ 130168 w 163530"/>
                <a:gd name="csY38" fmla="*/ 99791 h 138402"/>
                <a:gd name="csX39" fmla="*/ 131084 w 163530"/>
                <a:gd name="csY39" fmla="*/ 90564 h 138402"/>
                <a:gd name="csX40" fmla="*/ 109555 w 163530"/>
                <a:gd name="csY40" fmla="*/ 67399 h 1384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63530" h="138402">
                  <a:moveTo>
                    <a:pt x="76574" y="13609"/>
                  </a:moveTo>
                  <a:cubicBezTo>
                    <a:pt x="77948" y="8897"/>
                    <a:pt x="78636" y="6934"/>
                    <a:pt x="82987" y="6345"/>
                  </a:cubicBezTo>
                  <a:cubicBezTo>
                    <a:pt x="85049" y="6149"/>
                    <a:pt x="92378" y="6149"/>
                    <a:pt x="96958" y="6149"/>
                  </a:cubicBezTo>
                  <a:cubicBezTo>
                    <a:pt x="113220" y="6149"/>
                    <a:pt x="138643" y="6149"/>
                    <a:pt x="138643" y="25584"/>
                  </a:cubicBezTo>
                  <a:cubicBezTo>
                    <a:pt x="138643" y="32258"/>
                    <a:pt x="134978" y="45804"/>
                    <a:pt x="126046" y="53461"/>
                  </a:cubicBezTo>
                  <a:cubicBezTo>
                    <a:pt x="120091" y="58565"/>
                    <a:pt x="107952" y="64847"/>
                    <a:pt x="87339" y="64847"/>
                  </a:cubicBezTo>
                  <a:lnTo>
                    <a:pt x="61687" y="64847"/>
                  </a:lnTo>
                  <a:lnTo>
                    <a:pt x="76574" y="13609"/>
                  </a:lnTo>
                  <a:close/>
                  <a:moveTo>
                    <a:pt x="109555" y="67399"/>
                  </a:moveTo>
                  <a:cubicBezTo>
                    <a:pt x="132688" y="63080"/>
                    <a:pt x="159943" y="49338"/>
                    <a:pt x="159943" y="29510"/>
                  </a:cubicBezTo>
                  <a:cubicBezTo>
                    <a:pt x="159943" y="12627"/>
                    <a:pt x="139330" y="63"/>
                    <a:pt x="109326" y="63"/>
                  </a:cubicBezTo>
                  <a:lnTo>
                    <a:pt x="44051" y="63"/>
                  </a:lnTo>
                  <a:cubicBezTo>
                    <a:pt x="39471" y="63"/>
                    <a:pt x="37409" y="63"/>
                    <a:pt x="37409" y="3989"/>
                  </a:cubicBezTo>
                  <a:cubicBezTo>
                    <a:pt x="37409" y="6149"/>
                    <a:pt x="39471" y="6149"/>
                    <a:pt x="43822" y="6149"/>
                  </a:cubicBezTo>
                  <a:cubicBezTo>
                    <a:pt x="44280" y="6149"/>
                    <a:pt x="48632" y="6149"/>
                    <a:pt x="52526" y="6541"/>
                  </a:cubicBezTo>
                  <a:cubicBezTo>
                    <a:pt x="56648" y="6934"/>
                    <a:pt x="58710" y="7130"/>
                    <a:pt x="58710" y="9682"/>
                  </a:cubicBezTo>
                  <a:cubicBezTo>
                    <a:pt x="58710" y="10467"/>
                    <a:pt x="58480" y="11056"/>
                    <a:pt x="57793" y="13412"/>
                  </a:cubicBezTo>
                  <a:lnTo>
                    <a:pt x="27103" y="118833"/>
                  </a:lnTo>
                  <a:cubicBezTo>
                    <a:pt x="24812" y="126490"/>
                    <a:pt x="24354" y="128060"/>
                    <a:pt x="6261" y="128060"/>
                  </a:cubicBezTo>
                  <a:cubicBezTo>
                    <a:pt x="2138" y="128060"/>
                    <a:pt x="77" y="128060"/>
                    <a:pt x="77" y="131987"/>
                  </a:cubicBezTo>
                  <a:cubicBezTo>
                    <a:pt x="77" y="134146"/>
                    <a:pt x="2825" y="134146"/>
                    <a:pt x="3283" y="134146"/>
                  </a:cubicBezTo>
                  <a:cubicBezTo>
                    <a:pt x="9696" y="134146"/>
                    <a:pt x="25729" y="133557"/>
                    <a:pt x="32142" y="133557"/>
                  </a:cubicBezTo>
                  <a:cubicBezTo>
                    <a:pt x="38555" y="133557"/>
                    <a:pt x="54816" y="134146"/>
                    <a:pt x="61229" y="134146"/>
                  </a:cubicBezTo>
                  <a:cubicBezTo>
                    <a:pt x="63061" y="134146"/>
                    <a:pt x="65810" y="134146"/>
                    <a:pt x="65810" y="130220"/>
                  </a:cubicBezTo>
                  <a:cubicBezTo>
                    <a:pt x="65810" y="128060"/>
                    <a:pt x="63748" y="128060"/>
                    <a:pt x="59397" y="128060"/>
                  </a:cubicBezTo>
                  <a:cubicBezTo>
                    <a:pt x="50922" y="128060"/>
                    <a:pt x="44509" y="128060"/>
                    <a:pt x="44509" y="124527"/>
                  </a:cubicBezTo>
                  <a:cubicBezTo>
                    <a:pt x="44509" y="123349"/>
                    <a:pt x="44967" y="122367"/>
                    <a:pt x="45197" y="121189"/>
                  </a:cubicBezTo>
                  <a:lnTo>
                    <a:pt x="60313" y="69166"/>
                  </a:lnTo>
                  <a:lnTo>
                    <a:pt x="87568" y="69166"/>
                  </a:lnTo>
                  <a:cubicBezTo>
                    <a:pt x="108410" y="69166"/>
                    <a:pt x="112533" y="80159"/>
                    <a:pt x="112533" y="87030"/>
                  </a:cubicBezTo>
                  <a:cubicBezTo>
                    <a:pt x="112533" y="89975"/>
                    <a:pt x="110700" y="96061"/>
                    <a:pt x="109326" y="100576"/>
                  </a:cubicBezTo>
                  <a:cubicBezTo>
                    <a:pt x="107723" y="106073"/>
                    <a:pt x="105662" y="113337"/>
                    <a:pt x="105662" y="117263"/>
                  </a:cubicBezTo>
                  <a:cubicBezTo>
                    <a:pt x="105662" y="138465"/>
                    <a:pt x="133146" y="138465"/>
                    <a:pt x="136123" y="138465"/>
                  </a:cubicBezTo>
                  <a:cubicBezTo>
                    <a:pt x="155591" y="138465"/>
                    <a:pt x="163607" y="118637"/>
                    <a:pt x="163607" y="115889"/>
                  </a:cubicBezTo>
                  <a:cubicBezTo>
                    <a:pt x="163607" y="113533"/>
                    <a:pt x="161088" y="113533"/>
                    <a:pt x="160859" y="113533"/>
                  </a:cubicBezTo>
                  <a:cubicBezTo>
                    <a:pt x="158798" y="113533"/>
                    <a:pt x="158340" y="114907"/>
                    <a:pt x="157881" y="116281"/>
                  </a:cubicBezTo>
                  <a:cubicBezTo>
                    <a:pt x="152156" y="130809"/>
                    <a:pt x="142307" y="134146"/>
                    <a:pt x="137039" y="134146"/>
                  </a:cubicBezTo>
                  <a:cubicBezTo>
                    <a:pt x="129481" y="134146"/>
                    <a:pt x="127878" y="129827"/>
                    <a:pt x="127878" y="122171"/>
                  </a:cubicBezTo>
                  <a:cubicBezTo>
                    <a:pt x="127878" y="116085"/>
                    <a:pt x="129252" y="106073"/>
                    <a:pt x="130168" y="99791"/>
                  </a:cubicBezTo>
                  <a:cubicBezTo>
                    <a:pt x="130626" y="97042"/>
                    <a:pt x="131084" y="93313"/>
                    <a:pt x="131084" y="90564"/>
                  </a:cubicBezTo>
                  <a:cubicBezTo>
                    <a:pt x="131084" y="75448"/>
                    <a:pt x="115739" y="69362"/>
                    <a:pt x="109555" y="67399"/>
                  </a:cubicBezTo>
                  <a:close/>
                </a:path>
              </a:pathLst>
            </a:custGeom>
            <a:grpFill/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9" name="Freeform 608">
              <a:extLst>
                <a:ext uri="{FF2B5EF4-FFF2-40B4-BE49-F238E27FC236}">
                  <a16:creationId xmlns:a16="http://schemas.microsoft.com/office/drawing/2014/main" id="{8228E439-3853-E09A-CBE1-B19DC1F82AA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9031" y="4705396"/>
              <a:ext cx="65091" cy="59228"/>
            </a:xfrm>
            <a:custGeom>
              <a:avLst/>
              <a:gdLst>
                <a:gd name="csX0" fmla="*/ 37600 w 65091"/>
                <a:gd name="csY0" fmla="*/ 29742 h 59228"/>
                <a:gd name="csX1" fmla="*/ 60687 w 65091"/>
                <a:gd name="csY1" fmla="*/ 21222 h 59228"/>
                <a:gd name="csX2" fmla="*/ 65176 w 65091"/>
                <a:gd name="csY2" fmla="*/ 16962 h 59228"/>
                <a:gd name="csX3" fmla="*/ 60206 w 65091"/>
                <a:gd name="csY3" fmla="*/ 12564 h 59228"/>
                <a:gd name="csX4" fmla="*/ 56839 w 65091"/>
                <a:gd name="csY4" fmla="*/ 13801 h 59228"/>
                <a:gd name="csX5" fmla="*/ 35035 w 65091"/>
                <a:gd name="csY5" fmla="*/ 26307 h 59228"/>
                <a:gd name="csX6" fmla="*/ 37440 w 65091"/>
                <a:gd name="csY6" fmla="*/ 5968 h 59228"/>
                <a:gd name="csX7" fmla="*/ 32630 w 65091"/>
                <a:gd name="csY7" fmla="*/ 59 h 59228"/>
                <a:gd name="csX8" fmla="*/ 27660 w 65091"/>
                <a:gd name="csY8" fmla="*/ 4182 h 59228"/>
                <a:gd name="csX9" fmla="*/ 28462 w 65091"/>
                <a:gd name="csY9" fmla="*/ 10915 h 59228"/>
                <a:gd name="csX10" fmla="*/ 30225 w 65091"/>
                <a:gd name="csY10" fmla="*/ 26307 h 59228"/>
                <a:gd name="csX11" fmla="*/ 8582 w 65091"/>
                <a:gd name="csY11" fmla="*/ 13801 h 59228"/>
                <a:gd name="csX12" fmla="*/ 5054 w 65091"/>
                <a:gd name="csY12" fmla="*/ 12564 h 59228"/>
                <a:gd name="csX13" fmla="*/ 84 w 65091"/>
                <a:gd name="csY13" fmla="*/ 16962 h 59228"/>
                <a:gd name="csX14" fmla="*/ 3451 w 65091"/>
                <a:gd name="csY14" fmla="*/ 20947 h 59228"/>
                <a:gd name="csX15" fmla="*/ 27660 w 65091"/>
                <a:gd name="csY15" fmla="*/ 29605 h 59228"/>
                <a:gd name="csX16" fmla="*/ 4573 w 65091"/>
                <a:gd name="csY16" fmla="*/ 38125 h 59228"/>
                <a:gd name="csX17" fmla="*/ 84 w 65091"/>
                <a:gd name="csY17" fmla="*/ 42385 h 59228"/>
                <a:gd name="csX18" fmla="*/ 5054 w 65091"/>
                <a:gd name="csY18" fmla="*/ 46782 h 59228"/>
                <a:gd name="csX19" fmla="*/ 8421 w 65091"/>
                <a:gd name="csY19" fmla="*/ 45545 h 59228"/>
                <a:gd name="csX20" fmla="*/ 30225 w 65091"/>
                <a:gd name="csY20" fmla="*/ 33040 h 59228"/>
                <a:gd name="csX21" fmla="*/ 27660 w 65091"/>
                <a:gd name="csY21" fmla="*/ 55165 h 59228"/>
                <a:gd name="csX22" fmla="*/ 32630 w 65091"/>
                <a:gd name="csY22" fmla="*/ 59287 h 59228"/>
                <a:gd name="csX23" fmla="*/ 37600 w 65091"/>
                <a:gd name="csY23" fmla="*/ 55165 h 59228"/>
                <a:gd name="csX24" fmla="*/ 36799 w 65091"/>
                <a:gd name="csY24" fmla="*/ 48431 h 59228"/>
                <a:gd name="csX25" fmla="*/ 35035 w 65091"/>
                <a:gd name="csY25" fmla="*/ 33040 h 59228"/>
                <a:gd name="csX26" fmla="*/ 54274 w 65091"/>
                <a:gd name="csY26" fmla="*/ 44034 h 59228"/>
                <a:gd name="csX27" fmla="*/ 60206 w 65091"/>
                <a:gd name="csY27" fmla="*/ 46782 h 59228"/>
                <a:gd name="csX28" fmla="*/ 65176 w 65091"/>
                <a:gd name="csY28" fmla="*/ 42385 h 59228"/>
                <a:gd name="csX29" fmla="*/ 61809 w 65091"/>
                <a:gd name="csY29" fmla="*/ 38400 h 59228"/>
                <a:gd name="csX30" fmla="*/ 37600 w 65091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65091" h="59228">
                  <a:moveTo>
                    <a:pt x="37600" y="29742"/>
                  </a:moveTo>
                  <a:cubicBezTo>
                    <a:pt x="50747" y="24795"/>
                    <a:pt x="56679" y="22871"/>
                    <a:pt x="60687" y="21222"/>
                  </a:cubicBezTo>
                  <a:cubicBezTo>
                    <a:pt x="63733" y="20123"/>
                    <a:pt x="65176" y="19573"/>
                    <a:pt x="65176" y="16962"/>
                  </a:cubicBezTo>
                  <a:cubicBezTo>
                    <a:pt x="65176" y="14626"/>
                    <a:pt x="63092" y="12564"/>
                    <a:pt x="60206" y="12564"/>
                  </a:cubicBezTo>
                  <a:cubicBezTo>
                    <a:pt x="59084" y="12564"/>
                    <a:pt x="58763" y="12564"/>
                    <a:pt x="56839" y="13801"/>
                  </a:cubicBezTo>
                  <a:lnTo>
                    <a:pt x="35035" y="26307"/>
                  </a:lnTo>
                  <a:lnTo>
                    <a:pt x="37440" y="5968"/>
                  </a:lnTo>
                  <a:cubicBezTo>
                    <a:pt x="37761" y="3495"/>
                    <a:pt x="37440" y="59"/>
                    <a:pt x="32630" y="59"/>
                  </a:cubicBezTo>
                  <a:cubicBezTo>
                    <a:pt x="30706" y="59"/>
                    <a:pt x="27660" y="1159"/>
                    <a:pt x="27660" y="4182"/>
                  </a:cubicBezTo>
                  <a:cubicBezTo>
                    <a:pt x="27660" y="5419"/>
                    <a:pt x="28301" y="9541"/>
                    <a:pt x="28462" y="10915"/>
                  </a:cubicBezTo>
                  <a:cubicBezTo>
                    <a:pt x="28782" y="13252"/>
                    <a:pt x="29905" y="23146"/>
                    <a:pt x="30225" y="26307"/>
                  </a:cubicBezTo>
                  <a:lnTo>
                    <a:pt x="8582" y="13801"/>
                  </a:lnTo>
                  <a:cubicBezTo>
                    <a:pt x="6978" y="12977"/>
                    <a:pt x="6497" y="12564"/>
                    <a:pt x="5054" y="12564"/>
                  </a:cubicBezTo>
                  <a:cubicBezTo>
                    <a:pt x="2169" y="12564"/>
                    <a:pt x="84" y="14626"/>
                    <a:pt x="84" y="16962"/>
                  </a:cubicBezTo>
                  <a:cubicBezTo>
                    <a:pt x="84" y="19710"/>
                    <a:pt x="2008" y="20397"/>
                    <a:pt x="3451" y="20947"/>
                  </a:cubicBezTo>
                  <a:lnTo>
                    <a:pt x="27660" y="29605"/>
                  </a:lnTo>
                  <a:cubicBezTo>
                    <a:pt x="14514" y="34552"/>
                    <a:pt x="8582" y="36476"/>
                    <a:pt x="4573" y="38125"/>
                  </a:cubicBezTo>
                  <a:cubicBezTo>
                    <a:pt x="1527" y="39224"/>
                    <a:pt x="84" y="39774"/>
                    <a:pt x="84" y="42385"/>
                  </a:cubicBezTo>
                  <a:cubicBezTo>
                    <a:pt x="84" y="44721"/>
                    <a:pt x="2169" y="46782"/>
                    <a:pt x="5054" y="46782"/>
                  </a:cubicBezTo>
                  <a:cubicBezTo>
                    <a:pt x="6177" y="46782"/>
                    <a:pt x="6497" y="46782"/>
                    <a:pt x="8421" y="45545"/>
                  </a:cubicBezTo>
                  <a:lnTo>
                    <a:pt x="30225" y="33040"/>
                  </a:lnTo>
                  <a:lnTo>
                    <a:pt x="27660" y="55165"/>
                  </a:lnTo>
                  <a:cubicBezTo>
                    <a:pt x="27660" y="58188"/>
                    <a:pt x="30706" y="59287"/>
                    <a:pt x="32630" y="59287"/>
                  </a:cubicBezTo>
                  <a:cubicBezTo>
                    <a:pt x="34554" y="59287"/>
                    <a:pt x="37600" y="58188"/>
                    <a:pt x="37600" y="55165"/>
                  </a:cubicBezTo>
                  <a:cubicBezTo>
                    <a:pt x="37600" y="53928"/>
                    <a:pt x="36959" y="49805"/>
                    <a:pt x="36799" y="48431"/>
                  </a:cubicBezTo>
                  <a:cubicBezTo>
                    <a:pt x="36478" y="46095"/>
                    <a:pt x="35356" y="36201"/>
                    <a:pt x="35035" y="33040"/>
                  </a:cubicBezTo>
                  <a:lnTo>
                    <a:pt x="54274" y="44034"/>
                  </a:lnTo>
                  <a:cubicBezTo>
                    <a:pt x="58442" y="46782"/>
                    <a:pt x="58763" y="46782"/>
                    <a:pt x="60206" y="46782"/>
                  </a:cubicBezTo>
                  <a:cubicBezTo>
                    <a:pt x="63092" y="46782"/>
                    <a:pt x="65176" y="44721"/>
                    <a:pt x="65176" y="42385"/>
                  </a:cubicBezTo>
                  <a:cubicBezTo>
                    <a:pt x="65176" y="39636"/>
                    <a:pt x="63252" y="38949"/>
                    <a:pt x="61809" y="38400"/>
                  </a:cubicBezTo>
                  <a:lnTo>
                    <a:pt x="37600" y="29742"/>
                  </a:lnTo>
                  <a:close/>
                </a:path>
              </a:pathLst>
            </a:custGeom>
            <a:grpFill/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</p:spTree>
    <p:extLst>
      <p:ext uri="{BB962C8B-B14F-4D97-AF65-F5344CB8AC3E}">
        <p14:creationId xmlns:p14="http://schemas.microsoft.com/office/powerpoint/2010/main" val="4102962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0201-F602-5AB9-F331-572206DE8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D2E2E1-8A42-FEE0-E81B-95D52E50DD4B}"/>
              </a:ext>
            </a:extLst>
          </p:cNvPr>
          <p:cNvSpPr/>
          <p:nvPr/>
        </p:nvSpPr>
        <p:spPr>
          <a:xfrm>
            <a:off x="1699670" y="5528808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17F6D3-51E7-4FF8-FE5A-8F95522D0765}"/>
              </a:ext>
            </a:extLst>
          </p:cNvPr>
          <p:cNvSpPr/>
          <p:nvPr/>
        </p:nvSpPr>
        <p:spPr>
          <a:xfrm>
            <a:off x="1705454" y="4374074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2E60C0-4833-B982-2CB0-2813629D7BE8}"/>
              </a:ext>
            </a:extLst>
          </p:cNvPr>
          <p:cNvSpPr txBox="1"/>
          <p:nvPr/>
        </p:nvSpPr>
        <p:spPr>
          <a:xfrm>
            <a:off x="1831240" y="5507616"/>
            <a:ext cx="317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synergy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reflects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multivariate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correlations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for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chemotactic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1AF87-0806-672F-843E-C4905156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E5681-57C6-C2B9-0ECB-C0173550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13</a:t>
            </a:fld>
            <a:endParaRPr lang="it-IT" dirty="0"/>
          </a:p>
        </p:txBody>
      </p:sp>
      <p:grpSp>
        <p:nvGrpSpPr>
          <p:cNvPr id="721" name="Group 720">
            <a:extLst>
              <a:ext uri="{FF2B5EF4-FFF2-40B4-BE49-F238E27FC236}">
                <a16:creationId xmlns:a16="http://schemas.microsoft.com/office/drawing/2014/main" id="{24225738-C0EB-A1E6-EDAA-9A2E95294A8C}"/>
              </a:ext>
            </a:extLst>
          </p:cNvPr>
          <p:cNvGrpSpPr/>
          <p:nvPr/>
        </p:nvGrpSpPr>
        <p:grpSpPr>
          <a:xfrm>
            <a:off x="204723" y="596900"/>
            <a:ext cx="4814672" cy="3237047"/>
            <a:chOff x="204723" y="596900"/>
            <a:chExt cx="4814672" cy="32370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ED4A56-E45A-9364-8577-12CA7E9B6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4"/>
            <a:stretch>
              <a:fillRect/>
            </a:stretch>
          </p:blipFill>
          <p:spPr>
            <a:xfrm>
              <a:off x="781513" y="827887"/>
              <a:ext cx="4237882" cy="2711806"/>
            </a:xfrm>
            <a:prstGeom prst="rect">
              <a:avLst/>
            </a:prstGeom>
          </p:spPr>
        </p:pic>
        <p:grpSp>
          <p:nvGrpSpPr>
            <p:cNvPr id="377" name="Group 376" descr="\documentclass{article}&#10;\usepackage{amsmath}&#10;\pagestyle{empty}&#10;\begin{document}&#10;&#10;$U_1^*$&#10;&#10;&#10;&#10;\end{document}" title="IguanaTex Vector Display">
              <a:extLst>
                <a:ext uri="{FF2B5EF4-FFF2-40B4-BE49-F238E27FC236}">
                  <a16:creationId xmlns:a16="http://schemas.microsoft.com/office/drawing/2014/main" id="{CB1A621B-0704-8862-8FE5-D0AB57CBD4DA}"/>
                </a:ext>
              </a:extLst>
            </p:cNvPr>
            <p:cNvGrpSpPr>
              <a:grpSpLocks noChangeAspect="1"/>
            </p:cNvGrpSpPr>
            <p:nvPr>
              <p:custDataLst>
                <p:tags r:id="rId103"/>
              </p:custDataLst>
            </p:nvPr>
          </p:nvGrpSpPr>
          <p:grpSpPr>
            <a:xfrm>
              <a:off x="1696650" y="3644341"/>
              <a:ext cx="216874" cy="189606"/>
              <a:chOff x="3196592" y="4739770"/>
              <a:chExt cx="216874" cy="189606"/>
            </a:xfrm>
          </p:grpSpPr>
          <p:sp>
            <p:nvSpPr>
              <p:cNvPr id="374" name="Freeform 373">
                <a:extLst>
                  <a:ext uri="{FF2B5EF4-FFF2-40B4-BE49-F238E27FC236}">
                    <a16:creationId xmlns:a16="http://schemas.microsoft.com/office/drawing/2014/main" id="{7F21A703-4DBF-D6E6-4FD1-DD5218CDC9AA}"/>
                  </a:ext>
                </a:extLst>
              </p:cNvPr>
              <p:cNvSpPr/>
              <p:nvPr>
                <p:custDataLst>
                  <p:tags r:id="rId139"/>
                </p:custDataLst>
              </p:nvPr>
            </p:nvSpPr>
            <p:spPr>
              <a:xfrm>
                <a:off x="3196592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E6B7891B-4534-EBA4-9807-796624785049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3355933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169325D8-43ED-320B-F0C9-B678E49C1E66}"/>
                  </a:ext>
                </a:extLst>
              </p:cNvPr>
              <p:cNvSpPr/>
              <p:nvPr>
                <p:custDataLst>
                  <p:tags r:id="rId141"/>
                </p:custDataLst>
              </p:nvPr>
            </p:nvSpPr>
            <p:spPr>
              <a:xfrm>
                <a:off x="3336696" y="4835282"/>
                <a:ext cx="51581" cy="94094"/>
              </a:xfrm>
              <a:custGeom>
                <a:avLst/>
                <a:gdLst>
                  <a:gd name="csX0" fmla="*/ 32110 w 51581"/>
                  <a:gd name="csY0" fmla="*/ 4033 h 94094"/>
                  <a:gd name="csX1" fmla="*/ 27858 w 51581"/>
                  <a:gd name="csY1" fmla="*/ 65 h 94094"/>
                  <a:gd name="csX2" fmla="*/ 84 w 51581"/>
                  <a:gd name="csY2" fmla="*/ 9135 h 94094"/>
                  <a:gd name="csX3" fmla="*/ 84 w 51581"/>
                  <a:gd name="csY3" fmla="*/ 14236 h 94094"/>
                  <a:gd name="csX4" fmla="*/ 20631 w 51581"/>
                  <a:gd name="csY4" fmla="*/ 10268 h 94094"/>
                  <a:gd name="csX5" fmla="*/ 20631 w 51581"/>
                  <a:gd name="csY5" fmla="*/ 82540 h 94094"/>
                  <a:gd name="csX6" fmla="*/ 6460 w 51581"/>
                  <a:gd name="csY6" fmla="*/ 89058 h 94094"/>
                  <a:gd name="csX7" fmla="*/ 1075 w 51581"/>
                  <a:gd name="csY7" fmla="*/ 89058 h 94094"/>
                  <a:gd name="csX8" fmla="*/ 1075 w 51581"/>
                  <a:gd name="csY8" fmla="*/ 94160 h 94094"/>
                  <a:gd name="csX9" fmla="*/ 26300 w 51581"/>
                  <a:gd name="csY9" fmla="*/ 93593 h 94094"/>
                  <a:gd name="csX10" fmla="*/ 51665 w 51581"/>
                  <a:gd name="csY10" fmla="*/ 94160 h 94094"/>
                  <a:gd name="csX11" fmla="*/ 51665 w 51581"/>
                  <a:gd name="csY11" fmla="*/ 89058 h 94094"/>
                  <a:gd name="csX12" fmla="*/ 46281 w 51581"/>
                  <a:gd name="csY12" fmla="*/ 89058 h 94094"/>
                  <a:gd name="csX13" fmla="*/ 32110 w 51581"/>
                  <a:gd name="csY13" fmla="*/ 82540 h 94094"/>
                  <a:gd name="csX14" fmla="*/ 32110 w 51581"/>
                  <a:gd name="csY14" fmla="*/ 4033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1581" h="94094">
                    <a:moveTo>
                      <a:pt x="32110" y="4033"/>
                    </a:moveTo>
                    <a:cubicBezTo>
                      <a:pt x="32110" y="207"/>
                      <a:pt x="31826" y="65"/>
                      <a:pt x="27858" y="65"/>
                    </a:cubicBezTo>
                    <a:cubicBezTo>
                      <a:pt x="18789" y="8993"/>
                      <a:pt x="5894" y="9135"/>
                      <a:pt x="84" y="9135"/>
                    </a:cubicBezTo>
                    <a:lnTo>
                      <a:pt x="84" y="14236"/>
                    </a:lnTo>
                    <a:cubicBezTo>
                      <a:pt x="3485" y="14236"/>
                      <a:pt x="12837" y="14236"/>
                      <a:pt x="20631" y="10268"/>
                    </a:cubicBezTo>
                    <a:lnTo>
                      <a:pt x="20631" y="82540"/>
                    </a:lnTo>
                    <a:cubicBezTo>
                      <a:pt x="20631" y="87216"/>
                      <a:pt x="20631" y="89058"/>
                      <a:pt x="6460" y="89058"/>
                    </a:cubicBezTo>
                    <a:lnTo>
                      <a:pt x="1075" y="89058"/>
                    </a:lnTo>
                    <a:lnTo>
                      <a:pt x="1075" y="94160"/>
                    </a:lnTo>
                    <a:cubicBezTo>
                      <a:pt x="3626" y="94018"/>
                      <a:pt x="21056" y="93593"/>
                      <a:pt x="26300" y="93593"/>
                    </a:cubicBezTo>
                    <a:cubicBezTo>
                      <a:pt x="30693" y="93593"/>
                      <a:pt x="48548" y="94018"/>
                      <a:pt x="51665" y="94160"/>
                    </a:cubicBezTo>
                    <a:lnTo>
                      <a:pt x="51665" y="89058"/>
                    </a:lnTo>
                    <a:lnTo>
                      <a:pt x="46281" y="89058"/>
                    </a:lnTo>
                    <a:cubicBezTo>
                      <a:pt x="32110" y="89058"/>
                      <a:pt x="32110" y="87216"/>
                      <a:pt x="32110" y="82540"/>
                    </a:cubicBezTo>
                    <a:lnTo>
                      <a:pt x="32110" y="403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87" name="Group 386" descr="\documentclass{article}&#10;\usepackage{amsmath}&#10;\pagestyle{empty}&#10;\begin{document}&#10;&#10;$U_2^*$&#10;&#10;&#10;&#10;\end{document}" title="IguanaTex Vector Display">
              <a:extLst>
                <a:ext uri="{FF2B5EF4-FFF2-40B4-BE49-F238E27FC236}">
                  <a16:creationId xmlns:a16="http://schemas.microsoft.com/office/drawing/2014/main" id="{090CAD79-CAF2-5216-6C18-B11345FA22DC}"/>
                </a:ext>
              </a:extLst>
            </p:cNvPr>
            <p:cNvGrpSpPr>
              <a:grpSpLocks noChangeAspect="1"/>
            </p:cNvGrpSpPr>
            <p:nvPr>
              <p:custDataLst>
                <p:tags r:id="rId104"/>
              </p:custDataLst>
            </p:nvPr>
          </p:nvGrpSpPr>
          <p:grpSpPr>
            <a:xfrm>
              <a:off x="2522150" y="3644341"/>
              <a:ext cx="216874" cy="189606"/>
              <a:chOff x="4019390" y="4739770"/>
              <a:chExt cx="216874" cy="189606"/>
            </a:xfrm>
          </p:grpSpPr>
          <p:sp>
            <p:nvSpPr>
              <p:cNvPr id="384" name="Freeform 383">
                <a:extLst>
                  <a:ext uri="{FF2B5EF4-FFF2-40B4-BE49-F238E27FC236}">
                    <a16:creationId xmlns:a16="http://schemas.microsoft.com/office/drawing/2014/main" id="{9E28A80B-39AA-222D-EEEE-2AD339C1DF81}"/>
                  </a:ext>
                </a:extLst>
              </p:cNvPr>
              <p:cNvSpPr/>
              <p:nvPr>
                <p:custDataLst>
                  <p:tags r:id="rId136"/>
                </p:custDataLst>
              </p:nvPr>
            </p:nvSpPr>
            <p:spPr>
              <a:xfrm>
                <a:off x="4019390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FCBD6A23-A0C0-9820-9F9A-814F5BA7CE10}"/>
                  </a:ext>
                </a:extLst>
              </p:cNvPr>
              <p:cNvSpPr/>
              <p:nvPr>
                <p:custDataLst>
                  <p:tags r:id="rId137"/>
                </p:custDataLst>
              </p:nvPr>
            </p:nvSpPr>
            <p:spPr>
              <a:xfrm>
                <a:off x="4178731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910D4ED5-4464-77AB-EE7F-DAB8F2D8CB61}"/>
                  </a:ext>
                </a:extLst>
              </p:cNvPr>
              <p:cNvSpPr/>
              <p:nvPr>
                <p:custDataLst>
                  <p:tags r:id="rId138"/>
                </p:custDataLst>
              </p:nvPr>
            </p:nvSpPr>
            <p:spPr>
              <a:xfrm>
                <a:off x="4152976" y="4835282"/>
                <a:ext cx="62635" cy="94094"/>
              </a:xfrm>
              <a:custGeom>
                <a:avLst/>
                <a:gdLst>
                  <a:gd name="csX0" fmla="*/ 62719 w 62635"/>
                  <a:gd name="csY0" fmla="*/ 68369 h 94094"/>
                  <a:gd name="csX1" fmla="*/ 57901 w 62635"/>
                  <a:gd name="csY1" fmla="*/ 68369 h 94094"/>
                  <a:gd name="csX2" fmla="*/ 54216 w 62635"/>
                  <a:gd name="csY2" fmla="*/ 81264 h 94094"/>
                  <a:gd name="csX3" fmla="*/ 40187 w 62635"/>
                  <a:gd name="csY3" fmla="*/ 82115 h 94094"/>
                  <a:gd name="csX4" fmla="*/ 14113 w 62635"/>
                  <a:gd name="csY4" fmla="*/ 82115 h 94094"/>
                  <a:gd name="csX5" fmla="*/ 42454 w 62635"/>
                  <a:gd name="csY5" fmla="*/ 58307 h 94094"/>
                  <a:gd name="csX6" fmla="*/ 62719 w 62635"/>
                  <a:gd name="csY6" fmla="*/ 27698 h 94094"/>
                  <a:gd name="csX7" fmla="*/ 29559 w 62635"/>
                  <a:gd name="csY7" fmla="*/ 65 h 94094"/>
                  <a:gd name="csX8" fmla="*/ 84 w 62635"/>
                  <a:gd name="csY8" fmla="*/ 25431 h 94094"/>
                  <a:gd name="csX9" fmla="*/ 7594 w 62635"/>
                  <a:gd name="csY9" fmla="*/ 33367 h 94094"/>
                  <a:gd name="csX10" fmla="*/ 15105 w 62635"/>
                  <a:gd name="csY10" fmla="*/ 25856 h 94094"/>
                  <a:gd name="csX11" fmla="*/ 6744 w 62635"/>
                  <a:gd name="csY11" fmla="*/ 18346 h 94094"/>
                  <a:gd name="csX12" fmla="*/ 27433 w 62635"/>
                  <a:gd name="csY12" fmla="*/ 5167 h 94094"/>
                  <a:gd name="csX13" fmla="*/ 48973 w 62635"/>
                  <a:gd name="csY13" fmla="*/ 27698 h 94094"/>
                  <a:gd name="csX14" fmla="*/ 35652 w 62635"/>
                  <a:gd name="csY14" fmla="*/ 54906 h 94094"/>
                  <a:gd name="csX15" fmla="*/ 1501 w 62635"/>
                  <a:gd name="csY15" fmla="*/ 88633 h 94094"/>
                  <a:gd name="csX16" fmla="*/ 84 w 62635"/>
                  <a:gd name="csY16" fmla="*/ 94160 h 94094"/>
                  <a:gd name="csX17" fmla="*/ 58467 w 62635"/>
                  <a:gd name="csY17" fmla="*/ 94160 h 94094"/>
                  <a:gd name="csX18" fmla="*/ 62719 w 62635"/>
                  <a:gd name="csY18" fmla="*/ 68369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2635" h="94094">
                    <a:moveTo>
                      <a:pt x="62719" y="68369"/>
                    </a:moveTo>
                    <a:lnTo>
                      <a:pt x="57901" y="68369"/>
                    </a:lnTo>
                    <a:cubicBezTo>
                      <a:pt x="57476" y="71486"/>
                      <a:pt x="56058" y="79847"/>
                      <a:pt x="54216" y="81264"/>
                    </a:cubicBezTo>
                    <a:cubicBezTo>
                      <a:pt x="53083" y="82115"/>
                      <a:pt x="42171" y="82115"/>
                      <a:pt x="40187" y="82115"/>
                    </a:cubicBezTo>
                    <a:lnTo>
                      <a:pt x="14113" y="82115"/>
                    </a:lnTo>
                    <a:cubicBezTo>
                      <a:pt x="28992" y="68936"/>
                      <a:pt x="33952" y="64968"/>
                      <a:pt x="42454" y="58307"/>
                    </a:cubicBezTo>
                    <a:cubicBezTo>
                      <a:pt x="52941" y="49947"/>
                      <a:pt x="62719" y="41161"/>
                      <a:pt x="62719" y="27698"/>
                    </a:cubicBezTo>
                    <a:cubicBezTo>
                      <a:pt x="62719" y="10552"/>
                      <a:pt x="47698" y="65"/>
                      <a:pt x="29559" y="65"/>
                    </a:cubicBezTo>
                    <a:cubicBezTo>
                      <a:pt x="11987" y="65"/>
                      <a:pt x="84" y="12394"/>
                      <a:pt x="84" y="25431"/>
                    </a:cubicBezTo>
                    <a:cubicBezTo>
                      <a:pt x="84" y="32658"/>
                      <a:pt x="6177" y="33367"/>
                      <a:pt x="7594" y="33367"/>
                    </a:cubicBezTo>
                    <a:cubicBezTo>
                      <a:pt x="10995" y="33367"/>
                      <a:pt x="15105" y="30958"/>
                      <a:pt x="15105" y="25856"/>
                    </a:cubicBezTo>
                    <a:cubicBezTo>
                      <a:pt x="15105" y="23305"/>
                      <a:pt x="14113" y="18346"/>
                      <a:pt x="6744" y="18346"/>
                    </a:cubicBezTo>
                    <a:cubicBezTo>
                      <a:pt x="11137" y="8284"/>
                      <a:pt x="20773" y="5167"/>
                      <a:pt x="27433" y="5167"/>
                    </a:cubicBezTo>
                    <a:cubicBezTo>
                      <a:pt x="41604" y="5167"/>
                      <a:pt x="48973" y="16220"/>
                      <a:pt x="48973" y="27698"/>
                    </a:cubicBezTo>
                    <a:cubicBezTo>
                      <a:pt x="48973" y="40027"/>
                      <a:pt x="40187" y="49805"/>
                      <a:pt x="35652" y="54906"/>
                    </a:cubicBezTo>
                    <a:lnTo>
                      <a:pt x="1501" y="88633"/>
                    </a:lnTo>
                    <a:cubicBezTo>
                      <a:pt x="84" y="89908"/>
                      <a:pt x="84" y="90192"/>
                      <a:pt x="84" y="94160"/>
                    </a:cubicBezTo>
                    <a:lnTo>
                      <a:pt x="58467" y="94160"/>
                    </a:lnTo>
                    <a:lnTo>
                      <a:pt x="62719" y="6836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02" name="Group 401" descr="\documentclass{article}&#10;\usepackage{amsmath}&#10;\pagestyle{empty}&#10;\begin{document}&#10;&#10;$S^*$&#10;&#10;&#10;&#10;\end{document}" title="IguanaTex Vector Display">
              <a:extLst>
                <a:ext uri="{FF2B5EF4-FFF2-40B4-BE49-F238E27FC236}">
                  <a16:creationId xmlns:a16="http://schemas.microsoft.com/office/drawing/2014/main" id="{56878F54-575C-0521-4039-493DFE603034}"/>
                </a:ext>
              </a:extLst>
            </p:cNvPr>
            <p:cNvGrpSpPr>
              <a:grpSpLocks noChangeAspect="1"/>
            </p:cNvGrpSpPr>
            <p:nvPr>
              <p:custDataLst>
                <p:tags r:id="rId105"/>
              </p:custDataLst>
            </p:nvPr>
          </p:nvGrpSpPr>
          <p:grpSpPr>
            <a:xfrm>
              <a:off x="4147750" y="3644341"/>
              <a:ext cx="200995" cy="142721"/>
              <a:chOff x="5689365" y="4702135"/>
              <a:chExt cx="200995" cy="142721"/>
            </a:xfrm>
          </p:grpSpPr>
          <p:sp>
            <p:nvSpPr>
              <p:cNvPr id="400" name="Freeform 399">
                <a:extLst>
                  <a:ext uri="{FF2B5EF4-FFF2-40B4-BE49-F238E27FC236}">
                    <a16:creationId xmlns:a16="http://schemas.microsoft.com/office/drawing/2014/main" id="{747EAB5C-B337-EF66-B4DE-30650AAA438C}"/>
                  </a:ext>
                </a:extLst>
              </p:cNvPr>
              <p:cNvSpPr/>
              <p:nvPr>
                <p:custDataLst>
                  <p:tags r:id="rId134"/>
                </p:custDataLst>
              </p:nvPr>
            </p:nvSpPr>
            <p:spPr>
              <a:xfrm>
                <a:off x="5689365" y="4702135"/>
                <a:ext cx="123470" cy="142721"/>
              </a:xfrm>
              <a:custGeom>
                <a:avLst/>
                <a:gdLst>
                  <a:gd name="csX0" fmla="*/ 123547 w 123470"/>
                  <a:gd name="csY0" fmla="*/ 2026 h 142721"/>
                  <a:gd name="csX1" fmla="*/ 121257 w 123470"/>
                  <a:gd name="csY1" fmla="*/ 63 h 142721"/>
                  <a:gd name="csX2" fmla="*/ 117509 w 123470"/>
                  <a:gd name="csY2" fmla="*/ 3007 h 142721"/>
                  <a:gd name="csX3" fmla="*/ 107515 w 123470"/>
                  <a:gd name="csY3" fmla="*/ 14197 h 142721"/>
                  <a:gd name="csX4" fmla="*/ 77740 w 123470"/>
                  <a:gd name="csY4" fmla="*/ 63 h 142721"/>
                  <a:gd name="csX5" fmla="*/ 26312 w 123470"/>
                  <a:gd name="csY5" fmla="*/ 46393 h 142721"/>
                  <a:gd name="csX6" fmla="*/ 47966 w 123470"/>
                  <a:gd name="csY6" fmla="*/ 74270 h 142721"/>
                  <a:gd name="csX7" fmla="*/ 70244 w 123470"/>
                  <a:gd name="csY7" fmla="*/ 79767 h 142721"/>
                  <a:gd name="csX8" fmla="*/ 89400 w 123470"/>
                  <a:gd name="csY8" fmla="*/ 100576 h 142721"/>
                  <a:gd name="csX9" fmla="*/ 51922 w 123470"/>
                  <a:gd name="csY9" fmla="*/ 136698 h 142721"/>
                  <a:gd name="csX10" fmla="*/ 15484 w 123470"/>
                  <a:gd name="csY10" fmla="*/ 108036 h 142721"/>
                  <a:gd name="csX11" fmla="*/ 16734 w 123470"/>
                  <a:gd name="csY11" fmla="*/ 97435 h 142721"/>
                  <a:gd name="csX12" fmla="*/ 17150 w 123470"/>
                  <a:gd name="csY12" fmla="*/ 96061 h 142721"/>
                  <a:gd name="csX13" fmla="*/ 14652 w 123470"/>
                  <a:gd name="csY13" fmla="*/ 93901 h 142721"/>
                  <a:gd name="csX14" fmla="*/ 12569 w 123470"/>
                  <a:gd name="csY14" fmla="*/ 94687 h 142721"/>
                  <a:gd name="csX15" fmla="*/ 77 w 123470"/>
                  <a:gd name="csY15" fmla="*/ 140821 h 142721"/>
                  <a:gd name="csX16" fmla="*/ 2367 w 123470"/>
                  <a:gd name="csY16" fmla="*/ 142784 h 142721"/>
                  <a:gd name="csX17" fmla="*/ 6115 w 123470"/>
                  <a:gd name="csY17" fmla="*/ 139839 h 142721"/>
                  <a:gd name="csX18" fmla="*/ 16317 w 123470"/>
                  <a:gd name="csY18" fmla="*/ 128649 h 142721"/>
                  <a:gd name="csX19" fmla="*/ 51505 w 123470"/>
                  <a:gd name="csY19" fmla="*/ 142784 h 142721"/>
                  <a:gd name="csX20" fmla="*/ 104391 w 123470"/>
                  <a:gd name="csY20" fmla="*/ 92331 h 142721"/>
                  <a:gd name="csX21" fmla="*/ 94189 w 123470"/>
                  <a:gd name="csY21" fmla="*/ 69362 h 142721"/>
                  <a:gd name="csX22" fmla="*/ 67746 w 123470"/>
                  <a:gd name="csY22" fmla="*/ 59546 h 142721"/>
                  <a:gd name="csX23" fmla="*/ 53796 w 123470"/>
                  <a:gd name="csY23" fmla="*/ 56013 h 142721"/>
                  <a:gd name="csX24" fmla="*/ 41095 w 123470"/>
                  <a:gd name="csY24" fmla="*/ 38148 h 142721"/>
                  <a:gd name="csX25" fmla="*/ 77532 w 123470"/>
                  <a:gd name="csY25" fmla="*/ 5560 h 142721"/>
                  <a:gd name="csX26" fmla="*/ 107515 w 123470"/>
                  <a:gd name="csY26" fmla="*/ 35988 h 142721"/>
                  <a:gd name="csX27" fmla="*/ 106682 w 123470"/>
                  <a:gd name="csY27" fmla="*/ 46982 h 142721"/>
                  <a:gd name="csX28" fmla="*/ 109180 w 123470"/>
                  <a:gd name="csY28" fmla="*/ 48945 h 142721"/>
                  <a:gd name="csX29" fmla="*/ 112303 w 123470"/>
                  <a:gd name="csY29" fmla="*/ 45019 h 142721"/>
                  <a:gd name="csX30" fmla="*/ 123547 w 123470"/>
                  <a:gd name="csY30" fmla="*/ 2026 h 1427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23470" h="142721">
                    <a:moveTo>
                      <a:pt x="123547" y="2026"/>
                    </a:moveTo>
                    <a:cubicBezTo>
                      <a:pt x="123547" y="1437"/>
                      <a:pt x="123131" y="63"/>
                      <a:pt x="121257" y="63"/>
                    </a:cubicBezTo>
                    <a:cubicBezTo>
                      <a:pt x="120216" y="63"/>
                      <a:pt x="120007" y="259"/>
                      <a:pt x="117509" y="3007"/>
                    </a:cubicBezTo>
                    <a:lnTo>
                      <a:pt x="107515" y="14197"/>
                    </a:lnTo>
                    <a:cubicBezTo>
                      <a:pt x="102101" y="4971"/>
                      <a:pt x="91274" y="63"/>
                      <a:pt x="77740" y="63"/>
                    </a:cubicBezTo>
                    <a:cubicBezTo>
                      <a:pt x="51297" y="63"/>
                      <a:pt x="26312" y="22639"/>
                      <a:pt x="26312" y="46393"/>
                    </a:cubicBezTo>
                    <a:cubicBezTo>
                      <a:pt x="26312" y="62295"/>
                      <a:pt x="37347" y="71325"/>
                      <a:pt x="47966" y="74270"/>
                    </a:cubicBezTo>
                    <a:lnTo>
                      <a:pt x="70244" y="79767"/>
                    </a:lnTo>
                    <a:cubicBezTo>
                      <a:pt x="77948" y="81534"/>
                      <a:pt x="89400" y="84478"/>
                      <a:pt x="89400" y="100576"/>
                    </a:cubicBezTo>
                    <a:cubicBezTo>
                      <a:pt x="89400" y="118245"/>
                      <a:pt x="72327" y="136698"/>
                      <a:pt x="51922" y="136698"/>
                    </a:cubicBezTo>
                    <a:cubicBezTo>
                      <a:pt x="38596" y="136698"/>
                      <a:pt x="15484" y="132379"/>
                      <a:pt x="15484" y="108036"/>
                    </a:cubicBezTo>
                    <a:cubicBezTo>
                      <a:pt x="15484" y="103325"/>
                      <a:pt x="16526" y="98613"/>
                      <a:pt x="16734" y="97435"/>
                    </a:cubicBezTo>
                    <a:cubicBezTo>
                      <a:pt x="16942" y="96650"/>
                      <a:pt x="17150" y="96454"/>
                      <a:pt x="17150" y="96061"/>
                    </a:cubicBezTo>
                    <a:cubicBezTo>
                      <a:pt x="17150" y="94098"/>
                      <a:pt x="15693" y="93901"/>
                      <a:pt x="14652" y="93901"/>
                    </a:cubicBezTo>
                    <a:cubicBezTo>
                      <a:pt x="13611" y="93901"/>
                      <a:pt x="13194" y="94098"/>
                      <a:pt x="12569" y="94687"/>
                    </a:cubicBezTo>
                    <a:cubicBezTo>
                      <a:pt x="11737" y="95472"/>
                      <a:pt x="77" y="140232"/>
                      <a:pt x="77" y="140821"/>
                    </a:cubicBezTo>
                    <a:cubicBezTo>
                      <a:pt x="77" y="141999"/>
                      <a:pt x="1118" y="142784"/>
                      <a:pt x="2367" y="142784"/>
                    </a:cubicBezTo>
                    <a:cubicBezTo>
                      <a:pt x="3408" y="142784"/>
                      <a:pt x="3616" y="142588"/>
                      <a:pt x="6115" y="139839"/>
                    </a:cubicBezTo>
                    <a:lnTo>
                      <a:pt x="16317" y="128649"/>
                    </a:lnTo>
                    <a:cubicBezTo>
                      <a:pt x="25270" y="140036"/>
                      <a:pt x="39429" y="142784"/>
                      <a:pt x="51505" y="142784"/>
                    </a:cubicBezTo>
                    <a:cubicBezTo>
                      <a:pt x="79822" y="142784"/>
                      <a:pt x="104391" y="116674"/>
                      <a:pt x="104391" y="92331"/>
                    </a:cubicBezTo>
                    <a:cubicBezTo>
                      <a:pt x="104391" y="78785"/>
                      <a:pt x="97312" y="72110"/>
                      <a:pt x="94189" y="69362"/>
                    </a:cubicBezTo>
                    <a:cubicBezTo>
                      <a:pt x="89400" y="64847"/>
                      <a:pt x="86277" y="64062"/>
                      <a:pt x="67746" y="59546"/>
                    </a:cubicBezTo>
                    <a:cubicBezTo>
                      <a:pt x="63165" y="58368"/>
                      <a:pt x="55670" y="56405"/>
                      <a:pt x="53796" y="56013"/>
                    </a:cubicBezTo>
                    <a:cubicBezTo>
                      <a:pt x="48174" y="54246"/>
                      <a:pt x="41095" y="48553"/>
                      <a:pt x="41095" y="38148"/>
                    </a:cubicBezTo>
                    <a:cubicBezTo>
                      <a:pt x="41095" y="22246"/>
                      <a:pt x="57752" y="5560"/>
                      <a:pt x="77532" y="5560"/>
                    </a:cubicBezTo>
                    <a:cubicBezTo>
                      <a:pt x="94814" y="5560"/>
                      <a:pt x="107515" y="14001"/>
                      <a:pt x="107515" y="35988"/>
                    </a:cubicBezTo>
                    <a:cubicBezTo>
                      <a:pt x="107515" y="42271"/>
                      <a:pt x="106682" y="45804"/>
                      <a:pt x="106682" y="46982"/>
                    </a:cubicBezTo>
                    <a:cubicBezTo>
                      <a:pt x="106682" y="47178"/>
                      <a:pt x="106682" y="48945"/>
                      <a:pt x="109180" y="48945"/>
                    </a:cubicBezTo>
                    <a:cubicBezTo>
                      <a:pt x="111262" y="48945"/>
                      <a:pt x="111471" y="48356"/>
                      <a:pt x="112303" y="45019"/>
                    </a:cubicBezTo>
                    <a:lnTo>
                      <a:pt x="123547" y="2026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1" name="Freeform 400">
                <a:extLst>
                  <a:ext uri="{FF2B5EF4-FFF2-40B4-BE49-F238E27FC236}">
                    <a16:creationId xmlns:a16="http://schemas.microsoft.com/office/drawing/2014/main" id="{CEC51579-AA57-1433-3730-083924F3A8D1}"/>
                  </a:ext>
                </a:extLst>
              </p:cNvPr>
              <p:cNvSpPr/>
              <p:nvPr>
                <p:custDataLst>
                  <p:tags r:id="rId135"/>
                </p:custDataLst>
              </p:nvPr>
            </p:nvSpPr>
            <p:spPr>
              <a:xfrm>
                <a:off x="5831186" y="4705396"/>
                <a:ext cx="59174" cy="59228"/>
              </a:xfrm>
              <a:custGeom>
                <a:avLst/>
                <a:gdLst>
                  <a:gd name="csX0" fmla="*/ 34189 w 59174"/>
                  <a:gd name="csY0" fmla="*/ 29742 h 59228"/>
                  <a:gd name="csX1" fmla="*/ 55177 w 59174"/>
                  <a:gd name="csY1" fmla="*/ 21222 h 59228"/>
                  <a:gd name="csX2" fmla="*/ 59258 w 59174"/>
                  <a:gd name="csY2" fmla="*/ 16962 h 59228"/>
                  <a:gd name="csX3" fmla="*/ 54739 w 59174"/>
                  <a:gd name="csY3" fmla="*/ 12564 h 59228"/>
                  <a:gd name="csX4" fmla="*/ 51679 w 59174"/>
                  <a:gd name="csY4" fmla="*/ 13801 h 59228"/>
                  <a:gd name="csX5" fmla="*/ 31857 w 59174"/>
                  <a:gd name="csY5" fmla="*/ 26307 h 59228"/>
                  <a:gd name="csX6" fmla="*/ 34043 w 59174"/>
                  <a:gd name="csY6" fmla="*/ 5968 h 59228"/>
                  <a:gd name="csX7" fmla="*/ 29670 w 59174"/>
                  <a:gd name="csY7" fmla="*/ 59 h 59228"/>
                  <a:gd name="csX8" fmla="*/ 25152 w 59174"/>
                  <a:gd name="csY8" fmla="*/ 4182 h 59228"/>
                  <a:gd name="csX9" fmla="*/ 25881 w 59174"/>
                  <a:gd name="csY9" fmla="*/ 10915 h 59228"/>
                  <a:gd name="csX10" fmla="*/ 27484 w 59174"/>
                  <a:gd name="csY10" fmla="*/ 26307 h 59228"/>
                  <a:gd name="csX11" fmla="*/ 7808 w 59174"/>
                  <a:gd name="csY11" fmla="*/ 13801 h 59228"/>
                  <a:gd name="csX12" fmla="*/ 4602 w 59174"/>
                  <a:gd name="csY12" fmla="*/ 12564 h 59228"/>
                  <a:gd name="csX13" fmla="*/ 83 w 59174"/>
                  <a:gd name="csY13" fmla="*/ 16962 h 59228"/>
                  <a:gd name="csX14" fmla="*/ 3144 w 59174"/>
                  <a:gd name="csY14" fmla="*/ 20947 h 59228"/>
                  <a:gd name="csX15" fmla="*/ 25152 w 59174"/>
                  <a:gd name="csY15" fmla="*/ 29605 h 59228"/>
                  <a:gd name="csX16" fmla="*/ 4164 w 59174"/>
                  <a:gd name="csY16" fmla="*/ 38125 h 59228"/>
                  <a:gd name="csX17" fmla="*/ 83 w 59174"/>
                  <a:gd name="csY17" fmla="*/ 42385 h 59228"/>
                  <a:gd name="csX18" fmla="*/ 4602 w 59174"/>
                  <a:gd name="csY18" fmla="*/ 46782 h 59228"/>
                  <a:gd name="csX19" fmla="*/ 7662 w 59174"/>
                  <a:gd name="csY19" fmla="*/ 45545 h 59228"/>
                  <a:gd name="csX20" fmla="*/ 27484 w 59174"/>
                  <a:gd name="csY20" fmla="*/ 33040 h 59228"/>
                  <a:gd name="csX21" fmla="*/ 25152 w 59174"/>
                  <a:gd name="csY21" fmla="*/ 55165 h 59228"/>
                  <a:gd name="csX22" fmla="*/ 29670 w 59174"/>
                  <a:gd name="csY22" fmla="*/ 59287 h 59228"/>
                  <a:gd name="csX23" fmla="*/ 34189 w 59174"/>
                  <a:gd name="csY23" fmla="*/ 55165 h 59228"/>
                  <a:gd name="csX24" fmla="*/ 33460 w 59174"/>
                  <a:gd name="csY24" fmla="*/ 48431 h 59228"/>
                  <a:gd name="csX25" fmla="*/ 31857 w 59174"/>
                  <a:gd name="csY25" fmla="*/ 33040 h 59228"/>
                  <a:gd name="csX26" fmla="*/ 49347 w 59174"/>
                  <a:gd name="csY26" fmla="*/ 44034 h 59228"/>
                  <a:gd name="csX27" fmla="*/ 54739 w 59174"/>
                  <a:gd name="csY27" fmla="*/ 46782 h 59228"/>
                  <a:gd name="csX28" fmla="*/ 59258 w 59174"/>
                  <a:gd name="csY28" fmla="*/ 42385 h 59228"/>
                  <a:gd name="csX29" fmla="*/ 56197 w 59174"/>
                  <a:gd name="csY29" fmla="*/ 38400 h 59228"/>
                  <a:gd name="csX30" fmla="*/ 34189 w 59174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9174" h="59228">
                    <a:moveTo>
                      <a:pt x="34189" y="29742"/>
                    </a:moveTo>
                    <a:cubicBezTo>
                      <a:pt x="46140" y="24795"/>
                      <a:pt x="51533" y="22871"/>
                      <a:pt x="55177" y="21222"/>
                    </a:cubicBezTo>
                    <a:cubicBezTo>
                      <a:pt x="57946" y="20123"/>
                      <a:pt x="59258" y="19573"/>
                      <a:pt x="59258" y="16962"/>
                    </a:cubicBezTo>
                    <a:cubicBezTo>
                      <a:pt x="59258" y="14626"/>
                      <a:pt x="57363" y="12564"/>
                      <a:pt x="54739" y="12564"/>
                    </a:cubicBezTo>
                    <a:cubicBezTo>
                      <a:pt x="53719" y="12564"/>
                      <a:pt x="53428" y="12564"/>
                      <a:pt x="51679" y="13801"/>
                    </a:cubicBezTo>
                    <a:lnTo>
                      <a:pt x="31857" y="26307"/>
                    </a:lnTo>
                    <a:lnTo>
                      <a:pt x="34043" y="5968"/>
                    </a:lnTo>
                    <a:cubicBezTo>
                      <a:pt x="34334" y="3495"/>
                      <a:pt x="34043" y="59"/>
                      <a:pt x="29670" y="59"/>
                    </a:cubicBezTo>
                    <a:cubicBezTo>
                      <a:pt x="27921" y="59"/>
                      <a:pt x="25152" y="1159"/>
                      <a:pt x="25152" y="4182"/>
                    </a:cubicBezTo>
                    <a:cubicBezTo>
                      <a:pt x="25152" y="5419"/>
                      <a:pt x="25735" y="9541"/>
                      <a:pt x="25881" y="10915"/>
                    </a:cubicBezTo>
                    <a:cubicBezTo>
                      <a:pt x="26172" y="13252"/>
                      <a:pt x="27193" y="23146"/>
                      <a:pt x="27484" y="26307"/>
                    </a:cubicBezTo>
                    <a:lnTo>
                      <a:pt x="7808" y="13801"/>
                    </a:lnTo>
                    <a:cubicBezTo>
                      <a:pt x="6351" y="12977"/>
                      <a:pt x="5913" y="12564"/>
                      <a:pt x="4602" y="12564"/>
                    </a:cubicBezTo>
                    <a:cubicBezTo>
                      <a:pt x="1978" y="12564"/>
                      <a:pt x="83" y="14626"/>
                      <a:pt x="83" y="16962"/>
                    </a:cubicBezTo>
                    <a:cubicBezTo>
                      <a:pt x="83" y="19710"/>
                      <a:pt x="1832" y="20397"/>
                      <a:pt x="3144" y="20947"/>
                    </a:cubicBezTo>
                    <a:lnTo>
                      <a:pt x="25152" y="29605"/>
                    </a:lnTo>
                    <a:cubicBezTo>
                      <a:pt x="13201" y="34552"/>
                      <a:pt x="7808" y="36476"/>
                      <a:pt x="4164" y="38125"/>
                    </a:cubicBezTo>
                    <a:cubicBezTo>
                      <a:pt x="1395" y="39224"/>
                      <a:pt x="83" y="39774"/>
                      <a:pt x="83" y="42385"/>
                    </a:cubicBezTo>
                    <a:cubicBezTo>
                      <a:pt x="83" y="44721"/>
                      <a:pt x="1978" y="46782"/>
                      <a:pt x="4602" y="46782"/>
                    </a:cubicBezTo>
                    <a:cubicBezTo>
                      <a:pt x="5622" y="46782"/>
                      <a:pt x="5913" y="46782"/>
                      <a:pt x="7662" y="45545"/>
                    </a:cubicBezTo>
                    <a:lnTo>
                      <a:pt x="27484" y="33040"/>
                    </a:lnTo>
                    <a:lnTo>
                      <a:pt x="25152" y="55165"/>
                    </a:lnTo>
                    <a:cubicBezTo>
                      <a:pt x="25152" y="58188"/>
                      <a:pt x="27921" y="59287"/>
                      <a:pt x="29670" y="59287"/>
                    </a:cubicBezTo>
                    <a:cubicBezTo>
                      <a:pt x="31419" y="59287"/>
                      <a:pt x="34189" y="58188"/>
                      <a:pt x="34189" y="55165"/>
                    </a:cubicBezTo>
                    <a:cubicBezTo>
                      <a:pt x="34189" y="53928"/>
                      <a:pt x="33606" y="49805"/>
                      <a:pt x="33460" y="48431"/>
                    </a:cubicBezTo>
                    <a:cubicBezTo>
                      <a:pt x="33168" y="46095"/>
                      <a:pt x="32148" y="36201"/>
                      <a:pt x="31857" y="33040"/>
                    </a:cubicBezTo>
                    <a:lnTo>
                      <a:pt x="49347" y="44034"/>
                    </a:lnTo>
                    <a:cubicBezTo>
                      <a:pt x="53136" y="46782"/>
                      <a:pt x="53428" y="46782"/>
                      <a:pt x="54739" y="46782"/>
                    </a:cubicBezTo>
                    <a:cubicBezTo>
                      <a:pt x="57363" y="46782"/>
                      <a:pt x="59258" y="44721"/>
                      <a:pt x="59258" y="42385"/>
                    </a:cubicBezTo>
                    <a:cubicBezTo>
                      <a:pt x="59258" y="39636"/>
                      <a:pt x="57509" y="38949"/>
                      <a:pt x="56197" y="38400"/>
                    </a:cubicBezTo>
                    <a:lnTo>
                      <a:pt x="34189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96" name="Group 395" descr="\documentclass{article}&#10;\usepackage{amsmath}&#10;\pagestyle{empty}&#10;\begin{document}&#10;&#10;$R^*$&#10;&#10;&#10;&#10;\end{document}" title="IguanaTex Vector Display">
              <a:extLst>
                <a:ext uri="{FF2B5EF4-FFF2-40B4-BE49-F238E27FC236}">
                  <a16:creationId xmlns:a16="http://schemas.microsoft.com/office/drawing/2014/main" id="{4E871AB6-7409-2876-D8CF-745893855AD0}"/>
                </a:ext>
              </a:extLst>
            </p:cNvPr>
            <p:cNvGrpSpPr>
              <a:grpSpLocks noChangeAspect="1"/>
            </p:cNvGrpSpPr>
            <p:nvPr>
              <p:custDataLst>
                <p:tags r:id="rId106"/>
              </p:custDataLst>
            </p:nvPr>
          </p:nvGrpSpPr>
          <p:grpSpPr>
            <a:xfrm>
              <a:off x="3322250" y="3644341"/>
              <a:ext cx="245643" cy="139460"/>
              <a:chOff x="5028479" y="4705396"/>
              <a:chExt cx="245643" cy="139460"/>
            </a:xfrm>
          </p:grpSpPr>
          <p:sp>
            <p:nvSpPr>
              <p:cNvPr id="394" name="Freeform 393">
                <a:extLst>
                  <a:ext uri="{FF2B5EF4-FFF2-40B4-BE49-F238E27FC236}">
                    <a16:creationId xmlns:a16="http://schemas.microsoft.com/office/drawing/2014/main" id="{9C1B59E8-65D4-5DBA-6A2A-065E17AC981C}"/>
                  </a:ext>
                </a:extLst>
              </p:cNvPr>
              <p:cNvSpPr/>
              <p:nvPr>
                <p:custDataLst>
                  <p:tags r:id="rId132"/>
                </p:custDataLst>
              </p:nvPr>
            </p:nvSpPr>
            <p:spPr>
              <a:xfrm>
                <a:off x="5028479" y="4706454"/>
                <a:ext cx="163530" cy="138402"/>
              </a:xfrm>
              <a:custGeom>
                <a:avLst/>
                <a:gdLst>
                  <a:gd name="csX0" fmla="*/ 76574 w 163530"/>
                  <a:gd name="csY0" fmla="*/ 13609 h 138402"/>
                  <a:gd name="csX1" fmla="*/ 82987 w 163530"/>
                  <a:gd name="csY1" fmla="*/ 6345 h 138402"/>
                  <a:gd name="csX2" fmla="*/ 96958 w 163530"/>
                  <a:gd name="csY2" fmla="*/ 6149 h 138402"/>
                  <a:gd name="csX3" fmla="*/ 138643 w 163530"/>
                  <a:gd name="csY3" fmla="*/ 25584 h 138402"/>
                  <a:gd name="csX4" fmla="*/ 126046 w 163530"/>
                  <a:gd name="csY4" fmla="*/ 53461 h 138402"/>
                  <a:gd name="csX5" fmla="*/ 87339 w 163530"/>
                  <a:gd name="csY5" fmla="*/ 64847 h 138402"/>
                  <a:gd name="csX6" fmla="*/ 61687 w 163530"/>
                  <a:gd name="csY6" fmla="*/ 64847 h 138402"/>
                  <a:gd name="csX7" fmla="*/ 76574 w 163530"/>
                  <a:gd name="csY7" fmla="*/ 13609 h 138402"/>
                  <a:gd name="csX8" fmla="*/ 109555 w 163530"/>
                  <a:gd name="csY8" fmla="*/ 67399 h 138402"/>
                  <a:gd name="csX9" fmla="*/ 159943 w 163530"/>
                  <a:gd name="csY9" fmla="*/ 29510 h 138402"/>
                  <a:gd name="csX10" fmla="*/ 109326 w 163530"/>
                  <a:gd name="csY10" fmla="*/ 63 h 138402"/>
                  <a:gd name="csX11" fmla="*/ 44051 w 163530"/>
                  <a:gd name="csY11" fmla="*/ 63 h 138402"/>
                  <a:gd name="csX12" fmla="*/ 37409 w 163530"/>
                  <a:gd name="csY12" fmla="*/ 3989 h 138402"/>
                  <a:gd name="csX13" fmla="*/ 43822 w 163530"/>
                  <a:gd name="csY13" fmla="*/ 6149 h 138402"/>
                  <a:gd name="csX14" fmla="*/ 52526 w 163530"/>
                  <a:gd name="csY14" fmla="*/ 6541 h 138402"/>
                  <a:gd name="csX15" fmla="*/ 58710 w 163530"/>
                  <a:gd name="csY15" fmla="*/ 9682 h 138402"/>
                  <a:gd name="csX16" fmla="*/ 57793 w 163530"/>
                  <a:gd name="csY16" fmla="*/ 13412 h 138402"/>
                  <a:gd name="csX17" fmla="*/ 27103 w 163530"/>
                  <a:gd name="csY17" fmla="*/ 118833 h 138402"/>
                  <a:gd name="csX18" fmla="*/ 6261 w 163530"/>
                  <a:gd name="csY18" fmla="*/ 128060 h 138402"/>
                  <a:gd name="csX19" fmla="*/ 77 w 163530"/>
                  <a:gd name="csY19" fmla="*/ 131987 h 138402"/>
                  <a:gd name="csX20" fmla="*/ 3283 w 163530"/>
                  <a:gd name="csY20" fmla="*/ 134146 h 138402"/>
                  <a:gd name="csX21" fmla="*/ 32142 w 163530"/>
                  <a:gd name="csY21" fmla="*/ 133557 h 138402"/>
                  <a:gd name="csX22" fmla="*/ 61229 w 163530"/>
                  <a:gd name="csY22" fmla="*/ 134146 h 138402"/>
                  <a:gd name="csX23" fmla="*/ 65810 w 163530"/>
                  <a:gd name="csY23" fmla="*/ 130220 h 138402"/>
                  <a:gd name="csX24" fmla="*/ 59397 w 163530"/>
                  <a:gd name="csY24" fmla="*/ 128060 h 138402"/>
                  <a:gd name="csX25" fmla="*/ 44509 w 163530"/>
                  <a:gd name="csY25" fmla="*/ 124527 h 138402"/>
                  <a:gd name="csX26" fmla="*/ 45197 w 163530"/>
                  <a:gd name="csY26" fmla="*/ 121189 h 138402"/>
                  <a:gd name="csX27" fmla="*/ 60313 w 163530"/>
                  <a:gd name="csY27" fmla="*/ 69166 h 138402"/>
                  <a:gd name="csX28" fmla="*/ 87568 w 163530"/>
                  <a:gd name="csY28" fmla="*/ 69166 h 138402"/>
                  <a:gd name="csX29" fmla="*/ 112533 w 163530"/>
                  <a:gd name="csY29" fmla="*/ 87030 h 138402"/>
                  <a:gd name="csX30" fmla="*/ 109326 w 163530"/>
                  <a:gd name="csY30" fmla="*/ 100576 h 138402"/>
                  <a:gd name="csX31" fmla="*/ 105662 w 163530"/>
                  <a:gd name="csY31" fmla="*/ 117263 h 138402"/>
                  <a:gd name="csX32" fmla="*/ 136123 w 163530"/>
                  <a:gd name="csY32" fmla="*/ 138465 h 138402"/>
                  <a:gd name="csX33" fmla="*/ 163607 w 163530"/>
                  <a:gd name="csY33" fmla="*/ 115889 h 138402"/>
                  <a:gd name="csX34" fmla="*/ 160859 w 163530"/>
                  <a:gd name="csY34" fmla="*/ 113533 h 138402"/>
                  <a:gd name="csX35" fmla="*/ 157881 w 163530"/>
                  <a:gd name="csY35" fmla="*/ 116281 h 138402"/>
                  <a:gd name="csX36" fmla="*/ 137039 w 163530"/>
                  <a:gd name="csY36" fmla="*/ 134146 h 138402"/>
                  <a:gd name="csX37" fmla="*/ 127878 w 163530"/>
                  <a:gd name="csY37" fmla="*/ 122171 h 138402"/>
                  <a:gd name="csX38" fmla="*/ 130168 w 163530"/>
                  <a:gd name="csY38" fmla="*/ 99791 h 138402"/>
                  <a:gd name="csX39" fmla="*/ 131084 w 163530"/>
                  <a:gd name="csY39" fmla="*/ 90564 h 138402"/>
                  <a:gd name="csX40" fmla="*/ 109555 w 163530"/>
                  <a:gd name="csY40" fmla="*/ 67399 h 1384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63530" h="138402">
                    <a:moveTo>
                      <a:pt x="76574" y="13609"/>
                    </a:moveTo>
                    <a:cubicBezTo>
                      <a:pt x="77948" y="8897"/>
                      <a:pt x="78636" y="6934"/>
                      <a:pt x="82987" y="6345"/>
                    </a:cubicBezTo>
                    <a:cubicBezTo>
                      <a:pt x="85049" y="6149"/>
                      <a:pt x="92378" y="6149"/>
                      <a:pt x="96958" y="6149"/>
                    </a:cubicBezTo>
                    <a:cubicBezTo>
                      <a:pt x="113220" y="6149"/>
                      <a:pt x="138643" y="6149"/>
                      <a:pt x="138643" y="25584"/>
                    </a:cubicBezTo>
                    <a:cubicBezTo>
                      <a:pt x="138643" y="32258"/>
                      <a:pt x="134978" y="45804"/>
                      <a:pt x="126046" y="53461"/>
                    </a:cubicBezTo>
                    <a:cubicBezTo>
                      <a:pt x="120091" y="58565"/>
                      <a:pt x="107952" y="64847"/>
                      <a:pt x="87339" y="64847"/>
                    </a:cubicBezTo>
                    <a:lnTo>
                      <a:pt x="61687" y="64847"/>
                    </a:lnTo>
                    <a:lnTo>
                      <a:pt x="76574" y="13609"/>
                    </a:lnTo>
                    <a:close/>
                    <a:moveTo>
                      <a:pt x="109555" y="67399"/>
                    </a:moveTo>
                    <a:cubicBezTo>
                      <a:pt x="132688" y="63080"/>
                      <a:pt x="159943" y="49338"/>
                      <a:pt x="159943" y="29510"/>
                    </a:cubicBezTo>
                    <a:cubicBezTo>
                      <a:pt x="159943" y="12627"/>
                      <a:pt x="139330" y="63"/>
                      <a:pt x="109326" y="63"/>
                    </a:cubicBezTo>
                    <a:lnTo>
                      <a:pt x="44051" y="63"/>
                    </a:lnTo>
                    <a:cubicBezTo>
                      <a:pt x="39471" y="63"/>
                      <a:pt x="37409" y="63"/>
                      <a:pt x="37409" y="3989"/>
                    </a:cubicBezTo>
                    <a:cubicBezTo>
                      <a:pt x="37409" y="6149"/>
                      <a:pt x="39471" y="6149"/>
                      <a:pt x="43822" y="6149"/>
                    </a:cubicBezTo>
                    <a:cubicBezTo>
                      <a:pt x="44280" y="6149"/>
                      <a:pt x="48632" y="6149"/>
                      <a:pt x="52526" y="6541"/>
                    </a:cubicBezTo>
                    <a:cubicBezTo>
                      <a:pt x="56648" y="6934"/>
                      <a:pt x="58710" y="7130"/>
                      <a:pt x="58710" y="9682"/>
                    </a:cubicBezTo>
                    <a:cubicBezTo>
                      <a:pt x="58710" y="10467"/>
                      <a:pt x="58480" y="11056"/>
                      <a:pt x="57793" y="13412"/>
                    </a:cubicBezTo>
                    <a:lnTo>
                      <a:pt x="27103" y="118833"/>
                    </a:lnTo>
                    <a:cubicBezTo>
                      <a:pt x="24812" y="126490"/>
                      <a:pt x="24354" y="128060"/>
                      <a:pt x="6261" y="128060"/>
                    </a:cubicBezTo>
                    <a:cubicBezTo>
                      <a:pt x="2138" y="128060"/>
                      <a:pt x="77" y="128060"/>
                      <a:pt x="77" y="131987"/>
                    </a:cubicBezTo>
                    <a:cubicBezTo>
                      <a:pt x="77" y="134146"/>
                      <a:pt x="2825" y="134146"/>
                      <a:pt x="3283" y="134146"/>
                    </a:cubicBezTo>
                    <a:cubicBezTo>
                      <a:pt x="9696" y="134146"/>
                      <a:pt x="25729" y="133557"/>
                      <a:pt x="32142" y="133557"/>
                    </a:cubicBezTo>
                    <a:cubicBezTo>
                      <a:pt x="38555" y="133557"/>
                      <a:pt x="54816" y="134146"/>
                      <a:pt x="61229" y="134146"/>
                    </a:cubicBezTo>
                    <a:cubicBezTo>
                      <a:pt x="63061" y="134146"/>
                      <a:pt x="65810" y="134146"/>
                      <a:pt x="65810" y="130220"/>
                    </a:cubicBezTo>
                    <a:cubicBezTo>
                      <a:pt x="65810" y="128060"/>
                      <a:pt x="63748" y="128060"/>
                      <a:pt x="59397" y="128060"/>
                    </a:cubicBezTo>
                    <a:cubicBezTo>
                      <a:pt x="50922" y="128060"/>
                      <a:pt x="44509" y="128060"/>
                      <a:pt x="44509" y="124527"/>
                    </a:cubicBezTo>
                    <a:cubicBezTo>
                      <a:pt x="44509" y="123349"/>
                      <a:pt x="44967" y="122367"/>
                      <a:pt x="45197" y="121189"/>
                    </a:cubicBezTo>
                    <a:lnTo>
                      <a:pt x="60313" y="69166"/>
                    </a:lnTo>
                    <a:lnTo>
                      <a:pt x="87568" y="69166"/>
                    </a:lnTo>
                    <a:cubicBezTo>
                      <a:pt x="108410" y="69166"/>
                      <a:pt x="112533" y="80159"/>
                      <a:pt x="112533" y="87030"/>
                    </a:cubicBezTo>
                    <a:cubicBezTo>
                      <a:pt x="112533" y="89975"/>
                      <a:pt x="110700" y="96061"/>
                      <a:pt x="109326" y="100576"/>
                    </a:cubicBezTo>
                    <a:cubicBezTo>
                      <a:pt x="107723" y="106073"/>
                      <a:pt x="105662" y="113337"/>
                      <a:pt x="105662" y="117263"/>
                    </a:cubicBezTo>
                    <a:cubicBezTo>
                      <a:pt x="105662" y="138465"/>
                      <a:pt x="133146" y="138465"/>
                      <a:pt x="136123" y="138465"/>
                    </a:cubicBezTo>
                    <a:cubicBezTo>
                      <a:pt x="155591" y="138465"/>
                      <a:pt x="163607" y="118637"/>
                      <a:pt x="163607" y="115889"/>
                    </a:cubicBezTo>
                    <a:cubicBezTo>
                      <a:pt x="163607" y="113533"/>
                      <a:pt x="161088" y="113533"/>
                      <a:pt x="160859" y="113533"/>
                    </a:cubicBezTo>
                    <a:cubicBezTo>
                      <a:pt x="158798" y="113533"/>
                      <a:pt x="158340" y="114907"/>
                      <a:pt x="157881" y="116281"/>
                    </a:cubicBezTo>
                    <a:cubicBezTo>
                      <a:pt x="152156" y="130809"/>
                      <a:pt x="142307" y="134146"/>
                      <a:pt x="137039" y="134146"/>
                    </a:cubicBezTo>
                    <a:cubicBezTo>
                      <a:pt x="129481" y="134146"/>
                      <a:pt x="127878" y="129827"/>
                      <a:pt x="127878" y="122171"/>
                    </a:cubicBezTo>
                    <a:cubicBezTo>
                      <a:pt x="127878" y="116085"/>
                      <a:pt x="129252" y="106073"/>
                      <a:pt x="130168" y="99791"/>
                    </a:cubicBezTo>
                    <a:cubicBezTo>
                      <a:pt x="130626" y="97042"/>
                      <a:pt x="131084" y="93313"/>
                      <a:pt x="131084" y="90564"/>
                    </a:cubicBezTo>
                    <a:cubicBezTo>
                      <a:pt x="131084" y="75448"/>
                      <a:pt x="115739" y="69362"/>
                      <a:pt x="109555" y="673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5" name="Freeform 394">
                <a:extLst>
                  <a:ext uri="{FF2B5EF4-FFF2-40B4-BE49-F238E27FC236}">
                    <a16:creationId xmlns:a16="http://schemas.microsoft.com/office/drawing/2014/main" id="{29D2538D-3862-B20B-5711-7B439FF3DA89}"/>
                  </a:ext>
                </a:extLst>
              </p:cNvPr>
              <p:cNvSpPr/>
              <p:nvPr>
                <p:custDataLst>
                  <p:tags r:id="rId133"/>
                </p:custDataLst>
              </p:nvPr>
            </p:nvSpPr>
            <p:spPr>
              <a:xfrm>
                <a:off x="5209031" y="4705396"/>
                <a:ext cx="65091" cy="59228"/>
              </a:xfrm>
              <a:custGeom>
                <a:avLst/>
                <a:gdLst>
                  <a:gd name="csX0" fmla="*/ 37600 w 65091"/>
                  <a:gd name="csY0" fmla="*/ 29742 h 59228"/>
                  <a:gd name="csX1" fmla="*/ 60687 w 65091"/>
                  <a:gd name="csY1" fmla="*/ 21222 h 59228"/>
                  <a:gd name="csX2" fmla="*/ 65176 w 65091"/>
                  <a:gd name="csY2" fmla="*/ 16962 h 59228"/>
                  <a:gd name="csX3" fmla="*/ 60206 w 65091"/>
                  <a:gd name="csY3" fmla="*/ 12564 h 59228"/>
                  <a:gd name="csX4" fmla="*/ 56839 w 65091"/>
                  <a:gd name="csY4" fmla="*/ 13801 h 59228"/>
                  <a:gd name="csX5" fmla="*/ 35035 w 65091"/>
                  <a:gd name="csY5" fmla="*/ 26307 h 59228"/>
                  <a:gd name="csX6" fmla="*/ 37440 w 65091"/>
                  <a:gd name="csY6" fmla="*/ 5968 h 59228"/>
                  <a:gd name="csX7" fmla="*/ 32630 w 65091"/>
                  <a:gd name="csY7" fmla="*/ 59 h 59228"/>
                  <a:gd name="csX8" fmla="*/ 27660 w 65091"/>
                  <a:gd name="csY8" fmla="*/ 4182 h 59228"/>
                  <a:gd name="csX9" fmla="*/ 28462 w 65091"/>
                  <a:gd name="csY9" fmla="*/ 10915 h 59228"/>
                  <a:gd name="csX10" fmla="*/ 30225 w 65091"/>
                  <a:gd name="csY10" fmla="*/ 26307 h 59228"/>
                  <a:gd name="csX11" fmla="*/ 8582 w 65091"/>
                  <a:gd name="csY11" fmla="*/ 13801 h 59228"/>
                  <a:gd name="csX12" fmla="*/ 5054 w 65091"/>
                  <a:gd name="csY12" fmla="*/ 12564 h 59228"/>
                  <a:gd name="csX13" fmla="*/ 84 w 65091"/>
                  <a:gd name="csY13" fmla="*/ 16962 h 59228"/>
                  <a:gd name="csX14" fmla="*/ 3451 w 65091"/>
                  <a:gd name="csY14" fmla="*/ 20947 h 59228"/>
                  <a:gd name="csX15" fmla="*/ 27660 w 65091"/>
                  <a:gd name="csY15" fmla="*/ 29605 h 59228"/>
                  <a:gd name="csX16" fmla="*/ 4573 w 65091"/>
                  <a:gd name="csY16" fmla="*/ 38125 h 59228"/>
                  <a:gd name="csX17" fmla="*/ 84 w 65091"/>
                  <a:gd name="csY17" fmla="*/ 42385 h 59228"/>
                  <a:gd name="csX18" fmla="*/ 5054 w 65091"/>
                  <a:gd name="csY18" fmla="*/ 46782 h 59228"/>
                  <a:gd name="csX19" fmla="*/ 8421 w 65091"/>
                  <a:gd name="csY19" fmla="*/ 45545 h 59228"/>
                  <a:gd name="csX20" fmla="*/ 30225 w 65091"/>
                  <a:gd name="csY20" fmla="*/ 33040 h 59228"/>
                  <a:gd name="csX21" fmla="*/ 27660 w 65091"/>
                  <a:gd name="csY21" fmla="*/ 55165 h 59228"/>
                  <a:gd name="csX22" fmla="*/ 32630 w 65091"/>
                  <a:gd name="csY22" fmla="*/ 59287 h 59228"/>
                  <a:gd name="csX23" fmla="*/ 37600 w 65091"/>
                  <a:gd name="csY23" fmla="*/ 55165 h 59228"/>
                  <a:gd name="csX24" fmla="*/ 36799 w 65091"/>
                  <a:gd name="csY24" fmla="*/ 48431 h 59228"/>
                  <a:gd name="csX25" fmla="*/ 35035 w 65091"/>
                  <a:gd name="csY25" fmla="*/ 33040 h 59228"/>
                  <a:gd name="csX26" fmla="*/ 54274 w 65091"/>
                  <a:gd name="csY26" fmla="*/ 44034 h 59228"/>
                  <a:gd name="csX27" fmla="*/ 60206 w 65091"/>
                  <a:gd name="csY27" fmla="*/ 46782 h 59228"/>
                  <a:gd name="csX28" fmla="*/ 65176 w 65091"/>
                  <a:gd name="csY28" fmla="*/ 42385 h 59228"/>
                  <a:gd name="csX29" fmla="*/ 61809 w 65091"/>
                  <a:gd name="csY29" fmla="*/ 38400 h 59228"/>
                  <a:gd name="csX30" fmla="*/ 37600 w 65091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65091" h="59228">
                    <a:moveTo>
                      <a:pt x="37600" y="29742"/>
                    </a:moveTo>
                    <a:cubicBezTo>
                      <a:pt x="50747" y="24795"/>
                      <a:pt x="56679" y="22871"/>
                      <a:pt x="60687" y="21222"/>
                    </a:cubicBezTo>
                    <a:cubicBezTo>
                      <a:pt x="63733" y="20123"/>
                      <a:pt x="65176" y="19573"/>
                      <a:pt x="65176" y="16962"/>
                    </a:cubicBezTo>
                    <a:cubicBezTo>
                      <a:pt x="65176" y="14626"/>
                      <a:pt x="63092" y="12564"/>
                      <a:pt x="60206" y="12564"/>
                    </a:cubicBezTo>
                    <a:cubicBezTo>
                      <a:pt x="59084" y="12564"/>
                      <a:pt x="58763" y="12564"/>
                      <a:pt x="56839" y="13801"/>
                    </a:cubicBezTo>
                    <a:lnTo>
                      <a:pt x="35035" y="26307"/>
                    </a:lnTo>
                    <a:lnTo>
                      <a:pt x="37440" y="5968"/>
                    </a:lnTo>
                    <a:cubicBezTo>
                      <a:pt x="37761" y="3495"/>
                      <a:pt x="37440" y="59"/>
                      <a:pt x="32630" y="59"/>
                    </a:cubicBezTo>
                    <a:cubicBezTo>
                      <a:pt x="30706" y="59"/>
                      <a:pt x="27660" y="1159"/>
                      <a:pt x="27660" y="4182"/>
                    </a:cubicBezTo>
                    <a:cubicBezTo>
                      <a:pt x="27660" y="5419"/>
                      <a:pt x="28301" y="9541"/>
                      <a:pt x="28462" y="10915"/>
                    </a:cubicBezTo>
                    <a:cubicBezTo>
                      <a:pt x="28782" y="13252"/>
                      <a:pt x="29905" y="23146"/>
                      <a:pt x="30225" y="26307"/>
                    </a:cubicBezTo>
                    <a:lnTo>
                      <a:pt x="8582" y="13801"/>
                    </a:lnTo>
                    <a:cubicBezTo>
                      <a:pt x="6978" y="12977"/>
                      <a:pt x="6497" y="12564"/>
                      <a:pt x="5054" y="12564"/>
                    </a:cubicBezTo>
                    <a:cubicBezTo>
                      <a:pt x="2169" y="12564"/>
                      <a:pt x="84" y="14626"/>
                      <a:pt x="84" y="16962"/>
                    </a:cubicBezTo>
                    <a:cubicBezTo>
                      <a:pt x="84" y="19710"/>
                      <a:pt x="2008" y="20397"/>
                      <a:pt x="3451" y="20947"/>
                    </a:cubicBezTo>
                    <a:lnTo>
                      <a:pt x="27660" y="29605"/>
                    </a:lnTo>
                    <a:cubicBezTo>
                      <a:pt x="14514" y="34552"/>
                      <a:pt x="8582" y="36476"/>
                      <a:pt x="4573" y="38125"/>
                    </a:cubicBezTo>
                    <a:cubicBezTo>
                      <a:pt x="1527" y="39224"/>
                      <a:pt x="84" y="39774"/>
                      <a:pt x="84" y="42385"/>
                    </a:cubicBezTo>
                    <a:cubicBezTo>
                      <a:pt x="84" y="44721"/>
                      <a:pt x="2169" y="46782"/>
                      <a:pt x="5054" y="46782"/>
                    </a:cubicBezTo>
                    <a:cubicBezTo>
                      <a:pt x="6177" y="46782"/>
                      <a:pt x="6497" y="46782"/>
                      <a:pt x="8421" y="45545"/>
                    </a:cubicBezTo>
                    <a:lnTo>
                      <a:pt x="30225" y="33040"/>
                    </a:lnTo>
                    <a:lnTo>
                      <a:pt x="27660" y="55165"/>
                    </a:lnTo>
                    <a:cubicBezTo>
                      <a:pt x="27660" y="58188"/>
                      <a:pt x="30706" y="59287"/>
                      <a:pt x="32630" y="59287"/>
                    </a:cubicBezTo>
                    <a:cubicBezTo>
                      <a:pt x="34554" y="59287"/>
                      <a:pt x="37600" y="58188"/>
                      <a:pt x="37600" y="55165"/>
                    </a:cubicBezTo>
                    <a:cubicBezTo>
                      <a:pt x="37600" y="53928"/>
                      <a:pt x="36959" y="49805"/>
                      <a:pt x="36799" y="48431"/>
                    </a:cubicBezTo>
                    <a:cubicBezTo>
                      <a:pt x="36478" y="46095"/>
                      <a:pt x="35356" y="36201"/>
                      <a:pt x="35035" y="33040"/>
                    </a:cubicBezTo>
                    <a:lnTo>
                      <a:pt x="54274" y="44034"/>
                    </a:lnTo>
                    <a:cubicBezTo>
                      <a:pt x="58442" y="46782"/>
                      <a:pt x="58763" y="46782"/>
                      <a:pt x="60206" y="46782"/>
                    </a:cubicBezTo>
                    <a:cubicBezTo>
                      <a:pt x="63092" y="46782"/>
                      <a:pt x="65176" y="44721"/>
                      <a:pt x="65176" y="42385"/>
                    </a:cubicBezTo>
                    <a:cubicBezTo>
                      <a:pt x="65176" y="39636"/>
                      <a:pt x="63252" y="38949"/>
                      <a:pt x="61809" y="38400"/>
                    </a:cubicBezTo>
                    <a:lnTo>
                      <a:pt x="37600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AE2A345-BA58-1576-3431-CB133B469812}"/>
                </a:ext>
              </a:extLst>
            </p:cNvPr>
            <p:cNvSpPr txBox="1"/>
            <p:nvPr/>
          </p:nvSpPr>
          <p:spPr>
            <a:xfrm rot="16200000">
              <a:off x="-593823" y="1983966"/>
              <a:ext cx="1904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contribution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6" name="Group 335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09E6D278-AA25-93C8-EB87-2FD23AD037B5}"/>
                </a:ext>
              </a:extLst>
            </p:cNvPr>
            <p:cNvGrpSpPr>
              <a:grpSpLocks noChangeAspect="1"/>
            </p:cNvGrpSpPr>
            <p:nvPr>
              <p:custDataLst>
                <p:tags r:id="rId107"/>
              </p:custDataLst>
            </p:nvPr>
          </p:nvGrpSpPr>
          <p:grpSpPr>
            <a:xfrm rot="16200000">
              <a:off x="-99319" y="2031056"/>
              <a:ext cx="1422930" cy="182196"/>
              <a:chOff x="1263243" y="2931273"/>
              <a:chExt cx="1422930" cy="182196"/>
            </a:xfrm>
          </p:grpSpPr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CABDB3DE-F3A2-DD8B-D01A-C8729D238F20}"/>
                  </a:ext>
                </a:extLst>
              </p:cNvPr>
              <p:cNvSpPr/>
              <p:nvPr>
                <p:custDataLst>
                  <p:tags r:id="rId119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1A61EDBD-C278-5EC1-66FE-A49C8CF7C4AF}"/>
                  </a:ext>
                </a:extLst>
              </p:cNvPr>
              <p:cNvSpPr/>
              <p:nvPr>
                <p:custDataLst>
                  <p:tags r:id="rId120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DB02F438-70F9-F410-3E39-5BA8B587019E}"/>
                  </a:ext>
                </a:extLst>
              </p:cNvPr>
              <p:cNvSpPr/>
              <p:nvPr>
                <p:custDataLst>
                  <p:tags r:id="rId121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0FBEFF0C-BE10-201F-761D-5B62C101FABB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027D296E-BEAF-C19F-FBA4-7CB1B04D6AF1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ACF6F85D-3D69-BB88-12A9-47DFB95BEA08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D10FDD4A-1DCC-411A-8577-BD0B38715764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76B2A56C-5A24-7155-1B2C-EB76B115C5F6}"/>
                  </a:ext>
                </a:extLst>
              </p:cNvPr>
              <p:cNvSpPr/>
              <p:nvPr>
                <p:custDataLst>
                  <p:tags r:id="rId126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7801065F-730E-5A45-9D11-202F2E7BBE2B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693B1B60-23CB-58A6-B3D0-A9DE2B424647}"/>
                  </a:ext>
                </a:extLst>
              </p:cNvPr>
              <p:cNvSpPr/>
              <p:nvPr>
                <p:custDataLst>
                  <p:tags r:id="rId128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A0DA3FA9-EAD0-4DAD-E523-CD7228FED6FE}"/>
                  </a:ext>
                </a:extLst>
              </p:cNvPr>
              <p:cNvSpPr/>
              <p:nvPr>
                <p:custDataLst>
                  <p:tags r:id="rId129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4A0963AC-5D9E-F9B7-D631-FBE22DD41837}"/>
                  </a:ext>
                </a:extLst>
              </p:cNvPr>
              <p:cNvSpPr/>
              <p:nvPr>
                <p:custDataLst>
                  <p:tags r:id="rId130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4521A491-C41F-5570-E47D-D90BD08A3719}"/>
                  </a:ext>
                </a:extLst>
              </p:cNvPr>
              <p:cNvSpPr/>
              <p:nvPr>
                <p:custDataLst>
                  <p:tags r:id="rId131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BF934791-CC65-6B91-6298-A75164292834}"/>
                </a:ext>
              </a:extLst>
            </p:cNvPr>
            <p:cNvGrpSpPr/>
            <p:nvPr/>
          </p:nvGrpSpPr>
          <p:grpSpPr>
            <a:xfrm>
              <a:off x="3253668" y="963213"/>
              <a:ext cx="1734271" cy="673267"/>
              <a:chOff x="3132406" y="947919"/>
              <a:chExt cx="1734271" cy="673267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11BF0D8A-D8C5-EA63-87EA-11612742A5CB}"/>
                  </a:ext>
                </a:extLst>
              </p:cNvPr>
              <p:cNvSpPr/>
              <p:nvPr/>
            </p:nvSpPr>
            <p:spPr>
              <a:xfrm>
                <a:off x="3132406" y="994043"/>
                <a:ext cx="1645920" cy="62714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C030600B-359E-73B1-16E7-EAF1B3A9B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5"/>
              <a:stretch>
                <a:fillRect/>
              </a:stretch>
            </p:blipFill>
            <p:spPr>
              <a:xfrm rot="20883760">
                <a:off x="3178301" y="1361510"/>
                <a:ext cx="651728" cy="194375"/>
              </a:xfrm>
              <a:prstGeom prst="rect">
                <a:avLst/>
              </a:prstGeom>
            </p:spPr>
          </p:pic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B49D30DB-A0EB-BBC7-2459-806548275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6"/>
              <a:srcRect/>
              <a:stretch/>
            </p:blipFill>
            <p:spPr>
              <a:xfrm rot="20884556">
                <a:off x="3178295" y="1059275"/>
                <a:ext cx="651727" cy="194375"/>
              </a:xfrm>
              <a:prstGeom prst="rect">
                <a:avLst/>
              </a:prstGeom>
            </p:spPr>
          </p:pic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AE789246-B975-FFAF-DF28-813F61E35CBB}"/>
                  </a:ext>
                </a:extLst>
              </p:cNvPr>
              <p:cNvSpPr txBox="1"/>
              <p:nvPr/>
            </p:nvSpPr>
            <p:spPr>
              <a:xfrm>
                <a:off x="3775903" y="947919"/>
                <a:ext cx="786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motile</a:t>
                </a:r>
                <a:endParaRPr lang="en-CH" sz="14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C2436D10-674D-262A-1071-657693BBECAB}"/>
                  </a:ext>
                </a:extLst>
              </p:cNvPr>
              <p:cNvSpPr txBox="1"/>
              <p:nvPr/>
            </p:nvSpPr>
            <p:spPr>
              <a:xfrm>
                <a:off x="3775902" y="1250085"/>
                <a:ext cx="1090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chemotactic</a:t>
                </a:r>
                <a:endPara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 descr="\documentclass{article}&#10;\usepackage{amsmath}&#10;\pagestyle{empty}&#10;\begin{document}&#10;&#10;\begin{align*}&#10;\langle v \rangle\sim V_{drift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50394146-0641-9DC4-5B9A-3A0C515D7B05}"/>
                </a:ext>
              </a:extLst>
            </p:cNvPr>
            <p:cNvGrpSpPr>
              <a:grpSpLocks noChangeAspect="1"/>
            </p:cNvGrpSpPr>
            <p:nvPr>
              <p:custDataLst>
                <p:tags r:id="rId108"/>
              </p:custDataLst>
            </p:nvPr>
          </p:nvGrpSpPr>
          <p:grpSpPr>
            <a:xfrm>
              <a:off x="3953171" y="596900"/>
              <a:ext cx="978760" cy="211105"/>
              <a:chOff x="8005893" y="2171139"/>
              <a:chExt cx="978760" cy="211105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BEC54FD-B90A-9CAD-5FB9-587EC328F664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8005893" y="2171139"/>
                <a:ext cx="44259" cy="202440"/>
              </a:xfrm>
              <a:custGeom>
                <a:avLst/>
                <a:gdLst>
                  <a:gd name="csX0" fmla="*/ 43475 w 44259"/>
                  <a:gd name="csY0" fmla="*/ 7777 h 202440"/>
                  <a:gd name="csX1" fmla="*/ 44467 w 44259"/>
                  <a:gd name="csY1" fmla="*/ 4134 h 202440"/>
                  <a:gd name="csX2" fmla="*/ 40498 w 44259"/>
                  <a:gd name="csY2" fmla="*/ 85 h 202440"/>
                  <a:gd name="csX3" fmla="*/ 35933 w 44259"/>
                  <a:gd name="csY3" fmla="*/ 4741 h 202440"/>
                  <a:gd name="csX4" fmla="*/ 1200 w 44259"/>
                  <a:gd name="csY4" fmla="*/ 97661 h 202440"/>
                  <a:gd name="csX5" fmla="*/ 208 w 44259"/>
                  <a:gd name="csY5" fmla="*/ 101305 h 202440"/>
                  <a:gd name="csX6" fmla="*/ 1200 w 44259"/>
                  <a:gd name="csY6" fmla="*/ 104747 h 202440"/>
                  <a:gd name="csX7" fmla="*/ 35933 w 44259"/>
                  <a:gd name="csY7" fmla="*/ 197667 h 202440"/>
                  <a:gd name="csX8" fmla="*/ 40498 w 44259"/>
                  <a:gd name="csY8" fmla="*/ 202526 h 202440"/>
                  <a:gd name="csX9" fmla="*/ 44467 w 44259"/>
                  <a:gd name="csY9" fmla="*/ 198477 h 202440"/>
                  <a:gd name="csX10" fmla="*/ 43475 w 44259"/>
                  <a:gd name="csY10" fmla="*/ 195238 h 202440"/>
                  <a:gd name="csX11" fmla="*/ 8345 w 44259"/>
                  <a:gd name="csY11" fmla="*/ 101305 h 202440"/>
                  <a:gd name="csX12" fmla="*/ 43475 w 44259"/>
                  <a:gd name="csY12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75" y="7777"/>
                    </a:moveTo>
                    <a:cubicBezTo>
                      <a:pt x="44467" y="5551"/>
                      <a:pt x="44467" y="5146"/>
                      <a:pt x="44467" y="4134"/>
                    </a:cubicBezTo>
                    <a:cubicBezTo>
                      <a:pt x="44467" y="1907"/>
                      <a:pt x="42681" y="85"/>
                      <a:pt x="40498" y="85"/>
                    </a:cubicBezTo>
                    <a:cubicBezTo>
                      <a:pt x="38712" y="85"/>
                      <a:pt x="37322" y="1097"/>
                      <a:pt x="35933" y="4741"/>
                    </a:cubicBezTo>
                    <a:lnTo>
                      <a:pt x="1200" y="97661"/>
                    </a:lnTo>
                    <a:cubicBezTo>
                      <a:pt x="803" y="98876"/>
                      <a:pt x="208" y="100090"/>
                      <a:pt x="208" y="101305"/>
                    </a:cubicBezTo>
                    <a:cubicBezTo>
                      <a:pt x="208" y="101912"/>
                      <a:pt x="208" y="102317"/>
                      <a:pt x="1200" y="104747"/>
                    </a:cubicBezTo>
                    <a:lnTo>
                      <a:pt x="35933" y="197667"/>
                    </a:lnTo>
                    <a:cubicBezTo>
                      <a:pt x="36727" y="199894"/>
                      <a:pt x="37719" y="202526"/>
                      <a:pt x="40498" y="202526"/>
                    </a:cubicBezTo>
                    <a:cubicBezTo>
                      <a:pt x="42681" y="202526"/>
                      <a:pt x="44467" y="200704"/>
                      <a:pt x="44467" y="198477"/>
                    </a:cubicBezTo>
                    <a:cubicBezTo>
                      <a:pt x="44467" y="197869"/>
                      <a:pt x="44467" y="197465"/>
                      <a:pt x="43475" y="195238"/>
                    </a:cubicBezTo>
                    <a:lnTo>
                      <a:pt x="8345" y="101305"/>
                    </a:lnTo>
                    <a:lnTo>
                      <a:pt x="43475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7D9B831-7086-1F89-0040-89C03BD018B1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8067001" y="2233491"/>
                <a:ext cx="87128" cy="91705"/>
              </a:xfrm>
              <a:custGeom>
                <a:avLst/>
                <a:gdLst>
                  <a:gd name="csX0" fmla="*/ 87341 w 87128"/>
                  <a:gd name="csY0" fmla="*/ 14256 h 91705"/>
                  <a:gd name="csX1" fmla="*/ 78608 w 87128"/>
                  <a:gd name="csY1" fmla="*/ 85 h 91705"/>
                  <a:gd name="csX2" fmla="*/ 68883 w 87128"/>
                  <a:gd name="csY2" fmla="*/ 9802 h 91705"/>
                  <a:gd name="csX3" fmla="*/ 72059 w 87128"/>
                  <a:gd name="csY3" fmla="*/ 15875 h 91705"/>
                  <a:gd name="csX4" fmla="*/ 78807 w 87128"/>
                  <a:gd name="csY4" fmla="*/ 32475 h 91705"/>
                  <a:gd name="csX5" fmla="*/ 43479 w 87128"/>
                  <a:gd name="csY5" fmla="*/ 87337 h 91705"/>
                  <a:gd name="csX6" fmla="*/ 28792 w 87128"/>
                  <a:gd name="csY6" fmla="*/ 69724 h 91705"/>
                  <a:gd name="csX7" fmla="*/ 40303 w 87128"/>
                  <a:gd name="csY7" fmla="*/ 26807 h 91705"/>
                  <a:gd name="csX8" fmla="*/ 42685 w 87128"/>
                  <a:gd name="csY8" fmla="*/ 16685 h 91705"/>
                  <a:gd name="csX9" fmla="*/ 26410 w 87128"/>
                  <a:gd name="csY9" fmla="*/ 85 h 91705"/>
                  <a:gd name="csX10" fmla="*/ 212 w 87128"/>
                  <a:gd name="csY10" fmla="*/ 31261 h 91705"/>
                  <a:gd name="csX11" fmla="*/ 2594 w 87128"/>
                  <a:gd name="csY11" fmla="*/ 33285 h 91705"/>
                  <a:gd name="csX12" fmla="*/ 5769 w 87128"/>
                  <a:gd name="csY12" fmla="*/ 29641 h 91705"/>
                  <a:gd name="csX13" fmla="*/ 25815 w 87128"/>
                  <a:gd name="csY13" fmla="*/ 4538 h 91705"/>
                  <a:gd name="csX14" fmla="*/ 30777 w 87128"/>
                  <a:gd name="csY14" fmla="*/ 11017 h 91705"/>
                  <a:gd name="csX15" fmla="*/ 27403 w 87128"/>
                  <a:gd name="csY15" fmla="*/ 25187 h 91705"/>
                  <a:gd name="csX16" fmla="*/ 16090 w 87128"/>
                  <a:gd name="csY16" fmla="*/ 66688 h 91705"/>
                  <a:gd name="csX17" fmla="*/ 42685 w 87128"/>
                  <a:gd name="csY17" fmla="*/ 91790 h 91705"/>
                  <a:gd name="csX18" fmla="*/ 87341 w 87128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7128" h="91705">
                    <a:moveTo>
                      <a:pt x="87341" y="14256"/>
                    </a:moveTo>
                    <a:cubicBezTo>
                      <a:pt x="87341" y="3324"/>
                      <a:pt x="82181" y="85"/>
                      <a:pt x="78608" y="85"/>
                    </a:cubicBezTo>
                    <a:cubicBezTo>
                      <a:pt x="73646" y="85"/>
                      <a:pt x="68883" y="5348"/>
                      <a:pt x="68883" y="9802"/>
                    </a:cubicBezTo>
                    <a:cubicBezTo>
                      <a:pt x="68883" y="12434"/>
                      <a:pt x="69875" y="13648"/>
                      <a:pt x="72059" y="15875"/>
                    </a:cubicBezTo>
                    <a:cubicBezTo>
                      <a:pt x="76227" y="19924"/>
                      <a:pt x="78807" y="25187"/>
                      <a:pt x="78807" y="32475"/>
                    </a:cubicBezTo>
                    <a:cubicBezTo>
                      <a:pt x="78807" y="40978"/>
                      <a:pt x="66700" y="87337"/>
                      <a:pt x="43479" y="87337"/>
                    </a:cubicBezTo>
                    <a:cubicBezTo>
                      <a:pt x="33357" y="87337"/>
                      <a:pt x="28792" y="80251"/>
                      <a:pt x="28792" y="69724"/>
                    </a:cubicBezTo>
                    <a:cubicBezTo>
                      <a:pt x="28792" y="58388"/>
                      <a:pt x="34151" y="43609"/>
                      <a:pt x="40303" y="26807"/>
                    </a:cubicBezTo>
                    <a:cubicBezTo>
                      <a:pt x="41692" y="23365"/>
                      <a:pt x="42685" y="20531"/>
                      <a:pt x="42685" y="16685"/>
                    </a:cubicBezTo>
                    <a:cubicBezTo>
                      <a:pt x="42685" y="7575"/>
                      <a:pt x="36334" y="85"/>
                      <a:pt x="26410" y="85"/>
                    </a:cubicBezTo>
                    <a:cubicBezTo>
                      <a:pt x="7754" y="85"/>
                      <a:pt x="212" y="29439"/>
                      <a:pt x="212" y="31261"/>
                    </a:cubicBezTo>
                    <a:cubicBezTo>
                      <a:pt x="212" y="33285"/>
                      <a:pt x="2197" y="33285"/>
                      <a:pt x="2594" y="33285"/>
                    </a:cubicBezTo>
                    <a:cubicBezTo>
                      <a:pt x="4578" y="33285"/>
                      <a:pt x="4777" y="32880"/>
                      <a:pt x="5769" y="29641"/>
                    </a:cubicBezTo>
                    <a:cubicBezTo>
                      <a:pt x="11525" y="9195"/>
                      <a:pt x="20059" y="4538"/>
                      <a:pt x="25815" y="4538"/>
                    </a:cubicBezTo>
                    <a:cubicBezTo>
                      <a:pt x="27403" y="4538"/>
                      <a:pt x="30777" y="4538"/>
                      <a:pt x="30777" y="11017"/>
                    </a:cubicBezTo>
                    <a:cubicBezTo>
                      <a:pt x="30777" y="16078"/>
                      <a:pt x="28792" y="21543"/>
                      <a:pt x="27403" y="25187"/>
                    </a:cubicBezTo>
                    <a:cubicBezTo>
                      <a:pt x="18670" y="48670"/>
                      <a:pt x="16090" y="57983"/>
                      <a:pt x="16090" y="66688"/>
                    </a:cubicBezTo>
                    <a:cubicBezTo>
                      <a:pt x="16090" y="88551"/>
                      <a:pt x="33555" y="91790"/>
                      <a:pt x="42685" y="91790"/>
                    </a:cubicBezTo>
                    <a:cubicBezTo>
                      <a:pt x="76028" y="91790"/>
                      <a:pt x="87341" y="24782"/>
                      <a:pt x="87341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78D0318-CD16-C138-B006-F30AEC882030}"/>
                  </a:ext>
                </a:extLst>
              </p:cNvPr>
              <p:cNvSpPr/>
              <p:nvPr>
                <p:custDataLst>
                  <p:tags r:id="rId111"/>
                </p:custDataLst>
              </p:nvPr>
            </p:nvSpPr>
            <p:spPr>
              <a:xfrm>
                <a:off x="8175485" y="2171139"/>
                <a:ext cx="44259" cy="202440"/>
              </a:xfrm>
              <a:custGeom>
                <a:avLst/>
                <a:gdLst>
                  <a:gd name="csX0" fmla="*/ 43484 w 44259"/>
                  <a:gd name="csY0" fmla="*/ 104747 h 202440"/>
                  <a:gd name="csX1" fmla="*/ 44476 w 44259"/>
                  <a:gd name="csY1" fmla="*/ 101305 h 202440"/>
                  <a:gd name="csX2" fmla="*/ 43484 w 44259"/>
                  <a:gd name="csY2" fmla="*/ 97864 h 202440"/>
                  <a:gd name="csX3" fmla="*/ 8751 w 44259"/>
                  <a:gd name="csY3" fmla="*/ 4741 h 202440"/>
                  <a:gd name="csX4" fmla="*/ 4187 w 44259"/>
                  <a:gd name="csY4" fmla="*/ 85 h 202440"/>
                  <a:gd name="csX5" fmla="*/ 217 w 44259"/>
                  <a:gd name="csY5" fmla="*/ 4134 h 202440"/>
                  <a:gd name="csX6" fmla="*/ 1209 w 44259"/>
                  <a:gd name="csY6" fmla="*/ 7373 h 202440"/>
                  <a:gd name="csX7" fmla="*/ 36339 w 44259"/>
                  <a:gd name="csY7" fmla="*/ 101305 h 202440"/>
                  <a:gd name="csX8" fmla="*/ 1209 w 44259"/>
                  <a:gd name="csY8" fmla="*/ 194833 h 202440"/>
                  <a:gd name="csX9" fmla="*/ 217 w 44259"/>
                  <a:gd name="csY9" fmla="*/ 198477 h 202440"/>
                  <a:gd name="csX10" fmla="*/ 4187 w 44259"/>
                  <a:gd name="csY10" fmla="*/ 202526 h 202440"/>
                  <a:gd name="csX11" fmla="*/ 8354 w 44259"/>
                  <a:gd name="csY11" fmla="*/ 198477 h 202440"/>
                  <a:gd name="csX12" fmla="*/ 43484 w 44259"/>
                  <a:gd name="csY12" fmla="*/ 10474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84" y="104747"/>
                    </a:moveTo>
                    <a:cubicBezTo>
                      <a:pt x="44476" y="102317"/>
                      <a:pt x="44476" y="101912"/>
                      <a:pt x="44476" y="101305"/>
                    </a:cubicBezTo>
                    <a:cubicBezTo>
                      <a:pt x="44476" y="100698"/>
                      <a:pt x="44476" y="100293"/>
                      <a:pt x="43484" y="97864"/>
                    </a:cubicBezTo>
                    <a:lnTo>
                      <a:pt x="8751" y="4741"/>
                    </a:lnTo>
                    <a:cubicBezTo>
                      <a:pt x="7561" y="1299"/>
                      <a:pt x="6370" y="85"/>
                      <a:pt x="4187" y="85"/>
                    </a:cubicBezTo>
                    <a:cubicBezTo>
                      <a:pt x="2003" y="85"/>
                      <a:pt x="217" y="1907"/>
                      <a:pt x="217" y="4134"/>
                    </a:cubicBezTo>
                    <a:cubicBezTo>
                      <a:pt x="217" y="4741"/>
                      <a:pt x="217" y="5146"/>
                      <a:pt x="1209" y="7373"/>
                    </a:cubicBezTo>
                    <a:lnTo>
                      <a:pt x="36339" y="101305"/>
                    </a:lnTo>
                    <a:lnTo>
                      <a:pt x="1209" y="194833"/>
                    </a:lnTo>
                    <a:cubicBezTo>
                      <a:pt x="217" y="197060"/>
                      <a:pt x="217" y="197465"/>
                      <a:pt x="217" y="198477"/>
                    </a:cubicBezTo>
                    <a:cubicBezTo>
                      <a:pt x="217" y="200704"/>
                      <a:pt x="2003" y="202526"/>
                      <a:pt x="4187" y="202526"/>
                    </a:cubicBezTo>
                    <a:cubicBezTo>
                      <a:pt x="6767" y="202526"/>
                      <a:pt x="7561" y="200501"/>
                      <a:pt x="8354" y="198477"/>
                    </a:cubicBezTo>
                    <a:lnTo>
                      <a:pt x="43484" y="10474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4DF17023-9E83-2DE8-87C8-1F4D4ECA3DAD}"/>
                  </a:ext>
                </a:extLst>
              </p:cNvPr>
              <p:cNvSpPr/>
              <p:nvPr>
                <p:custDataLst>
                  <p:tags r:id="rId112"/>
                </p:custDataLst>
              </p:nvPr>
            </p:nvSpPr>
            <p:spPr>
              <a:xfrm>
                <a:off x="8307799" y="2248674"/>
                <a:ext cx="132380" cy="47371"/>
              </a:xfrm>
              <a:custGeom>
                <a:avLst/>
                <a:gdLst>
                  <a:gd name="csX0" fmla="*/ 132604 w 132380"/>
                  <a:gd name="csY0" fmla="*/ 6765 h 47371"/>
                  <a:gd name="csX1" fmla="*/ 129826 w 132380"/>
                  <a:gd name="csY1" fmla="*/ 287 h 47371"/>
                  <a:gd name="csX2" fmla="*/ 127047 w 132380"/>
                  <a:gd name="csY2" fmla="*/ 5551 h 47371"/>
                  <a:gd name="csX3" fmla="*/ 99261 w 132380"/>
                  <a:gd name="csY3" fmla="*/ 36119 h 47371"/>
                  <a:gd name="csX4" fmla="*/ 67506 w 132380"/>
                  <a:gd name="csY4" fmla="*/ 18709 h 47371"/>
                  <a:gd name="csX5" fmla="*/ 33567 w 132380"/>
                  <a:gd name="csY5" fmla="*/ 85 h 47371"/>
                  <a:gd name="csX6" fmla="*/ 224 w 132380"/>
                  <a:gd name="csY6" fmla="*/ 40775 h 47371"/>
                  <a:gd name="csX7" fmla="*/ 3002 w 132380"/>
                  <a:gd name="csY7" fmla="*/ 47253 h 47371"/>
                  <a:gd name="csX8" fmla="*/ 5781 w 132380"/>
                  <a:gd name="csY8" fmla="*/ 42597 h 47371"/>
                  <a:gd name="csX9" fmla="*/ 33567 w 132380"/>
                  <a:gd name="csY9" fmla="*/ 11421 h 47371"/>
                  <a:gd name="csX10" fmla="*/ 65322 w 132380"/>
                  <a:gd name="csY10" fmla="*/ 28831 h 47371"/>
                  <a:gd name="csX11" fmla="*/ 99261 w 132380"/>
                  <a:gd name="csY11" fmla="*/ 47456 h 47371"/>
                  <a:gd name="csX12" fmla="*/ 132604 w 132380"/>
                  <a:gd name="csY12" fmla="*/ 6765 h 473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2380" h="47371">
                    <a:moveTo>
                      <a:pt x="132604" y="6765"/>
                    </a:moveTo>
                    <a:cubicBezTo>
                      <a:pt x="132604" y="2312"/>
                      <a:pt x="131413" y="287"/>
                      <a:pt x="129826" y="287"/>
                    </a:cubicBezTo>
                    <a:cubicBezTo>
                      <a:pt x="128833" y="287"/>
                      <a:pt x="127246" y="1704"/>
                      <a:pt x="127047" y="5551"/>
                    </a:cubicBezTo>
                    <a:cubicBezTo>
                      <a:pt x="126253" y="24985"/>
                      <a:pt x="113154" y="36119"/>
                      <a:pt x="99261" y="36119"/>
                    </a:cubicBezTo>
                    <a:cubicBezTo>
                      <a:pt x="86757" y="36119"/>
                      <a:pt x="77231" y="27414"/>
                      <a:pt x="67506" y="18709"/>
                    </a:cubicBezTo>
                    <a:cubicBezTo>
                      <a:pt x="57384" y="9397"/>
                      <a:pt x="47063" y="85"/>
                      <a:pt x="33567" y="85"/>
                    </a:cubicBezTo>
                    <a:cubicBezTo>
                      <a:pt x="11934" y="85"/>
                      <a:pt x="224" y="22353"/>
                      <a:pt x="224" y="40775"/>
                    </a:cubicBezTo>
                    <a:cubicBezTo>
                      <a:pt x="224" y="47253"/>
                      <a:pt x="2804" y="47253"/>
                      <a:pt x="3002" y="47253"/>
                    </a:cubicBezTo>
                    <a:cubicBezTo>
                      <a:pt x="5186" y="47253"/>
                      <a:pt x="5781" y="43205"/>
                      <a:pt x="5781" y="42597"/>
                    </a:cubicBezTo>
                    <a:cubicBezTo>
                      <a:pt x="6575" y="20329"/>
                      <a:pt x="21460" y="11421"/>
                      <a:pt x="33567" y="11421"/>
                    </a:cubicBezTo>
                    <a:cubicBezTo>
                      <a:pt x="46071" y="11421"/>
                      <a:pt x="55597" y="20126"/>
                      <a:pt x="65322" y="28831"/>
                    </a:cubicBezTo>
                    <a:cubicBezTo>
                      <a:pt x="75444" y="38144"/>
                      <a:pt x="85765" y="47456"/>
                      <a:pt x="99261" y="47456"/>
                    </a:cubicBezTo>
                    <a:cubicBezTo>
                      <a:pt x="120894" y="47456"/>
                      <a:pt x="132604" y="25187"/>
                      <a:pt x="132604" y="67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1956C1D-3E0D-E827-B2BB-B6BB6CA371FC}"/>
                  </a:ext>
                </a:extLst>
              </p:cNvPr>
              <p:cNvSpPr/>
              <p:nvPr>
                <p:custDataLst>
                  <p:tags r:id="rId113"/>
                </p:custDataLst>
              </p:nvPr>
            </p:nvSpPr>
            <p:spPr>
              <a:xfrm>
                <a:off x="8517494" y="2184703"/>
                <a:ext cx="141510" cy="142720"/>
              </a:xfrm>
              <a:custGeom>
                <a:avLst/>
                <a:gdLst>
                  <a:gd name="csX0" fmla="*/ 113760 w 141510"/>
                  <a:gd name="csY0" fmla="*/ 23163 h 142720"/>
                  <a:gd name="csX1" fmla="*/ 139164 w 141510"/>
                  <a:gd name="csY1" fmla="*/ 6360 h 142720"/>
                  <a:gd name="csX2" fmla="*/ 141744 w 141510"/>
                  <a:gd name="csY2" fmla="*/ 2514 h 142720"/>
                  <a:gd name="csX3" fmla="*/ 139164 w 141510"/>
                  <a:gd name="csY3" fmla="*/ 85 h 142720"/>
                  <a:gd name="csX4" fmla="*/ 122890 w 141510"/>
                  <a:gd name="csY4" fmla="*/ 692 h 142720"/>
                  <a:gd name="csX5" fmla="*/ 103241 w 141510"/>
                  <a:gd name="csY5" fmla="*/ 85 h 142720"/>
                  <a:gd name="csX6" fmla="*/ 99470 w 141510"/>
                  <a:gd name="csY6" fmla="*/ 3931 h 142720"/>
                  <a:gd name="csX7" fmla="*/ 102646 w 141510"/>
                  <a:gd name="csY7" fmla="*/ 6360 h 142720"/>
                  <a:gd name="csX8" fmla="*/ 111775 w 141510"/>
                  <a:gd name="csY8" fmla="*/ 13041 h 142720"/>
                  <a:gd name="csX9" fmla="*/ 108798 w 141510"/>
                  <a:gd name="csY9" fmla="*/ 20734 h 142720"/>
                  <a:gd name="csX10" fmla="*/ 47867 w 141510"/>
                  <a:gd name="csY10" fmla="*/ 119525 h 142720"/>
                  <a:gd name="csX11" fmla="*/ 34371 w 141510"/>
                  <a:gd name="csY11" fmla="*/ 12434 h 142720"/>
                  <a:gd name="csX12" fmla="*/ 48066 w 141510"/>
                  <a:gd name="csY12" fmla="*/ 6360 h 142720"/>
                  <a:gd name="csX13" fmla="*/ 53028 w 141510"/>
                  <a:gd name="csY13" fmla="*/ 2312 h 142720"/>
                  <a:gd name="csX14" fmla="*/ 50249 w 141510"/>
                  <a:gd name="csY14" fmla="*/ 85 h 142720"/>
                  <a:gd name="csX15" fmla="*/ 25639 w 141510"/>
                  <a:gd name="csY15" fmla="*/ 692 h 142720"/>
                  <a:gd name="csX16" fmla="*/ 14723 w 141510"/>
                  <a:gd name="csY16" fmla="*/ 490 h 142720"/>
                  <a:gd name="csX17" fmla="*/ 4005 w 141510"/>
                  <a:gd name="csY17" fmla="*/ 85 h 142720"/>
                  <a:gd name="csX18" fmla="*/ 234 w 141510"/>
                  <a:gd name="csY18" fmla="*/ 3931 h 142720"/>
                  <a:gd name="csX19" fmla="*/ 5196 w 141510"/>
                  <a:gd name="csY19" fmla="*/ 6360 h 142720"/>
                  <a:gd name="csX20" fmla="*/ 17104 w 141510"/>
                  <a:gd name="csY20" fmla="*/ 13243 h 142720"/>
                  <a:gd name="csX21" fmla="*/ 32784 w 141510"/>
                  <a:gd name="csY21" fmla="*/ 138149 h 142720"/>
                  <a:gd name="csX22" fmla="*/ 36753 w 141510"/>
                  <a:gd name="csY22" fmla="*/ 142805 h 142720"/>
                  <a:gd name="csX23" fmla="*/ 42310 w 141510"/>
                  <a:gd name="csY23" fmla="*/ 139162 h 142720"/>
                  <a:gd name="csX24" fmla="*/ 113760 w 141510"/>
                  <a:gd name="csY24" fmla="*/ 2316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41510" h="142720">
                    <a:moveTo>
                      <a:pt x="113760" y="23163"/>
                    </a:moveTo>
                    <a:cubicBezTo>
                      <a:pt x="123485" y="7373"/>
                      <a:pt x="131821" y="6765"/>
                      <a:pt x="139164" y="6360"/>
                    </a:cubicBezTo>
                    <a:cubicBezTo>
                      <a:pt x="141546" y="6158"/>
                      <a:pt x="141744" y="2716"/>
                      <a:pt x="141744" y="2514"/>
                    </a:cubicBezTo>
                    <a:cubicBezTo>
                      <a:pt x="141744" y="894"/>
                      <a:pt x="140752" y="85"/>
                      <a:pt x="139164" y="85"/>
                    </a:cubicBezTo>
                    <a:cubicBezTo>
                      <a:pt x="134004" y="85"/>
                      <a:pt x="128248" y="692"/>
                      <a:pt x="122890" y="692"/>
                    </a:cubicBezTo>
                    <a:cubicBezTo>
                      <a:pt x="116340" y="692"/>
                      <a:pt x="109592" y="85"/>
                      <a:pt x="103241" y="85"/>
                    </a:cubicBezTo>
                    <a:cubicBezTo>
                      <a:pt x="102050" y="85"/>
                      <a:pt x="99470" y="85"/>
                      <a:pt x="99470" y="3931"/>
                    </a:cubicBezTo>
                    <a:cubicBezTo>
                      <a:pt x="99470" y="6158"/>
                      <a:pt x="101256" y="6360"/>
                      <a:pt x="102646" y="6360"/>
                    </a:cubicBezTo>
                    <a:cubicBezTo>
                      <a:pt x="108004" y="6765"/>
                      <a:pt x="111775" y="8790"/>
                      <a:pt x="111775" y="13041"/>
                    </a:cubicBezTo>
                    <a:cubicBezTo>
                      <a:pt x="111775" y="16077"/>
                      <a:pt x="108798" y="20531"/>
                      <a:pt x="108798" y="20734"/>
                    </a:cubicBezTo>
                    <a:lnTo>
                      <a:pt x="47867" y="119525"/>
                    </a:lnTo>
                    <a:lnTo>
                      <a:pt x="34371" y="12434"/>
                    </a:lnTo>
                    <a:cubicBezTo>
                      <a:pt x="34371" y="8992"/>
                      <a:pt x="38936" y="6360"/>
                      <a:pt x="48066" y="6360"/>
                    </a:cubicBezTo>
                    <a:cubicBezTo>
                      <a:pt x="50845" y="6360"/>
                      <a:pt x="53028" y="6360"/>
                      <a:pt x="53028" y="2312"/>
                    </a:cubicBezTo>
                    <a:cubicBezTo>
                      <a:pt x="53028" y="490"/>
                      <a:pt x="51440" y="85"/>
                      <a:pt x="50249" y="85"/>
                    </a:cubicBezTo>
                    <a:cubicBezTo>
                      <a:pt x="42310" y="85"/>
                      <a:pt x="33776" y="692"/>
                      <a:pt x="25639" y="692"/>
                    </a:cubicBezTo>
                    <a:cubicBezTo>
                      <a:pt x="22066" y="692"/>
                      <a:pt x="18295" y="490"/>
                      <a:pt x="14723" y="490"/>
                    </a:cubicBezTo>
                    <a:cubicBezTo>
                      <a:pt x="11150" y="490"/>
                      <a:pt x="7379" y="85"/>
                      <a:pt x="4005" y="85"/>
                    </a:cubicBezTo>
                    <a:cubicBezTo>
                      <a:pt x="2616" y="85"/>
                      <a:pt x="234" y="85"/>
                      <a:pt x="234" y="3931"/>
                    </a:cubicBezTo>
                    <a:cubicBezTo>
                      <a:pt x="234" y="6360"/>
                      <a:pt x="2021" y="6360"/>
                      <a:pt x="5196" y="6360"/>
                    </a:cubicBezTo>
                    <a:cubicBezTo>
                      <a:pt x="16310" y="6360"/>
                      <a:pt x="16509" y="8182"/>
                      <a:pt x="17104" y="13243"/>
                    </a:cubicBezTo>
                    <a:lnTo>
                      <a:pt x="32784" y="138149"/>
                    </a:lnTo>
                    <a:cubicBezTo>
                      <a:pt x="33379" y="142198"/>
                      <a:pt x="34173" y="142805"/>
                      <a:pt x="36753" y="142805"/>
                    </a:cubicBezTo>
                    <a:cubicBezTo>
                      <a:pt x="39929" y="142805"/>
                      <a:pt x="40722" y="141793"/>
                      <a:pt x="42310" y="139162"/>
                    </a:cubicBezTo>
                    <a:lnTo>
                      <a:pt x="113760" y="23163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03C4453-EA3E-E882-938D-E0D5886B90FF}"/>
                  </a:ext>
                </a:extLst>
              </p:cNvPr>
              <p:cNvSpPr/>
              <p:nvPr>
                <p:custDataLst>
                  <p:tags r:id="rId114"/>
                </p:custDataLst>
              </p:nvPr>
            </p:nvSpPr>
            <p:spPr>
              <a:xfrm>
                <a:off x="8630629" y="2254990"/>
                <a:ext cx="71410" cy="99762"/>
              </a:xfrm>
              <a:custGeom>
                <a:avLst/>
                <a:gdLst>
                  <a:gd name="csX0" fmla="*/ 71094 w 71410"/>
                  <a:gd name="csY0" fmla="*/ 4337 h 99762"/>
                  <a:gd name="csX1" fmla="*/ 71650 w 71410"/>
                  <a:gd name="csY1" fmla="*/ 2070 h 99762"/>
                  <a:gd name="csX2" fmla="*/ 69427 w 71410"/>
                  <a:gd name="csY2" fmla="*/ 86 h 99762"/>
                  <a:gd name="csX3" fmla="*/ 51644 w 71410"/>
                  <a:gd name="csY3" fmla="*/ 1503 h 99762"/>
                  <a:gd name="csX4" fmla="*/ 48588 w 71410"/>
                  <a:gd name="csY4" fmla="*/ 4763 h 99762"/>
                  <a:gd name="csX5" fmla="*/ 52200 w 71410"/>
                  <a:gd name="csY5" fmla="*/ 6746 h 99762"/>
                  <a:gd name="csX6" fmla="*/ 58869 w 71410"/>
                  <a:gd name="csY6" fmla="*/ 8872 h 99762"/>
                  <a:gd name="csX7" fmla="*/ 58313 w 71410"/>
                  <a:gd name="csY7" fmla="*/ 11990 h 99762"/>
                  <a:gd name="csX8" fmla="*/ 50394 w 71410"/>
                  <a:gd name="csY8" fmla="*/ 44299 h 99762"/>
                  <a:gd name="csX9" fmla="*/ 36084 w 71410"/>
                  <a:gd name="csY9" fmla="*/ 35938 h 99762"/>
                  <a:gd name="csX10" fmla="*/ 240 w 71410"/>
                  <a:gd name="csY10" fmla="*/ 76325 h 99762"/>
                  <a:gd name="csX11" fmla="*/ 21219 w 71410"/>
                  <a:gd name="csY11" fmla="*/ 99849 h 99762"/>
                  <a:gd name="csX12" fmla="*/ 40947 w 71410"/>
                  <a:gd name="csY12" fmla="*/ 89929 h 99762"/>
                  <a:gd name="csX13" fmla="*/ 55256 w 71410"/>
                  <a:gd name="csY13" fmla="*/ 99849 h 99762"/>
                  <a:gd name="csX14" fmla="*/ 66232 w 71410"/>
                  <a:gd name="csY14" fmla="*/ 92338 h 99762"/>
                  <a:gd name="csX15" fmla="*/ 71094 w 71410"/>
                  <a:gd name="csY15" fmla="*/ 78168 h 99762"/>
                  <a:gd name="csX16" fmla="*/ 68872 w 71410"/>
                  <a:gd name="csY16" fmla="*/ 76325 h 99762"/>
                  <a:gd name="csX17" fmla="*/ 65815 w 71410"/>
                  <a:gd name="csY17" fmla="*/ 80718 h 99762"/>
                  <a:gd name="csX18" fmla="*/ 55673 w 71410"/>
                  <a:gd name="csY18" fmla="*/ 95881 h 99762"/>
                  <a:gd name="csX19" fmla="*/ 51088 w 71410"/>
                  <a:gd name="csY19" fmla="*/ 88937 h 99762"/>
                  <a:gd name="csX20" fmla="*/ 51783 w 71410"/>
                  <a:gd name="csY20" fmla="*/ 83127 h 99762"/>
                  <a:gd name="csX21" fmla="*/ 71094 w 71410"/>
                  <a:gd name="csY21" fmla="*/ 4337 h 99762"/>
                  <a:gd name="csX22" fmla="*/ 41502 w 71410"/>
                  <a:gd name="csY22" fmla="*/ 80718 h 99762"/>
                  <a:gd name="csX23" fmla="*/ 34417 w 71410"/>
                  <a:gd name="csY23" fmla="*/ 90213 h 99762"/>
                  <a:gd name="csX24" fmla="*/ 21635 w 71410"/>
                  <a:gd name="csY24" fmla="*/ 95881 h 99762"/>
                  <a:gd name="csX25" fmla="*/ 11493 w 71410"/>
                  <a:gd name="csY25" fmla="*/ 82135 h 99762"/>
                  <a:gd name="csX26" fmla="*/ 18718 w 71410"/>
                  <a:gd name="csY26" fmla="*/ 53369 h 99762"/>
                  <a:gd name="csX27" fmla="*/ 36084 w 71410"/>
                  <a:gd name="csY27" fmla="*/ 39906 h 99762"/>
                  <a:gd name="csX28" fmla="*/ 48449 w 71410"/>
                  <a:gd name="csY28" fmla="*/ 52235 h 99762"/>
                  <a:gd name="csX29" fmla="*/ 48032 w 71410"/>
                  <a:gd name="csY29" fmla="*/ 54219 h 99762"/>
                  <a:gd name="csX30" fmla="*/ 41502 w 71410"/>
                  <a:gd name="csY30" fmla="*/ 80718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71410" h="99762">
                    <a:moveTo>
                      <a:pt x="71094" y="4337"/>
                    </a:moveTo>
                    <a:cubicBezTo>
                      <a:pt x="71233" y="4054"/>
                      <a:pt x="71650" y="2212"/>
                      <a:pt x="71650" y="2070"/>
                    </a:cubicBezTo>
                    <a:cubicBezTo>
                      <a:pt x="71650" y="1362"/>
                      <a:pt x="71094" y="86"/>
                      <a:pt x="69427" y="86"/>
                    </a:cubicBezTo>
                    <a:cubicBezTo>
                      <a:pt x="66649" y="86"/>
                      <a:pt x="55117" y="1220"/>
                      <a:pt x="51644" y="1503"/>
                    </a:cubicBezTo>
                    <a:cubicBezTo>
                      <a:pt x="50533" y="1645"/>
                      <a:pt x="48588" y="1787"/>
                      <a:pt x="48588" y="4763"/>
                    </a:cubicBezTo>
                    <a:cubicBezTo>
                      <a:pt x="48588" y="6746"/>
                      <a:pt x="50533" y="6746"/>
                      <a:pt x="52200" y="6746"/>
                    </a:cubicBezTo>
                    <a:cubicBezTo>
                      <a:pt x="58869" y="6746"/>
                      <a:pt x="58869" y="7738"/>
                      <a:pt x="58869" y="8872"/>
                    </a:cubicBezTo>
                    <a:cubicBezTo>
                      <a:pt x="58869" y="9864"/>
                      <a:pt x="58591" y="10714"/>
                      <a:pt x="58313" y="11990"/>
                    </a:cubicBezTo>
                    <a:lnTo>
                      <a:pt x="50394" y="44299"/>
                    </a:lnTo>
                    <a:cubicBezTo>
                      <a:pt x="47476" y="39623"/>
                      <a:pt x="42753" y="35938"/>
                      <a:pt x="36084" y="35938"/>
                    </a:cubicBezTo>
                    <a:cubicBezTo>
                      <a:pt x="18301" y="35938"/>
                      <a:pt x="240" y="55919"/>
                      <a:pt x="240" y="76325"/>
                    </a:cubicBezTo>
                    <a:cubicBezTo>
                      <a:pt x="240" y="90071"/>
                      <a:pt x="9271" y="99849"/>
                      <a:pt x="21219" y="99849"/>
                    </a:cubicBezTo>
                    <a:cubicBezTo>
                      <a:pt x="28721" y="99849"/>
                      <a:pt x="35389" y="95456"/>
                      <a:pt x="40947" y="89929"/>
                    </a:cubicBezTo>
                    <a:cubicBezTo>
                      <a:pt x="43586" y="98432"/>
                      <a:pt x="51644" y="99849"/>
                      <a:pt x="55256" y="99849"/>
                    </a:cubicBezTo>
                    <a:cubicBezTo>
                      <a:pt x="60258" y="99849"/>
                      <a:pt x="63731" y="96731"/>
                      <a:pt x="66232" y="92338"/>
                    </a:cubicBezTo>
                    <a:cubicBezTo>
                      <a:pt x="69288" y="86812"/>
                      <a:pt x="71094" y="78734"/>
                      <a:pt x="71094" y="78168"/>
                    </a:cubicBezTo>
                    <a:cubicBezTo>
                      <a:pt x="71094" y="76325"/>
                      <a:pt x="69288" y="76325"/>
                      <a:pt x="68872" y="76325"/>
                    </a:cubicBezTo>
                    <a:cubicBezTo>
                      <a:pt x="66927" y="76325"/>
                      <a:pt x="66788" y="76892"/>
                      <a:pt x="65815" y="80718"/>
                    </a:cubicBezTo>
                    <a:cubicBezTo>
                      <a:pt x="64148" y="87520"/>
                      <a:pt x="61508" y="95881"/>
                      <a:pt x="55673" y="95881"/>
                    </a:cubicBezTo>
                    <a:cubicBezTo>
                      <a:pt x="52061" y="95881"/>
                      <a:pt x="51088" y="92764"/>
                      <a:pt x="51088" y="88937"/>
                    </a:cubicBezTo>
                    <a:cubicBezTo>
                      <a:pt x="51088" y="86245"/>
                      <a:pt x="51366" y="84970"/>
                      <a:pt x="51783" y="83127"/>
                    </a:cubicBezTo>
                    <a:lnTo>
                      <a:pt x="71094" y="4337"/>
                    </a:lnTo>
                    <a:close/>
                    <a:moveTo>
                      <a:pt x="41502" y="80718"/>
                    </a:moveTo>
                    <a:cubicBezTo>
                      <a:pt x="40530" y="84686"/>
                      <a:pt x="37473" y="87520"/>
                      <a:pt x="34417" y="90213"/>
                    </a:cubicBezTo>
                    <a:cubicBezTo>
                      <a:pt x="33167" y="91347"/>
                      <a:pt x="27609" y="95881"/>
                      <a:pt x="21635" y="95881"/>
                    </a:cubicBezTo>
                    <a:cubicBezTo>
                      <a:pt x="16495" y="95881"/>
                      <a:pt x="11493" y="92197"/>
                      <a:pt x="11493" y="82135"/>
                    </a:cubicBezTo>
                    <a:cubicBezTo>
                      <a:pt x="11493" y="74625"/>
                      <a:pt x="15522" y="59037"/>
                      <a:pt x="18718" y="53369"/>
                    </a:cubicBezTo>
                    <a:cubicBezTo>
                      <a:pt x="25109" y="42032"/>
                      <a:pt x="32194" y="39906"/>
                      <a:pt x="36084" y="39906"/>
                    </a:cubicBezTo>
                    <a:cubicBezTo>
                      <a:pt x="45809" y="39906"/>
                      <a:pt x="48449" y="50676"/>
                      <a:pt x="48449" y="52235"/>
                    </a:cubicBezTo>
                    <a:cubicBezTo>
                      <a:pt x="48449" y="52802"/>
                      <a:pt x="48171" y="53794"/>
                      <a:pt x="48032" y="54219"/>
                    </a:cubicBezTo>
                    <a:lnTo>
                      <a:pt x="41502" y="80718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AAE25626-EAD8-EC3A-92F6-85087EF86DA3}"/>
                  </a:ext>
                </a:extLst>
              </p:cNvPr>
              <p:cNvSpPr/>
              <p:nvPr>
                <p:custDataLst>
                  <p:tags r:id="rId115"/>
                </p:custDataLst>
              </p:nvPr>
            </p:nvSpPr>
            <p:spPr>
              <a:xfrm>
                <a:off x="8711305" y="2290842"/>
                <a:ext cx="64602" cy="63910"/>
              </a:xfrm>
              <a:custGeom>
                <a:avLst/>
                <a:gdLst>
                  <a:gd name="csX0" fmla="*/ 26363 w 64602"/>
                  <a:gd name="csY0" fmla="*/ 33955 h 63910"/>
                  <a:gd name="csX1" fmla="*/ 29975 w 64602"/>
                  <a:gd name="csY1" fmla="*/ 19642 h 63910"/>
                  <a:gd name="csX2" fmla="*/ 38728 w 64602"/>
                  <a:gd name="csY2" fmla="*/ 8022 h 63910"/>
                  <a:gd name="csX3" fmla="*/ 49981 w 64602"/>
                  <a:gd name="csY3" fmla="*/ 4054 h 63910"/>
                  <a:gd name="csX4" fmla="*/ 57622 w 64602"/>
                  <a:gd name="csY4" fmla="*/ 6038 h 63910"/>
                  <a:gd name="csX5" fmla="*/ 51509 w 64602"/>
                  <a:gd name="csY5" fmla="*/ 13832 h 63910"/>
                  <a:gd name="csX6" fmla="*/ 57067 w 64602"/>
                  <a:gd name="csY6" fmla="*/ 19075 h 63910"/>
                  <a:gd name="csX7" fmla="*/ 64847 w 64602"/>
                  <a:gd name="csY7" fmla="*/ 10431 h 63910"/>
                  <a:gd name="csX8" fmla="*/ 50120 w 64602"/>
                  <a:gd name="csY8" fmla="*/ 86 h 63910"/>
                  <a:gd name="csX9" fmla="*/ 30531 w 64602"/>
                  <a:gd name="csY9" fmla="*/ 10147 h 63910"/>
                  <a:gd name="csX10" fmla="*/ 16221 w 64602"/>
                  <a:gd name="csY10" fmla="*/ 86 h 63910"/>
                  <a:gd name="csX11" fmla="*/ 5385 w 64602"/>
                  <a:gd name="csY11" fmla="*/ 7313 h 63910"/>
                  <a:gd name="csX12" fmla="*/ 244 w 64602"/>
                  <a:gd name="csY12" fmla="*/ 21768 h 63910"/>
                  <a:gd name="csX13" fmla="*/ 2606 w 64602"/>
                  <a:gd name="csY13" fmla="*/ 23610 h 63910"/>
                  <a:gd name="csX14" fmla="*/ 5663 w 64602"/>
                  <a:gd name="csY14" fmla="*/ 19359 h 63910"/>
                  <a:gd name="csX15" fmla="*/ 15804 w 64602"/>
                  <a:gd name="csY15" fmla="*/ 4054 h 63910"/>
                  <a:gd name="csX16" fmla="*/ 20389 w 64602"/>
                  <a:gd name="csY16" fmla="*/ 10998 h 63910"/>
                  <a:gd name="csX17" fmla="*/ 18166 w 64602"/>
                  <a:gd name="csY17" fmla="*/ 22760 h 63910"/>
                  <a:gd name="csX18" fmla="*/ 15110 w 64602"/>
                  <a:gd name="csY18" fmla="*/ 35513 h 63910"/>
                  <a:gd name="csX19" fmla="*/ 10664 w 64602"/>
                  <a:gd name="csY19" fmla="*/ 53652 h 63910"/>
                  <a:gd name="csX20" fmla="*/ 9275 w 64602"/>
                  <a:gd name="csY20" fmla="*/ 59462 h 63910"/>
                  <a:gd name="csX21" fmla="*/ 13998 w 64602"/>
                  <a:gd name="csY21" fmla="*/ 63997 h 63910"/>
                  <a:gd name="csX22" fmla="*/ 19972 w 64602"/>
                  <a:gd name="csY22" fmla="*/ 59887 h 63910"/>
                  <a:gd name="csX23" fmla="*/ 22612 w 64602"/>
                  <a:gd name="csY23" fmla="*/ 49259 h 63910"/>
                  <a:gd name="csX24" fmla="*/ 26363 w 64602"/>
                  <a:gd name="csY24" fmla="*/ 3395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4602" h="63910">
                    <a:moveTo>
                      <a:pt x="26363" y="33955"/>
                    </a:moveTo>
                    <a:cubicBezTo>
                      <a:pt x="26502" y="33104"/>
                      <a:pt x="29697" y="20351"/>
                      <a:pt x="29975" y="19642"/>
                    </a:cubicBezTo>
                    <a:cubicBezTo>
                      <a:pt x="30253" y="18508"/>
                      <a:pt x="34282" y="11423"/>
                      <a:pt x="38728" y="8022"/>
                    </a:cubicBezTo>
                    <a:cubicBezTo>
                      <a:pt x="40256" y="6888"/>
                      <a:pt x="44007" y="4054"/>
                      <a:pt x="49981" y="4054"/>
                    </a:cubicBezTo>
                    <a:cubicBezTo>
                      <a:pt x="51370" y="4054"/>
                      <a:pt x="54844" y="4196"/>
                      <a:pt x="57622" y="6038"/>
                    </a:cubicBezTo>
                    <a:cubicBezTo>
                      <a:pt x="53177" y="7313"/>
                      <a:pt x="51509" y="11281"/>
                      <a:pt x="51509" y="13832"/>
                    </a:cubicBezTo>
                    <a:cubicBezTo>
                      <a:pt x="51509" y="16950"/>
                      <a:pt x="53871" y="19075"/>
                      <a:pt x="57067" y="19075"/>
                    </a:cubicBezTo>
                    <a:cubicBezTo>
                      <a:pt x="60262" y="19075"/>
                      <a:pt x="64847" y="16383"/>
                      <a:pt x="64847" y="10431"/>
                    </a:cubicBezTo>
                    <a:cubicBezTo>
                      <a:pt x="64847" y="3062"/>
                      <a:pt x="57206" y="86"/>
                      <a:pt x="50120" y="86"/>
                    </a:cubicBezTo>
                    <a:cubicBezTo>
                      <a:pt x="42896" y="86"/>
                      <a:pt x="36644" y="3062"/>
                      <a:pt x="30531" y="10147"/>
                    </a:cubicBezTo>
                    <a:cubicBezTo>
                      <a:pt x="28030" y="1503"/>
                      <a:pt x="19556" y="86"/>
                      <a:pt x="16221" y="86"/>
                    </a:cubicBezTo>
                    <a:cubicBezTo>
                      <a:pt x="11081" y="86"/>
                      <a:pt x="7608" y="3345"/>
                      <a:pt x="5385" y="7313"/>
                    </a:cubicBezTo>
                    <a:cubicBezTo>
                      <a:pt x="2189" y="12840"/>
                      <a:pt x="244" y="21059"/>
                      <a:pt x="244" y="21768"/>
                    </a:cubicBezTo>
                    <a:cubicBezTo>
                      <a:pt x="244" y="23610"/>
                      <a:pt x="2189" y="23610"/>
                      <a:pt x="2606" y="23610"/>
                    </a:cubicBezTo>
                    <a:cubicBezTo>
                      <a:pt x="4551" y="23610"/>
                      <a:pt x="4690" y="23185"/>
                      <a:pt x="5663" y="19359"/>
                    </a:cubicBezTo>
                    <a:cubicBezTo>
                      <a:pt x="7746" y="10714"/>
                      <a:pt x="10386" y="4054"/>
                      <a:pt x="15804" y="4054"/>
                    </a:cubicBezTo>
                    <a:cubicBezTo>
                      <a:pt x="19417" y="4054"/>
                      <a:pt x="20389" y="7172"/>
                      <a:pt x="20389" y="10998"/>
                    </a:cubicBezTo>
                    <a:cubicBezTo>
                      <a:pt x="20389" y="13690"/>
                      <a:pt x="19139" y="18933"/>
                      <a:pt x="18166" y="22760"/>
                    </a:cubicBezTo>
                    <a:cubicBezTo>
                      <a:pt x="17194" y="26586"/>
                      <a:pt x="15804" y="32396"/>
                      <a:pt x="15110" y="35513"/>
                    </a:cubicBezTo>
                    <a:lnTo>
                      <a:pt x="10664" y="53652"/>
                    </a:lnTo>
                    <a:cubicBezTo>
                      <a:pt x="10108" y="55494"/>
                      <a:pt x="9275" y="59037"/>
                      <a:pt x="9275" y="59462"/>
                    </a:cubicBezTo>
                    <a:cubicBezTo>
                      <a:pt x="9275" y="62580"/>
                      <a:pt x="11775" y="63997"/>
                      <a:pt x="13998" y="63997"/>
                    </a:cubicBezTo>
                    <a:cubicBezTo>
                      <a:pt x="16082" y="63997"/>
                      <a:pt x="18861" y="62721"/>
                      <a:pt x="19972" y="59887"/>
                    </a:cubicBezTo>
                    <a:cubicBezTo>
                      <a:pt x="20250" y="59037"/>
                      <a:pt x="21778" y="52802"/>
                      <a:pt x="22612" y="49259"/>
                    </a:cubicBezTo>
                    <a:lnTo>
                      <a:pt x="26363" y="33955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1CF01A4-7F16-5130-4683-C9FA8CBDC513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8789270" y="2259383"/>
                <a:ext cx="42095" cy="95369"/>
              </a:xfrm>
              <a:custGeom>
                <a:avLst/>
                <a:gdLst>
                  <a:gd name="csX0" fmla="*/ 38732 w 42095"/>
                  <a:gd name="csY0" fmla="*/ 5471 h 95369"/>
                  <a:gd name="csX1" fmla="*/ 33175 w 42095"/>
                  <a:gd name="csY1" fmla="*/ 86 h 95369"/>
                  <a:gd name="csX2" fmla="*/ 25394 w 42095"/>
                  <a:gd name="csY2" fmla="*/ 7880 h 95369"/>
                  <a:gd name="csX3" fmla="*/ 30952 w 42095"/>
                  <a:gd name="csY3" fmla="*/ 13265 h 95369"/>
                  <a:gd name="csX4" fmla="*/ 38732 w 42095"/>
                  <a:gd name="csY4" fmla="*/ 5471 h 95369"/>
                  <a:gd name="csX5" fmla="*/ 10390 w 42095"/>
                  <a:gd name="csY5" fmla="*/ 77459 h 95369"/>
                  <a:gd name="csX6" fmla="*/ 9140 w 42095"/>
                  <a:gd name="csY6" fmla="*/ 83411 h 95369"/>
                  <a:gd name="csX7" fmla="*/ 22338 w 42095"/>
                  <a:gd name="csY7" fmla="*/ 95456 h 95369"/>
                  <a:gd name="csX8" fmla="*/ 42344 w 42095"/>
                  <a:gd name="csY8" fmla="*/ 73775 h 95369"/>
                  <a:gd name="csX9" fmla="*/ 40121 w 42095"/>
                  <a:gd name="csY9" fmla="*/ 71932 h 95369"/>
                  <a:gd name="csX10" fmla="*/ 37481 w 42095"/>
                  <a:gd name="csY10" fmla="*/ 74341 h 95369"/>
                  <a:gd name="csX11" fmla="*/ 22755 w 42095"/>
                  <a:gd name="csY11" fmla="*/ 91488 h 95369"/>
                  <a:gd name="csX12" fmla="*/ 19282 w 42095"/>
                  <a:gd name="csY12" fmla="*/ 86528 h 95369"/>
                  <a:gd name="csX13" fmla="*/ 21504 w 42095"/>
                  <a:gd name="csY13" fmla="*/ 77459 h 95369"/>
                  <a:gd name="csX14" fmla="*/ 25950 w 42095"/>
                  <a:gd name="csY14" fmla="*/ 66122 h 95369"/>
                  <a:gd name="csX15" fmla="*/ 32758 w 42095"/>
                  <a:gd name="csY15" fmla="*/ 48125 h 95369"/>
                  <a:gd name="csX16" fmla="*/ 33591 w 42095"/>
                  <a:gd name="csY16" fmla="*/ 43591 h 95369"/>
                  <a:gd name="csX17" fmla="*/ 20393 w 42095"/>
                  <a:gd name="csY17" fmla="*/ 31545 h 95369"/>
                  <a:gd name="csX18" fmla="*/ 248 w 42095"/>
                  <a:gd name="csY18" fmla="*/ 53227 h 95369"/>
                  <a:gd name="csX19" fmla="*/ 2610 w 42095"/>
                  <a:gd name="csY19" fmla="*/ 55069 h 95369"/>
                  <a:gd name="csX20" fmla="*/ 5111 w 42095"/>
                  <a:gd name="csY20" fmla="*/ 52802 h 95369"/>
                  <a:gd name="csX21" fmla="*/ 19976 w 42095"/>
                  <a:gd name="csY21" fmla="*/ 35513 h 95369"/>
                  <a:gd name="csX22" fmla="*/ 23449 w 42095"/>
                  <a:gd name="csY22" fmla="*/ 40473 h 95369"/>
                  <a:gd name="csX23" fmla="*/ 19143 w 42095"/>
                  <a:gd name="csY23" fmla="*/ 54644 h 95369"/>
                  <a:gd name="csX24" fmla="*/ 10390 w 42095"/>
                  <a:gd name="csY24" fmla="*/ 77459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095" h="95369">
                    <a:moveTo>
                      <a:pt x="38732" y="5471"/>
                    </a:moveTo>
                    <a:cubicBezTo>
                      <a:pt x="38732" y="3204"/>
                      <a:pt x="37065" y="86"/>
                      <a:pt x="33175" y="86"/>
                    </a:cubicBezTo>
                    <a:cubicBezTo>
                      <a:pt x="29423" y="86"/>
                      <a:pt x="25394" y="3771"/>
                      <a:pt x="25394" y="7880"/>
                    </a:cubicBezTo>
                    <a:cubicBezTo>
                      <a:pt x="25394" y="10289"/>
                      <a:pt x="27201" y="13265"/>
                      <a:pt x="30952" y="13265"/>
                    </a:cubicBezTo>
                    <a:cubicBezTo>
                      <a:pt x="34981" y="13265"/>
                      <a:pt x="38732" y="9297"/>
                      <a:pt x="38732" y="5471"/>
                    </a:cubicBezTo>
                    <a:close/>
                    <a:moveTo>
                      <a:pt x="10390" y="77459"/>
                    </a:moveTo>
                    <a:cubicBezTo>
                      <a:pt x="9834" y="79301"/>
                      <a:pt x="9140" y="81002"/>
                      <a:pt x="9140" y="83411"/>
                    </a:cubicBezTo>
                    <a:cubicBezTo>
                      <a:pt x="9140" y="90071"/>
                      <a:pt x="14697" y="95456"/>
                      <a:pt x="22338" y="95456"/>
                    </a:cubicBezTo>
                    <a:cubicBezTo>
                      <a:pt x="36231" y="95456"/>
                      <a:pt x="42344" y="75900"/>
                      <a:pt x="42344" y="73775"/>
                    </a:cubicBezTo>
                    <a:cubicBezTo>
                      <a:pt x="42344" y="71932"/>
                      <a:pt x="40538" y="71932"/>
                      <a:pt x="40121" y="71932"/>
                    </a:cubicBezTo>
                    <a:cubicBezTo>
                      <a:pt x="38176" y="71932"/>
                      <a:pt x="38037" y="72783"/>
                      <a:pt x="37481" y="74341"/>
                    </a:cubicBezTo>
                    <a:cubicBezTo>
                      <a:pt x="34286" y="85678"/>
                      <a:pt x="28173" y="91488"/>
                      <a:pt x="22755" y="91488"/>
                    </a:cubicBezTo>
                    <a:cubicBezTo>
                      <a:pt x="19976" y="91488"/>
                      <a:pt x="19282" y="89646"/>
                      <a:pt x="19282" y="86528"/>
                    </a:cubicBezTo>
                    <a:cubicBezTo>
                      <a:pt x="19282" y="83269"/>
                      <a:pt x="20254" y="80577"/>
                      <a:pt x="21504" y="77459"/>
                    </a:cubicBezTo>
                    <a:cubicBezTo>
                      <a:pt x="22894" y="73633"/>
                      <a:pt x="24422" y="69807"/>
                      <a:pt x="25950" y="66122"/>
                    </a:cubicBezTo>
                    <a:cubicBezTo>
                      <a:pt x="27201" y="62721"/>
                      <a:pt x="32202" y="49826"/>
                      <a:pt x="32758" y="48125"/>
                    </a:cubicBezTo>
                    <a:cubicBezTo>
                      <a:pt x="33175" y="46708"/>
                      <a:pt x="33591" y="45008"/>
                      <a:pt x="33591" y="43591"/>
                    </a:cubicBezTo>
                    <a:cubicBezTo>
                      <a:pt x="33591" y="36930"/>
                      <a:pt x="28034" y="31545"/>
                      <a:pt x="20393" y="31545"/>
                    </a:cubicBezTo>
                    <a:cubicBezTo>
                      <a:pt x="6639" y="31545"/>
                      <a:pt x="248" y="50818"/>
                      <a:pt x="248" y="53227"/>
                    </a:cubicBezTo>
                    <a:cubicBezTo>
                      <a:pt x="248" y="55069"/>
                      <a:pt x="2193" y="55069"/>
                      <a:pt x="2610" y="55069"/>
                    </a:cubicBezTo>
                    <a:cubicBezTo>
                      <a:pt x="4555" y="55069"/>
                      <a:pt x="4694" y="54361"/>
                      <a:pt x="5111" y="52802"/>
                    </a:cubicBezTo>
                    <a:cubicBezTo>
                      <a:pt x="8723" y="40615"/>
                      <a:pt x="14836" y="35513"/>
                      <a:pt x="19976" y="35513"/>
                    </a:cubicBezTo>
                    <a:cubicBezTo>
                      <a:pt x="22199" y="35513"/>
                      <a:pt x="23449" y="36647"/>
                      <a:pt x="23449" y="40473"/>
                    </a:cubicBezTo>
                    <a:cubicBezTo>
                      <a:pt x="23449" y="43732"/>
                      <a:pt x="22616" y="45858"/>
                      <a:pt x="19143" y="54644"/>
                    </a:cubicBezTo>
                    <a:lnTo>
                      <a:pt x="10390" y="7745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28FE289-6DC6-5E71-C0D8-9D8C8C7B0492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8849036" y="2253573"/>
                <a:ext cx="73771" cy="128671"/>
              </a:xfrm>
              <a:custGeom>
                <a:avLst/>
                <a:gdLst>
                  <a:gd name="csX0" fmla="*/ 46654 w 73771"/>
                  <a:gd name="csY0" fmla="*/ 43874 h 128671"/>
                  <a:gd name="csX1" fmla="*/ 60269 w 73771"/>
                  <a:gd name="csY1" fmla="*/ 43874 h 128671"/>
                  <a:gd name="csX2" fmla="*/ 64853 w 73771"/>
                  <a:gd name="csY2" fmla="*/ 40757 h 128671"/>
                  <a:gd name="csX3" fmla="*/ 60547 w 73771"/>
                  <a:gd name="csY3" fmla="*/ 38773 h 128671"/>
                  <a:gd name="csX4" fmla="*/ 47626 w 73771"/>
                  <a:gd name="csY4" fmla="*/ 38773 h 128671"/>
                  <a:gd name="csX5" fmla="*/ 53044 w 73771"/>
                  <a:gd name="csY5" fmla="*/ 10147 h 128671"/>
                  <a:gd name="csX6" fmla="*/ 60130 w 73771"/>
                  <a:gd name="csY6" fmla="*/ 4054 h 128671"/>
                  <a:gd name="csX7" fmla="*/ 66660 w 73771"/>
                  <a:gd name="csY7" fmla="*/ 5755 h 128671"/>
                  <a:gd name="csX8" fmla="*/ 60547 w 73771"/>
                  <a:gd name="csY8" fmla="*/ 13548 h 128671"/>
                  <a:gd name="csX9" fmla="*/ 66104 w 73771"/>
                  <a:gd name="csY9" fmla="*/ 18792 h 128671"/>
                  <a:gd name="csX10" fmla="*/ 74023 w 73771"/>
                  <a:gd name="csY10" fmla="*/ 10147 h 128671"/>
                  <a:gd name="csX11" fmla="*/ 60130 w 73771"/>
                  <a:gd name="csY11" fmla="*/ 86 h 128671"/>
                  <a:gd name="csX12" fmla="*/ 43458 w 73771"/>
                  <a:gd name="csY12" fmla="*/ 10714 h 128671"/>
                  <a:gd name="csX13" fmla="*/ 36651 w 73771"/>
                  <a:gd name="csY13" fmla="*/ 38773 h 128671"/>
                  <a:gd name="csX14" fmla="*/ 25675 w 73771"/>
                  <a:gd name="csY14" fmla="*/ 38773 h 128671"/>
                  <a:gd name="csX15" fmla="*/ 21090 w 73771"/>
                  <a:gd name="csY15" fmla="*/ 41890 h 128671"/>
                  <a:gd name="csX16" fmla="*/ 25397 w 73771"/>
                  <a:gd name="csY16" fmla="*/ 43874 h 128671"/>
                  <a:gd name="csX17" fmla="*/ 35678 w 73771"/>
                  <a:gd name="csY17" fmla="*/ 43874 h 128671"/>
                  <a:gd name="csX18" fmla="*/ 23452 w 73771"/>
                  <a:gd name="csY18" fmla="*/ 110902 h 128671"/>
                  <a:gd name="csX19" fmla="*/ 13727 w 73771"/>
                  <a:gd name="csY19" fmla="*/ 124790 h 128671"/>
                  <a:gd name="csX20" fmla="*/ 7614 w 73771"/>
                  <a:gd name="csY20" fmla="*/ 123089 h 128671"/>
                  <a:gd name="csX21" fmla="*/ 13727 w 73771"/>
                  <a:gd name="csY21" fmla="*/ 115295 h 128671"/>
                  <a:gd name="csX22" fmla="*/ 8170 w 73771"/>
                  <a:gd name="csY22" fmla="*/ 110052 h 128671"/>
                  <a:gd name="csX23" fmla="*/ 251 w 73771"/>
                  <a:gd name="csY23" fmla="*/ 118696 h 128671"/>
                  <a:gd name="csX24" fmla="*/ 13727 w 73771"/>
                  <a:gd name="csY24" fmla="*/ 128758 h 128671"/>
                  <a:gd name="csX25" fmla="*/ 30399 w 73771"/>
                  <a:gd name="csY25" fmla="*/ 116287 h 128671"/>
                  <a:gd name="csX26" fmla="*/ 38874 w 73771"/>
                  <a:gd name="csY26" fmla="*/ 87662 h 128671"/>
                  <a:gd name="csX27" fmla="*/ 46654 w 73771"/>
                  <a:gd name="csY27" fmla="*/ 43874 h 128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73771" h="128671">
                    <a:moveTo>
                      <a:pt x="46654" y="43874"/>
                    </a:moveTo>
                    <a:lnTo>
                      <a:pt x="60269" y="43874"/>
                    </a:lnTo>
                    <a:cubicBezTo>
                      <a:pt x="63047" y="43874"/>
                      <a:pt x="64853" y="43874"/>
                      <a:pt x="64853" y="40757"/>
                    </a:cubicBezTo>
                    <a:cubicBezTo>
                      <a:pt x="64853" y="38773"/>
                      <a:pt x="63047" y="38773"/>
                      <a:pt x="60547" y="38773"/>
                    </a:cubicBezTo>
                    <a:lnTo>
                      <a:pt x="47626" y="38773"/>
                    </a:lnTo>
                    <a:cubicBezTo>
                      <a:pt x="50822" y="20776"/>
                      <a:pt x="51933" y="14257"/>
                      <a:pt x="53044" y="10147"/>
                    </a:cubicBezTo>
                    <a:cubicBezTo>
                      <a:pt x="53739" y="7030"/>
                      <a:pt x="56795" y="4054"/>
                      <a:pt x="60130" y="4054"/>
                    </a:cubicBezTo>
                    <a:cubicBezTo>
                      <a:pt x="60269" y="4054"/>
                      <a:pt x="64020" y="4054"/>
                      <a:pt x="66660" y="5755"/>
                    </a:cubicBezTo>
                    <a:cubicBezTo>
                      <a:pt x="60963" y="7597"/>
                      <a:pt x="60547" y="12698"/>
                      <a:pt x="60547" y="13548"/>
                    </a:cubicBezTo>
                    <a:cubicBezTo>
                      <a:pt x="60547" y="16666"/>
                      <a:pt x="62908" y="18792"/>
                      <a:pt x="66104" y="18792"/>
                    </a:cubicBezTo>
                    <a:cubicBezTo>
                      <a:pt x="69855" y="18792"/>
                      <a:pt x="74023" y="15532"/>
                      <a:pt x="74023" y="10147"/>
                    </a:cubicBezTo>
                    <a:cubicBezTo>
                      <a:pt x="74023" y="3629"/>
                      <a:pt x="67215" y="86"/>
                      <a:pt x="60130" y="86"/>
                    </a:cubicBezTo>
                    <a:cubicBezTo>
                      <a:pt x="54017" y="86"/>
                      <a:pt x="47209" y="3629"/>
                      <a:pt x="43458" y="10714"/>
                    </a:cubicBezTo>
                    <a:cubicBezTo>
                      <a:pt x="40680" y="15958"/>
                      <a:pt x="39568" y="22334"/>
                      <a:pt x="36651" y="38773"/>
                    </a:cubicBezTo>
                    <a:lnTo>
                      <a:pt x="25675" y="38773"/>
                    </a:lnTo>
                    <a:cubicBezTo>
                      <a:pt x="22897" y="38773"/>
                      <a:pt x="21090" y="38773"/>
                      <a:pt x="21090" y="41890"/>
                    </a:cubicBezTo>
                    <a:cubicBezTo>
                      <a:pt x="21090" y="43874"/>
                      <a:pt x="22897" y="43874"/>
                      <a:pt x="25397" y="43874"/>
                    </a:cubicBezTo>
                    <a:lnTo>
                      <a:pt x="35678" y="43874"/>
                    </a:lnTo>
                    <a:cubicBezTo>
                      <a:pt x="35539" y="44724"/>
                      <a:pt x="26787" y="95739"/>
                      <a:pt x="23452" y="110902"/>
                    </a:cubicBezTo>
                    <a:cubicBezTo>
                      <a:pt x="22758" y="114020"/>
                      <a:pt x="20396" y="124790"/>
                      <a:pt x="13727" y="124790"/>
                    </a:cubicBezTo>
                    <a:cubicBezTo>
                      <a:pt x="13588" y="124790"/>
                      <a:pt x="10254" y="124790"/>
                      <a:pt x="7614" y="123089"/>
                    </a:cubicBezTo>
                    <a:cubicBezTo>
                      <a:pt x="13310" y="121247"/>
                      <a:pt x="13727" y="116146"/>
                      <a:pt x="13727" y="115295"/>
                    </a:cubicBezTo>
                    <a:cubicBezTo>
                      <a:pt x="13727" y="112178"/>
                      <a:pt x="11365" y="110052"/>
                      <a:pt x="8170" y="110052"/>
                    </a:cubicBezTo>
                    <a:cubicBezTo>
                      <a:pt x="4419" y="110052"/>
                      <a:pt x="251" y="113311"/>
                      <a:pt x="251" y="118696"/>
                    </a:cubicBezTo>
                    <a:cubicBezTo>
                      <a:pt x="251" y="125073"/>
                      <a:pt x="6781" y="128758"/>
                      <a:pt x="13727" y="128758"/>
                    </a:cubicBezTo>
                    <a:cubicBezTo>
                      <a:pt x="22619" y="128758"/>
                      <a:pt x="28732" y="119405"/>
                      <a:pt x="30399" y="116287"/>
                    </a:cubicBezTo>
                    <a:cubicBezTo>
                      <a:pt x="35400" y="106793"/>
                      <a:pt x="38596" y="89363"/>
                      <a:pt x="38874" y="87662"/>
                    </a:cubicBezTo>
                    <a:lnTo>
                      <a:pt x="46654" y="43874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EFA5DA7-12E0-F4B6-6683-F1B86A020105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8937695" y="2264768"/>
                <a:ext cx="46958" cy="89984"/>
              </a:xfrm>
              <a:custGeom>
                <a:avLst/>
                <a:gdLst>
                  <a:gd name="csX0" fmla="*/ 28597 w 46958"/>
                  <a:gd name="csY0" fmla="*/ 32679 h 89984"/>
                  <a:gd name="csX1" fmla="*/ 42768 w 46958"/>
                  <a:gd name="csY1" fmla="*/ 32679 h 89984"/>
                  <a:gd name="csX2" fmla="*/ 47214 w 46958"/>
                  <a:gd name="csY2" fmla="*/ 29562 h 89984"/>
                  <a:gd name="csX3" fmla="*/ 43046 w 46958"/>
                  <a:gd name="csY3" fmla="*/ 27578 h 89984"/>
                  <a:gd name="csX4" fmla="*/ 29848 w 46958"/>
                  <a:gd name="csY4" fmla="*/ 27578 h 89984"/>
                  <a:gd name="csX5" fmla="*/ 34988 w 46958"/>
                  <a:gd name="csY5" fmla="*/ 6605 h 89984"/>
                  <a:gd name="csX6" fmla="*/ 35405 w 46958"/>
                  <a:gd name="csY6" fmla="*/ 4621 h 89984"/>
                  <a:gd name="csX7" fmla="*/ 30681 w 46958"/>
                  <a:gd name="csY7" fmla="*/ 86 h 89984"/>
                  <a:gd name="csX8" fmla="*/ 24152 w 46958"/>
                  <a:gd name="csY8" fmla="*/ 6180 h 89984"/>
                  <a:gd name="csX9" fmla="*/ 18872 w 46958"/>
                  <a:gd name="csY9" fmla="*/ 27578 h 89984"/>
                  <a:gd name="csX10" fmla="*/ 4701 w 46958"/>
                  <a:gd name="csY10" fmla="*/ 27578 h 89984"/>
                  <a:gd name="csX11" fmla="*/ 256 w 46958"/>
                  <a:gd name="csY11" fmla="*/ 30695 h 89984"/>
                  <a:gd name="csX12" fmla="*/ 4424 w 46958"/>
                  <a:gd name="csY12" fmla="*/ 32679 h 89984"/>
                  <a:gd name="csX13" fmla="*/ 17622 w 46958"/>
                  <a:gd name="csY13" fmla="*/ 32679 h 89984"/>
                  <a:gd name="csX14" fmla="*/ 9425 w 46958"/>
                  <a:gd name="csY14" fmla="*/ 66122 h 89984"/>
                  <a:gd name="csX15" fmla="*/ 7341 w 46958"/>
                  <a:gd name="csY15" fmla="*/ 76609 h 89984"/>
                  <a:gd name="csX16" fmla="*/ 22207 w 46958"/>
                  <a:gd name="csY16" fmla="*/ 90071 h 89984"/>
                  <a:gd name="csX17" fmla="*/ 46380 w 46958"/>
                  <a:gd name="csY17" fmla="*/ 68390 h 89984"/>
                  <a:gd name="csX18" fmla="*/ 44158 w 46958"/>
                  <a:gd name="csY18" fmla="*/ 66548 h 89984"/>
                  <a:gd name="csX19" fmla="*/ 41240 w 46958"/>
                  <a:gd name="csY19" fmla="*/ 69240 h 89984"/>
                  <a:gd name="csX20" fmla="*/ 22623 w 46958"/>
                  <a:gd name="csY20" fmla="*/ 86103 h 89984"/>
                  <a:gd name="csX21" fmla="*/ 17761 w 46958"/>
                  <a:gd name="csY21" fmla="*/ 79160 h 89984"/>
                  <a:gd name="csX22" fmla="*/ 18594 w 46958"/>
                  <a:gd name="csY22" fmla="*/ 73350 h 89984"/>
                  <a:gd name="csX23" fmla="*/ 28597 w 46958"/>
                  <a:gd name="csY23" fmla="*/ 32679 h 899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46958" h="89984">
                    <a:moveTo>
                      <a:pt x="28597" y="32679"/>
                    </a:moveTo>
                    <a:lnTo>
                      <a:pt x="42768" y="32679"/>
                    </a:lnTo>
                    <a:cubicBezTo>
                      <a:pt x="45408" y="32679"/>
                      <a:pt x="47214" y="32679"/>
                      <a:pt x="47214" y="29562"/>
                    </a:cubicBezTo>
                    <a:cubicBezTo>
                      <a:pt x="47214" y="27578"/>
                      <a:pt x="45408" y="27578"/>
                      <a:pt x="43046" y="27578"/>
                    </a:cubicBezTo>
                    <a:lnTo>
                      <a:pt x="29848" y="27578"/>
                    </a:lnTo>
                    <a:lnTo>
                      <a:pt x="34988" y="6605"/>
                    </a:lnTo>
                    <a:cubicBezTo>
                      <a:pt x="35127" y="5896"/>
                      <a:pt x="35405" y="5188"/>
                      <a:pt x="35405" y="4621"/>
                    </a:cubicBezTo>
                    <a:cubicBezTo>
                      <a:pt x="35405" y="2070"/>
                      <a:pt x="33460" y="86"/>
                      <a:pt x="30681" y="86"/>
                    </a:cubicBezTo>
                    <a:cubicBezTo>
                      <a:pt x="27208" y="86"/>
                      <a:pt x="25124" y="2495"/>
                      <a:pt x="24152" y="6180"/>
                    </a:cubicBezTo>
                    <a:cubicBezTo>
                      <a:pt x="23179" y="9722"/>
                      <a:pt x="24985" y="2920"/>
                      <a:pt x="18872" y="27578"/>
                    </a:cubicBezTo>
                    <a:lnTo>
                      <a:pt x="4701" y="27578"/>
                    </a:lnTo>
                    <a:cubicBezTo>
                      <a:pt x="2062" y="27578"/>
                      <a:pt x="256" y="27578"/>
                      <a:pt x="256" y="30695"/>
                    </a:cubicBezTo>
                    <a:cubicBezTo>
                      <a:pt x="256" y="32679"/>
                      <a:pt x="1923" y="32679"/>
                      <a:pt x="4424" y="32679"/>
                    </a:cubicBezTo>
                    <a:lnTo>
                      <a:pt x="17622" y="32679"/>
                    </a:lnTo>
                    <a:lnTo>
                      <a:pt x="9425" y="66122"/>
                    </a:lnTo>
                    <a:cubicBezTo>
                      <a:pt x="8591" y="69665"/>
                      <a:pt x="7341" y="74767"/>
                      <a:pt x="7341" y="76609"/>
                    </a:cubicBezTo>
                    <a:cubicBezTo>
                      <a:pt x="7341" y="84970"/>
                      <a:pt x="14288" y="90071"/>
                      <a:pt x="22207" y="90071"/>
                    </a:cubicBezTo>
                    <a:cubicBezTo>
                      <a:pt x="37628" y="90071"/>
                      <a:pt x="46380" y="70232"/>
                      <a:pt x="46380" y="68390"/>
                    </a:cubicBezTo>
                    <a:cubicBezTo>
                      <a:pt x="46380" y="66548"/>
                      <a:pt x="44574" y="66548"/>
                      <a:pt x="44158" y="66548"/>
                    </a:cubicBezTo>
                    <a:cubicBezTo>
                      <a:pt x="42490" y="66548"/>
                      <a:pt x="42351" y="66831"/>
                      <a:pt x="41240" y="69240"/>
                    </a:cubicBezTo>
                    <a:cubicBezTo>
                      <a:pt x="37350" y="78168"/>
                      <a:pt x="30265" y="86103"/>
                      <a:pt x="22623" y="86103"/>
                    </a:cubicBezTo>
                    <a:cubicBezTo>
                      <a:pt x="19706" y="86103"/>
                      <a:pt x="17761" y="84261"/>
                      <a:pt x="17761" y="79160"/>
                    </a:cubicBezTo>
                    <a:cubicBezTo>
                      <a:pt x="17761" y="77742"/>
                      <a:pt x="18317" y="74767"/>
                      <a:pt x="18594" y="73350"/>
                    </a:cubicBezTo>
                    <a:lnTo>
                      <a:pt x="28597" y="3267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693" name="Oval 692">
            <a:extLst>
              <a:ext uri="{FF2B5EF4-FFF2-40B4-BE49-F238E27FC236}">
                <a16:creationId xmlns:a16="http://schemas.microsoft.com/office/drawing/2014/main" id="{732A35BF-40E3-B46F-0947-33DAF759C02A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94" name="Oval 693">
            <a:extLst>
              <a:ext uri="{FF2B5EF4-FFF2-40B4-BE49-F238E27FC236}">
                <a16:creationId xmlns:a16="http://schemas.microsoft.com/office/drawing/2014/main" id="{A5FA7D99-4DBC-ACD0-E0A2-CA59C928FD5A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718" name="Rectangle 717">
            <a:extLst>
              <a:ext uri="{FF2B5EF4-FFF2-40B4-BE49-F238E27FC236}">
                <a16:creationId xmlns:a16="http://schemas.microsoft.com/office/drawing/2014/main" id="{EC888716-9851-77BD-5CA0-7F90034D4366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5" name="Group 4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8C8B0ACE-14F1-01C0-3029-D71478B1D55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4C74EA3-E704-2690-ACC0-F25C56C4F371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857A664-E330-A690-1CB8-695B71ED934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5C3A-AABC-0C3C-B0BB-7F90982B97F1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987CEEF-A649-905E-766E-CB02021D498D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187A1E0-D297-4AEC-6485-11400B063F88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7839BB-B364-D884-1ED3-1E373807F8D8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646D85F-1F19-9CBE-DC23-5FBD4E49B943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D893EDC-0CEF-7B6F-B8A9-9294A079D11A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76DECAB-041F-486A-83F7-89F5B32F06B2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F535475-1467-1324-01B5-7402236BEB55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FB70818-8837-4488-085E-287D5A3FF4C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05F2805-B384-3425-9540-A2F5745AD909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01D7BA7-924C-AF93-A763-80F88AEA8A75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218759F-AC2C-1782-3960-48AF9640EEC6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90E6587-BE4F-5231-94D5-AEDA89DCD917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D360381-FC46-233F-FE42-E54A611ED656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0177329-AF91-C152-ED5F-52B70831DFD8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C5EEDD6-90F1-30BA-DA5F-E4B709303F32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08FA9CB-EC81-E917-429B-559A0C74290D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E91AF96-3B72-04D3-F72D-F89C041C109D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A286DCE-085B-9377-1128-AB83E0FC3E65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36AE58B-39AF-7CA5-CF9B-CF44ACD98A94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2B9DE87-CA17-B528-76E0-A64F180D537B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8992A7-EDE3-A0E2-AB0F-7137695A0651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E77A414-8EE1-6BC0-36BB-53E07786B0F0}"/>
              </a:ext>
            </a:extLst>
          </p:cNvPr>
          <p:cNvSpPr/>
          <p:nvPr/>
        </p:nvSpPr>
        <p:spPr>
          <a:xfrm>
            <a:off x="7683392" y="4968858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B6E815-6019-5D53-3DFA-4EE645FD36F5}"/>
              </a:ext>
            </a:extLst>
          </p:cNvPr>
          <p:cNvSpPr txBox="1"/>
          <p:nvPr/>
        </p:nvSpPr>
        <p:spPr>
          <a:xfrm>
            <a:off x="8336936" y="5028420"/>
            <a:ext cx="265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Fluid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velocity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is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dominant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for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both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phenotypes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A2B9B33-A746-8D71-C062-D761CB020B39}"/>
              </a:ext>
            </a:extLst>
          </p:cNvPr>
          <p:cNvPicPr>
            <a:picLocks noChangeAspect="1"/>
          </p:cNvPicPr>
          <p:nvPr/>
        </p:nvPicPr>
        <p:blipFill>
          <a:blip r:embed="rId147"/>
          <a:srcRect/>
          <a:stretch/>
        </p:blipFill>
        <p:spPr>
          <a:xfrm>
            <a:off x="6765235" y="826546"/>
            <a:ext cx="4237882" cy="2711805"/>
          </a:xfrm>
          <a:prstGeom prst="rect">
            <a:avLst/>
          </a:prstGeom>
        </p:spPr>
      </p:pic>
      <p:grpSp>
        <p:nvGrpSpPr>
          <p:cNvPr id="51" name="Group 50" descr="\documentclass{article}&#10;\usepackage{amsmath}&#10;\pagestyle{empty}&#10;\begin{document}&#10;&#10;$U_1^*$&#10;&#10;&#10;&#10;\end{document}" title="IguanaTex Vector Display">
            <a:extLst>
              <a:ext uri="{FF2B5EF4-FFF2-40B4-BE49-F238E27FC236}">
                <a16:creationId xmlns:a16="http://schemas.microsoft.com/office/drawing/2014/main" id="{73320953-0097-DA27-5AB5-F1CF8BB5AE6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680372" y="3643000"/>
            <a:ext cx="216874" cy="189606"/>
            <a:chOff x="3196592" y="4739770"/>
            <a:chExt cx="216874" cy="189606"/>
          </a:xfrm>
        </p:grpSpPr>
        <p:sp>
          <p:nvSpPr>
            <p:cNvPr id="670" name="Freeform 669">
              <a:extLst>
                <a:ext uri="{FF2B5EF4-FFF2-40B4-BE49-F238E27FC236}">
                  <a16:creationId xmlns:a16="http://schemas.microsoft.com/office/drawing/2014/main" id="{5F7D4C09-FECC-70E2-8C3C-6EC4D4B04D64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3196592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71" name="Freeform 670">
              <a:extLst>
                <a:ext uri="{FF2B5EF4-FFF2-40B4-BE49-F238E27FC236}">
                  <a16:creationId xmlns:a16="http://schemas.microsoft.com/office/drawing/2014/main" id="{4BDEAC5E-BE35-8199-905C-2CD71A310147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3355933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72" name="Freeform 671">
              <a:extLst>
                <a:ext uri="{FF2B5EF4-FFF2-40B4-BE49-F238E27FC236}">
                  <a16:creationId xmlns:a16="http://schemas.microsoft.com/office/drawing/2014/main" id="{7CE65D15-8399-B5D8-EED3-22C4B4310B3F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3336696" y="4835282"/>
              <a:ext cx="51581" cy="94094"/>
            </a:xfrm>
            <a:custGeom>
              <a:avLst/>
              <a:gdLst>
                <a:gd name="csX0" fmla="*/ 32110 w 51581"/>
                <a:gd name="csY0" fmla="*/ 4033 h 94094"/>
                <a:gd name="csX1" fmla="*/ 27858 w 51581"/>
                <a:gd name="csY1" fmla="*/ 65 h 94094"/>
                <a:gd name="csX2" fmla="*/ 84 w 51581"/>
                <a:gd name="csY2" fmla="*/ 9135 h 94094"/>
                <a:gd name="csX3" fmla="*/ 84 w 51581"/>
                <a:gd name="csY3" fmla="*/ 14236 h 94094"/>
                <a:gd name="csX4" fmla="*/ 20631 w 51581"/>
                <a:gd name="csY4" fmla="*/ 10268 h 94094"/>
                <a:gd name="csX5" fmla="*/ 20631 w 51581"/>
                <a:gd name="csY5" fmla="*/ 82540 h 94094"/>
                <a:gd name="csX6" fmla="*/ 6460 w 51581"/>
                <a:gd name="csY6" fmla="*/ 89058 h 94094"/>
                <a:gd name="csX7" fmla="*/ 1075 w 51581"/>
                <a:gd name="csY7" fmla="*/ 89058 h 94094"/>
                <a:gd name="csX8" fmla="*/ 1075 w 51581"/>
                <a:gd name="csY8" fmla="*/ 94160 h 94094"/>
                <a:gd name="csX9" fmla="*/ 26300 w 51581"/>
                <a:gd name="csY9" fmla="*/ 93593 h 94094"/>
                <a:gd name="csX10" fmla="*/ 51665 w 51581"/>
                <a:gd name="csY10" fmla="*/ 94160 h 94094"/>
                <a:gd name="csX11" fmla="*/ 51665 w 51581"/>
                <a:gd name="csY11" fmla="*/ 89058 h 94094"/>
                <a:gd name="csX12" fmla="*/ 46281 w 51581"/>
                <a:gd name="csY12" fmla="*/ 89058 h 94094"/>
                <a:gd name="csX13" fmla="*/ 32110 w 51581"/>
                <a:gd name="csY13" fmla="*/ 82540 h 94094"/>
                <a:gd name="csX14" fmla="*/ 32110 w 51581"/>
                <a:gd name="csY14" fmla="*/ 4033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110" y="4033"/>
                  </a:moveTo>
                  <a:cubicBezTo>
                    <a:pt x="32110" y="207"/>
                    <a:pt x="31826" y="65"/>
                    <a:pt x="27858" y="65"/>
                  </a:cubicBezTo>
                  <a:cubicBezTo>
                    <a:pt x="18789" y="8993"/>
                    <a:pt x="5894" y="9135"/>
                    <a:pt x="84" y="9135"/>
                  </a:cubicBezTo>
                  <a:lnTo>
                    <a:pt x="84" y="14236"/>
                  </a:lnTo>
                  <a:cubicBezTo>
                    <a:pt x="3485" y="14236"/>
                    <a:pt x="12837" y="14236"/>
                    <a:pt x="20631" y="10268"/>
                  </a:cubicBezTo>
                  <a:lnTo>
                    <a:pt x="20631" y="82540"/>
                  </a:lnTo>
                  <a:cubicBezTo>
                    <a:pt x="20631" y="87216"/>
                    <a:pt x="20631" y="89058"/>
                    <a:pt x="6460" y="89058"/>
                  </a:cubicBezTo>
                  <a:lnTo>
                    <a:pt x="1075" y="89058"/>
                  </a:lnTo>
                  <a:lnTo>
                    <a:pt x="1075" y="94160"/>
                  </a:lnTo>
                  <a:cubicBezTo>
                    <a:pt x="3626" y="94018"/>
                    <a:pt x="21056" y="93593"/>
                    <a:pt x="26300" y="93593"/>
                  </a:cubicBezTo>
                  <a:cubicBezTo>
                    <a:pt x="30693" y="93593"/>
                    <a:pt x="48548" y="94018"/>
                    <a:pt x="51665" y="94160"/>
                  </a:cubicBezTo>
                  <a:lnTo>
                    <a:pt x="51665" y="89058"/>
                  </a:lnTo>
                  <a:lnTo>
                    <a:pt x="46281" y="89058"/>
                  </a:lnTo>
                  <a:cubicBezTo>
                    <a:pt x="32110" y="89058"/>
                    <a:pt x="32110" y="87216"/>
                    <a:pt x="32110" y="82540"/>
                  </a:cubicBezTo>
                  <a:lnTo>
                    <a:pt x="32110" y="403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52" name="Group 51" descr="\documentclass{article}&#10;\usepackage{amsmath}&#10;\pagestyle{empty}&#10;\begin{document}&#10;&#10;$U_2^*$&#10;&#10;&#10;&#10;\end{document}" title="IguanaTex Vector Display">
            <a:extLst>
              <a:ext uri="{FF2B5EF4-FFF2-40B4-BE49-F238E27FC236}">
                <a16:creationId xmlns:a16="http://schemas.microsoft.com/office/drawing/2014/main" id="{507B573A-D88C-BF7E-7152-A297B350FE4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505872" y="3643000"/>
            <a:ext cx="216874" cy="189606"/>
            <a:chOff x="4019390" y="4739770"/>
            <a:chExt cx="216874" cy="189606"/>
          </a:xfrm>
        </p:grpSpPr>
        <p:sp>
          <p:nvSpPr>
            <p:cNvPr id="667" name="Freeform 666">
              <a:extLst>
                <a:ext uri="{FF2B5EF4-FFF2-40B4-BE49-F238E27FC236}">
                  <a16:creationId xmlns:a16="http://schemas.microsoft.com/office/drawing/2014/main" id="{BA5612FE-D879-1948-254E-EF3CB1D352A2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4019390" y="4740862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8" name="Freeform 667">
              <a:extLst>
                <a:ext uri="{FF2B5EF4-FFF2-40B4-BE49-F238E27FC236}">
                  <a16:creationId xmlns:a16="http://schemas.microsoft.com/office/drawing/2014/main" id="{9ADF19B2-06D7-7BB9-D38B-A03A4983DF8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4178731" y="4739770"/>
              <a:ext cx="57533" cy="61076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9" name="Freeform 668">
              <a:extLst>
                <a:ext uri="{FF2B5EF4-FFF2-40B4-BE49-F238E27FC236}">
                  <a16:creationId xmlns:a16="http://schemas.microsoft.com/office/drawing/2014/main" id="{10654F11-5537-75FD-19F2-30F73E06BA83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4152976" y="4835282"/>
              <a:ext cx="62635" cy="94094"/>
            </a:xfrm>
            <a:custGeom>
              <a:avLst/>
              <a:gdLst>
                <a:gd name="csX0" fmla="*/ 62719 w 62635"/>
                <a:gd name="csY0" fmla="*/ 68369 h 94094"/>
                <a:gd name="csX1" fmla="*/ 57901 w 62635"/>
                <a:gd name="csY1" fmla="*/ 68369 h 94094"/>
                <a:gd name="csX2" fmla="*/ 54216 w 62635"/>
                <a:gd name="csY2" fmla="*/ 81264 h 94094"/>
                <a:gd name="csX3" fmla="*/ 40187 w 62635"/>
                <a:gd name="csY3" fmla="*/ 82115 h 94094"/>
                <a:gd name="csX4" fmla="*/ 14113 w 62635"/>
                <a:gd name="csY4" fmla="*/ 82115 h 94094"/>
                <a:gd name="csX5" fmla="*/ 42454 w 62635"/>
                <a:gd name="csY5" fmla="*/ 58307 h 94094"/>
                <a:gd name="csX6" fmla="*/ 62719 w 62635"/>
                <a:gd name="csY6" fmla="*/ 27698 h 94094"/>
                <a:gd name="csX7" fmla="*/ 29559 w 62635"/>
                <a:gd name="csY7" fmla="*/ 65 h 94094"/>
                <a:gd name="csX8" fmla="*/ 84 w 62635"/>
                <a:gd name="csY8" fmla="*/ 25431 h 94094"/>
                <a:gd name="csX9" fmla="*/ 7594 w 62635"/>
                <a:gd name="csY9" fmla="*/ 33367 h 94094"/>
                <a:gd name="csX10" fmla="*/ 15105 w 62635"/>
                <a:gd name="csY10" fmla="*/ 25856 h 94094"/>
                <a:gd name="csX11" fmla="*/ 6744 w 62635"/>
                <a:gd name="csY11" fmla="*/ 18346 h 94094"/>
                <a:gd name="csX12" fmla="*/ 27433 w 62635"/>
                <a:gd name="csY12" fmla="*/ 5167 h 94094"/>
                <a:gd name="csX13" fmla="*/ 48973 w 62635"/>
                <a:gd name="csY13" fmla="*/ 27698 h 94094"/>
                <a:gd name="csX14" fmla="*/ 35652 w 62635"/>
                <a:gd name="csY14" fmla="*/ 54906 h 94094"/>
                <a:gd name="csX15" fmla="*/ 1501 w 62635"/>
                <a:gd name="csY15" fmla="*/ 88633 h 94094"/>
                <a:gd name="csX16" fmla="*/ 84 w 62635"/>
                <a:gd name="csY16" fmla="*/ 94160 h 94094"/>
                <a:gd name="csX17" fmla="*/ 58467 w 62635"/>
                <a:gd name="csY17" fmla="*/ 94160 h 94094"/>
                <a:gd name="csX18" fmla="*/ 62719 w 62635"/>
                <a:gd name="csY18" fmla="*/ 68369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719" y="68369"/>
                  </a:moveTo>
                  <a:lnTo>
                    <a:pt x="57901" y="68369"/>
                  </a:lnTo>
                  <a:cubicBezTo>
                    <a:pt x="57476" y="71486"/>
                    <a:pt x="56058" y="79847"/>
                    <a:pt x="54216" y="81264"/>
                  </a:cubicBezTo>
                  <a:cubicBezTo>
                    <a:pt x="53083" y="82115"/>
                    <a:pt x="42171" y="82115"/>
                    <a:pt x="40187" y="82115"/>
                  </a:cubicBezTo>
                  <a:lnTo>
                    <a:pt x="14113" y="82115"/>
                  </a:lnTo>
                  <a:cubicBezTo>
                    <a:pt x="28992" y="68936"/>
                    <a:pt x="33952" y="64968"/>
                    <a:pt x="42454" y="58307"/>
                  </a:cubicBezTo>
                  <a:cubicBezTo>
                    <a:pt x="52941" y="49947"/>
                    <a:pt x="62719" y="41161"/>
                    <a:pt x="62719" y="27698"/>
                  </a:cubicBezTo>
                  <a:cubicBezTo>
                    <a:pt x="62719" y="10552"/>
                    <a:pt x="47698" y="65"/>
                    <a:pt x="29559" y="65"/>
                  </a:cubicBezTo>
                  <a:cubicBezTo>
                    <a:pt x="11987" y="65"/>
                    <a:pt x="84" y="12394"/>
                    <a:pt x="84" y="25431"/>
                  </a:cubicBezTo>
                  <a:cubicBezTo>
                    <a:pt x="84" y="32658"/>
                    <a:pt x="6177" y="33367"/>
                    <a:pt x="7594" y="33367"/>
                  </a:cubicBezTo>
                  <a:cubicBezTo>
                    <a:pt x="10995" y="33367"/>
                    <a:pt x="15105" y="30958"/>
                    <a:pt x="15105" y="25856"/>
                  </a:cubicBezTo>
                  <a:cubicBezTo>
                    <a:pt x="15105" y="23305"/>
                    <a:pt x="14113" y="18346"/>
                    <a:pt x="6744" y="18346"/>
                  </a:cubicBezTo>
                  <a:cubicBezTo>
                    <a:pt x="11137" y="8284"/>
                    <a:pt x="20773" y="5167"/>
                    <a:pt x="27433" y="5167"/>
                  </a:cubicBezTo>
                  <a:cubicBezTo>
                    <a:pt x="41604" y="5167"/>
                    <a:pt x="48973" y="16220"/>
                    <a:pt x="48973" y="27698"/>
                  </a:cubicBezTo>
                  <a:cubicBezTo>
                    <a:pt x="48973" y="40027"/>
                    <a:pt x="40187" y="49805"/>
                    <a:pt x="35652" y="54906"/>
                  </a:cubicBezTo>
                  <a:lnTo>
                    <a:pt x="1501" y="88633"/>
                  </a:lnTo>
                  <a:cubicBezTo>
                    <a:pt x="84" y="89908"/>
                    <a:pt x="84" y="90192"/>
                    <a:pt x="84" y="94160"/>
                  </a:cubicBezTo>
                  <a:lnTo>
                    <a:pt x="58467" y="94160"/>
                  </a:lnTo>
                  <a:lnTo>
                    <a:pt x="62719" y="6836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53" name="Group 52" descr="\documentclass{article}&#10;\usepackage{amsmath}&#10;\pagestyle{empty}&#10;\begin{document}&#10;&#10;$S^*$&#10;&#10;&#10;&#10;\end{document}" title="IguanaTex Vector Display">
            <a:extLst>
              <a:ext uri="{FF2B5EF4-FFF2-40B4-BE49-F238E27FC236}">
                <a16:creationId xmlns:a16="http://schemas.microsoft.com/office/drawing/2014/main" id="{F97056C3-7A4D-CB66-E63C-F8C771026F9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131472" y="3643000"/>
            <a:ext cx="200995" cy="142721"/>
            <a:chOff x="5689365" y="4702135"/>
            <a:chExt cx="200995" cy="142721"/>
          </a:xfrm>
        </p:grpSpPr>
        <p:sp>
          <p:nvSpPr>
            <p:cNvPr id="665" name="Freeform 664">
              <a:extLst>
                <a:ext uri="{FF2B5EF4-FFF2-40B4-BE49-F238E27FC236}">
                  <a16:creationId xmlns:a16="http://schemas.microsoft.com/office/drawing/2014/main" id="{8CDF35BD-DA10-50AE-80F7-234FC094C54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5689365" y="4702135"/>
              <a:ext cx="123470" cy="142721"/>
            </a:xfrm>
            <a:custGeom>
              <a:avLst/>
              <a:gdLst>
                <a:gd name="csX0" fmla="*/ 123547 w 123470"/>
                <a:gd name="csY0" fmla="*/ 2026 h 142721"/>
                <a:gd name="csX1" fmla="*/ 121257 w 123470"/>
                <a:gd name="csY1" fmla="*/ 63 h 142721"/>
                <a:gd name="csX2" fmla="*/ 117509 w 123470"/>
                <a:gd name="csY2" fmla="*/ 3007 h 142721"/>
                <a:gd name="csX3" fmla="*/ 107515 w 123470"/>
                <a:gd name="csY3" fmla="*/ 14197 h 142721"/>
                <a:gd name="csX4" fmla="*/ 77740 w 123470"/>
                <a:gd name="csY4" fmla="*/ 63 h 142721"/>
                <a:gd name="csX5" fmla="*/ 26312 w 123470"/>
                <a:gd name="csY5" fmla="*/ 46393 h 142721"/>
                <a:gd name="csX6" fmla="*/ 47966 w 123470"/>
                <a:gd name="csY6" fmla="*/ 74270 h 142721"/>
                <a:gd name="csX7" fmla="*/ 70244 w 123470"/>
                <a:gd name="csY7" fmla="*/ 79767 h 142721"/>
                <a:gd name="csX8" fmla="*/ 89400 w 123470"/>
                <a:gd name="csY8" fmla="*/ 100576 h 142721"/>
                <a:gd name="csX9" fmla="*/ 51922 w 123470"/>
                <a:gd name="csY9" fmla="*/ 136698 h 142721"/>
                <a:gd name="csX10" fmla="*/ 15484 w 123470"/>
                <a:gd name="csY10" fmla="*/ 108036 h 142721"/>
                <a:gd name="csX11" fmla="*/ 16734 w 123470"/>
                <a:gd name="csY11" fmla="*/ 97435 h 142721"/>
                <a:gd name="csX12" fmla="*/ 17150 w 123470"/>
                <a:gd name="csY12" fmla="*/ 96061 h 142721"/>
                <a:gd name="csX13" fmla="*/ 14652 w 123470"/>
                <a:gd name="csY13" fmla="*/ 93901 h 142721"/>
                <a:gd name="csX14" fmla="*/ 12569 w 123470"/>
                <a:gd name="csY14" fmla="*/ 94687 h 142721"/>
                <a:gd name="csX15" fmla="*/ 77 w 123470"/>
                <a:gd name="csY15" fmla="*/ 140821 h 142721"/>
                <a:gd name="csX16" fmla="*/ 2367 w 123470"/>
                <a:gd name="csY16" fmla="*/ 142784 h 142721"/>
                <a:gd name="csX17" fmla="*/ 6115 w 123470"/>
                <a:gd name="csY17" fmla="*/ 139839 h 142721"/>
                <a:gd name="csX18" fmla="*/ 16317 w 123470"/>
                <a:gd name="csY18" fmla="*/ 128649 h 142721"/>
                <a:gd name="csX19" fmla="*/ 51505 w 123470"/>
                <a:gd name="csY19" fmla="*/ 142784 h 142721"/>
                <a:gd name="csX20" fmla="*/ 104391 w 123470"/>
                <a:gd name="csY20" fmla="*/ 92331 h 142721"/>
                <a:gd name="csX21" fmla="*/ 94189 w 123470"/>
                <a:gd name="csY21" fmla="*/ 69362 h 142721"/>
                <a:gd name="csX22" fmla="*/ 67746 w 123470"/>
                <a:gd name="csY22" fmla="*/ 59546 h 142721"/>
                <a:gd name="csX23" fmla="*/ 53796 w 123470"/>
                <a:gd name="csY23" fmla="*/ 56013 h 142721"/>
                <a:gd name="csX24" fmla="*/ 41095 w 123470"/>
                <a:gd name="csY24" fmla="*/ 38148 h 142721"/>
                <a:gd name="csX25" fmla="*/ 77532 w 123470"/>
                <a:gd name="csY25" fmla="*/ 5560 h 142721"/>
                <a:gd name="csX26" fmla="*/ 107515 w 123470"/>
                <a:gd name="csY26" fmla="*/ 35988 h 142721"/>
                <a:gd name="csX27" fmla="*/ 106682 w 123470"/>
                <a:gd name="csY27" fmla="*/ 46982 h 142721"/>
                <a:gd name="csX28" fmla="*/ 109180 w 123470"/>
                <a:gd name="csY28" fmla="*/ 48945 h 142721"/>
                <a:gd name="csX29" fmla="*/ 112303 w 123470"/>
                <a:gd name="csY29" fmla="*/ 45019 h 142721"/>
                <a:gd name="csX30" fmla="*/ 123547 w 123470"/>
                <a:gd name="csY30" fmla="*/ 2026 h 1427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3470" h="142721">
                  <a:moveTo>
                    <a:pt x="123547" y="2026"/>
                  </a:moveTo>
                  <a:cubicBezTo>
                    <a:pt x="123547" y="1437"/>
                    <a:pt x="123131" y="63"/>
                    <a:pt x="121257" y="63"/>
                  </a:cubicBezTo>
                  <a:cubicBezTo>
                    <a:pt x="120216" y="63"/>
                    <a:pt x="120007" y="259"/>
                    <a:pt x="117509" y="3007"/>
                  </a:cubicBezTo>
                  <a:lnTo>
                    <a:pt x="107515" y="14197"/>
                  </a:lnTo>
                  <a:cubicBezTo>
                    <a:pt x="102101" y="4971"/>
                    <a:pt x="91274" y="63"/>
                    <a:pt x="77740" y="63"/>
                  </a:cubicBezTo>
                  <a:cubicBezTo>
                    <a:pt x="51297" y="63"/>
                    <a:pt x="26312" y="22639"/>
                    <a:pt x="26312" y="46393"/>
                  </a:cubicBezTo>
                  <a:cubicBezTo>
                    <a:pt x="26312" y="62295"/>
                    <a:pt x="37347" y="71325"/>
                    <a:pt x="47966" y="74270"/>
                  </a:cubicBezTo>
                  <a:lnTo>
                    <a:pt x="70244" y="79767"/>
                  </a:lnTo>
                  <a:cubicBezTo>
                    <a:pt x="77948" y="81534"/>
                    <a:pt x="89400" y="84478"/>
                    <a:pt x="89400" y="100576"/>
                  </a:cubicBezTo>
                  <a:cubicBezTo>
                    <a:pt x="89400" y="118245"/>
                    <a:pt x="72327" y="136698"/>
                    <a:pt x="51922" y="136698"/>
                  </a:cubicBezTo>
                  <a:cubicBezTo>
                    <a:pt x="38596" y="136698"/>
                    <a:pt x="15484" y="132379"/>
                    <a:pt x="15484" y="108036"/>
                  </a:cubicBezTo>
                  <a:cubicBezTo>
                    <a:pt x="15484" y="103325"/>
                    <a:pt x="16526" y="98613"/>
                    <a:pt x="16734" y="97435"/>
                  </a:cubicBezTo>
                  <a:cubicBezTo>
                    <a:pt x="16942" y="96650"/>
                    <a:pt x="17150" y="96454"/>
                    <a:pt x="17150" y="96061"/>
                  </a:cubicBezTo>
                  <a:cubicBezTo>
                    <a:pt x="17150" y="94098"/>
                    <a:pt x="15693" y="93901"/>
                    <a:pt x="14652" y="93901"/>
                  </a:cubicBezTo>
                  <a:cubicBezTo>
                    <a:pt x="13611" y="93901"/>
                    <a:pt x="13194" y="94098"/>
                    <a:pt x="12569" y="94687"/>
                  </a:cubicBezTo>
                  <a:cubicBezTo>
                    <a:pt x="11737" y="95472"/>
                    <a:pt x="77" y="140232"/>
                    <a:pt x="77" y="140821"/>
                  </a:cubicBezTo>
                  <a:cubicBezTo>
                    <a:pt x="77" y="141999"/>
                    <a:pt x="1118" y="142784"/>
                    <a:pt x="2367" y="142784"/>
                  </a:cubicBezTo>
                  <a:cubicBezTo>
                    <a:pt x="3408" y="142784"/>
                    <a:pt x="3616" y="142588"/>
                    <a:pt x="6115" y="139839"/>
                  </a:cubicBezTo>
                  <a:lnTo>
                    <a:pt x="16317" y="128649"/>
                  </a:lnTo>
                  <a:cubicBezTo>
                    <a:pt x="25270" y="140036"/>
                    <a:pt x="39429" y="142784"/>
                    <a:pt x="51505" y="142784"/>
                  </a:cubicBezTo>
                  <a:cubicBezTo>
                    <a:pt x="79822" y="142784"/>
                    <a:pt x="104391" y="116674"/>
                    <a:pt x="104391" y="92331"/>
                  </a:cubicBezTo>
                  <a:cubicBezTo>
                    <a:pt x="104391" y="78785"/>
                    <a:pt x="97312" y="72110"/>
                    <a:pt x="94189" y="69362"/>
                  </a:cubicBezTo>
                  <a:cubicBezTo>
                    <a:pt x="89400" y="64847"/>
                    <a:pt x="86277" y="64062"/>
                    <a:pt x="67746" y="59546"/>
                  </a:cubicBezTo>
                  <a:cubicBezTo>
                    <a:pt x="63165" y="58368"/>
                    <a:pt x="55670" y="56405"/>
                    <a:pt x="53796" y="56013"/>
                  </a:cubicBezTo>
                  <a:cubicBezTo>
                    <a:pt x="48174" y="54246"/>
                    <a:pt x="41095" y="48553"/>
                    <a:pt x="41095" y="38148"/>
                  </a:cubicBezTo>
                  <a:cubicBezTo>
                    <a:pt x="41095" y="22246"/>
                    <a:pt x="57752" y="5560"/>
                    <a:pt x="77532" y="5560"/>
                  </a:cubicBezTo>
                  <a:cubicBezTo>
                    <a:pt x="94814" y="5560"/>
                    <a:pt x="107515" y="14001"/>
                    <a:pt x="107515" y="35988"/>
                  </a:cubicBezTo>
                  <a:cubicBezTo>
                    <a:pt x="107515" y="42271"/>
                    <a:pt x="106682" y="45804"/>
                    <a:pt x="106682" y="46982"/>
                  </a:cubicBezTo>
                  <a:cubicBezTo>
                    <a:pt x="106682" y="47178"/>
                    <a:pt x="106682" y="48945"/>
                    <a:pt x="109180" y="48945"/>
                  </a:cubicBezTo>
                  <a:cubicBezTo>
                    <a:pt x="111262" y="48945"/>
                    <a:pt x="111471" y="48356"/>
                    <a:pt x="112303" y="45019"/>
                  </a:cubicBezTo>
                  <a:lnTo>
                    <a:pt x="123547" y="2026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6" name="Freeform 665">
              <a:extLst>
                <a:ext uri="{FF2B5EF4-FFF2-40B4-BE49-F238E27FC236}">
                  <a16:creationId xmlns:a16="http://schemas.microsoft.com/office/drawing/2014/main" id="{C0D6C0DE-D0EA-6D99-6DD0-03A4735B4598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5831186" y="4705396"/>
              <a:ext cx="59174" cy="59228"/>
            </a:xfrm>
            <a:custGeom>
              <a:avLst/>
              <a:gdLst>
                <a:gd name="csX0" fmla="*/ 34189 w 59174"/>
                <a:gd name="csY0" fmla="*/ 29742 h 59228"/>
                <a:gd name="csX1" fmla="*/ 55177 w 59174"/>
                <a:gd name="csY1" fmla="*/ 21222 h 59228"/>
                <a:gd name="csX2" fmla="*/ 59258 w 59174"/>
                <a:gd name="csY2" fmla="*/ 16962 h 59228"/>
                <a:gd name="csX3" fmla="*/ 54739 w 59174"/>
                <a:gd name="csY3" fmla="*/ 12564 h 59228"/>
                <a:gd name="csX4" fmla="*/ 51679 w 59174"/>
                <a:gd name="csY4" fmla="*/ 13801 h 59228"/>
                <a:gd name="csX5" fmla="*/ 31857 w 59174"/>
                <a:gd name="csY5" fmla="*/ 26307 h 59228"/>
                <a:gd name="csX6" fmla="*/ 34043 w 59174"/>
                <a:gd name="csY6" fmla="*/ 5968 h 59228"/>
                <a:gd name="csX7" fmla="*/ 29670 w 59174"/>
                <a:gd name="csY7" fmla="*/ 59 h 59228"/>
                <a:gd name="csX8" fmla="*/ 25152 w 59174"/>
                <a:gd name="csY8" fmla="*/ 4182 h 59228"/>
                <a:gd name="csX9" fmla="*/ 25881 w 59174"/>
                <a:gd name="csY9" fmla="*/ 10915 h 59228"/>
                <a:gd name="csX10" fmla="*/ 27484 w 59174"/>
                <a:gd name="csY10" fmla="*/ 26307 h 59228"/>
                <a:gd name="csX11" fmla="*/ 7808 w 59174"/>
                <a:gd name="csY11" fmla="*/ 13801 h 59228"/>
                <a:gd name="csX12" fmla="*/ 4602 w 59174"/>
                <a:gd name="csY12" fmla="*/ 12564 h 59228"/>
                <a:gd name="csX13" fmla="*/ 83 w 59174"/>
                <a:gd name="csY13" fmla="*/ 16962 h 59228"/>
                <a:gd name="csX14" fmla="*/ 3144 w 59174"/>
                <a:gd name="csY14" fmla="*/ 20947 h 59228"/>
                <a:gd name="csX15" fmla="*/ 25152 w 59174"/>
                <a:gd name="csY15" fmla="*/ 29605 h 59228"/>
                <a:gd name="csX16" fmla="*/ 4164 w 59174"/>
                <a:gd name="csY16" fmla="*/ 38125 h 59228"/>
                <a:gd name="csX17" fmla="*/ 83 w 59174"/>
                <a:gd name="csY17" fmla="*/ 42385 h 59228"/>
                <a:gd name="csX18" fmla="*/ 4602 w 59174"/>
                <a:gd name="csY18" fmla="*/ 46782 h 59228"/>
                <a:gd name="csX19" fmla="*/ 7662 w 59174"/>
                <a:gd name="csY19" fmla="*/ 45545 h 59228"/>
                <a:gd name="csX20" fmla="*/ 27484 w 59174"/>
                <a:gd name="csY20" fmla="*/ 33040 h 59228"/>
                <a:gd name="csX21" fmla="*/ 25152 w 59174"/>
                <a:gd name="csY21" fmla="*/ 55165 h 59228"/>
                <a:gd name="csX22" fmla="*/ 29670 w 59174"/>
                <a:gd name="csY22" fmla="*/ 59287 h 59228"/>
                <a:gd name="csX23" fmla="*/ 34189 w 59174"/>
                <a:gd name="csY23" fmla="*/ 55165 h 59228"/>
                <a:gd name="csX24" fmla="*/ 33460 w 59174"/>
                <a:gd name="csY24" fmla="*/ 48431 h 59228"/>
                <a:gd name="csX25" fmla="*/ 31857 w 59174"/>
                <a:gd name="csY25" fmla="*/ 33040 h 59228"/>
                <a:gd name="csX26" fmla="*/ 49347 w 59174"/>
                <a:gd name="csY26" fmla="*/ 44034 h 59228"/>
                <a:gd name="csX27" fmla="*/ 54739 w 59174"/>
                <a:gd name="csY27" fmla="*/ 46782 h 59228"/>
                <a:gd name="csX28" fmla="*/ 59258 w 59174"/>
                <a:gd name="csY28" fmla="*/ 42385 h 59228"/>
                <a:gd name="csX29" fmla="*/ 56197 w 59174"/>
                <a:gd name="csY29" fmla="*/ 38400 h 59228"/>
                <a:gd name="csX30" fmla="*/ 34189 w 59174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9174" h="59228">
                  <a:moveTo>
                    <a:pt x="34189" y="29742"/>
                  </a:moveTo>
                  <a:cubicBezTo>
                    <a:pt x="46140" y="24795"/>
                    <a:pt x="51533" y="22871"/>
                    <a:pt x="55177" y="21222"/>
                  </a:cubicBezTo>
                  <a:cubicBezTo>
                    <a:pt x="57946" y="20123"/>
                    <a:pt x="59258" y="19573"/>
                    <a:pt x="59258" y="16962"/>
                  </a:cubicBezTo>
                  <a:cubicBezTo>
                    <a:pt x="59258" y="14626"/>
                    <a:pt x="57363" y="12564"/>
                    <a:pt x="54739" y="12564"/>
                  </a:cubicBezTo>
                  <a:cubicBezTo>
                    <a:pt x="53719" y="12564"/>
                    <a:pt x="53428" y="12564"/>
                    <a:pt x="51679" y="13801"/>
                  </a:cubicBezTo>
                  <a:lnTo>
                    <a:pt x="31857" y="26307"/>
                  </a:lnTo>
                  <a:lnTo>
                    <a:pt x="34043" y="5968"/>
                  </a:lnTo>
                  <a:cubicBezTo>
                    <a:pt x="34334" y="3495"/>
                    <a:pt x="34043" y="59"/>
                    <a:pt x="29670" y="59"/>
                  </a:cubicBezTo>
                  <a:cubicBezTo>
                    <a:pt x="27921" y="59"/>
                    <a:pt x="25152" y="1159"/>
                    <a:pt x="25152" y="4182"/>
                  </a:cubicBezTo>
                  <a:cubicBezTo>
                    <a:pt x="25152" y="5419"/>
                    <a:pt x="25735" y="9541"/>
                    <a:pt x="25881" y="10915"/>
                  </a:cubicBezTo>
                  <a:cubicBezTo>
                    <a:pt x="26172" y="13252"/>
                    <a:pt x="27193" y="23146"/>
                    <a:pt x="27484" y="26307"/>
                  </a:cubicBezTo>
                  <a:lnTo>
                    <a:pt x="7808" y="13801"/>
                  </a:lnTo>
                  <a:cubicBezTo>
                    <a:pt x="6351" y="12977"/>
                    <a:pt x="5913" y="12564"/>
                    <a:pt x="4602" y="12564"/>
                  </a:cubicBezTo>
                  <a:cubicBezTo>
                    <a:pt x="1978" y="12564"/>
                    <a:pt x="83" y="14626"/>
                    <a:pt x="83" y="16962"/>
                  </a:cubicBezTo>
                  <a:cubicBezTo>
                    <a:pt x="83" y="19710"/>
                    <a:pt x="1832" y="20397"/>
                    <a:pt x="3144" y="20947"/>
                  </a:cubicBezTo>
                  <a:lnTo>
                    <a:pt x="25152" y="29605"/>
                  </a:lnTo>
                  <a:cubicBezTo>
                    <a:pt x="13201" y="34552"/>
                    <a:pt x="7808" y="36476"/>
                    <a:pt x="4164" y="38125"/>
                  </a:cubicBezTo>
                  <a:cubicBezTo>
                    <a:pt x="1395" y="39224"/>
                    <a:pt x="83" y="39774"/>
                    <a:pt x="83" y="42385"/>
                  </a:cubicBezTo>
                  <a:cubicBezTo>
                    <a:pt x="83" y="44721"/>
                    <a:pt x="1978" y="46782"/>
                    <a:pt x="4602" y="46782"/>
                  </a:cubicBezTo>
                  <a:cubicBezTo>
                    <a:pt x="5622" y="46782"/>
                    <a:pt x="5913" y="46782"/>
                    <a:pt x="7662" y="45545"/>
                  </a:cubicBezTo>
                  <a:lnTo>
                    <a:pt x="27484" y="33040"/>
                  </a:lnTo>
                  <a:lnTo>
                    <a:pt x="25152" y="55165"/>
                  </a:lnTo>
                  <a:cubicBezTo>
                    <a:pt x="25152" y="58188"/>
                    <a:pt x="27921" y="59287"/>
                    <a:pt x="29670" y="59287"/>
                  </a:cubicBezTo>
                  <a:cubicBezTo>
                    <a:pt x="31419" y="59287"/>
                    <a:pt x="34189" y="58188"/>
                    <a:pt x="34189" y="55165"/>
                  </a:cubicBezTo>
                  <a:cubicBezTo>
                    <a:pt x="34189" y="53928"/>
                    <a:pt x="33606" y="49805"/>
                    <a:pt x="33460" y="48431"/>
                  </a:cubicBezTo>
                  <a:cubicBezTo>
                    <a:pt x="33168" y="46095"/>
                    <a:pt x="32148" y="36201"/>
                    <a:pt x="31857" y="33040"/>
                  </a:cubicBezTo>
                  <a:lnTo>
                    <a:pt x="49347" y="44034"/>
                  </a:lnTo>
                  <a:cubicBezTo>
                    <a:pt x="53136" y="46782"/>
                    <a:pt x="53428" y="46782"/>
                    <a:pt x="54739" y="46782"/>
                  </a:cubicBezTo>
                  <a:cubicBezTo>
                    <a:pt x="57363" y="46782"/>
                    <a:pt x="59258" y="44721"/>
                    <a:pt x="59258" y="42385"/>
                  </a:cubicBezTo>
                  <a:cubicBezTo>
                    <a:pt x="59258" y="39636"/>
                    <a:pt x="57509" y="38949"/>
                    <a:pt x="56197" y="38400"/>
                  </a:cubicBezTo>
                  <a:lnTo>
                    <a:pt x="34189" y="29742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54" name="Group 53" descr="\documentclass{article}&#10;\usepackage{amsmath}&#10;\pagestyle{empty}&#10;\begin{document}&#10;&#10;$R^*$&#10;&#10;&#10;&#10;\end{document}" title="IguanaTex Vector Display">
            <a:extLst>
              <a:ext uri="{FF2B5EF4-FFF2-40B4-BE49-F238E27FC236}">
                <a16:creationId xmlns:a16="http://schemas.microsoft.com/office/drawing/2014/main" id="{0319BBD5-A098-81B8-8E22-B70098733CF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9305972" y="3643000"/>
            <a:ext cx="245643" cy="139460"/>
            <a:chOff x="5028479" y="4705396"/>
            <a:chExt cx="245643" cy="139460"/>
          </a:xfrm>
        </p:grpSpPr>
        <p:sp>
          <p:nvSpPr>
            <p:cNvPr id="663" name="Freeform 662">
              <a:extLst>
                <a:ext uri="{FF2B5EF4-FFF2-40B4-BE49-F238E27FC236}">
                  <a16:creationId xmlns:a16="http://schemas.microsoft.com/office/drawing/2014/main" id="{A11A59A8-8709-BF2B-D908-81CC10F1494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5028479" y="4706454"/>
              <a:ext cx="163530" cy="138402"/>
            </a:xfrm>
            <a:custGeom>
              <a:avLst/>
              <a:gdLst>
                <a:gd name="csX0" fmla="*/ 76574 w 163530"/>
                <a:gd name="csY0" fmla="*/ 13609 h 138402"/>
                <a:gd name="csX1" fmla="*/ 82987 w 163530"/>
                <a:gd name="csY1" fmla="*/ 6345 h 138402"/>
                <a:gd name="csX2" fmla="*/ 96958 w 163530"/>
                <a:gd name="csY2" fmla="*/ 6149 h 138402"/>
                <a:gd name="csX3" fmla="*/ 138643 w 163530"/>
                <a:gd name="csY3" fmla="*/ 25584 h 138402"/>
                <a:gd name="csX4" fmla="*/ 126046 w 163530"/>
                <a:gd name="csY4" fmla="*/ 53461 h 138402"/>
                <a:gd name="csX5" fmla="*/ 87339 w 163530"/>
                <a:gd name="csY5" fmla="*/ 64847 h 138402"/>
                <a:gd name="csX6" fmla="*/ 61687 w 163530"/>
                <a:gd name="csY6" fmla="*/ 64847 h 138402"/>
                <a:gd name="csX7" fmla="*/ 76574 w 163530"/>
                <a:gd name="csY7" fmla="*/ 13609 h 138402"/>
                <a:gd name="csX8" fmla="*/ 109555 w 163530"/>
                <a:gd name="csY8" fmla="*/ 67399 h 138402"/>
                <a:gd name="csX9" fmla="*/ 159943 w 163530"/>
                <a:gd name="csY9" fmla="*/ 29510 h 138402"/>
                <a:gd name="csX10" fmla="*/ 109326 w 163530"/>
                <a:gd name="csY10" fmla="*/ 63 h 138402"/>
                <a:gd name="csX11" fmla="*/ 44051 w 163530"/>
                <a:gd name="csY11" fmla="*/ 63 h 138402"/>
                <a:gd name="csX12" fmla="*/ 37409 w 163530"/>
                <a:gd name="csY12" fmla="*/ 3989 h 138402"/>
                <a:gd name="csX13" fmla="*/ 43822 w 163530"/>
                <a:gd name="csY13" fmla="*/ 6149 h 138402"/>
                <a:gd name="csX14" fmla="*/ 52526 w 163530"/>
                <a:gd name="csY14" fmla="*/ 6541 h 138402"/>
                <a:gd name="csX15" fmla="*/ 58710 w 163530"/>
                <a:gd name="csY15" fmla="*/ 9682 h 138402"/>
                <a:gd name="csX16" fmla="*/ 57793 w 163530"/>
                <a:gd name="csY16" fmla="*/ 13412 h 138402"/>
                <a:gd name="csX17" fmla="*/ 27103 w 163530"/>
                <a:gd name="csY17" fmla="*/ 118833 h 138402"/>
                <a:gd name="csX18" fmla="*/ 6261 w 163530"/>
                <a:gd name="csY18" fmla="*/ 128060 h 138402"/>
                <a:gd name="csX19" fmla="*/ 77 w 163530"/>
                <a:gd name="csY19" fmla="*/ 131987 h 138402"/>
                <a:gd name="csX20" fmla="*/ 3283 w 163530"/>
                <a:gd name="csY20" fmla="*/ 134146 h 138402"/>
                <a:gd name="csX21" fmla="*/ 32142 w 163530"/>
                <a:gd name="csY21" fmla="*/ 133557 h 138402"/>
                <a:gd name="csX22" fmla="*/ 61229 w 163530"/>
                <a:gd name="csY22" fmla="*/ 134146 h 138402"/>
                <a:gd name="csX23" fmla="*/ 65810 w 163530"/>
                <a:gd name="csY23" fmla="*/ 130220 h 138402"/>
                <a:gd name="csX24" fmla="*/ 59397 w 163530"/>
                <a:gd name="csY24" fmla="*/ 128060 h 138402"/>
                <a:gd name="csX25" fmla="*/ 44509 w 163530"/>
                <a:gd name="csY25" fmla="*/ 124527 h 138402"/>
                <a:gd name="csX26" fmla="*/ 45197 w 163530"/>
                <a:gd name="csY26" fmla="*/ 121189 h 138402"/>
                <a:gd name="csX27" fmla="*/ 60313 w 163530"/>
                <a:gd name="csY27" fmla="*/ 69166 h 138402"/>
                <a:gd name="csX28" fmla="*/ 87568 w 163530"/>
                <a:gd name="csY28" fmla="*/ 69166 h 138402"/>
                <a:gd name="csX29" fmla="*/ 112533 w 163530"/>
                <a:gd name="csY29" fmla="*/ 87030 h 138402"/>
                <a:gd name="csX30" fmla="*/ 109326 w 163530"/>
                <a:gd name="csY30" fmla="*/ 100576 h 138402"/>
                <a:gd name="csX31" fmla="*/ 105662 w 163530"/>
                <a:gd name="csY31" fmla="*/ 117263 h 138402"/>
                <a:gd name="csX32" fmla="*/ 136123 w 163530"/>
                <a:gd name="csY32" fmla="*/ 138465 h 138402"/>
                <a:gd name="csX33" fmla="*/ 163607 w 163530"/>
                <a:gd name="csY33" fmla="*/ 115889 h 138402"/>
                <a:gd name="csX34" fmla="*/ 160859 w 163530"/>
                <a:gd name="csY34" fmla="*/ 113533 h 138402"/>
                <a:gd name="csX35" fmla="*/ 157881 w 163530"/>
                <a:gd name="csY35" fmla="*/ 116281 h 138402"/>
                <a:gd name="csX36" fmla="*/ 137039 w 163530"/>
                <a:gd name="csY36" fmla="*/ 134146 h 138402"/>
                <a:gd name="csX37" fmla="*/ 127878 w 163530"/>
                <a:gd name="csY37" fmla="*/ 122171 h 138402"/>
                <a:gd name="csX38" fmla="*/ 130168 w 163530"/>
                <a:gd name="csY38" fmla="*/ 99791 h 138402"/>
                <a:gd name="csX39" fmla="*/ 131084 w 163530"/>
                <a:gd name="csY39" fmla="*/ 90564 h 138402"/>
                <a:gd name="csX40" fmla="*/ 109555 w 163530"/>
                <a:gd name="csY40" fmla="*/ 67399 h 1384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63530" h="138402">
                  <a:moveTo>
                    <a:pt x="76574" y="13609"/>
                  </a:moveTo>
                  <a:cubicBezTo>
                    <a:pt x="77948" y="8897"/>
                    <a:pt x="78636" y="6934"/>
                    <a:pt x="82987" y="6345"/>
                  </a:cubicBezTo>
                  <a:cubicBezTo>
                    <a:pt x="85049" y="6149"/>
                    <a:pt x="92378" y="6149"/>
                    <a:pt x="96958" y="6149"/>
                  </a:cubicBezTo>
                  <a:cubicBezTo>
                    <a:pt x="113220" y="6149"/>
                    <a:pt x="138643" y="6149"/>
                    <a:pt x="138643" y="25584"/>
                  </a:cubicBezTo>
                  <a:cubicBezTo>
                    <a:pt x="138643" y="32258"/>
                    <a:pt x="134978" y="45804"/>
                    <a:pt x="126046" y="53461"/>
                  </a:cubicBezTo>
                  <a:cubicBezTo>
                    <a:pt x="120091" y="58565"/>
                    <a:pt x="107952" y="64847"/>
                    <a:pt x="87339" y="64847"/>
                  </a:cubicBezTo>
                  <a:lnTo>
                    <a:pt x="61687" y="64847"/>
                  </a:lnTo>
                  <a:lnTo>
                    <a:pt x="76574" y="13609"/>
                  </a:lnTo>
                  <a:close/>
                  <a:moveTo>
                    <a:pt x="109555" y="67399"/>
                  </a:moveTo>
                  <a:cubicBezTo>
                    <a:pt x="132688" y="63080"/>
                    <a:pt x="159943" y="49338"/>
                    <a:pt x="159943" y="29510"/>
                  </a:cubicBezTo>
                  <a:cubicBezTo>
                    <a:pt x="159943" y="12627"/>
                    <a:pt x="139330" y="63"/>
                    <a:pt x="109326" y="63"/>
                  </a:cubicBezTo>
                  <a:lnTo>
                    <a:pt x="44051" y="63"/>
                  </a:lnTo>
                  <a:cubicBezTo>
                    <a:pt x="39471" y="63"/>
                    <a:pt x="37409" y="63"/>
                    <a:pt x="37409" y="3989"/>
                  </a:cubicBezTo>
                  <a:cubicBezTo>
                    <a:pt x="37409" y="6149"/>
                    <a:pt x="39471" y="6149"/>
                    <a:pt x="43822" y="6149"/>
                  </a:cubicBezTo>
                  <a:cubicBezTo>
                    <a:pt x="44280" y="6149"/>
                    <a:pt x="48632" y="6149"/>
                    <a:pt x="52526" y="6541"/>
                  </a:cubicBezTo>
                  <a:cubicBezTo>
                    <a:pt x="56648" y="6934"/>
                    <a:pt x="58710" y="7130"/>
                    <a:pt x="58710" y="9682"/>
                  </a:cubicBezTo>
                  <a:cubicBezTo>
                    <a:pt x="58710" y="10467"/>
                    <a:pt x="58480" y="11056"/>
                    <a:pt x="57793" y="13412"/>
                  </a:cubicBezTo>
                  <a:lnTo>
                    <a:pt x="27103" y="118833"/>
                  </a:lnTo>
                  <a:cubicBezTo>
                    <a:pt x="24812" y="126490"/>
                    <a:pt x="24354" y="128060"/>
                    <a:pt x="6261" y="128060"/>
                  </a:cubicBezTo>
                  <a:cubicBezTo>
                    <a:pt x="2138" y="128060"/>
                    <a:pt x="77" y="128060"/>
                    <a:pt x="77" y="131987"/>
                  </a:cubicBezTo>
                  <a:cubicBezTo>
                    <a:pt x="77" y="134146"/>
                    <a:pt x="2825" y="134146"/>
                    <a:pt x="3283" y="134146"/>
                  </a:cubicBezTo>
                  <a:cubicBezTo>
                    <a:pt x="9696" y="134146"/>
                    <a:pt x="25729" y="133557"/>
                    <a:pt x="32142" y="133557"/>
                  </a:cubicBezTo>
                  <a:cubicBezTo>
                    <a:pt x="38555" y="133557"/>
                    <a:pt x="54816" y="134146"/>
                    <a:pt x="61229" y="134146"/>
                  </a:cubicBezTo>
                  <a:cubicBezTo>
                    <a:pt x="63061" y="134146"/>
                    <a:pt x="65810" y="134146"/>
                    <a:pt x="65810" y="130220"/>
                  </a:cubicBezTo>
                  <a:cubicBezTo>
                    <a:pt x="65810" y="128060"/>
                    <a:pt x="63748" y="128060"/>
                    <a:pt x="59397" y="128060"/>
                  </a:cubicBezTo>
                  <a:cubicBezTo>
                    <a:pt x="50922" y="128060"/>
                    <a:pt x="44509" y="128060"/>
                    <a:pt x="44509" y="124527"/>
                  </a:cubicBezTo>
                  <a:cubicBezTo>
                    <a:pt x="44509" y="123349"/>
                    <a:pt x="44967" y="122367"/>
                    <a:pt x="45197" y="121189"/>
                  </a:cubicBezTo>
                  <a:lnTo>
                    <a:pt x="60313" y="69166"/>
                  </a:lnTo>
                  <a:lnTo>
                    <a:pt x="87568" y="69166"/>
                  </a:lnTo>
                  <a:cubicBezTo>
                    <a:pt x="108410" y="69166"/>
                    <a:pt x="112533" y="80159"/>
                    <a:pt x="112533" y="87030"/>
                  </a:cubicBezTo>
                  <a:cubicBezTo>
                    <a:pt x="112533" y="89975"/>
                    <a:pt x="110700" y="96061"/>
                    <a:pt x="109326" y="100576"/>
                  </a:cubicBezTo>
                  <a:cubicBezTo>
                    <a:pt x="107723" y="106073"/>
                    <a:pt x="105662" y="113337"/>
                    <a:pt x="105662" y="117263"/>
                  </a:cubicBezTo>
                  <a:cubicBezTo>
                    <a:pt x="105662" y="138465"/>
                    <a:pt x="133146" y="138465"/>
                    <a:pt x="136123" y="138465"/>
                  </a:cubicBezTo>
                  <a:cubicBezTo>
                    <a:pt x="155591" y="138465"/>
                    <a:pt x="163607" y="118637"/>
                    <a:pt x="163607" y="115889"/>
                  </a:cubicBezTo>
                  <a:cubicBezTo>
                    <a:pt x="163607" y="113533"/>
                    <a:pt x="161088" y="113533"/>
                    <a:pt x="160859" y="113533"/>
                  </a:cubicBezTo>
                  <a:cubicBezTo>
                    <a:pt x="158798" y="113533"/>
                    <a:pt x="158340" y="114907"/>
                    <a:pt x="157881" y="116281"/>
                  </a:cubicBezTo>
                  <a:cubicBezTo>
                    <a:pt x="152156" y="130809"/>
                    <a:pt x="142307" y="134146"/>
                    <a:pt x="137039" y="134146"/>
                  </a:cubicBezTo>
                  <a:cubicBezTo>
                    <a:pt x="129481" y="134146"/>
                    <a:pt x="127878" y="129827"/>
                    <a:pt x="127878" y="122171"/>
                  </a:cubicBezTo>
                  <a:cubicBezTo>
                    <a:pt x="127878" y="116085"/>
                    <a:pt x="129252" y="106073"/>
                    <a:pt x="130168" y="99791"/>
                  </a:cubicBezTo>
                  <a:cubicBezTo>
                    <a:pt x="130626" y="97042"/>
                    <a:pt x="131084" y="93313"/>
                    <a:pt x="131084" y="90564"/>
                  </a:cubicBezTo>
                  <a:cubicBezTo>
                    <a:pt x="131084" y="75448"/>
                    <a:pt x="115739" y="69362"/>
                    <a:pt x="109555" y="67399"/>
                  </a:cubicBez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4" name="Freeform 663">
              <a:extLst>
                <a:ext uri="{FF2B5EF4-FFF2-40B4-BE49-F238E27FC236}">
                  <a16:creationId xmlns:a16="http://schemas.microsoft.com/office/drawing/2014/main" id="{A248D680-FBEE-F9E4-CB80-4472CA438B7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5209031" y="4705396"/>
              <a:ext cx="65091" cy="59228"/>
            </a:xfrm>
            <a:custGeom>
              <a:avLst/>
              <a:gdLst>
                <a:gd name="csX0" fmla="*/ 37600 w 65091"/>
                <a:gd name="csY0" fmla="*/ 29742 h 59228"/>
                <a:gd name="csX1" fmla="*/ 60687 w 65091"/>
                <a:gd name="csY1" fmla="*/ 21222 h 59228"/>
                <a:gd name="csX2" fmla="*/ 65176 w 65091"/>
                <a:gd name="csY2" fmla="*/ 16962 h 59228"/>
                <a:gd name="csX3" fmla="*/ 60206 w 65091"/>
                <a:gd name="csY3" fmla="*/ 12564 h 59228"/>
                <a:gd name="csX4" fmla="*/ 56839 w 65091"/>
                <a:gd name="csY4" fmla="*/ 13801 h 59228"/>
                <a:gd name="csX5" fmla="*/ 35035 w 65091"/>
                <a:gd name="csY5" fmla="*/ 26307 h 59228"/>
                <a:gd name="csX6" fmla="*/ 37440 w 65091"/>
                <a:gd name="csY6" fmla="*/ 5968 h 59228"/>
                <a:gd name="csX7" fmla="*/ 32630 w 65091"/>
                <a:gd name="csY7" fmla="*/ 59 h 59228"/>
                <a:gd name="csX8" fmla="*/ 27660 w 65091"/>
                <a:gd name="csY8" fmla="*/ 4182 h 59228"/>
                <a:gd name="csX9" fmla="*/ 28462 w 65091"/>
                <a:gd name="csY9" fmla="*/ 10915 h 59228"/>
                <a:gd name="csX10" fmla="*/ 30225 w 65091"/>
                <a:gd name="csY10" fmla="*/ 26307 h 59228"/>
                <a:gd name="csX11" fmla="*/ 8582 w 65091"/>
                <a:gd name="csY11" fmla="*/ 13801 h 59228"/>
                <a:gd name="csX12" fmla="*/ 5054 w 65091"/>
                <a:gd name="csY12" fmla="*/ 12564 h 59228"/>
                <a:gd name="csX13" fmla="*/ 84 w 65091"/>
                <a:gd name="csY13" fmla="*/ 16962 h 59228"/>
                <a:gd name="csX14" fmla="*/ 3451 w 65091"/>
                <a:gd name="csY14" fmla="*/ 20947 h 59228"/>
                <a:gd name="csX15" fmla="*/ 27660 w 65091"/>
                <a:gd name="csY15" fmla="*/ 29605 h 59228"/>
                <a:gd name="csX16" fmla="*/ 4573 w 65091"/>
                <a:gd name="csY16" fmla="*/ 38125 h 59228"/>
                <a:gd name="csX17" fmla="*/ 84 w 65091"/>
                <a:gd name="csY17" fmla="*/ 42385 h 59228"/>
                <a:gd name="csX18" fmla="*/ 5054 w 65091"/>
                <a:gd name="csY18" fmla="*/ 46782 h 59228"/>
                <a:gd name="csX19" fmla="*/ 8421 w 65091"/>
                <a:gd name="csY19" fmla="*/ 45545 h 59228"/>
                <a:gd name="csX20" fmla="*/ 30225 w 65091"/>
                <a:gd name="csY20" fmla="*/ 33040 h 59228"/>
                <a:gd name="csX21" fmla="*/ 27660 w 65091"/>
                <a:gd name="csY21" fmla="*/ 55165 h 59228"/>
                <a:gd name="csX22" fmla="*/ 32630 w 65091"/>
                <a:gd name="csY22" fmla="*/ 59287 h 59228"/>
                <a:gd name="csX23" fmla="*/ 37600 w 65091"/>
                <a:gd name="csY23" fmla="*/ 55165 h 59228"/>
                <a:gd name="csX24" fmla="*/ 36799 w 65091"/>
                <a:gd name="csY24" fmla="*/ 48431 h 59228"/>
                <a:gd name="csX25" fmla="*/ 35035 w 65091"/>
                <a:gd name="csY25" fmla="*/ 33040 h 59228"/>
                <a:gd name="csX26" fmla="*/ 54274 w 65091"/>
                <a:gd name="csY26" fmla="*/ 44034 h 59228"/>
                <a:gd name="csX27" fmla="*/ 60206 w 65091"/>
                <a:gd name="csY27" fmla="*/ 46782 h 59228"/>
                <a:gd name="csX28" fmla="*/ 65176 w 65091"/>
                <a:gd name="csY28" fmla="*/ 42385 h 59228"/>
                <a:gd name="csX29" fmla="*/ 61809 w 65091"/>
                <a:gd name="csY29" fmla="*/ 38400 h 59228"/>
                <a:gd name="csX30" fmla="*/ 37600 w 65091"/>
                <a:gd name="csY30" fmla="*/ 29742 h 592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65091" h="59228">
                  <a:moveTo>
                    <a:pt x="37600" y="29742"/>
                  </a:moveTo>
                  <a:cubicBezTo>
                    <a:pt x="50747" y="24795"/>
                    <a:pt x="56679" y="22871"/>
                    <a:pt x="60687" y="21222"/>
                  </a:cubicBezTo>
                  <a:cubicBezTo>
                    <a:pt x="63733" y="20123"/>
                    <a:pt x="65176" y="19573"/>
                    <a:pt x="65176" y="16962"/>
                  </a:cubicBezTo>
                  <a:cubicBezTo>
                    <a:pt x="65176" y="14626"/>
                    <a:pt x="63092" y="12564"/>
                    <a:pt x="60206" y="12564"/>
                  </a:cubicBezTo>
                  <a:cubicBezTo>
                    <a:pt x="59084" y="12564"/>
                    <a:pt x="58763" y="12564"/>
                    <a:pt x="56839" y="13801"/>
                  </a:cubicBezTo>
                  <a:lnTo>
                    <a:pt x="35035" y="26307"/>
                  </a:lnTo>
                  <a:lnTo>
                    <a:pt x="37440" y="5968"/>
                  </a:lnTo>
                  <a:cubicBezTo>
                    <a:pt x="37761" y="3495"/>
                    <a:pt x="37440" y="59"/>
                    <a:pt x="32630" y="59"/>
                  </a:cubicBezTo>
                  <a:cubicBezTo>
                    <a:pt x="30706" y="59"/>
                    <a:pt x="27660" y="1159"/>
                    <a:pt x="27660" y="4182"/>
                  </a:cubicBezTo>
                  <a:cubicBezTo>
                    <a:pt x="27660" y="5419"/>
                    <a:pt x="28301" y="9541"/>
                    <a:pt x="28462" y="10915"/>
                  </a:cubicBezTo>
                  <a:cubicBezTo>
                    <a:pt x="28782" y="13252"/>
                    <a:pt x="29905" y="23146"/>
                    <a:pt x="30225" y="26307"/>
                  </a:cubicBezTo>
                  <a:lnTo>
                    <a:pt x="8582" y="13801"/>
                  </a:lnTo>
                  <a:cubicBezTo>
                    <a:pt x="6978" y="12977"/>
                    <a:pt x="6497" y="12564"/>
                    <a:pt x="5054" y="12564"/>
                  </a:cubicBezTo>
                  <a:cubicBezTo>
                    <a:pt x="2169" y="12564"/>
                    <a:pt x="84" y="14626"/>
                    <a:pt x="84" y="16962"/>
                  </a:cubicBezTo>
                  <a:cubicBezTo>
                    <a:pt x="84" y="19710"/>
                    <a:pt x="2008" y="20397"/>
                    <a:pt x="3451" y="20947"/>
                  </a:cubicBezTo>
                  <a:lnTo>
                    <a:pt x="27660" y="29605"/>
                  </a:lnTo>
                  <a:cubicBezTo>
                    <a:pt x="14514" y="34552"/>
                    <a:pt x="8582" y="36476"/>
                    <a:pt x="4573" y="38125"/>
                  </a:cubicBezTo>
                  <a:cubicBezTo>
                    <a:pt x="1527" y="39224"/>
                    <a:pt x="84" y="39774"/>
                    <a:pt x="84" y="42385"/>
                  </a:cubicBezTo>
                  <a:cubicBezTo>
                    <a:pt x="84" y="44721"/>
                    <a:pt x="2169" y="46782"/>
                    <a:pt x="5054" y="46782"/>
                  </a:cubicBezTo>
                  <a:cubicBezTo>
                    <a:pt x="6177" y="46782"/>
                    <a:pt x="6497" y="46782"/>
                    <a:pt x="8421" y="45545"/>
                  </a:cubicBezTo>
                  <a:lnTo>
                    <a:pt x="30225" y="33040"/>
                  </a:lnTo>
                  <a:lnTo>
                    <a:pt x="27660" y="55165"/>
                  </a:lnTo>
                  <a:cubicBezTo>
                    <a:pt x="27660" y="58188"/>
                    <a:pt x="30706" y="59287"/>
                    <a:pt x="32630" y="59287"/>
                  </a:cubicBezTo>
                  <a:cubicBezTo>
                    <a:pt x="34554" y="59287"/>
                    <a:pt x="37600" y="58188"/>
                    <a:pt x="37600" y="55165"/>
                  </a:cubicBezTo>
                  <a:cubicBezTo>
                    <a:pt x="37600" y="53928"/>
                    <a:pt x="36959" y="49805"/>
                    <a:pt x="36799" y="48431"/>
                  </a:cubicBezTo>
                  <a:cubicBezTo>
                    <a:pt x="36478" y="46095"/>
                    <a:pt x="35356" y="36201"/>
                    <a:pt x="35035" y="33040"/>
                  </a:cubicBezTo>
                  <a:lnTo>
                    <a:pt x="54274" y="44034"/>
                  </a:lnTo>
                  <a:cubicBezTo>
                    <a:pt x="58442" y="46782"/>
                    <a:pt x="58763" y="46782"/>
                    <a:pt x="60206" y="46782"/>
                  </a:cubicBezTo>
                  <a:cubicBezTo>
                    <a:pt x="63092" y="46782"/>
                    <a:pt x="65176" y="44721"/>
                    <a:pt x="65176" y="42385"/>
                  </a:cubicBezTo>
                  <a:cubicBezTo>
                    <a:pt x="65176" y="39636"/>
                    <a:pt x="63252" y="38949"/>
                    <a:pt x="61809" y="38400"/>
                  </a:cubicBezTo>
                  <a:lnTo>
                    <a:pt x="37600" y="29742"/>
                  </a:lnTo>
                  <a:close/>
                </a:path>
              </a:pathLst>
            </a:custGeom>
            <a:solidFill>
              <a:srgbClr val="000000"/>
            </a:solidFill>
            <a:ln w="1632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599CEC8-B8F8-C345-ECC2-316DDB73E90B}"/>
              </a:ext>
            </a:extLst>
          </p:cNvPr>
          <p:cNvSpPr txBox="1"/>
          <p:nvPr/>
        </p:nvSpPr>
        <p:spPr>
          <a:xfrm rot="16200000">
            <a:off x="5389899" y="1982625"/>
            <a:ext cx="190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 descr="\documentclass{article}&#10;\usepackage{amsmath}&#10;\pagestyle{empty}&#10;\begin{document}&#10;&#10;$I(X_{S_1},X_{S_2};X_{T})&#10;$&#10;&#10;&#10;&#10;\end{document}" title="IguanaTex Vector Display">
            <a:extLst>
              <a:ext uri="{FF2B5EF4-FFF2-40B4-BE49-F238E27FC236}">
                <a16:creationId xmlns:a16="http://schemas.microsoft.com/office/drawing/2014/main" id="{6F8D0498-9A4A-21B0-D96C-BBDC7FD2DBC6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 rot="16200000">
            <a:off x="5884403" y="2029715"/>
            <a:ext cx="1422930" cy="182196"/>
            <a:chOff x="1263243" y="2931273"/>
            <a:chExt cx="1422930" cy="182196"/>
          </a:xfrm>
        </p:grpSpPr>
        <p:sp>
          <p:nvSpPr>
            <p:cNvPr id="650" name="Freeform 649">
              <a:extLst>
                <a:ext uri="{FF2B5EF4-FFF2-40B4-BE49-F238E27FC236}">
                  <a16:creationId xmlns:a16="http://schemas.microsoft.com/office/drawing/2014/main" id="{86EF99E5-0618-7023-89C7-48416F58DF71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63243" y="2943480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1" name="Freeform 650">
              <a:extLst>
                <a:ext uri="{FF2B5EF4-FFF2-40B4-BE49-F238E27FC236}">
                  <a16:creationId xmlns:a16="http://schemas.microsoft.com/office/drawing/2014/main" id="{46692C4D-D7D3-08AD-E872-F79E3109F7B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81277" y="2931273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2" name="Freeform 651">
              <a:extLst>
                <a:ext uri="{FF2B5EF4-FFF2-40B4-BE49-F238E27FC236}">
                  <a16:creationId xmlns:a16="http://schemas.microsoft.com/office/drawing/2014/main" id="{0AC8828B-F029-20A2-3BF9-CEBFE397E085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445429" y="2943480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3" name="Freeform 652">
              <a:extLst>
                <a:ext uri="{FF2B5EF4-FFF2-40B4-BE49-F238E27FC236}">
                  <a16:creationId xmlns:a16="http://schemas.microsoft.com/office/drawing/2014/main" id="{42CECCB5-E574-7D17-B10E-7C8ABCF98D9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618308" y="3005590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4" name="Freeform 653">
              <a:extLst>
                <a:ext uri="{FF2B5EF4-FFF2-40B4-BE49-F238E27FC236}">
                  <a16:creationId xmlns:a16="http://schemas.microsoft.com/office/drawing/2014/main" id="{4E0724F9-84E2-BC9F-8055-FE7609564C14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721562" y="3052797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5" name="Freeform 654">
              <a:extLst>
                <a:ext uri="{FF2B5EF4-FFF2-40B4-BE49-F238E27FC236}">
                  <a16:creationId xmlns:a16="http://schemas.microsoft.com/office/drawing/2014/main" id="{30A8F26D-9674-C938-285F-492146F86A2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813628" y="3048607"/>
              <a:ext cx="23685" cy="54476"/>
            </a:xfrm>
            <a:custGeom>
              <a:avLst/>
              <a:gdLst>
                <a:gd name="csX0" fmla="*/ 23789 w 23685"/>
                <a:gd name="csY0" fmla="*/ 19193 h 54476"/>
                <a:gd name="csX1" fmla="*/ 10833 w 23685"/>
                <a:gd name="csY1" fmla="*/ 63 h 54476"/>
                <a:gd name="csX2" fmla="*/ 103 w 23685"/>
                <a:gd name="csY2" fmla="*/ 9719 h 54476"/>
                <a:gd name="csX3" fmla="*/ 10833 w 23685"/>
                <a:gd name="csY3" fmla="*/ 19376 h 54476"/>
                <a:gd name="csX4" fmla="*/ 17918 w 23685"/>
                <a:gd name="csY4" fmla="*/ 17007 h 54476"/>
                <a:gd name="csX5" fmla="*/ 18930 w 23685"/>
                <a:gd name="csY5" fmla="*/ 16460 h 54476"/>
                <a:gd name="csX6" fmla="*/ 19335 w 23685"/>
                <a:gd name="csY6" fmla="*/ 19193 h 54476"/>
                <a:gd name="csX7" fmla="*/ 5569 w 23685"/>
                <a:gd name="csY7" fmla="*/ 49620 h 54476"/>
                <a:gd name="csX8" fmla="*/ 3342 w 23685"/>
                <a:gd name="csY8" fmla="*/ 52535 h 54476"/>
                <a:gd name="csX9" fmla="*/ 5367 w 23685"/>
                <a:gd name="csY9" fmla="*/ 54540 h 54476"/>
                <a:gd name="csX10" fmla="*/ 23789 w 23685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54476">
                  <a:moveTo>
                    <a:pt x="23789" y="19193"/>
                  </a:moveTo>
                  <a:cubicBezTo>
                    <a:pt x="23789" y="7168"/>
                    <a:pt x="18728" y="63"/>
                    <a:pt x="10833" y="63"/>
                  </a:cubicBezTo>
                  <a:cubicBezTo>
                    <a:pt x="4152" y="63"/>
                    <a:pt x="103" y="4618"/>
                    <a:pt x="103" y="9719"/>
                  </a:cubicBezTo>
                  <a:cubicBezTo>
                    <a:pt x="103" y="14639"/>
                    <a:pt x="4152" y="19376"/>
                    <a:pt x="10833" y="19376"/>
                  </a:cubicBezTo>
                  <a:cubicBezTo>
                    <a:pt x="13262" y="19376"/>
                    <a:pt x="15894" y="18647"/>
                    <a:pt x="17918" y="17007"/>
                  </a:cubicBezTo>
                  <a:cubicBezTo>
                    <a:pt x="18525" y="16643"/>
                    <a:pt x="18728" y="16460"/>
                    <a:pt x="18930" y="16460"/>
                  </a:cubicBezTo>
                  <a:cubicBezTo>
                    <a:pt x="19133" y="16460"/>
                    <a:pt x="19335" y="16643"/>
                    <a:pt x="19335" y="19193"/>
                  </a:cubicBezTo>
                  <a:cubicBezTo>
                    <a:pt x="19335" y="32676"/>
                    <a:pt x="12250" y="43608"/>
                    <a:pt x="5569" y="49620"/>
                  </a:cubicBezTo>
                  <a:cubicBezTo>
                    <a:pt x="3342" y="51624"/>
                    <a:pt x="3342" y="51989"/>
                    <a:pt x="3342" y="52535"/>
                  </a:cubicBezTo>
                  <a:cubicBezTo>
                    <a:pt x="3342" y="53811"/>
                    <a:pt x="4355" y="54540"/>
                    <a:pt x="5367" y="54540"/>
                  </a:cubicBezTo>
                  <a:cubicBezTo>
                    <a:pt x="7594" y="54540"/>
                    <a:pt x="23789" y="40510"/>
                    <a:pt x="23789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6" name="Freeform 655">
              <a:extLst>
                <a:ext uri="{FF2B5EF4-FFF2-40B4-BE49-F238E27FC236}">
                  <a16:creationId xmlns:a16="http://schemas.microsoft.com/office/drawing/2014/main" id="{C036F9F3-55A7-1FD3-62BD-D59293EC8784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891657" y="2943480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7" name="Freeform 656">
              <a:extLst>
                <a:ext uri="{FF2B5EF4-FFF2-40B4-BE49-F238E27FC236}">
                  <a16:creationId xmlns:a16="http://schemas.microsoft.com/office/drawing/2014/main" id="{3679844B-1F05-D5BE-0D7D-C7318BCF9CC3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2064537" y="3005590"/>
              <a:ext cx="89984" cy="92209"/>
            </a:xfrm>
            <a:custGeom>
              <a:avLst/>
              <a:gdLst>
                <a:gd name="csX0" fmla="*/ 90101 w 89984"/>
                <a:gd name="csY0" fmla="*/ 1722 h 92209"/>
                <a:gd name="csX1" fmla="*/ 88259 w 89984"/>
                <a:gd name="csY1" fmla="*/ 64 h 92209"/>
                <a:gd name="csX2" fmla="*/ 85425 w 89984"/>
                <a:gd name="csY2" fmla="*/ 1850 h 92209"/>
                <a:gd name="csX3" fmla="*/ 78481 w 89984"/>
                <a:gd name="csY3" fmla="*/ 9119 h 92209"/>
                <a:gd name="csX4" fmla="*/ 55524 w 89984"/>
                <a:gd name="csY4" fmla="*/ 64 h 92209"/>
                <a:gd name="csX5" fmla="*/ 17830 w 89984"/>
                <a:gd name="csY5" fmla="*/ 29270 h 92209"/>
                <a:gd name="csX6" fmla="*/ 22506 w 89984"/>
                <a:gd name="csY6" fmla="*/ 41004 h 92209"/>
                <a:gd name="csX7" fmla="*/ 42203 w 89984"/>
                <a:gd name="csY7" fmla="*/ 49294 h 92209"/>
                <a:gd name="csX8" fmla="*/ 54249 w 89984"/>
                <a:gd name="csY8" fmla="*/ 51845 h 92209"/>
                <a:gd name="csX9" fmla="*/ 67428 w 89984"/>
                <a:gd name="csY9" fmla="*/ 65236 h 92209"/>
                <a:gd name="csX10" fmla="*/ 39228 w 89984"/>
                <a:gd name="csY10" fmla="*/ 87683 h 92209"/>
                <a:gd name="csX11" fmla="*/ 11736 w 89984"/>
                <a:gd name="csY11" fmla="*/ 69572 h 92209"/>
                <a:gd name="csX12" fmla="*/ 12586 w 89984"/>
                <a:gd name="csY12" fmla="*/ 63195 h 92209"/>
                <a:gd name="csX13" fmla="*/ 12728 w 89984"/>
                <a:gd name="csY13" fmla="*/ 62430 h 92209"/>
                <a:gd name="csX14" fmla="*/ 10461 w 89984"/>
                <a:gd name="csY14" fmla="*/ 60772 h 92209"/>
                <a:gd name="csX15" fmla="*/ 7768 w 89984"/>
                <a:gd name="csY15" fmla="*/ 63323 h 92209"/>
                <a:gd name="csX16" fmla="*/ 541 w 89984"/>
                <a:gd name="csY16" fmla="*/ 88831 h 92209"/>
                <a:gd name="csX17" fmla="*/ 116 w 89984"/>
                <a:gd name="csY17" fmla="*/ 90744 h 92209"/>
                <a:gd name="csX18" fmla="*/ 2100 w 89984"/>
                <a:gd name="csY18" fmla="*/ 92274 h 92209"/>
                <a:gd name="csX19" fmla="*/ 4934 w 89984"/>
                <a:gd name="csY19" fmla="*/ 90489 h 92209"/>
                <a:gd name="csX20" fmla="*/ 11736 w 89984"/>
                <a:gd name="csY20" fmla="*/ 83346 h 92209"/>
                <a:gd name="csX21" fmla="*/ 38802 w 89984"/>
                <a:gd name="csY21" fmla="*/ 92274 h 92209"/>
                <a:gd name="csX22" fmla="*/ 77489 w 89984"/>
                <a:gd name="csY22" fmla="*/ 60645 h 92209"/>
                <a:gd name="csX23" fmla="*/ 71821 w 89984"/>
                <a:gd name="csY23" fmla="*/ 46998 h 92209"/>
                <a:gd name="csX24" fmla="*/ 46455 w 89984"/>
                <a:gd name="csY24" fmla="*/ 38071 h 92209"/>
                <a:gd name="csX25" fmla="*/ 37527 w 89984"/>
                <a:gd name="csY25" fmla="*/ 36030 h 92209"/>
                <a:gd name="csX26" fmla="*/ 28033 w 89984"/>
                <a:gd name="csY26" fmla="*/ 24424 h 92209"/>
                <a:gd name="csX27" fmla="*/ 55382 w 89984"/>
                <a:gd name="csY27" fmla="*/ 4145 h 92209"/>
                <a:gd name="csX28" fmla="*/ 78056 w 89984"/>
                <a:gd name="csY28" fmla="*/ 24041 h 92209"/>
                <a:gd name="csX29" fmla="*/ 77489 w 89984"/>
                <a:gd name="csY29" fmla="*/ 29781 h 92209"/>
                <a:gd name="csX30" fmla="*/ 79898 w 89984"/>
                <a:gd name="csY30" fmla="*/ 31566 h 92209"/>
                <a:gd name="csX31" fmla="*/ 82732 w 89984"/>
                <a:gd name="csY31" fmla="*/ 28760 h 92209"/>
                <a:gd name="csX32" fmla="*/ 90101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101" y="1722"/>
                  </a:moveTo>
                  <a:cubicBezTo>
                    <a:pt x="90101" y="1085"/>
                    <a:pt x="89676" y="64"/>
                    <a:pt x="88259" y="64"/>
                  </a:cubicBezTo>
                  <a:cubicBezTo>
                    <a:pt x="87408" y="64"/>
                    <a:pt x="87267" y="192"/>
                    <a:pt x="85425" y="1850"/>
                  </a:cubicBezTo>
                  <a:lnTo>
                    <a:pt x="78481" y="9119"/>
                  </a:lnTo>
                  <a:cubicBezTo>
                    <a:pt x="73096" y="2360"/>
                    <a:pt x="64168" y="64"/>
                    <a:pt x="55524" y="64"/>
                  </a:cubicBezTo>
                  <a:cubicBezTo>
                    <a:pt x="35543" y="64"/>
                    <a:pt x="17830" y="14604"/>
                    <a:pt x="17830" y="29270"/>
                  </a:cubicBezTo>
                  <a:cubicBezTo>
                    <a:pt x="17830" y="31183"/>
                    <a:pt x="18255" y="36285"/>
                    <a:pt x="22506" y="41004"/>
                  </a:cubicBezTo>
                  <a:cubicBezTo>
                    <a:pt x="27324" y="46105"/>
                    <a:pt x="32567" y="47253"/>
                    <a:pt x="42203" y="49294"/>
                  </a:cubicBezTo>
                  <a:cubicBezTo>
                    <a:pt x="45038" y="49932"/>
                    <a:pt x="52123" y="51334"/>
                    <a:pt x="54249" y="51845"/>
                  </a:cubicBezTo>
                  <a:cubicBezTo>
                    <a:pt x="58783" y="52865"/>
                    <a:pt x="67428" y="55671"/>
                    <a:pt x="67428" y="65236"/>
                  </a:cubicBezTo>
                  <a:cubicBezTo>
                    <a:pt x="67428" y="75567"/>
                    <a:pt x="55382" y="87683"/>
                    <a:pt x="39228" y="87683"/>
                  </a:cubicBezTo>
                  <a:cubicBezTo>
                    <a:pt x="26757" y="87683"/>
                    <a:pt x="11736" y="83729"/>
                    <a:pt x="11736" y="69572"/>
                  </a:cubicBezTo>
                  <a:cubicBezTo>
                    <a:pt x="11736" y="68297"/>
                    <a:pt x="12019" y="65491"/>
                    <a:pt x="12586" y="63195"/>
                  </a:cubicBezTo>
                  <a:cubicBezTo>
                    <a:pt x="12728" y="62685"/>
                    <a:pt x="12728" y="62558"/>
                    <a:pt x="12728" y="62430"/>
                  </a:cubicBezTo>
                  <a:cubicBezTo>
                    <a:pt x="12728" y="60772"/>
                    <a:pt x="11028" y="60772"/>
                    <a:pt x="10461" y="60772"/>
                  </a:cubicBezTo>
                  <a:cubicBezTo>
                    <a:pt x="8477" y="60772"/>
                    <a:pt x="8335" y="61027"/>
                    <a:pt x="7768" y="63323"/>
                  </a:cubicBezTo>
                  <a:lnTo>
                    <a:pt x="541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3" y="92274"/>
                    <a:pt x="2100" y="92274"/>
                  </a:cubicBezTo>
                  <a:cubicBezTo>
                    <a:pt x="2950" y="92274"/>
                    <a:pt x="3092" y="92147"/>
                    <a:pt x="4934" y="90489"/>
                  </a:cubicBezTo>
                  <a:cubicBezTo>
                    <a:pt x="6493" y="88958"/>
                    <a:pt x="10177" y="84877"/>
                    <a:pt x="11736" y="83346"/>
                  </a:cubicBezTo>
                  <a:cubicBezTo>
                    <a:pt x="19247" y="90744"/>
                    <a:pt x="30300" y="92274"/>
                    <a:pt x="38802" y="92274"/>
                  </a:cubicBezTo>
                  <a:cubicBezTo>
                    <a:pt x="60200" y="92274"/>
                    <a:pt x="77489" y="75694"/>
                    <a:pt x="77489" y="60645"/>
                  </a:cubicBezTo>
                  <a:cubicBezTo>
                    <a:pt x="77489" y="55033"/>
                    <a:pt x="74938" y="49932"/>
                    <a:pt x="71821" y="46998"/>
                  </a:cubicBezTo>
                  <a:cubicBezTo>
                    <a:pt x="66861" y="42407"/>
                    <a:pt x="64735" y="41897"/>
                    <a:pt x="46455" y="38071"/>
                  </a:cubicBezTo>
                  <a:cubicBezTo>
                    <a:pt x="43479" y="37433"/>
                    <a:pt x="38802" y="36413"/>
                    <a:pt x="37527" y="36030"/>
                  </a:cubicBezTo>
                  <a:cubicBezTo>
                    <a:pt x="33984" y="34882"/>
                    <a:pt x="28033" y="31694"/>
                    <a:pt x="28033" y="24424"/>
                  </a:cubicBezTo>
                  <a:cubicBezTo>
                    <a:pt x="28033" y="14348"/>
                    <a:pt x="40645" y="4145"/>
                    <a:pt x="55382" y="4145"/>
                  </a:cubicBezTo>
                  <a:cubicBezTo>
                    <a:pt x="70687" y="4145"/>
                    <a:pt x="78056" y="11925"/>
                    <a:pt x="78056" y="24041"/>
                  </a:cubicBezTo>
                  <a:cubicBezTo>
                    <a:pt x="78056" y="25699"/>
                    <a:pt x="77489" y="28633"/>
                    <a:pt x="77489" y="29781"/>
                  </a:cubicBezTo>
                  <a:cubicBezTo>
                    <a:pt x="77489" y="31566"/>
                    <a:pt x="79189" y="31566"/>
                    <a:pt x="79898" y="31566"/>
                  </a:cubicBezTo>
                  <a:cubicBezTo>
                    <a:pt x="82024" y="31566"/>
                    <a:pt x="82165" y="30928"/>
                    <a:pt x="82732" y="28760"/>
                  </a:cubicBezTo>
                  <a:lnTo>
                    <a:pt x="90101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8" name="Freeform 657">
              <a:extLst>
                <a:ext uri="{FF2B5EF4-FFF2-40B4-BE49-F238E27FC236}">
                  <a16:creationId xmlns:a16="http://schemas.microsoft.com/office/drawing/2014/main" id="{34B59ED1-4FC8-4AD1-C3F4-703879000E57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2162527" y="3052797"/>
              <a:ext cx="50407" cy="60671"/>
            </a:xfrm>
            <a:custGeom>
              <a:avLst/>
              <a:gdLst>
                <a:gd name="csX0" fmla="*/ 50529 w 50407"/>
                <a:gd name="csY0" fmla="*/ 43155 h 60671"/>
                <a:gd name="csX1" fmla="*/ 46277 w 50407"/>
                <a:gd name="csY1" fmla="*/ 43155 h 60671"/>
                <a:gd name="csX2" fmla="*/ 43342 w 50407"/>
                <a:gd name="csY2" fmla="*/ 51445 h 60671"/>
                <a:gd name="csX3" fmla="*/ 32511 w 50407"/>
                <a:gd name="csY3" fmla="*/ 51991 h 60671"/>
                <a:gd name="csX4" fmla="*/ 12672 w 50407"/>
                <a:gd name="csY4" fmla="*/ 51991 h 60671"/>
                <a:gd name="csX5" fmla="*/ 32916 w 50407"/>
                <a:gd name="csY5" fmla="*/ 38782 h 60671"/>
                <a:gd name="csX6" fmla="*/ 50529 w 50407"/>
                <a:gd name="csY6" fmla="*/ 18194 h 60671"/>
                <a:gd name="csX7" fmla="*/ 23806 w 50407"/>
                <a:gd name="csY7" fmla="*/ 65 h 60671"/>
                <a:gd name="csX8" fmla="*/ 121 w 50407"/>
                <a:gd name="csY8" fmla="*/ 16099 h 60671"/>
                <a:gd name="csX9" fmla="*/ 5992 w 50407"/>
                <a:gd name="csY9" fmla="*/ 21656 h 60671"/>
                <a:gd name="csX10" fmla="*/ 11964 w 50407"/>
                <a:gd name="csY10" fmla="*/ 16281 h 60671"/>
                <a:gd name="csX11" fmla="*/ 6194 w 50407"/>
                <a:gd name="csY11" fmla="*/ 10906 h 60671"/>
                <a:gd name="csX12" fmla="*/ 21681 w 50407"/>
                <a:gd name="csY12" fmla="*/ 4074 h 60671"/>
                <a:gd name="csX13" fmla="*/ 39698 w 50407"/>
                <a:gd name="csY13" fmla="*/ 18285 h 60671"/>
                <a:gd name="csX14" fmla="*/ 26033 w 50407"/>
                <a:gd name="csY14" fmla="*/ 37689 h 60671"/>
                <a:gd name="csX15" fmla="*/ 1336 w 50407"/>
                <a:gd name="csY15" fmla="*/ 56546 h 60671"/>
                <a:gd name="csX16" fmla="*/ 121 w 50407"/>
                <a:gd name="csY16" fmla="*/ 58004 h 60671"/>
                <a:gd name="csX17" fmla="*/ 121 w 50407"/>
                <a:gd name="csY17" fmla="*/ 60737 h 60671"/>
                <a:gd name="csX18" fmla="*/ 47188 w 50407"/>
                <a:gd name="csY18" fmla="*/ 60737 h 60671"/>
                <a:gd name="csX19" fmla="*/ 50529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29" y="43155"/>
                  </a:moveTo>
                  <a:lnTo>
                    <a:pt x="46277" y="43155"/>
                  </a:lnTo>
                  <a:cubicBezTo>
                    <a:pt x="45974" y="44886"/>
                    <a:pt x="44962" y="50534"/>
                    <a:pt x="43342" y="51445"/>
                  </a:cubicBezTo>
                  <a:cubicBezTo>
                    <a:pt x="42532" y="51991"/>
                    <a:pt x="34030" y="51991"/>
                    <a:pt x="32511" y="51991"/>
                  </a:cubicBezTo>
                  <a:lnTo>
                    <a:pt x="12672" y="51991"/>
                  </a:lnTo>
                  <a:cubicBezTo>
                    <a:pt x="19353" y="47528"/>
                    <a:pt x="26843" y="42426"/>
                    <a:pt x="32916" y="38782"/>
                  </a:cubicBezTo>
                  <a:cubicBezTo>
                    <a:pt x="42026" y="33134"/>
                    <a:pt x="50529" y="27850"/>
                    <a:pt x="50529" y="18194"/>
                  </a:cubicBezTo>
                  <a:cubicBezTo>
                    <a:pt x="50529" y="6533"/>
                    <a:pt x="38281" y="65"/>
                    <a:pt x="23806" y="65"/>
                  </a:cubicBezTo>
                  <a:cubicBezTo>
                    <a:pt x="10142" y="65"/>
                    <a:pt x="121" y="7171"/>
                    <a:pt x="121" y="16099"/>
                  </a:cubicBezTo>
                  <a:cubicBezTo>
                    <a:pt x="121" y="20836"/>
                    <a:pt x="4575" y="21656"/>
                    <a:pt x="5992" y="21656"/>
                  </a:cubicBezTo>
                  <a:cubicBezTo>
                    <a:pt x="8725" y="21656"/>
                    <a:pt x="11964" y="20016"/>
                    <a:pt x="11964" y="16281"/>
                  </a:cubicBezTo>
                  <a:cubicBezTo>
                    <a:pt x="11964" y="13001"/>
                    <a:pt x="9332" y="11179"/>
                    <a:pt x="6194" y="10906"/>
                  </a:cubicBezTo>
                  <a:cubicBezTo>
                    <a:pt x="9028" y="6807"/>
                    <a:pt x="14899" y="4074"/>
                    <a:pt x="21681" y="4074"/>
                  </a:cubicBezTo>
                  <a:cubicBezTo>
                    <a:pt x="31499" y="4074"/>
                    <a:pt x="39698" y="9357"/>
                    <a:pt x="39698" y="18285"/>
                  </a:cubicBezTo>
                  <a:cubicBezTo>
                    <a:pt x="39698" y="25937"/>
                    <a:pt x="33827" y="31767"/>
                    <a:pt x="26033" y="37689"/>
                  </a:cubicBezTo>
                  <a:lnTo>
                    <a:pt x="1336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188" y="60737"/>
                  </a:lnTo>
                  <a:lnTo>
                    <a:pt x="5052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9" name="Freeform 658">
              <a:extLst>
                <a:ext uri="{FF2B5EF4-FFF2-40B4-BE49-F238E27FC236}">
                  <a16:creationId xmlns:a16="http://schemas.microsoft.com/office/drawing/2014/main" id="{DCB9B99F-906C-6983-BE96-8D5F11669DA8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2259857" y="2989393"/>
              <a:ext cx="22066" cy="113690"/>
            </a:xfrm>
            <a:custGeom>
              <a:avLst/>
              <a:gdLst>
                <a:gd name="csX0" fmla="*/ 21584 w 22066"/>
                <a:gd name="csY0" fmla="*/ 9719 h 113690"/>
                <a:gd name="csX1" fmla="*/ 10855 w 22066"/>
                <a:gd name="csY1" fmla="*/ 63 h 113690"/>
                <a:gd name="csX2" fmla="*/ 125 w 22066"/>
                <a:gd name="csY2" fmla="*/ 9719 h 113690"/>
                <a:gd name="csX3" fmla="*/ 10855 w 22066"/>
                <a:gd name="csY3" fmla="*/ 19376 h 113690"/>
                <a:gd name="csX4" fmla="*/ 21584 w 22066"/>
                <a:gd name="csY4" fmla="*/ 9719 h 113690"/>
                <a:gd name="csX5" fmla="*/ 17738 w 22066"/>
                <a:gd name="csY5" fmla="*/ 76585 h 113690"/>
                <a:gd name="csX6" fmla="*/ 4781 w 22066"/>
                <a:gd name="csY6" fmla="*/ 109381 h 113690"/>
                <a:gd name="csX7" fmla="*/ 3364 w 22066"/>
                <a:gd name="csY7" fmla="*/ 111749 h 113690"/>
                <a:gd name="csX8" fmla="*/ 5389 w 22066"/>
                <a:gd name="csY8" fmla="*/ 113754 h 113690"/>
                <a:gd name="csX9" fmla="*/ 22191 w 22066"/>
                <a:gd name="csY9" fmla="*/ 78043 h 113690"/>
                <a:gd name="csX10" fmla="*/ 10855 w 22066"/>
                <a:gd name="csY10" fmla="*/ 59277 h 113690"/>
                <a:gd name="csX11" fmla="*/ 125 w 22066"/>
                <a:gd name="csY11" fmla="*/ 68933 h 113690"/>
                <a:gd name="csX12" fmla="*/ 10855 w 22066"/>
                <a:gd name="csY12" fmla="*/ 78590 h 113690"/>
                <a:gd name="csX13" fmla="*/ 12474 w 22066"/>
                <a:gd name="csY13" fmla="*/ 78407 h 113690"/>
                <a:gd name="csX14" fmla="*/ 17738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84" y="9719"/>
                  </a:moveTo>
                  <a:cubicBezTo>
                    <a:pt x="21584" y="4435"/>
                    <a:pt x="16725" y="63"/>
                    <a:pt x="10855" y="63"/>
                  </a:cubicBezTo>
                  <a:cubicBezTo>
                    <a:pt x="4984" y="63"/>
                    <a:pt x="125" y="4435"/>
                    <a:pt x="125" y="9719"/>
                  </a:cubicBezTo>
                  <a:cubicBezTo>
                    <a:pt x="125" y="15003"/>
                    <a:pt x="4984" y="19376"/>
                    <a:pt x="10855" y="19376"/>
                  </a:cubicBezTo>
                  <a:cubicBezTo>
                    <a:pt x="16725" y="19376"/>
                    <a:pt x="21584" y="15003"/>
                    <a:pt x="21584" y="9719"/>
                  </a:cubicBezTo>
                  <a:close/>
                  <a:moveTo>
                    <a:pt x="17738" y="76585"/>
                  </a:moveTo>
                  <a:cubicBezTo>
                    <a:pt x="17738" y="81687"/>
                    <a:pt x="17738" y="95898"/>
                    <a:pt x="4781" y="109381"/>
                  </a:cubicBezTo>
                  <a:cubicBezTo>
                    <a:pt x="3364" y="110838"/>
                    <a:pt x="3364" y="111203"/>
                    <a:pt x="3364" y="111749"/>
                  </a:cubicBezTo>
                  <a:cubicBezTo>
                    <a:pt x="3364" y="113025"/>
                    <a:pt x="4376" y="113754"/>
                    <a:pt x="5389" y="113754"/>
                  </a:cubicBezTo>
                  <a:cubicBezTo>
                    <a:pt x="7616" y="113754"/>
                    <a:pt x="22191" y="99178"/>
                    <a:pt x="22191" y="78043"/>
                  </a:cubicBezTo>
                  <a:cubicBezTo>
                    <a:pt x="22191" y="72759"/>
                    <a:pt x="21786" y="59277"/>
                    <a:pt x="10855" y="59277"/>
                  </a:cubicBezTo>
                  <a:cubicBezTo>
                    <a:pt x="3769" y="59277"/>
                    <a:pt x="125" y="64196"/>
                    <a:pt x="125" y="68933"/>
                  </a:cubicBezTo>
                  <a:cubicBezTo>
                    <a:pt x="125" y="73670"/>
                    <a:pt x="3567" y="78590"/>
                    <a:pt x="10855" y="78590"/>
                  </a:cubicBezTo>
                  <a:cubicBezTo>
                    <a:pt x="11867" y="78590"/>
                    <a:pt x="12272" y="78590"/>
                    <a:pt x="12474" y="78407"/>
                  </a:cubicBezTo>
                  <a:cubicBezTo>
                    <a:pt x="13891" y="78225"/>
                    <a:pt x="16118" y="77861"/>
                    <a:pt x="17738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0" name="Freeform 659">
              <a:extLst>
                <a:ext uri="{FF2B5EF4-FFF2-40B4-BE49-F238E27FC236}">
                  <a16:creationId xmlns:a16="http://schemas.microsoft.com/office/drawing/2014/main" id="{0DB10F1E-4C59-FB2E-EB50-CC865ACB0A2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2337886" y="2943480"/>
              <a:ext cx="166811" cy="124440"/>
            </a:xfrm>
            <a:custGeom>
              <a:avLst/>
              <a:gdLst>
                <a:gd name="csX0" fmla="*/ 92848 w 166811"/>
                <a:gd name="csY0" fmla="*/ 49620 h 124440"/>
                <a:gd name="csX1" fmla="*/ 75843 w 166811"/>
                <a:gd name="csY1" fmla="*/ 13363 h 124440"/>
                <a:gd name="csX2" fmla="*/ 74830 w 166811"/>
                <a:gd name="csY2" fmla="*/ 10995 h 124440"/>
                <a:gd name="csX3" fmla="*/ 86774 w 166811"/>
                <a:gd name="csY3" fmla="*/ 5711 h 124440"/>
                <a:gd name="csX4" fmla="*/ 90823 w 166811"/>
                <a:gd name="csY4" fmla="*/ 2249 h 124440"/>
                <a:gd name="csX5" fmla="*/ 87787 w 166811"/>
                <a:gd name="csY5" fmla="*/ 63 h 124440"/>
                <a:gd name="csX6" fmla="*/ 62279 w 166811"/>
                <a:gd name="csY6" fmla="*/ 609 h 124440"/>
                <a:gd name="csX7" fmla="*/ 39606 w 166811"/>
                <a:gd name="csY7" fmla="*/ 63 h 124440"/>
                <a:gd name="csX8" fmla="*/ 35962 w 166811"/>
                <a:gd name="csY8" fmla="*/ 3707 h 124440"/>
                <a:gd name="csX9" fmla="*/ 40618 w 166811"/>
                <a:gd name="csY9" fmla="*/ 5711 h 124440"/>
                <a:gd name="csX10" fmla="*/ 55801 w 166811"/>
                <a:gd name="csY10" fmla="*/ 11541 h 124440"/>
                <a:gd name="csX11" fmla="*/ 79689 w 166811"/>
                <a:gd name="csY11" fmla="*/ 62374 h 124440"/>
                <a:gd name="csX12" fmla="*/ 36974 w 166811"/>
                <a:gd name="csY12" fmla="*/ 103733 h 124440"/>
                <a:gd name="csX13" fmla="*/ 34342 w 166811"/>
                <a:gd name="csY13" fmla="*/ 105737 h 124440"/>
                <a:gd name="csX14" fmla="*/ 4583 w 166811"/>
                <a:gd name="csY14" fmla="*/ 118855 h 124440"/>
                <a:gd name="csX15" fmla="*/ 130 w 166811"/>
                <a:gd name="csY15" fmla="*/ 122499 h 124440"/>
                <a:gd name="csX16" fmla="*/ 2761 w 166811"/>
                <a:gd name="csY16" fmla="*/ 124503 h 124440"/>
                <a:gd name="csX17" fmla="*/ 21791 w 166811"/>
                <a:gd name="csY17" fmla="*/ 123957 h 124440"/>
                <a:gd name="csX18" fmla="*/ 44464 w 166811"/>
                <a:gd name="csY18" fmla="*/ 124503 h 124440"/>
                <a:gd name="csX19" fmla="*/ 48108 w 166811"/>
                <a:gd name="csY19" fmla="*/ 120859 h 124440"/>
                <a:gd name="csX20" fmla="*/ 45679 w 166811"/>
                <a:gd name="csY20" fmla="*/ 118855 h 124440"/>
                <a:gd name="csX21" fmla="*/ 37581 w 166811"/>
                <a:gd name="csY21" fmla="*/ 113207 h 124440"/>
                <a:gd name="csX22" fmla="*/ 43047 w 166811"/>
                <a:gd name="csY22" fmla="*/ 105008 h 124440"/>
                <a:gd name="csX23" fmla="*/ 63696 w 166811"/>
                <a:gd name="csY23" fmla="*/ 85331 h 124440"/>
                <a:gd name="csX24" fmla="*/ 81916 w 166811"/>
                <a:gd name="csY24" fmla="*/ 67476 h 124440"/>
                <a:gd name="csX25" fmla="*/ 102362 w 166811"/>
                <a:gd name="csY25" fmla="*/ 111021 h 124440"/>
                <a:gd name="csX26" fmla="*/ 103375 w 166811"/>
                <a:gd name="csY26" fmla="*/ 113571 h 124440"/>
                <a:gd name="csX27" fmla="*/ 91633 w 166811"/>
                <a:gd name="csY27" fmla="*/ 118855 h 124440"/>
                <a:gd name="csX28" fmla="*/ 87584 w 166811"/>
                <a:gd name="csY28" fmla="*/ 122317 h 124440"/>
                <a:gd name="csX29" fmla="*/ 90621 w 166811"/>
                <a:gd name="csY29" fmla="*/ 124503 h 124440"/>
                <a:gd name="csX30" fmla="*/ 116128 w 166811"/>
                <a:gd name="csY30" fmla="*/ 123957 h 124440"/>
                <a:gd name="csX31" fmla="*/ 138599 w 166811"/>
                <a:gd name="csY31" fmla="*/ 124503 h 124440"/>
                <a:gd name="csX32" fmla="*/ 142446 w 166811"/>
                <a:gd name="csY32" fmla="*/ 121041 h 124440"/>
                <a:gd name="csX33" fmla="*/ 138802 w 166811"/>
                <a:gd name="csY33" fmla="*/ 118855 h 124440"/>
                <a:gd name="csX34" fmla="*/ 121392 w 166811"/>
                <a:gd name="csY34" fmla="*/ 110838 h 124440"/>
                <a:gd name="csX35" fmla="*/ 95277 w 166811"/>
                <a:gd name="csY35" fmla="*/ 54540 h 124440"/>
                <a:gd name="csX36" fmla="*/ 136777 w 166811"/>
                <a:gd name="csY36" fmla="*/ 15003 h 124440"/>
                <a:gd name="csX37" fmla="*/ 162487 w 166811"/>
                <a:gd name="csY37" fmla="*/ 5711 h 124440"/>
                <a:gd name="csX38" fmla="*/ 166941 w 166811"/>
                <a:gd name="csY38" fmla="*/ 2067 h 124440"/>
                <a:gd name="csX39" fmla="*/ 164309 w 166811"/>
                <a:gd name="csY39" fmla="*/ 63 h 124440"/>
                <a:gd name="csX40" fmla="*/ 145280 w 166811"/>
                <a:gd name="csY40" fmla="*/ 609 h 124440"/>
                <a:gd name="csX41" fmla="*/ 122809 w 166811"/>
                <a:gd name="csY41" fmla="*/ 63 h 124440"/>
                <a:gd name="csX42" fmla="*/ 118962 w 166811"/>
                <a:gd name="csY42" fmla="*/ 3707 h 124440"/>
                <a:gd name="csX43" fmla="*/ 121392 w 166811"/>
                <a:gd name="csY43" fmla="*/ 5711 h 124440"/>
                <a:gd name="csX44" fmla="*/ 129489 w 166811"/>
                <a:gd name="csY44" fmla="*/ 11359 h 124440"/>
                <a:gd name="csX45" fmla="*/ 125643 w 166811"/>
                <a:gd name="csY45" fmla="*/ 17918 h 124440"/>
                <a:gd name="csX46" fmla="*/ 92848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48" y="49620"/>
                  </a:moveTo>
                  <a:lnTo>
                    <a:pt x="75843" y="13363"/>
                  </a:lnTo>
                  <a:cubicBezTo>
                    <a:pt x="75235" y="11906"/>
                    <a:pt x="74830" y="11177"/>
                    <a:pt x="74830" y="10995"/>
                  </a:cubicBezTo>
                  <a:cubicBezTo>
                    <a:pt x="74830" y="9901"/>
                    <a:pt x="78272" y="6440"/>
                    <a:pt x="86774" y="5711"/>
                  </a:cubicBezTo>
                  <a:cubicBezTo>
                    <a:pt x="88799" y="5529"/>
                    <a:pt x="90823" y="5346"/>
                    <a:pt x="90823" y="2249"/>
                  </a:cubicBezTo>
                  <a:cubicBezTo>
                    <a:pt x="90823" y="63"/>
                    <a:pt x="88394" y="63"/>
                    <a:pt x="87787" y="63"/>
                  </a:cubicBezTo>
                  <a:cubicBezTo>
                    <a:pt x="79486" y="63"/>
                    <a:pt x="70782" y="609"/>
                    <a:pt x="62279" y="609"/>
                  </a:cubicBezTo>
                  <a:cubicBezTo>
                    <a:pt x="57218" y="609"/>
                    <a:pt x="44667" y="63"/>
                    <a:pt x="39606" y="63"/>
                  </a:cubicBezTo>
                  <a:cubicBezTo>
                    <a:pt x="38391" y="63"/>
                    <a:pt x="35962" y="63"/>
                    <a:pt x="35962" y="3707"/>
                  </a:cubicBezTo>
                  <a:cubicBezTo>
                    <a:pt x="35962" y="5711"/>
                    <a:pt x="37986" y="5711"/>
                    <a:pt x="40618" y="5711"/>
                  </a:cubicBezTo>
                  <a:cubicBezTo>
                    <a:pt x="52764" y="5711"/>
                    <a:pt x="53979" y="7533"/>
                    <a:pt x="55801" y="11541"/>
                  </a:cubicBezTo>
                  <a:lnTo>
                    <a:pt x="79689" y="62374"/>
                  </a:lnTo>
                  <a:lnTo>
                    <a:pt x="36974" y="103733"/>
                  </a:lnTo>
                  <a:lnTo>
                    <a:pt x="34342" y="105737"/>
                  </a:lnTo>
                  <a:cubicBezTo>
                    <a:pt x="24423" y="115393"/>
                    <a:pt x="14908" y="118308"/>
                    <a:pt x="4583" y="118855"/>
                  </a:cubicBezTo>
                  <a:cubicBezTo>
                    <a:pt x="1952" y="119037"/>
                    <a:pt x="130" y="119037"/>
                    <a:pt x="130" y="122499"/>
                  </a:cubicBezTo>
                  <a:cubicBezTo>
                    <a:pt x="130" y="122681"/>
                    <a:pt x="130" y="124503"/>
                    <a:pt x="2761" y="124503"/>
                  </a:cubicBezTo>
                  <a:cubicBezTo>
                    <a:pt x="8835" y="124503"/>
                    <a:pt x="15515" y="123957"/>
                    <a:pt x="21791" y="123957"/>
                  </a:cubicBezTo>
                  <a:cubicBezTo>
                    <a:pt x="29281" y="123957"/>
                    <a:pt x="37176" y="124503"/>
                    <a:pt x="44464" y="124503"/>
                  </a:cubicBezTo>
                  <a:cubicBezTo>
                    <a:pt x="45679" y="124503"/>
                    <a:pt x="48108" y="124503"/>
                    <a:pt x="48108" y="120859"/>
                  </a:cubicBezTo>
                  <a:cubicBezTo>
                    <a:pt x="48108" y="119037"/>
                    <a:pt x="46084" y="118855"/>
                    <a:pt x="45679" y="118855"/>
                  </a:cubicBezTo>
                  <a:cubicBezTo>
                    <a:pt x="43857" y="118673"/>
                    <a:pt x="37581" y="118308"/>
                    <a:pt x="37581" y="113207"/>
                  </a:cubicBezTo>
                  <a:cubicBezTo>
                    <a:pt x="37581" y="110292"/>
                    <a:pt x="40618" y="107377"/>
                    <a:pt x="43047" y="105008"/>
                  </a:cubicBezTo>
                  <a:lnTo>
                    <a:pt x="63696" y="85331"/>
                  </a:lnTo>
                  <a:lnTo>
                    <a:pt x="81916" y="67476"/>
                  </a:lnTo>
                  <a:lnTo>
                    <a:pt x="102362" y="111021"/>
                  </a:lnTo>
                  <a:cubicBezTo>
                    <a:pt x="103172" y="113025"/>
                    <a:pt x="103375" y="113207"/>
                    <a:pt x="103375" y="113571"/>
                  </a:cubicBezTo>
                  <a:cubicBezTo>
                    <a:pt x="103375" y="115029"/>
                    <a:pt x="99528" y="118126"/>
                    <a:pt x="91633" y="118855"/>
                  </a:cubicBezTo>
                  <a:cubicBezTo>
                    <a:pt x="89406" y="119037"/>
                    <a:pt x="87584" y="119219"/>
                    <a:pt x="87584" y="122317"/>
                  </a:cubicBezTo>
                  <a:cubicBezTo>
                    <a:pt x="87584" y="124503"/>
                    <a:pt x="89811" y="124503"/>
                    <a:pt x="90621" y="124503"/>
                  </a:cubicBezTo>
                  <a:cubicBezTo>
                    <a:pt x="96289" y="124503"/>
                    <a:pt x="110460" y="123957"/>
                    <a:pt x="116128" y="123957"/>
                  </a:cubicBezTo>
                  <a:cubicBezTo>
                    <a:pt x="121189" y="123957"/>
                    <a:pt x="133538" y="124503"/>
                    <a:pt x="138599" y="124503"/>
                  </a:cubicBezTo>
                  <a:cubicBezTo>
                    <a:pt x="140016" y="124503"/>
                    <a:pt x="142446" y="124503"/>
                    <a:pt x="142446" y="121041"/>
                  </a:cubicBezTo>
                  <a:cubicBezTo>
                    <a:pt x="142446" y="118855"/>
                    <a:pt x="140421" y="118855"/>
                    <a:pt x="138802" y="118855"/>
                  </a:cubicBezTo>
                  <a:cubicBezTo>
                    <a:pt x="125238" y="118673"/>
                    <a:pt x="124833" y="118126"/>
                    <a:pt x="121392" y="110838"/>
                  </a:cubicBezTo>
                  <a:cubicBezTo>
                    <a:pt x="113497" y="93894"/>
                    <a:pt x="99933" y="65471"/>
                    <a:pt x="95277" y="54540"/>
                  </a:cubicBezTo>
                  <a:cubicBezTo>
                    <a:pt x="109043" y="41786"/>
                    <a:pt x="130299" y="20104"/>
                    <a:pt x="136777" y="15003"/>
                  </a:cubicBezTo>
                  <a:cubicBezTo>
                    <a:pt x="142648" y="10630"/>
                    <a:pt x="150341" y="6257"/>
                    <a:pt x="162487" y="5711"/>
                  </a:cubicBezTo>
                  <a:cubicBezTo>
                    <a:pt x="165119" y="5529"/>
                    <a:pt x="166941" y="5529"/>
                    <a:pt x="166941" y="2067"/>
                  </a:cubicBezTo>
                  <a:cubicBezTo>
                    <a:pt x="166941" y="1885"/>
                    <a:pt x="166941" y="63"/>
                    <a:pt x="164309" y="63"/>
                  </a:cubicBezTo>
                  <a:cubicBezTo>
                    <a:pt x="158236" y="63"/>
                    <a:pt x="151555" y="609"/>
                    <a:pt x="145280" y="609"/>
                  </a:cubicBezTo>
                  <a:cubicBezTo>
                    <a:pt x="137789" y="609"/>
                    <a:pt x="130097" y="63"/>
                    <a:pt x="122809" y="63"/>
                  </a:cubicBezTo>
                  <a:cubicBezTo>
                    <a:pt x="121594" y="63"/>
                    <a:pt x="118962" y="63"/>
                    <a:pt x="118962" y="3707"/>
                  </a:cubicBezTo>
                  <a:cubicBezTo>
                    <a:pt x="118962" y="4982"/>
                    <a:pt x="119975" y="5529"/>
                    <a:pt x="121392" y="5711"/>
                  </a:cubicBezTo>
                  <a:cubicBezTo>
                    <a:pt x="123214" y="5893"/>
                    <a:pt x="129489" y="6257"/>
                    <a:pt x="129489" y="11359"/>
                  </a:cubicBezTo>
                  <a:cubicBezTo>
                    <a:pt x="129489" y="13910"/>
                    <a:pt x="127263" y="16278"/>
                    <a:pt x="125643" y="17918"/>
                  </a:cubicBezTo>
                  <a:lnTo>
                    <a:pt x="92848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1" name="Freeform 660">
              <a:extLst>
                <a:ext uri="{FF2B5EF4-FFF2-40B4-BE49-F238E27FC236}">
                  <a16:creationId xmlns:a16="http://schemas.microsoft.com/office/drawing/2014/main" id="{AD3C5631-D2DE-D1B6-186F-75F2DC1EA0B3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2506231" y="3009034"/>
              <a:ext cx="105856" cy="86215"/>
            </a:xfrm>
            <a:custGeom>
              <a:avLst/>
              <a:gdLst>
                <a:gd name="csX0" fmla="*/ 62915 w 105856"/>
                <a:gd name="csY0" fmla="*/ 9119 h 86215"/>
                <a:gd name="csX1" fmla="*/ 67308 w 105856"/>
                <a:gd name="csY1" fmla="*/ 4783 h 86215"/>
                <a:gd name="csX2" fmla="*/ 75810 w 105856"/>
                <a:gd name="csY2" fmla="*/ 4656 h 86215"/>
                <a:gd name="csX3" fmla="*/ 91682 w 105856"/>
                <a:gd name="csY3" fmla="*/ 5676 h 86215"/>
                <a:gd name="csX4" fmla="*/ 98342 w 105856"/>
                <a:gd name="csY4" fmla="*/ 15751 h 86215"/>
                <a:gd name="csX5" fmla="*/ 97350 w 105856"/>
                <a:gd name="csY5" fmla="*/ 26082 h 86215"/>
                <a:gd name="csX6" fmla="*/ 97067 w 105856"/>
                <a:gd name="csY6" fmla="*/ 27485 h 86215"/>
                <a:gd name="csX7" fmla="*/ 99476 w 105856"/>
                <a:gd name="csY7" fmla="*/ 29398 h 86215"/>
                <a:gd name="csX8" fmla="*/ 102168 w 105856"/>
                <a:gd name="csY8" fmla="*/ 26209 h 86215"/>
                <a:gd name="csX9" fmla="*/ 105994 w 105856"/>
                <a:gd name="csY9" fmla="*/ 1850 h 86215"/>
                <a:gd name="csX10" fmla="*/ 101743 w 105856"/>
                <a:gd name="csY10" fmla="*/ 64 h 86215"/>
                <a:gd name="csX11" fmla="*/ 14592 w 105856"/>
                <a:gd name="csY11" fmla="*/ 64 h 86215"/>
                <a:gd name="csX12" fmla="*/ 9774 w 105856"/>
                <a:gd name="csY12" fmla="*/ 2743 h 86215"/>
                <a:gd name="csX13" fmla="*/ 846 w 105856"/>
                <a:gd name="csY13" fmla="*/ 25317 h 86215"/>
                <a:gd name="csX14" fmla="*/ 138 w 105856"/>
                <a:gd name="csY14" fmla="*/ 27612 h 86215"/>
                <a:gd name="csX15" fmla="*/ 2547 w 105856"/>
                <a:gd name="csY15" fmla="*/ 29398 h 86215"/>
                <a:gd name="csX16" fmla="*/ 5523 w 105856"/>
                <a:gd name="csY16" fmla="*/ 26337 h 86215"/>
                <a:gd name="csX17" fmla="*/ 39958 w 105856"/>
                <a:gd name="csY17" fmla="*/ 4656 h 86215"/>
                <a:gd name="csX18" fmla="*/ 45910 w 105856"/>
                <a:gd name="csY18" fmla="*/ 4656 h 86215"/>
                <a:gd name="csX19" fmla="*/ 50303 w 105856"/>
                <a:gd name="csY19" fmla="*/ 5931 h 86215"/>
                <a:gd name="csX20" fmla="*/ 49736 w 105856"/>
                <a:gd name="csY20" fmla="*/ 8609 h 86215"/>
                <a:gd name="csX21" fmla="*/ 31030 w 105856"/>
                <a:gd name="csY21" fmla="*/ 75694 h 86215"/>
                <a:gd name="csX22" fmla="*/ 14450 w 105856"/>
                <a:gd name="csY22" fmla="*/ 81688 h 86215"/>
                <a:gd name="csX23" fmla="*/ 8074 w 105856"/>
                <a:gd name="csY23" fmla="*/ 84494 h 86215"/>
                <a:gd name="csX24" fmla="*/ 10483 w 105856"/>
                <a:gd name="csY24" fmla="*/ 86280 h 86215"/>
                <a:gd name="csX25" fmla="*/ 22670 w 105856"/>
                <a:gd name="csY25" fmla="*/ 85897 h 86215"/>
                <a:gd name="csX26" fmla="*/ 34857 w 105856"/>
                <a:gd name="csY26" fmla="*/ 85770 h 86215"/>
                <a:gd name="csX27" fmla="*/ 47610 w 105856"/>
                <a:gd name="csY27" fmla="*/ 85897 h 86215"/>
                <a:gd name="csX28" fmla="*/ 59514 w 105856"/>
                <a:gd name="csY28" fmla="*/ 86280 h 86215"/>
                <a:gd name="csX29" fmla="*/ 62773 w 105856"/>
                <a:gd name="csY29" fmla="*/ 83474 h 86215"/>
                <a:gd name="csX30" fmla="*/ 56963 w 105856"/>
                <a:gd name="csY30" fmla="*/ 81688 h 86215"/>
                <a:gd name="csX31" fmla="*/ 48744 w 105856"/>
                <a:gd name="csY31" fmla="*/ 81433 h 86215"/>
                <a:gd name="csX32" fmla="*/ 43642 w 105856"/>
                <a:gd name="csY32" fmla="*/ 79010 h 86215"/>
                <a:gd name="csX33" fmla="*/ 44209 w 105856"/>
                <a:gd name="csY33" fmla="*/ 76077 h 86215"/>
                <a:gd name="csX34" fmla="*/ 62915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915" y="9119"/>
                  </a:moveTo>
                  <a:cubicBezTo>
                    <a:pt x="63907" y="5421"/>
                    <a:pt x="64190" y="5038"/>
                    <a:pt x="67308" y="4783"/>
                  </a:cubicBezTo>
                  <a:cubicBezTo>
                    <a:pt x="68016" y="4656"/>
                    <a:pt x="72976" y="4656"/>
                    <a:pt x="75810" y="4656"/>
                  </a:cubicBezTo>
                  <a:cubicBezTo>
                    <a:pt x="84455" y="4656"/>
                    <a:pt x="88139" y="4656"/>
                    <a:pt x="91682" y="5676"/>
                  </a:cubicBezTo>
                  <a:cubicBezTo>
                    <a:pt x="98059" y="7461"/>
                    <a:pt x="98342" y="11160"/>
                    <a:pt x="98342" y="15751"/>
                  </a:cubicBezTo>
                  <a:cubicBezTo>
                    <a:pt x="98342" y="17792"/>
                    <a:pt x="98342" y="19450"/>
                    <a:pt x="97350" y="26082"/>
                  </a:cubicBezTo>
                  <a:lnTo>
                    <a:pt x="97067" y="27485"/>
                  </a:lnTo>
                  <a:cubicBezTo>
                    <a:pt x="97067" y="28760"/>
                    <a:pt x="98059" y="29398"/>
                    <a:pt x="99476" y="29398"/>
                  </a:cubicBezTo>
                  <a:cubicBezTo>
                    <a:pt x="101601" y="29398"/>
                    <a:pt x="101885" y="28250"/>
                    <a:pt x="102168" y="26209"/>
                  </a:cubicBezTo>
                  <a:lnTo>
                    <a:pt x="105994" y="1850"/>
                  </a:lnTo>
                  <a:cubicBezTo>
                    <a:pt x="105994" y="64"/>
                    <a:pt x="104294" y="64"/>
                    <a:pt x="101743" y="64"/>
                  </a:cubicBezTo>
                  <a:lnTo>
                    <a:pt x="14592" y="64"/>
                  </a:lnTo>
                  <a:cubicBezTo>
                    <a:pt x="11049" y="64"/>
                    <a:pt x="10766" y="64"/>
                    <a:pt x="9774" y="2743"/>
                  </a:cubicBezTo>
                  <a:lnTo>
                    <a:pt x="846" y="25317"/>
                  </a:lnTo>
                  <a:cubicBezTo>
                    <a:pt x="705" y="25827"/>
                    <a:pt x="138" y="26975"/>
                    <a:pt x="138" y="27612"/>
                  </a:cubicBezTo>
                  <a:cubicBezTo>
                    <a:pt x="138" y="28123"/>
                    <a:pt x="421" y="29398"/>
                    <a:pt x="2547" y="29398"/>
                  </a:cubicBezTo>
                  <a:cubicBezTo>
                    <a:pt x="4389" y="29398"/>
                    <a:pt x="4673" y="28760"/>
                    <a:pt x="5523" y="26337"/>
                  </a:cubicBezTo>
                  <a:cubicBezTo>
                    <a:pt x="13742" y="5931"/>
                    <a:pt x="18418" y="4656"/>
                    <a:pt x="39958" y="4656"/>
                  </a:cubicBezTo>
                  <a:lnTo>
                    <a:pt x="45910" y="4656"/>
                  </a:lnTo>
                  <a:cubicBezTo>
                    <a:pt x="50161" y="4656"/>
                    <a:pt x="50303" y="4783"/>
                    <a:pt x="50303" y="5931"/>
                  </a:cubicBezTo>
                  <a:cubicBezTo>
                    <a:pt x="50303" y="6059"/>
                    <a:pt x="50303" y="6696"/>
                    <a:pt x="49736" y="8609"/>
                  </a:cubicBezTo>
                  <a:lnTo>
                    <a:pt x="31030" y="75694"/>
                  </a:lnTo>
                  <a:cubicBezTo>
                    <a:pt x="29755" y="80413"/>
                    <a:pt x="29330" y="81688"/>
                    <a:pt x="14450" y="81688"/>
                  </a:cubicBezTo>
                  <a:cubicBezTo>
                    <a:pt x="9349" y="81688"/>
                    <a:pt x="8074" y="81688"/>
                    <a:pt x="8074" y="84494"/>
                  </a:cubicBezTo>
                  <a:cubicBezTo>
                    <a:pt x="8074" y="84877"/>
                    <a:pt x="8357" y="86280"/>
                    <a:pt x="10483" y="86280"/>
                  </a:cubicBezTo>
                  <a:cubicBezTo>
                    <a:pt x="14450" y="86280"/>
                    <a:pt x="18702" y="85897"/>
                    <a:pt x="22670" y="85897"/>
                  </a:cubicBezTo>
                  <a:cubicBezTo>
                    <a:pt x="26637" y="85897"/>
                    <a:pt x="30889" y="85770"/>
                    <a:pt x="34857" y="85770"/>
                  </a:cubicBezTo>
                  <a:cubicBezTo>
                    <a:pt x="38824" y="85770"/>
                    <a:pt x="43642" y="85770"/>
                    <a:pt x="47610" y="85897"/>
                  </a:cubicBezTo>
                  <a:cubicBezTo>
                    <a:pt x="51436" y="86025"/>
                    <a:pt x="55688" y="86280"/>
                    <a:pt x="59514" y="86280"/>
                  </a:cubicBezTo>
                  <a:cubicBezTo>
                    <a:pt x="60648" y="86280"/>
                    <a:pt x="62773" y="86280"/>
                    <a:pt x="62773" y="83474"/>
                  </a:cubicBezTo>
                  <a:cubicBezTo>
                    <a:pt x="62773" y="81688"/>
                    <a:pt x="61356" y="81688"/>
                    <a:pt x="56963" y="81688"/>
                  </a:cubicBezTo>
                  <a:cubicBezTo>
                    <a:pt x="54271" y="81688"/>
                    <a:pt x="51436" y="81561"/>
                    <a:pt x="48744" y="81433"/>
                  </a:cubicBezTo>
                  <a:cubicBezTo>
                    <a:pt x="43926" y="81051"/>
                    <a:pt x="43642" y="80541"/>
                    <a:pt x="43642" y="79010"/>
                  </a:cubicBezTo>
                  <a:cubicBezTo>
                    <a:pt x="43642" y="78117"/>
                    <a:pt x="43642" y="77862"/>
                    <a:pt x="44209" y="76077"/>
                  </a:cubicBezTo>
                  <a:lnTo>
                    <a:pt x="6291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62" name="Freeform 661">
              <a:extLst>
                <a:ext uri="{FF2B5EF4-FFF2-40B4-BE49-F238E27FC236}">
                  <a16:creationId xmlns:a16="http://schemas.microsoft.com/office/drawing/2014/main" id="{842B6070-4C89-4CE1-E64B-8B00CDBCA77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2639207" y="2931273"/>
              <a:ext cx="46966" cy="182196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BDB2E45-6A51-F6E6-9915-3172F6DDBCD6}"/>
              </a:ext>
            </a:extLst>
          </p:cNvPr>
          <p:cNvGrpSpPr/>
          <p:nvPr/>
        </p:nvGrpSpPr>
        <p:grpSpPr>
          <a:xfrm>
            <a:off x="9936893" y="595559"/>
            <a:ext cx="1054272" cy="202440"/>
            <a:chOff x="9936893" y="595559"/>
            <a:chExt cx="1054272" cy="202440"/>
          </a:xfrm>
        </p:grpSpPr>
        <p:grpSp>
          <p:nvGrpSpPr>
            <p:cNvPr id="45" name="Group 44" descr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9A53791F-8C49-522A-2272-3AC1EAF6AF80}"/>
                </a:ext>
              </a:extLst>
            </p:cNvPr>
            <p:cNvGrpSpPr>
              <a:grpSpLocks noChangeAspect="1"/>
            </p:cNvGrpSpPr>
            <p:nvPr>
              <p:custDataLst>
                <p:tags r:id="rId47"/>
              </p:custDataLst>
            </p:nvPr>
          </p:nvGrpSpPr>
          <p:grpSpPr>
            <a:xfrm>
              <a:off x="10441564" y="602733"/>
              <a:ext cx="549601" cy="186524"/>
              <a:chOff x="5371718" y="5076075"/>
              <a:chExt cx="549601" cy="186524"/>
            </a:xfrm>
          </p:grpSpPr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36E7A812-E223-ABBE-DC2C-54CD1E9FBD20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5371718" y="5076075"/>
                <a:ext cx="159260" cy="156546"/>
              </a:xfrm>
              <a:custGeom>
                <a:avLst/>
                <a:gdLst>
                  <a:gd name="csX0" fmla="*/ 127999 w 159260"/>
                  <a:gd name="csY0" fmla="*/ 25429 h 156546"/>
                  <a:gd name="csX1" fmla="*/ 156590 w 159260"/>
                  <a:gd name="csY1" fmla="*/ 6998 h 156546"/>
                  <a:gd name="csX2" fmla="*/ 159494 w 159260"/>
                  <a:gd name="csY2" fmla="*/ 2779 h 156546"/>
                  <a:gd name="csX3" fmla="*/ 156590 w 159260"/>
                  <a:gd name="csY3" fmla="*/ 115 h 156546"/>
                  <a:gd name="csX4" fmla="*/ 138274 w 159260"/>
                  <a:gd name="csY4" fmla="*/ 781 h 156546"/>
                  <a:gd name="csX5" fmla="*/ 116161 w 159260"/>
                  <a:gd name="csY5" fmla="*/ 115 h 156546"/>
                  <a:gd name="csX6" fmla="*/ 111917 w 159260"/>
                  <a:gd name="csY6" fmla="*/ 4334 h 156546"/>
                  <a:gd name="csX7" fmla="*/ 115491 w 159260"/>
                  <a:gd name="csY7" fmla="*/ 6998 h 156546"/>
                  <a:gd name="csX8" fmla="*/ 125766 w 159260"/>
                  <a:gd name="csY8" fmla="*/ 14326 h 156546"/>
                  <a:gd name="csX9" fmla="*/ 122415 w 159260"/>
                  <a:gd name="csY9" fmla="*/ 22764 h 156546"/>
                  <a:gd name="csX10" fmla="*/ 53842 w 159260"/>
                  <a:gd name="csY10" fmla="*/ 131125 h 156546"/>
                  <a:gd name="csX11" fmla="*/ 38653 w 159260"/>
                  <a:gd name="csY11" fmla="*/ 13660 h 156546"/>
                  <a:gd name="csX12" fmla="*/ 54065 w 159260"/>
                  <a:gd name="csY12" fmla="*/ 6998 h 156546"/>
                  <a:gd name="csX13" fmla="*/ 59649 w 159260"/>
                  <a:gd name="csY13" fmla="*/ 2557 h 156546"/>
                  <a:gd name="csX14" fmla="*/ 56522 w 159260"/>
                  <a:gd name="csY14" fmla="*/ 115 h 156546"/>
                  <a:gd name="csX15" fmla="*/ 28825 w 159260"/>
                  <a:gd name="csY15" fmla="*/ 781 h 156546"/>
                  <a:gd name="csX16" fmla="*/ 16540 w 159260"/>
                  <a:gd name="csY16" fmla="*/ 559 h 156546"/>
                  <a:gd name="csX17" fmla="*/ 4478 w 159260"/>
                  <a:gd name="csY17" fmla="*/ 115 h 156546"/>
                  <a:gd name="csX18" fmla="*/ 234 w 159260"/>
                  <a:gd name="csY18" fmla="*/ 4334 h 156546"/>
                  <a:gd name="csX19" fmla="*/ 5818 w 159260"/>
                  <a:gd name="csY19" fmla="*/ 6998 h 156546"/>
                  <a:gd name="csX20" fmla="*/ 19220 w 159260"/>
                  <a:gd name="csY20" fmla="*/ 14548 h 156546"/>
                  <a:gd name="csX21" fmla="*/ 36866 w 159260"/>
                  <a:gd name="csY21" fmla="*/ 151554 h 156546"/>
                  <a:gd name="csX22" fmla="*/ 41333 w 159260"/>
                  <a:gd name="csY22" fmla="*/ 156661 h 156546"/>
                  <a:gd name="csX23" fmla="*/ 47587 w 159260"/>
                  <a:gd name="csY23" fmla="*/ 152665 h 156546"/>
                  <a:gd name="csX24" fmla="*/ 127999 w 159260"/>
                  <a:gd name="csY24" fmla="*/ 25429 h 1565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59260" h="156546">
                    <a:moveTo>
                      <a:pt x="127999" y="25429"/>
                    </a:moveTo>
                    <a:cubicBezTo>
                      <a:pt x="138944" y="8108"/>
                      <a:pt x="148326" y="7442"/>
                      <a:pt x="156590" y="6998"/>
                    </a:cubicBezTo>
                    <a:cubicBezTo>
                      <a:pt x="159271" y="6776"/>
                      <a:pt x="159494" y="3001"/>
                      <a:pt x="159494" y="2779"/>
                    </a:cubicBezTo>
                    <a:cubicBezTo>
                      <a:pt x="159494" y="1003"/>
                      <a:pt x="158377" y="115"/>
                      <a:pt x="156590" y="115"/>
                    </a:cubicBezTo>
                    <a:cubicBezTo>
                      <a:pt x="150783" y="115"/>
                      <a:pt x="144305" y="781"/>
                      <a:pt x="138274" y="781"/>
                    </a:cubicBezTo>
                    <a:cubicBezTo>
                      <a:pt x="130903" y="781"/>
                      <a:pt x="123309" y="115"/>
                      <a:pt x="116161" y="115"/>
                    </a:cubicBezTo>
                    <a:cubicBezTo>
                      <a:pt x="114821" y="115"/>
                      <a:pt x="111917" y="115"/>
                      <a:pt x="111917" y="4334"/>
                    </a:cubicBezTo>
                    <a:cubicBezTo>
                      <a:pt x="111917" y="6776"/>
                      <a:pt x="113927" y="6998"/>
                      <a:pt x="115491" y="6998"/>
                    </a:cubicBezTo>
                    <a:cubicBezTo>
                      <a:pt x="121522" y="7442"/>
                      <a:pt x="125766" y="9663"/>
                      <a:pt x="125766" y="14326"/>
                    </a:cubicBezTo>
                    <a:cubicBezTo>
                      <a:pt x="125766" y="17657"/>
                      <a:pt x="122415" y="22542"/>
                      <a:pt x="122415" y="22764"/>
                    </a:cubicBezTo>
                    <a:lnTo>
                      <a:pt x="53842" y="131125"/>
                    </a:lnTo>
                    <a:lnTo>
                      <a:pt x="38653" y="13660"/>
                    </a:lnTo>
                    <a:cubicBezTo>
                      <a:pt x="38653" y="9885"/>
                      <a:pt x="43790" y="6998"/>
                      <a:pt x="54065" y="6998"/>
                    </a:cubicBezTo>
                    <a:cubicBezTo>
                      <a:pt x="57192" y="6998"/>
                      <a:pt x="59649" y="6998"/>
                      <a:pt x="59649" y="2557"/>
                    </a:cubicBezTo>
                    <a:cubicBezTo>
                      <a:pt x="59649" y="559"/>
                      <a:pt x="57862" y="115"/>
                      <a:pt x="56522" y="115"/>
                    </a:cubicBezTo>
                    <a:cubicBezTo>
                      <a:pt x="47587" y="115"/>
                      <a:pt x="37983" y="781"/>
                      <a:pt x="28825" y="781"/>
                    </a:cubicBezTo>
                    <a:cubicBezTo>
                      <a:pt x="24804" y="781"/>
                      <a:pt x="20560" y="559"/>
                      <a:pt x="16540" y="559"/>
                    </a:cubicBezTo>
                    <a:cubicBezTo>
                      <a:pt x="12519" y="559"/>
                      <a:pt x="8275" y="115"/>
                      <a:pt x="4478" y="115"/>
                    </a:cubicBezTo>
                    <a:cubicBezTo>
                      <a:pt x="2914" y="115"/>
                      <a:pt x="234" y="115"/>
                      <a:pt x="234" y="4334"/>
                    </a:cubicBezTo>
                    <a:cubicBezTo>
                      <a:pt x="234" y="6998"/>
                      <a:pt x="2244" y="6998"/>
                      <a:pt x="5818" y="6998"/>
                    </a:cubicBezTo>
                    <a:cubicBezTo>
                      <a:pt x="18326" y="6998"/>
                      <a:pt x="18550" y="8997"/>
                      <a:pt x="19220" y="14548"/>
                    </a:cubicBezTo>
                    <a:lnTo>
                      <a:pt x="36866" y="151554"/>
                    </a:lnTo>
                    <a:cubicBezTo>
                      <a:pt x="37536" y="155995"/>
                      <a:pt x="38429" y="156661"/>
                      <a:pt x="41333" y="156661"/>
                    </a:cubicBezTo>
                    <a:cubicBezTo>
                      <a:pt x="44907" y="156661"/>
                      <a:pt x="45800" y="155551"/>
                      <a:pt x="47587" y="152665"/>
                    </a:cubicBezTo>
                    <a:lnTo>
                      <a:pt x="127999" y="25429"/>
                    </a:lnTo>
                    <a:close/>
                  </a:path>
                </a:pathLst>
              </a:custGeom>
              <a:solidFill>
                <a:srgbClr val="000000"/>
              </a:solidFill>
              <a:ln w="2014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2968AD13-3CD8-9A32-FFFD-EF42F3F7C3AD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5500608" y="5192497"/>
                <a:ext cx="62386" cy="70101"/>
              </a:xfrm>
              <a:custGeom>
                <a:avLst/>
                <a:gdLst>
                  <a:gd name="csX0" fmla="*/ 56528 w 62386"/>
                  <a:gd name="csY0" fmla="*/ 10219 h 70101"/>
                  <a:gd name="csX1" fmla="*/ 49961 w 62386"/>
                  <a:gd name="csY1" fmla="*/ 17525 h 70101"/>
                  <a:gd name="csX2" fmla="*/ 55121 w 62386"/>
                  <a:gd name="csY2" fmla="*/ 22499 h 70101"/>
                  <a:gd name="csX3" fmla="*/ 62626 w 62386"/>
                  <a:gd name="csY3" fmla="*/ 13639 h 70101"/>
                  <a:gd name="csX4" fmla="*/ 41830 w 62386"/>
                  <a:gd name="csY4" fmla="*/ 116 h 70101"/>
                  <a:gd name="csX5" fmla="*/ 13061 w 62386"/>
                  <a:gd name="csY5" fmla="*/ 22810 h 70101"/>
                  <a:gd name="csX6" fmla="*/ 18533 w 62386"/>
                  <a:gd name="csY6" fmla="*/ 34157 h 70101"/>
                  <a:gd name="csX7" fmla="*/ 36202 w 62386"/>
                  <a:gd name="csY7" fmla="*/ 39752 h 70101"/>
                  <a:gd name="csX8" fmla="*/ 49492 w 62386"/>
                  <a:gd name="csY8" fmla="*/ 50011 h 70101"/>
                  <a:gd name="csX9" fmla="*/ 41205 w 62386"/>
                  <a:gd name="csY9" fmla="*/ 62446 h 70101"/>
                  <a:gd name="csX10" fmla="*/ 25569 w 62386"/>
                  <a:gd name="csY10" fmla="*/ 65866 h 70101"/>
                  <a:gd name="csX11" fmla="*/ 6807 w 62386"/>
                  <a:gd name="csY11" fmla="*/ 59337 h 70101"/>
                  <a:gd name="csX12" fmla="*/ 15406 w 62386"/>
                  <a:gd name="csY12" fmla="*/ 50478 h 70101"/>
                  <a:gd name="csX13" fmla="*/ 9308 w 62386"/>
                  <a:gd name="csY13" fmla="*/ 44726 h 70101"/>
                  <a:gd name="csX14" fmla="*/ 240 w 62386"/>
                  <a:gd name="csY14" fmla="*/ 55141 h 70101"/>
                  <a:gd name="csX15" fmla="*/ 25413 w 62386"/>
                  <a:gd name="csY15" fmla="*/ 70218 h 70101"/>
                  <a:gd name="csX16" fmla="*/ 59499 w 62386"/>
                  <a:gd name="csY16" fmla="*/ 44571 h 70101"/>
                  <a:gd name="csX17" fmla="*/ 37921 w 62386"/>
                  <a:gd name="csY17" fmla="*/ 26385 h 70101"/>
                  <a:gd name="csX18" fmla="*/ 31667 w 62386"/>
                  <a:gd name="csY18" fmla="*/ 25141 h 70101"/>
                  <a:gd name="csX19" fmla="*/ 23068 w 62386"/>
                  <a:gd name="csY19" fmla="*/ 17370 h 70101"/>
                  <a:gd name="csX20" fmla="*/ 29322 w 62386"/>
                  <a:gd name="csY20" fmla="*/ 7422 h 70101"/>
                  <a:gd name="csX21" fmla="*/ 41674 w 62386"/>
                  <a:gd name="csY21" fmla="*/ 4468 h 70101"/>
                  <a:gd name="csX22" fmla="*/ 56528 w 62386"/>
                  <a:gd name="csY22" fmla="*/ 10219 h 701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62386" h="70101">
                    <a:moveTo>
                      <a:pt x="56528" y="10219"/>
                    </a:moveTo>
                    <a:cubicBezTo>
                      <a:pt x="52463" y="11152"/>
                      <a:pt x="49961" y="14416"/>
                      <a:pt x="49961" y="17525"/>
                    </a:cubicBezTo>
                    <a:cubicBezTo>
                      <a:pt x="49961" y="21100"/>
                      <a:pt x="53088" y="22499"/>
                      <a:pt x="55121" y="22499"/>
                    </a:cubicBezTo>
                    <a:cubicBezTo>
                      <a:pt x="56684" y="22499"/>
                      <a:pt x="62626" y="21566"/>
                      <a:pt x="62626" y="13639"/>
                    </a:cubicBezTo>
                    <a:cubicBezTo>
                      <a:pt x="62626" y="3536"/>
                      <a:pt x="51368" y="116"/>
                      <a:pt x="41830" y="116"/>
                    </a:cubicBezTo>
                    <a:cubicBezTo>
                      <a:pt x="17439" y="116"/>
                      <a:pt x="13061" y="17991"/>
                      <a:pt x="13061" y="22810"/>
                    </a:cubicBezTo>
                    <a:cubicBezTo>
                      <a:pt x="13061" y="28561"/>
                      <a:pt x="16344" y="32291"/>
                      <a:pt x="18533" y="34157"/>
                    </a:cubicBezTo>
                    <a:cubicBezTo>
                      <a:pt x="22599" y="37265"/>
                      <a:pt x="25413" y="37887"/>
                      <a:pt x="36202" y="39752"/>
                    </a:cubicBezTo>
                    <a:cubicBezTo>
                      <a:pt x="39485" y="40374"/>
                      <a:pt x="49492" y="42239"/>
                      <a:pt x="49492" y="50011"/>
                    </a:cubicBezTo>
                    <a:cubicBezTo>
                      <a:pt x="49492" y="52654"/>
                      <a:pt x="47772" y="58560"/>
                      <a:pt x="41205" y="62446"/>
                    </a:cubicBezTo>
                    <a:cubicBezTo>
                      <a:pt x="35107" y="65866"/>
                      <a:pt x="27446" y="65866"/>
                      <a:pt x="25569" y="65866"/>
                    </a:cubicBezTo>
                    <a:cubicBezTo>
                      <a:pt x="19315" y="65866"/>
                      <a:pt x="10403" y="64467"/>
                      <a:pt x="6807" y="59337"/>
                    </a:cubicBezTo>
                    <a:cubicBezTo>
                      <a:pt x="11966" y="58716"/>
                      <a:pt x="15406" y="54830"/>
                      <a:pt x="15406" y="50478"/>
                    </a:cubicBezTo>
                    <a:cubicBezTo>
                      <a:pt x="15406" y="46592"/>
                      <a:pt x="12592" y="44726"/>
                      <a:pt x="9308" y="44726"/>
                    </a:cubicBezTo>
                    <a:cubicBezTo>
                      <a:pt x="4774" y="44726"/>
                      <a:pt x="240" y="48301"/>
                      <a:pt x="240" y="55141"/>
                    </a:cubicBezTo>
                    <a:cubicBezTo>
                      <a:pt x="240" y="64467"/>
                      <a:pt x="10246" y="70218"/>
                      <a:pt x="25413" y="70218"/>
                    </a:cubicBezTo>
                    <a:cubicBezTo>
                      <a:pt x="54183" y="70218"/>
                      <a:pt x="59499" y="50633"/>
                      <a:pt x="59499" y="44571"/>
                    </a:cubicBezTo>
                    <a:cubicBezTo>
                      <a:pt x="59499" y="30271"/>
                      <a:pt x="43707" y="27473"/>
                      <a:pt x="37921" y="26385"/>
                    </a:cubicBezTo>
                    <a:cubicBezTo>
                      <a:pt x="36514" y="26074"/>
                      <a:pt x="32605" y="25452"/>
                      <a:pt x="31667" y="25141"/>
                    </a:cubicBezTo>
                    <a:cubicBezTo>
                      <a:pt x="25882" y="24053"/>
                      <a:pt x="23068" y="20789"/>
                      <a:pt x="23068" y="17370"/>
                    </a:cubicBezTo>
                    <a:cubicBezTo>
                      <a:pt x="23068" y="13794"/>
                      <a:pt x="25882" y="9598"/>
                      <a:pt x="29322" y="7422"/>
                    </a:cubicBezTo>
                    <a:cubicBezTo>
                      <a:pt x="33544" y="4779"/>
                      <a:pt x="39016" y="4468"/>
                      <a:pt x="41674" y="4468"/>
                    </a:cubicBezTo>
                    <a:cubicBezTo>
                      <a:pt x="44958" y="4468"/>
                      <a:pt x="53088" y="4935"/>
                      <a:pt x="56528" y="102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14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2D150CAE-8F1E-779B-54D3-148ED2EF53BB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5581161" y="5192342"/>
                <a:ext cx="114609" cy="70257"/>
              </a:xfrm>
              <a:custGeom>
                <a:avLst/>
                <a:gdLst>
                  <a:gd name="csX0" fmla="*/ 75138 w 114609"/>
                  <a:gd name="csY0" fmla="*/ 19235 h 70257"/>
                  <a:gd name="csX1" fmla="*/ 78109 w 114609"/>
                  <a:gd name="csY1" fmla="*/ 6800 h 70257"/>
                  <a:gd name="csX2" fmla="*/ 72949 w 114609"/>
                  <a:gd name="csY2" fmla="*/ 1826 h 70257"/>
                  <a:gd name="csX3" fmla="*/ 66226 w 114609"/>
                  <a:gd name="csY3" fmla="*/ 6334 h 70257"/>
                  <a:gd name="csX4" fmla="*/ 63099 w 114609"/>
                  <a:gd name="csY4" fmla="*/ 17991 h 70257"/>
                  <a:gd name="csX5" fmla="*/ 58564 w 114609"/>
                  <a:gd name="csY5" fmla="*/ 35866 h 70257"/>
                  <a:gd name="csX6" fmla="*/ 56063 w 114609"/>
                  <a:gd name="csY6" fmla="*/ 50167 h 70257"/>
                  <a:gd name="csX7" fmla="*/ 51685 w 114609"/>
                  <a:gd name="csY7" fmla="*/ 60892 h 70257"/>
                  <a:gd name="csX8" fmla="*/ 41209 w 114609"/>
                  <a:gd name="csY8" fmla="*/ 66021 h 70257"/>
                  <a:gd name="csX9" fmla="*/ 27137 w 114609"/>
                  <a:gd name="csY9" fmla="*/ 51721 h 70257"/>
                  <a:gd name="csX10" fmla="*/ 34642 w 114609"/>
                  <a:gd name="csY10" fmla="*/ 24364 h 70257"/>
                  <a:gd name="csX11" fmla="*/ 37925 w 114609"/>
                  <a:gd name="csY11" fmla="*/ 13484 h 70257"/>
                  <a:gd name="csX12" fmla="*/ 23071 w 114609"/>
                  <a:gd name="csY12" fmla="*/ 272 h 70257"/>
                  <a:gd name="csX13" fmla="*/ 243 w 114609"/>
                  <a:gd name="csY13" fmla="*/ 24053 h 70257"/>
                  <a:gd name="csX14" fmla="*/ 2901 w 114609"/>
                  <a:gd name="csY14" fmla="*/ 26074 h 70257"/>
                  <a:gd name="csX15" fmla="*/ 5716 w 114609"/>
                  <a:gd name="csY15" fmla="*/ 23587 h 70257"/>
                  <a:gd name="csX16" fmla="*/ 22602 w 114609"/>
                  <a:gd name="csY16" fmla="*/ 4624 h 70257"/>
                  <a:gd name="csX17" fmla="*/ 26511 w 114609"/>
                  <a:gd name="csY17" fmla="*/ 10064 h 70257"/>
                  <a:gd name="csX18" fmla="*/ 24322 w 114609"/>
                  <a:gd name="csY18" fmla="*/ 19079 h 70257"/>
                  <a:gd name="csX19" fmla="*/ 15410 w 114609"/>
                  <a:gd name="csY19" fmla="*/ 49700 h 70257"/>
                  <a:gd name="csX20" fmla="*/ 40583 w 114609"/>
                  <a:gd name="csY20" fmla="*/ 70373 h 70257"/>
                  <a:gd name="csX21" fmla="*/ 58252 w 114609"/>
                  <a:gd name="csY21" fmla="*/ 59959 h 70257"/>
                  <a:gd name="csX22" fmla="*/ 79985 w 114609"/>
                  <a:gd name="csY22" fmla="*/ 70373 h 70257"/>
                  <a:gd name="csX23" fmla="*/ 103908 w 114609"/>
                  <a:gd name="csY23" fmla="*/ 52032 h 70257"/>
                  <a:gd name="csX24" fmla="*/ 114853 w 114609"/>
                  <a:gd name="csY24" fmla="*/ 12396 h 70257"/>
                  <a:gd name="csX25" fmla="*/ 107035 w 114609"/>
                  <a:gd name="csY25" fmla="*/ 116 h 70257"/>
                  <a:gd name="csX26" fmla="*/ 98591 w 114609"/>
                  <a:gd name="csY26" fmla="*/ 8354 h 70257"/>
                  <a:gd name="csX27" fmla="*/ 101250 w 114609"/>
                  <a:gd name="csY27" fmla="*/ 13173 h 70257"/>
                  <a:gd name="csX28" fmla="*/ 107035 w 114609"/>
                  <a:gd name="csY28" fmla="*/ 25608 h 70257"/>
                  <a:gd name="csX29" fmla="*/ 80611 w 114609"/>
                  <a:gd name="csY29" fmla="*/ 66021 h 70257"/>
                  <a:gd name="csX30" fmla="*/ 67946 w 114609"/>
                  <a:gd name="csY30" fmla="*/ 52187 h 70257"/>
                  <a:gd name="csX31" fmla="*/ 70760 w 114609"/>
                  <a:gd name="csY31" fmla="*/ 36644 h 70257"/>
                  <a:gd name="csX32" fmla="*/ 75138 w 114609"/>
                  <a:gd name="csY32" fmla="*/ 19235 h 702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14609" h="70257">
                    <a:moveTo>
                      <a:pt x="75138" y="19235"/>
                    </a:moveTo>
                    <a:cubicBezTo>
                      <a:pt x="76233" y="15038"/>
                      <a:pt x="78109" y="7577"/>
                      <a:pt x="78109" y="6800"/>
                    </a:cubicBezTo>
                    <a:cubicBezTo>
                      <a:pt x="78109" y="3691"/>
                      <a:pt x="75607" y="1826"/>
                      <a:pt x="72949" y="1826"/>
                    </a:cubicBezTo>
                    <a:cubicBezTo>
                      <a:pt x="69978" y="1826"/>
                      <a:pt x="67164" y="3691"/>
                      <a:pt x="66226" y="6334"/>
                    </a:cubicBezTo>
                    <a:cubicBezTo>
                      <a:pt x="65757" y="7577"/>
                      <a:pt x="64193" y="14105"/>
                      <a:pt x="63099" y="17991"/>
                    </a:cubicBezTo>
                    <a:cubicBezTo>
                      <a:pt x="60910" y="26851"/>
                      <a:pt x="60910" y="27162"/>
                      <a:pt x="58564" y="35866"/>
                    </a:cubicBezTo>
                    <a:cubicBezTo>
                      <a:pt x="56532" y="44416"/>
                      <a:pt x="56219" y="45659"/>
                      <a:pt x="56063" y="50167"/>
                    </a:cubicBezTo>
                    <a:cubicBezTo>
                      <a:pt x="56688" y="53275"/>
                      <a:pt x="55437" y="56229"/>
                      <a:pt x="51685" y="60892"/>
                    </a:cubicBezTo>
                    <a:cubicBezTo>
                      <a:pt x="49652" y="63379"/>
                      <a:pt x="46525" y="66021"/>
                      <a:pt x="41209" y="66021"/>
                    </a:cubicBezTo>
                    <a:cubicBezTo>
                      <a:pt x="35111" y="66021"/>
                      <a:pt x="27137" y="63845"/>
                      <a:pt x="27137" y="51721"/>
                    </a:cubicBezTo>
                    <a:cubicBezTo>
                      <a:pt x="27137" y="43794"/>
                      <a:pt x="31515" y="32291"/>
                      <a:pt x="34642" y="24364"/>
                    </a:cubicBezTo>
                    <a:cubicBezTo>
                      <a:pt x="37300" y="17525"/>
                      <a:pt x="37925" y="16126"/>
                      <a:pt x="37925" y="13484"/>
                    </a:cubicBezTo>
                    <a:cubicBezTo>
                      <a:pt x="37925" y="6023"/>
                      <a:pt x="31515" y="272"/>
                      <a:pt x="23071" y="272"/>
                    </a:cubicBezTo>
                    <a:cubicBezTo>
                      <a:pt x="7279" y="272"/>
                      <a:pt x="243" y="21411"/>
                      <a:pt x="243" y="24053"/>
                    </a:cubicBezTo>
                    <a:cubicBezTo>
                      <a:pt x="243" y="26074"/>
                      <a:pt x="2432" y="26074"/>
                      <a:pt x="2901" y="26074"/>
                    </a:cubicBezTo>
                    <a:cubicBezTo>
                      <a:pt x="5090" y="26074"/>
                      <a:pt x="5247" y="25297"/>
                      <a:pt x="5716" y="23587"/>
                    </a:cubicBezTo>
                    <a:cubicBezTo>
                      <a:pt x="9625" y="10686"/>
                      <a:pt x="16348" y="4624"/>
                      <a:pt x="22602" y="4624"/>
                    </a:cubicBezTo>
                    <a:cubicBezTo>
                      <a:pt x="25260" y="4624"/>
                      <a:pt x="26511" y="6334"/>
                      <a:pt x="26511" y="10064"/>
                    </a:cubicBezTo>
                    <a:cubicBezTo>
                      <a:pt x="26511" y="13639"/>
                      <a:pt x="25104" y="17059"/>
                      <a:pt x="24322" y="19079"/>
                    </a:cubicBezTo>
                    <a:cubicBezTo>
                      <a:pt x="15410" y="41773"/>
                      <a:pt x="15410" y="44882"/>
                      <a:pt x="15410" y="49700"/>
                    </a:cubicBezTo>
                    <a:cubicBezTo>
                      <a:pt x="15410" y="68042"/>
                      <a:pt x="32140" y="70373"/>
                      <a:pt x="40583" y="70373"/>
                    </a:cubicBezTo>
                    <a:cubicBezTo>
                      <a:pt x="43554" y="70373"/>
                      <a:pt x="51216" y="70373"/>
                      <a:pt x="58252" y="59959"/>
                    </a:cubicBezTo>
                    <a:cubicBezTo>
                      <a:pt x="61848" y="66954"/>
                      <a:pt x="70447" y="70373"/>
                      <a:pt x="79985" y="70373"/>
                    </a:cubicBezTo>
                    <a:cubicBezTo>
                      <a:pt x="93901" y="70373"/>
                      <a:pt x="100780" y="58405"/>
                      <a:pt x="103908" y="52032"/>
                    </a:cubicBezTo>
                    <a:cubicBezTo>
                      <a:pt x="110631" y="38975"/>
                      <a:pt x="114853" y="19546"/>
                      <a:pt x="114853" y="12396"/>
                    </a:cubicBezTo>
                    <a:cubicBezTo>
                      <a:pt x="114853" y="738"/>
                      <a:pt x="108129" y="116"/>
                      <a:pt x="107035" y="116"/>
                    </a:cubicBezTo>
                    <a:cubicBezTo>
                      <a:pt x="102969" y="116"/>
                      <a:pt x="98591" y="4313"/>
                      <a:pt x="98591" y="8354"/>
                    </a:cubicBezTo>
                    <a:cubicBezTo>
                      <a:pt x="98591" y="10997"/>
                      <a:pt x="100155" y="12240"/>
                      <a:pt x="101250" y="13173"/>
                    </a:cubicBezTo>
                    <a:cubicBezTo>
                      <a:pt x="105002" y="16281"/>
                      <a:pt x="107035" y="20634"/>
                      <a:pt x="107035" y="25608"/>
                    </a:cubicBezTo>
                    <a:cubicBezTo>
                      <a:pt x="107035" y="27628"/>
                      <a:pt x="100468" y="66021"/>
                      <a:pt x="80611" y="66021"/>
                    </a:cubicBezTo>
                    <a:cubicBezTo>
                      <a:pt x="67946" y="66021"/>
                      <a:pt x="67946" y="54830"/>
                      <a:pt x="67946" y="52187"/>
                    </a:cubicBezTo>
                    <a:cubicBezTo>
                      <a:pt x="67946" y="47991"/>
                      <a:pt x="68571" y="45504"/>
                      <a:pt x="70760" y="36644"/>
                    </a:cubicBezTo>
                    <a:lnTo>
                      <a:pt x="75138" y="19235"/>
                    </a:lnTo>
                    <a:close/>
                  </a:path>
                </a:pathLst>
              </a:custGeom>
              <a:solidFill>
                <a:srgbClr val="000000"/>
              </a:solidFill>
              <a:ln w="2014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C6A7F0AD-D85F-F7C4-3CB6-6D9B97D2431F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5714587" y="5157990"/>
                <a:ext cx="47375" cy="104608"/>
              </a:xfrm>
              <a:custGeom>
                <a:avLst/>
                <a:gdLst>
                  <a:gd name="csX0" fmla="*/ 43560 w 47375"/>
                  <a:gd name="csY0" fmla="*/ 6023 h 104608"/>
                  <a:gd name="csX1" fmla="*/ 37306 w 47375"/>
                  <a:gd name="csY1" fmla="*/ 116 h 104608"/>
                  <a:gd name="csX2" fmla="*/ 28550 w 47375"/>
                  <a:gd name="csY2" fmla="*/ 8665 h 104608"/>
                  <a:gd name="csX3" fmla="*/ 34804 w 47375"/>
                  <a:gd name="csY3" fmla="*/ 14572 h 104608"/>
                  <a:gd name="csX4" fmla="*/ 43560 w 47375"/>
                  <a:gd name="csY4" fmla="*/ 6023 h 104608"/>
                  <a:gd name="csX5" fmla="*/ 11663 w 47375"/>
                  <a:gd name="csY5" fmla="*/ 84984 h 104608"/>
                  <a:gd name="csX6" fmla="*/ 10256 w 47375"/>
                  <a:gd name="csY6" fmla="*/ 91513 h 104608"/>
                  <a:gd name="csX7" fmla="*/ 25110 w 47375"/>
                  <a:gd name="csY7" fmla="*/ 104725 h 104608"/>
                  <a:gd name="csX8" fmla="*/ 47625 w 47375"/>
                  <a:gd name="csY8" fmla="*/ 80943 h 104608"/>
                  <a:gd name="csX9" fmla="*/ 45124 w 47375"/>
                  <a:gd name="csY9" fmla="*/ 78922 h 104608"/>
                  <a:gd name="csX10" fmla="*/ 42153 w 47375"/>
                  <a:gd name="csY10" fmla="*/ 81565 h 104608"/>
                  <a:gd name="csX11" fmla="*/ 25579 w 47375"/>
                  <a:gd name="csY11" fmla="*/ 100373 h 104608"/>
                  <a:gd name="csX12" fmla="*/ 21670 w 47375"/>
                  <a:gd name="csY12" fmla="*/ 94932 h 104608"/>
                  <a:gd name="csX13" fmla="*/ 24172 w 47375"/>
                  <a:gd name="csY13" fmla="*/ 84984 h 104608"/>
                  <a:gd name="csX14" fmla="*/ 29175 w 47375"/>
                  <a:gd name="csY14" fmla="*/ 72550 h 104608"/>
                  <a:gd name="csX15" fmla="*/ 36837 w 47375"/>
                  <a:gd name="csY15" fmla="*/ 52809 h 104608"/>
                  <a:gd name="csX16" fmla="*/ 37775 w 47375"/>
                  <a:gd name="csY16" fmla="*/ 47835 h 104608"/>
                  <a:gd name="csX17" fmla="*/ 22921 w 47375"/>
                  <a:gd name="csY17" fmla="*/ 34623 h 104608"/>
                  <a:gd name="csX18" fmla="*/ 249 w 47375"/>
                  <a:gd name="csY18" fmla="*/ 58405 h 104608"/>
                  <a:gd name="csX19" fmla="*/ 2907 w 47375"/>
                  <a:gd name="csY19" fmla="*/ 60425 h 104608"/>
                  <a:gd name="csX20" fmla="*/ 5722 w 47375"/>
                  <a:gd name="csY20" fmla="*/ 57938 h 104608"/>
                  <a:gd name="csX21" fmla="*/ 22452 w 47375"/>
                  <a:gd name="csY21" fmla="*/ 38975 h 104608"/>
                  <a:gd name="csX22" fmla="*/ 26361 w 47375"/>
                  <a:gd name="csY22" fmla="*/ 44415 h 104608"/>
                  <a:gd name="csX23" fmla="*/ 21514 w 47375"/>
                  <a:gd name="csY23" fmla="*/ 59959 h 104608"/>
                  <a:gd name="csX24" fmla="*/ 11663 w 47375"/>
                  <a:gd name="csY24" fmla="*/ 84984 h 10460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7375" h="104608">
                    <a:moveTo>
                      <a:pt x="43560" y="6023"/>
                    </a:moveTo>
                    <a:cubicBezTo>
                      <a:pt x="43560" y="3536"/>
                      <a:pt x="41684" y="116"/>
                      <a:pt x="37306" y="116"/>
                    </a:cubicBezTo>
                    <a:cubicBezTo>
                      <a:pt x="33084" y="116"/>
                      <a:pt x="28550" y="4157"/>
                      <a:pt x="28550" y="8665"/>
                    </a:cubicBezTo>
                    <a:cubicBezTo>
                      <a:pt x="28550" y="11308"/>
                      <a:pt x="30582" y="14572"/>
                      <a:pt x="34804" y="14572"/>
                    </a:cubicBezTo>
                    <a:cubicBezTo>
                      <a:pt x="39338" y="14572"/>
                      <a:pt x="43560" y="10219"/>
                      <a:pt x="43560" y="6023"/>
                    </a:cubicBezTo>
                    <a:close/>
                    <a:moveTo>
                      <a:pt x="11663" y="84984"/>
                    </a:moveTo>
                    <a:cubicBezTo>
                      <a:pt x="11038" y="87005"/>
                      <a:pt x="10256" y="88870"/>
                      <a:pt x="10256" y="91513"/>
                    </a:cubicBezTo>
                    <a:cubicBezTo>
                      <a:pt x="10256" y="98818"/>
                      <a:pt x="16510" y="104725"/>
                      <a:pt x="25110" y="104725"/>
                    </a:cubicBezTo>
                    <a:cubicBezTo>
                      <a:pt x="40746" y="104725"/>
                      <a:pt x="47625" y="83275"/>
                      <a:pt x="47625" y="80943"/>
                    </a:cubicBezTo>
                    <a:cubicBezTo>
                      <a:pt x="47625" y="78922"/>
                      <a:pt x="45593" y="78922"/>
                      <a:pt x="45124" y="78922"/>
                    </a:cubicBezTo>
                    <a:cubicBezTo>
                      <a:pt x="42935" y="78922"/>
                      <a:pt x="42778" y="79855"/>
                      <a:pt x="42153" y="81565"/>
                    </a:cubicBezTo>
                    <a:cubicBezTo>
                      <a:pt x="38557" y="94000"/>
                      <a:pt x="31677" y="100373"/>
                      <a:pt x="25579" y="100373"/>
                    </a:cubicBezTo>
                    <a:cubicBezTo>
                      <a:pt x="22452" y="100373"/>
                      <a:pt x="21670" y="98352"/>
                      <a:pt x="21670" y="94932"/>
                    </a:cubicBezTo>
                    <a:cubicBezTo>
                      <a:pt x="21670" y="91357"/>
                      <a:pt x="22765" y="88404"/>
                      <a:pt x="24172" y="84984"/>
                    </a:cubicBezTo>
                    <a:cubicBezTo>
                      <a:pt x="25735" y="80788"/>
                      <a:pt x="27455" y="76591"/>
                      <a:pt x="29175" y="72550"/>
                    </a:cubicBezTo>
                    <a:cubicBezTo>
                      <a:pt x="30582" y="68819"/>
                      <a:pt x="36211" y="54674"/>
                      <a:pt x="36837" y="52809"/>
                    </a:cubicBezTo>
                    <a:cubicBezTo>
                      <a:pt x="37306" y="51255"/>
                      <a:pt x="37775" y="49389"/>
                      <a:pt x="37775" y="47835"/>
                    </a:cubicBezTo>
                    <a:cubicBezTo>
                      <a:pt x="37775" y="40530"/>
                      <a:pt x="31521" y="34623"/>
                      <a:pt x="22921" y="34623"/>
                    </a:cubicBezTo>
                    <a:cubicBezTo>
                      <a:pt x="7442" y="34623"/>
                      <a:pt x="249" y="55762"/>
                      <a:pt x="249" y="58405"/>
                    </a:cubicBezTo>
                    <a:cubicBezTo>
                      <a:pt x="249" y="60425"/>
                      <a:pt x="2438" y="60425"/>
                      <a:pt x="2907" y="60425"/>
                    </a:cubicBezTo>
                    <a:cubicBezTo>
                      <a:pt x="5096" y="60425"/>
                      <a:pt x="5253" y="59648"/>
                      <a:pt x="5722" y="57938"/>
                    </a:cubicBezTo>
                    <a:cubicBezTo>
                      <a:pt x="9787" y="44571"/>
                      <a:pt x="16667" y="38975"/>
                      <a:pt x="22452" y="38975"/>
                    </a:cubicBezTo>
                    <a:cubicBezTo>
                      <a:pt x="24954" y="38975"/>
                      <a:pt x="26361" y="40219"/>
                      <a:pt x="26361" y="44415"/>
                    </a:cubicBezTo>
                    <a:cubicBezTo>
                      <a:pt x="26361" y="47991"/>
                      <a:pt x="25423" y="50322"/>
                      <a:pt x="21514" y="59959"/>
                    </a:cubicBezTo>
                    <a:lnTo>
                      <a:pt x="11663" y="84984"/>
                    </a:lnTo>
                    <a:close/>
                  </a:path>
                </a:pathLst>
              </a:custGeom>
              <a:solidFill>
                <a:srgbClr val="000000"/>
              </a:solidFill>
              <a:ln w="2014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C1D67F34-CCBF-1CD3-0E55-08186052D167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5777784" y="5192497"/>
                <a:ext cx="143535" cy="70101"/>
              </a:xfrm>
              <a:custGeom>
                <a:avLst/>
                <a:gdLst>
                  <a:gd name="csX0" fmla="*/ 60762 w 143535"/>
                  <a:gd name="csY0" fmla="*/ 56073 h 70101"/>
                  <a:gd name="csX1" fmla="*/ 58573 w 143535"/>
                  <a:gd name="csY1" fmla="*/ 65244 h 70101"/>
                  <a:gd name="csX2" fmla="*/ 63889 w 143535"/>
                  <a:gd name="csY2" fmla="*/ 70218 h 70101"/>
                  <a:gd name="csX3" fmla="*/ 69987 w 143535"/>
                  <a:gd name="csY3" fmla="*/ 66798 h 70101"/>
                  <a:gd name="csX4" fmla="*/ 72801 w 143535"/>
                  <a:gd name="csY4" fmla="*/ 57161 h 70101"/>
                  <a:gd name="csX5" fmla="*/ 76241 w 143535"/>
                  <a:gd name="csY5" fmla="*/ 43172 h 70101"/>
                  <a:gd name="csX6" fmla="*/ 78899 w 143535"/>
                  <a:gd name="csY6" fmla="*/ 32758 h 70101"/>
                  <a:gd name="csX7" fmla="*/ 83746 w 143535"/>
                  <a:gd name="csY7" fmla="*/ 20945 h 70101"/>
                  <a:gd name="csX8" fmla="*/ 108763 w 143535"/>
                  <a:gd name="csY8" fmla="*/ 4468 h 70101"/>
                  <a:gd name="csX9" fmla="*/ 117988 w 143535"/>
                  <a:gd name="csY9" fmla="*/ 15349 h 70101"/>
                  <a:gd name="csX10" fmla="*/ 108763 w 143535"/>
                  <a:gd name="csY10" fmla="*/ 48457 h 70101"/>
                  <a:gd name="csX11" fmla="*/ 106418 w 143535"/>
                  <a:gd name="csY11" fmla="*/ 56850 h 70101"/>
                  <a:gd name="csX12" fmla="*/ 121272 w 143535"/>
                  <a:gd name="csY12" fmla="*/ 70218 h 70101"/>
                  <a:gd name="csX13" fmla="*/ 143787 w 143535"/>
                  <a:gd name="csY13" fmla="*/ 46436 h 70101"/>
                  <a:gd name="csX14" fmla="*/ 141286 w 143535"/>
                  <a:gd name="csY14" fmla="*/ 44416 h 70101"/>
                  <a:gd name="csX15" fmla="*/ 138315 w 143535"/>
                  <a:gd name="csY15" fmla="*/ 47058 h 70101"/>
                  <a:gd name="csX16" fmla="*/ 121741 w 143535"/>
                  <a:gd name="csY16" fmla="*/ 65866 h 70101"/>
                  <a:gd name="csX17" fmla="*/ 117832 w 143535"/>
                  <a:gd name="csY17" fmla="*/ 60425 h 70101"/>
                  <a:gd name="csX18" fmla="*/ 121428 w 143535"/>
                  <a:gd name="csY18" fmla="*/ 47835 h 70101"/>
                  <a:gd name="csX19" fmla="*/ 129715 w 143535"/>
                  <a:gd name="csY19" fmla="*/ 17836 h 70101"/>
                  <a:gd name="csX20" fmla="*/ 123930 w 143535"/>
                  <a:gd name="csY20" fmla="*/ 4313 h 70101"/>
                  <a:gd name="csX21" fmla="*/ 109389 w 143535"/>
                  <a:gd name="csY21" fmla="*/ 116 h 70101"/>
                  <a:gd name="csX22" fmla="*/ 81714 w 143535"/>
                  <a:gd name="csY22" fmla="*/ 15815 h 70101"/>
                  <a:gd name="csX23" fmla="*/ 61387 w 143535"/>
                  <a:gd name="csY23" fmla="*/ 116 h 70101"/>
                  <a:gd name="csX24" fmla="*/ 34963 w 143535"/>
                  <a:gd name="csY24" fmla="*/ 14261 h 70101"/>
                  <a:gd name="csX25" fmla="*/ 18233 w 143535"/>
                  <a:gd name="csY25" fmla="*/ 116 h 70101"/>
                  <a:gd name="csX26" fmla="*/ 5881 w 143535"/>
                  <a:gd name="csY26" fmla="*/ 8510 h 70101"/>
                  <a:gd name="csX27" fmla="*/ 252 w 143535"/>
                  <a:gd name="csY27" fmla="*/ 23898 h 70101"/>
                  <a:gd name="csX28" fmla="*/ 2910 w 143535"/>
                  <a:gd name="csY28" fmla="*/ 25919 h 70101"/>
                  <a:gd name="csX29" fmla="*/ 6350 w 143535"/>
                  <a:gd name="csY29" fmla="*/ 21255 h 70101"/>
                  <a:gd name="csX30" fmla="*/ 17764 w 143535"/>
                  <a:gd name="csY30" fmla="*/ 4468 h 70101"/>
                  <a:gd name="csX31" fmla="*/ 22924 w 143535"/>
                  <a:gd name="csY31" fmla="*/ 12085 h 70101"/>
                  <a:gd name="csX32" fmla="*/ 20422 w 143535"/>
                  <a:gd name="csY32" fmla="*/ 24986 h 70101"/>
                  <a:gd name="csX33" fmla="*/ 16982 w 143535"/>
                  <a:gd name="csY33" fmla="*/ 38975 h 70101"/>
                  <a:gd name="csX34" fmla="*/ 11979 w 143535"/>
                  <a:gd name="csY34" fmla="*/ 58871 h 70101"/>
                  <a:gd name="csX35" fmla="*/ 10415 w 143535"/>
                  <a:gd name="csY35" fmla="*/ 65244 h 70101"/>
                  <a:gd name="csX36" fmla="*/ 15731 w 143535"/>
                  <a:gd name="csY36" fmla="*/ 70218 h 70101"/>
                  <a:gd name="csX37" fmla="*/ 21829 w 143535"/>
                  <a:gd name="csY37" fmla="*/ 66798 h 70101"/>
                  <a:gd name="csX38" fmla="*/ 24644 w 143535"/>
                  <a:gd name="csY38" fmla="*/ 57161 h 70101"/>
                  <a:gd name="csX39" fmla="*/ 28084 w 143535"/>
                  <a:gd name="csY39" fmla="*/ 43172 h 70101"/>
                  <a:gd name="csX40" fmla="*/ 30742 w 143535"/>
                  <a:gd name="csY40" fmla="*/ 32758 h 70101"/>
                  <a:gd name="csX41" fmla="*/ 37309 w 143535"/>
                  <a:gd name="csY41" fmla="*/ 18768 h 70101"/>
                  <a:gd name="csX42" fmla="*/ 60762 w 143535"/>
                  <a:gd name="csY42" fmla="*/ 4468 h 70101"/>
                  <a:gd name="csX43" fmla="*/ 69987 w 143535"/>
                  <a:gd name="csY43" fmla="*/ 15349 h 70101"/>
                  <a:gd name="csX44" fmla="*/ 67329 w 143535"/>
                  <a:gd name="csY44" fmla="*/ 29960 h 70101"/>
                  <a:gd name="csX45" fmla="*/ 60762 w 143535"/>
                  <a:gd name="csY45" fmla="*/ 56073 h 701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43535" h="70101">
                    <a:moveTo>
                      <a:pt x="60762" y="56073"/>
                    </a:moveTo>
                    <a:cubicBezTo>
                      <a:pt x="59980" y="59182"/>
                      <a:pt x="58573" y="64467"/>
                      <a:pt x="58573" y="65244"/>
                    </a:cubicBezTo>
                    <a:cubicBezTo>
                      <a:pt x="58573" y="68664"/>
                      <a:pt x="61387" y="70218"/>
                      <a:pt x="63889" y="70218"/>
                    </a:cubicBezTo>
                    <a:cubicBezTo>
                      <a:pt x="66704" y="70218"/>
                      <a:pt x="69205" y="68197"/>
                      <a:pt x="69987" y="66798"/>
                    </a:cubicBezTo>
                    <a:cubicBezTo>
                      <a:pt x="70769" y="65399"/>
                      <a:pt x="72020" y="60425"/>
                      <a:pt x="72801" y="57161"/>
                    </a:cubicBezTo>
                    <a:cubicBezTo>
                      <a:pt x="73583" y="54208"/>
                      <a:pt x="75303" y="47058"/>
                      <a:pt x="76241" y="43172"/>
                    </a:cubicBezTo>
                    <a:cubicBezTo>
                      <a:pt x="77179" y="39752"/>
                      <a:pt x="78118" y="36333"/>
                      <a:pt x="78899" y="32758"/>
                    </a:cubicBezTo>
                    <a:cubicBezTo>
                      <a:pt x="80619" y="26074"/>
                      <a:pt x="80619" y="25763"/>
                      <a:pt x="83746" y="20945"/>
                    </a:cubicBezTo>
                    <a:cubicBezTo>
                      <a:pt x="88750" y="13328"/>
                      <a:pt x="96568" y="4468"/>
                      <a:pt x="108763" y="4468"/>
                    </a:cubicBezTo>
                    <a:cubicBezTo>
                      <a:pt x="117519" y="4468"/>
                      <a:pt x="117988" y="11618"/>
                      <a:pt x="117988" y="15349"/>
                    </a:cubicBezTo>
                    <a:cubicBezTo>
                      <a:pt x="117988" y="24675"/>
                      <a:pt x="111265" y="41929"/>
                      <a:pt x="108763" y="48457"/>
                    </a:cubicBezTo>
                    <a:cubicBezTo>
                      <a:pt x="107044" y="52809"/>
                      <a:pt x="106418" y="54208"/>
                      <a:pt x="106418" y="56850"/>
                    </a:cubicBezTo>
                    <a:cubicBezTo>
                      <a:pt x="106418" y="65089"/>
                      <a:pt x="113298" y="70218"/>
                      <a:pt x="121272" y="70218"/>
                    </a:cubicBezTo>
                    <a:cubicBezTo>
                      <a:pt x="136908" y="70218"/>
                      <a:pt x="143787" y="48768"/>
                      <a:pt x="143787" y="46436"/>
                    </a:cubicBezTo>
                    <a:cubicBezTo>
                      <a:pt x="143787" y="44416"/>
                      <a:pt x="141755" y="44416"/>
                      <a:pt x="141286" y="44416"/>
                    </a:cubicBezTo>
                    <a:cubicBezTo>
                      <a:pt x="139097" y="44416"/>
                      <a:pt x="138940" y="45348"/>
                      <a:pt x="138315" y="47058"/>
                    </a:cubicBezTo>
                    <a:cubicBezTo>
                      <a:pt x="134719" y="59493"/>
                      <a:pt x="127995" y="65866"/>
                      <a:pt x="121741" y="65866"/>
                    </a:cubicBezTo>
                    <a:cubicBezTo>
                      <a:pt x="118458" y="65866"/>
                      <a:pt x="117832" y="63690"/>
                      <a:pt x="117832" y="60425"/>
                    </a:cubicBezTo>
                    <a:cubicBezTo>
                      <a:pt x="117832" y="56850"/>
                      <a:pt x="118614" y="54830"/>
                      <a:pt x="121428" y="47835"/>
                    </a:cubicBezTo>
                    <a:cubicBezTo>
                      <a:pt x="123305" y="43017"/>
                      <a:pt x="129715" y="26540"/>
                      <a:pt x="129715" y="17836"/>
                    </a:cubicBezTo>
                    <a:cubicBezTo>
                      <a:pt x="129715" y="15349"/>
                      <a:pt x="129715" y="8821"/>
                      <a:pt x="123930" y="4313"/>
                    </a:cubicBezTo>
                    <a:cubicBezTo>
                      <a:pt x="121272" y="2292"/>
                      <a:pt x="116738" y="116"/>
                      <a:pt x="109389" y="116"/>
                    </a:cubicBezTo>
                    <a:cubicBezTo>
                      <a:pt x="95317" y="116"/>
                      <a:pt x="86717" y="9287"/>
                      <a:pt x="81714" y="15815"/>
                    </a:cubicBezTo>
                    <a:cubicBezTo>
                      <a:pt x="80463" y="2603"/>
                      <a:pt x="69362" y="116"/>
                      <a:pt x="61387" y="116"/>
                    </a:cubicBezTo>
                    <a:cubicBezTo>
                      <a:pt x="48410" y="116"/>
                      <a:pt x="39654" y="8043"/>
                      <a:pt x="34963" y="14261"/>
                    </a:cubicBezTo>
                    <a:cubicBezTo>
                      <a:pt x="33869" y="3536"/>
                      <a:pt x="24644" y="116"/>
                      <a:pt x="18233" y="116"/>
                    </a:cubicBezTo>
                    <a:cubicBezTo>
                      <a:pt x="11510" y="116"/>
                      <a:pt x="7914" y="4935"/>
                      <a:pt x="5881" y="8510"/>
                    </a:cubicBezTo>
                    <a:cubicBezTo>
                      <a:pt x="2441" y="14261"/>
                      <a:pt x="252" y="23121"/>
                      <a:pt x="252" y="23898"/>
                    </a:cubicBezTo>
                    <a:cubicBezTo>
                      <a:pt x="252" y="25919"/>
                      <a:pt x="2441" y="25919"/>
                      <a:pt x="2910" y="25919"/>
                    </a:cubicBezTo>
                    <a:cubicBezTo>
                      <a:pt x="5099" y="25919"/>
                      <a:pt x="5256" y="25452"/>
                      <a:pt x="6350" y="21255"/>
                    </a:cubicBezTo>
                    <a:cubicBezTo>
                      <a:pt x="8695" y="12085"/>
                      <a:pt x="11666" y="4468"/>
                      <a:pt x="17764" y="4468"/>
                    </a:cubicBezTo>
                    <a:cubicBezTo>
                      <a:pt x="21829" y="4468"/>
                      <a:pt x="22924" y="7888"/>
                      <a:pt x="22924" y="12085"/>
                    </a:cubicBezTo>
                    <a:cubicBezTo>
                      <a:pt x="22924" y="15038"/>
                      <a:pt x="21517" y="20789"/>
                      <a:pt x="20422" y="24986"/>
                    </a:cubicBezTo>
                    <a:cubicBezTo>
                      <a:pt x="19328" y="29183"/>
                      <a:pt x="17764" y="35556"/>
                      <a:pt x="16982" y="38975"/>
                    </a:cubicBezTo>
                    <a:lnTo>
                      <a:pt x="11979" y="58871"/>
                    </a:lnTo>
                    <a:cubicBezTo>
                      <a:pt x="11353" y="60892"/>
                      <a:pt x="10415" y="64778"/>
                      <a:pt x="10415" y="65244"/>
                    </a:cubicBezTo>
                    <a:cubicBezTo>
                      <a:pt x="10415" y="68664"/>
                      <a:pt x="13230" y="70218"/>
                      <a:pt x="15731" y="70218"/>
                    </a:cubicBezTo>
                    <a:cubicBezTo>
                      <a:pt x="18546" y="70218"/>
                      <a:pt x="21048" y="68197"/>
                      <a:pt x="21829" y="66798"/>
                    </a:cubicBezTo>
                    <a:cubicBezTo>
                      <a:pt x="22611" y="65399"/>
                      <a:pt x="23862" y="60425"/>
                      <a:pt x="24644" y="57161"/>
                    </a:cubicBezTo>
                    <a:cubicBezTo>
                      <a:pt x="25425" y="54208"/>
                      <a:pt x="27145" y="47058"/>
                      <a:pt x="28084" y="43172"/>
                    </a:cubicBezTo>
                    <a:cubicBezTo>
                      <a:pt x="29022" y="39752"/>
                      <a:pt x="29960" y="36333"/>
                      <a:pt x="30742" y="32758"/>
                    </a:cubicBezTo>
                    <a:cubicBezTo>
                      <a:pt x="32462" y="26385"/>
                      <a:pt x="32774" y="25141"/>
                      <a:pt x="37309" y="18768"/>
                    </a:cubicBezTo>
                    <a:cubicBezTo>
                      <a:pt x="41687" y="12551"/>
                      <a:pt x="49035" y="4468"/>
                      <a:pt x="60762" y="4468"/>
                    </a:cubicBezTo>
                    <a:cubicBezTo>
                      <a:pt x="69831" y="4468"/>
                      <a:pt x="69987" y="12396"/>
                      <a:pt x="69987" y="15349"/>
                    </a:cubicBezTo>
                    <a:cubicBezTo>
                      <a:pt x="69987" y="19235"/>
                      <a:pt x="69518" y="21255"/>
                      <a:pt x="67329" y="29960"/>
                    </a:cubicBezTo>
                    <a:lnTo>
                      <a:pt x="60762" y="56073"/>
                    </a:lnTo>
                    <a:close/>
                  </a:path>
                </a:pathLst>
              </a:custGeom>
              <a:solidFill>
                <a:srgbClr val="000000"/>
              </a:solidFill>
              <a:ln w="2014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8" name="Group 57" descr="\documentclass{article}&#10;\usepackage{amsmath}&#10;\pagestyle{empty}&#10;\begin{document}&#10;&#10;\begin{align*}&#10;\langle v \rangle\sim V_{drift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3D02705D-C3AC-5374-AE0D-5A67AE708A65}"/>
                </a:ext>
              </a:extLst>
            </p:cNvPr>
            <p:cNvGrpSpPr>
              <a:grpSpLocks noChangeAspect="1"/>
            </p:cNvGrpSpPr>
            <p:nvPr>
              <p:custDataLst>
                <p:tags r:id="rId48"/>
              </p:custDataLst>
            </p:nvPr>
          </p:nvGrpSpPr>
          <p:grpSpPr>
            <a:xfrm>
              <a:off x="9936893" y="595559"/>
              <a:ext cx="434286" cy="202440"/>
              <a:chOff x="8005893" y="2171139"/>
              <a:chExt cx="434286" cy="202440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06C70570-E9F7-A529-32C1-BB22FBF1D9B2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8005893" y="2171139"/>
                <a:ext cx="44259" cy="202440"/>
              </a:xfrm>
              <a:custGeom>
                <a:avLst/>
                <a:gdLst>
                  <a:gd name="csX0" fmla="*/ 43475 w 44259"/>
                  <a:gd name="csY0" fmla="*/ 7777 h 202440"/>
                  <a:gd name="csX1" fmla="*/ 44467 w 44259"/>
                  <a:gd name="csY1" fmla="*/ 4134 h 202440"/>
                  <a:gd name="csX2" fmla="*/ 40498 w 44259"/>
                  <a:gd name="csY2" fmla="*/ 85 h 202440"/>
                  <a:gd name="csX3" fmla="*/ 35933 w 44259"/>
                  <a:gd name="csY3" fmla="*/ 4741 h 202440"/>
                  <a:gd name="csX4" fmla="*/ 1200 w 44259"/>
                  <a:gd name="csY4" fmla="*/ 97661 h 202440"/>
                  <a:gd name="csX5" fmla="*/ 208 w 44259"/>
                  <a:gd name="csY5" fmla="*/ 101305 h 202440"/>
                  <a:gd name="csX6" fmla="*/ 1200 w 44259"/>
                  <a:gd name="csY6" fmla="*/ 104747 h 202440"/>
                  <a:gd name="csX7" fmla="*/ 35933 w 44259"/>
                  <a:gd name="csY7" fmla="*/ 197667 h 202440"/>
                  <a:gd name="csX8" fmla="*/ 40498 w 44259"/>
                  <a:gd name="csY8" fmla="*/ 202526 h 202440"/>
                  <a:gd name="csX9" fmla="*/ 44467 w 44259"/>
                  <a:gd name="csY9" fmla="*/ 198477 h 202440"/>
                  <a:gd name="csX10" fmla="*/ 43475 w 44259"/>
                  <a:gd name="csY10" fmla="*/ 195238 h 202440"/>
                  <a:gd name="csX11" fmla="*/ 8345 w 44259"/>
                  <a:gd name="csY11" fmla="*/ 101305 h 202440"/>
                  <a:gd name="csX12" fmla="*/ 43475 w 44259"/>
                  <a:gd name="csY12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75" y="7777"/>
                    </a:moveTo>
                    <a:cubicBezTo>
                      <a:pt x="44467" y="5551"/>
                      <a:pt x="44467" y="5146"/>
                      <a:pt x="44467" y="4134"/>
                    </a:cubicBezTo>
                    <a:cubicBezTo>
                      <a:pt x="44467" y="1907"/>
                      <a:pt x="42681" y="85"/>
                      <a:pt x="40498" y="85"/>
                    </a:cubicBezTo>
                    <a:cubicBezTo>
                      <a:pt x="38712" y="85"/>
                      <a:pt x="37322" y="1097"/>
                      <a:pt x="35933" y="4741"/>
                    </a:cubicBezTo>
                    <a:lnTo>
                      <a:pt x="1200" y="97661"/>
                    </a:lnTo>
                    <a:cubicBezTo>
                      <a:pt x="803" y="98876"/>
                      <a:pt x="208" y="100090"/>
                      <a:pt x="208" y="101305"/>
                    </a:cubicBezTo>
                    <a:cubicBezTo>
                      <a:pt x="208" y="101912"/>
                      <a:pt x="208" y="102317"/>
                      <a:pt x="1200" y="104747"/>
                    </a:cubicBezTo>
                    <a:lnTo>
                      <a:pt x="35933" y="197667"/>
                    </a:lnTo>
                    <a:cubicBezTo>
                      <a:pt x="36727" y="199894"/>
                      <a:pt x="37719" y="202526"/>
                      <a:pt x="40498" y="202526"/>
                    </a:cubicBezTo>
                    <a:cubicBezTo>
                      <a:pt x="42681" y="202526"/>
                      <a:pt x="44467" y="200704"/>
                      <a:pt x="44467" y="198477"/>
                    </a:cubicBezTo>
                    <a:cubicBezTo>
                      <a:pt x="44467" y="197869"/>
                      <a:pt x="44467" y="197465"/>
                      <a:pt x="43475" y="195238"/>
                    </a:cubicBezTo>
                    <a:lnTo>
                      <a:pt x="8345" y="101305"/>
                    </a:lnTo>
                    <a:lnTo>
                      <a:pt x="43475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4E71C5A2-8A21-BF6D-58B2-05F76501986A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8067001" y="2233491"/>
                <a:ext cx="87128" cy="91705"/>
              </a:xfrm>
              <a:custGeom>
                <a:avLst/>
                <a:gdLst>
                  <a:gd name="csX0" fmla="*/ 87341 w 87128"/>
                  <a:gd name="csY0" fmla="*/ 14256 h 91705"/>
                  <a:gd name="csX1" fmla="*/ 78608 w 87128"/>
                  <a:gd name="csY1" fmla="*/ 85 h 91705"/>
                  <a:gd name="csX2" fmla="*/ 68883 w 87128"/>
                  <a:gd name="csY2" fmla="*/ 9802 h 91705"/>
                  <a:gd name="csX3" fmla="*/ 72059 w 87128"/>
                  <a:gd name="csY3" fmla="*/ 15875 h 91705"/>
                  <a:gd name="csX4" fmla="*/ 78807 w 87128"/>
                  <a:gd name="csY4" fmla="*/ 32475 h 91705"/>
                  <a:gd name="csX5" fmla="*/ 43479 w 87128"/>
                  <a:gd name="csY5" fmla="*/ 87337 h 91705"/>
                  <a:gd name="csX6" fmla="*/ 28792 w 87128"/>
                  <a:gd name="csY6" fmla="*/ 69724 h 91705"/>
                  <a:gd name="csX7" fmla="*/ 40303 w 87128"/>
                  <a:gd name="csY7" fmla="*/ 26807 h 91705"/>
                  <a:gd name="csX8" fmla="*/ 42685 w 87128"/>
                  <a:gd name="csY8" fmla="*/ 16685 h 91705"/>
                  <a:gd name="csX9" fmla="*/ 26410 w 87128"/>
                  <a:gd name="csY9" fmla="*/ 85 h 91705"/>
                  <a:gd name="csX10" fmla="*/ 212 w 87128"/>
                  <a:gd name="csY10" fmla="*/ 31261 h 91705"/>
                  <a:gd name="csX11" fmla="*/ 2594 w 87128"/>
                  <a:gd name="csY11" fmla="*/ 33285 h 91705"/>
                  <a:gd name="csX12" fmla="*/ 5769 w 87128"/>
                  <a:gd name="csY12" fmla="*/ 29641 h 91705"/>
                  <a:gd name="csX13" fmla="*/ 25815 w 87128"/>
                  <a:gd name="csY13" fmla="*/ 4538 h 91705"/>
                  <a:gd name="csX14" fmla="*/ 30777 w 87128"/>
                  <a:gd name="csY14" fmla="*/ 11017 h 91705"/>
                  <a:gd name="csX15" fmla="*/ 27403 w 87128"/>
                  <a:gd name="csY15" fmla="*/ 25187 h 91705"/>
                  <a:gd name="csX16" fmla="*/ 16090 w 87128"/>
                  <a:gd name="csY16" fmla="*/ 66688 h 91705"/>
                  <a:gd name="csX17" fmla="*/ 42685 w 87128"/>
                  <a:gd name="csY17" fmla="*/ 91790 h 91705"/>
                  <a:gd name="csX18" fmla="*/ 87341 w 87128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7128" h="91705">
                    <a:moveTo>
                      <a:pt x="87341" y="14256"/>
                    </a:moveTo>
                    <a:cubicBezTo>
                      <a:pt x="87341" y="3324"/>
                      <a:pt x="82181" y="85"/>
                      <a:pt x="78608" y="85"/>
                    </a:cubicBezTo>
                    <a:cubicBezTo>
                      <a:pt x="73646" y="85"/>
                      <a:pt x="68883" y="5348"/>
                      <a:pt x="68883" y="9802"/>
                    </a:cubicBezTo>
                    <a:cubicBezTo>
                      <a:pt x="68883" y="12434"/>
                      <a:pt x="69875" y="13648"/>
                      <a:pt x="72059" y="15875"/>
                    </a:cubicBezTo>
                    <a:cubicBezTo>
                      <a:pt x="76227" y="19924"/>
                      <a:pt x="78807" y="25187"/>
                      <a:pt x="78807" y="32475"/>
                    </a:cubicBezTo>
                    <a:cubicBezTo>
                      <a:pt x="78807" y="40978"/>
                      <a:pt x="66700" y="87337"/>
                      <a:pt x="43479" y="87337"/>
                    </a:cubicBezTo>
                    <a:cubicBezTo>
                      <a:pt x="33357" y="87337"/>
                      <a:pt x="28792" y="80251"/>
                      <a:pt x="28792" y="69724"/>
                    </a:cubicBezTo>
                    <a:cubicBezTo>
                      <a:pt x="28792" y="58388"/>
                      <a:pt x="34151" y="43609"/>
                      <a:pt x="40303" y="26807"/>
                    </a:cubicBezTo>
                    <a:cubicBezTo>
                      <a:pt x="41692" y="23365"/>
                      <a:pt x="42685" y="20531"/>
                      <a:pt x="42685" y="16685"/>
                    </a:cubicBezTo>
                    <a:cubicBezTo>
                      <a:pt x="42685" y="7575"/>
                      <a:pt x="36334" y="85"/>
                      <a:pt x="26410" y="85"/>
                    </a:cubicBezTo>
                    <a:cubicBezTo>
                      <a:pt x="7754" y="85"/>
                      <a:pt x="212" y="29439"/>
                      <a:pt x="212" y="31261"/>
                    </a:cubicBezTo>
                    <a:cubicBezTo>
                      <a:pt x="212" y="33285"/>
                      <a:pt x="2197" y="33285"/>
                      <a:pt x="2594" y="33285"/>
                    </a:cubicBezTo>
                    <a:cubicBezTo>
                      <a:pt x="4578" y="33285"/>
                      <a:pt x="4777" y="32880"/>
                      <a:pt x="5769" y="29641"/>
                    </a:cubicBezTo>
                    <a:cubicBezTo>
                      <a:pt x="11525" y="9195"/>
                      <a:pt x="20059" y="4538"/>
                      <a:pt x="25815" y="4538"/>
                    </a:cubicBezTo>
                    <a:cubicBezTo>
                      <a:pt x="27403" y="4538"/>
                      <a:pt x="30777" y="4538"/>
                      <a:pt x="30777" y="11017"/>
                    </a:cubicBezTo>
                    <a:cubicBezTo>
                      <a:pt x="30777" y="16078"/>
                      <a:pt x="28792" y="21543"/>
                      <a:pt x="27403" y="25187"/>
                    </a:cubicBezTo>
                    <a:cubicBezTo>
                      <a:pt x="18670" y="48670"/>
                      <a:pt x="16090" y="57983"/>
                      <a:pt x="16090" y="66688"/>
                    </a:cubicBezTo>
                    <a:cubicBezTo>
                      <a:pt x="16090" y="88551"/>
                      <a:pt x="33555" y="91790"/>
                      <a:pt x="42685" y="91790"/>
                    </a:cubicBezTo>
                    <a:cubicBezTo>
                      <a:pt x="76028" y="91790"/>
                      <a:pt x="87341" y="24782"/>
                      <a:pt x="87341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4E8BF271-3EA7-76FB-DE42-9A3D9E18F8D8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8175485" y="2171139"/>
                <a:ext cx="44259" cy="202440"/>
              </a:xfrm>
              <a:custGeom>
                <a:avLst/>
                <a:gdLst>
                  <a:gd name="csX0" fmla="*/ 43484 w 44259"/>
                  <a:gd name="csY0" fmla="*/ 104747 h 202440"/>
                  <a:gd name="csX1" fmla="*/ 44476 w 44259"/>
                  <a:gd name="csY1" fmla="*/ 101305 h 202440"/>
                  <a:gd name="csX2" fmla="*/ 43484 w 44259"/>
                  <a:gd name="csY2" fmla="*/ 97864 h 202440"/>
                  <a:gd name="csX3" fmla="*/ 8751 w 44259"/>
                  <a:gd name="csY3" fmla="*/ 4741 h 202440"/>
                  <a:gd name="csX4" fmla="*/ 4187 w 44259"/>
                  <a:gd name="csY4" fmla="*/ 85 h 202440"/>
                  <a:gd name="csX5" fmla="*/ 217 w 44259"/>
                  <a:gd name="csY5" fmla="*/ 4134 h 202440"/>
                  <a:gd name="csX6" fmla="*/ 1209 w 44259"/>
                  <a:gd name="csY6" fmla="*/ 7373 h 202440"/>
                  <a:gd name="csX7" fmla="*/ 36339 w 44259"/>
                  <a:gd name="csY7" fmla="*/ 101305 h 202440"/>
                  <a:gd name="csX8" fmla="*/ 1209 w 44259"/>
                  <a:gd name="csY8" fmla="*/ 194833 h 202440"/>
                  <a:gd name="csX9" fmla="*/ 217 w 44259"/>
                  <a:gd name="csY9" fmla="*/ 198477 h 202440"/>
                  <a:gd name="csX10" fmla="*/ 4187 w 44259"/>
                  <a:gd name="csY10" fmla="*/ 202526 h 202440"/>
                  <a:gd name="csX11" fmla="*/ 8354 w 44259"/>
                  <a:gd name="csY11" fmla="*/ 198477 h 202440"/>
                  <a:gd name="csX12" fmla="*/ 43484 w 44259"/>
                  <a:gd name="csY12" fmla="*/ 10474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84" y="104747"/>
                    </a:moveTo>
                    <a:cubicBezTo>
                      <a:pt x="44476" y="102317"/>
                      <a:pt x="44476" y="101912"/>
                      <a:pt x="44476" y="101305"/>
                    </a:cubicBezTo>
                    <a:cubicBezTo>
                      <a:pt x="44476" y="100698"/>
                      <a:pt x="44476" y="100293"/>
                      <a:pt x="43484" y="97864"/>
                    </a:cubicBezTo>
                    <a:lnTo>
                      <a:pt x="8751" y="4741"/>
                    </a:lnTo>
                    <a:cubicBezTo>
                      <a:pt x="7561" y="1299"/>
                      <a:pt x="6370" y="85"/>
                      <a:pt x="4187" y="85"/>
                    </a:cubicBezTo>
                    <a:cubicBezTo>
                      <a:pt x="2003" y="85"/>
                      <a:pt x="217" y="1907"/>
                      <a:pt x="217" y="4134"/>
                    </a:cubicBezTo>
                    <a:cubicBezTo>
                      <a:pt x="217" y="4741"/>
                      <a:pt x="217" y="5146"/>
                      <a:pt x="1209" y="7373"/>
                    </a:cubicBezTo>
                    <a:lnTo>
                      <a:pt x="36339" y="101305"/>
                    </a:lnTo>
                    <a:lnTo>
                      <a:pt x="1209" y="194833"/>
                    </a:lnTo>
                    <a:cubicBezTo>
                      <a:pt x="217" y="197060"/>
                      <a:pt x="217" y="197465"/>
                      <a:pt x="217" y="198477"/>
                    </a:cubicBezTo>
                    <a:cubicBezTo>
                      <a:pt x="217" y="200704"/>
                      <a:pt x="2003" y="202526"/>
                      <a:pt x="4187" y="202526"/>
                    </a:cubicBezTo>
                    <a:cubicBezTo>
                      <a:pt x="6767" y="202526"/>
                      <a:pt x="7561" y="200501"/>
                      <a:pt x="8354" y="198477"/>
                    </a:cubicBezTo>
                    <a:lnTo>
                      <a:pt x="43484" y="10474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E707A40-AA9D-52FE-359C-24CF082C66F1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8307799" y="2248674"/>
                <a:ext cx="132380" cy="47371"/>
              </a:xfrm>
              <a:custGeom>
                <a:avLst/>
                <a:gdLst>
                  <a:gd name="csX0" fmla="*/ 132604 w 132380"/>
                  <a:gd name="csY0" fmla="*/ 6765 h 47371"/>
                  <a:gd name="csX1" fmla="*/ 129826 w 132380"/>
                  <a:gd name="csY1" fmla="*/ 287 h 47371"/>
                  <a:gd name="csX2" fmla="*/ 127047 w 132380"/>
                  <a:gd name="csY2" fmla="*/ 5551 h 47371"/>
                  <a:gd name="csX3" fmla="*/ 99261 w 132380"/>
                  <a:gd name="csY3" fmla="*/ 36119 h 47371"/>
                  <a:gd name="csX4" fmla="*/ 67506 w 132380"/>
                  <a:gd name="csY4" fmla="*/ 18709 h 47371"/>
                  <a:gd name="csX5" fmla="*/ 33567 w 132380"/>
                  <a:gd name="csY5" fmla="*/ 85 h 47371"/>
                  <a:gd name="csX6" fmla="*/ 224 w 132380"/>
                  <a:gd name="csY6" fmla="*/ 40775 h 47371"/>
                  <a:gd name="csX7" fmla="*/ 3002 w 132380"/>
                  <a:gd name="csY7" fmla="*/ 47253 h 47371"/>
                  <a:gd name="csX8" fmla="*/ 5781 w 132380"/>
                  <a:gd name="csY8" fmla="*/ 42597 h 47371"/>
                  <a:gd name="csX9" fmla="*/ 33567 w 132380"/>
                  <a:gd name="csY9" fmla="*/ 11421 h 47371"/>
                  <a:gd name="csX10" fmla="*/ 65322 w 132380"/>
                  <a:gd name="csY10" fmla="*/ 28831 h 47371"/>
                  <a:gd name="csX11" fmla="*/ 99261 w 132380"/>
                  <a:gd name="csY11" fmla="*/ 47456 h 47371"/>
                  <a:gd name="csX12" fmla="*/ 132604 w 132380"/>
                  <a:gd name="csY12" fmla="*/ 6765 h 473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2380" h="47371">
                    <a:moveTo>
                      <a:pt x="132604" y="6765"/>
                    </a:moveTo>
                    <a:cubicBezTo>
                      <a:pt x="132604" y="2312"/>
                      <a:pt x="131413" y="287"/>
                      <a:pt x="129826" y="287"/>
                    </a:cubicBezTo>
                    <a:cubicBezTo>
                      <a:pt x="128833" y="287"/>
                      <a:pt x="127246" y="1704"/>
                      <a:pt x="127047" y="5551"/>
                    </a:cubicBezTo>
                    <a:cubicBezTo>
                      <a:pt x="126253" y="24985"/>
                      <a:pt x="113154" y="36119"/>
                      <a:pt x="99261" y="36119"/>
                    </a:cubicBezTo>
                    <a:cubicBezTo>
                      <a:pt x="86757" y="36119"/>
                      <a:pt x="77231" y="27414"/>
                      <a:pt x="67506" y="18709"/>
                    </a:cubicBezTo>
                    <a:cubicBezTo>
                      <a:pt x="57384" y="9397"/>
                      <a:pt x="47063" y="85"/>
                      <a:pt x="33567" y="85"/>
                    </a:cubicBezTo>
                    <a:cubicBezTo>
                      <a:pt x="11934" y="85"/>
                      <a:pt x="224" y="22353"/>
                      <a:pt x="224" y="40775"/>
                    </a:cubicBezTo>
                    <a:cubicBezTo>
                      <a:pt x="224" y="47253"/>
                      <a:pt x="2804" y="47253"/>
                      <a:pt x="3002" y="47253"/>
                    </a:cubicBezTo>
                    <a:cubicBezTo>
                      <a:pt x="5186" y="47253"/>
                      <a:pt x="5781" y="43205"/>
                      <a:pt x="5781" y="42597"/>
                    </a:cubicBezTo>
                    <a:cubicBezTo>
                      <a:pt x="6575" y="20329"/>
                      <a:pt x="21460" y="11421"/>
                      <a:pt x="33567" y="11421"/>
                    </a:cubicBezTo>
                    <a:cubicBezTo>
                      <a:pt x="46071" y="11421"/>
                      <a:pt x="55597" y="20126"/>
                      <a:pt x="65322" y="28831"/>
                    </a:cubicBezTo>
                    <a:cubicBezTo>
                      <a:pt x="75444" y="38144"/>
                      <a:pt x="85765" y="47456"/>
                      <a:pt x="99261" y="47456"/>
                    </a:cubicBezTo>
                    <a:cubicBezTo>
                      <a:pt x="120894" y="47456"/>
                      <a:pt x="132604" y="25187"/>
                      <a:pt x="132604" y="67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673" name="Oval 672">
            <a:extLst>
              <a:ext uri="{FF2B5EF4-FFF2-40B4-BE49-F238E27FC236}">
                <a16:creationId xmlns:a16="http://schemas.microsoft.com/office/drawing/2014/main" id="{983B8E0E-2068-7238-9FD4-9702369EB185}"/>
              </a:ext>
            </a:extLst>
          </p:cNvPr>
          <p:cNvSpPr/>
          <p:nvPr/>
        </p:nvSpPr>
        <p:spPr>
          <a:xfrm>
            <a:off x="5877257" y="3872360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74" name="Oval 673">
            <a:extLst>
              <a:ext uri="{FF2B5EF4-FFF2-40B4-BE49-F238E27FC236}">
                <a16:creationId xmlns:a16="http://schemas.microsoft.com/office/drawing/2014/main" id="{A5ABFA21-D7A7-B67B-628C-1A34D274D5AC}"/>
              </a:ext>
            </a:extLst>
          </p:cNvPr>
          <p:cNvSpPr/>
          <p:nvPr/>
        </p:nvSpPr>
        <p:spPr>
          <a:xfrm>
            <a:off x="5983722" y="4014800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75" name="Rectangle 674">
            <a:extLst>
              <a:ext uri="{FF2B5EF4-FFF2-40B4-BE49-F238E27FC236}">
                <a16:creationId xmlns:a16="http://schemas.microsoft.com/office/drawing/2014/main" id="{77EC2369-C846-6142-B3C2-6A821654466C}"/>
              </a:ext>
            </a:extLst>
          </p:cNvPr>
          <p:cNvSpPr/>
          <p:nvPr/>
        </p:nvSpPr>
        <p:spPr>
          <a:xfrm>
            <a:off x="5983722" y="4014800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676" name="Group 675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D7631CA2-78FA-E71D-CA5B-4DEC5C718D74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962877" y="4834327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677" name="Freeform 676">
              <a:extLst>
                <a:ext uri="{FF2B5EF4-FFF2-40B4-BE49-F238E27FC236}">
                  <a16:creationId xmlns:a16="http://schemas.microsoft.com/office/drawing/2014/main" id="{F6C8173B-0AE1-7A3F-E33F-A7CBCD2999F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78" name="Freeform 677">
              <a:extLst>
                <a:ext uri="{FF2B5EF4-FFF2-40B4-BE49-F238E27FC236}">
                  <a16:creationId xmlns:a16="http://schemas.microsoft.com/office/drawing/2014/main" id="{D2B8E429-9C1F-3672-395A-49D0BA9EAA4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79" name="Freeform 678">
              <a:extLst>
                <a:ext uri="{FF2B5EF4-FFF2-40B4-BE49-F238E27FC236}">
                  <a16:creationId xmlns:a16="http://schemas.microsoft.com/office/drawing/2014/main" id="{ED47E016-011C-94C1-426B-C6B287A6887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0" name="Freeform 679">
              <a:extLst>
                <a:ext uri="{FF2B5EF4-FFF2-40B4-BE49-F238E27FC236}">
                  <a16:creationId xmlns:a16="http://schemas.microsoft.com/office/drawing/2014/main" id="{8614C734-1F83-7093-B110-548074CF1CA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1" name="Freeform 680">
              <a:extLst>
                <a:ext uri="{FF2B5EF4-FFF2-40B4-BE49-F238E27FC236}">
                  <a16:creationId xmlns:a16="http://schemas.microsoft.com/office/drawing/2014/main" id="{499B48E5-241B-30AB-DC56-793897DF342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2" name="Freeform 681">
              <a:extLst>
                <a:ext uri="{FF2B5EF4-FFF2-40B4-BE49-F238E27FC236}">
                  <a16:creationId xmlns:a16="http://schemas.microsoft.com/office/drawing/2014/main" id="{7D7BE4AF-09ED-EDF3-58A6-D9C5A2CCA1D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3" name="Freeform 682">
              <a:extLst>
                <a:ext uri="{FF2B5EF4-FFF2-40B4-BE49-F238E27FC236}">
                  <a16:creationId xmlns:a16="http://schemas.microsoft.com/office/drawing/2014/main" id="{021C6B95-539F-05CC-F415-233920C7837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4" name="Freeform 683">
              <a:extLst>
                <a:ext uri="{FF2B5EF4-FFF2-40B4-BE49-F238E27FC236}">
                  <a16:creationId xmlns:a16="http://schemas.microsoft.com/office/drawing/2014/main" id="{9C7668B8-9CBA-9F18-088A-9CDB9DE7914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5" name="Freeform 684">
              <a:extLst>
                <a:ext uri="{FF2B5EF4-FFF2-40B4-BE49-F238E27FC236}">
                  <a16:creationId xmlns:a16="http://schemas.microsoft.com/office/drawing/2014/main" id="{B1AC955D-1137-9099-D52C-A104F1731DC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6" name="Freeform 685">
              <a:extLst>
                <a:ext uri="{FF2B5EF4-FFF2-40B4-BE49-F238E27FC236}">
                  <a16:creationId xmlns:a16="http://schemas.microsoft.com/office/drawing/2014/main" id="{054B45F5-347B-5331-E9C8-7412374CCA8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7" name="Freeform 686">
              <a:extLst>
                <a:ext uri="{FF2B5EF4-FFF2-40B4-BE49-F238E27FC236}">
                  <a16:creationId xmlns:a16="http://schemas.microsoft.com/office/drawing/2014/main" id="{18F136A1-AD85-2B65-4FDD-71928CFC92A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8" name="Freeform 687">
              <a:extLst>
                <a:ext uri="{FF2B5EF4-FFF2-40B4-BE49-F238E27FC236}">
                  <a16:creationId xmlns:a16="http://schemas.microsoft.com/office/drawing/2014/main" id="{E2760658-FCAE-52D2-F868-00C4CA51F55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9" name="Freeform 688">
              <a:extLst>
                <a:ext uri="{FF2B5EF4-FFF2-40B4-BE49-F238E27FC236}">
                  <a16:creationId xmlns:a16="http://schemas.microsoft.com/office/drawing/2014/main" id="{66F35473-23F2-33C1-A6BA-C4FFA2DF5C5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0" name="Freeform 689">
              <a:extLst>
                <a:ext uri="{FF2B5EF4-FFF2-40B4-BE49-F238E27FC236}">
                  <a16:creationId xmlns:a16="http://schemas.microsoft.com/office/drawing/2014/main" id="{6057EF31-FC5B-6EE2-E48E-77B09F63964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1" name="Freeform 690">
              <a:extLst>
                <a:ext uri="{FF2B5EF4-FFF2-40B4-BE49-F238E27FC236}">
                  <a16:creationId xmlns:a16="http://schemas.microsoft.com/office/drawing/2014/main" id="{AEAD2D0E-4E9D-C28B-8D23-9C742BC9451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2" name="Freeform 691">
              <a:extLst>
                <a:ext uri="{FF2B5EF4-FFF2-40B4-BE49-F238E27FC236}">
                  <a16:creationId xmlns:a16="http://schemas.microsoft.com/office/drawing/2014/main" id="{4F927BF2-E618-1F6E-996C-12180A60492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5" name="Freeform 694">
              <a:extLst>
                <a:ext uri="{FF2B5EF4-FFF2-40B4-BE49-F238E27FC236}">
                  <a16:creationId xmlns:a16="http://schemas.microsoft.com/office/drawing/2014/main" id="{D3E79189-D7EB-D167-2D50-52ABE8C61A1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6" name="Freeform 695">
              <a:extLst>
                <a:ext uri="{FF2B5EF4-FFF2-40B4-BE49-F238E27FC236}">
                  <a16:creationId xmlns:a16="http://schemas.microsoft.com/office/drawing/2014/main" id="{58B4DD63-A930-4679-80E2-4A6961FE3F9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7" name="Freeform 696">
              <a:extLst>
                <a:ext uri="{FF2B5EF4-FFF2-40B4-BE49-F238E27FC236}">
                  <a16:creationId xmlns:a16="http://schemas.microsoft.com/office/drawing/2014/main" id="{8B5516B4-8AC6-6353-7328-AE9575DD5E4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8" name="Freeform 697">
              <a:extLst>
                <a:ext uri="{FF2B5EF4-FFF2-40B4-BE49-F238E27FC236}">
                  <a16:creationId xmlns:a16="http://schemas.microsoft.com/office/drawing/2014/main" id="{61E64B11-43F1-9A8C-8418-B9C9EE31B2C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99" name="Freeform 698">
              <a:extLst>
                <a:ext uri="{FF2B5EF4-FFF2-40B4-BE49-F238E27FC236}">
                  <a16:creationId xmlns:a16="http://schemas.microsoft.com/office/drawing/2014/main" id="{3D11B414-6C92-86B5-0C0E-6A98AEAC3F8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0" name="Freeform 699">
              <a:extLst>
                <a:ext uri="{FF2B5EF4-FFF2-40B4-BE49-F238E27FC236}">
                  <a16:creationId xmlns:a16="http://schemas.microsoft.com/office/drawing/2014/main" id="{ECF6BF53-C2D3-2CBF-2449-A0A658EEFE8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43C2AF6-C68F-EAEE-6EB5-CCFB944A1C23}"/>
              </a:ext>
            </a:extLst>
          </p:cNvPr>
          <p:cNvGrpSpPr/>
          <p:nvPr/>
        </p:nvGrpSpPr>
        <p:grpSpPr>
          <a:xfrm>
            <a:off x="1072888" y="938497"/>
            <a:ext cx="1535558" cy="435603"/>
            <a:chOff x="5958631" y="5867848"/>
            <a:chExt cx="1535558" cy="435603"/>
          </a:xfrm>
        </p:grpSpPr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2155667-BD79-0B00-79C4-D91B6C356700}"/>
                </a:ext>
              </a:extLst>
            </p:cNvPr>
            <p:cNvSpPr txBox="1"/>
            <p:nvPr/>
          </p:nvSpPr>
          <p:spPr>
            <a:xfrm>
              <a:off x="6180740" y="5867848"/>
              <a:ext cx="1313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Montserrat" pitchFamily="2" charset="77"/>
                  <a:cs typeface="Times New Roman" panose="02020603050405020304" pitchFamily="18" charset="0"/>
                </a:rPr>
                <a:t>normalized</a:t>
              </a:r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 on  </a:t>
              </a:r>
              <a:endParaRPr lang="en-CH" sz="1200" dirty="0">
                <a:solidFill>
                  <a:schemeClr val="accent1"/>
                </a:solidFill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196" name="Group 195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C37D9AE1-6F9F-2289-5789-BA9FC3D3E0CB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6269019" y="6151337"/>
              <a:ext cx="1188000" cy="152114"/>
              <a:chOff x="1263243" y="2931273"/>
              <a:chExt cx="1422930" cy="182196"/>
            </a:xfrm>
          </p:grpSpPr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87B9E8D6-88CA-A203-38DB-0951B725C9D9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97C56846-F69B-30F5-2FCC-5E0240CBDC50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60CC2C8F-2CCF-3286-31A0-8A4A70A6457F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575ABC29-76FE-0D34-837D-2F20F3DEED7E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3252946-31C2-A669-3876-384F79A1086E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EFAC1428-DB0F-D923-4003-ED2745F3873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82A3D763-802A-AC61-9EEA-C85FB1ACCCC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93BBFBC5-EE70-7CF5-1C82-884BF100029F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8E8853E4-4B97-2C19-254A-D8E782DF2E74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66E13DFC-E5BE-958F-E8B9-1467BB0186A2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BBAE4B19-2DE3-899A-ED04-5ABCDC562DAE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BF8C697B-85C8-DEBD-8058-FCE3384D3E1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AB2E2077-88B8-AC84-69B7-1330E0AB3886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 sz="1400"/>
              </a:p>
            </p:txBody>
          </p:sp>
        </p:grp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B37B3249-0066-9576-476D-3DAEB3380D7C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6028621" y="5959493"/>
              <a:ext cx="101735" cy="108000"/>
            </a:xfrm>
            <a:custGeom>
              <a:avLst/>
              <a:gdLst>
                <a:gd name="csX0" fmla="*/ 33244 w 57533"/>
                <a:gd name="csY0" fmla="*/ 30668 h 61076"/>
                <a:gd name="csX1" fmla="*/ 53650 w 57533"/>
                <a:gd name="csY1" fmla="*/ 21882 h 61076"/>
                <a:gd name="csX2" fmla="*/ 57618 w 57533"/>
                <a:gd name="csY2" fmla="*/ 17489 h 61076"/>
                <a:gd name="csX3" fmla="*/ 53225 w 57533"/>
                <a:gd name="csY3" fmla="*/ 12955 h 61076"/>
                <a:gd name="csX4" fmla="*/ 50249 w 57533"/>
                <a:gd name="csY4" fmla="*/ 14230 h 61076"/>
                <a:gd name="csX5" fmla="*/ 30977 w 57533"/>
                <a:gd name="csY5" fmla="*/ 27125 h 61076"/>
                <a:gd name="csX6" fmla="*/ 33103 w 57533"/>
                <a:gd name="csY6" fmla="*/ 6153 h 61076"/>
                <a:gd name="csX7" fmla="*/ 28851 w 57533"/>
                <a:gd name="csY7" fmla="*/ 59 h 61076"/>
                <a:gd name="csX8" fmla="*/ 24458 w 57533"/>
                <a:gd name="csY8" fmla="*/ 4310 h 61076"/>
                <a:gd name="csX9" fmla="*/ 25167 w 57533"/>
                <a:gd name="csY9" fmla="*/ 11254 h 61076"/>
                <a:gd name="csX10" fmla="*/ 26726 w 57533"/>
                <a:gd name="csY10" fmla="*/ 27125 h 61076"/>
                <a:gd name="csX11" fmla="*/ 7595 w 57533"/>
                <a:gd name="csY11" fmla="*/ 14230 h 61076"/>
                <a:gd name="csX12" fmla="*/ 4478 w 57533"/>
                <a:gd name="csY12" fmla="*/ 12955 h 61076"/>
                <a:gd name="csX13" fmla="*/ 85 w 57533"/>
                <a:gd name="csY13" fmla="*/ 17489 h 61076"/>
                <a:gd name="csX14" fmla="*/ 3060 w 57533"/>
                <a:gd name="csY14" fmla="*/ 21599 h 61076"/>
                <a:gd name="csX15" fmla="*/ 24458 w 57533"/>
                <a:gd name="csY15" fmla="*/ 30526 h 61076"/>
                <a:gd name="csX16" fmla="*/ 4052 w 57533"/>
                <a:gd name="csY16" fmla="*/ 39312 h 61076"/>
                <a:gd name="csX17" fmla="*/ 85 w 57533"/>
                <a:gd name="csY17" fmla="*/ 43705 h 61076"/>
                <a:gd name="csX18" fmla="*/ 4478 w 57533"/>
                <a:gd name="csY18" fmla="*/ 48240 h 61076"/>
                <a:gd name="csX19" fmla="*/ 7453 w 57533"/>
                <a:gd name="csY19" fmla="*/ 46965 h 61076"/>
                <a:gd name="csX20" fmla="*/ 26726 w 57533"/>
                <a:gd name="csY20" fmla="*/ 34069 h 61076"/>
                <a:gd name="csX21" fmla="*/ 24458 w 57533"/>
                <a:gd name="csY21" fmla="*/ 56884 h 61076"/>
                <a:gd name="csX22" fmla="*/ 28851 w 57533"/>
                <a:gd name="csY22" fmla="*/ 61136 h 61076"/>
                <a:gd name="csX23" fmla="*/ 33244 w 57533"/>
                <a:gd name="csY23" fmla="*/ 56884 h 61076"/>
                <a:gd name="csX24" fmla="*/ 32536 w 57533"/>
                <a:gd name="csY24" fmla="*/ 49941 h 61076"/>
                <a:gd name="csX25" fmla="*/ 30977 w 57533"/>
                <a:gd name="csY25" fmla="*/ 34069 h 61076"/>
                <a:gd name="csX26" fmla="*/ 47982 w 57533"/>
                <a:gd name="csY26" fmla="*/ 45406 h 61076"/>
                <a:gd name="csX27" fmla="*/ 53225 w 57533"/>
                <a:gd name="csY27" fmla="*/ 48240 h 61076"/>
                <a:gd name="csX28" fmla="*/ 57618 w 57533"/>
                <a:gd name="csY28" fmla="*/ 43705 h 61076"/>
                <a:gd name="csX29" fmla="*/ 54642 w 57533"/>
                <a:gd name="csY29" fmla="*/ 39596 h 61076"/>
                <a:gd name="csX30" fmla="*/ 33244 w 57533"/>
                <a:gd name="csY30" fmla="*/ 30668 h 610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57533" h="61076">
                  <a:moveTo>
                    <a:pt x="33244" y="30668"/>
                  </a:moveTo>
                  <a:cubicBezTo>
                    <a:pt x="44865" y="25567"/>
                    <a:pt x="50108" y="23583"/>
                    <a:pt x="53650" y="21882"/>
                  </a:cubicBezTo>
                  <a:cubicBezTo>
                    <a:pt x="56343" y="20749"/>
                    <a:pt x="57618" y="20182"/>
                    <a:pt x="57618" y="17489"/>
                  </a:cubicBezTo>
                  <a:cubicBezTo>
                    <a:pt x="57618" y="15080"/>
                    <a:pt x="55776" y="12955"/>
                    <a:pt x="53225" y="12955"/>
                  </a:cubicBezTo>
                  <a:cubicBezTo>
                    <a:pt x="52233" y="12955"/>
                    <a:pt x="51950" y="12955"/>
                    <a:pt x="50249" y="14230"/>
                  </a:cubicBezTo>
                  <a:lnTo>
                    <a:pt x="30977" y="27125"/>
                  </a:lnTo>
                  <a:lnTo>
                    <a:pt x="33103" y="6153"/>
                  </a:lnTo>
                  <a:cubicBezTo>
                    <a:pt x="33386" y="3602"/>
                    <a:pt x="33103" y="59"/>
                    <a:pt x="28851" y="59"/>
                  </a:cubicBezTo>
                  <a:cubicBezTo>
                    <a:pt x="27151" y="59"/>
                    <a:pt x="24458" y="1193"/>
                    <a:pt x="24458" y="4310"/>
                  </a:cubicBezTo>
                  <a:cubicBezTo>
                    <a:pt x="24458" y="5586"/>
                    <a:pt x="25025" y="9837"/>
                    <a:pt x="25167" y="11254"/>
                  </a:cubicBezTo>
                  <a:cubicBezTo>
                    <a:pt x="25450" y="13663"/>
                    <a:pt x="26442" y="23866"/>
                    <a:pt x="26726" y="27125"/>
                  </a:cubicBezTo>
                  <a:lnTo>
                    <a:pt x="7595" y="14230"/>
                  </a:lnTo>
                  <a:cubicBezTo>
                    <a:pt x="6178" y="13380"/>
                    <a:pt x="5753" y="12955"/>
                    <a:pt x="4478" y="12955"/>
                  </a:cubicBezTo>
                  <a:cubicBezTo>
                    <a:pt x="1927" y="12955"/>
                    <a:pt x="85" y="15080"/>
                    <a:pt x="85" y="17489"/>
                  </a:cubicBezTo>
                  <a:cubicBezTo>
                    <a:pt x="85" y="20323"/>
                    <a:pt x="1785" y="21032"/>
                    <a:pt x="3060" y="21599"/>
                  </a:cubicBezTo>
                  <a:lnTo>
                    <a:pt x="24458" y="30526"/>
                  </a:lnTo>
                  <a:cubicBezTo>
                    <a:pt x="12838" y="35628"/>
                    <a:pt x="7595" y="37612"/>
                    <a:pt x="4052" y="39312"/>
                  </a:cubicBezTo>
                  <a:cubicBezTo>
                    <a:pt x="1360" y="40446"/>
                    <a:pt x="85" y="41013"/>
                    <a:pt x="85" y="43705"/>
                  </a:cubicBezTo>
                  <a:cubicBezTo>
                    <a:pt x="85" y="46114"/>
                    <a:pt x="1927" y="48240"/>
                    <a:pt x="4478" y="48240"/>
                  </a:cubicBezTo>
                  <a:cubicBezTo>
                    <a:pt x="5470" y="48240"/>
                    <a:pt x="5753" y="48240"/>
                    <a:pt x="7453" y="46965"/>
                  </a:cubicBezTo>
                  <a:lnTo>
                    <a:pt x="26726" y="34069"/>
                  </a:lnTo>
                  <a:lnTo>
                    <a:pt x="24458" y="56884"/>
                  </a:lnTo>
                  <a:cubicBezTo>
                    <a:pt x="24458" y="60002"/>
                    <a:pt x="27151" y="61136"/>
                    <a:pt x="28851" y="61136"/>
                  </a:cubicBezTo>
                  <a:cubicBezTo>
                    <a:pt x="30552" y="61136"/>
                    <a:pt x="33244" y="60002"/>
                    <a:pt x="33244" y="56884"/>
                  </a:cubicBezTo>
                  <a:cubicBezTo>
                    <a:pt x="33244" y="55609"/>
                    <a:pt x="32678" y="51358"/>
                    <a:pt x="32536" y="49941"/>
                  </a:cubicBezTo>
                  <a:cubicBezTo>
                    <a:pt x="32252" y="47532"/>
                    <a:pt x="31260" y="37329"/>
                    <a:pt x="30977" y="34069"/>
                  </a:cubicBezTo>
                  <a:lnTo>
                    <a:pt x="47982" y="45406"/>
                  </a:lnTo>
                  <a:cubicBezTo>
                    <a:pt x="51667" y="48240"/>
                    <a:pt x="51950" y="48240"/>
                    <a:pt x="53225" y="48240"/>
                  </a:cubicBezTo>
                  <a:cubicBezTo>
                    <a:pt x="55776" y="48240"/>
                    <a:pt x="57618" y="46114"/>
                    <a:pt x="57618" y="43705"/>
                  </a:cubicBezTo>
                  <a:cubicBezTo>
                    <a:pt x="57618" y="40871"/>
                    <a:pt x="55918" y="40163"/>
                    <a:pt x="54642" y="39596"/>
                  </a:cubicBezTo>
                  <a:lnTo>
                    <a:pt x="33244" y="3066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37C7953F-BEE2-F7BB-4BFB-540134C78CB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631" y="5937436"/>
              <a:ext cx="39212" cy="152114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D3BFB4E1-A321-F612-9A77-2A5F893B9F2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161134" y="5930290"/>
              <a:ext cx="39212" cy="152114"/>
            </a:xfrm>
            <a:custGeom>
              <a:avLst/>
              <a:gdLst>
                <a:gd name="csX0" fmla="*/ 47110 w 46966"/>
                <a:gd name="csY0" fmla="*/ 91161 h 182196"/>
                <a:gd name="csX1" fmla="*/ 33749 w 46966"/>
                <a:gd name="csY1" fmla="*/ 34316 h 182196"/>
                <a:gd name="csX2" fmla="*/ 2169 w 46966"/>
                <a:gd name="csY2" fmla="*/ 63 h 182196"/>
                <a:gd name="csX3" fmla="*/ 144 w 46966"/>
                <a:gd name="csY3" fmla="*/ 1885 h 182196"/>
                <a:gd name="csX4" fmla="*/ 3991 w 46966"/>
                <a:gd name="csY4" fmla="*/ 6075 h 182196"/>
                <a:gd name="csX5" fmla="*/ 35369 w 46966"/>
                <a:gd name="csY5" fmla="*/ 91161 h 182196"/>
                <a:gd name="csX6" fmla="*/ 2776 w 46966"/>
                <a:gd name="csY6" fmla="*/ 177340 h 182196"/>
                <a:gd name="csX7" fmla="*/ 144 w 46966"/>
                <a:gd name="csY7" fmla="*/ 180438 h 182196"/>
                <a:gd name="csX8" fmla="*/ 2169 w 46966"/>
                <a:gd name="csY8" fmla="*/ 182260 h 182196"/>
                <a:gd name="csX9" fmla="*/ 34357 w 46966"/>
                <a:gd name="csY9" fmla="*/ 146731 h 182196"/>
                <a:gd name="csX10" fmla="*/ 47110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110" y="91161"/>
                  </a:moveTo>
                  <a:cubicBezTo>
                    <a:pt x="47110" y="76950"/>
                    <a:pt x="44884" y="54904"/>
                    <a:pt x="33749" y="34316"/>
                  </a:cubicBezTo>
                  <a:cubicBezTo>
                    <a:pt x="21603" y="11906"/>
                    <a:pt x="4193" y="63"/>
                    <a:pt x="2169" y="63"/>
                  </a:cubicBezTo>
                  <a:cubicBezTo>
                    <a:pt x="954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91" y="6075"/>
                  </a:cubicBezTo>
                  <a:cubicBezTo>
                    <a:pt x="23830" y="24113"/>
                    <a:pt x="35369" y="53082"/>
                    <a:pt x="35369" y="91161"/>
                  </a:cubicBezTo>
                  <a:cubicBezTo>
                    <a:pt x="35369" y="122317"/>
                    <a:pt x="27879" y="154383"/>
                    <a:pt x="2776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4" y="182260"/>
                    <a:pt x="2169" y="182260"/>
                  </a:cubicBezTo>
                  <a:cubicBezTo>
                    <a:pt x="4193" y="182260"/>
                    <a:pt x="22413" y="169870"/>
                    <a:pt x="34357" y="146731"/>
                  </a:cubicBezTo>
                  <a:cubicBezTo>
                    <a:pt x="44681" y="126690"/>
                    <a:pt x="47110" y="106466"/>
                    <a:pt x="4711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 sz="1400"/>
            </a:p>
          </p:txBody>
        </p:sp>
      </p:grp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F7422C00-64D3-C223-4E66-BE2D53A2BF4B}"/>
              </a:ext>
            </a:extLst>
          </p:cNvPr>
          <p:cNvCxnSpPr>
            <a:cxnSpLocks/>
          </p:cNvCxnSpPr>
          <p:nvPr/>
        </p:nvCxnSpPr>
        <p:spPr>
          <a:xfrm>
            <a:off x="8106985" y="703454"/>
            <a:ext cx="163489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31CE5609-1FA9-14CC-35DE-904695655F97}"/>
              </a:ext>
            </a:extLst>
          </p:cNvPr>
          <p:cNvSpPr txBox="1"/>
          <p:nvPr/>
        </p:nvSpPr>
        <p:spPr>
          <a:xfrm>
            <a:off x="6526784" y="549547"/>
            <a:ext cx="1713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Montserrat" pitchFamily="2" charset="77"/>
                <a:cs typeface="Times New Roman" panose="02020603050405020304" pitchFamily="18" charset="0"/>
              </a:rPr>
              <a:t>flow rate </a:t>
            </a:r>
            <a:r>
              <a:rPr lang="it-IT" sz="1200" dirty="0" err="1">
                <a:latin typeface="Montserrat" pitchFamily="2" charset="77"/>
                <a:cs typeface="Times New Roman" panose="02020603050405020304" pitchFamily="18" charset="0"/>
              </a:rPr>
              <a:t>increases</a:t>
            </a:r>
            <a:endParaRPr lang="en-CH" sz="1200" dirty="0">
              <a:solidFill>
                <a:schemeClr val="accent1"/>
              </a:solidFill>
              <a:latin typeface="Montserrat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F8ADB18C-5923-81A5-1970-A8CEA3096B22}"/>
              </a:ext>
            </a:extLst>
          </p:cNvPr>
          <p:cNvCxnSpPr>
            <a:cxnSpLocks/>
          </p:cNvCxnSpPr>
          <p:nvPr/>
        </p:nvCxnSpPr>
        <p:spPr>
          <a:xfrm>
            <a:off x="5010216" y="704284"/>
            <a:ext cx="156277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831EAFC7-FEF2-C12F-FDB6-62826AD9A25E}"/>
              </a:ext>
            </a:extLst>
          </p:cNvPr>
          <p:cNvCxnSpPr>
            <a:cxnSpLocks/>
          </p:cNvCxnSpPr>
          <p:nvPr/>
        </p:nvCxnSpPr>
        <p:spPr>
          <a:xfrm>
            <a:off x="7791278" y="11288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>
            <a:extLst>
              <a:ext uri="{FF2B5EF4-FFF2-40B4-BE49-F238E27FC236}">
                <a16:creationId xmlns:a16="http://schemas.microsoft.com/office/drawing/2014/main" id="{6AAE8359-462C-C841-F0C9-2B03CF8CAB67}"/>
              </a:ext>
            </a:extLst>
          </p:cNvPr>
          <p:cNvSpPr txBox="1"/>
          <p:nvPr/>
        </p:nvSpPr>
        <p:spPr>
          <a:xfrm>
            <a:off x="1831240" y="4464216"/>
            <a:ext cx="317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motile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are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mostly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influenced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fluid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velocity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5328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DD9AE-FBF8-6EE5-C7C1-26C5D9EC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876B-00B1-18F2-E3CA-0DBB0FE2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Conclusions &amp; future perspectives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43014-337E-0905-CB30-2CAB425F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14</a:t>
            </a:fld>
            <a:endParaRPr lang="it-I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7DF7D3-EFB9-BB08-1F62-179FE871FE3E}"/>
              </a:ext>
            </a:extLst>
          </p:cNvPr>
          <p:cNvGrpSpPr/>
          <p:nvPr/>
        </p:nvGrpSpPr>
        <p:grpSpPr>
          <a:xfrm>
            <a:off x="-2367544" y="1162551"/>
            <a:ext cx="14651485" cy="4388286"/>
            <a:chOff x="-2367544" y="1482199"/>
            <a:chExt cx="14651485" cy="438828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716F0B8-13DE-1BC7-A445-DB52E267D856}"/>
                </a:ext>
              </a:extLst>
            </p:cNvPr>
            <p:cNvSpPr/>
            <p:nvPr/>
          </p:nvSpPr>
          <p:spPr>
            <a:xfrm>
              <a:off x="5458969" y="3050722"/>
              <a:ext cx="6733032" cy="69628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54185D-003A-0F89-9BFA-991CC42451CB}"/>
                </a:ext>
              </a:extLst>
            </p:cNvPr>
            <p:cNvSpPr/>
            <p:nvPr/>
          </p:nvSpPr>
          <p:spPr>
            <a:xfrm>
              <a:off x="5903495" y="1927897"/>
              <a:ext cx="6288505" cy="69628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04686A-6560-873B-59D3-411C3EC290D9}"/>
                </a:ext>
              </a:extLst>
            </p:cNvPr>
            <p:cNvSpPr txBox="1"/>
            <p:nvPr/>
          </p:nvSpPr>
          <p:spPr>
            <a:xfrm>
              <a:off x="6730262" y="1950634"/>
              <a:ext cx="490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Information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Partitioning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can be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applied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to investigate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microbial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ecology</a:t>
              </a:r>
              <a:endParaRPr lang="en-CH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DE83393-D3F7-74E3-0556-66204822CEA1}"/>
                </a:ext>
              </a:extLst>
            </p:cNvPr>
            <p:cNvSpPr/>
            <p:nvPr/>
          </p:nvSpPr>
          <p:spPr>
            <a:xfrm rot="1827043">
              <a:off x="5119859" y="2386089"/>
              <a:ext cx="845319" cy="1907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031641C-D8E5-9E20-ECFF-27087E1410A5}"/>
                </a:ext>
              </a:extLst>
            </p:cNvPr>
            <p:cNvSpPr/>
            <p:nvPr/>
          </p:nvSpPr>
          <p:spPr>
            <a:xfrm rot="21073337">
              <a:off x="5646992" y="1625904"/>
              <a:ext cx="582574" cy="1413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6C57C1AF-2CED-D1AC-E603-AABCE801293A}"/>
                </a:ext>
              </a:extLst>
            </p:cNvPr>
            <p:cNvSpPr/>
            <p:nvPr/>
          </p:nvSpPr>
          <p:spPr>
            <a:xfrm>
              <a:off x="6334038" y="3321714"/>
              <a:ext cx="339047" cy="16438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6E0211-92B9-48DB-CF97-731EB069EE37}"/>
                </a:ext>
              </a:extLst>
            </p:cNvPr>
            <p:cNvSpPr txBox="1"/>
            <p:nvPr/>
          </p:nvSpPr>
          <p:spPr>
            <a:xfrm>
              <a:off x="6790212" y="3043745"/>
              <a:ext cx="54937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differences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in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behaviors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depending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on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bacterial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phenotype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are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quantified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endParaRPr lang="en-CH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35" name="Gruppo 35">
              <a:extLst>
                <a:ext uri="{FF2B5EF4-FFF2-40B4-BE49-F238E27FC236}">
                  <a16:creationId xmlns:a16="http://schemas.microsoft.com/office/drawing/2014/main" id="{A2E7AE49-356C-2D44-60EB-4B7A25BD7B01}"/>
                </a:ext>
              </a:extLst>
            </p:cNvPr>
            <p:cNvGrpSpPr/>
            <p:nvPr/>
          </p:nvGrpSpPr>
          <p:grpSpPr>
            <a:xfrm>
              <a:off x="-2367544" y="1482199"/>
              <a:ext cx="8485407" cy="4388286"/>
              <a:chOff x="1309697" y="3081419"/>
              <a:chExt cx="7302582" cy="3776580"/>
            </a:xfrm>
          </p:grpSpPr>
          <p:sp>
            <p:nvSpPr>
              <p:cNvPr id="36" name="Ovale 40">
                <a:extLst>
                  <a:ext uri="{FF2B5EF4-FFF2-40B4-BE49-F238E27FC236}">
                    <a16:creationId xmlns:a16="http://schemas.microsoft.com/office/drawing/2014/main" id="{B32CE00D-553E-4AF6-FE57-5467FCAFD217}"/>
                  </a:ext>
                </a:extLst>
              </p:cNvPr>
              <p:cNvSpPr/>
              <p:nvPr/>
            </p:nvSpPr>
            <p:spPr>
              <a:xfrm rot="20824350">
                <a:off x="1469769" y="3250848"/>
                <a:ext cx="4318598" cy="1731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7" name="Immagine 41">
                <a:extLst>
                  <a:ext uri="{FF2B5EF4-FFF2-40B4-BE49-F238E27FC236}">
                    <a16:creationId xmlns:a16="http://schemas.microsoft.com/office/drawing/2014/main" id="{D3896E53-DB8B-C49D-93D2-F7671DF58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309697" y="3081419"/>
                <a:ext cx="7302582" cy="3776580"/>
              </a:xfrm>
              <a:prstGeom prst="rect">
                <a:avLst/>
              </a:prstGeom>
            </p:spPr>
          </p:pic>
        </p:grp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E7F2AF73-5FDB-B5A1-7BCA-A7820720CD53}"/>
                </a:ext>
              </a:extLst>
            </p:cNvPr>
            <p:cNvSpPr/>
            <p:nvPr/>
          </p:nvSpPr>
          <p:spPr>
            <a:xfrm>
              <a:off x="6344563" y="2191605"/>
              <a:ext cx="339047" cy="16438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A462788-B91C-88EF-509A-BC1F9EEB5D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2872" y="6154384"/>
            <a:ext cx="2308528" cy="5157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2D6CCAF-9938-3531-20DD-BACF5284CE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980" y="6034394"/>
            <a:ext cx="2206706" cy="6539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6A0A6CB-747B-67C3-4EC4-4ECC0A2A2524}"/>
              </a:ext>
            </a:extLst>
          </p:cNvPr>
          <p:cNvGrpSpPr/>
          <p:nvPr/>
        </p:nvGrpSpPr>
        <p:grpSpPr>
          <a:xfrm>
            <a:off x="6332923" y="3932724"/>
            <a:ext cx="5650977" cy="1820772"/>
            <a:chOff x="6332923" y="3932724"/>
            <a:chExt cx="5650977" cy="182077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3C85C65-BA24-EA4E-7284-87BED18CA349}"/>
                </a:ext>
              </a:extLst>
            </p:cNvPr>
            <p:cNvGrpSpPr/>
            <p:nvPr/>
          </p:nvGrpSpPr>
          <p:grpSpPr>
            <a:xfrm>
              <a:off x="6332923" y="3932724"/>
              <a:ext cx="5629114" cy="369332"/>
              <a:chOff x="6175039" y="3932724"/>
              <a:chExt cx="5629114" cy="369332"/>
            </a:xfrm>
          </p:grpSpPr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13F9BD17-4A9A-8408-C21A-C188E77BD00C}"/>
                  </a:ext>
                </a:extLst>
              </p:cNvPr>
              <p:cNvSpPr/>
              <p:nvPr/>
            </p:nvSpPr>
            <p:spPr>
              <a:xfrm>
                <a:off x="6175039" y="4054075"/>
                <a:ext cx="339047" cy="164387"/>
              </a:xfrm>
              <a:prstGeom prst="rightArrow">
                <a:avLst/>
              </a:pr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C25FE-4609-F51E-B989-3D78FD93E885}"/>
                  </a:ext>
                </a:extLst>
              </p:cNvPr>
              <p:cNvSpPr txBox="1"/>
              <p:nvPr/>
            </p:nvSpPr>
            <p:spPr>
              <a:xfrm>
                <a:off x="6492223" y="3932724"/>
                <a:ext cx="5311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different</a:t>
                </a:r>
                <a:r>
                  <a:rPr lang="it-IT" b="1" dirty="0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 </a:t>
                </a:r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combinations</a:t>
                </a:r>
                <a:r>
                  <a:rPr lang="it-IT" b="1" dirty="0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 of </a:t>
                </a:r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variables</a:t>
                </a:r>
                <a:endParaRPr lang="en-CH" b="1" dirty="0">
                  <a:solidFill>
                    <a:srgbClr val="7AA1C5"/>
                  </a:solidFill>
                  <a:latin typeface="Montserrat SemiBold" pitchFamily="2" charset="77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7E0C0A0-E6C7-1874-9A00-9AB47DF939DD}"/>
                </a:ext>
              </a:extLst>
            </p:cNvPr>
            <p:cNvGrpSpPr/>
            <p:nvPr/>
          </p:nvGrpSpPr>
          <p:grpSpPr>
            <a:xfrm>
              <a:off x="6334038" y="4744110"/>
              <a:ext cx="5649862" cy="369332"/>
              <a:chOff x="6176154" y="4559444"/>
              <a:chExt cx="5649862" cy="36933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8A31F2-81F7-56D3-B601-1D600AF2320A}"/>
                  </a:ext>
                </a:extLst>
              </p:cNvPr>
              <p:cNvSpPr txBox="1"/>
              <p:nvPr/>
            </p:nvSpPr>
            <p:spPr>
              <a:xfrm>
                <a:off x="6514086" y="4559444"/>
                <a:ext cx="5311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segment</a:t>
                </a:r>
                <a:r>
                  <a:rPr lang="it-IT" b="1" dirty="0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 </a:t>
                </a:r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trajectories</a:t>
                </a:r>
                <a:endParaRPr lang="it-IT" b="1" dirty="0">
                  <a:solidFill>
                    <a:srgbClr val="7AA1C5"/>
                  </a:solidFill>
                  <a:latin typeface="Montserrat SemiBold" pitchFamily="2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88CB4A0C-A0DD-90C8-C227-25DDC8FF1DC5}"/>
                  </a:ext>
                </a:extLst>
              </p:cNvPr>
              <p:cNvSpPr/>
              <p:nvPr/>
            </p:nvSpPr>
            <p:spPr>
              <a:xfrm>
                <a:off x="6176154" y="4687834"/>
                <a:ext cx="339047" cy="164387"/>
              </a:xfrm>
              <a:prstGeom prst="rightArrow">
                <a:avLst/>
              </a:pr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7E0A13C-2E90-EDFC-1AEC-28DECCA9B2B3}"/>
                </a:ext>
              </a:extLst>
            </p:cNvPr>
            <p:cNvSpPr txBox="1"/>
            <p:nvPr/>
          </p:nvSpPr>
          <p:spPr>
            <a:xfrm>
              <a:off x="7069863" y="5168721"/>
              <a:ext cx="4472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618EC2"/>
                </a:buClr>
                <a:buSzPct val="120000"/>
                <a:buFont typeface="Wingdings" pitchFamily="2" charset="2"/>
                <a:buChar char="§"/>
              </a:pPr>
              <a:r>
                <a:rPr lang="it-IT" sz="1600" dirty="0">
                  <a:latin typeface="Montserrat" pitchFamily="2" charset="77"/>
                </a:rPr>
                <a:t>running </a:t>
              </a:r>
              <a:r>
                <a:rPr lang="it-IT" sz="1600" dirty="0" err="1">
                  <a:latin typeface="Montserrat" pitchFamily="2" charset="77"/>
                </a:rPr>
                <a:t>segments</a:t>
              </a:r>
              <a:endParaRPr lang="it-IT" sz="1600" dirty="0">
                <a:latin typeface="Montserrat" pitchFamily="2" charset="77"/>
              </a:endParaRPr>
            </a:p>
            <a:p>
              <a:pPr marL="285750" indent="-285750">
                <a:buClr>
                  <a:srgbClr val="618EC2"/>
                </a:buClr>
                <a:buSzPct val="120000"/>
                <a:buFont typeface="Wingdings" pitchFamily="2" charset="2"/>
                <a:buChar char="§"/>
              </a:pPr>
              <a:r>
                <a:rPr lang="it-IT" sz="1600" dirty="0" err="1">
                  <a:latin typeface="Montserrat" pitchFamily="2" charset="77"/>
                </a:rPr>
                <a:t>segments</a:t>
              </a:r>
              <a:r>
                <a:rPr lang="it-IT" sz="1600" dirty="0">
                  <a:latin typeface="Montserrat" pitchFamily="2" charset="77"/>
                </a:rPr>
                <a:t> in </a:t>
              </a:r>
              <a:r>
                <a:rPr lang="it-IT" sz="1600" dirty="0" err="1">
                  <a:latin typeface="Montserrat" pitchFamily="2" charset="77"/>
                </a:rPr>
                <a:t>pores</a:t>
              </a:r>
              <a:r>
                <a:rPr lang="it-IT" sz="1600" dirty="0">
                  <a:latin typeface="Montserrat" pitchFamily="2" charset="77"/>
                </a:rPr>
                <a:t> VS </a:t>
              </a:r>
              <a:r>
                <a:rPr lang="it-IT" sz="1600" dirty="0" err="1">
                  <a:latin typeface="Montserrat" pitchFamily="2" charset="77"/>
                </a:rPr>
                <a:t>pore-throats</a:t>
              </a:r>
              <a:endParaRPr lang="en-CH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6744-C7B8-ED8B-311F-6CB77BD0B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EF12719-DB75-D016-CB90-D2BE192868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-599957" y="1687146"/>
            <a:ext cx="6642100" cy="6578600"/>
          </a:xfrm>
          <a:prstGeom prst="rect">
            <a:avLst/>
          </a:prstGeom>
        </p:spPr>
      </p:pic>
      <p:sp>
        <p:nvSpPr>
          <p:cNvPr id="34" name="Arc 33">
            <a:extLst>
              <a:ext uri="{FF2B5EF4-FFF2-40B4-BE49-F238E27FC236}">
                <a16:creationId xmlns:a16="http://schemas.microsoft.com/office/drawing/2014/main" id="{3ACD442D-1374-45D1-DD4A-B5D862B94205}"/>
              </a:ext>
            </a:extLst>
          </p:cNvPr>
          <p:cNvSpPr/>
          <p:nvPr/>
        </p:nvSpPr>
        <p:spPr>
          <a:xfrm rot="8867259">
            <a:off x="4102860" y="1685736"/>
            <a:ext cx="3918492" cy="2811097"/>
          </a:xfrm>
          <a:prstGeom prst="arc">
            <a:avLst>
              <a:gd name="adj1" fmla="val 16147637"/>
              <a:gd name="adj2" fmla="val 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7163D-38F8-0B8D-8609-4CA1C2C8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Soil microbial communities live in heterogenous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B1865-EA0C-5B02-8F55-CADEB47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2</a:t>
            </a:fld>
            <a:endParaRPr lang="it-IT" dirty="0"/>
          </a:p>
        </p:txBody>
      </p:sp>
      <p:grpSp>
        <p:nvGrpSpPr>
          <p:cNvPr id="8" name="Gruppo 35">
            <a:extLst>
              <a:ext uri="{FF2B5EF4-FFF2-40B4-BE49-F238E27FC236}">
                <a16:creationId xmlns:a16="http://schemas.microsoft.com/office/drawing/2014/main" id="{7177C733-5525-09FE-46C5-57182628B246}"/>
              </a:ext>
            </a:extLst>
          </p:cNvPr>
          <p:cNvGrpSpPr/>
          <p:nvPr/>
        </p:nvGrpSpPr>
        <p:grpSpPr>
          <a:xfrm>
            <a:off x="5832824" y="801738"/>
            <a:ext cx="6916647" cy="3576991"/>
            <a:chOff x="1309697" y="3081419"/>
            <a:chExt cx="7302582" cy="3776580"/>
          </a:xfrm>
        </p:grpSpPr>
        <p:sp>
          <p:nvSpPr>
            <p:cNvPr id="13" name="Ovale 40">
              <a:extLst>
                <a:ext uri="{FF2B5EF4-FFF2-40B4-BE49-F238E27FC236}">
                  <a16:creationId xmlns:a16="http://schemas.microsoft.com/office/drawing/2014/main" id="{827137A6-59AE-8427-3650-EB9C79A305FB}"/>
                </a:ext>
              </a:extLst>
            </p:cNvPr>
            <p:cNvSpPr/>
            <p:nvPr/>
          </p:nvSpPr>
          <p:spPr>
            <a:xfrm rot="20824350">
              <a:off x="1469769" y="3250848"/>
              <a:ext cx="4318598" cy="17318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41">
              <a:extLst>
                <a:ext uri="{FF2B5EF4-FFF2-40B4-BE49-F238E27FC236}">
                  <a16:creationId xmlns:a16="http://schemas.microsoft.com/office/drawing/2014/main" id="{C47ABD80-107A-886F-E2A6-4613BD6E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309697" y="3081419"/>
              <a:ext cx="7302582" cy="3776580"/>
            </a:xfrm>
            <a:prstGeom prst="rect">
              <a:avLst/>
            </a:prstGeom>
          </p:spPr>
        </p:pic>
      </p:grpSp>
      <p:grpSp>
        <p:nvGrpSpPr>
          <p:cNvPr id="10" name="Gruppo 37">
            <a:extLst>
              <a:ext uri="{FF2B5EF4-FFF2-40B4-BE49-F238E27FC236}">
                <a16:creationId xmlns:a16="http://schemas.microsoft.com/office/drawing/2014/main" id="{67450CB7-E197-CB99-402B-0761183FF6F4}"/>
              </a:ext>
            </a:extLst>
          </p:cNvPr>
          <p:cNvGrpSpPr/>
          <p:nvPr/>
        </p:nvGrpSpPr>
        <p:grpSpPr>
          <a:xfrm>
            <a:off x="6095999" y="699341"/>
            <a:ext cx="1798228" cy="707886"/>
            <a:chOff x="455816" y="6031804"/>
            <a:chExt cx="1798228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38 1">
                  <a:extLst>
                    <a:ext uri="{FF2B5EF4-FFF2-40B4-BE49-F238E27FC236}">
                      <a16:creationId xmlns:a16="http://schemas.microsoft.com/office/drawing/2014/main" id="{0D7EAA8E-166E-A42C-259B-F40A9E078FAC}"/>
                    </a:ext>
                  </a:extLst>
                </p:cNvPr>
                <p:cNvSpPr txBox="1"/>
                <p:nvPr/>
              </p:nvSpPr>
              <p:spPr>
                <a:xfrm>
                  <a:off x="455816" y="6031804"/>
                  <a:ext cx="179822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it-IT" sz="4000" i="1" smtClean="0">
                          <a:ln w="57150">
                            <a:solidFill>
                              <a:schemeClr val="bg1"/>
                            </a:solidFill>
                          </a:ln>
                          <a:noFill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4000" b="1" dirty="0">
                      <a:ln w="76200">
                        <a:solidFill>
                          <a:schemeClr val="bg1"/>
                        </a:solidFill>
                      </a:ln>
                      <a:noFill/>
                      <a:latin typeface="Montserrat" pitchFamily="2" charset="77"/>
                      <a:cs typeface="Times New Roman" panose="02020603050405020304" pitchFamily="18" charset="0"/>
                    </a:rPr>
                    <a:t>µm</a:t>
                  </a:r>
                </a:p>
              </p:txBody>
            </p:sp>
          </mc:Choice>
          <mc:Fallback xmlns="">
            <p:sp>
              <p:nvSpPr>
                <p:cNvPr id="11" name="CasellaDiTesto 38 1">
                  <a:extLst>
                    <a:ext uri="{FF2B5EF4-FFF2-40B4-BE49-F238E27FC236}">
                      <a16:creationId xmlns:a16="http://schemas.microsoft.com/office/drawing/2014/main" id="{0D7EAA8E-166E-A42C-259B-F40A9E078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816" y="6031804"/>
                  <a:ext cx="1798228" cy="707886"/>
                </a:xfrm>
                <a:prstGeom prst="rect">
                  <a:avLst/>
                </a:prstGeom>
                <a:blipFill>
                  <a:blip r:embed="rId10"/>
                  <a:stretch>
                    <a:fillRect b="-26786"/>
                  </a:stretch>
                </a:blipFill>
              </p:spPr>
              <p:txBody>
                <a:bodyPr/>
                <a:lstStyle/>
                <a:p>
                  <a:r>
                    <a:rPr lang="en-001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Immagine 39" descr="Immagine che contiene Policromia, blu, luce, arcobaleno&#10;&#10;Il contenuto generato dall'IA potrebbe non essere corretto.">
              <a:extLst>
                <a:ext uri="{FF2B5EF4-FFF2-40B4-BE49-F238E27FC236}">
                  <a16:creationId xmlns:a16="http://schemas.microsoft.com/office/drawing/2014/main" id="{F73E6E6D-3A37-3091-CC18-278B33C169A6}"/>
                </a:ext>
              </a:extLst>
            </p:cNvPr>
            <p:cNvPicPr/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261" r="1999" b="68292"/>
            <a:stretch/>
          </p:blipFill>
          <p:spPr>
            <a:xfrm>
              <a:off x="714000" y="6280355"/>
              <a:ext cx="1281860" cy="373570"/>
            </a:xfrm>
            <a:custGeom>
              <a:avLst/>
              <a:gdLst/>
              <a:ahLst/>
              <a:cxnLst/>
              <a:rect l="l" t="t" r="r" b="b"/>
              <a:pathLst>
                <a:path w="1281860" h="373570">
                  <a:moveTo>
                    <a:pt x="71093" y="88297"/>
                  </a:moveTo>
                  <a:cubicBezTo>
                    <a:pt x="90813" y="88297"/>
                    <a:pt x="114312" y="96924"/>
                    <a:pt x="141591" y="114179"/>
                  </a:cubicBezTo>
                  <a:cubicBezTo>
                    <a:pt x="168870" y="131434"/>
                    <a:pt x="189576" y="140061"/>
                    <a:pt x="203708" y="140061"/>
                  </a:cubicBezTo>
                  <a:cubicBezTo>
                    <a:pt x="217676" y="140061"/>
                    <a:pt x="229344" y="136364"/>
                    <a:pt x="238711" y="128969"/>
                  </a:cubicBezTo>
                  <a:cubicBezTo>
                    <a:pt x="248078" y="121574"/>
                    <a:pt x="257527" y="110071"/>
                    <a:pt x="267058" y="94459"/>
                  </a:cubicBezTo>
                  <a:lnTo>
                    <a:pt x="286778" y="107770"/>
                  </a:lnTo>
                  <a:cubicBezTo>
                    <a:pt x="279711" y="122396"/>
                    <a:pt x="268537" y="137144"/>
                    <a:pt x="253254" y="152016"/>
                  </a:cubicBezTo>
                  <a:cubicBezTo>
                    <a:pt x="237971" y="166888"/>
                    <a:pt x="219402" y="174324"/>
                    <a:pt x="197546" y="174324"/>
                  </a:cubicBezTo>
                  <a:cubicBezTo>
                    <a:pt x="176512" y="174324"/>
                    <a:pt x="152478" y="165697"/>
                    <a:pt x="125446" y="148442"/>
                  </a:cubicBezTo>
                  <a:cubicBezTo>
                    <a:pt x="98413" y="131187"/>
                    <a:pt x="77749" y="122560"/>
                    <a:pt x="63452" y="122560"/>
                  </a:cubicBezTo>
                  <a:cubicBezTo>
                    <a:pt x="51456" y="122560"/>
                    <a:pt x="40938" y="126339"/>
                    <a:pt x="31900" y="133899"/>
                  </a:cubicBezTo>
                  <a:cubicBezTo>
                    <a:pt x="22862" y="141458"/>
                    <a:pt x="14892" y="152468"/>
                    <a:pt x="7990" y="166929"/>
                  </a:cubicBezTo>
                  <a:lnTo>
                    <a:pt x="0" y="162422"/>
                  </a:lnTo>
                  <a:lnTo>
                    <a:pt x="0" y="139727"/>
                  </a:lnTo>
                  <a:lnTo>
                    <a:pt x="22040" y="107647"/>
                  </a:lnTo>
                  <a:cubicBezTo>
                    <a:pt x="35844" y="94747"/>
                    <a:pt x="52195" y="88297"/>
                    <a:pt x="71093" y="88297"/>
                  </a:cubicBezTo>
                  <a:close/>
                  <a:moveTo>
                    <a:pt x="470549" y="4038"/>
                  </a:moveTo>
                  <a:lnTo>
                    <a:pt x="549301" y="4038"/>
                  </a:lnTo>
                  <a:lnTo>
                    <a:pt x="549301" y="145894"/>
                  </a:lnTo>
                  <a:cubicBezTo>
                    <a:pt x="549301" y="191328"/>
                    <a:pt x="569999" y="211521"/>
                    <a:pt x="604327" y="211521"/>
                  </a:cubicBezTo>
                  <a:cubicBezTo>
                    <a:pt x="641179" y="211521"/>
                    <a:pt x="667430" y="188300"/>
                    <a:pt x="667430" y="138322"/>
                  </a:cubicBezTo>
                  <a:lnTo>
                    <a:pt x="667430" y="4038"/>
                  </a:lnTo>
                  <a:lnTo>
                    <a:pt x="746183" y="4038"/>
                  </a:lnTo>
                  <a:lnTo>
                    <a:pt x="746183" y="275634"/>
                  </a:lnTo>
                  <a:lnTo>
                    <a:pt x="675003" y="275634"/>
                  </a:lnTo>
                  <a:lnTo>
                    <a:pt x="675003" y="242316"/>
                  </a:lnTo>
                  <a:cubicBezTo>
                    <a:pt x="657839" y="269576"/>
                    <a:pt x="630073" y="279673"/>
                    <a:pt x="603822" y="279673"/>
                  </a:cubicBezTo>
                  <a:cubicBezTo>
                    <a:pt x="581610" y="279673"/>
                    <a:pt x="563436" y="273615"/>
                    <a:pt x="549301" y="262004"/>
                  </a:cubicBezTo>
                  <a:lnTo>
                    <a:pt x="549301" y="373570"/>
                  </a:lnTo>
                  <a:lnTo>
                    <a:pt x="470549" y="373570"/>
                  </a:lnTo>
                  <a:close/>
                  <a:moveTo>
                    <a:pt x="983508" y="0"/>
                  </a:moveTo>
                  <a:cubicBezTo>
                    <a:pt x="1021370" y="0"/>
                    <a:pt x="1053679" y="14640"/>
                    <a:pt x="1072862" y="44424"/>
                  </a:cubicBezTo>
                  <a:cubicBezTo>
                    <a:pt x="1094569" y="16659"/>
                    <a:pt x="1129907" y="0"/>
                    <a:pt x="1170798" y="0"/>
                  </a:cubicBezTo>
                  <a:cubicBezTo>
                    <a:pt x="1235416" y="0"/>
                    <a:pt x="1281860" y="37357"/>
                    <a:pt x="1281860" y="120148"/>
                  </a:cubicBezTo>
                  <a:lnTo>
                    <a:pt x="1281860" y="275634"/>
                  </a:lnTo>
                  <a:lnTo>
                    <a:pt x="1203107" y="275634"/>
                  </a:lnTo>
                  <a:lnTo>
                    <a:pt x="1203107" y="132264"/>
                  </a:lnTo>
                  <a:cubicBezTo>
                    <a:pt x="1203107" y="88344"/>
                    <a:pt x="1183419" y="68151"/>
                    <a:pt x="1151615" y="68151"/>
                  </a:cubicBezTo>
                  <a:cubicBezTo>
                    <a:pt x="1116277" y="68151"/>
                    <a:pt x="1091541" y="90868"/>
                    <a:pt x="1091541" y="139332"/>
                  </a:cubicBezTo>
                  <a:lnTo>
                    <a:pt x="1091541" y="275634"/>
                  </a:lnTo>
                  <a:lnTo>
                    <a:pt x="1012788" y="275634"/>
                  </a:lnTo>
                  <a:lnTo>
                    <a:pt x="1012788" y="132264"/>
                  </a:lnTo>
                  <a:cubicBezTo>
                    <a:pt x="1012788" y="88344"/>
                    <a:pt x="994109" y="68151"/>
                    <a:pt x="961296" y="68151"/>
                  </a:cubicBezTo>
                  <a:cubicBezTo>
                    <a:pt x="926463" y="68151"/>
                    <a:pt x="901726" y="90868"/>
                    <a:pt x="901726" y="139332"/>
                  </a:cubicBezTo>
                  <a:lnTo>
                    <a:pt x="901726" y="275634"/>
                  </a:lnTo>
                  <a:lnTo>
                    <a:pt x="822974" y="275634"/>
                  </a:lnTo>
                  <a:lnTo>
                    <a:pt x="822974" y="4038"/>
                  </a:lnTo>
                  <a:lnTo>
                    <a:pt x="898193" y="4038"/>
                  </a:lnTo>
                  <a:lnTo>
                    <a:pt x="898193" y="35338"/>
                  </a:lnTo>
                  <a:cubicBezTo>
                    <a:pt x="918385" y="12116"/>
                    <a:pt x="948675" y="0"/>
                    <a:pt x="983508" y="0"/>
                  </a:cubicBezTo>
                  <a:close/>
                </a:path>
              </a:pathLst>
            </a:cu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FA4E1B-AB41-E1C6-32F5-6940136DA542}"/>
              </a:ext>
            </a:extLst>
          </p:cNvPr>
          <p:cNvSpPr txBox="1"/>
          <p:nvPr/>
        </p:nvSpPr>
        <p:spPr>
          <a:xfrm>
            <a:off x="1889576" y="2087789"/>
            <a:ext cx="1687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soil respiration</a:t>
            </a:r>
            <a:endParaRPr lang="en-CH" sz="1600" dirty="0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3E562-2AAC-4EFB-7F85-454BE5E84473}"/>
              </a:ext>
            </a:extLst>
          </p:cNvPr>
          <p:cNvSpPr txBox="1"/>
          <p:nvPr/>
        </p:nvSpPr>
        <p:spPr>
          <a:xfrm>
            <a:off x="3828564" y="2087789"/>
            <a:ext cx="1309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ontserrat" pitchFamily="2" charset="77"/>
              </a:rPr>
              <a:t>irrigation</a:t>
            </a:r>
            <a:endParaRPr lang="en-CH" sz="1600" dirty="0"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9486E-2C45-B319-B840-7732D3113970}"/>
              </a:ext>
            </a:extLst>
          </p:cNvPr>
          <p:cNvSpPr txBox="1"/>
          <p:nvPr/>
        </p:nvSpPr>
        <p:spPr>
          <a:xfrm>
            <a:off x="1236760" y="4226716"/>
            <a:ext cx="1687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percolation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1862B-F7B7-4AB9-8E30-4E01596043E8}"/>
              </a:ext>
            </a:extLst>
          </p:cNvPr>
          <p:cNvSpPr txBox="1"/>
          <p:nvPr/>
        </p:nvSpPr>
        <p:spPr>
          <a:xfrm>
            <a:off x="152399" y="5623367"/>
            <a:ext cx="212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vadose zone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CA0EBC-8401-488A-276D-7FD7E1C7835E}"/>
              </a:ext>
            </a:extLst>
          </p:cNvPr>
          <p:cNvSpPr txBox="1"/>
          <p:nvPr/>
        </p:nvSpPr>
        <p:spPr>
          <a:xfrm>
            <a:off x="152400" y="6494480"/>
            <a:ext cx="212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saturated zone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51124B-B7D2-3C6E-599C-2D90680584E4}"/>
              </a:ext>
            </a:extLst>
          </p:cNvPr>
          <p:cNvSpPr txBox="1"/>
          <p:nvPr/>
        </p:nvSpPr>
        <p:spPr>
          <a:xfrm>
            <a:off x="-49413" y="2087789"/>
            <a:ext cx="1687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precipitation</a:t>
            </a:r>
            <a:endParaRPr lang="en-CH" sz="1600" dirty="0"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6E6262-8B56-AA97-54FF-86476B8F0241}"/>
              </a:ext>
            </a:extLst>
          </p:cNvPr>
          <p:cNvSpPr txBox="1"/>
          <p:nvPr/>
        </p:nvSpPr>
        <p:spPr>
          <a:xfrm>
            <a:off x="784667" y="3315163"/>
            <a:ext cx="1687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evaporation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E31B4A-0CAA-C854-6829-3108391C19A4}"/>
              </a:ext>
            </a:extLst>
          </p:cNvPr>
          <p:cNvSpPr>
            <a:spLocks noChangeAspect="1"/>
          </p:cNvSpPr>
          <p:nvPr/>
        </p:nvSpPr>
        <p:spPr>
          <a:xfrm>
            <a:off x="4303356" y="4022322"/>
            <a:ext cx="180000" cy="180000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BF7A20-B038-93D9-42CE-9A440CCB68B2}"/>
              </a:ext>
            </a:extLst>
          </p:cNvPr>
          <p:cNvGrpSpPr/>
          <p:nvPr/>
        </p:nvGrpSpPr>
        <p:grpSpPr>
          <a:xfrm>
            <a:off x="3906787" y="6101135"/>
            <a:ext cx="2685898" cy="707886"/>
            <a:chOff x="3404925" y="6309814"/>
            <a:chExt cx="2685898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8 2">
                  <a:extLst>
                    <a:ext uri="{FF2B5EF4-FFF2-40B4-BE49-F238E27FC236}">
                      <a16:creationId xmlns:a16="http://schemas.microsoft.com/office/drawing/2014/main" id="{092C1F4E-558C-2E95-9F0E-C897EEE0B58B}"/>
                    </a:ext>
                  </a:extLst>
                </p:cNvPr>
                <p:cNvSpPr txBox="1"/>
                <p:nvPr/>
              </p:nvSpPr>
              <p:spPr>
                <a:xfrm>
                  <a:off x="3404925" y="6309814"/>
                  <a:ext cx="268589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it-IT" sz="4000" i="1" smtClean="0">
                          <a:ln w="57150">
                            <a:solidFill>
                              <a:schemeClr val="bg1"/>
                            </a:solidFill>
                          </a:ln>
                          <a:noFill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4000" b="1" dirty="0">
                      <a:ln w="76200">
                        <a:solidFill>
                          <a:schemeClr val="bg1"/>
                        </a:solidFill>
                      </a:ln>
                      <a:noFill/>
                      <a:latin typeface="Montserrat" pitchFamily="2" charset="77"/>
                      <a:cs typeface="Times New Roman" panose="02020603050405020304" pitchFamily="18" charset="0"/>
                    </a:rPr>
                    <a:t>km - m</a:t>
                  </a:r>
                </a:p>
              </p:txBody>
            </p:sp>
          </mc:Choice>
          <mc:Fallback xmlns="">
            <p:sp>
              <p:nvSpPr>
                <p:cNvPr id="36" name="CasellaDiTesto 38 2">
                  <a:extLst>
                    <a:ext uri="{FF2B5EF4-FFF2-40B4-BE49-F238E27FC236}">
                      <a16:creationId xmlns:a16="http://schemas.microsoft.com/office/drawing/2014/main" id="{092C1F4E-558C-2E95-9F0E-C897EEE0B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4925" y="6309814"/>
                  <a:ext cx="2685898" cy="707886"/>
                </a:xfrm>
                <a:prstGeom prst="rect">
                  <a:avLst/>
                </a:prstGeom>
                <a:blipFill>
                  <a:blip r:embed="rId12"/>
                  <a:stretch>
                    <a:fillRect b="-26316"/>
                  </a:stretch>
                </a:blipFill>
              </p:spPr>
              <p:txBody>
                <a:bodyPr/>
                <a:lstStyle/>
                <a:p>
                  <a:r>
                    <a:rPr lang="en-001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 descr="Immagine che contiene Policromia, blu, luce, arcobaleno&#10;&#10;Il contenuto generato dall'IA potrebbe non essere corretto.">
              <a:extLst>
                <a:ext uri="{FF2B5EF4-FFF2-40B4-BE49-F238E27FC236}">
                  <a16:creationId xmlns:a16="http://schemas.microsoft.com/office/drawing/2014/main" id="{0FB0F1E4-94FC-175C-BE91-C67197ED2A03}"/>
                </a:ext>
              </a:extLst>
            </p:cNvPr>
            <p:cNvPicPr/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720" t="8292" r="1488" b="13891"/>
            <a:stretch>
              <a:fillRect/>
            </a:stretch>
          </p:blipFill>
          <p:spPr>
            <a:xfrm>
              <a:off x="3598204" y="6462395"/>
              <a:ext cx="2293221" cy="374580"/>
            </a:xfrm>
            <a:custGeom>
              <a:avLst/>
              <a:gdLst/>
              <a:ahLst/>
              <a:cxnLst/>
              <a:rect l="l" t="t" r="r" b="b"/>
              <a:pathLst>
                <a:path w="2293221" h="374580">
                  <a:moveTo>
                    <a:pt x="1481339" y="200920"/>
                  </a:moveTo>
                  <a:lnTo>
                    <a:pt x="1624204" y="200920"/>
                  </a:lnTo>
                  <a:lnTo>
                    <a:pt x="1624204" y="264023"/>
                  </a:lnTo>
                  <a:lnTo>
                    <a:pt x="1481339" y="264023"/>
                  </a:lnTo>
                  <a:close/>
                  <a:moveTo>
                    <a:pt x="82330" y="187243"/>
                  </a:moveTo>
                  <a:cubicBezTo>
                    <a:pt x="102049" y="187243"/>
                    <a:pt x="125549" y="195870"/>
                    <a:pt x="152828" y="213125"/>
                  </a:cubicBezTo>
                  <a:cubicBezTo>
                    <a:pt x="180106" y="230380"/>
                    <a:pt x="200812" y="239007"/>
                    <a:pt x="214945" y="239007"/>
                  </a:cubicBezTo>
                  <a:cubicBezTo>
                    <a:pt x="228913" y="239007"/>
                    <a:pt x="240580" y="235310"/>
                    <a:pt x="249947" y="227915"/>
                  </a:cubicBezTo>
                  <a:cubicBezTo>
                    <a:pt x="259314" y="220520"/>
                    <a:pt x="268763" y="209017"/>
                    <a:pt x="278294" y="193405"/>
                  </a:cubicBezTo>
                  <a:lnTo>
                    <a:pt x="298014" y="206716"/>
                  </a:lnTo>
                  <a:cubicBezTo>
                    <a:pt x="290948" y="221341"/>
                    <a:pt x="279773" y="236090"/>
                    <a:pt x="264490" y="250962"/>
                  </a:cubicBezTo>
                  <a:cubicBezTo>
                    <a:pt x="249208" y="265834"/>
                    <a:pt x="230638" y="273270"/>
                    <a:pt x="208782" y="273270"/>
                  </a:cubicBezTo>
                  <a:cubicBezTo>
                    <a:pt x="187748" y="273270"/>
                    <a:pt x="163714" y="264643"/>
                    <a:pt x="136682" y="247388"/>
                  </a:cubicBezTo>
                  <a:cubicBezTo>
                    <a:pt x="109650" y="230133"/>
                    <a:pt x="88985" y="221506"/>
                    <a:pt x="74688" y="221506"/>
                  </a:cubicBezTo>
                  <a:cubicBezTo>
                    <a:pt x="62692" y="221506"/>
                    <a:pt x="52175" y="225285"/>
                    <a:pt x="43137" y="232845"/>
                  </a:cubicBezTo>
                  <a:cubicBezTo>
                    <a:pt x="34098" y="240404"/>
                    <a:pt x="26128" y="251414"/>
                    <a:pt x="19226" y="265875"/>
                  </a:cubicBezTo>
                  <a:lnTo>
                    <a:pt x="0" y="255029"/>
                  </a:lnTo>
                  <a:cubicBezTo>
                    <a:pt x="8381" y="235638"/>
                    <a:pt x="19473" y="219493"/>
                    <a:pt x="33277" y="206593"/>
                  </a:cubicBezTo>
                  <a:cubicBezTo>
                    <a:pt x="47080" y="193693"/>
                    <a:pt x="63431" y="187243"/>
                    <a:pt x="82330" y="187243"/>
                  </a:cubicBezTo>
                  <a:close/>
                  <a:moveTo>
                    <a:pt x="1994869" y="98946"/>
                  </a:moveTo>
                  <a:cubicBezTo>
                    <a:pt x="2019774" y="98946"/>
                    <a:pt x="2041566" y="105256"/>
                    <a:pt x="2060244" y="117877"/>
                  </a:cubicBezTo>
                  <a:cubicBezTo>
                    <a:pt x="2069584" y="124187"/>
                    <a:pt x="2077345" y="132159"/>
                    <a:pt x="2083529" y="141793"/>
                  </a:cubicBezTo>
                  <a:lnTo>
                    <a:pt x="2084623" y="143915"/>
                  </a:lnTo>
                  <a:lnTo>
                    <a:pt x="2087315" y="139584"/>
                  </a:lnTo>
                  <a:cubicBezTo>
                    <a:pt x="2094593" y="131170"/>
                    <a:pt x="2103239" y="123850"/>
                    <a:pt x="2113251" y="117624"/>
                  </a:cubicBezTo>
                  <a:cubicBezTo>
                    <a:pt x="2133276" y="105172"/>
                    <a:pt x="2156245" y="98946"/>
                    <a:pt x="2182159" y="98946"/>
                  </a:cubicBezTo>
                  <a:cubicBezTo>
                    <a:pt x="2203699" y="98946"/>
                    <a:pt x="2222798" y="103237"/>
                    <a:pt x="2239457" y="111819"/>
                  </a:cubicBezTo>
                  <a:cubicBezTo>
                    <a:pt x="2256116" y="120401"/>
                    <a:pt x="2269242" y="133526"/>
                    <a:pt x="2278834" y="151195"/>
                  </a:cubicBezTo>
                  <a:cubicBezTo>
                    <a:pt x="2288425" y="168864"/>
                    <a:pt x="2293221" y="191497"/>
                    <a:pt x="2293221" y="219094"/>
                  </a:cubicBezTo>
                  <a:lnTo>
                    <a:pt x="2293221" y="374580"/>
                  </a:lnTo>
                  <a:lnTo>
                    <a:pt x="2214468" y="374580"/>
                  </a:lnTo>
                  <a:lnTo>
                    <a:pt x="2214468" y="231210"/>
                  </a:lnTo>
                  <a:cubicBezTo>
                    <a:pt x="2214468" y="209334"/>
                    <a:pt x="2209925" y="193180"/>
                    <a:pt x="2200838" y="182747"/>
                  </a:cubicBezTo>
                  <a:cubicBezTo>
                    <a:pt x="2191751" y="172314"/>
                    <a:pt x="2178962" y="167097"/>
                    <a:pt x="2162471" y="167097"/>
                  </a:cubicBezTo>
                  <a:cubicBezTo>
                    <a:pt x="2151029" y="167097"/>
                    <a:pt x="2140764" y="169705"/>
                    <a:pt x="2131677" y="174922"/>
                  </a:cubicBezTo>
                  <a:cubicBezTo>
                    <a:pt x="2122590" y="180138"/>
                    <a:pt x="2115523" y="187963"/>
                    <a:pt x="2110474" y="198396"/>
                  </a:cubicBezTo>
                  <a:cubicBezTo>
                    <a:pt x="2105426" y="208829"/>
                    <a:pt x="2102902" y="222123"/>
                    <a:pt x="2102902" y="238277"/>
                  </a:cubicBezTo>
                  <a:lnTo>
                    <a:pt x="2102902" y="374580"/>
                  </a:lnTo>
                  <a:lnTo>
                    <a:pt x="2024149" y="374580"/>
                  </a:lnTo>
                  <a:lnTo>
                    <a:pt x="2024149" y="231210"/>
                  </a:lnTo>
                  <a:cubicBezTo>
                    <a:pt x="2024149" y="209334"/>
                    <a:pt x="2019690" y="193180"/>
                    <a:pt x="2010771" y="182747"/>
                  </a:cubicBezTo>
                  <a:cubicBezTo>
                    <a:pt x="2001853" y="172314"/>
                    <a:pt x="1989148" y="167097"/>
                    <a:pt x="1972657" y="167097"/>
                  </a:cubicBezTo>
                  <a:cubicBezTo>
                    <a:pt x="1961214" y="167097"/>
                    <a:pt x="1950950" y="169705"/>
                    <a:pt x="1941863" y="174922"/>
                  </a:cubicBezTo>
                  <a:cubicBezTo>
                    <a:pt x="1932776" y="180138"/>
                    <a:pt x="1925708" y="187963"/>
                    <a:pt x="1920660" y="198396"/>
                  </a:cubicBezTo>
                  <a:cubicBezTo>
                    <a:pt x="1915612" y="208829"/>
                    <a:pt x="1913088" y="222123"/>
                    <a:pt x="1913088" y="238277"/>
                  </a:cubicBezTo>
                  <a:lnTo>
                    <a:pt x="1913088" y="374580"/>
                  </a:lnTo>
                  <a:lnTo>
                    <a:pt x="1834335" y="374580"/>
                  </a:lnTo>
                  <a:lnTo>
                    <a:pt x="1834335" y="102984"/>
                  </a:lnTo>
                  <a:lnTo>
                    <a:pt x="1909554" y="102984"/>
                  </a:lnTo>
                  <a:lnTo>
                    <a:pt x="1909554" y="135301"/>
                  </a:lnTo>
                  <a:lnTo>
                    <a:pt x="1912520" y="131065"/>
                  </a:lnTo>
                  <a:cubicBezTo>
                    <a:pt x="1919209" y="124040"/>
                    <a:pt x="1926886" y="118129"/>
                    <a:pt x="1935552" y="113333"/>
                  </a:cubicBezTo>
                  <a:cubicBezTo>
                    <a:pt x="1952885" y="103741"/>
                    <a:pt x="1972657" y="98946"/>
                    <a:pt x="1994869" y="98946"/>
                  </a:cubicBezTo>
                  <a:close/>
                  <a:moveTo>
                    <a:pt x="975694" y="98946"/>
                  </a:moveTo>
                  <a:cubicBezTo>
                    <a:pt x="1000599" y="98946"/>
                    <a:pt x="1022391" y="105256"/>
                    <a:pt x="1041069" y="117877"/>
                  </a:cubicBezTo>
                  <a:cubicBezTo>
                    <a:pt x="1050409" y="124187"/>
                    <a:pt x="1058170" y="132159"/>
                    <a:pt x="1064354" y="141793"/>
                  </a:cubicBezTo>
                  <a:lnTo>
                    <a:pt x="1065448" y="143915"/>
                  </a:lnTo>
                  <a:lnTo>
                    <a:pt x="1068140" y="139584"/>
                  </a:lnTo>
                  <a:cubicBezTo>
                    <a:pt x="1075418" y="131170"/>
                    <a:pt x="1084063" y="123850"/>
                    <a:pt x="1094076" y="117624"/>
                  </a:cubicBezTo>
                  <a:cubicBezTo>
                    <a:pt x="1114101" y="105172"/>
                    <a:pt x="1137070" y="98946"/>
                    <a:pt x="1162985" y="98946"/>
                  </a:cubicBezTo>
                  <a:cubicBezTo>
                    <a:pt x="1184524" y="98946"/>
                    <a:pt x="1203623" y="103237"/>
                    <a:pt x="1220282" y="111819"/>
                  </a:cubicBezTo>
                  <a:cubicBezTo>
                    <a:pt x="1236941" y="120401"/>
                    <a:pt x="1250067" y="133526"/>
                    <a:pt x="1259659" y="151195"/>
                  </a:cubicBezTo>
                  <a:cubicBezTo>
                    <a:pt x="1269250" y="168864"/>
                    <a:pt x="1274046" y="191497"/>
                    <a:pt x="1274046" y="219094"/>
                  </a:cubicBezTo>
                  <a:lnTo>
                    <a:pt x="1274046" y="374580"/>
                  </a:lnTo>
                  <a:lnTo>
                    <a:pt x="1195293" y="374580"/>
                  </a:lnTo>
                  <a:lnTo>
                    <a:pt x="1195293" y="231210"/>
                  </a:lnTo>
                  <a:cubicBezTo>
                    <a:pt x="1195293" y="209334"/>
                    <a:pt x="1190750" y="193180"/>
                    <a:pt x="1181663" y="182747"/>
                  </a:cubicBezTo>
                  <a:cubicBezTo>
                    <a:pt x="1172576" y="172314"/>
                    <a:pt x="1159787" y="167097"/>
                    <a:pt x="1143296" y="167097"/>
                  </a:cubicBezTo>
                  <a:cubicBezTo>
                    <a:pt x="1131854" y="167097"/>
                    <a:pt x="1121589" y="169705"/>
                    <a:pt x="1112502" y="174922"/>
                  </a:cubicBezTo>
                  <a:cubicBezTo>
                    <a:pt x="1103415" y="180138"/>
                    <a:pt x="1096348" y="187963"/>
                    <a:pt x="1091299" y="198396"/>
                  </a:cubicBezTo>
                  <a:cubicBezTo>
                    <a:pt x="1086251" y="208829"/>
                    <a:pt x="1083727" y="222123"/>
                    <a:pt x="1083727" y="238277"/>
                  </a:cubicBezTo>
                  <a:lnTo>
                    <a:pt x="1083727" y="374580"/>
                  </a:lnTo>
                  <a:lnTo>
                    <a:pt x="1004974" y="374580"/>
                  </a:lnTo>
                  <a:lnTo>
                    <a:pt x="1004974" y="231210"/>
                  </a:lnTo>
                  <a:cubicBezTo>
                    <a:pt x="1004974" y="209334"/>
                    <a:pt x="1000515" y="193180"/>
                    <a:pt x="991596" y="182747"/>
                  </a:cubicBezTo>
                  <a:cubicBezTo>
                    <a:pt x="982678" y="172314"/>
                    <a:pt x="969973" y="167097"/>
                    <a:pt x="953482" y="167097"/>
                  </a:cubicBezTo>
                  <a:cubicBezTo>
                    <a:pt x="942039" y="167097"/>
                    <a:pt x="931775" y="169705"/>
                    <a:pt x="922688" y="174922"/>
                  </a:cubicBezTo>
                  <a:cubicBezTo>
                    <a:pt x="913601" y="180138"/>
                    <a:pt x="906533" y="187963"/>
                    <a:pt x="901485" y="198396"/>
                  </a:cubicBezTo>
                  <a:cubicBezTo>
                    <a:pt x="896437" y="208829"/>
                    <a:pt x="893913" y="222123"/>
                    <a:pt x="893913" y="238277"/>
                  </a:cubicBezTo>
                  <a:lnTo>
                    <a:pt x="893913" y="374580"/>
                  </a:lnTo>
                  <a:lnTo>
                    <a:pt x="815160" y="374580"/>
                  </a:lnTo>
                  <a:lnTo>
                    <a:pt x="815160" y="102984"/>
                  </a:lnTo>
                  <a:lnTo>
                    <a:pt x="890379" y="102984"/>
                  </a:lnTo>
                  <a:lnTo>
                    <a:pt x="890379" y="135301"/>
                  </a:lnTo>
                  <a:lnTo>
                    <a:pt x="893345" y="131065"/>
                  </a:lnTo>
                  <a:cubicBezTo>
                    <a:pt x="900034" y="124040"/>
                    <a:pt x="907711" y="118129"/>
                    <a:pt x="916378" y="113333"/>
                  </a:cubicBezTo>
                  <a:cubicBezTo>
                    <a:pt x="933710" y="103741"/>
                    <a:pt x="953482" y="98946"/>
                    <a:pt x="975694" y="98946"/>
                  </a:cubicBezTo>
                  <a:close/>
                  <a:moveTo>
                    <a:pt x="481785" y="0"/>
                  </a:moveTo>
                  <a:lnTo>
                    <a:pt x="560538" y="0"/>
                  </a:lnTo>
                  <a:lnTo>
                    <a:pt x="560538" y="212123"/>
                  </a:lnTo>
                  <a:lnTo>
                    <a:pt x="675638" y="102984"/>
                  </a:lnTo>
                  <a:lnTo>
                    <a:pt x="769535" y="102984"/>
                  </a:lnTo>
                  <a:lnTo>
                    <a:pt x="656423" y="217974"/>
                  </a:lnTo>
                  <a:lnTo>
                    <a:pt x="779632" y="374580"/>
                  </a:lnTo>
                  <a:lnTo>
                    <a:pt x="684220" y="374580"/>
                  </a:lnTo>
                  <a:lnTo>
                    <a:pt x="598584" y="268241"/>
                  </a:lnTo>
                  <a:lnTo>
                    <a:pt x="560538" y="305648"/>
                  </a:lnTo>
                  <a:lnTo>
                    <a:pt x="560538" y="374580"/>
                  </a:lnTo>
                  <a:lnTo>
                    <a:pt x="481785" y="374580"/>
                  </a:lnTo>
                  <a:close/>
                </a:path>
              </a:pathLst>
            </a:cu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69DBB2-58D9-B4A9-A688-C6897C09B287}"/>
              </a:ext>
            </a:extLst>
          </p:cNvPr>
          <p:cNvGrpSpPr/>
          <p:nvPr/>
        </p:nvGrpSpPr>
        <p:grpSpPr>
          <a:xfrm>
            <a:off x="7398538" y="4447746"/>
            <a:ext cx="3910417" cy="356520"/>
            <a:chOff x="7592422" y="4634286"/>
            <a:chExt cx="3910417" cy="35652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FE1F2D6-BE0D-3CA7-A656-3855BEBC0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92422" y="4686707"/>
              <a:ext cx="269644" cy="26964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9919E50-93C1-D7AC-3E9F-0B9AD1B97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9371145" y="4686706"/>
              <a:ext cx="269645" cy="26964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BCD0B2-DA93-FBF0-F1A0-BE858EF68D95}"/>
                </a:ext>
              </a:extLst>
            </p:cNvPr>
            <p:cNvSpPr txBox="1"/>
            <p:nvPr/>
          </p:nvSpPr>
          <p:spPr>
            <a:xfrm>
              <a:off x="9640790" y="4634286"/>
              <a:ext cx="1862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concentration</a:t>
              </a:r>
              <a:endParaRPr lang="en-CH" sz="1600" dirty="0"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BF2E0A-97F5-8D86-56CA-2AEF42AC7113}"/>
                </a:ext>
              </a:extLst>
            </p:cNvPr>
            <p:cNvSpPr txBox="1"/>
            <p:nvPr/>
          </p:nvSpPr>
          <p:spPr>
            <a:xfrm>
              <a:off x="7842733" y="4652252"/>
              <a:ext cx="1628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fluid</a:t>
              </a:r>
              <a:r>
                <a:rPr lang="it-IT" sz="1600" dirty="0">
                  <a:latin typeface="Montserrat" pitchFamily="2" charset="77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velocity</a:t>
              </a:r>
              <a:endParaRPr lang="en-CH" sz="1600" dirty="0"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1541336-F0CB-1C3A-674C-BE1435C3F642}"/>
              </a:ext>
            </a:extLst>
          </p:cNvPr>
          <p:cNvGrpSpPr/>
          <p:nvPr/>
        </p:nvGrpSpPr>
        <p:grpSpPr>
          <a:xfrm>
            <a:off x="7533360" y="5010046"/>
            <a:ext cx="4207569" cy="1757595"/>
            <a:chOff x="7533360" y="5010046"/>
            <a:chExt cx="4207569" cy="175759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6AC939D-5689-E986-D6ED-B3AFFB59E5C6}"/>
                </a:ext>
              </a:extLst>
            </p:cNvPr>
            <p:cNvGrpSpPr/>
            <p:nvPr/>
          </p:nvGrpSpPr>
          <p:grpSpPr>
            <a:xfrm>
              <a:off x="7533360" y="5039841"/>
              <a:ext cx="4207569" cy="1727800"/>
              <a:chOff x="7365468" y="5081221"/>
              <a:chExt cx="4207569" cy="17278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D160D51-51FD-52B6-06C8-E4D96957F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/>
            </p:blipFill>
            <p:spPr>
              <a:xfrm>
                <a:off x="7365468" y="5081221"/>
                <a:ext cx="3557235" cy="1727800"/>
              </a:xfrm>
              <a:prstGeom prst="rect">
                <a:avLst/>
              </a:prstGeom>
            </p:spPr>
          </p:pic>
          <p:grpSp>
            <p:nvGrpSpPr>
              <p:cNvPr id="42" name="Group 41" descr="\documentclass{article}&#10;\usepackage{amsmath}&#10;\pagestyle{empty}&#10;\begin{document}&#10;&#10;\begin{align*}&#10;v_{swim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D0646666-4893-9A14-7A37-4BE189F9E37B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11028970" y="5188462"/>
                <a:ext cx="544067" cy="136420"/>
                <a:chOff x="16124010" y="7038797"/>
                <a:chExt cx="544067" cy="136420"/>
              </a:xfrm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4CEA60D8-A842-C2E5-AB6D-F48CE75F885D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6124010" y="7038797"/>
                  <a:ext cx="99980" cy="103168"/>
                </a:xfrm>
                <a:custGeom>
                  <a:avLst/>
                  <a:gdLst>
                    <a:gd name="csX0" fmla="*/ 100202 w 99980"/>
                    <a:gd name="csY0" fmla="*/ 16027 h 103168"/>
                    <a:gd name="csX1" fmla="*/ 90181 w 99980"/>
                    <a:gd name="csY1" fmla="*/ 85 h 103168"/>
                    <a:gd name="csX2" fmla="*/ 79021 w 99980"/>
                    <a:gd name="csY2" fmla="*/ 11016 h 103168"/>
                    <a:gd name="csX3" fmla="*/ 82665 w 99980"/>
                    <a:gd name="csY3" fmla="*/ 17849 h 103168"/>
                    <a:gd name="csX4" fmla="*/ 90409 w 99980"/>
                    <a:gd name="csY4" fmla="*/ 36524 h 103168"/>
                    <a:gd name="csX5" fmla="*/ 49870 w 99980"/>
                    <a:gd name="csY5" fmla="*/ 98243 h 103168"/>
                    <a:gd name="csX6" fmla="*/ 33017 w 99980"/>
                    <a:gd name="csY6" fmla="*/ 78429 h 103168"/>
                    <a:gd name="csX7" fmla="*/ 46226 w 99980"/>
                    <a:gd name="csY7" fmla="*/ 30147 h 103168"/>
                    <a:gd name="csX8" fmla="*/ 48959 w 99980"/>
                    <a:gd name="csY8" fmla="*/ 18760 h 103168"/>
                    <a:gd name="csX9" fmla="*/ 30284 w 99980"/>
                    <a:gd name="csY9" fmla="*/ 85 h 103168"/>
                    <a:gd name="csX10" fmla="*/ 221 w 99980"/>
                    <a:gd name="csY10" fmla="*/ 35158 h 103168"/>
                    <a:gd name="csX11" fmla="*/ 2954 w 99980"/>
                    <a:gd name="csY11" fmla="*/ 37435 h 103168"/>
                    <a:gd name="csX12" fmla="*/ 6598 w 99980"/>
                    <a:gd name="csY12" fmla="*/ 33336 h 103168"/>
                    <a:gd name="csX13" fmla="*/ 29600 w 99980"/>
                    <a:gd name="csY13" fmla="*/ 5095 h 103168"/>
                    <a:gd name="csX14" fmla="*/ 35294 w 99980"/>
                    <a:gd name="csY14" fmla="*/ 12383 h 103168"/>
                    <a:gd name="csX15" fmla="*/ 31422 w 99980"/>
                    <a:gd name="csY15" fmla="*/ 28325 h 103168"/>
                    <a:gd name="csX16" fmla="*/ 18441 w 99980"/>
                    <a:gd name="csY16" fmla="*/ 75013 h 103168"/>
                    <a:gd name="csX17" fmla="*/ 48959 w 99980"/>
                    <a:gd name="csY17" fmla="*/ 103254 h 103168"/>
                    <a:gd name="csX18" fmla="*/ 100202 w 99980"/>
                    <a:gd name="csY18" fmla="*/ 16027 h 10316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99980" h="103168">
                      <a:moveTo>
                        <a:pt x="100202" y="16027"/>
                      </a:moveTo>
                      <a:cubicBezTo>
                        <a:pt x="100202" y="3729"/>
                        <a:pt x="94280" y="85"/>
                        <a:pt x="90181" y="85"/>
                      </a:cubicBezTo>
                      <a:cubicBezTo>
                        <a:pt x="84487" y="85"/>
                        <a:pt x="79021" y="6006"/>
                        <a:pt x="79021" y="11016"/>
                      </a:cubicBezTo>
                      <a:cubicBezTo>
                        <a:pt x="79021" y="13977"/>
                        <a:pt x="80160" y="15344"/>
                        <a:pt x="82665" y="17849"/>
                      </a:cubicBezTo>
                      <a:cubicBezTo>
                        <a:pt x="87448" y="22404"/>
                        <a:pt x="90409" y="28325"/>
                        <a:pt x="90409" y="36524"/>
                      </a:cubicBezTo>
                      <a:cubicBezTo>
                        <a:pt x="90409" y="46089"/>
                        <a:pt x="76516" y="98243"/>
                        <a:pt x="49870" y="98243"/>
                      </a:cubicBezTo>
                      <a:cubicBezTo>
                        <a:pt x="38255" y="98243"/>
                        <a:pt x="33017" y="90272"/>
                        <a:pt x="33017" y="78429"/>
                      </a:cubicBezTo>
                      <a:cubicBezTo>
                        <a:pt x="33017" y="65676"/>
                        <a:pt x="39166" y="49050"/>
                        <a:pt x="46226" y="30147"/>
                      </a:cubicBezTo>
                      <a:cubicBezTo>
                        <a:pt x="47820" y="26275"/>
                        <a:pt x="48959" y="23087"/>
                        <a:pt x="48959" y="18760"/>
                      </a:cubicBezTo>
                      <a:cubicBezTo>
                        <a:pt x="48959" y="8511"/>
                        <a:pt x="41671" y="85"/>
                        <a:pt x="30284" y="85"/>
                      </a:cubicBezTo>
                      <a:cubicBezTo>
                        <a:pt x="8875" y="85"/>
                        <a:pt x="221" y="33108"/>
                        <a:pt x="221" y="35158"/>
                      </a:cubicBezTo>
                      <a:cubicBezTo>
                        <a:pt x="221" y="37435"/>
                        <a:pt x="2499" y="37435"/>
                        <a:pt x="2954" y="37435"/>
                      </a:cubicBezTo>
                      <a:cubicBezTo>
                        <a:pt x="5232" y="37435"/>
                        <a:pt x="5459" y="36980"/>
                        <a:pt x="6598" y="33336"/>
                      </a:cubicBezTo>
                      <a:cubicBezTo>
                        <a:pt x="13203" y="10333"/>
                        <a:pt x="22996" y="5095"/>
                        <a:pt x="29600" y="5095"/>
                      </a:cubicBezTo>
                      <a:cubicBezTo>
                        <a:pt x="31422" y="5095"/>
                        <a:pt x="35294" y="5095"/>
                        <a:pt x="35294" y="12383"/>
                      </a:cubicBezTo>
                      <a:cubicBezTo>
                        <a:pt x="35294" y="18077"/>
                        <a:pt x="33017" y="24226"/>
                        <a:pt x="31422" y="28325"/>
                      </a:cubicBezTo>
                      <a:cubicBezTo>
                        <a:pt x="21402" y="54744"/>
                        <a:pt x="18441" y="65220"/>
                        <a:pt x="18441" y="75013"/>
                      </a:cubicBezTo>
                      <a:cubicBezTo>
                        <a:pt x="18441" y="99610"/>
                        <a:pt x="38482" y="103254"/>
                        <a:pt x="48959" y="103254"/>
                      </a:cubicBezTo>
                      <a:cubicBezTo>
                        <a:pt x="87220" y="103254"/>
                        <a:pt x="100202" y="27870"/>
                        <a:pt x="100202" y="1602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0241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BDB8CB0-3420-9C77-A8C8-9A88FB198994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6239118" y="7103317"/>
                  <a:ext cx="63609" cy="71899"/>
                </a:xfrm>
                <a:custGeom>
                  <a:avLst/>
                  <a:gdLst>
                    <a:gd name="csX0" fmla="*/ 57618 w 63609"/>
                    <a:gd name="csY0" fmla="*/ 10449 h 71899"/>
                    <a:gd name="csX1" fmla="*/ 50922 w 63609"/>
                    <a:gd name="csY1" fmla="*/ 17941 h 71899"/>
                    <a:gd name="csX2" fmla="*/ 56183 w 63609"/>
                    <a:gd name="csY2" fmla="*/ 23043 h 71899"/>
                    <a:gd name="csX3" fmla="*/ 63835 w 63609"/>
                    <a:gd name="csY3" fmla="*/ 13956 h 71899"/>
                    <a:gd name="csX4" fmla="*/ 42632 w 63609"/>
                    <a:gd name="csY4" fmla="*/ 86 h 71899"/>
                    <a:gd name="csX5" fmla="*/ 13299 w 63609"/>
                    <a:gd name="csY5" fmla="*/ 23362 h 71899"/>
                    <a:gd name="csX6" fmla="*/ 18878 w 63609"/>
                    <a:gd name="csY6" fmla="*/ 35000 h 71899"/>
                    <a:gd name="csX7" fmla="*/ 36893 w 63609"/>
                    <a:gd name="csY7" fmla="*/ 40739 h 71899"/>
                    <a:gd name="csX8" fmla="*/ 50444 w 63609"/>
                    <a:gd name="csY8" fmla="*/ 51261 h 71899"/>
                    <a:gd name="csX9" fmla="*/ 41995 w 63609"/>
                    <a:gd name="csY9" fmla="*/ 64014 h 71899"/>
                    <a:gd name="csX10" fmla="*/ 26052 w 63609"/>
                    <a:gd name="csY10" fmla="*/ 67522 h 71899"/>
                    <a:gd name="csX11" fmla="*/ 6922 w 63609"/>
                    <a:gd name="csY11" fmla="*/ 60826 h 71899"/>
                    <a:gd name="csX12" fmla="*/ 15690 w 63609"/>
                    <a:gd name="csY12" fmla="*/ 51739 h 71899"/>
                    <a:gd name="csX13" fmla="*/ 9472 w 63609"/>
                    <a:gd name="csY13" fmla="*/ 45840 h 71899"/>
                    <a:gd name="csX14" fmla="*/ 226 w 63609"/>
                    <a:gd name="csY14" fmla="*/ 56522 h 71899"/>
                    <a:gd name="csX15" fmla="*/ 25893 w 63609"/>
                    <a:gd name="csY15" fmla="*/ 71986 h 71899"/>
                    <a:gd name="csX16" fmla="*/ 60647 w 63609"/>
                    <a:gd name="csY16" fmla="*/ 45681 h 71899"/>
                    <a:gd name="csX17" fmla="*/ 38647 w 63609"/>
                    <a:gd name="csY17" fmla="*/ 27029 h 71899"/>
                    <a:gd name="csX18" fmla="*/ 32270 w 63609"/>
                    <a:gd name="csY18" fmla="*/ 25753 h 71899"/>
                    <a:gd name="csX19" fmla="*/ 23502 w 63609"/>
                    <a:gd name="csY19" fmla="*/ 17782 h 71899"/>
                    <a:gd name="csX20" fmla="*/ 29879 w 63609"/>
                    <a:gd name="csY20" fmla="*/ 7579 h 71899"/>
                    <a:gd name="csX21" fmla="*/ 42473 w 63609"/>
                    <a:gd name="csY21" fmla="*/ 4550 h 71899"/>
                    <a:gd name="csX22" fmla="*/ 57618 w 63609"/>
                    <a:gd name="csY22" fmla="*/ 10449 h 7189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</a:cxnLst>
                  <a:rect l="l" t="t" r="r" b="b"/>
                  <a:pathLst>
                    <a:path w="63609" h="71899">
                      <a:moveTo>
                        <a:pt x="57618" y="10449"/>
                      </a:moveTo>
                      <a:cubicBezTo>
                        <a:pt x="53473" y="11405"/>
                        <a:pt x="50922" y="14753"/>
                        <a:pt x="50922" y="17941"/>
                      </a:cubicBezTo>
                      <a:cubicBezTo>
                        <a:pt x="50922" y="21608"/>
                        <a:pt x="54111" y="23043"/>
                        <a:pt x="56183" y="23043"/>
                      </a:cubicBezTo>
                      <a:cubicBezTo>
                        <a:pt x="57777" y="23043"/>
                        <a:pt x="63835" y="22086"/>
                        <a:pt x="63835" y="13956"/>
                      </a:cubicBezTo>
                      <a:cubicBezTo>
                        <a:pt x="63835" y="3593"/>
                        <a:pt x="52357" y="86"/>
                        <a:pt x="42632" y="86"/>
                      </a:cubicBezTo>
                      <a:cubicBezTo>
                        <a:pt x="17762" y="86"/>
                        <a:pt x="13299" y="18420"/>
                        <a:pt x="13299" y="23362"/>
                      </a:cubicBezTo>
                      <a:cubicBezTo>
                        <a:pt x="13299" y="29260"/>
                        <a:pt x="16646" y="33087"/>
                        <a:pt x="18878" y="35000"/>
                      </a:cubicBezTo>
                      <a:cubicBezTo>
                        <a:pt x="23023" y="38188"/>
                        <a:pt x="25893" y="38826"/>
                        <a:pt x="36893" y="40739"/>
                      </a:cubicBezTo>
                      <a:cubicBezTo>
                        <a:pt x="40241" y="41377"/>
                        <a:pt x="50444" y="43290"/>
                        <a:pt x="50444" y="51261"/>
                      </a:cubicBezTo>
                      <a:cubicBezTo>
                        <a:pt x="50444" y="53971"/>
                        <a:pt x="48690" y="60029"/>
                        <a:pt x="41995" y="64014"/>
                      </a:cubicBezTo>
                      <a:cubicBezTo>
                        <a:pt x="35777" y="67522"/>
                        <a:pt x="27965" y="67522"/>
                        <a:pt x="26052" y="67522"/>
                      </a:cubicBezTo>
                      <a:cubicBezTo>
                        <a:pt x="19676" y="67522"/>
                        <a:pt x="10588" y="66087"/>
                        <a:pt x="6922" y="60826"/>
                      </a:cubicBezTo>
                      <a:cubicBezTo>
                        <a:pt x="12183" y="60188"/>
                        <a:pt x="15690" y="56203"/>
                        <a:pt x="15690" y="51739"/>
                      </a:cubicBezTo>
                      <a:cubicBezTo>
                        <a:pt x="15690" y="47753"/>
                        <a:pt x="12820" y="45840"/>
                        <a:pt x="9472" y="45840"/>
                      </a:cubicBezTo>
                      <a:cubicBezTo>
                        <a:pt x="4849" y="45840"/>
                        <a:pt x="226" y="49507"/>
                        <a:pt x="226" y="56522"/>
                      </a:cubicBezTo>
                      <a:cubicBezTo>
                        <a:pt x="226" y="66087"/>
                        <a:pt x="10429" y="71986"/>
                        <a:pt x="25893" y="71986"/>
                      </a:cubicBezTo>
                      <a:cubicBezTo>
                        <a:pt x="55227" y="71986"/>
                        <a:pt x="60647" y="51898"/>
                        <a:pt x="60647" y="45681"/>
                      </a:cubicBezTo>
                      <a:cubicBezTo>
                        <a:pt x="60647" y="31014"/>
                        <a:pt x="44545" y="28144"/>
                        <a:pt x="38647" y="27029"/>
                      </a:cubicBezTo>
                      <a:cubicBezTo>
                        <a:pt x="37212" y="26710"/>
                        <a:pt x="33226" y="26072"/>
                        <a:pt x="32270" y="25753"/>
                      </a:cubicBezTo>
                      <a:cubicBezTo>
                        <a:pt x="26371" y="24637"/>
                        <a:pt x="23502" y="21289"/>
                        <a:pt x="23502" y="17782"/>
                      </a:cubicBezTo>
                      <a:cubicBezTo>
                        <a:pt x="23502" y="14115"/>
                        <a:pt x="26371" y="9811"/>
                        <a:pt x="29879" y="7579"/>
                      </a:cubicBezTo>
                      <a:cubicBezTo>
                        <a:pt x="34183" y="4869"/>
                        <a:pt x="39763" y="4550"/>
                        <a:pt x="42473" y="4550"/>
                      </a:cubicBezTo>
                      <a:cubicBezTo>
                        <a:pt x="45821" y="4550"/>
                        <a:pt x="54111" y="5028"/>
                        <a:pt x="57618" y="1044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0241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1FC66E8-233B-FAB4-E9EE-61D0FBC9F42A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6321250" y="7103158"/>
                  <a:ext cx="116856" cy="72058"/>
                </a:xfrm>
                <a:custGeom>
                  <a:avLst/>
                  <a:gdLst>
                    <a:gd name="csX0" fmla="*/ 76593 w 116856"/>
                    <a:gd name="csY0" fmla="*/ 19695 h 72058"/>
                    <a:gd name="csX1" fmla="*/ 79622 w 116856"/>
                    <a:gd name="csY1" fmla="*/ 6941 h 72058"/>
                    <a:gd name="csX2" fmla="*/ 74361 w 116856"/>
                    <a:gd name="csY2" fmla="*/ 1840 h 72058"/>
                    <a:gd name="csX3" fmla="*/ 67506 w 116856"/>
                    <a:gd name="csY3" fmla="*/ 6463 h 72058"/>
                    <a:gd name="csX4" fmla="*/ 64317 w 116856"/>
                    <a:gd name="csY4" fmla="*/ 18420 h 72058"/>
                    <a:gd name="csX5" fmla="*/ 59694 w 116856"/>
                    <a:gd name="csY5" fmla="*/ 36753 h 72058"/>
                    <a:gd name="csX6" fmla="*/ 57143 w 116856"/>
                    <a:gd name="csY6" fmla="*/ 51420 h 72058"/>
                    <a:gd name="csX7" fmla="*/ 52680 w 116856"/>
                    <a:gd name="csY7" fmla="*/ 62420 h 72058"/>
                    <a:gd name="csX8" fmla="*/ 41998 w 116856"/>
                    <a:gd name="csY8" fmla="*/ 67681 h 72058"/>
                    <a:gd name="csX9" fmla="*/ 27650 w 116856"/>
                    <a:gd name="csY9" fmla="*/ 53014 h 72058"/>
                    <a:gd name="csX10" fmla="*/ 35303 w 116856"/>
                    <a:gd name="csY10" fmla="*/ 24956 h 72058"/>
                    <a:gd name="csX11" fmla="*/ 38650 w 116856"/>
                    <a:gd name="csY11" fmla="*/ 13796 h 72058"/>
                    <a:gd name="csX12" fmla="*/ 23505 w 116856"/>
                    <a:gd name="csY12" fmla="*/ 246 h 72058"/>
                    <a:gd name="csX13" fmla="*/ 230 w 116856"/>
                    <a:gd name="csY13" fmla="*/ 24637 h 72058"/>
                    <a:gd name="csX14" fmla="*/ 2940 w 116856"/>
                    <a:gd name="csY14" fmla="*/ 26710 h 72058"/>
                    <a:gd name="csX15" fmla="*/ 5810 w 116856"/>
                    <a:gd name="csY15" fmla="*/ 24159 h 72058"/>
                    <a:gd name="csX16" fmla="*/ 23027 w 116856"/>
                    <a:gd name="csY16" fmla="*/ 4709 h 72058"/>
                    <a:gd name="csX17" fmla="*/ 27013 w 116856"/>
                    <a:gd name="csY17" fmla="*/ 10289 h 72058"/>
                    <a:gd name="csX18" fmla="*/ 24781 w 116856"/>
                    <a:gd name="csY18" fmla="*/ 19536 h 72058"/>
                    <a:gd name="csX19" fmla="*/ 15694 w 116856"/>
                    <a:gd name="csY19" fmla="*/ 50942 h 72058"/>
                    <a:gd name="csX20" fmla="*/ 41361 w 116856"/>
                    <a:gd name="csY20" fmla="*/ 72145 h 72058"/>
                    <a:gd name="csX21" fmla="*/ 59375 w 116856"/>
                    <a:gd name="csY21" fmla="*/ 61464 h 72058"/>
                    <a:gd name="csX22" fmla="*/ 81535 w 116856"/>
                    <a:gd name="csY22" fmla="*/ 72145 h 72058"/>
                    <a:gd name="csX23" fmla="*/ 105927 w 116856"/>
                    <a:gd name="csY23" fmla="*/ 53333 h 72058"/>
                    <a:gd name="csX24" fmla="*/ 117086 w 116856"/>
                    <a:gd name="csY24" fmla="*/ 12681 h 72058"/>
                    <a:gd name="csX25" fmla="*/ 109115 w 116856"/>
                    <a:gd name="csY25" fmla="*/ 86 h 72058"/>
                    <a:gd name="csX26" fmla="*/ 100506 w 116856"/>
                    <a:gd name="csY26" fmla="*/ 8536 h 72058"/>
                    <a:gd name="csX27" fmla="*/ 103216 w 116856"/>
                    <a:gd name="csY27" fmla="*/ 13478 h 72058"/>
                    <a:gd name="csX28" fmla="*/ 109115 w 116856"/>
                    <a:gd name="csY28" fmla="*/ 26231 h 72058"/>
                    <a:gd name="csX29" fmla="*/ 82173 w 116856"/>
                    <a:gd name="csY29" fmla="*/ 67681 h 72058"/>
                    <a:gd name="csX30" fmla="*/ 69260 w 116856"/>
                    <a:gd name="csY30" fmla="*/ 53493 h 72058"/>
                    <a:gd name="csX31" fmla="*/ 72129 w 116856"/>
                    <a:gd name="csY31" fmla="*/ 37550 h 72058"/>
                    <a:gd name="csX32" fmla="*/ 76593 w 116856"/>
                    <a:gd name="csY32" fmla="*/ 19695 h 720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116856" h="72058">
                      <a:moveTo>
                        <a:pt x="76593" y="19695"/>
                      </a:moveTo>
                      <a:cubicBezTo>
                        <a:pt x="77709" y="15391"/>
                        <a:pt x="79622" y="7738"/>
                        <a:pt x="79622" y="6941"/>
                      </a:cubicBezTo>
                      <a:cubicBezTo>
                        <a:pt x="79622" y="3753"/>
                        <a:pt x="77071" y="1840"/>
                        <a:pt x="74361" y="1840"/>
                      </a:cubicBezTo>
                      <a:cubicBezTo>
                        <a:pt x="71332" y="1840"/>
                        <a:pt x="68462" y="3753"/>
                        <a:pt x="67506" y="6463"/>
                      </a:cubicBezTo>
                      <a:cubicBezTo>
                        <a:pt x="67028" y="7738"/>
                        <a:pt x="65433" y="14434"/>
                        <a:pt x="64317" y="18420"/>
                      </a:cubicBezTo>
                      <a:cubicBezTo>
                        <a:pt x="62086" y="27507"/>
                        <a:pt x="62086" y="27826"/>
                        <a:pt x="59694" y="36753"/>
                      </a:cubicBezTo>
                      <a:cubicBezTo>
                        <a:pt x="57622" y="45522"/>
                        <a:pt x="57303" y="46797"/>
                        <a:pt x="57143" y="51420"/>
                      </a:cubicBezTo>
                      <a:cubicBezTo>
                        <a:pt x="57781" y="54609"/>
                        <a:pt x="56506" y="57638"/>
                        <a:pt x="52680" y="62420"/>
                      </a:cubicBezTo>
                      <a:cubicBezTo>
                        <a:pt x="50607" y="64971"/>
                        <a:pt x="47419" y="67681"/>
                        <a:pt x="41998" y="67681"/>
                      </a:cubicBezTo>
                      <a:cubicBezTo>
                        <a:pt x="35781" y="67681"/>
                        <a:pt x="27650" y="65449"/>
                        <a:pt x="27650" y="53014"/>
                      </a:cubicBezTo>
                      <a:cubicBezTo>
                        <a:pt x="27650" y="44884"/>
                        <a:pt x="32114" y="33087"/>
                        <a:pt x="35303" y="24956"/>
                      </a:cubicBezTo>
                      <a:cubicBezTo>
                        <a:pt x="38013" y="17941"/>
                        <a:pt x="38650" y="16507"/>
                        <a:pt x="38650" y="13796"/>
                      </a:cubicBezTo>
                      <a:cubicBezTo>
                        <a:pt x="38650" y="6144"/>
                        <a:pt x="32114" y="246"/>
                        <a:pt x="23505" y="246"/>
                      </a:cubicBezTo>
                      <a:cubicBezTo>
                        <a:pt x="7404" y="246"/>
                        <a:pt x="230" y="21927"/>
                        <a:pt x="230" y="24637"/>
                      </a:cubicBezTo>
                      <a:cubicBezTo>
                        <a:pt x="230" y="26710"/>
                        <a:pt x="2462" y="26710"/>
                        <a:pt x="2940" y="26710"/>
                      </a:cubicBezTo>
                      <a:cubicBezTo>
                        <a:pt x="5172" y="26710"/>
                        <a:pt x="5331" y="25913"/>
                        <a:pt x="5810" y="24159"/>
                      </a:cubicBezTo>
                      <a:cubicBezTo>
                        <a:pt x="9795" y="10927"/>
                        <a:pt x="16650" y="4709"/>
                        <a:pt x="23027" y="4709"/>
                      </a:cubicBezTo>
                      <a:cubicBezTo>
                        <a:pt x="25737" y="4709"/>
                        <a:pt x="27013" y="6463"/>
                        <a:pt x="27013" y="10289"/>
                      </a:cubicBezTo>
                      <a:cubicBezTo>
                        <a:pt x="27013" y="13956"/>
                        <a:pt x="25578" y="17463"/>
                        <a:pt x="24781" y="19536"/>
                      </a:cubicBezTo>
                      <a:cubicBezTo>
                        <a:pt x="15694" y="42811"/>
                        <a:pt x="15694" y="46000"/>
                        <a:pt x="15694" y="50942"/>
                      </a:cubicBezTo>
                      <a:cubicBezTo>
                        <a:pt x="15694" y="69754"/>
                        <a:pt x="32752" y="72145"/>
                        <a:pt x="41361" y="72145"/>
                      </a:cubicBezTo>
                      <a:cubicBezTo>
                        <a:pt x="44390" y="72145"/>
                        <a:pt x="52201" y="72145"/>
                        <a:pt x="59375" y="61464"/>
                      </a:cubicBezTo>
                      <a:cubicBezTo>
                        <a:pt x="63042" y="68638"/>
                        <a:pt x="71810" y="72145"/>
                        <a:pt x="81535" y="72145"/>
                      </a:cubicBezTo>
                      <a:cubicBezTo>
                        <a:pt x="95724" y="72145"/>
                        <a:pt x="102738" y="59869"/>
                        <a:pt x="105927" y="53333"/>
                      </a:cubicBezTo>
                      <a:cubicBezTo>
                        <a:pt x="112782" y="39942"/>
                        <a:pt x="117086" y="20014"/>
                        <a:pt x="117086" y="12681"/>
                      </a:cubicBezTo>
                      <a:cubicBezTo>
                        <a:pt x="117086" y="724"/>
                        <a:pt x="110231" y="86"/>
                        <a:pt x="109115" y="86"/>
                      </a:cubicBezTo>
                      <a:cubicBezTo>
                        <a:pt x="104970" y="86"/>
                        <a:pt x="100506" y="4391"/>
                        <a:pt x="100506" y="8536"/>
                      </a:cubicBezTo>
                      <a:cubicBezTo>
                        <a:pt x="100506" y="11246"/>
                        <a:pt x="102101" y="12521"/>
                        <a:pt x="103216" y="13478"/>
                      </a:cubicBezTo>
                      <a:cubicBezTo>
                        <a:pt x="107043" y="16666"/>
                        <a:pt x="109115" y="21130"/>
                        <a:pt x="109115" y="26231"/>
                      </a:cubicBezTo>
                      <a:cubicBezTo>
                        <a:pt x="109115" y="28304"/>
                        <a:pt x="102419" y="67681"/>
                        <a:pt x="82173" y="67681"/>
                      </a:cubicBezTo>
                      <a:cubicBezTo>
                        <a:pt x="69260" y="67681"/>
                        <a:pt x="69260" y="56203"/>
                        <a:pt x="69260" y="53493"/>
                      </a:cubicBezTo>
                      <a:cubicBezTo>
                        <a:pt x="69260" y="49188"/>
                        <a:pt x="69897" y="46637"/>
                        <a:pt x="72129" y="37550"/>
                      </a:cubicBezTo>
                      <a:lnTo>
                        <a:pt x="76593" y="196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0241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538AA1-41D4-2E1D-EB7D-79B27C648F84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6457292" y="7067926"/>
                  <a:ext cx="48304" cy="107291"/>
                </a:xfrm>
                <a:custGeom>
                  <a:avLst/>
                  <a:gdLst>
                    <a:gd name="csX0" fmla="*/ 44396 w 48304"/>
                    <a:gd name="csY0" fmla="*/ 6144 h 107291"/>
                    <a:gd name="csX1" fmla="*/ 38019 w 48304"/>
                    <a:gd name="csY1" fmla="*/ 86 h 107291"/>
                    <a:gd name="csX2" fmla="*/ 29091 w 48304"/>
                    <a:gd name="csY2" fmla="*/ 8854 h 107291"/>
                    <a:gd name="csX3" fmla="*/ 35468 w 48304"/>
                    <a:gd name="csY3" fmla="*/ 14912 h 107291"/>
                    <a:gd name="csX4" fmla="*/ 44396 w 48304"/>
                    <a:gd name="csY4" fmla="*/ 6144 h 107291"/>
                    <a:gd name="csX5" fmla="*/ 11874 w 48304"/>
                    <a:gd name="csY5" fmla="*/ 87131 h 107291"/>
                    <a:gd name="csX6" fmla="*/ 10439 w 48304"/>
                    <a:gd name="csY6" fmla="*/ 93826 h 107291"/>
                    <a:gd name="csX7" fmla="*/ 25584 w 48304"/>
                    <a:gd name="csY7" fmla="*/ 107377 h 107291"/>
                    <a:gd name="csX8" fmla="*/ 48541 w 48304"/>
                    <a:gd name="csY8" fmla="*/ 82986 h 107291"/>
                    <a:gd name="csX9" fmla="*/ 45990 w 48304"/>
                    <a:gd name="csY9" fmla="*/ 80913 h 107291"/>
                    <a:gd name="csX10" fmla="*/ 42961 w 48304"/>
                    <a:gd name="csY10" fmla="*/ 83623 h 107291"/>
                    <a:gd name="csX11" fmla="*/ 26062 w 48304"/>
                    <a:gd name="csY11" fmla="*/ 102913 h 107291"/>
                    <a:gd name="csX12" fmla="*/ 22077 w 48304"/>
                    <a:gd name="csY12" fmla="*/ 97334 h 107291"/>
                    <a:gd name="csX13" fmla="*/ 24627 w 48304"/>
                    <a:gd name="csY13" fmla="*/ 87131 h 107291"/>
                    <a:gd name="csX14" fmla="*/ 29729 w 48304"/>
                    <a:gd name="csY14" fmla="*/ 74377 h 107291"/>
                    <a:gd name="csX15" fmla="*/ 37540 w 48304"/>
                    <a:gd name="csY15" fmla="*/ 54130 h 107291"/>
                    <a:gd name="csX16" fmla="*/ 38497 w 48304"/>
                    <a:gd name="csY16" fmla="*/ 49029 h 107291"/>
                    <a:gd name="csX17" fmla="*/ 23352 w 48304"/>
                    <a:gd name="csY17" fmla="*/ 35478 h 107291"/>
                    <a:gd name="csX18" fmla="*/ 236 w 48304"/>
                    <a:gd name="csY18" fmla="*/ 59869 h 107291"/>
                    <a:gd name="csX19" fmla="*/ 2946 w 48304"/>
                    <a:gd name="csY19" fmla="*/ 61942 h 107291"/>
                    <a:gd name="csX20" fmla="*/ 5815 w 48304"/>
                    <a:gd name="csY20" fmla="*/ 59391 h 107291"/>
                    <a:gd name="csX21" fmla="*/ 22874 w 48304"/>
                    <a:gd name="csY21" fmla="*/ 39942 h 107291"/>
                    <a:gd name="csX22" fmla="*/ 26859 w 48304"/>
                    <a:gd name="csY22" fmla="*/ 45521 h 107291"/>
                    <a:gd name="csX23" fmla="*/ 21917 w 48304"/>
                    <a:gd name="csY23" fmla="*/ 61464 h 107291"/>
                    <a:gd name="csX24" fmla="*/ 11874 w 48304"/>
                    <a:gd name="csY24" fmla="*/ 87131 h 1072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48304" h="107291">
                      <a:moveTo>
                        <a:pt x="44396" y="6144"/>
                      </a:moveTo>
                      <a:cubicBezTo>
                        <a:pt x="44396" y="3593"/>
                        <a:pt x="42483" y="86"/>
                        <a:pt x="38019" y="86"/>
                      </a:cubicBezTo>
                      <a:cubicBezTo>
                        <a:pt x="33714" y="86"/>
                        <a:pt x="29091" y="4231"/>
                        <a:pt x="29091" y="8854"/>
                      </a:cubicBezTo>
                      <a:cubicBezTo>
                        <a:pt x="29091" y="11565"/>
                        <a:pt x="31164" y="14912"/>
                        <a:pt x="35468" y="14912"/>
                      </a:cubicBezTo>
                      <a:cubicBezTo>
                        <a:pt x="40091" y="14912"/>
                        <a:pt x="44396" y="10449"/>
                        <a:pt x="44396" y="6144"/>
                      </a:cubicBezTo>
                      <a:close/>
                      <a:moveTo>
                        <a:pt x="11874" y="87131"/>
                      </a:moveTo>
                      <a:cubicBezTo>
                        <a:pt x="11236" y="89203"/>
                        <a:pt x="10439" y="91116"/>
                        <a:pt x="10439" y="93826"/>
                      </a:cubicBezTo>
                      <a:cubicBezTo>
                        <a:pt x="10439" y="101319"/>
                        <a:pt x="16816" y="107377"/>
                        <a:pt x="25584" y="107377"/>
                      </a:cubicBezTo>
                      <a:cubicBezTo>
                        <a:pt x="41526" y="107377"/>
                        <a:pt x="48541" y="85377"/>
                        <a:pt x="48541" y="82986"/>
                      </a:cubicBezTo>
                      <a:cubicBezTo>
                        <a:pt x="48541" y="80913"/>
                        <a:pt x="46468" y="80913"/>
                        <a:pt x="45990" y="80913"/>
                      </a:cubicBezTo>
                      <a:cubicBezTo>
                        <a:pt x="43758" y="80913"/>
                        <a:pt x="43599" y="81870"/>
                        <a:pt x="42961" y="83623"/>
                      </a:cubicBezTo>
                      <a:cubicBezTo>
                        <a:pt x="39294" y="96377"/>
                        <a:pt x="32280" y="102913"/>
                        <a:pt x="26062" y="102913"/>
                      </a:cubicBezTo>
                      <a:cubicBezTo>
                        <a:pt x="22874" y="102913"/>
                        <a:pt x="22077" y="100841"/>
                        <a:pt x="22077" y="97334"/>
                      </a:cubicBezTo>
                      <a:cubicBezTo>
                        <a:pt x="22077" y="93667"/>
                        <a:pt x="23192" y="90638"/>
                        <a:pt x="24627" y="87131"/>
                      </a:cubicBezTo>
                      <a:cubicBezTo>
                        <a:pt x="26222" y="82826"/>
                        <a:pt x="27975" y="78522"/>
                        <a:pt x="29729" y="74377"/>
                      </a:cubicBezTo>
                      <a:cubicBezTo>
                        <a:pt x="31164" y="70551"/>
                        <a:pt x="36903" y="56043"/>
                        <a:pt x="37540" y="54130"/>
                      </a:cubicBezTo>
                      <a:cubicBezTo>
                        <a:pt x="38019" y="52536"/>
                        <a:pt x="38497" y="50623"/>
                        <a:pt x="38497" y="49029"/>
                      </a:cubicBezTo>
                      <a:cubicBezTo>
                        <a:pt x="38497" y="41536"/>
                        <a:pt x="32120" y="35478"/>
                        <a:pt x="23352" y="35478"/>
                      </a:cubicBezTo>
                      <a:cubicBezTo>
                        <a:pt x="7569" y="35478"/>
                        <a:pt x="236" y="57159"/>
                        <a:pt x="236" y="59869"/>
                      </a:cubicBezTo>
                      <a:cubicBezTo>
                        <a:pt x="236" y="61942"/>
                        <a:pt x="2468" y="61942"/>
                        <a:pt x="2946" y="61942"/>
                      </a:cubicBezTo>
                      <a:cubicBezTo>
                        <a:pt x="5178" y="61942"/>
                        <a:pt x="5337" y="61145"/>
                        <a:pt x="5815" y="59391"/>
                      </a:cubicBezTo>
                      <a:cubicBezTo>
                        <a:pt x="9960" y="45681"/>
                        <a:pt x="16975" y="39942"/>
                        <a:pt x="22874" y="39942"/>
                      </a:cubicBezTo>
                      <a:cubicBezTo>
                        <a:pt x="25424" y="39942"/>
                        <a:pt x="26859" y="41217"/>
                        <a:pt x="26859" y="45521"/>
                      </a:cubicBezTo>
                      <a:cubicBezTo>
                        <a:pt x="26859" y="49188"/>
                        <a:pt x="25903" y="51580"/>
                        <a:pt x="21917" y="61464"/>
                      </a:cubicBezTo>
                      <a:lnTo>
                        <a:pt x="11874" y="87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0241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59FCD5F-BC0D-0FF2-C87C-AE64264BDB57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6521728" y="7103317"/>
                  <a:ext cx="146349" cy="71899"/>
                </a:xfrm>
                <a:custGeom>
                  <a:avLst/>
                  <a:gdLst>
                    <a:gd name="csX0" fmla="*/ 61935 w 146349"/>
                    <a:gd name="csY0" fmla="*/ 57478 h 71899"/>
                    <a:gd name="csX1" fmla="*/ 59703 w 146349"/>
                    <a:gd name="csY1" fmla="*/ 66884 h 71899"/>
                    <a:gd name="csX2" fmla="*/ 65123 w 146349"/>
                    <a:gd name="csY2" fmla="*/ 71986 h 71899"/>
                    <a:gd name="csX3" fmla="*/ 71341 w 146349"/>
                    <a:gd name="csY3" fmla="*/ 68478 h 71899"/>
                    <a:gd name="csX4" fmla="*/ 74210 w 146349"/>
                    <a:gd name="csY4" fmla="*/ 58594 h 71899"/>
                    <a:gd name="csX5" fmla="*/ 77718 w 146349"/>
                    <a:gd name="csY5" fmla="*/ 44246 h 71899"/>
                    <a:gd name="csX6" fmla="*/ 80428 w 146349"/>
                    <a:gd name="csY6" fmla="*/ 33565 h 71899"/>
                    <a:gd name="csX7" fmla="*/ 85370 w 146349"/>
                    <a:gd name="csY7" fmla="*/ 21449 h 71899"/>
                    <a:gd name="csX8" fmla="*/ 110877 w 146349"/>
                    <a:gd name="csY8" fmla="*/ 4550 h 71899"/>
                    <a:gd name="csX9" fmla="*/ 120283 w 146349"/>
                    <a:gd name="csY9" fmla="*/ 15710 h 71899"/>
                    <a:gd name="csX10" fmla="*/ 110877 w 146349"/>
                    <a:gd name="csY10" fmla="*/ 49666 h 71899"/>
                    <a:gd name="csX11" fmla="*/ 108486 w 146349"/>
                    <a:gd name="csY11" fmla="*/ 58275 h 71899"/>
                    <a:gd name="csX12" fmla="*/ 123631 w 146349"/>
                    <a:gd name="csY12" fmla="*/ 71986 h 71899"/>
                    <a:gd name="csX13" fmla="*/ 146588 w 146349"/>
                    <a:gd name="csY13" fmla="*/ 47594 h 71899"/>
                    <a:gd name="csX14" fmla="*/ 144037 w 146349"/>
                    <a:gd name="csY14" fmla="*/ 45522 h 71899"/>
                    <a:gd name="csX15" fmla="*/ 141008 w 146349"/>
                    <a:gd name="csY15" fmla="*/ 48232 h 71899"/>
                    <a:gd name="csX16" fmla="*/ 124110 w 146349"/>
                    <a:gd name="csY16" fmla="*/ 67522 h 71899"/>
                    <a:gd name="csX17" fmla="*/ 120124 w 146349"/>
                    <a:gd name="csY17" fmla="*/ 61942 h 71899"/>
                    <a:gd name="csX18" fmla="*/ 123791 w 146349"/>
                    <a:gd name="csY18" fmla="*/ 49029 h 71899"/>
                    <a:gd name="csX19" fmla="*/ 132240 w 146349"/>
                    <a:gd name="csY19" fmla="*/ 18260 h 71899"/>
                    <a:gd name="csX20" fmla="*/ 126341 w 146349"/>
                    <a:gd name="csY20" fmla="*/ 4391 h 71899"/>
                    <a:gd name="csX21" fmla="*/ 111515 w 146349"/>
                    <a:gd name="csY21" fmla="*/ 86 h 71899"/>
                    <a:gd name="csX22" fmla="*/ 83297 w 146349"/>
                    <a:gd name="csY22" fmla="*/ 16188 h 71899"/>
                    <a:gd name="csX23" fmla="*/ 62573 w 146349"/>
                    <a:gd name="csY23" fmla="*/ 86 h 71899"/>
                    <a:gd name="csX24" fmla="*/ 35630 w 146349"/>
                    <a:gd name="csY24" fmla="*/ 14594 h 71899"/>
                    <a:gd name="csX25" fmla="*/ 18572 w 146349"/>
                    <a:gd name="csY25" fmla="*/ 86 h 71899"/>
                    <a:gd name="csX26" fmla="*/ 5978 w 146349"/>
                    <a:gd name="csY26" fmla="*/ 8695 h 71899"/>
                    <a:gd name="csX27" fmla="*/ 239 w 146349"/>
                    <a:gd name="csY27" fmla="*/ 24478 h 71899"/>
                    <a:gd name="csX28" fmla="*/ 2949 w 146349"/>
                    <a:gd name="csY28" fmla="*/ 26550 h 71899"/>
                    <a:gd name="csX29" fmla="*/ 6456 w 146349"/>
                    <a:gd name="csY29" fmla="*/ 21768 h 71899"/>
                    <a:gd name="csX30" fmla="*/ 18094 w 146349"/>
                    <a:gd name="csY30" fmla="*/ 4550 h 71899"/>
                    <a:gd name="csX31" fmla="*/ 23355 w 146349"/>
                    <a:gd name="csY31" fmla="*/ 12362 h 71899"/>
                    <a:gd name="csX32" fmla="*/ 20804 w 146349"/>
                    <a:gd name="csY32" fmla="*/ 25594 h 71899"/>
                    <a:gd name="csX33" fmla="*/ 17297 w 146349"/>
                    <a:gd name="csY33" fmla="*/ 39942 h 71899"/>
                    <a:gd name="csX34" fmla="*/ 12195 w 146349"/>
                    <a:gd name="csY34" fmla="*/ 60348 h 71899"/>
                    <a:gd name="csX35" fmla="*/ 10601 w 146349"/>
                    <a:gd name="csY35" fmla="*/ 66884 h 71899"/>
                    <a:gd name="csX36" fmla="*/ 16021 w 146349"/>
                    <a:gd name="csY36" fmla="*/ 71986 h 71899"/>
                    <a:gd name="csX37" fmla="*/ 22239 w 146349"/>
                    <a:gd name="csY37" fmla="*/ 68478 h 71899"/>
                    <a:gd name="csX38" fmla="*/ 25108 w 146349"/>
                    <a:gd name="csY38" fmla="*/ 58594 h 71899"/>
                    <a:gd name="csX39" fmla="*/ 28616 w 146349"/>
                    <a:gd name="csY39" fmla="*/ 44246 h 71899"/>
                    <a:gd name="csX40" fmla="*/ 31326 w 146349"/>
                    <a:gd name="csY40" fmla="*/ 33565 h 71899"/>
                    <a:gd name="csX41" fmla="*/ 38022 w 146349"/>
                    <a:gd name="csY41" fmla="*/ 19217 h 71899"/>
                    <a:gd name="csX42" fmla="*/ 61935 w 146349"/>
                    <a:gd name="csY42" fmla="*/ 4550 h 71899"/>
                    <a:gd name="csX43" fmla="*/ 71341 w 146349"/>
                    <a:gd name="csY43" fmla="*/ 15710 h 71899"/>
                    <a:gd name="csX44" fmla="*/ 68631 w 146349"/>
                    <a:gd name="csY44" fmla="*/ 30695 h 71899"/>
                    <a:gd name="csX45" fmla="*/ 61935 w 146349"/>
                    <a:gd name="csY45" fmla="*/ 57478 h 7189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</a:cxnLst>
                  <a:rect l="l" t="t" r="r" b="b"/>
                  <a:pathLst>
                    <a:path w="146349" h="71899">
                      <a:moveTo>
                        <a:pt x="61935" y="57478"/>
                      </a:moveTo>
                      <a:cubicBezTo>
                        <a:pt x="61138" y="60667"/>
                        <a:pt x="59703" y="66087"/>
                        <a:pt x="59703" y="66884"/>
                      </a:cubicBezTo>
                      <a:cubicBezTo>
                        <a:pt x="59703" y="70391"/>
                        <a:pt x="62573" y="71986"/>
                        <a:pt x="65123" y="71986"/>
                      </a:cubicBezTo>
                      <a:cubicBezTo>
                        <a:pt x="67993" y="71986"/>
                        <a:pt x="70544" y="69913"/>
                        <a:pt x="71341" y="68478"/>
                      </a:cubicBezTo>
                      <a:cubicBezTo>
                        <a:pt x="72138" y="67044"/>
                        <a:pt x="73413" y="61942"/>
                        <a:pt x="74210" y="58594"/>
                      </a:cubicBezTo>
                      <a:cubicBezTo>
                        <a:pt x="75008" y="55565"/>
                        <a:pt x="76761" y="48232"/>
                        <a:pt x="77718" y="44246"/>
                      </a:cubicBezTo>
                      <a:cubicBezTo>
                        <a:pt x="78674" y="40739"/>
                        <a:pt x="79631" y="37232"/>
                        <a:pt x="80428" y="33565"/>
                      </a:cubicBezTo>
                      <a:cubicBezTo>
                        <a:pt x="82182" y="26710"/>
                        <a:pt x="82182" y="26391"/>
                        <a:pt x="85370" y="21449"/>
                      </a:cubicBezTo>
                      <a:cubicBezTo>
                        <a:pt x="90471" y="13637"/>
                        <a:pt x="98443" y="4550"/>
                        <a:pt x="110877" y="4550"/>
                      </a:cubicBezTo>
                      <a:cubicBezTo>
                        <a:pt x="119805" y="4550"/>
                        <a:pt x="120283" y="11883"/>
                        <a:pt x="120283" y="15710"/>
                      </a:cubicBezTo>
                      <a:cubicBezTo>
                        <a:pt x="120283" y="25275"/>
                        <a:pt x="113428" y="42971"/>
                        <a:pt x="110877" y="49666"/>
                      </a:cubicBezTo>
                      <a:cubicBezTo>
                        <a:pt x="109124" y="54130"/>
                        <a:pt x="108486" y="55565"/>
                        <a:pt x="108486" y="58275"/>
                      </a:cubicBezTo>
                      <a:cubicBezTo>
                        <a:pt x="108486" y="66725"/>
                        <a:pt x="115501" y="71986"/>
                        <a:pt x="123631" y="71986"/>
                      </a:cubicBezTo>
                      <a:cubicBezTo>
                        <a:pt x="139573" y="71986"/>
                        <a:pt x="146588" y="49985"/>
                        <a:pt x="146588" y="47594"/>
                      </a:cubicBezTo>
                      <a:cubicBezTo>
                        <a:pt x="146588" y="45522"/>
                        <a:pt x="144516" y="45522"/>
                        <a:pt x="144037" y="45522"/>
                      </a:cubicBezTo>
                      <a:cubicBezTo>
                        <a:pt x="141805" y="45522"/>
                        <a:pt x="141646" y="46478"/>
                        <a:pt x="141008" y="48232"/>
                      </a:cubicBezTo>
                      <a:cubicBezTo>
                        <a:pt x="137342" y="60985"/>
                        <a:pt x="130486" y="67522"/>
                        <a:pt x="124110" y="67522"/>
                      </a:cubicBezTo>
                      <a:cubicBezTo>
                        <a:pt x="120762" y="67522"/>
                        <a:pt x="120124" y="65290"/>
                        <a:pt x="120124" y="61942"/>
                      </a:cubicBezTo>
                      <a:cubicBezTo>
                        <a:pt x="120124" y="58275"/>
                        <a:pt x="120921" y="56203"/>
                        <a:pt x="123791" y="49029"/>
                      </a:cubicBezTo>
                      <a:cubicBezTo>
                        <a:pt x="125704" y="44087"/>
                        <a:pt x="132240" y="27188"/>
                        <a:pt x="132240" y="18260"/>
                      </a:cubicBezTo>
                      <a:cubicBezTo>
                        <a:pt x="132240" y="15710"/>
                        <a:pt x="132240" y="9014"/>
                        <a:pt x="126341" y="4391"/>
                      </a:cubicBezTo>
                      <a:cubicBezTo>
                        <a:pt x="123631" y="2318"/>
                        <a:pt x="119008" y="86"/>
                        <a:pt x="111515" y="86"/>
                      </a:cubicBezTo>
                      <a:cubicBezTo>
                        <a:pt x="97167" y="86"/>
                        <a:pt x="88399" y="9492"/>
                        <a:pt x="83297" y="16188"/>
                      </a:cubicBezTo>
                      <a:cubicBezTo>
                        <a:pt x="82022" y="2637"/>
                        <a:pt x="70703" y="86"/>
                        <a:pt x="62573" y="86"/>
                      </a:cubicBezTo>
                      <a:cubicBezTo>
                        <a:pt x="49341" y="86"/>
                        <a:pt x="40413" y="8217"/>
                        <a:pt x="35630" y="14594"/>
                      </a:cubicBezTo>
                      <a:cubicBezTo>
                        <a:pt x="34514" y="3593"/>
                        <a:pt x="25108" y="86"/>
                        <a:pt x="18572" y="86"/>
                      </a:cubicBezTo>
                      <a:cubicBezTo>
                        <a:pt x="11717" y="86"/>
                        <a:pt x="8050" y="5028"/>
                        <a:pt x="5978" y="8695"/>
                      </a:cubicBezTo>
                      <a:cubicBezTo>
                        <a:pt x="2470" y="14594"/>
                        <a:pt x="239" y="23681"/>
                        <a:pt x="239" y="24478"/>
                      </a:cubicBezTo>
                      <a:cubicBezTo>
                        <a:pt x="239" y="26550"/>
                        <a:pt x="2470" y="26550"/>
                        <a:pt x="2949" y="26550"/>
                      </a:cubicBezTo>
                      <a:cubicBezTo>
                        <a:pt x="5181" y="26550"/>
                        <a:pt x="5340" y="26072"/>
                        <a:pt x="6456" y="21768"/>
                      </a:cubicBezTo>
                      <a:cubicBezTo>
                        <a:pt x="8847" y="12362"/>
                        <a:pt x="11876" y="4550"/>
                        <a:pt x="18094" y="4550"/>
                      </a:cubicBezTo>
                      <a:cubicBezTo>
                        <a:pt x="22239" y="4550"/>
                        <a:pt x="23355" y="8057"/>
                        <a:pt x="23355" y="12362"/>
                      </a:cubicBezTo>
                      <a:cubicBezTo>
                        <a:pt x="23355" y="15391"/>
                        <a:pt x="21920" y="21289"/>
                        <a:pt x="20804" y="25594"/>
                      </a:cubicBezTo>
                      <a:cubicBezTo>
                        <a:pt x="19688" y="29898"/>
                        <a:pt x="18094" y="36434"/>
                        <a:pt x="17297" y="39942"/>
                      </a:cubicBezTo>
                      <a:lnTo>
                        <a:pt x="12195" y="60348"/>
                      </a:lnTo>
                      <a:cubicBezTo>
                        <a:pt x="11557" y="62420"/>
                        <a:pt x="10601" y="66406"/>
                        <a:pt x="10601" y="66884"/>
                      </a:cubicBezTo>
                      <a:cubicBezTo>
                        <a:pt x="10601" y="70391"/>
                        <a:pt x="13471" y="71986"/>
                        <a:pt x="16021" y="71986"/>
                      </a:cubicBezTo>
                      <a:cubicBezTo>
                        <a:pt x="18891" y="71986"/>
                        <a:pt x="21442" y="69913"/>
                        <a:pt x="22239" y="68478"/>
                      </a:cubicBezTo>
                      <a:cubicBezTo>
                        <a:pt x="23036" y="67044"/>
                        <a:pt x="24311" y="61942"/>
                        <a:pt x="25108" y="58594"/>
                      </a:cubicBezTo>
                      <a:cubicBezTo>
                        <a:pt x="25905" y="55565"/>
                        <a:pt x="27659" y="48232"/>
                        <a:pt x="28616" y="44246"/>
                      </a:cubicBezTo>
                      <a:cubicBezTo>
                        <a:pt x="29572" y="40739"/>
                        <a:pt x="30529" y="37232"/>
                        <a:pt x="31326" y="33565"/>
                      </a:cubicBezTo>
                      <a:cubicBezTo>
                        <a:pt x="33079" y="27029"/>
                        <a:pt x="33398" y="25753"/>
                        <a:pt x="38022" y="19217"/>
                      </a:cubicBezTo>
                      <a:cubicBezTo>
                        <a:pt x="42485" y="12840"/>
                        <a:pt x="49978" y="4550"/>
                        <a:pt x="61935" y="4550"/>
                      </a:cubicBezTo>
                      <a:cubicBezTo>
                        <a:pt x="71181" y="4550"/>
                        <a:pt x="71341" y="12681"/>
                        <a:pt x="71341" y="15710"/>
                      </a:cubicBezTo>
                      <a:cubicBezTo>
                        <a:pt x="71341" y="19695"/>
                        <a:pt x="70863" y="21768"/>
                        <a:pt x="68631" y="30695"/>
                      </a:cubicBezTo>
                      <a:lnTo>
                        <a:pt x="61935" y="574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0241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85ECB61-7994-987B-A7FE-4A597F31729C}"/>
                </a:ext>
              </a:extLst>
            </p:cNvPr>
            <p:cNvSpPr txBox="1"/>
            <p:nvPr/>
          </p:nvSpPr>
          <p:spPr>
            <a:xfrm>
              <a:off x="7956322" y="5010046"/>
              <a:ext cx="2487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bacterial</a:t>
              </a:r>
              <a:r>
                <a:rPr lang="it-IT" sz="1600" dirty="0">
                  <a:latin typeface="Montserrat" pitchFamily="2" charset="77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navigation</a:t>
              </a:r>
              <a:endParaRPr lang="en-CH" sz="1600" dirty="0"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8F1172F-E185-7AD9-7225-0042BC56AA6A}"/>
                </a:ext>
              </a:extLst>
            </p:cNvPr>
            <p:cNvGrpSpPr/>
            <p:nvPr/>
          </p:nvGrpSpPr>
          <p:grpSpPr>
            <a:xfrm>
              <a:off x="8058224" y="5656028"/>
              <a:ext cx="1218750" cy="804184"/>
              <a:chOff x="9598303" y="1026050"/>
              <a:chExt cx="1218750" cy="804184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DCA7704-CDC8-0D5B-82E4-37D0FCE9AE6D}"/>
                  </a:ext>
                </a:extLst>
              </p:cNvPr>
              <p:cNvSpPr txBox="1"/>
              <p:nvPr/>
            </p:nvSpPr>
            <p:spPr>
              <a:xfrm>
                <a:off x="9808145" y="1026050"/>
                <a:ext cx="10089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>
                    <a:latin typeface="Montserrat" pitchFamily="2" charset="77"/>
                    <a:cs typeface="Times New Roman" panose="02020603050405020304" pitchFamily="18" charset="0"/>
                  </a:rPr>
                  <a:t>tumbling</a:t>
                </a:r>
                <a:r>
                  <a:rPr lang="it-IT" sz="1200" dirty="0">
                    <a:latin typeface="Montserrat" pitchFamily="2" charset="77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FF1520E6-C0DC-21D5-8DDB-A9E9A7704C60}"/>
                  </a:ext>
                </a:extLst>
              </p:cNvPr>
              <p:cNvSpPr/>
              <p:nvPr/>
            </p:nvSpPr>
            <p:spPr>
              <a:xfrm rot="15350864">
                <a:off x="9598303" y="1185448"/>
                <a:ext cx="644786" cy="644786"/>
              </a:xfrm>
              <a:prstGeom prst="arc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6D94241-D567-3DBD-8B6E-BA1F74E4C5D9}"/>
                </a:ext>
              </a:extLst>
            </p:cNvPr>
            <p:cNvSpPr txBox="1"/>
            <p:nvPr/>
          </p:nvSpPr>
          <p:spPr>
            <a:xfrm rot="2289532">
              <a:off x="9302446" y="6157547"/>
              <a:ext cx="10089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running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4D2DCF-9043-F7E0-16F5-62DBF4CC70A3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157148" y="845344"/>
            <a:ext cx="7894856" cy="335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7BC59-6B0F-D542-33A5-7DAEA6322D98}"/>
              </a:ext>
            </a:extLst>
          </p:cNvPr>
          <p:cNvSpPr txBox="1"/>
          <p:nvPr/>
        </p:nvSpPr>
        <p:spPr>
          <a:xfrm rot="21104037">
            <a:off x="6139633" y="3318034"/>
            <a:ext cx="13743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glass</a:t>
            </a:r>
            <a:endParaRPr lang="en-CH" sz="1400" dirty="0"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C8C2E-3BDC-B3D8-39E3-373D4CC45DD8}"/>
              </a:ext>
            </a:extLst>
          </p:cNvPr>
          <p:cNvSpPr txBox="1"/>
          <p:nvPr/>
        </p:nvSpPr>
        <p:spPr>
          <a:xfrm rot="21104037">
            <a:off x="6102997" y="2869600"/>
            <a:ext cx="13743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PDMS</a:t>
            </a:r>
            <a:endParaRPr lang="en-CH" sz="1400" dirty="0"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4EC01-A628-C0B4-9FED-983A4975DBFF}"/>
              </a:ext>
            </a:extLst>
          </p:cNvPr>
          <p:cNvSpPr txBox="1"/>
          <p:nvPr/>
        </p:nvSpPr>
        <p:spPr>
          <a:xfrm rot="21104037">
            <a:off x="6098941" y="1652380"/>
            <a:ext cx="13743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PDMS</a:t>
            </a:r>
            <a:endParaRPr lang="en-CH" sz="1400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FC56D-9BC6-DB61-D65F-7245DE2568A2}"/>
              </a:ext>
            </a:extLst>
          </p:cNvPr>
          <p:cNvSpPr txBox="1"/>
          <p:nvPr/>
        </p:nvSpPr>
        <p:spPr>
          <a:xfrm>
            <a:off x="5068867" y="2136433"/>
            <a:ext cx="13743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hydrogel</a:t>
            </a:r>
            <a:endParaRPr lang="en-CH" sz="1400" dirty="0">
              <a:latin typeface="Montserrat" pitchFamily="2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B061B6-BA28-40F2-52CA-0AD439089341}"/>
              </a:ext>
            </a:extLst>
          </p:cNvPr>
          <p:cNvCxnSpPr>
            <a:cxnSpLocks/>
          </p:cNvCxnSpPr>
          <p:nvPr/>
        </p:nvCxnSpPr>
        <p:spPr>
          <a:xfrm flipV="1">
            <a:off x="4280686" y="2364306"/>
            <a:ext cx="869780" cy="227873"/>
          </a:xfrm>
          <a:prstGeom prst="line">
            <a:avLst/>
          </a:prstGeom>
          <a:ln w="12700">
            <a:solidFill>
              <a:srgbClr val="618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BEFDA-719D-4196-C82C-0ED08E578B0B}"/>
              </a:ext>
            </a:extLst>
          </p:cNvPr>
          <p:cNvCxnSpPr>
            <a:cxnSpLocks/>
          </p:cNvCxnSpPr>
          <p:nvPr/>
        </p:nvCxnSpPr>
        <p:spPr>
          <a:xfrm>
            <a:off x="4987268" y="2364306"/>
            <a:ext cx="163198" cy="0"/>
          </a:xfrm>
          <a:prstGeom prst="line">
            <a:avLst/>
          </a:prstGeom>
          <a:ln w="12700">
            <a:solidFill>
              <a:srgbClr val="618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1A4DB9-BA07-30BD-E0C5-767AD81A84EF}"/>
              </a:ext>
            </a:extLst>
          </p:cNvPr>
          <p:cNvSpPr txBox="1"/>
          <p:nvPr/>
        </p:nvSpPr>
        <p:spPr>
          <a:xfrm>
            <a:off x="157148" y="1673836"/>
            <a:ext cx="11029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constant flow rate</a:t>
            </a:r>
            <a:endParaRPr lang="en-CH" sz="1400" dirty="0">
              <a:latin typeface="Montserrat" pitchFamily="2" charset="77"/>
            </a:endParaRPr>
          </a:p>
        </p:txBody>
      </p:sp>
      <p:sp>
        <p:nvSpPr>
          <p:cNvPr id="32" name="Graphic 30 1" descr="\documentclass{article}&#10;\usepackage{amsmath}&#10;\pagestyle{empty}&#10;\begin{document}&#10;&#10;\begin{align*}&#10;Q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9DC4FA52-89EF-F110-09C3-1636CFE964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38492" y="1843379"/>
            <a:ext cx="157372" cy="204743"/>
          </a:xfrm>
          <a:custGeom>
            <a:avLst/>
            <a:gdLst>
              <a:gd name="csX0" fmla="*/ 88823 w 157372"/>
              <a:gd name="csY0" fmla="*/ 159279 h 204743"/>
              <a:gd name="csX1" fmla="*/ 157602 w 157372"/>
              <a:gd name="csY1" fmla="*/ 61348 h 204743"/>
              <a:gd name="csX2" fmla="*/ 99527 w 157372"/>
              <a:gd name="csY2" fmla="*/ 85 h 204743"/>
              <a:gd name="csX3" fmla="*/ 230 w 157372"/>
              <a:gd name="csY3" fmla="*/ 104848 h 204743"/>
              <a:gd name="csX4" fmla="*/ 58533 w 157372"/>
              <a:gd name="csY4" fmla="*/ 165656 h 204743"/>
              <a:gd name="csX5" fmla="*/ 80852 w 157372"/>
              <a:gd name="csY5" fmla="*/ 162240 h 204743"/>
              <a:gd name="csX6" fmla="*/ 79941 w 157372"/>
              <a:gd name="csY6" fmla="*/ 179776 h 204743"/>
              <a:gd name="csX7" fmla="*/ 98844 w 157372"/>
              <a:gd name="csY7" fmla="*/ 204828 h 204743"/>
              <a:gd name="csX8" fmla="*/ 136877 w 157372"/>
              <a:gd name="csY8" fmla="*/ 160646 h 204743"/>
              <a:gd name="csX9" fmla="*/ 134372 w 157372"/>
              <a:gd name="csY9" fmla="*/ 158368 h 204743"/>
              <a:gd name="csX10" fmla="*/ 131639 w 157372"/>
              <a:gd name="csY10" fmla="*/ 160873 h 204743"/>
              <a:gd name="csX11" fmla="*/ 104993 w 157372"/>
              <a:gd name="csY11" fmla="*/ 182737 h 204743"/>
              <a:gd name="csX12" fmla="*/ 88823 w 157372"/>
              <a:gd name="csY12" fmla="*/ 159279 h 204743"/>
              <a:gd name="csX13" fmla="*/ 45779 w 157372"/>
              <a:gd name="csY13" fmla="*/ 157457 h 204743"/>
              <a:gd name="csX14" fmla="*/ 20271 w 157372"/>
              <a:gd name="csY14" fmla="*/ 112136 h 204743"/>
              <a:gd name="csX15" fmla="*/ 43501 w 157372"/>
              <a:gd name="csY15" fmla="*/ 39485 h 204743"/>
              <a:gd name="csX16" fmla="*/ 98160 w 157372"/>
              <a:gd name="csY16" fmla="*/ 5778 h 204743"/>
              <a:gd name="csX17" fmla="*/ 137561 w 157372"/>
              <a:gd name="csY17" fmla="*/ 54060 h 204743"/>
              <a:gd name="csX18" fmla="*/ 87684 w 157372"/>
              <a:gd name="csY18" fmla="*/ 151536 h 204743"/>
              <a:gd name="csX19" fmla="*/ 67643 w 157372"/>
              <a:gd name="csY19" fmla="*/ 126939 h 204743"/>
              <a:gd name="csX20" fmla="*/ 44412 w 157372"/>
              <a:gd name="csY20" fmla="*/ 150169 h 204743"/>
              <a:gd name="csX21" fmla="*/ 45779 w 157372"/>
              <a:gd name="csY21" fmla="*/ 157457 h 204743"/>
              <a:gd name="csX22" fmla="*/ 59899 w 157372"/>
              <a:gd name="csY22" fmla="*/ 159962 h 204743"/>
              <a:gd name="csX23" fmla="*/ 49423 w 157372"/>
              <a:gd name="csY23" fmla="*/ 150169 h 204743"/>
              <a:gd name="csX24" fmla="*/ 67643 w 157372"/>
              <a:gd name="csY24" fmla="*/ 131950 h 204743"/>
              <a:gd name="csX25" fmla="*/ 81535 w 157372"/>
              <a:gd name="csY25" fmla="*/ 151308 h 204743"/>
              <a:gd name="csX26" fmla="*/ 79030 w 157372"/>
              <a:gd name="csY26" fmla="*/ 155863 h 204743"/>
              <a:gd name="csX27" fmla="*/ 59899 w 157372"/>
              <a:gd name="csY27" fmla="*/ 159962 h 2047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157372" h="204743">
                <a:moveTo>
                  <a:pt x="88823" y="159279"/>
                </a:moveTo>
                <a:cubicBezTo>
                  <a:pt x="124124" y="145842"/>
                  <a:pt x="157602" y="105303"/>
                  <a:pt x="157602" y="61348"/>
                </a:cubicBezTo>
                <a:cubicBezTo>
                  <a:pt x="157602" y="24681"/>
                  <a:pt x="133461" y="85"/>
                  <a:pt x="99527" y="85"/>
                </a:cubicBezTo>
                <a:cubicBezTo>
                  <a:pt x="50334" y="85"/>
                  <a:pt x="230" y="51783"/>
                  <a:pt x="230" y="104848"/>
                </a:cubicBezTo>
                <a:cubicBezTo>
                  <a:pt x="230" y="142654"/>
                  <a:pt x="25737" y="165656"/>
                  <a:pt x="58533" y="165656"/>
                </a:cubicBezTo>
                <a:cubicBezTo>
                  <a:pt x="64226" y="165656"/>
                  <a:pt x="71970" y="164745"/>
                  <a:pt x="80852" y="162240"/>
                </a:cubicBezTo>
                <a:cubicBezTo>
                  <a:pt x="79941" y="176360"/>
                  <a:pt x="79941" y="176816"/>
                  <a:pt x="79941" y="179776"/>
                </a:cubicBezTo>
                <a:cubicBezTo>
                  <a:pt x="79941" y="187064"/>
                  <a:pt x="79941" y="204828"/>
                  <a:pt x="98844" y="204828"/>
                </a:cubicBezTo>
                <a:cubicBezTo>
                  <a:pt x="125945" y="204828"/>
                  <a:pt x="136877" y="163151"/>
                  <a:pt x="136877" y="160646"/>
                </a:cubicBezTo>
                <a:cubicBezTo>
                  <a:pt x="136877" y="159051"/>
                  <a:pt x="135283" y="158368"/>
                  <a:pt x="134372" y="158368"/>
                </a:cubicBezTo>
                <a:cubicBezTo>
                  <a:pt x="132550" y="158368"/>
                  <a:pt x="132095" y="159507"/>
                  <a:pt x="131639" y="160873"/>
                </a:cubicBezTo>
                <a:cubicBezTo>
                  <a:pt x="126173" y="177043"/>
                  <a:pt x="112964" y="182737"/>
                  <a:pt x="104993" y="182737"/>
                </a:cubicBezTo>
                <a:cubicBezTo>
                  <a:pt x="94517" y="182737"/>
                  <a:pt x="91100" y="176588"/>
                  <a:pt x="88823" y="159279"/>
                </a:cubicBezTo>
                <a:close/>
                <a:moveTo>
                  <a:pt x="45779" y="157457"/>
                </a:moveTo>
                <a:cubicBezTo>
                  <a:pt x="28015" y="150397"/>
                  <a:pt x="20271" y="132633"/>
                  <a:pt x="20271" y="112136"/>
                </a:cubicBezTo>
                <a:cubicBezTo>
                  <a:pt x="20271" y="96421"/>
                  <a:pt x="26193" y="64081"/>
                  <a:pt x="43501" y="39485"/>
                </a:cubicBezTo>
                <a:cubicBezTo>
                  <a:pt x="60127" y="16255"/>
                  <a:pt x="81535" y="5778"/>
                  <a:pt x="98160" y="5778"/>
                </a:cubicBezTo>
                <a:cubicBezTo>
                  <a:pt x="120935" y="5778"/>
                  <a:pt x="137561" y="23543"/>
                  <a:pt x="137561" y="54060"/>
                </a:cubicBezTo>
                <a:cubicBezTo>
                  <a:pt x="137561" y="76835"/>
                  <a:pt x="125945" y="130128"/>
                  <a:pt x="87684" y="151536"/>
                </a:cubicBezTo>
                <a:cubicBezTo>
                  <a:pt x="86545" y="143565"/>
                  <a:pt x="84268" y="126939"/>
                  <a:pt x="67643" y="126939"/>
                </a:cubicBezTo>
                <a:cubicBezTo>
                  <a:pt x="55572" y="126939"/>
                  <a:pt x="44412" y="138326"/>
                  <a:pt x="44412" y="150169"/>
                </a:cubicBezTo>
                <a:cubicBezTo>
                  <a:pt x="44412" y="154724"/>
                  <a:pt x="45779" y="157229"/>
                  <a:pt x="45779" y="157457"/>
                </a:cubicBezTo>
                <a:close/>
                <a:moveTo>
                  <a:pt x="59899" y="159962"/>
                </a:moveTo>
                <a:cubicBezTo>
                  <a:pt x="56711" y="159962"/>
                  <a:pt x="49423" y="159962"/>
                  <a:pt x="49423" y="150169"/>
                </a:cubicBezTo>
                <a:cubicBezTo>
                  <a:pt x="49423" y="141059"/>
                  <a:pt x="58077" y="131950"/>
                  <a:pt x="67643" y="131950"/>
                </a:cubicBezTo>
                <a:cubicBezTo>
                  <a:pt x="77208" y="131950"/>
                  <a:pt x="81535" y="137416"/>
                  <a:pt x="81535" y="151308"/>
                </a:cubicBezTo>
                <a:cubicBezTo>
                  <a:pt x="81535" y="154724"/>
                  <a:pt x="81307" y="154952"/>
                  <a:pt x="79030" y="155863"/>
                </a:cubicBezTo>
                <a:cubicBezTo>
                  <a:pt x="73108" y="158368"/>
                  <a:pt x="66276" y="159962"/>
                  <a:pt x="59899" y="159962"/>
                </a:cubicBezTo>
                <a:close/>
              </a:path>
            </a:pathLst>
          </a:custGeom>
          <a:solidFill>
            <a:srgbClr val="000000"/>
          </a:solidFill>
          <a:ln w="20241" cap="flat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B5C83-C066-E378-8647-93AEC5FAE233}"/>
              </a:ext>
            </a:extLst>
          </p:cNvPr>
          <p:cNvSpPr txBox="1"/>
          <p:nvPr/>
        </p:nvSpPr>
        <p:spPr>
          <a:xfrm rot="21104037">
            <a:off x="5700964" y="3167384"/>
            <a:ext cx="13743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itchFamily="2" charset="77"/>
              </a:rPr>
              <a:t>thin PDMS</a:t>
            </a:r>
            <a:endParaRPr lang="en-CH" sz="140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FC0EF-EFDC-F756-32F5-43D808CE5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Single</a:t>
            </a:r>
            <a:r>
              <a:rPr lang="it-IT" dirty="0"/>
              <a:t>-</a:t>
            </a:r>
            <a:r>
              <a:rPr lang="en-CH"/>
              <a:t>cell tracking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microfluidics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1CDF6-4D69-5236-AAF2-EEDCE781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5" name="Picture 4" descr="A collage of different types of objects&#10;&#10;AI-generated content may be incorrect.">
            <a:extLst>
              <a:ext uri="{FF2B5EF4-FFF2-40B4-BE49-F238E27FC236}">
                <a16:creationId xmlns:a16="http://schemas.microsoft.com/office/drawing/2014/main" id="{2B376172-3B56-41F2-19E4-F2FE7A98EF85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 l="10862" t="36773" r="72094" b="43778"/>
          <a:stretch>
            <a:fillRect/>
          </a:stretch>
        </p:blipFill>
        <p:spPr>
          <a:xfrm>
            <a:off x="8203875" y="990600"/>
            <a:ext cx="3782052" cy="1678433"/>
          </a:xfrm>
          <a:prstGeom prst="rect">
            <a:avLst/>
          </a:prstGeom>
        </p:spPr>
      </p:pic>
      <p:pic>
        <p:nvPicPr>
          <p:cNvPr id="12" name="nd704_superimposed_small">
            <a:hlinkClick r:id="" action="ppaction://media"/>
            <a:extLst>
              <a:ext uri="{FF2B5EF4-FFF2-40B4-BE49-F238E27FC236}">
                <a16:creationId xmlns:a16="http://schemas.microsoft.com/office/drawing/2014/main" id="{17E4557E-00A6-6F6A-5399-095811E77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3363.9329"/>
                </p14:media>
              </p:ext>
            </p:extLst>
          </p:nvPr>
        </p:nvPicPr>
        <p:blipFill rotWithShape="1">
          <a:blip r:embed="rId41"/>
          <a:srcRect l="12845" t="15726" r="10252" b="16269"/>
          <a:stretch/>
        </p:blipFill>
        <p:spPr>
          <a:xfrm>
            <a:off x="8263339" y="3593090"/>
            <a:ext cx="3663124" cy="2159543"/>
          </a:xfrm>
          <a:prstGeom prst="rect">
            <a:avLst/>
          </a:prstGeom>
          <a:ln w="22225"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AE93851-60B2-4AA1-A45C-BB5D983EB35C}"/>
              </a:ext>
            </a:extLst>
          </p:cNvPr>
          <p:cNvSpPr>
            <a:spLocks noChangeAspect="1"/>
          </p:cNvSpPr>
          <p:nvPr/>
        </p:nvSpPr>
        <p:spPr>
          <a:xfrm>
            <a:off x="4183857" y="3061123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32432C-E737-CFD5-D3D8-43BBCE43E354}"/>
              </a:ext>
            </a:extLst>
          </p:cNvPr>
          <p:cNvSpPr/>
          <p:nvPr/>
        </p:nvSpPr>
        <p:spPr>
          <a:xfrm>
            <a:off x="8263339" y="5883693"/>
            <a:ext cx="3663124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972759-2EB4-C67C-9C2A-C62CEA73EA58}"/>
              </a:ext>
            </a:extLst>
          </p:cNvPr>
          <p:cNvSpPr/>
          <p:nvPr/>
        </p:nvSpPr>
        <p:spPr>
          <a:xfrm>
            <a:off x="8259833" y="2744398"/>
            <a:ext cx="3663124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23" name="Group 122" descr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556691FE-4212-F3AD-D329-FC375EBB985A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11218" y="2337940"/>
            <a:ext cx="1125373" cy="888209"/>
            <a:chOff x="4795946" y="4395041"/>
            <a:chExt cx="1125373" cy="888209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9087107-536E-1CD1-AAD9-22EF1BD3230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795946" y="4395041"/>
              <a:ext cx="49810" cy="222052"/>
            </a:xfrm>
            <a:custGeom>
              <a:avLst/>
              <a:gdLst>
                <a:gd name="csX0" fmla="*/ 48901 w 49810"/>
                <a:gd name="csY0" fmla="*/ 8523 h 222052"/>
                <a:gd name="csX1" fmla="*/ 50018 w 49810"/>
                <a:gd name="csY1" fmla="*/ 4526 h 222052"/>
                <a:gd name="csX2" fmla="*/ 45551 w 49810"/>
                <a:gd name="csY2" fmla="*/ 85 h 222052"/>
                <a:gd name="csX3" fmla="*/ 40414 w 49810"/>
                <a:gd name="csY3" fmla="*/ 5192 h 222052"/>
                <a:gd name="csX4" fmla="*/ 1324 w 49810"/>
                <a:gd name="csY4" fmla="*/ 107114 h 222052"/>
                <a:gd name="csX5" fmla="*/ 208 w 49810"/>
                <a:gd name="csY5" fmla="*/ 111111 h 222052"/>
                <a:gd name="csX6" fmla="*/ 1324 w 49810"/>
                <a:gd name="csY6" fmla="*/ 114886 h 222052"/>
                <a:gd name="csX7" fmla="*/ 40414 w 49810"/>
                <a:gd name="csY7" fmla="*/ 216808 h 222052"/>
                <a:gd name="csX8" fmla="*/ 45551 w 49810"/>
                <a:gd name="csY8" fmla="*/ 222137 h 222052"/>
                <a:gd name="csX9" fmla="*/ 50018 w 49810"/>
                <a:gd name="csY9" fmla="*/ 217696 h 222052"/>
                <a:gd name="csX10" fmla="*/ 48901 w 49810"/>
                <a:gd name="csY10" fmla="*/ 214143 h 222052"/>
                <a:gd name="csX11" fmla="*/ 9366 w 49810"/>
                <a:gd name="csY11" fmla="*/ 111111 h 222052"/>
                <a:gd name="csX12" fmla="*/ 48901 w 49810"/>
                <a:gd name="csY12" fmla="*/ 8523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23"/>
                  </a:moveTo>
                  <a:cubicBezTo>
                    <a:pt x="50018" y="6080"/>
                    <a:pt x="50018" y="5636"/>
                    <a:pt x="50018" y="4526"/>
                  </a:cubicBezTo>
                  <a:cubicBezTo>
                    <a:pt x="50018" y="2083"/>
                    <a:pt x="48008" y="85"/>
                    <a:pt x="45551" y="85"/>
                  </a:cubicBezTo>
                  <a:cubicBezTo>
                    <a:pt x="43541" y="85"/>
                    <a:pt x="41977" y="1195"/>
                    <a:pt x="40414" y="5192"/>
                  </a:cubicBezTo>
                  <a:lnTo>
                    <a:pt x="1324" y="107114"/>
                  </a:lnTo>
                  <a:cubicBezTo>
                    <a:pt x="878" y="108446"/>
                    <a:pt x="208" y="109779"/>
                    <a:pt x="208" y="111111"/>
                  </a:cubicBezTo>
                  <a:cubicBezTo>
                    <a:pt x="208" y="111777"/>
                    <a:pt x="208" y="112221"/>
                    <a:pt x="1324" y="114886"/>
                  </a:cubicBezTo>
                  <a:lnTo>
                    <a:pt x="40414" y="216808"/>
                  </a:lnTo>
                  <a:cubicBezTo>
                    <a:pt x="41307" y="219250"/>
                    <a:pt x="42424" y="222137"/>
                    <a:pt x="45551" y="222137"/>
                  </a:cubicBezTo>
                  <a:cubicBezTo>
                    <a:pt x="48008" y="222137"/>
                    <a:pt x="50018" y="220139"/>
                    <a:pt x="50018" y="217696"/>
                  </a:cubicBezTo>
                  <a:cubicBezTo>
                    <a:pt x="50018" y="217030"/>
                    <a:pt x="50018" y="216586"/>
                    <a:pt x="48901" y="214143"/>
                  </a:cubicBezTo>
                  <a:lnTo>
                    <a:pt x="9366" y="111111"/>
                  </a:lnTo>
                  <a:lnTo>
                    <a:pt x="48901" y="8523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6BA521F-7947-3836-D05A-49C6CECA67A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864718" y="4463433"/>
              <a:ext cx="98057" cy="100589"/>
            </a:xfrm>
            <a:custGeom>
              <a:avLst/>
              <a:gdLst>
                <a:gd name="csX0" fmla="*/ 98269 w 98057"/>
                <a:gd name="csY0" fmla="*/ 15628 h 100589"/>
                <a:gd name="csX1" fmla="*/ 88441 w 98057"/>
                <a:gd name="csY1" fmla="*/ 85 h 100589"/>
                <a:gd name="csX2" fmla="*/ 77496 w 98057"/>
                <a:gd name="csY2" fmla="*/ 10743 h 100589"/>
                <a:gd name="csX3" fmla="*/ 81070 w 98057"/>
                <a:gd name="csY3" fmla="*/ 17405 h 100589"/>
                <a:gd name="csX4" fmla="*/ 88664 w 98057"/>
                <a:gd name="csY4" fmla="*/ 35613 h 100589"/>
                <a:gd name="csX5" fmla="*/ 48905 w 98057"/>
                <a:gd name="csY5" fmla="*/ 95789 h 100589"/>
                <a:gd name="csX6" fmla="*/ 32376 w 98057"/>
                <a:gd name="csY6" fmla="*/ 76471 h 100589"/>
                <a:gd name="csX7" fmla="*/ 45331 w 98057"/>
                <a:gd name="csY7" fmla="*/ 29396 h 100589"/>
                <a:gd name="csX8" fmla="*/ 48012 w 98057"/>
                <a:gd name="csY8" fmla="*/ 18293 h 100589"/>
                <a:gd name="csX9" fmla="*/ 29696 w 98057"/>
                <a:gd name="csY9" fmla="*/ 85 h 100589"/>
                <a:gd name="csX10" fmla="*/ 211 w 98057"/>
                <a:gd name="csY10" fmla="*/ 34281 h 100589"/>
                <a:gd name="csX11" fmla="*/ 2892 w 98057"/>
                <a:gd name="csY11" fmla="*/ 36501 h 100589"/>
                <a:gd name="csX12" fmla="*/ 6466 w 98057"/>
                <a:gd name="csY12" fmla="*/ 32504 h 100589"/>
                <a:gd name="csX13" fmla="*/ 29026 w 98057"/>
                <a:gd name="csY13" fmla="*/ 4970 h 100589"/>
                <a:gd name="csX14" fmla="*/ 34610 w 98057"/>
                <a:gd name="csY14" fmla="*/ 12076 h 100589"/>
                <a:gd name="csX15" fmla="*/ 30813 w 98057"/>
                <a:gd name="csY15" fmla="*/ 27619 h 100589"/>
                <a:gd name="csX16" fmla="*/ 18081 w 98057"/>
                <a:gd name="csY16" fmla="*/ 73140 h 100589"/>
                <a:gd name="csX17" fmla="*/ 48012 w 98057"/>
                <a:gd name="csY17" fmla="*/ 100674 h 100589"/>
                <a:gd name="csX18" fmla="*/ 98269 w 98057"/>
                <a:gd name="csY18" fmla="*/ 1562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28"/>
                  </a:moveTo>
                  <a:cubicBezTo>
                    <a:pt x="98269" y="3638"/>
                    <a:pt x="92462" y="85"/>
                    <a:pt x="88441" y="85"/>
                  </a:cubicBezTo>
                  <a:cubicBezTo>
                    <a:pt x="82857" y="85"/>
                    <a:pt x="77496" y="5858"/>
                    <a:pt x="77496" y="10743"/>
                  </a:cubicBezTo>
                  <a:cubicBezTo>
                    <a:pt x="77496" y="13630"/>
                    <a:pt x="78613" y="14962"/>
                    <a:pt x="81070" y="17405"/>
                  </a:cubicBezTo>
                  <a:cubicBezTo>
                    <a:pt x="85761" y="21846"/>
                    <a:pt x="88664" y="27619"/>
                    <a:pt x="88664" y="35613"/>
                  </a:cubicBezTo>
                  <a:cubicBezTo>
                    <a:pt x="88664" y="44939"/>
                    <a:pt x="75039" y="95789"/>
                    <a:pt x="48905" y="95789"/>
                  </a:cubicBezTo>
                  <a:cubicBezTo>
                    <a:pt x="37514" y="95789"/>
                    <a:pt x="32376" y="88017"/>
                    <a:pt x="32376" y="76471"/>
                  </a:cubicBezTo>
                  <a:cubicBezTo>
                    <a:pt x="32376" y="64036"/>
                    <a:pt x="38407" y="47826"/>
                    <a:pt x="45331" y="29396"/>
                  </a:cubicBezTo>
                  <a:cubicBezTo>
                    <a:pt x="46895" y="25621"/>
                    <a:pt x="48012" y="22512"/>
                    <a:pt x="48012" y="18293"/>
                  </a:cubicBezTo>
                  <a:cubicBezTo>
                    <a:pt x="48012" y="8301"/>
                    <a:pt x="40864" y="85"/>
                    <a:pt x="29696" y="85"/>
                  </a:cubicBezTo>
                  <a:cubicBezTo>
                    <a:pt x="8699" y="85"/>
                    <a:pt x="211" y="32282"/>
                    <a:pt x="211" y="34281"/>
                  </a:cubicBezTo>
                  <a:cubicBezTo>
                    <a:pt x="211" y="36501"/>
                    <a:pt x="2445" y="36501"/>
                    <a:pt x="2892" y="36501"/>
                  </a:cubicBezTo>
                  <a:cubicBezTo>
                    <a:pt x="5125" y="36501"/>
                    <a:pt x="5349" y="36057"/>
                    <a:pt x="6466" y="32504"/>
                  </a:cubicBezTo>
                  <a:cubicBezTo>
                    <a:pt x="12943" y="10077"/>
                    <a:pt x="22548" y="4970"/>
                    <a:pt x="29026" y="4970"/>
                  </a:cubicBezTo>
                  <a:cubicBezTo>
                    <a:pt x="30813" y="4970"/>
                    <a:pt x="34610" y="4970"/>
                    <a:pt x="34610" y="12076"/>
                  </a:cubicBezTo>
                  <a:cubicBezTo>
                    <a:pt x="34610" y="17627"/>
                    <a:pt x="32376" y="23622"/>
                    <a:pt x="30813" y="27619"/>
                  </a:cubicBezTo>
                  <a:cubicBezTo>
                    <a:pt x="20984" y="53377"/>
                    <a:pt x="18081" y="63592"/>
                    <a:pt x="18081" y="73140"/>
                  </a:cubicBezTo>
                  <a:cubicBezTo>
                    <a:pt x="18081" y="97122"/>
                    <a:pt x="37737" y="100674"/>
                    <a:pt x="48012" y="100674"/>
                  </a:cubicBezTo>
                  <a:cubicBezTo>
                    <a:pt x="85537" y="100674"/>
                    <a:pt x="98269" y="27175"/>
                    <a:pt x="98269" y="15628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DF9217E-D0C2-3DC6-FE92-B1713D39CB8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986810" y="4395041"/>
              <a:ext cx="49810" cy="222052"/>
            </a:xfrm>
            <a:custGeom>
              <a:avLst/>
              <a:gdLst>
                <a:gd name="csX0" fmla="*/ 48910 w 49810"/>
                <a:gd name="csY0" fmla="*/ 114886 h 222052"/>
                <a:gd name="csX1" fmla="*/ 50027 w 49810"/>
                <a:gd name="csY1" fmla="*/ 111111 h 222052"/>
                <a:gd name="csX2" fmla="*/ 48910 w 49810"/>
                <a:gd name="csY2" fmla="*/ 107336 h 222052"/>
                <a:gd name="csX3" fmla="*/ 9821 w 49810"/>
                <a:gd name="csY3" fmla="*/ 5192 h 222052"/>
                <a:gd name="csX4" fmla="*/ 4684 w 49810"/>
                <a:gd name="csY4" fmla="*/ 85 h 222052"/>
                <a:gd name="csX5" fmla="*/ 217 w 49810"/>
                <a:gd name="csY5" fmla="*/ 4526 h 222052"/>
                <a:gd name="csX6" fmla="*/ 1333 w 49810"/>
                <a:gd name="csY6" fmla="*/ 8079 h 222052"/>
                <a:gd name="csX7" fmla="*/ 40869 w 49810"/>
                <a:gd name="csY7" fmla="*/ 111111 h 222052"/>
                <a:gd name="csX8" fmla="*/ 1333 w 49810"/>
                <a:gd name="csY8" fmla="*/ 213699 h 222052"/>
                <a:gd name="csX9" fmla="*/ 217 w 49810"/>
                <a:gd name="csY9" fmla="*/ 217696 h 222052"/>
                <a:gd name="csX10" fmla="*/ 4684 w 49810"/>
                <a:gd name="csY10" fmla="*/ 222137 h 222052"/>
                <a:gd name="csX11" fmla="*/ 9375 w 49810"/>
                <a:gd name="csY11" fmla="*/ 217696 h 222052"/>
                <a:gd name="csX12" fmla="*/ 48910 w 49810"/>
                <a:gd name="csY12" fmla="*/ 114886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886"/>
                  </a:moveTo>
                  <a:cubicBezTo>
                    <a:pt x="50027" y="112221"/>
                    <a:pt x="50027" y="111777"/>
                    <a:pt x="50027" y="111111"/>
                  </a:cubicBezTo>
                  <a:cubicBezTo>
                    <a:pt x="50027" y="110445"/>
                    <a:pt x="50027" y="110001"/>
                    <a:pt x="48910" y="107336"/>
                  </a:cubicBezTo>
                  <a:lnTo>
                    <a:pt x="9821" y="5192"/>
                  </a:lnTo>
                  <a:cubicBezTo>
                    <a:pt x="8481" y="1417"/>
                    <a:pt x="7141" y="85"/>
                    <a:pt x="4684" y="85"/>
                  </a:cubicBezTo>
                  <a:cubicBezTo>
                    <a:pt x="2227" y="85"/>
                    <a:pt x="217" y="2083"/>
                    <a:pt x="217" y="4526"/>
                  </a:cubicBezTo>
                  <a:cubicBezTo>
                    <a:pt x="217" y="5192"/>
                    <a:pt x="217" y="5636"/>
                    <a:pt x="1333" y="8079"/>
                  </a:cubicBezTo>
                  <a:lnTo>
                    <a:pt x="40869" y="111111"/>
                  </a:lnTo>
                  <a:lnTo>
                    <a:pt x="1333" y="213699"/>
                  </a:lnTo>
                  <a:cubicBezTo>
                    <a:pt x="217" y="216142"/>
                    <a:pt x="217" y="216586"/>
                    <a:pt x="217" y="217696"/>
                  </a:cubicBezTo>
                  <a:cubicBezTo>
                    <a:pt x="217" y="220139"/>
                    <a:pt x="2227" y="222137"/>
                    <a:pt x="4684" y="222137"/>
                  </a:cubicBezTo>
                  <a:cubicBezTo>
                    <a:pt x="7588" y="222137"/>
                    <a:pt x="8481" y="219916"/>
                    <a:pt x="9375" y="217696"/>
                  </a:cubicBezTo>
                  <a:lnTo>
                    <a:pt x="48910" y="114886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6E936CC-52CD-A9E7-4F82-F3D391C8AA5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135943" y="4480087"/>
              <a:ext cx="148538" cy="51960"/>
            </a:xfrm>
            <a:custGeom>
              <a:avLst/>
              <a:gdLst>
                <a:gd name="csX0" fmla="*/ 141167 w 148538"/>
                <a:gd name="csY0" fmla="*/ 8967 h 51960"/>
                <a:gd name="csX1" fmla="*/ 148762 w 148538"/>
                <a:gd name="csY1" fmla="*/ 4526 h 51960"/>
                <a:gd name="csX2" fmla="*/ 141391 w 148538"/>
                <a:gd name="csY2" fmla="*/ 85 h 51960"/>
                <a:gd name="csX3" fmla="*/ 7594 w 148538"/>
                <a:gd name="csY3" fmla="*/ 85 h 51960"/>
                <a:gd name="csX4" fmla="*/ 223 w 148538"/>
                <a:gd name="csY4" fmla="*/ 4526 h 51960"/>
                <a:gd name="csX5" fmla="*/ 7818 w 148538"/>
                <a:gd name="csY5" fmla="*/ 8967 h 51960"/>
                <a:gd name="csX6" fmla="*/ 141167 w 148538"/>
                <a:gd name="csY6" fmla="*/ 8967 h 51960"/>
                <a:gd name="csX7" fmla="*/ 141391 w 148538"/>
                <a:gd name="csY7" fmla="*/ 52045 h 51960"/>
                <a:gd name="csX8" fmla="*/ 148762 w 148538"/>
                <a:gd name="csY8" fmla="*/ 47604 h 51960"/>
                <a:gd name="csX9" fmla="*/ 141167 w 148538"/>
                <a:gd name="csY9" fmla="*/ 43163 h 51960"/>
                <a:gd name="csX10" fmla="*/ 7818 w 148538"/>
                <a:gd name="csY10" fmla="*/ 43163 h 51960"/>
                <a:gd name="csX11" fmla="*/ 223 w 148538"/>
                <a:gd name="csY11" fmla="*/ 47604 h 51960"/>
                <a:gd name="csX12" fmla="*/ 7594 w 148538"/>
                <a:gd name="csY12" fmla="*/ 52045 h 51960"/>
                <a:gd name="csX13" fmla="*/ 141391 w 148538"/>
                <a:gd name="csY13" fmla="*/ 52045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48538" h="51960">
                  <a:moveTo>
                    <a:pt x="141167" y="8967"/>
                  </a:moveTo>
                  <a:cubicBezTo>
                    <a:pt x="144518" y="8967"/>
                    <a:pt x="148762" y="8967"/>
                    <a:pt x="148762" y="4526"/>
                  </a:cubicBezTo>
                  <a:cubicBezTo>
                    <a:pt x="148762" y="85"/>
                    <a:pt x="144518" y="85"/>
                    <a:pt x="141391" y="85"/>
                  </a:cubicBezTo>
                  <a:lnTo>
                    <a:pt x="7594" y="85"/>
                  </a:lnTo>
                  <a:cubicBezTo>
                    <a:pt x="4467" y="85"/>
                    <a:pt x="223" y="85"/>
                    <a:pt x="223" y="4526"/>
                  </a:cubicBezTo>
                  <a:cubicBezTo>
                    <a:pt x="223" y="8967"/>
                    <a:pt x="4467" y="8967"/>
                    <a:pt x="7818" y="8967"/>
                  </a:cubicBezTo>
                  <a:lnTo>
                    <a:pt x="141167" y="8967"/>
                  </a:lnTo>
                  <a:close/>
                  <a:moveTo>
                    <a:pt x="141391" y="52045"/>
                  </a:moveTo>
                  <a:cubicBezTo>
                    <a:pt x="144518" y="52045"/>
                    <a:pt x="148762" y="52045"/>
                    <a:pt x="148762" y="47604"/>
                  </a:cubicBezTo>
                  <a:cubicBezTo>
                    <a:pt x="148762" y="43163"/>
                    <a:pt x="144518" y="43163"/>
                    <a:pt x="141167" y="43163"/>
                  </a:cubicBezTo>
                  <a:lnTo>
                    <a:pt x="7818" y="43163"/>
                  </a:lnTo>
                  <a:cubicBezTo>
                    <a:pt x="4467" y="43163"/>
                    <a:pt x="223" y="43163"/>
                    <a:pt x="223" y="47604"/>
                  </a:cubicBezTo>
                  <a:cubicBezTo>
                    <a:pt x="223" y="52045"/>
                    <a:pt x="4467" y="52045"/>
                    <a:pt x="7594" y="52045"/>
                  </a:cubicBezTo>
                  <a:lnTo>
                    <a:pt x="141391" y="52045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09D6039-FD02-300C-A531-54E15E83F43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367921" y="4413693"/>
              <a:ext cx="94037" cy="152771"/>
            </a:xfrm>
            <a:custGeom>
              <a:avLst/>
              <a:gdLst>
                <a:gd name="csX0" fmla="*/ 94271 w 94037"/>
                <a:gd name="csY0" fmla="*/ 76915 h 152771"/>
                <a:gd name="csX1" fmla="*/ 85336 w 94037"/>
                <a:gd name="csY1" fmla="*/ 24955 h 152771"/>
                <a:gd name="csX2" fmla="*/ 47364 w 94037"/>
                <a:gd name="csY2" fmla="*/ 85 h 152771"/>
                <a:gd name="csX3" fmla="*/ 8498 w 94037"/>
                <a:gd name="csY3" fmla="*/ 26509 h 152771"/>
                <a:gd name="csX4" fmla="*/ 234 w 94037"/>
                <a:gd name="csY4" fmla="*/ 76915 h 152771"/>
                <a:gd name="csX5" fmla="*/ 10285 w 94037"/>
                <a:gd name="csY5" fmla="*/ 130429 h 152771"/>
                <a:gd name="csX6" fmla="*/ 47141 w 94037"/>
                <a:gd name="csY6" fmla="*/ 152857 h 152771"/>
                <a:gd name="csX7" fmla="*/ 86006 w 94037"/>
                <a:gd name="csY7" fmla="*/ 127099 h 152771"/>
                <a:gd name="csX8" fmla="*/ 94271 w 94037"/>
                <a:gd name="csY8" fmla="*/ 76915 h 152771"/>
                <a:gd name="csX9" fmla="*/ 47141 w 94037"/>
                <a:gd name="csY9" fmla="*/ 147972 h 152771"/>
                <a:gd name="csX10" fmla="*/ 21230 w 94037"/>
                <a:gd name="csY10" fmla="*/ 121103 h 152771"/>
                <a:gd name="csX11" fmla="*/ 18773 w 94037"/>
                <a:gd name="csY11" fmla="*/ 74250 h 152771"/>
                <a:gd name="csX12" fmla="*/ 20560 w 94037"/>
                <a:gd name="csY12" fmla="*/ 33393 h 152771"/>
                <a:gd name="csX13" fmla="*/ 47141 w 94037"/>
                <a:gd name="csY13" fmla="*/ 4970 h 152771"/>
                <a:gd name="csX14" fmla="*/ 73498 w 94037"/>
                <a:gd name="csY14" fmla="*/ 30950 h 152771"/>
                <a:gd name="csX15" fmla="*/ 75732 w 94037"/>
                <a:gd name="csY15" fmla="*/ 74250 h 152771"/>
                <a:gd name="csX16" fmla="*/ 73275 w 94037"/>
                <a:gd name="csY16" fmla="*/ 120215 h 152771"/>
                <a:gd name="csX17" fmla="*/ 47141 w 94037"/>
                <a:gd name="csY17" fmla="*/ 147972 h 1527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94037" h="152771">
                  <a:moveTo>
                    <a:pt x="94271" y="76915"/>
                  </a:moveTo>
                  <a:cubicBezTo>
                    <a:pt x="94271" y="59151"/>
                    <a:pt x="93154" y="41386"/>
                    <a:pt x="85336" y="24955"/>
                  </a:cubicBezTo>
                  <a:cubicBezTo>
                    <a:pt x="75061" y="3638"/>
                    <a:pt x="56745" y="85"/>
                    <a:pt x="47364" y="85"/>
                  </a:cubicBezTo>
                  <a:cubicBezTo>
                    <a:pt x="33962" y="85"/>
                    <a:pt x="17656" y="5858"/>
                    <a:pt x="8498" y="26509"/>
                  </a:cubicBezTo>
                  <a:cubicBezTo>
                    <a:pt x="1351" y="41831"/>
                    <a:pt x="234" y="59151"/>
                    <a:pt x="234" y="76915"/>
                  </a:cubicBezTo>
                  <a:cubicBezTo>
                    <a:pt x="234" y="93569"/>
                    <a:pt x="1127" y="113553"/>
                    <a:pt x="10285" y="130429"/>
                  </a:cubicBezTo>
                  <a:cubicBezTo>
                    <a:pt x="19890" y="148416"/>
                    <a:pt x="36196" y="152857"/>
                    <a:pt x="47141" y="152857"/>
                  </a:cubicBezTo>
                  <a:cubicBezTo>
                    <a:pt x="59202" y="152857"/>
                    <a:pt x="76178" y="148194"/>
                    <a:pt x="86006" y="127099"/>
                  </a:cubicBezTo>
                  <a:cubicBezTo>
                    <a:pt x="93154" y="111777"/>
                    <a:pt x="94271" y="94457"/>
                    <a:pt x="94271" y="76915"/>
                  </a:cubicBezTo>
                  <a:close/>
                  <a:moveTo>
                    <a:pt x="47141" y="147972"/>
                  </a:moveTo>
                  <a:cubicBezTo>
                    <a:pt x="38429" y="147972"/>
                    <a:pt x="25251" y="142420"/>
                    <a:pt x="21230" y="121103"/>
                  </a:cubicBezTo>
                  <a:cubicBezTo>
                    <a:pt x="18773" y="107780"/>
                    <a:pt x="18773" y="87351"/>
                    <a:pt x="18773" y="74250"/>
                  </a:cubicBezTo>
                  <a:cubicBezTo>
                    <a:pt x="18773" y="60039"/>
                    <a:pt x="18773" y="45383"/>
                    <a:pt x="20560" y="33393"/>
                  </a:cubicBezTo>
                  <a:cubicBezTo>
                    <a:pt x="24804" y="6968"/>
                    <a:pt x="41557" y="4970"/>
                    <a:pt x="47141" y="4970"/>
                  </a:cubicBezTo>
                  <a:cubicBezTo>
                    <a:pt x="54512" y="4970"/>
                    <a:pt x="69254" y="8967"/>
                    <a:pt x="73498" y="30950"/>
                  </a:cubicBezTo>
                  <a:cubicBezTo>
                    <a:pt x="75732" y="43385"/>
                    <a:pt x="75732" y="60261"/>
                    <a:pt x="75732" y="74250"/>
                  </a:cubicBezTo>
                  <a:cubicBezTo>
                    <a:pt x="75732" y="90904"/>
                    <a:pt x="75732" y="106004"/>
                    <a:pt x="73275" y="120215"/>
                  </a:cubicBezTo>
                  <a:cubicBezTo>
                    <a:pt x="69924" y="141310"/>
                    <a:pt x="57192" y="147972"/>
                    <a:pt x="47141" y="147972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91A7AD3-F07D-36AE-8982-8CECC67BCB7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795946" y="4728119"/>
              <a:ext cx="49810" cy="222052"/>
            </a:xfrm>
            <a:custGeom>
              <a:avLst/>
              <a:gdLst>
                <a:gd name="csX0" fmla="*/ 48901 w 49810"/>
                <a:gd name="csY0" fmla="*/ 8538 h 222052"/>
                <a:gd name="csX1" fmla="*/ 50018 w 49810"/>
                <a:gd name="csY1" fmla="*/ 4541 h 222052"/>
                <a:gd name="csX2" fmla="*/ 45551 w 49810"/>
                <a:gd name="csY2" fmla="*/ 100 h 222052"/>
                <a:gd name="csX3" fmla="*/ 40414 w 49810"/>
                <a:gd name="csY3" fmla="*/ 5207 h 222052"/>
                <a:gd name="csX4" fmla="*/ 1324 w 49810"/>
                <a:gd name="csY4" fmla="*/ 107129 h 222052"/>
                <a:gd name="csX5" fmla="*/ 208 w 49810"/>
                <a:gd name="csY5" fmla="*/ 111126 h 222052"/>
                <a:gd name="csX6" fmla="*/ 1324 w 49810"/>
                <a:gd name="csY6" fmla="*/ 114901 h 222052"/>
                <a:gd name="csX7" fmla="*/ 40414 w 49810"/>
                <a:gd name="csY7" fmla="*/ 216823 h 222052"/>
                <a:gd name="csX8" fmla="*/ 45551 w 49810"/>
                <a:gd name="csY8" fmla="*/ 222152 h 222052"/>
                <a:gd name="csX9" fmla="*/ 50018 w 49810"/>
                <a:gd name="csY9" fmla="*/ 217711 h 222052"/>
                <a:gd name="csX10" fmla="*/ 48901 w 49810"/>
                <a:gd name="csY10" fmla="*/ 214158 h 222052"/>
                <a:gd name="csX11" fmla="*/ 9366 w 49810"/>
                <a:gd name="csY11" fmla="*/ 111126 h 222052"/>
                <a:gd name="csX12" fmla="*/ 48901 w 49810"/>
                <a:gd name="csY12" fmla="*/ 8538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38"/>
                  </a:moveTo>
                  <a:cubicBezTo>
                    <a:pt x="50018" y="6095"/>
                    <a:pt x="50018" y="5651"/>
                    <a:pt x="50018" y="4541"/>
                  </a:cubicBezTo>
                  <a:cubicBezTo>
                    <a:pt x="50018" y="2098"/>
                    <a:pt x="48008" y="100"/>
                    <a:pt x="45551" y="100"/>
                  </a:cubicBezTo>
                  <a:cubicBezTo>
                    <a:pt x="43541" y="100"/>
                    <a:pt x="41977" y="1210"/>
                    <a:pt x="40414" y="5207"/>
                  </a:cubicBezTo>
                  <a:lnTo>
                    <a:pt x="1324" y="107129"/>
                  </a:lnTo>
                  <a:cubicBezTo>
                    <a:pt x="878" y="108461"/>
                    <a:pt x="208" y="109793"/>
                    <a:pt x="208" y="111126"/>
                  </a:cubicBezTo>
                  <a:cubicBezTo>
                    <a:pt x="208" y="111792"/>
                    <a:pt x="208" y="112236"/>
                    <a:pt x="1324" y="114901"/>
                  </a:cubicBezTo>
                  <a:lnTo>
                    <a:pt x="40414" y="216823"/>
                  </a:lnTo>
                  <a:cubicBezTo>
                    <a:pt x="41307" y="219265"/>
                    <a:pt x="42424" y="222152"/>
                    <a:pt x="45551" y="222152"/>
                  </a:cubicBezTo>
                  <a:cubicBezTo>
                    <a:pt x="48008" y="222152"/>
                    <a:pt x="50018" y="220153"/>
                    <a:pt x="50018" y="217711"/>
                  </a:cubicBezTo>
                  <a:cubicBezTo>
                    <a:pt x="50018" y="217045"/>
                    <a:pt x="50018" y="216601"/>
                    <a:pt x="48901" y="214158"/>
                  </a:cubicBezTo>
                  <a:lnTo>
                    <a:pt x="9366" y="111126"/>
                  </a:lnTo>
                  <a:lnTo>
                    <a:pt x="48901" y="8538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1BDE0BC7-457E-4CF2-C676-69CC46F5EB1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864718" y="4796511"/>
              <a:ext cx="98057" cy="100589"/>
            </a:xfrm>
            <a:custGeom>
              <a:avLst/>
              <a:gdLst>
                <a:gd name="csX0" fmla="*/ 98269 w 98057"/>
                <a:gd name="csY0" fmla="*/ 15643 h 100589"/>
                <a:gd name="csX1" fmla="*/ 88441 w 98057"/>
                <a:gd name="csY1" fmla="*/ 100 h 100589"/>
                <a:gd name="csX2" fmla="*/ 77496 w 98057"/>
                <a:gd name="csY2" fmla="*/ 10758 h 100589"/>
                <a:gd name="csX3" fmla="*/ 81070 w 98057"/>
                <a:gd name="csY3" fmla="*/ 17420 h 100589"/>
                <a:gd name="csX4" fmla="*/ 88664 w 98057"/>
                <a:gd name="csY4" fmla="*/ 35628 h 100589"/>
                <a:gd name="csX5" fmla="*/ 48905 w 98057"/>
                <a:gd name="csY5" fmla="*/ 95804 h 100589"/>
                <a:gd name="csX6" fmla="*/ 32376 w 98057"/>
                <a:gd name="csY6" fmla="*/ 76486 h 100589"/>
                <a:gd name="csX7" fmla="*/ 45331 w 98057"/>
                <a:gd name="csY7" fmla="*/ 29411 h 100589"/>
                <a:gd name="csX8" fmla="*/ 48012 w 98057"/>
                <a:gd name="csY8" fmla="*/ 18308 h 100589"/>
                <a:gd name="csX9" fmla="*/ 29696 w 98057"/>
                <a:gd name="csY9" fmla="*/ 100 h 100589"/>
                <a:gd name="csX10" fmla="*/ 211 w 98057"/>
                <a:gd name="csY10" fmla="*/ 34296 h 100589"/>
                <a:gd name="csX11" fmla="*/ 2892 w 98057"/>
                <a:gd name="csY11" fmla="*/ 36516 h 100589"/>
                <a:gd name="csX12" fmla="*/ 6466 w 98057"/>
                <a:gd name="csY12" fmla="*/ 32519 h 100589"/>
                <a:gd name="csX13" fmla="*/ 29026 w 98057"/>
                <a:gd name="csY13" fmla="*/ 4985 h 100589"/>
                <a:gd name="csX14" fmla="*/ 34610 w 98057"/>
                <a:gd name="csY14" fmla="*/ 12090 h 100589"/>
                <a:gd name="csX15" fmla="*/ 30813 w 98057"/>
                <a:gd name="csY15" fmla="*/ 27634 h 100589"/>
                <a:gd name="csX16" fmla="*/ 18081 w 98057"/>
                <a:gd name="csY16" fmla="*/ 73155 h 100589"/>
                <a:gd name="csX17" fmla="*/ 48012 w 98057"/>
                <a:gd name="csY17" fmla="*/ 100689 h 100589"/>
                <a:gd name="csX18" fmla="*/ 98269 w 98057"/>
                <a:gd name="csY18" fmla="*/ 15643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43"/>
                  </a:moveTo>
                  <a:cubicBezTo>
                    <a:pt x="98269" y="3652"/>
                    <a:pt x="92462" y="100"/>
                    <a:pt x="88441" y="100"/>
                  </a:cubicBezTo>
                  <a:cubicBezTo>
                    <a:pt x="82857" y="100"/>
                    <a:pt x="77496" y="5873"/>
                    <a:pt x="77496" y="10758"/>
                  </a:cubicBezTo>
                  <a:cubicBezTo>
                    <a:pt x="77496" y="13645"/>
                    <a:pt x="78613" y="14977"/>
                    <a:pt x="81070" y="17420"/>
                  </a:cubicBezTo>
                  <a:cubicBezTo>
                    <a:pt x="85761" y="21861"/>
                    <a:pt x="88664" y="27634"/>
                    <a:pt x="88664" y="35628"/>
                  </a:cubicBezTo>
                  <a:cubicBezTo>
                    <a:pt x="88664" y="44954"/>
                    <a:pt x="75039" y="95804"/>
                    <a:pt x="48905" y="95804"/>
                  </a:cubicBezTo>
                  <a:cubicBezTo>
                    <a:pt x="37514" y="95804"/>
                    <a:pt x="32376" y="88032"/>
                    <a:pt x="32376" y="76486"/>
                  </a:cubicBezTo>
                  <a:cubicBezTo>
                    <a:pt x="32376" y="64051"/>
                    <a:pt x="38407" y="47841"/>
                    <a:pt x="45331" y="29411"/>
                  </a:cubicBezTo>
                  <a:cubicBezTo>
                    <a:pt x="46895" y="25636"/>
                    <a:pt x="48012" y="22527"/>
                    <a:pt x="48012" y="18308"/>
                  </a:cubicBezTo>
                  <a:cubicBezTo>
                    <a:pt x="48012" y="8316"/>
                    <a:pt x="40864" y="100"/>
                    <a:pt x="29696" y="100"/>
                  </a:cubicBezTo>
                  <a:cubicBezTo>
                    <a:pt x="8699" y="100"/>
                    <a:pt x="211" y="32297"/>
                    <a:pt x="211" y="34296"/>
                  </a:cubicBezTo>
                  <a:cubicBezTo>
                    <a:pt x="211" y="36516"/>
                    <a:pt x="2445" y="36516"/>
                    <a:pt x="2892" y="36516"/>
                  </a:cubicBezTo>
                  <a:cubicBezTo>
                    <a:pt x="5125" y="36516"/>
                    <a:pt x="5349" y="36072"/>
                    <a:pt x="6466" y="32519"/>
                  </a:cubicBezTo>
                  <a:cubicBezTo>
                    <a:pt x="12943" y="10092"/>
                    <a:pt x="22548" y="4985"/>
                    <a:pt x="29026" y="4985"/>
                  </a:cubicBezTo>
                  <a:cubicBezTo>
                    <a:pt x="30813" y="4985"/>
                    <a:pt x="34610" y="4985"/>
                    <a:pt x="34610" y="12090"/>
                  </a:cubicBezTo>
                  <a:cubicBezTo>
                    <a:pt x="34610" y="17642"/>
                    <a:pt x="32376" y="23637"/>
                    <a:pt x="30813" y="27634"/>
                  </a:cubicBezTo>
                  <a:cubicBezTo>
                    <a:pt x="20984" y="53392"/>
                    <a:pt x="18081" y="63607"/>
                    <a:pt x="18081" y="73155"/>
                  </a:cubicBezTo>
                  <a:cubicBezTo>
                    <a:pt x="18081" y="97136"/>
                    <a:pt x="37737" y="100689"/>
                    <a:pt x="48012" y="100689"/>
                  </a:cubicBezTo>
                  <a:cubicBezTo>
                    <a:pt x="85537" y="100689"/>
                    <a:pt x="98269" y="27190"/>
                    <a:pt x="98269" y="15643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8DF7D8A-1974-0AD4-DCA2-A993A0C6F2D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986810" y="4728119"/>
              <a:ext cx="49810" cy="222052"/>
            </a:xfrm>
            <a:custGeom>
              <a:avLst/>
              <a:gdLst>
                <a:gd name="csX0" fmla="*/ 48910 w 49810"/>
                <a:gd name="csY0" fmla="*/ 114901 h 222052"/>
                <a:gd name="csX1" fmla="*/ 50027 w 49810"/>
                <a:gd name="csY1" fmla="*/ 111126 h 222052"/>
                <a:gd name="csX2" fmla="*/ 48910 w 49810"/>
                <a:gd name="csY2" fmla="*/ 107351 h 222052"/>
                <a:gd name="csX3" fmla="*/ 9821 w 49810"/>
                <a:gd name="csY3" fmla="*/ 5207 h 222052"/>
                <a:gd name="csX4" fmla="*/ 4684 w 49810"/>
                <a:gd name="csY4" fmla="*/ 100 h 222052"/>
                <a:gd name="csX5" fmla="*/ 217 w 49810"/>
                <a:gd name="csY5" fmla="*/ 4541 h 222052"/>
                <a:gd name="csX6" fmla="*/ 1333 w 49810"/>
                <a:gd name="csY6" fmla="*/ 8094 h 222052"/>
                <a:gd name="csX7" fmla="*/ 40869 w 49810"/>
                <a:gd name="csY7" fmla="*/ 111126 h 222052"/>
                <a:gd name="csX8" fmla="*/ 1333 w 49810"/>
                <a:gd name="csY8" fmla="*/ 213714 h 222052"/>
                <a:gd name="csX9" fmla="*/ 217 w 49810"/>
                <a:gd name="csY9" fmla="*/ 217711 h 222052"/>
                <a:gd name="csX10" fmla="*/ 4684 w 49810"/>
                <a:gd name="csY10" fmla="*/ 222152 h 222052"/>
                <a:gd name="csX11" fmla="*/ 9375 w 49810"/>
                <a:gd name="csY11" fmla="*/ 217711 h 222052"/>
                <a:gd name="csX12" fmla="*/ 48910 w 49810"/>
                <a:gd name="csY12" fmla="*/ 114901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901"/>
                  </a:moveTo>
                  <a:cubicBezTo>
                    <a:pt x="50027" y="112236"/>
                    <a:pt x="50027" y="111792"/>
                    <a:pt x="50027" y="111126"/>
                  </a:cubicBezTo>
                  <a:cubicBezTo>
                    <a:pt x="50027" y="110460"/>
                    <a:pt x="50027" y="110016"/>
                    <a:pt x="48910" y="107351"/>
                  </a:cubicBezTo>
                  <a:lnTo>
                    <a:pt x="9821" y="5207"/>
                  </a:lnTo>
                  <a:cubicBezTo>
                    <a:pt x="8481" y="1432"/>
                    <a:pt x="7141" y="100"/>
                    <a:pt x="4684" y="100"/>
                  </a:cubicBezTo>
                  <a:cubicBezTo>
                    <a:pt x="2227" y="100"/>
                    <a:pt x="217" y="2098"/>
                    <a:pt x="217" y="4541"/>
                  </a:cubicBezTo>
                  <a:cubicBezTo>
                    <a:pt x="217" y="5207"/>
                    <a:pt x="217" y="5651"/>
                    <a:pt x="1333" y="8094"/>
                  </a:cubicBezTo>
                  <a:lnTo>
                    <a:pt x="40869" y="111126"/>
                  </a:lnTo>
                  <a:lnTo>
                    <a:pt x="1333" y="213714"/>
                  </a:lnTo>
                  <a:cubicBezTo>
                    <a:pt x="217" y="216157"/>
                    <a:pt x="217" y="216601"/>
                    <a:pt x="217" y="217711"/>
                  </a:cubicBezTo>
                  <a:cubicBezTo>
                    <a:pt x="217" y="220153"/>
                    <a:pt x="2227" y="222152"/>
                    <a:pt x="4684" y="222152"/>
                  </a:cubicBezTo>
                  <a:cubicBezTo>
                    <a:pt x="7588" y="222152"/>
                    <a:pt x="8481" y="219931"/>
                    <a:pt x="9375" y="217711"/>
                  </a:cubicBezTo>
                  <a:lnTo>
                    <a:pt x="48910" y="114901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5E0573A-CF56-53C1-B3A6-32264A76150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135720" y="4813165"/>
              <a:ext cx="148985" cy="51960"/>
            </a:xfrm>
            <a:custGeom>
              <a:avLst/>
              <a:gdLst>
                <a:gd name="csX0" fmla="*/ 149209 w 148985"/>
                <a:gd name="csY0" fmla="*/ 7427 h 51960"/>
                <a:gd name="csX1" fmla="*/ 146081 w 148985"/>
                <a:gd name="csY1" fmla="*/ 322 h 51960"/>
                <a:gd name="csX2" fmla="*/ 142954 w 148985"/>
                <a:gd name="csY2" fmla="*/ 6095 h 51960"/>
                <a:gd name="csX3" fmla="*/ 111683 w 148985"/>
                <a:gd name="csY3" fmla="*/ 39625 h 51960"/>
                <a:gd name="csX4" fmla="*/ 75944 w 148985"/>
                <a:gd name="csY4" fmla="*/ 20528 h 51960"/>
                <a:gd name="csX5" fmla="*/ 37749 w 148985"/>
                <a:gd name="csY5" fmla="*/ 100 h 51960"/>
                <a:gd name="csX6" fmla="*/ 223 w 148985"/>
                <a:gd name="csY6" fmla="*/ 44732 h 51960"/>
                <a:gd name="csX7" fmla="*/ 3350 w 148985"/>
                <a:gd name="csY7" fmla="*/ 51838 h 51960"/>
                <a:gd name="csX8" fmla="*/ 6478 w 148985"/>
                <a:gd name="csY8" fmla="*/ 46731 h 51960"/>
                <a:gd name="csX9" fmla="*/ 37749 w 148985"/>
                <a:gd name="csY9" fmla="*/ 12535 h 51960"/>
                <a:gd name="csX10" fmla="*/ 73487 w 148985"/>
                <a:gd name="csY10" fmla="*/ 31631 h 51960"/>
                <a:gd name="csX11" fmla="*/ 111683 w 148985"/>
                <a:gd name="csY11" fmla="*/ 52060 h 51960"/>
                <a:gd name="csX12" fmla="*/ 149209 w 148985"/>
                <a:gd name="csY12" fmla="*/ 7427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8985" h="51960">
                  <a:moveTo>
                    <a:pt x="149209" y="7427"/>
                  </a:moveTo>
                  <a:cubicBezTo>
                    <a:pt x="149209" y="2542"/>
                    <a:pt x="147868" y="322"/>
                    <a:pt x="146081" y="322"/>
                  </a:cubicBezTo>
                  <a:cubicBezTo>
                    <a:pt x="144965" y="322"/>
                    <a:pt x="143178" y="1876"/>
                    <a:pt x="142954" y="6095"/>
                  </a:cubicBezTo>
                  <a:cubicBezTo>
                    <a:pt x="142061" y="27412"/>
                    <a:pt x="127319" y="39625"/>
                    <a:pt x="111683" y="39625"/>
                  </a:cubicBezTo>
                  <a:cubicBezTo>
                    <a:pt x="97611" y="39625"/>
                    <a:pt x="86889" y="30077"/>
                    <a:pt x="75944" y="20528"/>
                  </a:cubicBezTo>
                  <a:cubicBezTo>
                    <a:pt x="64553" y="10314"/>
                    <a:pt x="52938" y="100"/>
                    <a:pt x="37749" y="100"/>
                  </a:cubicBezTo>
                  <a:cubicBezTo>
                    <a:pt x="13402" y="100"/>
                    <a:pt x="223" y="24525"/>
                    <a:pt x="223" y="44732"/>
                  </a:cubicBezTo>
                  <a:cubicBezTo>
                    <a:pt x="223" y="51838"/>
                    <a:pt x="3127" y="51838"/>
                    <a:pt x="3350" y="51838"/>
                  </a:cubicBezTo>
                  <a:cubicBezTo>
                    <a:pt x="5807" y="51838"/>
                    <a:pt x="6478" y="47397"/>
                    <a:pt x="6478" y="46731"/>
                  </a:cubicBezTo>
                  <a:cubicBezTo>
                    <a:pt x="7371" y="22305"/>
                    <a:pt x="24123" y="12535"/>
                    <a:pt x="37749" y="12535"/>
                  </a:cubicBezTo>
                  <a:cubicBezTo>
                    <a:pt x="51821" y="12535"/>
                    <a:pt x="62542" y="22083"/>
                    <a:pt x="73487" y="31631"/>
                  </a:cubicBezTo>
                  <a:cubicBezTo>
                    <a:pt x="84879" y="41845"/>
                    <a:pt x="96494" y="52060"/>
                    <a:pt x="111683" y="52060"/>
                  </a:cubicBezTo>
                  <a:cubicBezTo>
                    <a:pt x="136030" y="52060"/>
                    <a:pt x="149209" y="27634"/>
                    <a:pt x="149209" y="7427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DFA646A2-A157-8360-99A0-6DD2E6BB41B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371718" y="4742997"/>
              <a:ext cx="159260" cy="156546"/>
            </a:xfrm>
            <a:custGeom>
              <a:avLst/>
              <a:gdLst>
                <a:gd name="csX0" fmla="*/ 127999 w 159260"/>
                <a:gd name="csY0" fmla="*/ 25414 h 156546"/>
                <a:gd name="csX1" fmla="*/ 156590 w 159260"/>
                <a:gd name="csY1" fmla="*/ 6983 h 156546"/>
                <a:gd name="csX2" fmla="*/ 159494 w 159260"/>
                <a:gd name="csY2" fmla="*/ 2764 h 156546"/>
                <a:gd name="csX3" fmla="*/ 156590 w 159260"/>
                <a:gd name="csY3" fmla="*/ 100 h 156546"/>
                <a:gd name="csX4" fmla="*/ 138274 w 159260"/>
                <a:gd name="csY4" fmla="*/ 766 h 156546"/>
                <a:gd name="csX5" fmla="*/ 116161 w 159260"/>
                <a:gd name="csY5" fmla="*/ 100 h 156546"/>
                <a:gd name="csX6" fmla="*/ 111917 w 159260"/>
                <a:gd name="csY6" fmla="*/ 4319 h 156546"/>
                <a:gd name="csX7" fmla="*/ 115491 w 159260"/>
                <a:gd name="csY7" fmla="*/ 6983 h 156546"/>
                <a:gd name="csX8" fmla="*/ 125766 w 159260"/>
                <a:gd name="csY8" fmla="*/ 14311 h 156546"/>
                <a:gd name="csX9" fmla="*/ 122415 w 159260"/>
                <a:gd name="csY9" fmla="*/ 22749 h 156546"/>
                <a:gd name="csX10" fmla="*/ 53842 w 159260"/>
                <a:gd name="csY10" fmla="*/ 131110 h 156546"/>
                <a:gd name="csX11" fmla="*/ 38653 w 159260"/>
                <a:gd name="csY11" fmla="*/ 13645 h 156546"/>
                <a:gd name="csX12" fmla="*/ 54065 w 159260"/>
                <a:gd name="csY12" fmla="*/ 6983 h 156546"/>
                <a:gd name="csX13" fmla="*/ 59649 w 159260"/>
                <a:gd name="csY13" fmla="*/ 2542 h 156546"/>
                <a:gd name="csX14" fmla="*/ 56522 w 159260"/>
                <a:gd name="csY14" fmla="*/ 100 h 156546"/>
                <a:gd name="csX15" fmla="*/ 28825 w 159260"/>
                <a:gd name="csY15" fmla="*/ 766 h 156546"/>
                <a:gd name="csX16" fmla="*/ 16540 w 159260"/>
                <a:gd name="csY16" fmla="*/ 544 h 156546"/>
                <a:gd name="csX17" fmla="*/ 4478 w 159260"/>
                <a:gd name="csY17" fmla="*/ 100 h 156546"/>
                <a:gd name="csX18" fmla="*/ 234 w 159260"/>
                <a:gd name="csY18" fmla="*/ 4319 h 156546"/>
                <a:gd name="csX19" fmla="*/ 5818 w 159260"/>
                <a:gd name="csY19" fmla="*/ 6983 h 156546"/>
                <a:gd name="csX20" fmla="*/ 19220 w 159260"/>
                <a:gd name="csY20" fmla="*/ 14533 h 156546"/>
                <a:gd name="csX21" fmla="*/ 36866 w 159260"/>
                <a:gd name="csY21" fmla="*/ 151539 h 156546"/>
                <a:gd name="csX22" fmla="*/ 41333 w 159260"/>
                <a:gd name="csY22" fmla="*/ 156647 h 156546"/>
                <a:gd name="csX23" fmla="*/ 47587 w 159260"/>
                <a:gd name="csY23" fmla="*/ 152650 h 156546"/>
                <a:gd name="csX24" fmla="*/ 127999 w 159260"/>
                <a:gd name="csY24" fmla="*/ 25414 h 15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260" h="156546">
                  <a:moveTo>
                    <a:pt x="127999" y="25414"/>
                  </a:moveTo>
                  <a:cubicBezTo>
                    <a:pt x="138944" y="8094"/>
                    <a:pt x="148326" y="7427"/>
                    <a:pt x="156590" y="6983"/>
                  </a:cubicBezTo>
                  <a:cubicBezTo>
                    <a:pt x="159271" y="6761"/>
                    <a:pt x="159494" y="2986"/>
                    <a:pt x="159494" y="2764"/>
                  </a:cubicBezTo>
                  <a:cubicBezTo>
                    <a:pt x="159494" y="988"/>
                    <a:pt x="158377" y="100"/>
                    <a:pt x="156590" y="100"/>
                  </a:cubicBezTo>
                  <a:cubicBezTo>
                    <a:pt x="150783" y="100"/>
                    <a:pt x="144305" y="766"/>
                    <a:pt x="138274" y="766"/>
                  </a:cubicBezTo>
                  <a:cubicBezTo>
                    <a:pt x="130903" y="766"/>
                    <a:pt x="123309" y="100"/>
                    <a:pt x="116161" y="100"/>
                  </a:cubicBezTo>
                  <a:cubicBezTo>
                    <a:pt x="114821" y="100"/>
                    <a:pt x="111917" y="100"/>
                    <a:pt x="111917" y="4319"/>
                  </a:cubicBezTo>
                  <a:cubicBezTo>
                    <a:pt x="111917" y="6761"/>
                    <a:pt x="113927" y="6983"/>
                    <a:pt x="115491" y="6983"/>
                  </a:cubicBezTo>
                  <a:cubicBezTo>
                    <a:pt x="121522" y="7427"/>
                    <a:pt x="125766" y="9648"/>
                    <a:pt x="125766" y="14311"/>
                  </a:cubicBezTo>
                  <a:cubicBezTo>
                    <a:pt x="125766" y="17642"/>
                    <a:pt x="122415" y="22527"/>
                    <a:pt x="122415" y="22749"/>
                  </a:cubicBezTo>
                  <a:lnTo>
                    <a:pt x="53842" y="131110"/>
                  </a:lnTo>
                  <a:lnTo>
                    <a:pt x="38653" y="13645"/>
                  </a:lnTo>
                  <a:cubicBezTo>
                    <a:pt x="38653" y="9870"/>
                    <a:pt x="43790" y="6983"/>
                    <a:pt x="54065" y="6983"/>
                  </a:cubicBezTo>
                  <a:cubicBezTo>
                    <a:pt x="57192" y="6983"/>
                    <a:pt x="59649" y="6983"/>
                    <a:pt x="59649" y="2542"/>
                  </a:cubicBezTo>
                  <a:cubicBezTo>
                    <a:pt x="59649" y="544"/>
                    <a:pt x="57862" y="100"/>
                    <a:pt x="56522" y="100"/>
                  </a:cubicBezTo>
                  <a:cubicBezTo>
                    <a:pt x="47587" y="100"/>
                    <a:pt x="37983" y="766"/>
                    <a:pt x="28825" y="766"/>
                  </a:cubicBezTo>
                  <a:cubicBezTo>
                    <a:pt x="24804" y="766"/>
                    <a:pt x="20560" y="544"/>
                    <a:pt x="16540" y="544"/>
                  </a:cubicBezTo>
                  <a:cubicBezTo>
                    <a:pt x="12519" y="544"/>
                    <a:pt x="8275" y="100"/>
                    <a:pt x="4478" y="100"/>
                  </a:cubicBezTo>
                  <a:cubicBezTo>
                    <a:pt x="2914" y="100"/>
                    <a:pt x="234" y="100"/>
                    <a:pt x="234" y="4319"/>
                  </a:cubicBezTo>
                  <a:cubicBezTo>
                    <a:pt x="234" y="6983"/>
                    <a:pt x="2244" y="6983"/>
                    <a:pt x="5818" y="6983"/>
                  </a:cubicBezTo>
                  <a:cubicBezTo>
                    <a:pt x="18326" y="6983"/>
                    <a:pt x="18550" y="8982"/>
                    <a:pt x="19220" y="14533"/>
                  </a:cubicBezTo>
                  <a:lnTo>
                    <a:pt x="36866" y="151539"/>
                  </a:lnTo>
                  <a:cubicBezTo>
                    <a:pt x="37536" y="155980"/>
                    <a:pt x="38429" y="156647"/>
                    <a:pt x="41333" y="156647"/>
                  </a:cubicBezTo>
                  <a:cubicBezTo>
                    <a:pt x="44907" y="156647"/>
                    <a:pt x="45800" y="155536"/>
                    <a:pt x="47587" y="152650"/>
                  </a:cubicBezTo>
                  <a:lnTo>
                    <a:pt x="127999" y="25414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AB8DD54-359F-72D3-68CC-8DBC9114553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99044" y="4820093"/>
              <a:ext cx="80367" cy="109427"/>
            </a:xfrm>
            <a:custGeom>
              <a:avLst/>
              <a:gdLst>
                <a:gd name="csX0" fmla="*/ 79981 w 80367"/>
                <a:gd name="csY0" fmla="*/ 4764 h 109427"/>
                <a:gd name="csX1" fmla="*/ 80607 w 80367"/>
                <a:gd name="csY1" fmla="*/ 2277 h 109427"/>
                <a:gd name="csX2" fmla="*/ 78105 w 80367"/>
                <a:gd name="csY2" fmla="*/ 101 h 109427"/>
                <a:gd name="csX3" fmla="*/ 58091 w 80367"/>
                <a:gd name="csY3" fmla="*/ 1655 h 109427"/>
                <a:gd name="csX4" fmla="*/ 54652 w 80367"/>
                <a:gd name="csY4" fmla="*/ 5231 h 109427"/>
                <a:gd name="csX5" fmla="*/ 58717 w 80367"/>
                <a:gd name="csY5" fmla="*/ 7407 h 109427"/>
                <a:gd name="csX6" fmla="*/ 66222 w 80367"/>
                <a:gd name="csY6" fmla="*/ 9738 h 109427"/>
                <a:gd name="csX7" fmla="*/ 65597 w 80367"/>
                <a:gd name="csY7" fmla="*/ 13158 h 109427"/>
                <a:gd name="csX8" fmla="*/ 56684 w 80367"/>
                <a:gd name="csY8" fmla="*/ 48597 h 109427"/>
                <a:gd name="csX9" fmla="*/ 40580 w 80367"/>
                <a:gd name="csY9" fmla="*/ 39427 h 109427"/>
                <a:gd name="csX10" fmla="*/ 240 w 80367"/>
                <a:gd name="csY10" fmla="*/ 83726 h 109427"/>
                <a:gd name="csX11" fmla="*/ 23849 w 80367"/>
                <a:gd name="csY11" fmla="*/ 109528 h 109427"/>
                <a:gd name="csX12" fmla="*/ 46052 w 80367"/>
                <a:gd name="csY12" fmla="*/ 98648 h 109427"/>
                <a:gd name="csX13" fmla="*/ 62157 w 80367"/>
                <a:gd name="csY13" fmla="*/ 109528 h 109427"/>
                <a:gd name="csX14" fmla="*/ 74509 w 80367"/>
                <a:gd name="csY14" fmla="*/ 101290 h 109427"/>
                <a:gd name="csX15" fmla="*/ 79981 w 80367"/>
                <a:gd name="csY15" fmla="*/ 85747 h 109427"/>
                <a:gd name="csX16" fmla="*/ 77480 w 80367"/>
                <a:gd name="csY16" fmla="*/ 83726 h 109427"/>
                <a:gd name="csX17" fmla="*/ 74040 w 80367"/>
                <a:gd name="csY17" fmla="*/ 88545 h 109427"/>
                <a:gd name="csX18" fmla="*/ 62626 w 80367"/>
                <a:gd name="csY18" fmla="*/ 105176 h 109427"/>
                <a:gd name="csX19" fmla="*/ 57466 w 80367"/>
                <a:gd name="csY19" fmla="*/ 97560 h 109427"/>
                <a:gd name="csX20" fmla="*/ 58248 w 80367"/>
                <a:gd name="csY20" fmla="*/ 91187 h 109427"/>
                <a:gd name="csX21" fmla="*/ 79981 w 80367"/>
                <a:gd name="csY21" fmla="*/ 4764 h 109427"/>
                <a:gd name="csX22" fmla="*/ 46677 w 80367"/>
                <a:gd name="csY22" fmla="*/ 88545 h 109427"/>
                <a:gd name="csX23" fmla="*/ 38703 w 80367"/>
                <a:gd name="csY23" fmla="*/ 98959 h 109427"/>
                <a:gd name="csX24" fmla="*/ 24318 w 80367"/>
                <a:gd name="csY24" fmla="*/ 105176 h 109427"/>
                <a:gd name="csX25" fmla="*/ 12904 w 80367"/>
                <a:gd name="csY25" fmla="*/ 90099 h 109427"/>
                <a:gd name="csX26" fmla="*/ 21035 w 80367"/>
                <a:gd name="csY26" fmla="*/ 58545 h 109427"/>
                <a:gd name="csX27" fmla="*/ 40580 w 80367"/>
                <a:gd name="csY27" fmla="*/ 43779 h 109427"/>
                <a:gd name="csX28" fmla="*/ 54495 w 80367"/>
                <a:gd name="csY28" fmla="*/ 57302 h 109427"/>
                <a:gd name="csX29" fmla="*/ 54026 w 80367"/>
                <a:gd name="csY29" fmla="*/ 59478 h 109427"/>
                <a:gd name="csX30" fmla="*/ 46677 w 80367"/>
                <a:gd name="csY30" fmla="*/ 88545 h 1094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80367" h="109427">
                  <a:moveTo>
                    <a:pt x="79981" y="4764"/>
                  </a:moveTo>
                  <a:cubicBezTo>
                    <a:pt x="80138" y="4453"/>
                    <a:pt x="80607" y="2433"/>
                    <a:pt x="80607" y="2277"/>
                  </a:cubicBezTo>
                  <a:cubicBezTo>
                    <a:pt x="80607" y="1500"/>
                    <a:pt x="79981" y="101"/>
                    <a:pt x="78105" y="101"/>
                  </a:cubicBezTo>
                  <a:cubicBezTo>
                    <a:pt x="74978" y="101"/>
                    <a:pt x="62000" y="1345"/>
                    <a:pt x="58091" y="1655"/>
                  </a:cubicBezTo>
                  <a:cubicBezTo>
                    <a:pt x="56841" y="1811"/>
                    <a:pt x="54652" y="1966"/>
                    <a:pt x="54652" y="5231"/>
                  </a:cubicBezTo>
                  <a:cubicBezTo>
                    <a:pt x="54652" y="7407"/>
                    <a:pt x="56841" y="7407"/>
                    <a:pt x="58717" y="7407"/>
                  </a:cubicBezTo>
                  <a:cubicBezTo>
                    <a:pt x="66222" y="7407"/>
                    <a:pt x="66222" y="8495"/>
                    <a:pt x="66222" y="9738"/>
                  </a:cubicBezTo>
                  <a:cubicBezTo>
                    <a:pt x="66222" y="10826"/>
                    <a:pt x="65909" y="11759"/>
                    <a:pt x="65597" y="13158"/>
                  </a:cubicBezTo>
                  <a:lnTo>
                    <a:pt x="56684" y="48597"/>
                  </a:lnTo>
                  <a:cubicBezTo>
                    <a:pt x="53401" y="43468"/>
                    <a:pt x="48085" y="39427"/>
                    <a:pt x="40580" y="39427"/>
                  </a:cubicBezTo>
                  <a:cubicBezTo>
                    <a:pt x="20566" y="39427"/>
                    <a:pt x="240" y="61343"/>
                    <a:pt x="240" y="83726"/>
                  </a:cubicBezTo>
                  <a:cubicBezTo>
                    <a:pt x="240" y="98803"/>
                    <a:pt x="10403" y="109528"/>
                    <a:pt x="23849" y="109528"/>
                  </a:cubicBezTo>
                  <a:cubicBezTo>
                    <a:pt x="32293" y="109528"/>
                    <a:pt x="39798" y="104710"/>
                    <a:pt x="46052" y="98648"/>
                  </a:cubicBezTo>
                  <a:cubicBezTo>
                    <a:pt x="49023" y="107974"/>
                    <a:pt x="58091" y="109528"/>
                    <a:pt x="62157" y="109528"/>
                  </a:cubicBezTo>
                  <a:cubicBezTo>
                    <a:pt x="67786" y="109528"/>
                    <a:pt x="71694" y="106109"/>
                    <a:pt x="74509" y="101290"/>
                  </a:cubicBezTo>
                  <a:cubicBezTo>
                    <a:pt x="77949" y="95228"/>
                    <a:pt x="79981" y="86368"/>
                    <a:pt x="79981" y="85747"/>
                  </a:cubicBezTo>
                  <a:cubicBezTo>
                    <a:pt x="79981" y="83726"/>
                    <a:pt x="77949" y="83726"/>
                    <a:pt x="77480" y="83726"/>
                  </a:cubicBezTo>
                  <a:cubicBezTo>
                    <a:pt x="75291" y="83726"/>
                    <a:pt x="75134" y="84348"/>
                    <a:pt x="74040" y="88545"/>
                  </a:cubicBezTo>
                  <a:cubicBezTo>
                    <a:pt x="72164" y="96006"/>
                    <a:pt x="69193" y="105176"/>
                    <a:pt x="62626" y="105176"/>
                  </a:cubicBezTo>
                  <a:cubicBezTo>
                    <a:pt x="58561" y="105176"/>
                    <a:pt x="57466" y="101757"/>
                    <a:pt x="57466" y="97560"/>
                  </a:cubicBezTo>
                  <a:cubicBezTo>
                    <a:pt x="57466" y="94607"/>
                    <a:pt x="57779" y="93208"/>
                    <a:pt x="58248" y="91187"/>
                  </a:cubicBezTo>
                  <a:lnTo>
                    <a:pt x="79981" y="4764"/>
                  </a:lnTo>
                  <a:close/>
                  <a:moveTo>
                    <a:pt x="46677" y="88545"/>
                  </a:moveTo>
                  <a:cubicBezTo>
                    <a:pt x="45583" y="92897"/>
                    <a:pt x="42143" y="96006"/>
                    <a:pt x="38703" y="98959"/>
                  </a:cubicBezTo>
                  <a:cubicBezTo>
                    <a:pt x="37296" y="100202"/>
                    <a:pt x="31042" y="105176"/>
                    <a:pt x="24318" y="105176"/>
                  </a:cubicBezTo>
                  <a:cubicBezTo>
                    <a:pt x="18533" y="105176"/>
                    <a:pt x="12904" y="101135"/>
                    <a:pt x="12904" y="90099"/>
                  </a:cubicBezTo>
                  <a:cubicBezTo>
                    <a:pt x="12904" y="81861"/>
                    <a:pt x="17439" y="64763"/>
                    <a:pt x="21035" y="58545"/>
                  </a:cubicBezTo>
                  <a:cubicBezTo>
                    <a:pt x="28227" y="46110"/>
                    <a:pt x="36202" y="43779"/>
                    <a:pt x="40580" y="43779"/>
                  </a:cubicBezTo>
                  <a:cubicBezTo>
                    <a:pt x="51524" y="43779"/>
                    <a:pt x="54495" y="55592"/>
                    <a:pt x="54495" y="57302"/>
                  </a:cubicBezTo>
                  <a:cubicBezTo>
                    <a:pt x="54495" y="57924"/>
                    <a:pt x="54183" y="59012"/>
                    <a:pt x="54026" y="59478"/>
                  </a:cubicBezTo>
                  <a:lnTo>
                    <a:pt x="46677" y="88545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4237C9E6-B703-7FC9-B278-95DC0CC6C09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589840" y="4859419"/>
              <a:ext cx="72705" cy="70101"/>
            </a:xfrm>
            <a:custGeom>
              <a:avLst/>
              <a:gdLst>
                <a:gd name="csX0" fmla="*/ 29639 w 72705"/>
                <a:gd name="csY0" fmla="*/ 37250 h 70101"/>
                <a:gd name="csX1" fmla="*/ 33704 w 72705"/>
                <a:gd name="csY1" fmla="*/ 21551 h 70101"/>
                <a:gd name="csX2" fmla="*/ 43554 w 72705"/>
                <a:gd name="csY2" fmla="*/ 8806 h 70101"/>
                <a:gd name="csX3" fmla="*/ 56219 w 72705"/>
                <a:gd name="csY3" fmla="*/ 4453 h 70101"/>
                <a:gd name="csX4" fmla="*/ 64819 w 72705"/>
                <a:gd name="csY4" fmla="*/ 6629 h 70101"/>
                <a:gd name="csX5" fmla="*/ 57939 w 72705"/>
                <a:gd name="csY5" fmla="*/ 15178 h 70101"/>
                <a:gd name="csX6" fmla="*/ 64193 w 72705"/>
                <a:gd name="csY6" fmla="*/ 20930 h 70101"/>
                <a:gd name="csX7" fmla="*/ 72949 w 72705"/>
                <a:gd name="csY7" fmla="*/ 11448 h 70101"/>
                <a:gd name="csX8" fmla="*/ 56376 w 72705"/>
                <a:gd name="csY8" fmla="*/ 101 h 70101"/>
                <a:gd name="csX9" fmla="*/ 34329 w 72705"/>
                <a:gd name="csY9" fmla="*/ 11137 h 70101"/>
                <a:gd name="csX10" fmla="*/ 18225 w 72705"/>
                <a:gd name="csY10" fmla="*/ 101 h 70101"/>
                <a:gd name="csX11" fmla="*/ 6029 w 72705"/>
                <a:gd name="csY11" fmla="*/ 8028 h 70101"/>
                <a:gd name="csX12" fmla="*/ 244 w 72705"/>
                <a:gd name="csY12" fmla="*/ 23883 h 70101"/>
                <a:gd name="csX13" fmla="*/ 2902 w 72705"/>
                <a:gd name="csY13" fmla="*/ 25904 h 70101"/>
                <a:gd name="csX14" fmla="*/ 6342 w 72705"/>
                <a:gd name="csY14" fmla="*/ 21240 h 70101"/>
                <a:gd name="csX15" fmla="*/ 17756 w 72705"/>
                <a:gd name="csY15" fmla="*/ 4453 h 70101"/>
                <a:gd name="csX16" fmla="*/ 22915 w 72705"/>
                <a:gd name="csY16" fmla="*/ 12070 h 70101"/>
                <a:gd name="csX17" fmla="*/ 20414 w 72705"/>
                <a:gd name="csY17" fmla="*/ 24971 h 70101"/>
                <a:gd name="csX18" fmla="*/ 16974 w 72705"/>
                <a:gd name="csY18" fmla="*/ 38960 h 70101"/>
                <a:gd name="csX19" fmla="*/ 11970 w 72705"/>
                <a:gd name="csY19" fmla="*/ 58856 h 70101"/>
                <a:gd name="csX20" fmla="*/ 10407 w 72705"/>
                <a:gd name="csY20" fmla="*/ 65229 h 70101"/>
                <a:gd name="csX21" fmla="*/ 15723 w 72705"/>
                <a:gd name="csY21" fmla="*/ 70203 h 70101"/>
                <a:gd name="csX22" fmla="*/ 22446 w 72705"/>
                <a:gd name="csY22" fmla="*/ 65695 h 70101"/>
                <a:gd name="csX23" fmla="*/ 25417 w 72705"/>
                <a:gd name="csY23" fmla="*/ 54038 h 70101"/>
                <a:gd name="csX24" fmla="*/ 29639 w 72705"/>
                <a:gd name="csY24" fmla="*/ 37250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2705" h="70101">
                  <a:moveTo>
                    <a:pt x="29639" y="37250"/>
                  </a:moveTo>
                  <a:cubicBezTo>
                    <a:pt x="29795" y="36318"/>
                    <a:pt x="33391" y="22329"/>
                    <a:pt x="33704" y="21551"/>
                  </a:cubicBezTo>
                  <a:cubicBezTo>
                    <a:pt x="34017" y="20308"/>
                    <a:pt x="38551" y="12536"/>
                    <a:pt x="43554" y="8806"/>
                  </a:cubicBezTo>
                  <a:cubicBezTo>
                    <a:pt x="45274" y="7562"/>
                    <a:pt x="49496" y="4453"/>
                    <a:pt x="56219" y="4453"/>
                  </a:cubicBezTo>
                  <a:cubicBezTo>
                    <a:pt x="57783" y="4453"/>
                    <a:pt x="61692" y="4609"/>
                    <a:pt x="64819" y="6629"/>
                  </a:cubicBezTo>
                  <a:cubicBezTo>
                    <a:pt x="59816" y="8028"/>
                    <a:pt x="57939" y="12381"/>
                    <a:pt x="57939" y="15178"/>
                  </a:cubicBezTo>
                  <a:cubicBezTo>
                    <a:pt x="57939" y="18598"/>
                    <a:pt x="60597" y="20930"/>
                    <a:pt x="64193" y="20930"/>
                  </a:cubicBezTo>
                  <a:cubicBezTo>
                    <a:pt x="67790" y="20930"/>
                    <a:pt x="72949" y="17976"/>
                    <a:pt x="72949" y="11448"/>
                  </a:cubicBezTo>
                  <a:cubicBezTo>
                    <a:pt x="72949" y="3365"/>
                    <a:pt x="64350" y="101"/>
                    <a:pt x="56376" y="101"/>
                  </a:cubicBezTo>
                  <a:cubicBezTo>
                    <a:pt x="48245" y="101"/>
                    <a:pt x="41209" y="3365"/>
                    <a:pt x="34329" y="11137"/>
                  </a:cubicBezTo>
                  <a:cubicBezTo>
                    <a:pt x="31515" y="1655"/>
                    <a:pt x="21977" y="101"/>
                    <a:pt x="18225" y="101"/>
                  </a:cubicBezTo>
                  <a:cubicBezTo>
                    <a:pt x="12440" y="101"/>
                    <a:pt x="8531" y="3676"/>
                    <a:pt x="6029" y="8028"/>
                  </a:cubicBezTo>
                  <a:cubicBezTo>
                    <a:pt x="2433" y="14090"/>
                    <a:pt x="244" y="23106"/>
                    <a:pt x="244" y="23883"/>
                  </a:cubicBezTo>
                  <a:cubicBezTo>
                    <a:pt x="244" y="25904"/>
                    <a:pt x="2433" y="25904"/>
                    <a:pt x="2902" y="25904"/>
                  </a:cubicBezTo>
                  <a:cubicBezTo>
                    <a:pt x="5091" y="25904"/>
                    <a:pt x="5247" y="25437"/>
                    <a:pt x="6342" y="21240"/>
                  </a:cubicBezTo>
                  <a:cubicBezTo>
                    <a:pt x="8687" y="11759"/>
                    <a:pt x="11658" y="4453"/>
                    <a:pt x="17756" y="4453"/>
                  </a:cubicBezTo>
                  <a:cubicBezTo>
                    <a:pt x="21821" y="4453"/>
                    <a:pt x="22915" y="7873"/>
                    <a:pt x="22915" y="12070"/>
                  </a:cubicBezTo>
                  <a:cubicBezTo>
                    <a:pt x="22915" y="15023"/>
                    <a:pt x="21508" y="20774"/>
                    <a:pt x="20414" y="24971"/>
                  </a:cubicBezTo>
                  <a:cubicBezTo>
                    <a:pt x="19319" y="29168"/>
                    <a:pt x="17756" y="35541"/>
                    <a:pt x="16974" y="38960"/>
                  </a:cubicBezTo>
                  <a:lnTo>
                    <a:pt x="11970" y="58856"/>
                  </a:lnTo>
                  <a:cubicBezTo>
                    <a:pt x="11345" y="60877"/>
                    <a:pt x="10407" y="64763"/>
                    <a:pt x="10407" y="65229"/>
                  </a:cubicBezTo>
                  <a:cubicBezTo>
                    <a:pt x="10407" y="68649"/>
                    <a:pt x="13221" y="70203"/>
                    <a:pt x="15723" y="70203"/>
                  </a:cubicBezTo>
                  <a:cubicBezTo>
                    <a:pt x="18068" y="70203"/>
                    <a:pt x="21195" y="68804"/>
                    <a:pt x="22446" y="65695"/>
                  </a:cubicBezTo>
                  <a:cubicBezTo>
                    <a:pt x="22759" y="64763"/>
                    <a:pt x="24479" y="57924"/>
                    <a:pt x="25417" y="54038"/>
                  </a:cubicBezTo>
                  <a:lnTo>
                    <a:pt x="29639" y="37250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F8A935B1-B7B0-01A7-CC4A-0BB613F3DD0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677584" y="4824912"/>
              <a:ext cx="47375" cy="104608"/>
            </a:xfrm>
            <a:custGeom>
              <a:avLst/>
              <a:gdLst>
                <a:gd name="csX0" fmla="*/ 43558 w 47375"/>
                <a:gd name="csY0" fmla="*/ 6008 h 104608"/>
                <a:gd name="csX1" fmla="*/ 37304 w 47375"/>
                <a:gd name="csY1" fmla="*/ 101 h 104608"/>
                <a:gd name="csX2" fmla="*/ 28548 w 47375"/>
                <a:gd name="csY2" fmla="*/ 8650 h 104608"/>
                <a:gd name="csX3" fmla="*/ 34802 w 47375"/>
                <a:gd name="csY3" fmla="*/ 14557 h 104608"/>
                <a:gd name="csX4" fmla="*/ 43558 w 47375"/>
                <a:gd name="csY4" fmla="*/ 6008 h 104608"/>
                <a:gd name="csX5" fmla="*/ 11662 w 47375"/>
                <a:gd name="csY5" fmla="*/ 84970 h 104608"/>
                <a:gd name="csX6" fmla="*/ 10254 w 47375"/>
                <a:gd name="csY6" fmla="*/ 91498 h 104608"/>
                <a:gd name="csX7" fmla="*/ 25108 w 47375"/>
                <a:gd name="csY7" fmla="*/ 104710 h 104608"/>
                <a:gd name="csX8" fmla="*/ 47624 w 47375"/>
                <a:gd name="csY8" fmla="*/ 80928 h 104608"/>
                <a:gd name="csX9" fmla="*/ 45122 w 47375"/>
                <a:gd name="csY9" fmla="*/ 78907 h 104608"/>
                <a:gd name="csX10" fmla="*/ 42151 w 47375"/>
                <a:gd name="csY10" fmla="*/ 81550 h 104608"/>
                <a:gd name="csX11" fmla="*/ 25577 w 47375"/>
                <a:gd name="csY11" fmla="*/ 100358 h 104608"/>
                <a:gd name="csX12" fmla="*/ 21668 w 47375"/>
                <a:gd name="csY12" fmla="*/ 94917 h 104608"/>
                <a:gd name="csX13" fmla="*/ 24170 w 47375"/>
                <a:gd name="csY13" fmla="*/ 84970 h 104608"/>
                <a:gd name="csX14" fmla="*/ 29174 w 47375"/>
                <a:gd name="csY14" fmla="*/ 72535 h 104608"/>
                <a:gd name="csX15" fmla="*/ 36835 w 47375"/>
                <a:gd name="csY15" fmla="*/ 52794 h 104608"/>
                <a:gd name="csX16" fmla="*/ 37773 w 47375"/>
                <a:gd name="csY16" fmla="*/ 47820 h 104608"/>
                <a:gd name="csX17" fmla="*/ 22919 w 47375"/>
                <a:gd name="csY17" fmla="*/ 34608 h 104608"/>
                <a:gd name="csX18" fmla="*/ 248 w 47375"/>
                <a:gd name="csY18" fmla="*/ 58390 h 104608"/>
                <a:gd name="csX19" fmla="*/ 2906 w 47375"/>
                <a:gd name="csY19" fmla="*/ 60411 h 104608"/>
                <a:gd name="csX20" fmla="*/ 5720 w 47375"/>
                <a:gd name="csY20" fmla="*/ 57924 h 104608"/>
                <a:gd name="csX21" fmla="*/ 22450 w 47375"/>
                <a:gd name="csY21" fmla="*/ 38960 h 104608"/>
                <a:gd name="csX22" fmla="*/ 26359 w 47375"/>
                <a:gd name="csY22" fmla="*/ 44401 h 104608"/>
                <a:gd name="csX23" fmla="*/ 21512 w 47375"/>
                <a:gd name="csY23" fmla="*/ 59944 h 104608"/>
                <a:gd name="csX24" fmla="*/ 11662 w 47375"/>
                <a:gd name="csY24" fmla="*/ 84970 h 104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375" h="104608">
                  <a:moveTo>
                    <a:pt x="43558" y="6008"/>
                  </a:moveTo>
                  <a:cubicBezTo>
                    <a:pt x="43558" y="3521"/>
                    <a:pt x="41682" y="101"/>
                    <a:pt x="37304" y="101"/>
                  </a:cubicBezTo>
                  <a:cubicBezTo>
                    <a:pt x="33082" y="101"/>
                    <a:pt x="28548" y="4142"/>
                    <a:pt x="28548" y="8650"/>
                  </a:cubicBezTo>
                  <a:cubicBezTo>
                    <a:pt x="28548" y="11293"/>
                    <a:pt x="30581" y="14557"/>
                    <a:pt x="34802" y="14557"/>
                  </a:cubicBezTo>
                  <a:cubicBezTo>
                    <a:pt x="39337" y="14557"/>
                    <a:pt x="43558" y="10204"/>
                    <a:pt x="43558" y="6008"/>
                  </a:cubicBezTo>
                  <a:close/>
                  <a:moveTo>
                    <a:pt x="11662" y="84970"/>
                  </a:moveTo>
                  <a:cubicBezTo>
                    <a:pt x="11036" y="86990"/>
                    <a:pt x="10254" y="88855"/>
                    <a:pt x="10254" y="91498"/>
                  </a:cubicBezTo>
                  <a:cubicBezTo>
                    <a:pt x="10254" y="98803"/>
                    <a:pt x="16509" y="104710"/>
                    <a:pt x="25108" y="104710"/>
                  </a:cubicBezTo>
                  <a:cubicBezTo>
                    <a:pt x="40744" y="104710"/>
                    <a:pt x="47624" y="83260"/>
                    <a:pt x="47624" y="80928"/>
                  </a:cubicBezTo>
                  <a:cubicBezTo>
                    <a:pt x="47624" y="78907"/>
                    <a:pt x="45591" y="78907"/>
                    <a:pt x="45122" y="78907"/>
                  </a:cubicBezTo>
                  <a:cubicBezTo>
                    <a:pt x="42933" y="78907"/>
                    <a:pt x="42777" y="79840"/>
                    <a:pt x="42151" y="81550"/>
                  </a:cubicBezTo>
                  <a:cubicBezTo>
                    <a:pt x="38555" y="93985"/>
                    <a:pt x="31675" y="100358"/>
                    <a:pt x="25577" y="100358"/>
                  </a:cubicBezTo>
                  <a:cubicBezTo>
                    <a:pt x="22450" y="100358"/>
                    <a:pt x="21668" y="98337"/>
                    <a:pt x="21668" y="94917"/>
                  </a:cubicBezTo>
                  <a:cubicBezTo>
                    <a:pt x="21668" y="91342"/>
                    <a:pt x="22763" y="88389"/>
                    <a:pt x="24170" y="84970"/>
                  </a:cubicBezTo>
                  <a:cubicBezTo>
                    <a:pt x="25734" y="80773"/>
                    <a:pt x="27454" y="76576"/>
                    <a:pt x="29174" y="72535"/>
                  </a:cubicBezTo>
                  <a:cubicBezTo>
                    <a:pt x="30581" y="68804"/>
                    <a:pt x="36210" y="54659"/>
                    <a:pt x="36835" y="52794"/>
                  </a:cubicBezTo>
                  <a:cubicBezTo>
                    <a:pt x="37304" y="51240"/>
                    <a:pt x="37773" y="49375"/>
                    <a:pt x="37773" y="47820"/>
                  </a:cubicBezTo>
                  <a:cubicBezTo>
                    <a:pt x="37773" y="40515"/>
                    <a:pt x="31519" y="34608"/>
                    <a:pt x="22919" y="34608"/>
                  </a:cubicBezTo>
                  <a:cubicBezTo>
                    <a:pt x="7440" y="34608"/>
                    <a:pt x="248" y="55747"/>
                    <a:pt x="248" y="58390"/>
                  </a:cubicBezTo>
                  <a:cubicBezTo>
                    <a:pt x="248" y="60411"/>
                    <a:pt x="2437" y="60411"/>
                    <a:pt x="2906" y="60411"/>
                  </a:cubicBezTo>
                  <a:cubicBezTo>
                    <a:pt x="5095" y="60411"/>
                    <a:pt x="5251" y="59633"/>
                    <a:pt x="5720" y="57924"/>
                  </a:cubicBezTo>
                  <a:cubicBezTo>
                    <a:pt x="9785" y="44556"/>
                    <a:pt x="16665" y="38960"/>
                    <a:pt x="22450" y="38960"/>
                  </a:cubicBezTo>
                  <a:cubicBezTo>
                    <a:pt x="24952" y="38960"/>
                    <a:pt x="26359" y="40204"/>
                    <a:pt x="26359" y="44401"/>
                  </a:cubicBezTo>
                  <a:cubicBezTo>
                    <a:pt x="26359" y="47976"/>
                    <a:pt x="25421" y="50307"/>
                    <a:pt x="21512" y="59944"/>
                  </a:cubicBezTo>
                  <a:lnTo>
                    <a:pt x="11662" y="84970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97B2414-B268-E080-5221-B0C81D9B073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744846" y="4818539"/>
              <a:ext cx="83025" cy="141136"/>
            </a:xfrm>
            <a:custGeom>
              <a:avLst/>
              <a:gdLst>
                <a:gd name="csX0" fmla="*/ 52473 w 83025"/>
                <a:gd name="csY0" fmla="*/ 48131 h 141136"/>
                <a:gd name="csX1" fmla="*/ 67796 w 83025"/>
                <a:gd name="csY1" fmla="*/ 48131 h 141136"/>
                <a:gd name="csX2" fmla="*/ 72956 w 83025"/>
                <a:gd name="csY2" fmla="*/ 44711 h 141136"/>
                <a:gd name="csX3" fmla="*/ 68109 w 83025"/>
                <a:gd name="csY3" fmla="*/ 42535 h 141136"/>
                <a:gd name="csX4" fmla="*/ 53568 w 83025"/>
                <a:gd name="csY4" fmla="*/ 42535 h 141136"/>
                <a:gd name="csX5" fmla="*/ 59666 w 83025"/>
                <a:gd name="csY5" fmla="*/ 11137 h 141136"/>
                <a:gd name="csX6" fmla="*/ 67640 w 83025"/>
                <a:gd name="csY6" fmla="*/ 4453 h 141136"/>
                <a:gd name="csX7" fmla="*/ 74989 w 83025"/>
                <a:gd name="csY7" fmla="*/ 6319 h 141136"/>
                <a:gd name="csX8" fmla="*/ 68109 w 83025"/>
                <a:gd name="csY8" fmla="*/ 14868 h 141136"/>
                <a:gd name="csX9" fmla="*/ 74363 w 83025"/>
                <a:gd name="csY9" fmla="*/ 20619 h 141136"/>
                <a:gd name="csX10" fmla="*/ 83276 w 83025"/>
                <a:gd name="csY10" fmla="*/ 11137 h 141136"/>
                <a:gd name="csX11" fmla="*/ 67640 w 83025"/>
                <a:gd name="csY11" fmla="*/ 101 h 141136"/>
                <a:gd name="csX12" fmla="*/ 48877 w 83025"/>
                <a:gd name="csY12" fmla="*/ 11759 h 141136"/>
                <a:gd name="csX13" fmla="*/ 41216 w 83025"/>
                <a:gd name="csY13" fmla="*/ 42535 h 141136"/>
                <a:gd name="csX14" fmla="*/ 28864 w 83025"/>
                <a:gd name="csY14" fmla="*/ 42535 h 141136"/>
                <a:gd name="csX15" fmla="*/ 23704 w 83025"/>
                <a:gd name="csY15" fmla="*/ 45955 h 141136"/>
                <a:gd name="csX16" fmla="*/ 28551 w 83025"/>
                <a:gd name="csY16" fmla="*/ 48131 h 141136"/>
                <a:gd name="csX17" fmla="*/ 40121 w 83025"/>
                <a:gd name="csY17" fmla="*/ 48131 h 141136"/>
                <a:gd name="csX18" fmla="*/ 26362 w 83025"/>
                <a:gd name="csY18" fmla="*/ 121653 h 141136"/>
                <a:gd name="csX19" fmla="*/ 15417 w 83025"/>
                <a:gd name="csY19" fmla="*/ 136885 h 141136"/>
                <a:gd name="csX20" fmla="*/ 8537 w 83025"/>
                <a:gd name="csY20" fmla="*/ 135020 h 141136"/>
                <a:gd name="csX21" fmla="*/ 15417 w 83025"/>
                <a:gd name="csY21" fmla="*/ 126471 h 141136"/>
                <a:gd name="csX22" fmla="*/ 9163 w 83025"/>
                <a:gd name="csY22" fmla="*/ 120720 h 141136"/>
                <a:gd name="csX23" fmla="*/ 250 w 83025"/>
                <a:gd name="csY23" fmla="*/ 130202 h 141136"/>
                <a:gd name="csX24" fmla="*/ 15417 w 83025"/>
                <a:gd name="csY24" fmla="*/ 141238 h 141136"/>
                <a:gd name="csX25" fmla="*/ 34180 w 83025"/>
                <a:gd name="csY25" fmla="*/ 127559 h 141136"/>
                <a:gd name="csX26" fmla="*/ 43718 w 83025"/>
                <a:gd name="csY26" fmla="*/ 96161 h 141136"/>
                <a:gd name="csX27" fmla="*/ 52473 w 83025"/>
                <a:gd name="csY27" fmla="*/ 48131 h 141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83025" h="141136">
                  <a:moveTo>
                    <a:pt x="52473" y="48131"/>
                  </a:moveTo>
                  <a:lnTo>
                    <a:pt x="67796" y="48131"/>
                  </a:lnTo>
                  <a:cubicBezTo>
                    <a:pt x="70924" y="48131"/>
                    <a:pt x="72956" y="48131"/>
                    <a:pt x="72956" y="44711"/>
                  </a:cubicBezTo>
                  <a:cubicBezTo>
                    <a:pt x="72956" y="42535"/>
                    <a:pt x="70924" y="42535"/>
                    <a:pt x="68109" y="42535"/>
                  </a:cubicBezTo>
                  <a:lnTo>
                    <a:pt x="53568" y="42535"/>
                  </a:lnTo>
                  <a:cubicBezTo>
                    <a:pt x="57164" y="22795"/>
                    <a:pt x="58415" y="15645"/>
                    <a:pt x="59666" y="11137"/>
                  </a:cubicBezTo>
                  <a:cubicBezTo>
                    <a:pt x="60448" y="7718"/>
                    <a:pt x="63888" y="4453"/>
                    <a:pt x="67640" y="4453"/>
                  </a:cubicBezTo>
                  <a:cubicBezTo>
                    <a:pt x="67796" y="4453"/>
                    <a:pt x="72018" y="4453"/>
                    <a:pt x="74989" y="6319"/>
                  </a:cubicBezTo>
                  <a:cubicBezTo>
                    <a:pt x="68578" y="8339"/>
                    <a:pt x="68109" y="13935"/>
                    <a:pt x="68109" y="14868"/>
                  </a:cubicBezTo>
                  <a:cubicBezTo>
                    <a:pt x="68109" y="18287"/>
                    <a:pt x="70767" y="20619"/>
                    <a:pt x="74363" y="20619"/>
                  </a:cubicBezTo>
                  <a:cubicBezTo>
                    <a:pt x="78585" y="20619"/>
                    <a:pt x="83276" y="17044"/>
                    <a:pt x="83276" y="11137"/>
                  </a:cubicBezTo>
                  <a:cubicBezTo>
                    <a:pt x="83276" y="3987"/>
                    <a:pt x="75614" y="101"/>
                    <a:pt x="67640" y="101"/>
                  </a:cubicBezTo>
                  <a:cubicBezTo>
                    <a:pt x="60760" y="101"/>
                    <a:pt x="53099" y="3987"/>
                    <a:pt x="48877" y="11759"/>
                  </a:cubicBezTo>
                  <a:cubicBezTo>
                    <a:pt x="45750" y="17510"/>
                    <a:pt x="44499" y="24505"/>
                    <a:pt x="41216" y="42535"/>
                  </a:cubicBezTo>
                  <a:lnTo>
                    <a:pt x="28864" y="42535"/>
                  </a:lnTo>
                  <a:cubicBezTo>
                    <a:pt x="25737" y="42535"/>
                    <a:pt x="23704" y="42535"/>
                    <a:pt x="23704" y="45955"/>
                  </a:cubicBezTo>
                  <a:cubicBezTo>
                    <a:pt x="23704" y="48131"/>
                    <a:pt x="25737" y="48131"/>
                    <a:pt x="28551" y="48131"/>
                  </a:cubicBezTo>
                  <a:lnTo>
                    <a:pt x="40121" y="48131"/>
                  </a:lnTo>
                  <a:cubicBezTo>
                    <a:pt x="39965" y="49064"/>
                    <a:pt x="30115" y="105021"/>
                    <a:pt x="26362" y="121653"/>
                  </a:cubicBezTo>
                  <a:cubicBezTo>
                    <a:pt x="25580" y="125072"/>
                    <a:pt x="22922" y="136885"/>
                    <a:pt x="15417" y="136885"/>
                  </a:cubicBezTo>
                  <a:cubicBezTo>
                    <a:pt x="15261" y="136885"/>
                    <a:pt x="11508" y="136885"/>
                    <a:pt x="8537" y="135020"/>
                  </a:cubicBezTo>
                  <a:cubicBezTo>
                    <a:pt x="14948" y="132999"/>
                    <a:pt x="15417" y="127404"/>
                    <a:pt x="15417" y="126471"/>
                  </a:cubicBezTo>
                  <a:cubicBezTo>
                    <a:pt x="15417" y="123051"/>
                    <a:pt x="12759" y="120720"/>
                    <a:pt x="9163" y="120720"/>
                  </a:cubicBezTo>
                  <a:cubicBezTo>
                    <a:pt x="4941" y="120720"/>
                    <a:pt x="250" y="124295"/>
                    <a:pt x="250" y="130202"/>
                  </a:cubicBezTo>
                  <a:cubicBezTo>
                    <a:pt x="250" y="137196"/>
                    <a:pt x="7599" y="141238"/>
                    <a:pt x="15417" y="141238"/>
                  </a:cubicBezTo>
                  <a:cubicBezTo>
                    <a:pt x="25424" y="141238"/>
                    <a:pt x="32304" y="130979"/>
                    <a:pt x="34180" y="127559"/>
                  </a:cubicBezTo>
                  <a:cubicBezTo>
                    <a:pt x="39809" y="117145"/>
                    <a:pt x="43405" y="98026"/>
                    <a:pt x="43718" y="96161"/>
                  </a:cubicBezTo>
                  <a:lnTo>
                    <a:pt x="52473" y="48131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88675DBB-F436-A8C6-BBE3-0BD3C378B93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844626" y="4830818"/>
              <a:ext cx="52848" cy="98702"/>
            </a:xfrm>
            <a:custGeom>
              <a:avLst/>
              <a:gdLst>
                <a:gd name="csX0" fmla="*/ 32152 w 52848"/>
                <a:gd name="csY0" fmla="*/ 35852 h 98702"/>
                <a:gd name="csX1" fmla="*/ 48100 w 52848"/>
                <a:gd name="csY1" fmla="*/ 35852 h 98702"/>
                <a:gd name="csX2" fmla="*/ 53104 w 52848"/>
                <a:gd name="csY2" fmla="*/ 32432 h 98702"/>
                <a:gd name="csX3" fmla="*/ 48413 w 52848"/>
                <a:gd name="csY3" fmla="*/ 30256 h 98702"/>
                <a:gd name="csX4" fmla="*/ 33559 w 52848"/>
                <a:gd name="csY4" fmla="*/ 30256 h 98702"/>
                <a:gd name="csX5" fmla="*/ 39344 w 52848"/>
                <a:gd name="csY5" fmla="*/ 7251 h 98702"/>
                <a:gd name="csX6" fmla="*/ 39813 w 52848"/>
                <a:gd name="csY6" fmla="*/ 5075 h 98702"/>
                <a:gd name="csX7" fmla="*/ 34497 w 52848"/>
                <a:gd name="csY7" fmla="*/ 101 h 98702"/>
                <a:gd name="csX8" fmla="*/ 27148 w 52848"/>
                <a:gd name="csY8" fmla="*/ 6785 h 98702"/>
                <a:gd name="csX9" fmla="*/ 21207 w 52848"/>
                <a:gd name="csY9" fmla="*/ 30256 h 98702"/>
                <a:gd name="csX10" fmla="*/ 5259 w 52848"/>
                <a:gd name="csY10" fmla="*/ 30256 h 98702"/>
                <a:gd name="csX11" fmla="*/ 255 w 52848"/>
                <a:gd name="csY11" fmla="*/ 33675 h 98702"/>
                <a:gd name="csX12" fmla="*/ 4946 w 52848"/>
                <a:gd name="csY12" fmla="*/ 35852 h 98702"/>
                <a:gd name="csX13" fmla="*/ 19800 w 52848"/>
                <a:gd name="csY13" fmla="*/ 35852 h 98702"/>
                <a:gd name="csX14" fmla="*/ 10575 w 52848"/>
                <a:gd name="csY14" fmla="*/ 72535 h 98702"/>
                <a:gd name="csX15" fmla="*/ 8229 w 52848"/>
                <a:gd name="csY15" fmla="*/ 84037 h 98702"/>
                <a:gd name="csX16" fmla="*/ 24959 w 52848"/>
                <a:gd name="csY16" fmla="*/ 98803 h 98702"/>
                <a:gd name="csX17" fmla="*/ 52165 w 52848"/>
                <a:gd name="csY17" fmla="*/ 75022 h 98702"/>
                <a:gd name="csX18" fmla="*/ 49664 w 52848"/>
                <a:gd name="csY18" fmla="*/ 73001 h 98702"/>
                <a:gd name="csX19" fmla="*/ 46380 w 52848"/>
                <a:gd name="csY19" fmla="*/ 75954 h 98702"/>
                <a:gd name="csX20" fmla="*/ 25428 w 52848"/>
                <a:gd name="csY20" fmla="*/ 94451 h 98702"/>
                <a:gd name="csX21" fmla="*/ 19956 w 52848"/>
                <a:gd name="csY21" fmla="*/ 86835 h 98702"/>
                <a:gd name="csX22" fmla="*/ 20894 w 52848"/>
                <a:gd name="csY22" fmla="*/ 80462 h 98702"/>
                <a:gd name="csX23" fmla="*/ 32152 w 52848"/>
                <a:gd name="csY23" fmla="*/ 35852 h 987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2848" h="98702">
                  <a:moveTo>
                    <a:pt x="32152" y="35852"/>
                  </a:moveTo>
                  <a:lnTo>
                    <a:pt x="48100" y="35852"/>
                  </a:lnTo>
                  <a:cubicBezTo>
                    <a:pt x="51071" y="35852"/>
                    <a:pt x="53104" y="35852"/>
                    <a:pt x="53104" y="32432"/>
                  </a:cubicBezTo>
                  <a:cubicBezTo>
                    <a:pt x="53104" y="30256"/>
                    <a:pt x="51071" y="30256"/>
                    <a:pt x="48413" y="30256"/>
                  </a:cubicBezTo>
                  <a:lnTo>
                    <a:pt x="33559" y="30256"/>
                  </a:lnTo>
                  <a:lnTo>
                    <a:pt x="39344" y="7251"/>
                  </a:lnTo>
                  <a:cubicBezTo>
                    <a:pt x="39501" y="6474"/>
                    <a:pt x="39813" y="5697"/>
                    <a:pt x="39813" y="5075"/>
                  </a:cubicBezTo>
                  <a:cubicBezTo>
                    <a:pt x="39813" y="2277"/>
                    <a:pt x="37624" y="101"/>
                    <a:pt x="34497" y="101"/>
                  </a:cubicBezTo>
                  <a:cubicBezTo>
                    <a:pt x="30588" y="101"/>
                    <a:pt x="28243" y="2744"/>
                    <a:pt x="27148" y="6785"/>
                  </a:cubicBezTo>
                  <a:cubicBezTo>
                    <a:pt x="26054" y="10671"/>
                    <a:pt x="28087" y="3210"/>
                    <a:pt x="21207" y="30256"/>
                  </a:cubicBezTo>
                  <a:lnTo>
                    <a:pt x="5259" y="30256"/>
                  </a:lnTo>
                  <a:cubicBezTo>
                    <a:pt x="2288" y="30256"/>
                    <a:pt x="255" y="30256"/>
                    <a:pt x="255" y="33675"/>
                  </a:cubicBezTo>
                  <a:cubicBezTo>
                    <a:pt x="255" y="35852"/>
                    <a:pt x="2131" y="35852"/>
                    <a:pt x="4946" y="35852"/>
                  </a:cubicBezTo>
                  <a:lnTo>
                    <a:pt x="19800" y="35852"/>
                  </a:lnTo>
                  <a:lnTo>
                    <a:pt x="10575" y="72535"/>
                  </a:lnTo>
                  <a:cubicBezTo>
                    <a:pt x="9637" y="76420"/>
                    <a:pt x="8229" y="82016"/>
                    <a:pt x="8229" y="84037"/>
                  </a:cubicBezTo>
                  <a:cubicBezTo>
                    <a:pt x="8229" y="93208"/>
                    <a:pt x="16047" y="98803"/>
                    <a:pt x="24959" y="98803"/>
                  </a:cubicBezTo>
                  <a:cubicBezTo>
                    <a:pt x="42315" y="98803"/>
                    <a:pt x="52165" y="77042"/>
                    <a:pt x="52165" y="75022"/>
                  </a:cubicBezTo>
                  <a:cubicBezTo>
                    <a:pt x="52165" y="73001"/>
                    <a:pt x="50133" y="73001"/>
                    <a:pt x="49664" y="73001"/>
                  </a:cubicBezTo>
                  <a:cubicBezTo>
                    <a:pt x="47787" y="73001"/>
                    <a:pt x="47631" y="73312"/>
                    <a:pt x="46380" y="75954"/>
                  </a:cubicBezTo>
                  <a:cubicBezTo>
                    <a:pt x="42002" y="85747"/>
                    <a:pt x="34028" y="94451"/>
                    <a:pt x="25428" y="94451"/>
                  </a:cubicBezTo>
                  <a:cubicBezTo>
                    <a:pt x="22145" y="94451"/>
                    <a:pt x="19956" y="92430"/>
                    <a:pt x="19956" y="86835"/>
                  </a:cubicBezTo>
                  <a:cubicBezTo>
                    <a:pt x="19956" y="85280"/>
                    <a:pt x="20581" y="82016"/>
                    <a:pt x="20894" y="80462"/>
                  </a:cubicBezTo>
                  <a:lnTo>
                    <a:pt x="32152" y="35852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3FD98F9-26C9-DB94-D3D2-9490571BB95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795946" y="5061198"/>
              <a:ext cx="49810" cy="222052"/>
            </a:xfrm>
            <a:custGeom>
              <a:avLst/>
              <a:gdLst>
                <a:gd name="csX0" fmla="*/ 48901 w 49810"/>
                <a:gd name="csY0" fmla="*/ 8553 h 222052"/>
                <a:gd name="csX1" fmla="*/ 50018 w 49810"/>
                <a:gd name="csY1" fmla="*/ 4556 h 222052"/>
                <a:gd name="csX2" fmla="*/ 45551 w 49810"/>
                <a:gd name="csY2" fmla="*/ 115 h 222052"/>
                <a:gd name="csX3" fmla="*/ 40414 w 49810"/>
                <a:gd name="csY3" fmla="*/ 5222 h 222052"/>
                <a:gd name="csX4" fmla="*/ 1324 w 49810"/>
                <a:gd name="csY4" fmla="*/ 107144 h 222052"/>
                <a:gd name="csX5" fmla="*/ 208 w 49810"/>
                <a:gd name="csY5" fmla="*/ 111141 h 222052"/>
                <a:gd name="csX6" fmla="*/ 1324 w 49810"/>
                <a:gd name="csY6" fmla="*/ 114916 h 222052"/>
                <a:gd name="csX7" fmla="*/ 40414 w 49810"/>
                <a:gd name="csY7" fmla="*/ 216838 h 222052"/>
                <a:gd name="csX8" fmla="*/ 45551 w 49810"/>
                <a:gd name="csY8" fmla="*/ 222167 h 222052"/>
                <a:gd name="csX9" fmla="*/ 50018 w 49810"/>
                <a:gd name="csY9" fmla="*/ 217726 h 222052"/>
                <a:gd name="csX10" fmla="*/ 48901 w 49810"/>
                <a:gd name="csY10" fmla="*/ 214173 h 222052"/>
                <a:gd name="csX11" fmla="*/ 9366 w 49810"/>
                <a:gd name="csY11" fmla="*/ 111141 h 222052"/>
                <a:gd name="csX12" fmla="*/ 48901 w 49810"/>
                <a:gd name="csY12" fmla="*/ 8553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53"/>
                  </a:moveTo>
                  <a:cubicBezTo>
                    <a:pt x="50018" y="6110"/>
                    <a:pt x="50018" y="5666"/>
                    <a:pt x="50018" y="4556"/>
                  </a:cubicBezTo>
                  <a:cubicBezTo>
                    <a:pt x="50018" y="2113"/>
                    <a:pt x="48008" y="115"/>
                    <a:pt x="45551" y="115"/>
                  </a:cubicBezTo>
                  <a:cubicBezTo>
                    <a:pt x="43541" y="115"/>
                    <a:pt x="41977" y="1225"/>
                    <a:pt x="40414" y="5222"/>
                  </a:cubicBezTo>
                  <a:lnTo>
                    <a:pt x="1324" y="107144"/>
                  </a:lnTo>
                  <a:cubicBezTo>
                    <a:pt x="878" y="108476"/>
                    <a:pt x="208" y="109808"/>
                    <a:pt x="208" y="111141"/>
                  </a:cubicBezTo>
                  <a:cubicBezTo>
                    <a:pt x="208" y="111807"/>
                    <a:pt x="208" y="112251"/>
                    <a:pt x="1324" y="114916"/>
                  </a:cubicBezTo>
                  <a:lnTo>
                    <a:pt x="40414" y="216838"/>
                  </a:lnTo>
                  <a:cubicBezTo>
                    <a:pt x="41307" y="219280"/>
                    <a:pt x="42424" y="222167"/>
                    <a:pt x="45551" y="222167"/>
                  </a:cubicBezTo>
                  <a:cubicBezTo>
                    <a:pt x="48008" y="222167"/>
                    <a:pt x="50018" y="220168"/>
                    <a:pt x="50018" y="217726"/>
                  </a:cubicBezTo>
                  <a:cubicBezTo>
                    <a:pt x="50018" y="217060"/>
                    <a:pt x="50018" y="216616"/>
                    <a:pt x="48901" y="214173"/>
                  </a:cubicBezTo>
                  <a:lnTo>
                    <a:pt x="9366" y="111141"/>
                  </a:lnTo>
                  <a:lnTo>
                    <a:pt x="48901" y="8553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0E9A9848-2D7D-A0C5-1D84-1EA1286FC6D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864718" y="5129590"/>
              <a:ext cx="98057" cy="100589"/>
            </a:xfrm>
            <a:custGeom>
              <a:avLst/>
              <a:gdLst>
                <a:gd name="csX0" fmla="*/ 98269 w 98057"/>
                <a:gd name="csY0" fmla="*/ 15658 h 100589"/>
                <a:gd name="csX1" fmla="*/ 88441 w 98057"/>
                <a:gd name="csY1" fmla="*/ 115 h 100589"/>
                <a:gd name="csX2" fmla="*/ 77496 w 98057"/>
                <a:gd name="csY2" fmla="*/ 10773 h 100589"/>
                <a:gd name="csX3" fmla="*/ 81070 w 98057"/>
                <a:gd name="csY3" fmla="*/ 17435 h 100589"/>
                <a:gd name="csX4" fmla="*/ 88664 w 98057"/>
                <a:gd name="csY4" fmla="*/ 35643 h 100589"/>
                <a:gd name="csX5" fmla="*/ 48905 w 98057"/>
                <a:gd name="csY5" fmla="*/ 95819 h 100589"/>
                <a:gd name="csX6" fmla="*/ 32376 w 98057"/>
                <a:gd name="csY6" fmla="*/ 76501 h 100589"/>
                <a:gd name="csX7" fmla="*/ 45331 w 98057"/>
                <a:gd name="csY7" fmla="*/ 29425 h 100589"/>
                <a:gd name="csX8" fmla="*/ 48012 w 98057"/>
                <a:gd name="csY8" fmla="*/ 18323 h 100589"/>
                <a:gd name="csX9" fmla="*/ 29696 w 98057"/>
                <a:gd name="csY9" fmla="*/ 115 h 100589"/>
                <a:gd name="csX10" fmla="*/ 211 w 98057"/>
                <a:gd name="csY10" fmla="*/ 34311 h 100589"/>
                <a:gd name="csX11" fmla="*/ 2892 w 98057"/>
                <a:gd name="csY11" fmla="*/ 36531 h 100589"/>
                <a:gd name="csX12" fmla="*/ 6466 w 98057"/>
                <a:gd name="csY12" fmla="*/ 32534 h 100589"/>
                <a:gd name="csX13" fmla="*/ 29026 w 98057"/>
                <a:gd name="csY13" fmla="*/ 5000 h 100589"/>
                <a:gd name="csX14" fmla="*/ 34610 w 98057"/>
                <a:gd name="csY14" fmla="*/ 12105 h 100589"/>
                <a:gd name="csX15" fmla="*/ 30813 w 98057"/>
                <a:gd name="csY15" fmla="*/ 27649 h 100589"/>
                <a:gd name="csX16" fmla="*/ 18081 w 98057"/>
                <a:gd name="csY16" fmla="*/ 73170 h 100589"/>
                <a:gd name="csX17" fmla="*/ 48012 w 98057"/>
                <a:gd name="csY17" fmla="*/ 100704 h 100589"/>
                <a:gd name="csX18" fmla="*/ 98269 w 98057"/>
                <a:gd name="csY18" fmla="*/ 1565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58"/>
                  </a:moveTo>
                  <a:cubicBezTo>
                    <a:pt x="98269" y="3667"/>
                    <a:pt x="92462" y="115"/>
                    <a:pt x="88441" y="115"/>
                  </a:cubicBezTo>
                  <a:cubicBezTo>
                    <a:pt x="82857" y="115"/>
                    <a:pt x="77496" y="5888"/>
                    <a:pt x="77496" y="10773"/>
                  </a:cubicBezTo>
                  <a:cubicBezTo>
                    <a:pt x="77496" y="13660"/>
                    <a:pt x="78613" y="14992"/>
                    <a:pt x="81070" y="17435"/>
                  </a:cubicBezTo>
                  <a:cubicBezTo>
                    <a:pt x="85761" y="21876"/>
                    <a:pt x="88664" y="27649"/>
                    <a:pt x="88664" y="35643"/>
                  </a:cubicBezTo>
                  <a:cubicBezTo>
                    <a:pt x="88664" y="44969"/>
                    <a:pt x="75039" y="95819"/>
                    <a:pt x="48905" y="95819"/>
                  </a:cubicBezTo>
                  <a:cubicBezTo>
                    <a:pt x="37514" y="95819"/>
                    <a:pt x="32376" y="88047"/>
                    <a:pt x="32376" y="76501"/>
                  </a:cubicBezTo>
                  <a:cubicBezTo>
                    <a:pt x="32376" y="64066"/>
                    <a:pt x="38407" y="47856"/>
                    <a:pt x="45331" y="29425"/>
                  </a:cubicBezTo>
                  <a:cubicBezTo>
                    <a:pt x="46895" y="25651"/>
                    <a:pt x="48012" y="22542"/>
                    <a:pt x="48012" y="18323"/>
                  </a:cubicBezTo>
                  <a:cubicBezTo>
                    <a:pt x="48012" y="8331"/>
                    <a:pt x="40864" y="115"/>
                    <a:pt x="29696" y="115"/>
                  </a:cubicBezTo>
                  <a:cubicBezTo>
                    <a:pt x="8699" y="115"/>
                    <a:pt x="211" y="32312"/>
                    <a:pt x="211" y="34311"/>
                  </a:cubicBezTo>
                  <a:cubicBezTo>
                    <a:pt x="211" y="36531"/>
                    <a:pt x="2445" y="36531"/>
                    <a:pt x="2892" y="36531"/>
                  </a:cubicBezTo>
                  <a:cubicBezTo>
                    <a:pt x="5125" y="36531"/>
                    <a:pt x="5349" y="36087"/>
                    <a:pt x="6466" y="32534"/>
                  </a:cubicBezTo>
                  <a:cubicBezTo>
                    <a:pt x="12943" y="10107"/>
                    <a:pt x="22548" y="5000"/>
                    <a:pt x="29026" y="5000"/>
                  </a:cubicBezTo>
                  <a:cubicBezTo>
                    <a:pt x="30813" y="5000"/>
                    <a:pt x="34610" y="5000"/>
                    <a:pt x="34610" y="12105"/>
                  </a:cubicBezTo>
                  <a:cubicBezTo>
                    <a:pt x="34610" y="17657"/>
                    <a:pt x="32376" y="23652"/>
                    <a:pt x="30813" y="27649"/>
                  </a:cubicBezTo>
                  <a:cubicBezTo>
                    <a:pt x="20984" y="53407"/>
                    <a:pt x="18081" y="63622"/>
                    <a:pt x="18081" y="73170"/>
                  </a:cubicBezTo>
                  <a:cubicBezTo>
                    <a:pt x="18081" y="97151"/>
                    <a:pt x="37737" y="100704"/>
                    <a:pt x="48012" y="100704"/>
                  </a:cubicBezTo>
                  <a:cubicBezTo>
                    <a:pt x="85537" y="100704"/>
                    <a:pt x="98269" y="27205"/>
                    <a:pt x="98269" y="15658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FB7322B2-41FC-DAE9-C798-9BD028F2E56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4986810" y="5061198"/>
              <a:ext cx="49810" cy="222052"/>
            </a:xfrm>
            <a:custGeom>
              <a:avLst/>
              <a:gdLst>
                <a:gd name="csX0" fmla="*/ 48910 w 49810"/>
                <a:gd name="csY0" fmla="*/ 114916 h 222052"/>
                <a:gd name="csX1" fmla="*/ 50027 w 49810"/>
                <a:gd name="csY1" fmla="*/ 111141 h 222052"/>
                <a:gd name="csX2" fmla="*/ 48910 w 49810"/>
                <a:gd name="csY2" fmla="*/ 107366 h 222052"/>
                <a:gd name="csX3" fmla="*/ 9821 w 49810"/>
                <a:gd name="csY3" fmla="*/ 5222 h 222052"/>
                <a:gd name="csX4" fmla="*/ 4684 w 49810"/>
                <a:gd name="csY4" fmla="*/ 115 h 222052"/>
                <a:gd name="csX5" fmla="*/ 217 w 49810"/>
                <a:gd name="csY5" fmla="*/ 4556 h 222052"/>
                <a:gd name="csX6" fmla="*/ 1333 w 49810"/>
                <a:gd name="csY6" fmla="*/ 8108 h 222052"/>
                <a:gd name="csX7" fmla="*/ 40869 w 49810"/>
                <a:gd name="csY7" fmla="*/ 111141 h 222052"/>
                <a:gd name="csX8" fmla="*/ 1333 w 49810"/>
                <a:gd name="csY8" fmla="*/ 213729 h 222052"/>
                <a:gd name="csX9" fmla="*/ 217 w 49810"/>
                <a:gd name="csY9" fmla="*/ 217726 h 222052"/>
                <a:gd name="csX10" fmla="*/ 4684 w 49810"/>
                <a:gd name="csY10" fmla="*/ 222167 h 222052"/>
                <a:gd name="csX11" fmla="*/ 9375 w 49810"/>
                <a:gd name="csY11" fmla="*/ 217726 h 222052"/>
                <a:gd name="csX12" fmla="*/ 48910 w 49810"/>
                <a:gd name="csY12" fmla="*/ 114916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916"/>
                  </a:moveTo>
                  <a:cubicBezTo>
                    <a:pt x="50027" y="112251"/>
                    <a:pt x="50027" y="111807"/>
                    <a:pt x="50027" y="111141"/>
                  </a:cubicBezTo>
                  <a:cubicBezTo>
                    <a:pt x="50027" y="110475"/>
                    <a:pt x="50027" y="110030"/>
                    <a:pt x="48910" y="107366"/>
                  </a:cubicBezTo>
                  <a:lnTo>
                    <a:pt x="9821" y="5222"/>
                  </a:lnTo>
                  <a:cubicBezTo>
                    <a:pt x="8481" y="1447"/>
                    <a:pt x="7141" y="115"/>
                    <a:pt x="4684" y="115"/>
                  </a:cubicBezTo>
                  <a:cubicBezTo>
                    <a:pt x="2227" y="115"/>
                    <a:pt x="217" y="2113"/>
                    <a:pt x="217" y="4556"/>
                  </a:cubicBezTo>
                  <a:cubicBezTo>
                    <a:pt x="217" y="5222"/>
                    <a:pt x="217" y="5666"/>
                    <a:pt x="1333" y="8108"/>
                  </a:cubicBezTo>
                  <a:lnTo>
                    <a:pt x="40869" y="111141"/>
                  </a:lnTo>
                  <a:lnTo>
                    <a:pt x="1333" y="213729"/>
                  </a:lnTo>
                  <a:cubicBezTo>
                    <a:pt x="217" y="216171"/>
                    <a:pt x="217" y="216616"/>
                    <a:pt x="217" y="217726"/>
                  </a:cubicBezTo>
                  <a:cubicBezTo>
                    <a:pt x="217" y="220168"/>
                    <a:pt x="2227" y="222167"/>
                    <a:pt x="4684" y="222167"/>
                  </a:cubicBezTo>
                  <a:cubicBezTo>
                    <a:pt x="7588" y="222167"/>
                    <a:pt x="8481" y="219946"/>
                    <a:pt x="9375" y="217726"/>
                  </a:cubicBezTo>
                  <a:lnTo>
                    <a:pt x="48910" y="114916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5F88212-CC7D-02CA-5C4E-DB290F3CA37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135720" y="5146244"/>
              <a:ext cx="148985" cy="51960"/>
            </a:xfrm>
            <a:custGeom>
              <a:avLst/>
              <a:gdLst>
                <a:gd name="csX0" fmla="*/ 149209 w 148985"/>
                <a:gd name="csY0" fmla="*/ 7442 h 51960"/>
                <a:gd name="csX1" fmla="*/ 146081 w 148985"/>
                <a:gd name="csY1" fmla="*/ 337 h 51960"/>
                <a:gd name="csX2" fmla="*/ 142954 w 148985"/>
                <a:gd name="csY2" fmla="*/ 6110 h 51960"/>
                <a:gd name="csX3" fmla="*/ 111683 w 148985"/>
                <a:gd name="csY3" fmla="*/ 39640 h 51960"/>
                <a:gd name="csX4" fmla="*/ 75944 w 148985"/>
                <a:gd name="csY4" fmla="*/ 20543 h 51960"/>
                <a:gd name="csX5" fmla="*/ 37749 w 148985"/>
                <a:gd name="csY5" fmla="*/ 115 h 51960"/>
                <a:gd name="csX6" fmla="*/ 223 w 148985"/>
                <a:gd name="csY6" fmla="*/ 44747 h 51960"/>
                <a:gd name="csX7" fmla="*/ 3350 w 148985"/>
                <a:gd name="csY7" fmla="*/ 51853 h 51960"/>
                <a:gd name="csX8" fmla="*/ 6478 w 148985"/>
                <a:gd name="csY8" fmla="*/ 46746 h 51960"/>
                <a:gd name="csX9" fmla="*/ 37749 w 148985"/>
                <a:gd name="csY9" fmla="*/ 12550 h 51960"/>
                <a:gd name="csX10" fmla="*/ 73487 w 148985"/>
                <a:gd name="csY10" fmla="*/ 31646 h 51960"/>
                <a:gd name="csX11" fmla="*/ 111683 w 148985"/>
                <a:gd name="csY11" fmla="*/ 52075 h 51960"/>
                <a:gd name="csX12" fmla="*/ 149209 w 148985"/>
                <a:gd name="csY12" fmla="*/ 7442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8985" h="51960">
                  <a:moveTo>
                    <a:pt x="149209" y="7442"/>
                  </a:moveTo>
                  <a:cubicBezTo>
                    <a:pt x="149209" y="2557"/>
                    <a:pt x="147868" y="337"/>
                    <a:pt x="146081" y="337"/>
                  </a:cubicBezTo>
                  <a:cubicBezTo>
                    <a:pt x="144965" y="337"/>
                    <a:pt x="143178" y="1891"/>
                    <a:pt x="142954" y="6110"/>
                  </a:cubicBezTo>
                  <a:cubicBezTo>
                    <a:pt x="142061" y="27427"/>
                    <a:pt x="127319" y="39640"/>
                    <a:pt x="111683" y="39640"/>
                  </a:cubicBezTo>
                  <a:cubicBezTo>
                    <a:pt x="97611" y="39640"/>
                    <a:pt x="86889" y="30092"/>
                    <a:pt x="75944" y="20543"/>
                  </a:cubicBezTo>
                  <a:cubicBezTo>
                    <a:pt x="64553" y="10329"/>
                    <a:pt x="52938" y="115"/>
                    <a:pt x="37749" y="115"/>
                  </a:cubicBezTo>
                  <a:cubicBezTo>
                    <a:pt x="13402" y="115"/>
                    <a:pt x="223" y="24540"/>
                    <a:pt x="223" y="44747"/>
                  </a:cubicBezTo>
                  <a:cubicBezTo>
                    <a:pt x="223" y="51853"/>
                    <a:pt x="3127" y="51853"/>
                    <a:pt x="3350" y="51853"/>
                  </a:cubicBezTo>
                  <a:cubicBezTo>
                    <a:pt x="5807" y="51853"/>
                    <a:pt x="6478" y="47412"/>
                    <a:pt x="6478" y="46746"/>
                  </a:cubicBezTo>
                  <a:cubicBezTo>
                    <a:pt x="7371" y="22320"/>
                    <a:pt x="24123" y="12550"/>
                    <a:pt x="37749" y="12550"/>
                  </a:cubicBezTo>
                  <a:cubicBezTo>
                    <a:pt x="51821" y="12550"/>
                    <a:pt x="62542" y="22098"/>
                    <a:pt x="73487" y="31646"/>
                  </a:cubicBezTo>
                  <a:cubicBezTo>
                    <a:pt x="84879" y="41860"/>
                    <a:pt x="96494" y="52075"/>
                    <a:pt x="111683" y="52075"/>
                  </a:cubicBezTo>
                  <a:cubicBezTo>
                    <a:pt x="136030" y="52075"/>
                    <a:pt x="149209" y="27649"/>
                    <a:pt x="149209" y="7442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C9614DB-F7BA-C89C-6FEB-8A0AA86CAA9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371718" y="5076075"/>
              <a:ext cx="159260" cy="156546"/>
            </a:xfrm>
            <a:custGeom>
              <a:avLst/>
              <a:gdLst>
                <a:gd name="csX0" fmla="*/ 127999 w 159260"/>
                <a:gd name="csY0" fmla="*/ 25429 h 156546"/>
                <a:gd name="csX1" fmla="*/ 156590 w 159260"/>
                <a:gd name="csY1" fmla="*/ 6998 h 156546"/>
                <a:gd name="csX2" fmla="*/ 159494 w 159260"/>
                <a:gd name="csY2" fmla="*/ 2779 h 156546"/>
                <a:gd name="csX3" fmla="*/ 156590 w 159260"/>
                <a:gd name="csY3" fmla="*/ 115 h 156546"/>
                <a:gd name="csX4" fmla="*/ 138274 w 159260"/>
                <a:gd name="csY4" fmla="*/ 781 h 156546"/>
                <a:gd name="csX5" fmla="*/ 116161 w 159260"/>
                <a:gd name="csY5" fmla="*/ 115 h 156546"/>
                <a:gd name="csX6" fmla="*/ 111917 w 159260"/>
                <a:gd name="csY6" fmla="*/ 4334 h 156546"/>
                <a:gd name="csX7" fmla="*/ 115491 w 159260"/>
                <a:gd name="csY7" fmla="*/ 6998 h 156546"/>
                <a:gd name="csX8" fmla="*/ 125766 w 159260"/>
                <a:gd name="csY8" fmla="*/ 14326 h 156546"/>
                <a:gd name="csX9" fmla="*/ 122415 w 159260"/>
                <a:gd name="csY9" fmla="*/ 22764 h 156546"/>
                <a:gd name="csX10" fmla="*/ 53842 w 159260"/>
                <a:gd name="csY10" fmla="*/ 131125 h 156546"/>
                <a:gd name="csX11" fmla="*/ 38653 w 159260"/>
                <a:gd name="csY11" fmla="*/ 13660 h 156546"/>
                <a:gd name="csX12" fmla="*/ 54065 w 159260"/>
                <a:gd name="csY12" fmla="*/ 6998 h 156546"/>
                <a:gd name="csX13" fmla="*/ 59649 w 159260"/>
                <a:gd name="csY13" fmla="*/ 2557 h 156546"/>
                <a:gd name="csX14" fmla="*/ 56522 w 159260"/>
                <a:gd name="csY14" fmla="*/ 115 h 156546"/>
                <a:gd name="csX15" fmla="*/ 28825 w 159260"/>
                <a:gd name="csY15" fmla="*/ 781 h 156546"/>
                <a:gd name="csX16" fmla="*/ 16540 w 159260"/>
                <a:gd name="csY16" fmla="*/ 559 h 156546"/>
                <a:gd name="csX17" fmla="*/ 4478 w 159260"/>
                <a:gd name="csY17" fmla="*/ 115 h 156546"/>
                <a:gd name="csX18" fmla="*/ 234 w 159260"/>
                <a:gd name="csY18" fmla="*/ 4334 h 156546"/>
                <a:gd name="csX19" fmla="*/ 5818 w 159260"/>
                <a:gd name="csY19" fmla="*/ 6998 h 156546"/>
                <a:gd name="csX20" fmla="*/ 19220 w 159260"/>
                <a:gd name="csY20" fmla="*/ 14548 h 156546"/>
                <a:gd name="csX21" fmla="*/ 36866 w 159260"/>
                <a:gd name="csY21" fmla="*/ 151554 h 156546"/>
                <a:gd name="csX22" fmla="*/ 41333 w 159260"/>
                <a:gd name="csY22" fmla="*/ 156661 h 156546"/>
                <a:gd name="csX23" fmla="*/ 47587 w 159260"/>
                <a:gd name="csY23" fmla="*/ 152665 h 156546"/>
                <a:gd name="csX24" fmla="*/ 127999 w 159260"/>
                <a:gd name="csY24" fmla="*/ 25429 h 15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260" h="156546">
                  <a:moveTo>
                    <a:pt x="127999" y="25429"/>
                  </a:moveTo>
                  <a:cubicBezTo>
                    <a:pt x="138944" y="8108"/>
                    <a:pt x="148326" y="7442"/>
                    <a:pt x="156590" y="6998"/>
                  </a:cubicBezTo>
                  <a:cubicBezTo>
                    <a:pt x="159271" y="6776"/>
                    <a:pt x="159494" y="3001"/>
                    <a:pt x="159494" y="2779"/>
                  </a:cubicBezTo>
                  <a:cubicBezTo>
                    <a:pt x="159494" y="1003"/>
                    <a:pt x="158377" y="115"/>
                    <a:pt x="156590" y="115"/>
                  </a:cubicBezTo>
                  <a:cubicBezTo>
                    <a:pt x="150783" y="115"/>
                    <a:pt x="144305" y="781"/>
                    <a:pt x="138274" y="781"/>
                  </a:cubicBezTo>
                  <a:cubicBezTo>
                    <a:pt x="130903" y="781"/>
                    <a:pt x="123309" y="115"/>
                    <a:pt x="116161" y="115"/>
                  </a:cubicBezTo>
                  <a:cubicBezTo>
                    <a:pt x="114821" y="115"/>
                    <a:pt x="111917" y="115"/>
                    <a:pt x="111917" y="4334"/>
                  </a:cubicBezTo>
                  <a:cubicBezTo>
                    <a:pt x="111917" y="6776"/>
                    <a:pt x="113927" y="6998"/>
                    <a:pt x="115491" y="6998"/>
                  </a:cubicBezTo>
                  <a:cubicBezTo>
                    <a:pt x="121522" y="7442"/>
                    <a:pt x="125766" y="9663"/>
                    <a:pt x="125766" y="14326"/>
                  </a:cubicBezTo>
                  <a:cubicBezTo>
                    <a:pt x="125766" y="17657"/>
                    <a:pt x="122415" y="22542"/>
                    <a:pt x="122415" y="22764"/>
                  </a:cubicBezTo>
                  <a:lnTo>
                    <a:pt x="53842" y="131125"/>
                  </a:lnTo>
                  <a:lnTo>
                    <a:pt x="38653" y="13660"/>
                  </a:lnTo>
                  <a:cubicBezTo>
                    <a:pt x="38653" y="9885"/>
                    <a:pt x="43790" y="6998"/>
                    <a:pt x="54065" y="6998"/>
                  </a:cubicBezTo>
                  <a:cubicBezTo>
                    <a:pt x="57192" y="6998"/>
                    <a:pt x="59649" y="6998"/>
                    <a:pt x="59649" y="2557"/>
                  </a:cubicBezTo>
                  <a:cubicBezTo>
                    <a:pt x="59649" y="559"/>
                    <a:pt x="57862" y="115"/>
                    <a:pt x="56522" y="115"/>
                  </a:cubicBezTo>
                  <a:cubicBezTo>
                    <a:pt x="47587" y="115"/>
                    <a:pt x="37983" y="781"/>
                    <a:pt x="28825" y="781"/>
                  </a:cubicBezTo>
                  <a:cubicBezTo>
                    <a:pt x="24804" y="781"/>
                    <a:pt x="20560" y="559"/>
                    <a:pt x="16540" y="559"/>
                  </a:cubicBezTo>
                  <a:cubicBezTo>
                    <a:pt x="12519" y="559"/>
                    <a:pt x="8275" y="115"/>
                    <a:pt x="4478" y="115"/>
                  </a:cubicBezTo>
                  <a:cubicBezTo>
                    <a:pt x="2914" y="115"/>
                    <a:pt x="234" y="115"/>
                    <a:pt x="234" y="4334"/>
                  </a:cubicBezTo>
                  <a:cubicBezTo>
                    <a:pt x="234" y="6998"/>
                    <a:pt x="2244" y="6998"/>
                    <a:pt x="5818" y="6998"/>
                  </a:cubicBezTo>
                  <a:cubicBezTo>
                    <a:pt x="18326" y="6998"/>
                    <a:pt x="18550" y="8997"/>
                    <a:pt x="19220" y="14548"/>
                  </a:cubicBezTo>
                  <a:lnTo>
                    <a:pt x="36866" y="151554"/>
                  </a:lnTo>
                  <a:cubicBezTo>
                    <a:pt x="37536" y="155995"/>
                    <a:pt x="38429" y="156661"/>
                    <a:pt x="41333" y="156661"/>
                  </a:cubicBezTo>
                  <a:cubicBezTo>
                    <a:pt x="44907" y="156661"/>
                    <a:pt x="45800" y="155551"/>
                    <a:pt x="47587" y="152665"/>
                  </a:cubicBezTo>
                  <a:lnTo>
                    <a:pt x="127999" y="25429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FA9D347-DFF7-4BFE-366E-E38736D6451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500608" y="5192497"/>
              <a:ext cx="62386" cy="70101"/>
            </a:xfrm>
            <a:custGeom>
              <a:avLst/>
              <a:gdLst>
                <a:gd name="csX0" fmla="*/ 56528 w 62386"/>
                <a:gd name="csY0" fmla="*/ 10219 h 70101"/>
                <a:gd name="csX1" fmla="*/ 49961 w 62386"/>
                <a:gd name="csY1" fmla="*/ 17525 h 70101"/>
                <a:gd name="csX2" fmla="*/ 55121 w 62386"/>
                <a:gd name="csY2" fmla="*/ 22499 h 70101"/>
                <a:gd name="csX3" fmla="*/ 62626 w 62386"/>
                <a:gd name="csY3" fmla="*/ 13639 h 70101"/>
                <a:gd name="csX4" fmla="*/ 41830 w 62386"/>
                <a:gd name="csY4" fmla="*/ 116 h 70101"/>
                <a:gd name="csX5" fmla="*/ 13061 w 62386"/>
                <a:gd name="csY5" fmla="*/ 22810 h 70101"/>
                <a:gd name="csX6" fmla="*/ 18533 w 62386"/>
                <a:gd name="csY6" fmla="*/ 34157 h 70101"/>
                <a:gd name="csX7" fmla="*/ 36202 w 62386"/>
                <a:gd name="csY7" fmla="*/ 39752 h 70101"/>
                <a:gd name="csX8" fmla="*/ 49492 w 62386"/>
                <a:gd name="csY8" fmla="*/ 50011 h 70101"/>
                <a:gd name="csX9" fmla="*/ 41205 w 62386"/>
                <a:gd name="csY9" fmla="*/ 62446 h 70101"/>
                <a:gd name="csX10" fmla="*/ 25569 w 62386"/>
                <a:gd name="csY10" fmla="*/ 65866 h 70101"/>
                <a:gd name="csX11" fmla="*/ 6807 w 62386"/>
                <a:gd name="csY11" fmla="*/ 59337 h 70101"/>
                <a:gd name="csX12" fmla="*/ 15406 w 62386"/>
                <a:gd name="csY12" fmla="*/ 50478 h 70101"/>
                <a:gd name="csX13" fmla="*/ 9308 w 62386"/>
                <a:gd name="csY13" fmla="*/ 44726 h 70101"/>
                <a:gd name="csX14" fmla="*/ 240 w 62386"/>
                <a:gd name="csY14" fmla="*/ 55141 h 70101"/>
                <a:gd name="csX15" fmla="*/ 25413 w 62386"/>
                <a:gd name="csY15" fmla="*/ 70218 h 70101"/>
                <a:gd name="csX16" fmla="*/ 59499 w 62386"/>
                <a:gd name="csY16" fmla="*/ 44571 h 70101"/>
                <a:gd name="csX17" fmla="*/ 37921 w 62386"/>
                <a:gd name="csY17" fmla="*/ 26385 h 70101"/>
                <a:gd name="csX18" fmla="*/ 31667 w 62386"/>
                <a:gd name="csY18" fmla="*/ 25141 h 70101"/>
                <a:gd name="csX19" fmla="*/ 23068 w 62386"/>
                <a:gd name="csY19" fmla="*/ 17370 h 70101"/>
                <a:gd name="csX20" fmla="*/ 29322 w 62386"/>
                <a:gd name="csY20" fmla="*/ 7422 h 70101"/>
                <a:gd name="csX21" fmla="*/ 41674 w 62386"/>
                <a:gd name="csY21" fmla="*/ 4468 h 70101"/>
                <a:gd name="csX22" fmla="*/ 56528 w 62386"/>
                <a:gd name="csY22" fmla="*/ 10219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386" h="70101">
                  <a:moveTo>
                    <a:pt x="56528" y="10219"/>
                  </a:moveTo>
                  <a:cubicBezTo>
                    <a:pt x="52463" y="11152"/>
                    <a:pt x="49961" y="14416"/>
                    <a:pt x="49961" y="17525"/>
                  </a:cubicBezTo>
                  <a:cubicBezTo>
                    <a:pt x="49961" y="21100"/>
                    <a:pt x="53088" y="22499"/>
                    <a:pt x="55121" y="22499"/>
                  </a:cubicBezTo>
                  <a:cubicBezTo>
                    <a:pt x="56684" y="22499"/>
                    <a:pt x="62626" y="21566"/>
                    <a:pt x="62626" y="13639"/>
                  </a:cubicBezTo>
                  <a:cubicBezTo>
                    <a:pt x="62626" y="3536"/>
                    <a:pt x="51368" y="116"/>
                    <a:pt x="41830" y="116"/>
                  </a:cubicBezTo>
                  <a:cubicBezTo>
                    <a:pt x="17439" y="116"/>
                    <a:pt x="13061" y="17991"/>
                    <a:pt x="13061" y="22810"/>
                  </a:cubicBezTo>
                  <a:cubicBezTo>
                    <a:pt x="13061" y="28561"/>
                    <a:pt x="16344" y="32291"/>
                    <a:pt x="18533" y="34157"/>
                  </a:cubicBezTo>
                  <a:cubicBezTo>
                    <a:pt x="22599" y="37265"/>
                    <a:pt x="25413" y="37887"/>
                    <a:pt x="36202" y="39752"/>
                  </a:cubicBezTo>
                  <a:cubicBezTo>
                    <a:pt x="39485" y="40374"/>
                    <a:pt x="49492" y="42239"/>
                    <a:pt x="49492" y="50011"/>
                  </a:cubicBezTo>
                  <a:cubicBezTo>
                    <a:pt x="49492" y="52654"/>
                    <a:pt x="47772" y="58560"/>
                    <a:pt x="41205" y="62446"/>
                  </a:cubicBezTo>
                  <a:cubicBezTo>
                    <a:pt x="35107" y="65866"/>
                    <a:pt x="27446" y="65866"/>
                    <a:pt x="25569" y="65866"/>
                  </a:cubicBezTo>
                  <a:cubicBezTo>
                    <a:pt x="19315" y="65866"/>
                    <a:pt x="10403" y="64467"/>
                    <a:pt x="6807" y="59337"/>
                  </a:cubicBezTo>
                  <a:cubicBezTo>
                    <a:pt x="11966" y="58716"/>
                    <a:pt x="15406" y="54830"/>
                    <a:pt x="15406" y="50478"/>
                  </a:cubicBezTo>
                  <a:cubicBezTo>
                    <a:pt x="15406" y="46592"/>
                    <a:pt x="12592" y="44726"/>
                    <a:pt x="9308" y="44726"/>
                  </a:cubicBezTo>
                  <a:cubicBezTo>
                    <a:pt x="4774" y="44726"/>
                    <a:pt x="240" y="48301"/>
                    <a:pt x="240" y="55141"/>
                  </a:cubicBezTo>
                  <a:cubicBezTo>
                    <a:pt x="240" y="64467"/>
                    <a:pt x="10246" y="70218"/>
                    <a:pt x="25413" y="70218"/>
                  </a:cubicBezTo>
                  <a:cubicBezTo>
                    <a:pt x="54183" y="70218"/>
                    <a:pt x="59499" y="50633"/>
                    <a:pt x="59499" y="44571"/>
                  </a:cubicBezTo>
                  <a:cubicBezTo>
                    <a:pt x="59499" y="30271"/>
                    <a:pt x="43707" y="27473"/>
                    <a:pt x="37921" y="26385"/>
                  </a:cubicBezTo>
                  <a:cubicBezTo>
                    <a:pt x="36514" y="26074"/>
                    <a:pt x="32605" y="25452"/>
                    <a:pt x="31667" y="25141"/>
                  </a:cubicBezTo>
                  <a:cubicBezTo>
                    <a:pt x="25882" y="24053"/>
                    <a:pt x="23068" y="20789"/>
                    <a:pt x="23068" y="17370"/>
                  </a:cubicBezTo>
                  <a:cubicBezTo>
                    <a:pt x="23068" y="13794"/>
                    <a:pt x="25882" y="9598"/>
                    <a:pt x="29322" y="7422"/>
                  </a:cubicBezTo>
                  <a:cubicBezTo>
                    <a:pt x="33544" y="4779"/>
                    <a:pt x="39016" y="4468"/>
                    <a:pt x="41674" y="4468"/>
                  </a:cubicBezTo>
                  <a:cubicBezTo>
                    <a:pt x="44958" y="4468"/>
                    <a:pt x="53088" y="4935"/>
                    <a:pt x="56528" y="10219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AEB91485-C4AB-3DD3-A3F3-EF6DBC9C2958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581161" y="5192342"/>
              <a:ext cx="114609" cy="70257"/>
            </a:xfrm>
            <a:custGeom>
              <a:avLst/>
              <a:gdLst>
                <a:gd name="csX0" fmla="*/ 75138 w 114609"/>
                <a:gd name="csY0" fmla="*/ 19235 h 70257"/>
                <a:gd name="csX1" fmla="*/ 78109 w 114609"/>
                <a:gd name="csY1" fmla="*/ 6800 h 70257"/>
                <a:gd name="csX2" fmla="*/ 72949 w 114609"/>
                <a:gd name="csY2" fmla="*/ 1826 h 70257"/>
                <a:gd name="csX3" fmla="*/ 66226 w 114609"/>
                <a:gd name="csY3" fmla="*/ 6334 h 70257"/>
                <a:gd name="csX4" fmla="*/ 63099 w 114609"/>
                <a:gd name="csY4" fmla="*/ 17991 h 70257"/>
                <a:gd name="csX5" fmla="*/ 58564 w 114609"/>
                <a:gd name="csY5" fmla="*/ 35866 h 70257"/>
                <a:gd name="csX6" fmla="*/ 56063 w 114609"/>
                <a:gd name="csY6" fmla="*/ 50167 h 70257"/>
                <a:gd name="csX7" fmla="*/ 51685 w 114609"/>
                <a:gd name="csY7" fmla="*/ 60892 h 70257"/>
                <a:gd name="csX8" fmla="*/ 41209 w 114609"/>
                <a:gd name="csY8" fmla="*/ 66021 h 70257"/>
                <a:gd name="csX9" fmla="*/ 27137 w 114609"/>
                <a:gd name="csY9" fmla="*/ 51721 h 70257"/>
                <a:gd name="csX10" fmla="*/ 34642 w 114609"/>
                <a:gd name="csY10" fmla="*/ 24364 h 70257"/>
                <a:gd name="csX11" fmla="*/ 37925 w 114609"/>
                <a:gd name="csY11" fmla="*/ 13484 h 70257"/>
                <a:gd name="csX12" fmla="*/ 23071 w 114609"/>
                <a:gd name="csY12" fmla="*/ 272 h 70257"/>
                <a:gd name="csX13" fmla="*/ 243 w 114609"/>
                <a:gd name="csY13" fmla="*/ 24053 h 70257"/>
                <a:gd name="csX14" fmla="*/ 2901 w 114609"/>
                <a:gd name="csY14" fmla="*/ 26074 h 70257"/>
                <a:gd name="csX15" fmla="*/ 5716 w 114609"/>
                <a:gd name="csY15" fmla="*/ 23587 h 70257"/>
                <a:gd name="csX16" fmla="*/ 22602 w 114609"/>
                <a:gd name="csY16" fmla="*/ 4624 h 70257"/>
                <a:gd name="csX17" fmla="*/ 26511 w 114609"/>
                <a:gd name="csY17" fmla="*/ 10064 h 70257"/>
                <a:gd name="csX18" fmla="*/ 24322 w 114609"/>
                <a:gd name="csY18" fmla="*/ 19079 h 70257"/>
                <a:gd name="csX19" fmla="*/ 15410 w 114609"/>
                <a:gd name="csY19" fmla="*/ 49700 h 70257"/>
                <a:gd name="csX20" fmla="*/ 40583 w 114609"/>
                <a:gd name="csY20" fmla="*/ 70373 h 70257"/>
                <a:gd name="csX21" fmla="*/ 58252 w 114609"/>
                <a:gd name="csY21" fmla="*/ 59959 h 70257"/>
                <a:gd name="csX22" fmla="*/ 79985 w 114609"/>
                <a:gd name="csY22" fmla="*/ 70373 h 70257"/>
                <a:gd name="csX23" fmla="*/ 103908 w 114609"/>
                <a:gd name="csY23" fmla="*/ 52032 h 70257"/>
                <a:gd name="csX24" fmla="*/ 114853 w 114609"/>
                <a:gd name="csY24" fmla="*/ 12396 h 70257"/>
                <a:gd name="csX25" fmla="*/ 107035 w 114609"/>
                <a:gd name="csY25" fmla="*/ 116 h 70257"/>
                <a:gd name="csX26" fmla="*/ 98591 w 114609"/>
                <a:gd name="csY26" fmla="*/ 8354 h 70257"/>
                <a:gd name="csX27" fmla="*/ 101250 w 114609"/>
                <a:gd name="csY27" fmla="*/ 13173 h 70257"/>
                <a:gd name="csX28" fmla="*/ 107035 w 114609"/>
                <a:gd name="csY28" fmla="*/ 25608 h 70257"/>
                <a:gd name="csX29" fmla="*/ 80611 w 114609"/>
                <a:gd name="csY29" fmla="*/ 66021 h 70257"/>
                <a:gd name="csX30" fmla="*/ 67946 w 114609"/>
                <a:gd name="csY30" fmla="*/ 52187 h 70257"/>
                <a:gd name="csX31" fmla="*/ 70760 w 114609"/>
                <a:gd name="csY31" fmla="*/ 36644 h 70257"/>
                <a:gd name="csX32" fmla="*/ 75138 w 114609"/>
                <a:gd name="csY32" fmla="*/ 19235 h 702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14609" h="70257">
                  <a:moveTo>
                    <a:pt x="75138" y="19235"/>
                  </a:moveTo>
                  <a:cubicBezTo>
                    <a:pt x="76233" y="15038"/>
                    <a:pt x="78109" y="7577"/>
                    <a:pt x="78109" y="6800"/>
                  </a:cubicBezTo>
                  <a:cubicBezTo>
                    <a:pt x="78109" y="3691"/>
                    <a:pt x="75607" y="1826"/>
                    <a:pt x="72949" y="1826"/>
                  </a:cubicBezTo>
                  <a:cubicBezTo>
                    <a:pt x="69978" y="1826"/>
                    <a:pt x="67164" y="3691"/>
                    <a:pt x="66226" y="6334"/>
                  </a:cubicBezTo>
                  <a:cubicBezTo>
                    <a:pt x="65757" y="7577"/>
                    <a:pt x="64193" y="14105"/>
                    <a:pt x="63099" y="17991"/>
                  </a:cubicBezTo>
                  <a:cubicBezTo>
                    <a:pt x="60910" y="26851"/>
                    <a:pt x="60910" y="27162"/>
                    <a:pt x="58564" y="35866"/>
                  </a:cubicBezTo>
                  <a:cubicBezTo>
                    <a:pt x="56532" y="44416"/>
                    <a:pt x="56219" y="45659"/>
                    <a:pt x="56063" y="50167"/>
                  </a:cubicBezTo>
                  <a:cubicBezTo>
                    <a:pt x="56688" y="53275"/>
                    <a:pt x="55437" y="56229"/>
                    <a:pt x="51685" y="60892"/>
                  </a:cubicBezTo>
                  <a:cubicBezTo>
                    <a:pt x="49652" y="63379"/>
                    <a:pt x="46525" y="66021"/>
                    <a:pt x="41209" y="66021"/>
                  </a:cubicBezTo>
                  <a:cubicBezTo>
                    <a:pt x="35111" y="66021"/>
                    <a:pt x="27137" y="63845"/>
                    <a:pt x="27137" y="51721"/>
                  </a:cubicBezTo>
                  <a:cubicBezTo>
                    <a:pt x="27137" y="43794"/>
                    <a:pt x="31515" y="32291"/>
                    <a:pt x="34642" y="24364"/>
                  </a:cubicBezTo>
                  <a:cubicBezTo>
                    <a:pt x="37300" y="17525"/>
                    <a:pt x="37925" y="16126"/>
                    <a:pt x="37925" y="13484"/>
                  </a:cubicBezTo>
                  <a:cubicBezTo>
                    <a:pt x="37925" y="6023"/>
                    <a:pt x="31515" y="272"/>
                    <a:pt x="23071" y="272"/>
                  </a:cubicBezTo>
                  <a:cubicBezTo>
                    <a:pt x="7279" y="272"/>
                    <a:pt x="243" y="21411"/>
                    <a:pt x="243" y="24053"/>
                  </a:cubicBezTo>
                  <a:cubicBezTo>
                    <a:pt x="243" y="26074"/>
                    <a:pt x="2432" y="26074"/>
                    <a:pt x="2901" y="26074"/>
                  </a:cubicBezTo>
                  <a:cubicBezTo>
                    <a:pt x="5090" y="26074"/>
                    <a:pt x="5247" y="25297"/>
                    <a:pt x="5716" y="23587"/>
                  </a:cubicBezTo>
                  <a:cubicBezTo>
                    <a:pt x="9625" y="10686"/>
                    <a:pt x="16348" y="4624"/>
                    <a:pt x="22602" y="4624"/>
                  </a:cubicBezTo>
                  <a:cubicBezTo>
                    <a:pt x="25260" y="4624"/>
                    <a:pt x="26511" y="6334"/>
                    <a:pt x="26511" y="10064"/>
                  </a:cubicBezTo>
                  <a:cubicBezTo>
                    <a:pt x="26511" y="13639"/>
                    <a:pt x="25104" y="17059"/>
                    <a:pt x="24322" y="19079"/>
                  </a:cubicBezTo>
                  <a:cubicBezTo>
                    <a:pt x="15410" y="41773"/>
                    <a:pt x="15410" y="44882"/>
                    <a:pt x="15410" y="49700"/>
                  </a:cubicBezTo>
                  <a:cubicBezTo>
                    <a:pt x="15410" y="68042"/>
                    <a:pt x="32140" y="70373"/>
                    <a:pt x="40583" y="70373"/>
                  </a:cubicBezTo>
                  <a:cubicBezTo>
                    <a:pt x="43554" y="70373"/>
                    <a:pt x="51216" y="70373"/>
                    <a:pt x="58252" y="59959"/>
                  </a:cubicBezTo>
                  <a:cubicBezTo>
                    <a:pt x="61848" y="66954"/>
                    <a:pt x="70447" y="70373"/>
                    <a:pt x="79985" y="70373"/>
                  </a:cubicBezTo>
                  <a:cubicBezTo>
                    <a:pt x="93901" y="70373"/>
                    <a:pt x="100780" y="58405"/>
                    <a:pt x="103908" y="52032"/>
                  </a:cubicBezTo>
                  <a:cubicBezTo>
                    <a:pt x="110631" y="38975"/>
                    <a:pt x="114853" y="19546"/>
                    <a:pt x="114853" y="12396"/>
                  </a:cubicBezTo>
                  <a:cubicBezTo>
                    <a:pt x="114853" y="738"/>
                    <a:pt x="108129" y="116"/>
                    <a:pt x="107035" y="116"/>
                  </a:cubicBezTo>
                  <a:cubicBezTo>
                    <a:pt x="102969" y="116"/>
                    <a:pt x="98591" y="4313"/>
                    <a:pt x="98591" y="8354"/>
                  </a:cubicBezTo>
                  <a:cubicBezTo>
                    <a:pt x="98591" y="10997"/>
                    <a:pt x="100155" y="12240"/>
                    <a:pt x="101250" y="13173"/>
                  </a:cubicBezTo>
                  <a:cubicBezTo>
                    <a:pt x="105002" y="16281"/>
                    <a:pt x="107035" y="20634"/>
                    <a:pt x="107035" y="25608"/>
                  </a:cubicBezTo>
                  <a:cubicBezTo>
                    <a:pt x="107035" y="27628"/>
                    <a:pt x="100468" y="66021"/>
                    <a:pt x="80611" y="66021"/>
                  </a:cubicBezTo>
                  <a:cubicBezTo>
                    <a:pt x="67946" y="66021"/>
                    <a:pt x="67946" y="54830"/>
                    <a:pt x="67946" y="52187"/>
                  </a:cubicBezTo>
                  <a:cubicBezTo>
                    <a:pt x="67946" y="47991"/>
                    <a:pt x="68571" y="45504"/>
                    <a:pt x="70760" y="36644"/>
                  </a:cubicBezTo>
                  <a:lnTo>
                    <a:pt x="75138" y="19235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858FBD41-8BAC-1D14-0D00-53DDAF8681B6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714587" y="5157990"/>
              <a:ext cx="47375" cy="104608"/>
            </a:xfrm>
            <a:custGeom>
              <a:avLst/>
              <a:gdLst>
                <a:gd name="csX0" fmla="*/ 43560 w 47375"/>
                <a:gd name="csY0" fmla="*/ 6023 h 104608"/>
                <a:gd name="csX1" fmla="*/ 37306 w 47375"/>
                <a:gd name="csY1" fmla="*/ 116 h 104608"/>
                <a:gd name="csX2" fmla="*/ 28550 w 47375"/>
                <a:gd name="csY2" fmla="*/ 8665 h 104608"/>
                <a:gd name="csX3" fmla="*/ 34804 w 47375"/>
                <a:gd name="csY3" fmla="*/ 14572 h 104608"/>
                <a:gd name="csX4" fmla="*/ 43560 w 47375"/>
                <a:gd name="csY4" fmla="*/ 6023 h 104608"/>
                <a:gd name="csX5" fmla="*/ 11663 w 47375"/>
                <a:gd name="csY5" fmla="*/ 84984 h 104608"/>
                <a:gd name="csX6" fmla="*/ 10256 w 47375"/>
                <a:gd name="csY6" fmla="*/ 91513 h 104608"/>
                <a:gd name="csX7" fmla="*/ 25110 w 47375"/>
                <a:gd name="csY7" fmla="*/ 104725 h 104608"/>
                <a:gd name="csX8" fmla="*/ 47625 w 47375"/>
                <a:gd name="csY8" fmla="*/ 80943 h 104608"/>
                <a:gd name="csX9" fmla="*/ 45124 w 47375"/>
                <a:gd name="csY9" fmla="*/ 78922 h 104608"/>
                <a:gd name="csX10" fmla="*/ 42153 w 47375"/>
                <a:gd name="csY10" fmla="*/ 81565 h 104608"/>
                <a:gd name="csX11" fmla="*/ 25579 w 47375"/>
                <a:gd name="csY11" fmla="*/ 100373 h 104608"/>
                <a:gd name="csX12" fmla="*/ 21670 w 47375"/>
                <a:gd name="csY12" fmla="*/ 94932 h 104608"/>
                <a:gd name="csX13" fmla="*/ 24172 w 47375"/>
                <a:gd name="csY13" fmla="*/ 84984 h 104608"/>
                <a:gd name="csX14" fmla="*/ 29175 w 47375"/>
                <a:gd name="csY14" fmla="*/ 72550 h 104608"/>
                <a:gd name="csX15" fmla="*/ 36837 w 47375"/>
                <a:gd name="csY15" fmla="*/ 52809 h 104608"/>
                <a:gd name="csX16" fmla="*/ 37775 w 47375"/>
                <a:gd name="csY16" fmla="*/ 47835 h 104608"/>
                <a:gd name="csX17" fmla="*/ 22921 w 47375"/>
                <a:gd name="csY17" fmla="*/ 34623 h 104608"/>
                <a:gd name="csX18" fmla="*/ 249 w 47375"/>
                <a:gd name="csY18" fmla="*/ 58405 h 104608"/>
                <a:gd name="csX19" fmla="*/ 2907 w 47375"/>
                <a:gd name="csY19" fmla="*/ 60425 h 104608"/>
                <a:gd name="csX20" fmla="*/ 5722 w 47375"/>
                <a:gd name="csY20" fmla="*/ 57938 h 104608"/>
                <a:gd name="csX21" fmla="*/ 22452 w 47375"/>
                <a:gd name="csY21" fmla="*/ 38975 h 104608"/>
                <a:gd name="csX22" fmla="*/ 26361 w 47375"/>
                <a:gd name="csY22" fmla="*/ 44415 h 104608"/>
                <a:gd name="csX23" fmla="*/ 21514 w 47375"/>
                <a:gd name="csY23" fmla="*/ 59959 h 104608"/>
                <a:gd name="csX24" fmla="*/ 11663 w 47375"/>
                <a:gd name="csY24" fmla="*/ 84984 h 104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375" h="104608">
                  <a:moveTo>
                    <a:pt x="43560" y="6023"/>
                  </a:moveTo>
                  <a:cubicBezTo>
                    <a:pt x="43560" y="3536"/>
                    <a:pt x="41684" y="116"/>
                    <a:pt x="37306" y="116"/>
                  </a:cubicBezTo>
                  <a:cubicBezTo>
                    <a:pt x="33084" y="116"/>
                    <a:pt x="28550" y="4157"/>
                    <a:pt x="28550" y="8665"/>
                  </a:cubicBezTo>
                  <a:cubicBezTo>
                    <a:pt x="28550" y="11308"/>
                    <a:pt x="30582" y="14572"/>
                    <a:pt x="34804" y="14572"/>
                  </a:cubicBezTo>
                  <a:cubicBezTo>
                    <a:pt x="39338" y="14572"/>
                    <a:pt x="43560" y="10219"/>
                    <a:pt x="43560" y="6023"/>
                  </a:cubicBezTo>
                  <a:close/>
                  <a:moveTo>
                    <a:pt x="11663" y="84984"/>
                  </a:moveTo>
                  <a:cubicBezTo>
                    <a:pt x="11038" y="87005"/>
                    <a:pt x="10256" y="88870"/>
                    <a:pt x="10256" y="91513"/>
                  </a:cubicBezTo>
                  <a:cubicBezTo>
                    <a:pt x="10256" y="98818"/>
                    <a:pt x="16510" y="104725"/>
                    <a:pt x="25110" y="104725"/>
                  </a:cubicBezTo>
                  <a:cubicBezTo>
                    <a:pt x="40746" y="104725"/>
                    <a:pt x="47625" y="83275"/>
                    <a:pt x="47625" y="80943"/>
                  </a:cubicBezTo>
                  <a:cubicBezTo>
                    <a:pt x="47625" y="78922"/>
                    <a:pt x="45593" y="78922"/>
                    <a:pt x="45124" y="78922"/>
                  </a:cubicBezTo>
                  <a:cubicBezTo>
                    <a:pt x="42935" y="78922"/>
                    <a:pt x="42778" y="79855"/>
                    <a:pt x="42153" y="81565"/>
                  </a:cubicBezTo>
                  <a:cubicBezTo>
                    <a:pt x="38557" y="94000"/>
                    <a:pt x="31677" y="100373"/>
                    <a:pt x="25579" y="100373"/>
                  </a:cubicBezTo>
                  <a:cubicBezTo>
                    <a:pt x="22452" y="100373"/>
                    <a:pt x="21670" y="98352"/>
                    <a:pt x="21670" y="94932"/>
                  </a:cubicBezTo>
                  <a:cubicBezTo>
                    <a:pt x="21670" y="91357"/>
                    <a:pt x="22765" y="88404"/>
                    <a:pt x="24172" y="84984"/>
                  </a:cubicBezTo>
                  <a:cubicBezTo>
                    <a:pt x="25735" y="80788"/>
                    <a:pt x="27455" y="76591"/>
                    <a:pt x="29175" y="72550"/>
                  </a:cubicBezTo>
                  <a:cubicBezTo>
                    <a:pt x="30582" y="68819"/>
                    <a:pt x="36211" y="54674"/>
                    <a:pt x="36837" y="52809"/>
                  </a:cubicBezTo>
                  <a:cubicBezTo>
                    <a:pt x="37306" y="51255"/>
                    <a:pt x="37775" y="49389"/>
                    <a:pt x="37775" y="47835"/>
                  </a:cubicBezTo>
                  <a:cubicBezTo>
                    <a:pt x="37775" y="40530"/>
                    <a:pt x="31521" y="34623"/>
                    <a:pt x="22921" y="34623"/>
                  </a:cubicBezTo>
                  <a:cubicBezTo>
                    <a:pt x="7442" y="34623"/>
                    <a:pt x="249" y="55762"/>
                    <a:pt x="249" y="58405"/>
                  </a:cubicBezTo>
                  <a:cubicBezTo>
                    <a:pt x="249" y="60425"/>
                    <a:pt x="2438" y="60425"/>
                    <a:pt x="2907" y="60425"/>
                  </a:cubicBezTo>
                  <a:cubicBezTo>
                    <a:pt x="5096" y="60425"/>
                    <a:pt x="5253" y="59648"/>
                    <a:pt x="5722" y="57938"/>
                  </a:cubicBezTo>
                  <a:cubicBezTo>
                    <a:pt x="9787" y="44571"/>
                    <a:pt x="16667" y="38975"/>
                    <a:pt x="22452" y="38975"/>
                  </a:cubicBezTo>
                  <a:cubicBezTo>
                    <a:pt x="24954" y="38975"/>
                    <a:pt x="26361" y="40219"/>
                    <a:pt x="26361" y="44415"/>
                  </a:cubicBezTo>
                  <a:cubicBezTo>
                    <a:pt x="26361" y="47991"/>
                    <a:pt x="25423" y="50322"/>
                    <a:pt x="21514" y="59959"/>
                  </a:cubicBezTo>
                  <a:lnTo>
                    <a:pt x="11663" y="84984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8A0C6B1-2FBD-5970-4B21-950681AE52D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777784" y="5192497"/>
              <a:ext cx="143535" cy="70101"/>
            </a:xfrm>
            <a:custGeom>
              <a:avLst/>
              <a:gdLst>
                <a:gd name="csX0" fmla="*/ 60762 w 143535"/>
                <a:gd name="csY0" fmla="*/ 56073 h 70101"/>
                <a:gd name="csX1" fmla="*/ 58573 w 143535"/>
                <a:gd name="csY1" fmla="*/ 65244 h 70101"/>
                <a:gd name="csX2" fmla="*/ 63889 w 143535"/>
                <a:gd name="csY2" fmla="*/ 70218 h 70101"/>
                <a:gd name="csX3" fmla="*/ 69987 w 143535"/>
                <a:gd name="csY3" fmla="*/ 66798 h 70101"/>
                <a:gd name="csX4" fmla="*/ 72801 w 143535"/>
                <a:gd name="csY4" fmla="*/ 57161 h 70101"/>
                <a:gd name="csX5" fmla="*/ 76241 w 143535"/>
                <a:gd name="csY5" fmla="*/ 43172 h 70101"/>
                <a:gd name="csX6" fmla="*/ 78899 w 143535"/>
                <a:gd name="csY6" fmla="*/ 32758 h 70101"/>
                <a:gd name="csX7" fmla="*/ 83746 w 143535"/>
                <a:gd name="csY7" fmla="*/ 20945 h 70101"/>
                <a:gd name="csX8" fmla="*/ 108763 w 143535"/>
                <a:gd name="csY8" fmla="*/ 4468 h 70101"/>
                <a:gd name="csX9" fmla="*/ 117988 w 143535"/>
                <a:gd name="csY9" fmla="*/ 15349 h 70101"/>
                <a:gd name="csX10" fmla="*/ 108763 w 143535"/>
                <a:gd name="csY10" fmla="*/ 48457 h 70101"/>
                <a:gd name="csX11" fmla="*/ 106418 w 143535"/>
                <a:gd name="csY11" fmla="*/ 56850 h 70101"/>
                <a:gd name="csX12" fmla="*/ 121272 w 143535"/>
                <a:gd name="csY12" fmla="*/ 70218 h 70101"/>
                <a:gd name="csX13" fmla="*/ 143787 w 143535"/>
                <a:gd name="csY13" fmla="*/ 46436 h 70101"/>
                <a:gd name="csX14" fmla="*/ 141286 w 143535"/>
                <a:gd name="csY14" fmla="*/ 44416 h 70101"/>
                <a:gd name="csX15" fmla="*/ 138315 w 143535"/>
                <a:gd name="csY15" fmla="*/ 47058 h 70101"/>
                <a:gd name="csX16" fmla="*/ 121741 w 143535"/>
                <a:gd name="csY16" fmla="*/ 65866 h 70101"/>
                <a:gd name="csX17" fmla="*/ 117832 w 143535"/>
                <a:gd name="csY17" fmla="*/ 60425 h 70101"/>
                <a:gd name="csX18" fmla="*/ 121428 w 143535"/>
                <a:gd name="csY18" fmla="*/ 47835 h 70101"/>
                <a:gd name="csX19" fmla="*/ 129715 w 143535"/>
                <a:gd name="csY19" fmla="*/ 17836 h 70101"/>
                <a:gd name="csX20" fmla="*/ 123930 w 143535"/>
                <a:gd name="csY20" fmla="*/ 4313 h 70101"/>
                <a:gd name="csX21" fmla="*/ 109389 w 143535"/>
                <a:gd name="csY21" fmla="*/ 116 h 70101"/>
                <a:gd name="csX22" fmla="*/ 81714 w 143535"/>
                <a:gd name="csY22" fmla="*/ 15815 h 70101"/>
                <a:gd name="csX23" fmla="*/ 61387 w 143535"/>
                <a:gd name="csY23" fmla="*/ 116 h 70101"/>
                <a:gd name="csX24" fmla="*/ 34963 w 143535"/>
                <a:gd name="csY24" fmla="*/ 14261 h 70101"/>
                <a:gd name="csX25" fmla="*/ 18233 w 143535"/>
                <a:gd name="csY25" fmla="*/ 116 h 70101"/>
                <a:gd name="csX26" fmla="*/ 5881 w 143535"/>
                <a:gd name="csY26" fmla="*/ 8510 h 70101"/>
                <a:gd name="csX27" fmla="*/ 252 w 143535"/>
                <a:gd name="csY27" fmla="*/ 23898 h 70101"/>
                <a:gd name="csX28" fmla="*/ 2910 w 143535"/>
                <a:gd name="csY28" fmla="*/ 25919 h 70101"/>
                <a:gd name="csX29" fmla="*/ 6350 w 143535"/>
                <a:gd name="csY29" fmla="*/ 21255 h 70101"/>
                <a:gd name="csX30" fmla="*/ 17764 w 143535"/>
                <a:gd name="csY30" fmla="*/ 4468 h 70101"/>
                <a:gd name="csX31" fmla="*/ 22924 w 143535"/>
                <a:gd name="csY31" fmla="*/ 12085 h 70101"/>
                <a:gd name="csX32" fmla="*/ 20422 w 143535"/>
                <a:gd name="csY32" fmla="*/ 24986 h 70101"/>
                <a:gd name="csX33" fmla="*/ 16982 w 143535"/>
                <a:gd name="csY33" fmla="*/ 38975 h 70101"/>
                <a:gd name="csX34" fmla="*/ 11979 w 143535"/>
                <a:gd name="csY34" fmla="*/ 58871 h 70101"/>
                <a:gd name="csX35" fmla="*/ 10415 w 143535"/>
                <a:gd name="csY35" fmla="*/ 65244 h 70101"/>
                <a:gd name="csX36" fmla="*/ 15731 w 143535"/>
                <a:gd name="csY36" fmla="*/ 70218 h 70101"/>
                <a:gd name="csX37" fmla="*/ 21829 w 143535"/>
                <a:gd name="csY37" fmla="*/ 66798 h 70101"/>
                <a:gd name="csX38" fmla="*/ 24644 w 143535"/>
                <a:gd name="csY38" fmla="*/ 57161 h 70101"/>
                <a:gd name="csX39" fmla="*/ 28084 w 143535"/>
                <a:gd name="csY39" fmla="*/ 43172 h 70101"/>
                <a:gd name="csX40" fmla="*/ 30742 w 143535"/>
                <a:gd name="csY40" fmla="*/ 32758 h 70101"/>
                <a:gd name="csX41" fmla="*/ 37309 w 143535"/>
                <a:gd name="csY41" fmla="*/ 18768 h 70101"/>
                <a:gd name="csX42" fmla="*/ 60762 w 143535"/>
                <a:gd name="csY42" fmla="*/ 4468 h 70101"/>
                <a:gd name="csX43" fmla="*/ 69987 w 143535"/>
                <a:gd name="csY43" fmla="*/ 15349 h 70101"/>
                <a:gd name="csX44" fmla="*/ 67329 w 143535"/>
                <a:gd name="csY44" fmla="*/ 29960 h 70101"/>
                <a:gd name="csX45" fmla="*/ 60762 w 143535"/>
                <a:gd name="csY45" fmla="*/ 56073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43535" h="70101">
                  <a:moveTo>
                    <a:pt x="60762" y="56073"/>
                  </a:moveTo>
                  <a:cubicBezTo>
                    <a:pt x="59980" y="59182"/>
                    <a:pt x="58573" y="64467"/>
                    <a:pt x="58573" y="65244"/>
                  </a:cubicBezTo>
                  <a:cubicBezTo>
                    <a:pt x="58573" y="68664"/>
                    <a:pt x="61387" y="70218"/>
                    <a:pt x="63889" y="70218"/>
                  </a:cubicBezTo>
                  <a:cubicBezTo>
                    <a:pt x="66704" y="70218"/>
                    <a:pt x="69205" y="68197"/>
                    <a:pt x="69987" y="66798"/>
                  </a:cubicBezTo>
                  <a:cubicBezTo>
                    <a:pt x="70769" y="65399"/>
                    <a:pt x="72020" y="60425"/>
                    <a:pt x="72801" y="57161"/>
                  </a:cubicBezTo>
                  <a:cubicBezTo>
                    <a:pt x="73583" y="54208"/>
                    <a:pt x="75303" y="47058"/>
                    <a:pt x="76241" y="43172"/>
                  </a:cubicBezTo>
                  <a:cubicBezTo>
                    <a:pt x="77179" y="39752"/>
                    <a:pt x="78118" y="36333"/>
                    <a:pt x="78899" y="32758"/>
                  </a:cubicBezTo>
                  <a:cubicBezTo>
                    <a:pt x="80619" y="26074"/>
                    <a:pt x="80619" y="25763"/>
                    <a:pt x="83746" y="20945"/>
                  </a:cubicBezTo>
                  <a:cubicBezTo>
                    <a:pt x="88750" y="13328"/>
                    <a:pt x="96568" y="4468"/>
                    <a:pt x="108763" y="4468"/>
                  </a:cubicBezTo>
                  <a:cubicBezTo>
                    <a:pt x="117519" y="4468"/>
                    <a:pt x="117988" y="11618"/>
                    <a:pt x="117988" y="15349"/>
                  </a:cubicBezTo>
                  <a:cubicBezTo>
                    <a:pt x="117988" y="24675"/>
                    <a:pt x="111265" y="41929"/>
                    <a:pt x="108763" y="48457"/>
                  </a:cubicBezTo>
                  <a:cubicBezTo>
                    <a:pt x="107044" y="52809"/>
                    <a:pt x="106418" y="54208"/>
                    <a:pt x="106418" y="56850"/>
                  </a:cubicBezTo>
                  <a:cubicBezTo>
                    <a:pt x="106418" y="65089"/>
                    <a:pt x="113298" y="70218"/>
                    <a:pt x="121272" y="70218"/>
                  </a:cubicBezTo>
                  <a:cubicBezTo>
                    <a:pt x="136908" y="70218"/>
                    <a:pt x="143787" y="48768"/>
                    <a:pt x="143787" y="46436"/>
                  </a:cubicBezTo>
                  <a:cubicBezTo>
                    <a:pt x="143787" y="44416"/>
                    <a:pt x="141755" y="44416"/>
                    <a:pt x="141286" y="44416"/>
                  </a:cubicBezTo>
                  <a:cubicBezTo>
                    <a:pt x="139097" y="44416"/>
                    <a:pt x="138940" y="45348"/>
                    <a:pt x="138315" y="47058"/>
                  </a:cubicBezTo>
                  <a:cubicBezTo>
                    <a:pt x="134719" y="59493"/>
                    <a:pt x="127995" y="65866"/>
                    <a:pt x="121741" y="65866"/>
                  </a:cubicBezTo>
                  <a:cubicBezTo>
                    <a:pt x="118458" y="65866"/>
                    <a:pt x="117832" y="63690"/>
                    <a:pt x="117832" y="60425"/>
                  </a:cubicBezTo>
                  <a:cubicBezTo>
                    <a:pt x="117832" y="56850"/>
                    <a:pt x="118614" y="54830"/>
                    <a:pt x="121428" y="47835"/>
                  </a:cubicBezTo>
                  <a:cubicBezTo>
                    <a:pt x="123305" y="43017"/>
                    <a:pt x="129715" y="26540"/>
                    <a:pt x="129715" y="17836"/>
                  </a:cubicBezTo>
                  <a:cubicBezTo>
                    <a:pt x="129715" y="15349"/>
                    <a:pt x="129715" y="8821"/>
                    <a:pt x="123930" y="4313"/>
                  </a:cubicBezTo>
                  <a:cubicBezTo>
                    <a:pt x="121272" y="2292"/>
                    <a:pt x="116738" y="116"/>
                    <a:pt x="109389" y="116"/>
                  </a:cubicBezTo>
                  <a:cubicBezTo>
                    <a:pt x="95317" y="116"/>
                    <a:pt x="86717" y="9287"/>
                    <a:pt x="81714" y="15815"/>
                  </a:cubicBezTo>
                  <a:cubicBezTo>
                    <a:pt x="80463" y="2603"/>
                    <a:pt x="69362" y="116"/>
                    <a:pt x="61387" y="116"/>
                  </a:cubicBezTo>
                  <a:cubicBezTo>
                    <a:pt x="48410" y="116"/>
                    <a:pt x="39654" y="8043"/>
                    <a:pt x="34963" y="14261"/>
                  </a:cubicBezTo>
                  <a:cubicBezTo>
                    <a:pt x="33869" y="3536"/>
                    <a:pt x="24644" y="116"/>
                    <a:pt x="18233" y="116"/>
                  </a:cubicBezTo>
                  <a:cubicBezTo>
                    <a:pt x="11510" y="116"/>
                    <a:pt x="7914" y="4935"/>
                    <a:pt x="5881" y="8510"/>
                  </a:cubicBezTo>
                  <a:cubicBezTo>
                    <a:pt x="2441" y="14261"/>
                    <a:pt x="252" y="23121"/>
                    <a:pt x="252" y="23898"/>
                  </a:cubicBezTo>
                  <a:cubicBezTo>
                    <a:pt x="252" y="25919"/>
                    <a:pt x="2441" y="25919"/>
                    <a:pt x="2910" y="25919"/>
                  </a:cubicBezTo>
                  <a:cubicBezTo>
                    <a:pt x="5099" y="25919"/>
                    <a:pt x="5256" y="25452"/>
                    <a:pt x="6350" y="21255"/>
                  </a:cubicBezTo>
                  <a:cubicBezTo>
                    <a:pt x="8695" y="12085"/>
                    <a:pt x="11666" y="4468"/>
                    <a:pt x="17764" y="4468"/>
                  </a:cubicBezTo>
                  <a:cubicBezTo>
                    <a:pt x="21829" y="4468"/>
                    <a:pt x="22924" y="7888"/>
                    <a:pt x="22924" y="12085"/>
                  </a:cubicBezTo>
                  <a:cubicBezTo>
                    <a:pt x="22924" y="15038"/>
                    <a:pt x="21517" y="20789"/>
                    <a:pt x="20422" y="24986"/>
                  </a:cubicBezTo>
                  <a:cubicBezTo>
                    <a:pt x="19328" y="29183"/>
                    <a:pt x="17764" y="35556"/>
                    <a:pt x="16982" y="38975"/>
                  </a:cubicBezTo>
                  <a:lnTo>
                    <a:pt x="11979" y="58871"/>
                  </a:lnTo>
                  <a:cubicBezTo>
                    <a:pt x="11353" y="60892"/>
                    <a:pt x="10415" y="64778"/>
                    <a:pt x="10415" y="65244"/>
                  </a:cubicBezTo>
                  <a:cubicBezTo>
                    <a:pt x="10415" y="68664"/>
                    <a:pt x="13230" y="70218"/>
                    <a:pt x="15731" y="70218"/>
                  </a:cubicBezTo>
                  <a:cubicBezTo>
                    <a:pt x="18546" y="70218"/>
                    <a:pt x="21048" y="68197"/>
                    <a:pt x="21829" y="66798"/>
                  </a:cubicBezTo>
                  <a:cubicBezTo>
                    <a:pt x="22611" y="65399"/>
                    <a:pt x="23862" y="60425"/>
                    <a:pt x="24644" y="57161"/>
                  </a:cubicBezTo>
                  <a:cubicBezTo>
                    <a:pt x="25425" y="54208"/>
                    <a:pt x="27145" y="47058"/>
                    <a:pt x="28084" y="43172"/>
                  </a:cubicBezTo>
                  <a:cubicBezTo>
                    <a:pt x="29022" y="39752"/>
                    <a:pt x="29960" y="36333"/>
                    <a:pt x="30742" y="32758"/>
                  </a:cubicBezTo>
                  <a:cubicBezTo>
                    <a:pt x="32462" y="26385"/>
                    <a:pt x="32774" y="25141"/>
                    <a:pt x="37309" y="18768"/>
                  </a:cubicBezTo>
                  <a:cubicBezTo>
                    <a:pt x="41687" y="12551"/>
                    <a:pt x="49035" y="4468"/>
                    <a:pt x="60762" y="4468"/>
                  </a:cubicBezTo>
                  <a:cubicBezTo>
                    <a:pt x="69831" y="4468"/>
                    <a:pt x="69987" y="12396"/>
                    <a:pt x="69987" y="15349"/>
                  </a:cubicBezTo>
                  <a:cubicBezTo>
                    <a:pt x="69987" y="19235"/>
                    <a:pt x="69518" y="21255"/>
                    <a:pt x="67329" y="29960"/>
                  </a:cubicBezTo>
                  <a:lnTo>
                    <a:pt x="60762" y="56073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DB038C62-72FA-E40E-ACF9-0282D69612B1}"/>
              </a:ext>
            </a:extLst>
          </p:cNvPr>
          <p:cNvSpPr txBox="1"/>
          <p:nvPr/>
        </p:nvSpPr>
        <p:spPr>
          <a:xfrm>
            <a:off x="8293211" y="2731021"/>
            <a:ext cx="362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microfluidic</a:t>
            </a:r>
            <a:r>
              <a:rPr lang="it-IT" sz="1600" b="1" dirty="0">
                <a:solidFill>
                  <a:schemeClr val="bg1"/>
                </a:solidFill>
                <a:latin typeface="Montserrat SemiBold" pitchFamily="2" charset="77"/>
              </a:rPr>
              <a:t> setup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1DC921-BD20-CA42-63AF-09A5DF67179C}"/>
              </a:ext>
            </a:extLst>
          </p:cNvPr>
          <p:cNvSpPr txBox="1"/>
          <p:nvPr/>
        </p:nvSpPr>
        <p:spPr>
          <a:xfrm>
            <a:off x="8276522" y="5893824"/>
            <a:ext cx="362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Montserrat SemiBold" pitchFamily="2" charset="77"/>
              </a:rPr>
              <a:t>tracking of </a:t>
            </a:r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individuals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BA02FA8-A383-AE71-537F-4DFB18A46419}"/>
              </a:ext>
            </a:extLst>
          </p:cNvPr>
          <p:cNvSpPr txBox="1"/>
          <p:nvPr/>
        </p:nvSpPr>
        <p:spPr>
          <a:xfrm>
            <a:off x="9995097" y="6581001"/>
            <a:ext cx="222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i="1" dirty="0">
                <a:latin typeface="Montserrat" pitchFamily="2" charset="77"/>
                <a:cs typeface="Times New Roman" panose="02020603050405020304" pitchFamily="18" charset="0"/>
              </a:rPr>
              <a:t>Stoll et al. (under review)</a:t>
            </a:r>
            <a:endParaRPr lang="en-CH" sz="1200" i="1" dirty="0">
              <a:latin typeface="Montserrat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8052FDB5-21F8-61AC-7EF0-7A15F89E3542}"/>
              </a:ext>
            </a:extLst>
          </p:cNvPr>
          <p:cNvCxnSpPr>
            <a:cxnSpLocks/>
            <a:stCxn id="52" idx="7"/>
          </p:cNvCxnSpPr>
          <p:nvPr/>
        </p:nvCxnSpPr>
        <p:spPr>
          <a:xfrm flipH="1">
            <a:off x="3212756" y="3076939"/>
            <a:ext cx="1063285" cy="12220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9D2FF56-DDB6-5843-00F3-566FBB895A0F}"/>
              </a:ext>
            </a:extLst>
          </p:cNvPr>
          <p:cNvGrpSpPr/>
          <p:nvPr/>
        </p:nvGrpSpPr>
        <p:grpSpPr>
          <a:xfrm>
            <a:off x="1085520" y="3786120"/>
            <a:ext cx="2880000" cy="2880000"/>
            <a:chOff x="-436347" y="7021564"/>
            <a:chExt cx="2880000" cy="2880000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3ACD6E9-1CBC-0DF0-4CC1-4856916A6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36347" y="7021564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F568AD5-8FB9-909F-BE21-45F4D7F55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/>
            <a:stretch/>
          </p:blipFill>
          <p:spPr>
            <a:xfrm>
              <a:off x="-294773" y="7151065"/>
              <a:ext cx="2596852" cy="2596852"/>
            </a:xfrm>
            <a:prstGeom prst="ellipse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0B5C054-DF69-3DE4-3719-2841C655FF46}"/>
              </a:ext>
            </a:extLst>
          </p:cNvPr>
          <p:cNvGrpSpPr/>
          <p:nvPr/>
        </p:nvGrpSpPr>
        <p:grpSpPr>
          <a:xfrm>
            <a:off x="3308285" y="4848922"/>
            <a:ext cx="2880000" cy="2880000"/>
            <a:chOff x="4221766" y="4567421"/>
            <a:chExt cx="2880000" cy="2880000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BE6AC66-0010-F1A9-202E-0294AE240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1766" y="4567421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8CEDC1-8EA7-D51C-D405-4CFAF50F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rcRect/>
            <a:stretch/>
          </p:blipFill>
          <p:spPr>
            <a:xfrm>
              <a:off x="4363340" y="4706167"/>
              <a:ext cx="2596852" cy="2596852"/>
            </a:xfrm>
            <a:prstGeom prst="ellipse">
              <a:avLst/>
            </a:prstGeom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6AD9BB4-92F6-F957-085C-F1BB744F1CF5}"/>
              </a:ext>
            </a:extLst>
          </p:cNvPr>
          <p:cNvGrpSpPr/>
          <p:nvPr/>
        </p:nvGrpSpPr>
        <p:grpSpPr>
          <a:xfrm>
            <a:off x="3666298" y="4060056"/>
            <a:ext cx="923442" cy="985196"/>
            <a:chOff x="3666298" y="4060056"/>
            <a:chExt cx="923442" cy="985196"/>
          </a:xfrm>
        </p:grpSpPr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E7A18483-A89B-1834-A915-186F1EC9F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 rot="349241">
              <a:off x="3666298" y="4288410"/>
              <a:ext cx="469900" cy="723900"/>
            </a:xfrm>
            <a:prstGeom prst="rect">
              <a:avLst/>
            </a:prstGeom>
          </p:spPr>
        </p:pic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122FA171-3377-C30A-1559-82B31A1B289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076345" y="4542455"/>
              <a:ext cx="98057" cy="100589"/>
            </a:xfrm>
            <a:custGeom>
              <a:avLst/>
              <a:gdLst>
                <a:gd name="csX0" fmla="*/ 98269 w 98057"/>
                <a:gd name="csY0" fmla="*/ 15658 h 100589"/>
                <a:gd name="csX1" fmla="*/ 88441 w 98057"/>
                <a:gd name="csY1" fmla="*/ 115 h 100589"/>
                <a:gd name="csX2" fmla="*/ 77496 w 98057"/>
                <a:gd name="csY2" fmla="*/ 10773 h 100589"/>
                <a:gd name="csX3" fmla="*/ 81070 w 98057"/>
                <a:gd name="csY3" fmla="*/ 17435 h 100589"/>
                <a:gd name="csX4" fmla="*/ 88664 w 98057"/>
                <a:gd name="csY4" fmla="*/ 35643 h 100589"/>
                <a:gd name="csX5" fmla="*/ 48905 w 98057"/>
                <a:gd name="csY5" fmla="*/ 95819 h 100589"/>
                <a:gd name="csX6" fmla="*/ 32376 w 98057"/>
                <a:gd name="csY6" fmla="*/ 76501 h 100589"/>
                <a:gd name="csX7" fmla="*/ 45331 w 98057"/>
                <a:gd name="csY7" fmla="*/ 29425 h 100589"/>
                <a:gd name="csX8" fmla="*/ 48012 w 98057"/>
                <a:gd name="csY8" fmla="*/ 18323 h 100589"/>
                <a:gd name="csX9" fmla="*/ 29696 w 98057"/>
                <a:gd name="csY9" fmla="*/ 115 h 100589"/>
                <a:gd name="csX10" fmla="*/ 211 w 98057"/>
                <a:gd name="csY10" fmla="*/ 34311 h 100589"/>
                <a:gd name="csX11" fmla="*/ 2892 w 98057"/>
                <a:gd name="csY11" fmla="*/ 36531 h 100589"/>
                <a:gd name="csX12" fmla="*/ 6466 w 98057"/>
                <a:gd name="csY12" fmla="*/ 32534 h 100589"/>
                <a:gd name="csX13" fmla="*/ 29026 w 98057"/>
                <a:gd name="csY13" fmla="*/ 5000 h 100589"/>
                <a:gd name="csX14" fmla="*/ 34610 w 98057"/>
                <a:gd name="csY14" fmla="*/ 12105 h 100589"/>
                <a:gd name="csX15" fmla="*/ 30813 w 98057"/>
                <a:gd name="csY15" fmla="*/ 27649 h 100589"/>
                <a:gd name="csX16" fmla="*/ 18081 w 98057"/>
                <a:gd name="csY16" fmla="*/ 73170 h 100589"/>
                <a:gd name="csX17" fmla="*/ 48012 w 98057"/>
                <a:gd name="csY17" fmla="*/ 100704 h 100589"/>
                <a:gd name="csX18" fmla="*/ 98269 w 98057"/>
                <a:gd name="csY18" fmla="*/ 1565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58"/>
                  </a:moveTo>
                  <a:cubicBezTo>
                    <a:pt x="98269" y="3667"/>
                    <a:pt x="92462" y="115"/>
                    <a:pt x="88441" y="115"/>
                  </a:cubicBezTo>
                  <a:cubicBezTo>
                    <a:pt x="82857" y="115"/>
                    <a:pt x="77496" y="5888"/>
                    <a:pt x="77496" y="10773"/>
                  </a:cubicBezTo>
                  <a:cubicBezTo>
                    <a:pt x="77496" y="13660"/>
                    <a:pt x="78613" y="14992"/>
                    <a:pt x="81070" y="17435"/>
                  </a:cubicBezTo>
                  <a:cubicBezTo>
                    <a:pt x="85761" y="21876"/>
                    <a:pt x="88664" y="27649"/>
                    <a:pt x="88664" y="35643"/>
                  </a:cubicBezTo>
                  <a:cubicBezTo>
                    <a:pt x="88664" y="44969"/>
                    <a:pt x="75039" y="95819"/>
                    <a:pt x="48905" y="95819"/>
                  </a:cubicBezTo>
                  <a:cubicBezTo>
                    <a:pt x="37514" y="95819"/>
                    <a:pt x="32376" y="88047"/>
                    <a:pt x="32376" y="76501"/>
                  </a:cubicBezTo>
                  <a:cubicBezTo>
                    <a:pt x="32376" y="64066"/>
                    <a:pt x="38407" y="47856"/>
                    <a:pt x="45331" y="29425"/>
                  </a:cubicBezTo>
                  <a:cubicBezTo>
                    <a:pt x="46895" y="25651"/>
                    <a:pt x="48012" y="22542"/>
                    <a:pt x="48012" y="18323"/>
                  </a:cubicBezTo>
                  <a:cubicBezTo>
                    <a:pt x="48012" y="8331"/>
                    <a:pt x="40864" y="115"/>
                    <a:pt x="29696" y="115"/>
                  </a:cubicBezTo>
                  <a:cubicBezTo>
                    <a:pt x="8699" y="115"/>
                    <a:pt x="211" y="32312"/>
                    <a:pt x="211" y="34311"/>
                  </a:cubicBezTo>
                  <a:cubicBezTo>
                    <a:pt x="211" y="36531"/>
                    <a:pt x="2445" y="36531"/>
                    <a:pt x="2892" y="36531"/>
                  </a:cubicBezTo>
                  <a:cubicBezTo>
                    <a:pt x="5125" y="36531"/>
                    <a:pt x="5349" y="36087"/>
                    <a:pt x="6466" y="32534"/>
                  </a:cubicBezTo>
                  <a:cubicBezTo>
                    <a:pt x="12943" y="10107"/>
                    <a:pt x="22548" y="5000"/>
                    <a:pt x="29026" y="5000"/>
                  </a:cubicBezTo>
                  <a:cubicBezTo>
                    <a:pt x="30813" y="5000"/>
                    <a:pt x="34610" y="5000"/>
                    <a:pt x="34610" y="12105"/>
                  </a:cubicBezTo>
                  <a:cubicBezTo>
                    <a:pt x="34610" y="17657"/>
                    <a:pt x="32376" y="23652"/>
                    <a:pt x="30813" y="27649"/>
                  </a:cubicBezTo>
                  <a:cubicBezTo>
                    <a:pt x="20984" y="53407"/>
                    <a:pt x="18081" y="63622"/>
                    <a:pt x="18081" y="73170"/>
                  </a:cubicBezTo>
                  <a:cubicBezTo>
                    <a:pt x="18081" y="97151"/>
                    <a:pt x="37737" y="100704"/>
                    <a:pt x="48012" y="100704"/>
                  </a:cubicBezTo>
                  <a:cubicBezTo>
                    <a:pt x="85537" y="100704"/>
                    <a:pt x="98269" y="27205"/>
                    <a:pt x="98269" y="15658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203551DA-6E66-18EA-FFFE-9D2659D8650E}"/>
                </a:ext>
              </a:extLst>
            </p:cNvPr>
            <p:cNvSpPr txBox="1"/>
            <p:nvPr/>
          </p:nvSpPr>
          <p:spPr>
            <a:xfrm rot="19978239">
              <a:off x="3778402" y="4060056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6E28028-0068-E410-FCC0-B489A1472D89}"/>
                </a:ext>
              </a:extLst>
            </p:cNvPr>
            <p:cNvSpPr txBox="1"/>
            <p:nvPr/>
          </p:nvSpPr>
          <p:spPr>
            <a:xfrm rot="20927879">
              <a:off x="4048848" y="4737475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E8FC968-4FAC-F0CB-8C15-C47EC88DAB48}"/>
              </a:ext>
            </a:extLst>
          </p:cNvPr>
          <p:cNvGrpSpPr/>
          <p:nvPr/>
        </p:nvGrpSpPr>
        <p:grpSpPr>
          <a:xfrm>
            <a:off x="5894276" y="5150812"/>
            <a:ext cx="893125" cy="1669197"/>
            <a:chOff x="5894276" y="5150812"/>
            <a:chExt cx="893125" cy="1669197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DE61D54B-59C1-85EB-F18F-82B3A77C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rcRect/>
            <a:stretch/>
          </p:blipFill>
          <p:spPr>
            <a:xfrm>
              <a:off x="5894276" y="5362055"/>
              <a:ext cx="440306" cy="13335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5" name="Group 184" descr="\documentclass{article}&#10;\usepackage{amsmath}&#10;\pagestyle{empty}&#10;\begin{document}&#10;&#10;\begin{align*}&#10;c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D3217E83-ECAC-0C96-C76D-8CBF88E629D7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6347765" y="5846609"/>
              <a:ext cx="398338" cy="182196"/>
              <a:chOff x="11034840" y="7189577"/>
              <a:chExt cx="398338" cy="182196"/>
            </a:xfrm>
          </p:grpSpPr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C98DFEAD-B9F0-0160-1334-8E3978C0E48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1034840" y="7245694"/>
                <a:ext cx="78749" cy="82535"/>
              </a:xfrm>
              <a:custGeom>
                <a:avLst/>
                <a:gdLst>
                  <a:gd name="csX0" fmla="*/ 72090 w 78749"/>
                  <a:gd name="csY0" fmla="*/ 11381 h 82535"/>
                  <a:gd name="csX1" fmla="*/ 63182 w 78749"/>
                  <a:gd name="csY1" fmla="*/ 13932 h 82535"/>
                  <a:gd name="csX2" fmla="*/ 59538 w 78749"/>
                  <a:gd name="csY2" fmla="*/ 21037 h 82535"/>
                  <a:gd name="csX3" fmla="*/ 67029 w 78749"/>
                  <a:gd name="csY3" fmla="*/ 27414 h 82535"/>
                  <a:gd name="csX4" fmla="*/ 78365 w 78749"/>
                  <a:gd name="csY4" fmla="*/ 15754 h 82535"/>
                  <a:gd name="csX5" fmla="*/ 54477 w 78749"/>
                  <a:gd name="csY5" fmla="*/ 85 h 82535"/>
                  <a:gd name="csX6" fmla="*/ 223 w 78749"/>
                  <a:gd name="csY6" fmla="*/ 51829 h 82535"/>
                  <a:gd name="csX7" fmla="*/ 33019 w 78749"/>
                  <a:gd name="csY7" fmla="*/ 82620 h 82535"/>
                  <a:gd name="csX8" fmla="*/ 78973 w 78749"/>
                  <a:gd name="csY8" fmla="*/ 61121 h 82535"/>
                  <a:gd name="csX9" fmla="*/ 76543 w 78749"/>
                  <a:gd name="csY9" fmla="*/ 58752 h 82535"/>
                  <a:gd name="csX10" fmla="*/ 73912 w 78749"/>
                  <a:gd name="csY10" fmla="*/ 60574 h 82535"/>
                  <a:gd name="csX11" fmla="*/ 33423 w 78749"/>
                  <a:gd name="csY11" fmla="*/ 78611 h 82535"/>
                  <a:gd name="csX12" fmla="*/ 15204 w 78749"/>
                  <a:gd name="csY12" fmla="*/ 58752 h 82535"/>
                  <a:gd name="csX13" fmla="*/ 26136 w 78749"/>
                  <a:gd name="csY13" fmla="*/ 22313 h 82535"/>
                  <a:gd name="csX14" fmla="*/ 54680 w 78749"/>
                  <a:gd name="csY14" fmla="*/ 4093 h 82535"/>
                  <a:gd name="csX15" fmla="*/ 72090 w 78749"/>
                  <a:gd name="csY15" fmla="*/ 11381 h 825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8749" h="82535">
                    <a:moveTo>
                      <a:pt x="72090" y="11381"/>
                    </a:moveTo>
                    <a:cubicBezTo>
                      <a:pt x="68851" y="11381"/>
                      <a:pt x="66016" y="11381"/>
                      <a:pt x="63182" y="13932"/>
                    </a:cubicBezTo>
                    <a:cubicBezTo>
                      <a:pt x="59943" y="16665"/>
                      <a:pt x="59538" y="19762"/>
                      <a:pt x="59538" y="21037"/>
                    </a:cubicBezTo>
                    <a:cubicBezTo>
                      <a:pt x="59538" y="25410"/>
                      <a:pt x="63182" y="27414"/>
                      <a:pt x="67029" y="27414"/>
                    </a:cubicBezTo>
                    <a:cubicBezTo>
                      <a:pt x="72899" y="27414"/>
                      <a:pt x="78365" y="23041"/>
                      <a:pt x="78365" y="15754"/>
                    </a:cubicBezTo>
                    <a:cubicBezTo>
                      <a:pt x="78365" y="6826"/>
                      <a:pt x="68851" y="85"/>
                      <a:pt x="54477" y="85"/>
                    </a:cubicBezTo>
                    <a:cubicBezTo>
                      <a:pt x="27148" y="85"/>
                      <a:pt x="223" y="26139"/>
                      <a:pt x="223" y="51829"/>
                    </a:cubicBezTo>
                    <a:cubicBezTo>
                      <a:pt x="223" y="68226"/>
                      <a:pt x="11965" y="82620"/>
                      <a:pt x="33019" y="82620"/>
                    </a:cubicBezTo>
                    <a:cubicBezTo>
                      <a:pt x="61968" y="82620"/>
                      <a:pt x="78973" y="63307"/>
                      <a:pt x="78973" y="61121"/>
                    </a:cubicBezTo>
                    <a:cubicBezTo>
                      <a:pt x="78973" y="60027"/>
                      <a:pt x="77758" y="58752"/>
                      <a:pt x="76543" y="58752"/>
                    </a:cubicBezTo>
                    <a:cubicBezTo>
                      <a:pt x="75531" y="58752"/>
                      <a:pt x="75126" y="59116"/>
                      <a:pt x="73912" y="60574"/>
                    </a:cubicBezTo>
                    <a:cubicBezTo>
                      <a:pt x="57919" y="78611"/>
                      <a:pt x="35853" y="78611"/>
                      <a:pt x="33423" y="78611"/>
                    </a:cubicBezTo>
                    <a:cubicBezTo>
                      <a:pt x="20670" y="78611"/>
                      <a:pt x="15204" y="69684"/>
                      <a:pt x="15204" y="58752"/>
                    </a:cubicBezTo>
                    <a:cubicBezTo>
                      <a:pt x="15204" y="51282"/>
                      <a:pt x="19253" y="33609"/>
                      <a:pt x="26136" y="22313"/>
                    </a:cubicBezTo>
                    <a:cubicBezTo>
                      <a:pt x="32411" y="11927"/>
                      <a:pt x="43546" y="4093"/>
                      <a:pt x="54680" y="4093"/>
                    </a:cubicBezTo>
                    <a:cubicBezTo>
                      <a:pt x="61563" y="4093"/>
                      <a:pt x="69256" y="6462"/>
                      <a:pt x="72090" y="11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7963B665-5B8E-B2E8-65CD-15A03D3B0BD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1125282" y="7189577"/>
                <a:ext cx="78749" cy="182196"/>
              </a:xfrm>
              <a:custGeom>
                <a:avLst/>
                <a:gdLst>
                  <a:gd name="csX0" fmla="*/ 77965 w 78749"/>
                  <a:gd name="csY0" fmla="*/ 7008 h 182196"/>
                  <a:gd name="csX1" fmla="*/ 78977 w 78749"/>
                  <a:gd name="csY1" fmla="*/ 3729 h 182196"/>
                  <a:gd name="csX2" fmla="*/ 74928 w 78749"/>
                  <a:gd name="csY2" fmla="*/ 85 h 182196"/>
                  <a:gd name="csX3" fmla="*/ 71487 w 78749"/>
                  <a:gd name="csY3" fmla="*/ 1724 h 182196"/>
                  <a:gd name="csX4" fmla="*/ 1240 w 78749"/>
                  <a:gd name="csY4" fmla="*/ 175358 h 182196"/>
                  <a:gd name="csX5" fmla="*/ 227 w 78749"/>
                  <a:gd name="csY5" fmla="*/ 178638 h 182196"/>
                  <a:gd name="csX6" fmla="*/ 4276 w 78749"/>
                  <a:gd name="csY6" fmla="*/ 182281 h 182196"/>
                  <a:gd name="csX7" fmla="*/ 8730 w 78749"/>
                  <a:gd name="csY7" fmla="*/ 177909 h 182196"/>
                  <a:gd name="csX8" fmla="*/ 77965 w 78749"/>
                  <a:gd name="csY8" fmla="*/ 700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8749" h="182196">
                    <a:moveTo>
                      <a:pt x="77965" y="7008"/>
                    </a:moveTo>
                    <a:cubicBezTo>
                      <a:pt x="78977" y="4640"/>
                      <a:pt x="78977" y="3911"/>
                      <a:pt x="78977" y="3729"/>
                    </a:cubicBezTo>
                    <a:cubicBezTo>
                      <a:pt x="78977" y="1724"/>
                      <a:pt x="77155" y="85"/>
                      <a:pt x="74928" y="85"/>
                    </a:cubicBezTo>
                    <a:cubicBezTo>
                      <a:pt x="73511" y="85"/>
                      <a:pt x="72094" y="631"/>
                      <a:pt x="71487" y="1724"/>
                    </a:cubicBezTo>
                    <a:lnTo>
                      <a:pt x="1240" y="175358"/>
                    </a:lnTo>
                    <a:cubicBezTo>
                      <a:pt x="227" y="177727"/>
                      <a:pt x="227" y="178455"/>
                      <a:pt x="227" y="178638"/>
                    </a:cubicBezTo>
                    <a:cubicBezTo>
                      <a:pt x="227" y="180642"/>
                      <a:pt x="2049" y="182281"/>
                      <a:pt x="4276" y="182281"/>
                    </a:cubicBezTo>
                    <a:cubicBezTo>
                      <a:pt x="6908" y="182281"/>
                      <a:pt x="7515" y="181006"/>
                      <a:pt x="8730" y="177909"/>
                    </a:cubicBezTo>
                    <a:lnTo>
                      <a:pt x="77965" y="70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6E98A3E-6298-0C26-DAF9-D6EF35B8CB4B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1225490" y="7197776"/>
                <a:ext cx="143732" cy="132457"/>
              </a:xfrm>
              <a:custGeom>
                <a:avLst/>
                <a:gdLst>
                  <a:gd name="csX0" fmla="*/ 143965 w 143732"/>
                  <a:gd name="csY0" fmla="*/ 1907 h 132457"/>
                  <a:gd name="csX1" fmla="*/ 141739 w 143732"/>
                  <a:gd name="csY1" fmla="*/ 85 h 132457"/>
                  <a:gd name="csX2" fmla="*/ 138702 w 143732"/>
                  <a:gd name="csY2" fmla="*/ 2271 h 132457"/>
                  <a:gd name="csX3" fmla="*/ 124531 w 143732"/>
                  <a:gd name="csY3" fmla="*/ 16300 h 132457"/>
                  <a:gd name="csX4" fmla="*/ 90926 w 143732"/>
                  <a:gd name="csY4" fmla="*/ 85 h 132457"/>
                  <a:gd name="csX5" fmla="*/ 232 w 143732"/>
                  <a:gd name="csY5" fmla="*/ 82620 h 132457"/>
                  <a:gd name="csX6" fmla="*/ 55094 w 143732"/>
                  <a:gd name="csY6" fmla="*/ 132542 h 132457"/>
                  <a:gd name="csX7" fmla="*/ 98821 w 143732"/>
                  <a:gd name="csY7" fmla="*/ 116873 h 132457"/>
                  <a:gd name="csX8" fmla="*/ 121090 w 143732"/>
                  <a:gd name="csY8" fmla="*/ 84806 h 132457"/>
                  <a:gd name="csX9" fmla="*/ 118660 w 143732"/>
                  <a:gd name="csY9" fmla="*/ 82984 h 132457"/>
                  <a:gd name="csX10" fmla="*/ 116029 w 143732"/>
                  <a:gd name="csY10" fmla="*/ 84806 h 132457"/>
                  <a:gd name="csX11" fmla="*/ 95582 w 143732"/>
                  <a:gd name="csY11" fmla="*/ 113593 h 132457"/>
                  <a:gd name="csX12" fmla="*/ 58333 w 143732"/>
                  <a:gd name="csY12" fmla="*/ 126894 h 132457"/>
                  <a:gd name="csX13" fmla="*/ 18655 w 143732"/>
                  <a:gd name="csY13" fmla="*/ 88997 h 132457"/>
                  <a:gd name="csX14" fmla="*/ 43150 w 143732"/>
                  <a:gd name="csY14" fmla="*/ 27779 h 132457"/>
                  <a:gd name="csX15" fmla="*/ 92546 w 143732"/>
                  <a:gd name="csY15" fmla="*/ 5733 h 132457"/>
                  <a:gd name="csX16" fmla="*/ 125138 w 143732"/>
                  <a:gd name="csY16" fmla="*/ 40897 h 132457"/>
                  <a:gd name="csX17" fmla="*/ 124531 w 143732"/>
                  <a:gd name="csY17" fmla="*/ 50189 h 132457"/>
                  <a:gd name="csX18" fmla="*/ 127568 w 143732"/>
                  <a:gd name="csY18" fmla="*/ 52011 h 132457"/>
                  <a:gd name="csX19" fmla="*/ 131212 w 143732"/>
                  <a:gd name="csY19" fmla="*/ 48367 h 132457"/>
                  <a:gd name="csX20" fmla="*/ 143965 w 143732"/>
                  <a:gd name="csY20" fmla="*/ 1907 h 1324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43732" h="132457">
                    <a:moveTo>
                      <a:pt x="143965" y="1907"/>
                    </a:moveTo>
                    <a:cubicBezTo>
                      <a:pt x="143965" y="1360"/>
                      <a:pt x="143561" y="85"/>
                      <a:pt x="141739" y="85"/>
                    </a:cubicBezTo>
                    <a:cubicBezTo>
                      <a:pt x="141131" y="85"/>
                      <a:pt x="140929" y="267"/>
                      <a:pt x="138702" y="2271"/>
                    </a:cubicBezTo>
                    <a:lnTo>
                      <a:pt x="124531" y="16300"/>
                    </a:lnTo>
                    <a:cubicBezTo>
                      <a:pt x="122709" y="13749"/>
                      <a:pt x="113397" y="85"/>
                      <a:pt x="90926" y="85"/>
                    </a:cubicBezTo>
                    <a:cubicBezTo>
                      <a:pt x="45782" y="85"/>
                      <a:pt x="232" y="40350"/>
                      <a:pt x="232" y="82620"/>
                    </a:cubicBezTo>
                    <a:cubicBezTo>
                      <a:pt x="232" y="112682"/>
                      <a:pt x="24121" y="132542"/>
                      <a:pt x="55094" y="132542"/>
                    </a:cubicBezTo>
                    <a:cubicBezTo>
                      <a:pt x="72706" y="132542"/>
                      <a:pt x="88092" y="125254"/>
                      <a:pt x="98821" y="116873"/>
                    </a:cubicBezTo>
                    <a:cubicBezTo>
                      <a:pt x="117648" y="101933"/>
                      <a:pt x="121090" y="85353"/>
                      <a:pt x="121090" y="84806"/>
                    </a:cubicBezTo>
                    <a:cubicBezTo>
                      <a:pt x="121090" y="82984"/>
                      <a:pt x="119065" y="82984"/>
                      <a:pt x="118660" y="82984"/>
                    </a:cubicBezTo>
                    <a:cubicBezTo>
                      <a:pt x="117446" y="82984"/>
                      <a:pt x="116434" y="83349"/>
                      <a:pt x="116029" y="84806"/>
                    </a:cubicBezTo>
                    <a:cubicBezTo>
                      <a:pt x="114207" y="90090"/>
                      <a:pt x="109551" y="103026"/>
                      <a:pt x="95582" y="113593"/>
                    </a:cubicBezTo>
                    <a:cubicBezTo>
                      <a:pt x="81614" y="123796"/>
                      <a:pt x="68860" y="126894"/>
                      <a:pt x="58333" y="126894"/>
                    </a:cubicBezTo>
                    <a:cubicBezTo>
                      <a:pt x="40113" y="126894"/>
                      <a:pt x="18655" y="117419"/>
                      <a:pt x="18655" y="88997"/>
                    </a:cubicBezTo>
                    <a:cubicBezTo>
                      <a:pt x="18655" y="78611"/>
                      <a:pt x="22906" y="49096"/>
                      <a:pt x="43150" y="27779"/>
                    </a:cubicBezTo>
                    <a:cubicBezTo>
                      <a:pt x="55499" y="14843"/>
                      <a:pt x="74528" y="5733"/>
                      <a:pt x="92546" y="5733"/>
                    </a:cubicBezTo>
                    <a:cubicBezTo>
                      <a:pt x="113194" y="5733"/>
                      <a:pt x="125138" y="19762"/>
                      <a:pt x="125138" y="40897"/>
                    </a:cubicBezTo>
                    <a:cubicBezTo>
                      <a:pt x="125138" y="48185"/>
                      <a:pt x="124531" y="48367"/>
                      <a:pt x="124531" y="50189"/>
                    </a:cubicBezTo>
                    <a:cubicBezTo>
                      <a:pt x="124531" y="52011"/>
                      <a:pt x="126758" y="52011"/>
                      <a:pt x="127568" y="52011"/>
                    </a:cubicBezTo>
                    <a:cubicBezTo>
                      <a:pt x="130200" y="52011"/>
                      <a:pt x="130200" y="51646"/>
                      <a:pt x="131212" y="48367"/>
                    </a:cubicBezTo>
                    <a:lnTo>
                      <a:pt x="143965" y="190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EB0CCD34-4B29-AD50-CC5B-A8AB0F6F798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1367426" y="7268869"/>
                <a:ext cx="65752" cy="87235"/>
              </a:xfrm>
              <a:custGeom>
                <a:avLst/>
                <a:gdLst>
                  <a:gd name="csX0" fmla="*/ 65992 w 65752"/>
                  <a:gd name="csY0" fmla="*/ 44087 h 87235"/>
                  <a:gd name="csX1" fmla="*/ 57632 w 65752"/>
                  <a:gd name="csY1" fmla="*/ 11054 h 87235"/>
                  <a:gd name="csX2" fmla="*/ 33116 w 65752"/>
                  <a:gd name="csY2" fmla="*/ 86 h 87235"/>
                  <a:gd name="csX3" fmla="*/ 240 w 65752"/>
                  <a:gd name="csY3" fmla="*/ 44087 h 87235"/>
                  <a:gd name="csX4" fmla="*/ 33116 w 65752"/>
                  <a:gd name="csY4" fmla="*/ 87322 h 87235"/>
                  <a:gd name="csX5" fmla="*/ 65992 w 65752"/>
                  <a:gd name="csY5" fmla="*/ 44087 h 87235"/>
                  <a:gd name="csX6" fmla="*/ 33116 w 65752"/>
                  <a:gd name="csY6" fmla="*/ 83751 h 87235"/>
                  <a:gd name="csX7" fmla="*/ 15119 w 65752"/>
                  <a:gd name="csY7" fmla="*/ 69849 h 87235"/>
                  <a:gd name="csX8" fmla="*/ 13135 w 65752"/>
                  <a:gd name="csY8" fmla="*/ 42429 h 87235"/>
                  <a:gd name="csX9" fmla="*/ 15261 w 65752"/>
                  <a:gd name="csY9" fmla="*/ 16411 h 87235"/>
                  <a:gd name="csX10" fmla="*/ 33116 w 65752"/>
                  <a:gd name="csY10" fmla="*/ 3657 h 87235"/>
                  <a:gd name="csX11" fmla="*/ 50688 w 65752"/>
                  <a:gd name="csY11" fmla="*/ 15263 h 87235"/>
                  <a:gd name="csX12" fmla="*/ 53097 w 65752"/>
                  <a:gd name="csY12" fmla="*/ 42429 h 87235"/>
                  <a:gd name="csX13" fmla="*/ 51255 w 65752"/>
                  <a:gd name="csY13" fmla="*/ 69339 h 87235"/>
                  <a:gd name="csX14" fmla="*/ 33116 w 65752"/>
                  <a:gd name="csY14" fmla="*/ 83751 h 872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5752" h="87235">
                    <a:moveTo>
                      <a:pt x="65992" y="44087"/>
                    </a:moveTo>
                    <a:cubicBezTo>
                      <a:pt x="65992" y="30058"/>
                      <a:pt x="64150" y="19982"/>
                      <a:pt x="57632" y="11054"/>
                    </a:cubicBezTo>
                    <a:cubicBezTo>
                      <a:pt x="53239" y="5188"/>
                      <a:pt x="44453" y="86"/>
                      <a:pt x="33116" y="86"/>
                    </a:cubicBezTo>
                    <a:cubicBezTo>
                      <a:pt x="240" y="86"/>
                      <a:pt x="240" y="34904"/>
                      <a:pt x="240" y="44087"/>
                    </a:cubicBezTo>
                    <a:cubicBezTo>
                      <a:pt x="240" y="53269"/>
                      <a:pt x="240" y="87322"/>
                      <a:pt x="33116" y="87322"/>
                    </a:cubicBezTo>
                    <a:cubicBezTo>
                      <a:pt x="65992" y="87322"/>
                      <a:pt x="65992" y="53269"/>
                      <a:pt x="65992" y="44087"/>
                    </a:cubicBezTo>
                    <a:close/>
                    <a:moveTo>
                      <a:pt x="33116" y="83751"/>
                    </a:moveTo>
                    <a:cubicBezTo>
                      <a:pt x="26597" y="83751"/>
                      <a:pt x="17953" y="80307"/>
                      <a:pt x="15119" y="69849"/>
                    </a:cubicBezTo>
                    <a:cubicBezTo>
                      <a:pt x="13135" y="62325"/>
                      <a:pt x="13135" y="51866"/>
                      <a:pt x="13135" y="42429"/>
                    </a:cubicBezTo>
                    <a:cubicBezTo>
                      <a:pt x="13135" y="33118"/>
                      <a:pt x="13135" y="23426"/>
                      <a:pt x="15261" y="16411"/>
                    </a:cubicBezTo>
                    <a:cubicBezTo>
                      <a:pt x="18237" y="6336"/>
                      <a:pt x="27306" y="3657"/>
                      <a:pt x="33116" y="3657"/>
                    </a:cubicBezTo>
                    <a:cubicBezTo>
                      <a:pt x="40768" y="3657"/>
                      <a:pt x="48137" y="7866"/>
                      <a:pt x="50688" y="15263"/>
                    </a:cubicBezTo>
                    <a:cubicBezTo>
                      <a:pt x="52955" y="22150"/>
                      <a:pt x="53097" y="31333"/>
                      <a:pt x="53097" y="42429"/>
                    </a:cubicBezTo>
                    <a:cubicBezTo>
                      <a:pt x="53097" y="51866"/>
                      <a:pt x="53097" y="61304"/>
                      <a:pt x="51255" y="69339"/>
                    </a:cubicBezTo>
                    <a:cubicBezTo>
                      <a:pt x="48421" y="80945"/>
                      <a:pt x="38784" y="83751"/>
                      <a:pt x="33116" y="837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C6497C42-A684-647D-120C-19B8037B83B7}"/>
                </a:ext>
              </a:extLst>
            </p:cNvPr>
            <p:cNvSpPr txBox="1"/>
            <p:nvPr/>
          </p:nvSpPr>
          <p:spPr>
            <a:xfrm rot="19833405">
              <a:off x="5988626" y="5150812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7C2453A5-3113-5EC6-6438-6021E7D2ECF9}"/>
                </a:ext>
              </a:extLst>
            </p:cNvPr>
            <p:cNvSpPr txBox="1"/>
            <p:nvPr/>
          </p:nvSpPr>
          <p:spPr>
            <a:xfrm rot="824018">
              <a:off x="6246509" y="6512232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52E587D-8CAC-05BF-04C5-69567DD2B65B}"/>
              </a:ext>
            </a:extLst>
          </p:cNvPr>
          <p:cNvSpPr>
            <a:spLocks noChangeAspect="1"/>
          </p:cNvSpPr>
          <p:nvPr/>
        </p:nvSpPr>
        <p:spPr>
          <a:xfrm>
            <a:off x="4468519" y="3061123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99B2EB-BF11-E072-91A4-0C9D56F81D8F}"/>
              </a:ext>
            </a:extLst>
          </p:cNvPr>
          <p:cNvCxnSpPr>
            <a:cxnSpLocks/>
          </p:cNvCxnSpPr>
          <p:nvPr/>
        </p:nvCxnSpPr>
        <p:spPr>
          <a:xfrm>
            <a:off x="4522841" y="3111567"/>
            <a:ext cx="1259398" cy="9809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A86223-EBC2-E685-F8A1-EF2F44C70F0D}"/>
              </a:ext>
            </a:extLst>
          </p:cNvPr>
          <p:cNvSpPr txBox="1"/>
          <p:nvPr/>
        </p:nvSpPr>
        <p:spPr>
          <a:xfrm>
            <a:off x="5757860" y="3967058"/>
            <a:ext cx="19531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infected with </a:t>
            </a:r>
            <a:r>
              <a:rPr lang="en-GB" sz="1200" i="1" dirty="0" err="1">
                <a:latin typeface="Montserrat" pitchFamily="2" charset="77"/>
              </a:rPr>
              <a:t>Azospirillum</a:t>
            </a:r>
            <a:r>
              <a:rPr lang="en-GB" sz="1200" i="1" dirty="0">
                <a:latin typeface="Montserrat" pitchFamily="2" charset="77"/>
              </a:rPr>
              <a:t> </a:t>
            </a:r>
            <a:r>
              <a:rPr lang="en-GB" sz="1200" i="1" dirty="0" err="1">
                <a:latin typeface="Montserrat" pitchFamily="2" charset="77"/>
              </a:rPr>
              <a:t>brasilense</a:t>
            </a:r>
            <a:r>
              <a:rPr lang="en-GB" sz="1200" i="1" dirty="0">
                <a:latin typeface="Montserrat" pitchFamily="2" charset="77"/>
              </a:rPr>
              <a:t> CheY6</a:t>
            </a:r>
            <a:endParaRPr lang="en-GB" sz="1200" dirty="0">
              <a:latin typeface="Montserrat" pitchFamily="2" charset="77"/>
            </a:endParaRPr>
          </a:p>
          <a:p>
            <a:r>
              <a:rPr lang="en-GB" sz="1200" dirty="0">
                <a:latin typeface="Montserrat" pitchFamily="2" charset="77"/>
              </a:rPr>
              <a:t>(motile &amp; chemotactic)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8929C2-60E4-BD2B-927B-FCF054167AFA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0883760">
            <a:off x="6854546" y="4079111"/>
            <a:ext cx="651728" cy="194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44DA79-B80A-B9CA-C718-741E94B91287}"/>
              </a:ext>
            </a:extLst>
          </p:cNvPr>
          <p:cNvSpPr txBox="1"/>
          <p:nvPr/>
        </p:nvSpPr>
        <p:spPr>
          <a:xfrm>
            <a:off x="3678575" y="688448"/>
            <a:ext cx="12329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Montserrat" pitchFamily="2" charset="77"/>
              </a:rPr>
              <a:t>nutrients</a:t>
            </a:r>
            <a:endParaRPr lang="en-CH" sz="1400" dirty="0">
              <a:latin typeface="Montserrat" pitchFamily="2" charset="77"/>
            </a:endParaRPr>
          </a:p>
        </p:txBody>
      </p:sp>
      <p:grpSp>
        <p:nvGrpSpPr>
          <p:cNvPr id="24" name="Group 23" descr="\documentclass{article}&#10;\usepackage{amsmath}&#10;\pagestyle{empty}&#10;\begin{document}&#10;&#10;\begin{align*}&#10;C_0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D451DD59-52C6-4CDF-573A-71264F5A583F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787664" y="753863"/>
            <a:ext cx="216000" cy="182961"/>
            <a:chOff x="9959360" y="2765157"/>
            <a:chExt cx="233648" cy="197910"/>
          </a:xfrm>
          <a:solidFill>
            <a:schemeClr val="tx1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8E294AE-9320-9A30-0CB9-31102EDCF93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9959360" y="2765157"/>
              <a:ext cx="161699" cy="165571"/>
            </a:xfrm>
            <a:custGeom>
              <a:avLst/>
              <a:gdLst>
                <a:gd name="csX0" fmla="*/ 161927 w 161699"/>
                <a:gd name="csY0" fmla="*/ 2362 h 165571"/>
                <a:gd name="csX1" fmla="*/ 159422 w 161699"/>
                <a:gd name="csY1" fmla="*/ 85 h 165571"/>
                <a:gd name="csX2" fmla="*/ 156006 w 161699"/>
                <a:gd name="csY2" fmla="*/ 2818 h 165571"/>
                <a:gd name="csX3" fmla="*/ 140064 w 161699"/>
                <a:gd name="csY3" fmla="*/ 20354 h 165571"/>
                <a:gd name="csX4" fmla="*/ 102258 w 161699"/>
                <a:gd name="csY4" fmla="*/ 85 h 165571"/>
                <a:gd name="csX5" fmla="*/ 228 w 161699"/>
                <a:gd name="csY5" fmla="*/ 103254 h 165571"/>
                <a:gd name="csX6" fmla="*/ 61947 w 161699"/>
                <a:gd name="csY6" fmla="*/ 165656 h 165571"/>
                <a:gd name="csX7" fmla="*/ 111140 w 161699"/>
                <a:gd name="csY7" fmla="*/ 146070 h 165571"/>
                <a:gd name="csX8" fmla="*/ 136192 w 161699"/>
                <a:gd name="csY8" fmla="*/ 105987 h 165571"/>
                <a:gd name="csX9" fmla="*/ 133459 w 161699"/>
                <a:gd name="csY9" fmla="*/ 103709 h 165571"/>
                <a:gd name="csX10" fmla="*/ 130499 w 161699"/>
                <a:gd name="csY10" fmla="*/ 105987 h 165571"/>
                <a:gd name="csX11" fmla="*/ 107496 w 161699"/>
                <a:gd name="csY11" fmla="*/ 141970 h 165571"/>
                <a:gd name="csX12" fmla="*/ 65591 w 161699"/>
                <a:gd name="csY12" fmla="*/ 158596 h 165571"/>
                <a:gd name="csX13" fmla="*/ 20953 w 161699"/>
                <a:gd name="csY13" fmla="*/ 111225 h 165571"/>
                <a:gd name="csX14" fmla="*/ 48510 w 161699"/>
                <a:gd name="csY14" fmla="*/ 34702 h 165571"/>
                <a:gd name="csX15" fmla="*/ 104080 w 161699"/>
                <a:gd name="csY15" fmla="*/ 7145 h 165571"/>
                <a:gd name="csX16" fmla="*/ 140747 w 161699"/>
                <a:gd name="csY16" fmla="*/ 51100 h 165571"/>
                <a:gd name="csX17" fmla="*/ 140064 w 161699"/>
                <a:gd name="csY17" fmla="*/ 62715 h 165571"/>
                <a:gd name="csX18" fmla="*/ 143480 w 161699"/>
                <a:gd name="csY18" fmla="*/ 64992 h 165571"/>
                <a:gd name="csX19" fmla="*/ 147579 w 161699"/>
                <a:gd name="csY19" fmla="*/ 60437 h 165571"/>
                <a:gd name="csX20" fmla="*/ 161927 w 161699"/>
                <a:gd name="csY20" fmla="*/ 2362 h 1655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1699" h="165571">
                  <a:moveTo>
                    <a:pt x="161927" y="2362"/>
                  </a:moveTo>
                  <a:cubicBezTo>
                    <a:pt x="161927" y="1679"/>
                    <a:pt x="161472" y="85"/>
                    <a:pt x="159422" y="85"/>
                  </a:cubicBezTo>
                  <a:cubicBezTo>
                    <a:pt x="158739" y="85"/>
                    <a:pt x="158511" y="312"/>
                    <a:pt x="156006" y="2818"/>
                  </a:cubicBezTo>
                  <a:lnTo>
                    <a:pt x="140064" y="20354"/>
                  </a:lnTo>
                  <a:cubicBezTo>
                    <a:pt x="138014" y="17166"/>
                    <a:pt x="127538" y="85"/>
                    <a:pt x="102258" y="85"/>
                  </a:cubicBezTo>
                  <a:cubicBezTo>
                    <a:pt x="51471" y="85"/>
                    <a:pt x="228" y="50417"/>
                    <a:pt x="228" y="103254"/>
                  </a:cubicBezTo>
                  <a:cubicBezTo>
                    <a:pt x="228" y="140832"/>
                    <a:pt x="27102" y="165656"/>
                    <a:pt x="61947" y="165656"/>
                  </a:cubicBezTo>
                  <a:cubicBezTo>
                    <a:pt x="81761" y="165656"/>
                    <a:pt x="99070" y="156546"/>
                    <a:pt x="111140" y="146070"/>
                  </a:cubicBezTo>
                  <a:cubicBezTo>
                    <a:pt x="132320" y="127395"/>
                    <a:pt x="136192" y="106670"/>
                    <a:pt x="136192" y="105987"/>
                  </a:cubicBezTo>
                  <a:cubicBezTo>
                    <a:pt x="136192" y="103709"/>
                    <a:pt x="133915" y="103709"/>
                    <a:pt x="133459" y="103709"/>
                  </a:cubicBezTo>
                  <a:cubicBezTo>
                    <a:pt x="132093" y="103709"/>
                    <a:pt x="130954" y="104165"/>
                    <a:pt x="130499" y="105987"/>
                  </a:cubicBezTo>
                  <a:cubicBezTo>
                    <a:pt x="128449" y="112591"/>
                    <a:pt x="123211" y="128761"/>
                    <a:pt x="107496" y="141970"/>
                  </a:cubicBezTo>
                  <a:cubicBezTo>
                    <a:pt x="91782" y="154724"/>
                    <a:pt x="77434" y="158596"/>
                    <a:pt x="65591" y="158596"/>
                  </a:cubicBezTo>
                  <a:cubicBezTo>
                    <a:pt x="45094" y="158596"/>
                    <a:pt x="20953" y="146753"/>
                    <a:pt x="20953" y="111225"/>
                  </a:cubicBezTo>
                  <a:cubicBezTo>
                    <a:pt x="20953" y="98243"/>
                    <a:pt x="25735" y="61348"/>
                    <a:pt x="48510" y="34702"/>
                  </a:cubicBezTo>
                  <a:cubicBezTo>
                    <a:pt x="62402" y="18532"/>
                    <a:pt x="83811" y="7145"/>
                    <a:pt x="104080" y="7145"/>
                  </a:cubicBezTo>
                  <a:cubicBezTo>
                    <a:pt x="127310" y="7145"/>
                    <a:pt x="140747" y="24681"/>
                    <a:pt x="140747" y="51100"/>
                  </a:cubicBezTo>
                  <a:cubicBezTo>
                    <a:pt x="140747" y="60210"/>
                    <a:pt x="140064" y="60437"/>
                    <a:pt x="140064" y="62715"/>
                  </a:cubicBezTo>
                  <a:cubicBezTo>
                    <a:pt x="140064" y="64992"/>
                    <a:pt x="142569" y="64992"/>
                    <a:pt x="143480" y="64992"/>
                  </a:cubicBezTo>
                  <a:cubicBezTo>
                    <a:pt x="146441" y="64992"/>
                    <a:pt x="146441" y="64537"/>
                    <a:pt x="147579" y="60437"/>
                  </a:cubicBezTo>
                  <a:lnTo>
                    <a:pt x="161927" y="2362"/>
                  </a:lnTo>
                  <a:close/>
                </a:path>
              </a:pathLst>
            </a:custGeom>
            <a:grpFill/>
            <a:ln w="20241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ECE7F68-0918-52FF-BFD9-ED288EA2286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119037" y="2854023"/>
              <a:ext cx="73971" cy="109044"/>
            </a:xfrm>
            <a:custGeom>
              <a:avLst/>
              <a:gdLst>
                <a:gd name="csX0" fmla="*/ 74207 w 73971"/>
                <a:gd name="csY0" fmla="*/ 55087 h 109044"/>
                <a:gd name="csX1" fmla="*/ 64801 w 73971"/>
                <a:gd name="csY1" fmla="*/ 13796 h 109044"/>
                <a:gd name="csX2" fmla="*/ 37221 w 73971"/>
                <a:gd name="csY2" fmla="*/ 86 h 109044"/>
                <a:gd name="csX3" fmla="*/ 235 w 73971"/>
                <a:gd name="csY3" fmla="*/ 55087 h 109044"/>
                <a:gd name="csX4" fmla="*/ 37221 w 73971"/>
                <a:gd name="csY4" fmla="*/ 109131 h 109044"/>
                <a:gd name="csX5" fmla="*/ 74207 w 73971"/>
                <a:gd name="csY5" fmla="*/ 55087 h 109044"/>
                <a:gd name="csX6" fmla="*/ 37221 w 73971"/>
                <a:gd name="csY6" fmla="*/ 104667 h 109044"/>
                <a:gd name="csX7" fmla="*/ 16974 w 73971"/>
                <a:gd name="csY7" fmla="*/ 87290 h 109044"/>
                <a:gd name="csX8" fmla="*/ 14742 w 73971"/>
                <a:gd name="csY8" fmla="*/ 53014 h 109044"/>
                <a:gd name="csX9" fmla="*/ 17134 w 73971"/>
                <a:gd name="csY9" fmla="*/ 20492 h 109044"/>
                <a:gd name="csX10" fmla="*/ 37221 w 73971"/>
                <a:gd name="csY10" fmla="*/ 4550 h 109044"/>
                <a:gd name="csX11" fmla="*/ 56989 w 73971"/>
                <a:gd name="csY11" fmla="*/ 19057 h 109044"/>
                <a:gd name="csX12" fmla="*/ 59699 w 73971"/>
                <a:gd name="csY12" fmla="*/ 53014 h 109044"/>
                <a:gd name="csX13" fmla="*/ 57627 w 73971"/>
                <a:gd name="csY13" fmla="*/ 86652 h 109044"/>
                <a:gd name="csX14" fmla="*/ 37221 w 73971"/>
                <a:gd name="csY14" fmla="*/ 104667 h 10904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3971" h="109044">
                  <a:moveTo>
                    <a:pt x="74207" y="55087"/>
                  </a:moveTo>
                  <a:cubicBezTo>
                    <a:pt x="74207" y="37550"/>
                    <a:pt x="72134" y="24956"/>
                    <a:pt x="64801" y="13796"/>
                  </a:cubicBezTo>
                  <a:cubicBezTo>
                    <a:pt x="59859" y="6463"/>
                    <a:pt x="49975" y="86"/>
                    <a:pt x="37221" y="86"/>
                  </a:cubicBezTo>
                  <a:cubicBezTo>
                    <a:pt x="235" y="86"/>
                    <a:pt x="235" y="43608"/>
                    <a:pt x="235" y="55087"/>
                  </a:cubicBezTo>
                  <a:cubicBezTo>
                    <a:pt x="235" y="66565"/>
                    <a:pt x="235" y="109131"/>
                    <a:pt x="37221" y="109131"/>
                  </a:cubicBezTo>
                  <a:cubicBezTo>
                    <a:pt x="74207" y="109131"/>
                    <a:pt x="74207" y="66565"/>
                    <a:pt x="74207" y="55087"/>
                  </a:cubicBezTo>
                  <a:close/>
                  <a:moveTo>
                    <a:pt x="37221" y="104667"/>
                  </a:moveTo>
                  <a:cubicBezTo>
                    <a:pt x="29887" y="104667"/>
                    <a:pt x="20163" y="100363"/>
                    <a:pt x="16974" y="87290"/>
                  </a:cubicBezTo>
                  <a:cubicBezTo>
                    <a:pt x="14742" y="77884"/>
                    <a:pt x="14742" y="64812"/>
                    <a:pt x="14742" y="53014"/>
                  </a:cubicBezTo>
                  <a:cubicBezTo>
                    <a:pt x="14742" y="41377"/>
                    <a:pt x="14742" y="29260"/>
                    <a:pt x="17134" y="20492"/>
                  </a:cubicBezTo>
                  <a:cubicBezTo>
                    <a:pt x="20482" y="7898"/>
                    <a:pt x="30685" y="4550"/>
                    <a:pt x="37221" y="4550"/>
                  </a:cubicBezTo>
                  <a:cubicBezTo>
                    <a:pt x="45830" y="4550"/>
                    <a:pt x="54120" y="9811"/>
                    <a:pt x="56989" y="19057"/>
                  </a:cubicBezTo>
                  <a:cubicBezTo>
                    <a:pt x="59540" y="27666"/>
                    <a:pt x="59699" y="39145"/>
                    <a:pt x="59699" y="53014"/>
                  </a:cubicBezTo>
                  <a:cubicBezTo>
                    <a:pt x="59699" y="64812"/>
                    <a:pt x="59699" y="76609"/>
                    <a:pt x="57627" y="86652"/>
                  </a:cubicBezTo>
                  <a:cubicBezTo>
                    <a:pt x="54438" y="101160"/>
                    <a:pt x="43598" y="104667"/>
                    <a:pt x="37221" y="104667"/>
                  </a:cubicBezTo>
                  <a:close/>
                </a:path>
              </a:pathLst>
            </a:custGeom>
            <a:grpFill/>
            <a:ln w="20241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A48A17B0-05D3-396C-B7B7-8F3EA74D00E0}"/>
              </a:ext>
            </a:extLst>
          </p:cNvPr>
          <p:cNvSpPr/>
          <p:nvPr/>
        </p:nvSpPr>
        <p:spPr>
          <a:xfrm>
            <a:off x="1532226" y="5166487"/>
            <a:ext cx="141009" cy="14100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EF6BA2-5046-EC5B-AE27-830735EC2E81}"/>
              </a:ext>
            </a:extLst>
          </p:cNvPr>
          <p:cNvSpPr txBox="1"/>
          <p:nvPr/>
        </p:nvSpPr>
        <p:spPr>
          <a:xfrm>
            <a:off x="586426" y="6577562"/>
            <a:ext cx="26194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Montserrat" pitchFamily="2" charset="77"/>
              </a:rPr>
              <a:t>nutrient source (hydrogel pillar)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57154F28-D746-0371-2DBE-1D3808085106}"/>
              </a:ext>
            </a:extLst>
          </p:cNvPr>
          <p:cNvSpPr/>
          <p:nvPr/>
        </p:nvSpPr>
        <p:spPr>
          <a:xfrm rot="16460401">
            <a:off x="3131837" y="6217237"/>
            <a:ext cx="1256391" cy="1437758"/>
          </a:xfrm>
          <a:prstGeom prst="arc">
            <a:avLst>
              <a:gd name="adj1" fmla="val 17384445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0F483F-1039-2616-17D8-BD79593474B0}"/>
              </a:ext>
            </a:extLst>
          </p:cNvPr>
          <p:cNvSpPr/>
          <p:nvPr/>
        </p:nvSpPr>
        <p:spPr>
          <a:xfrm>
            <a:off x="3760033" y="6238891"/>
            <a:ext cx="141009" cy="14100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294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71E9EA-6F11-2E62-7158-073A55CAFC44}"/>
              </a:ext>
            </a:extLst>
          </p:cNvPr>
          <p:cNvPicPr>
            <a:picLocks/>
          </p:cNvPicPr>
          <p:nvPr/>
        </p:nvPicPr>
        <p:blipFill>
          <a:blip r:embed="rId102"/>
          <a:srcRect/>
          <a:stretch/>
        </p:blipFill>
        <p:spPr>
          <a:xfrm>
            <a:off x="201563" y="716843"/>
            <a:ext cx="4608619" cy="4127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171AC-513D-8278-66A5-8C5BB18F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Partitioning</a:t>
            </a:r>
            <a:r>
              <a:rPr lang="it-IT" dirty="0"/>
              <a:t> information </a:t>
            </a:r>
            <a:r>
              <a:rPr lang="it-IT" dirty="0" err="1"/>
              <a:t>content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C0AA3-03AF-FD4A-46A3-A51ACC65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0535D052-926D-54F0-7061-E264E2BE0349}"/>
              </a:ext>
            </a:extLst>
          </p:cNvPr>
          <p:cNvSpPr txBox="1"/>
          <p:nvPr/>
        </p:nvSpPr>
        <p:spPr>
          <a:xfrm>
            <a:off x="5169123" y="2067400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Mutual</a:t>
            </a:r>
            <a:r>
              <a:rPr lang="it-IT" sz="1600" dirty="0">
                <a:latin typeface="Montserrat" pitchFamily="2" charset="77"/>
              </a:rPr>
              <a:t> Information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6" name="Group 1455" descr="\documentclass{article}&#10;\usepackage{amsmath}&#10;\pagestyle{empty}&#10;\begin{document}&#10;&#10;\begin{align*}&#10;H(X_i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5A1F740F-1AF5-4C11-E1BB-CC4E85AC2CD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65200" y="1270000"/>
            <a:ext cx="617827" cy="204971"/>
            <a:chOff x="5986366" y="2853768"/>
            <a:chExt cx="617827" cy="204971"/>
          </a:xfrm>
        </p:grpSpPr>
        <p:sp>
          <p:nvSpPr>
            <p:cNvPr id="1451" name="Freeform 1450">
              <a:extLst>
                <a:ext uri="{FF2B5EF4-FFF2-40B4-BE49-F238E27FC236}">
                  <a16:creationId xmlns:a16="http://schemas.microsoft.com/office/drawing/2014/main" id="{A0285B49-B50F-FEC1-F761-220150D515EC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5986366" y="2867501"/>
              <a:ext cx="191762" cy="139995"/>
            </a:xfrm>
            <a:custGeom>
              <a:avLst/>
              <a:gdLst>
                <a:gd name="csX0" fmla="*/ 165107 w 191762"/>
                <a:gd name="csY0" fmla="*/ 15867 h 139995"/>
                <a:gd name="csX1" fmla="*/ 184238 w 191762"/>
                <a:gd name="csY1" fmla="*/ 6439 h 139995"/>
                <a:gd name="csX2" fmla="*/ 191982 w 191762"/>
                <a:gd name="csY2" fmla="*/ 2339 h 139995"/>
                <a:gd name="csX3" fmla="*/ 188793 w 191762"/>
                <a:gd name="csY3" fmla="*/ 85 h 139995"/>
                <a:gd name="csX4" fmla="*/ 159642 w 191762"/>
                <a:gd name="csY4" fmla="*/ 700 h 139995"/>
                <a:gd name="csX5" fmla="*/ 130262 w 191762"/>
                <a:gd name="csY5" fmla="*/ 85 h 139995"/>
                <a:gd name="csX6" fmla="*/ 125935 w 191762"/>
                <a:gd name="csY6" fmla="*/ 4184 h 139995"/>
                <a:gd name="csX7" fmla="*/ 132312 w 191762"/>
                <a:gd name="csY7" fmla="*/ 6439 h 139995"/>
                <a:gd name="csX8" fmla="*/ 140966 w 191762"/>
                <a:gd name="csY8" fmla="*/ 6849 h 139995"/>
                <a:gd name="csX9" fmla="*/ 147116 w 191762"/>
                <a:gd name="csY9" fmla="*/ 10128 h 139995"/>
                <a:gd name="csX10" fmla="*/ 146205 w 191762"/>
                <a:gd name="csY10" fmla="*/ 14023 h 139995"/>
                <a:gd name="csX11" fmla="*/ 132540 w 191762"/>
                <a:gd name="csY11" fmla="*/ 64036 h 139995"/>
                <a:gd name="csX12" fmla="*/ 63077 w 191762"/>
                <a:gd name="csY12" fmla="*/ 64036 h 139995"/>
                <a:gd name="csX13" fmla="*/ 76514 w 191762"/>
                <a:gd name="csY13" fmla="*/ 15867 h 139995"/>
                <a:gd name="csX14" fmla="*/ 95645 w 191762"/>
                <a:gd name="csY14" fmla="*/ 6439 h 139995"/>
                <a:gd name="csX15" fmla="*/ 103388 w 191762"/>
                <a:gd name="csY15" fmla="*/ 2339 h 139995"/>
                <a:gd name="csX16" fmla="*/ 100200 w 191762"/>
                <a:gd name="csY16" fmla="*/ 85 h 139995"/>
                <a:gd name="csX17" fmla="*/ 71048 w 191762"/>
                <a:gd name="csY17" fmla="*/ 700 h 139995"/>
                <a:gd name="csX18" fmla="*/ 41669 w 191762"/>
                <a:gd name="csY18" fmla="*/ 85 h 139995"/>
                <a:gd name="csX19" fmla="*/ 37342 w 191762"/>
                <a:gd name="csY19" fmla="*/ 4184 h 139995"/>
                <a:gd name="csX20" fmla="*/ 43719 w 191762"/>
                <a:gd name="csY20" fmla="*/ 6439 h 139995"/>
                <a:gd name="csX21" fmla="*/ 52373 w 191762"/>
                <a:gd name="csY21" fmla="*/ 6849 h 139995"/>
                <a:gd name="csX22" fmla="*/ 58522 w 191762"/>
                <a:gd name="csY22" fmla="*/ 10128 h 139995"/>
                <a:gd name="csX23" fmla="*/ 57611 w 191762"/>
                <a:gd name="csY23" fmla="*/ 14023 h 139995"/>
                <a:gd name="csX24" fmla="*/ 27093 w 191762"/>
                <a:gd name="csY24" fmla="*/ 124092 h 139995"/>
                <a:gd name="csX25" fmla="*/ 6369 w 191762"/>
                <a:gd name="csY25" fmla="*/ 133726 h 139995"/>
                <a:gd name="csX26" fmla="*/ 219 w 191762"/>
                <a:gd name="csY26" fmla="*/ 137825 h 139995"/>
                <a:gd name="csX27" fmla="*/ 3408 w 191762"/>
                <a:gd name="csY27" fmla="*/ 140080 h 139995"/>
                <a:gd name="csX28" fmla="*/ 32332 w 191762"/>
                <a:gd name="csY28" fmla="*/ 139465 h 139995"/>
                <a:gd name="csX29" fmla="*/ 46907 w 191762"/>
                <a:gd name="csY29" fmla="*/ 139670 h 139995"/>
                <a:gd name="csX30" fmla="*/ 61711 w 191762"/>
                <a:gd name="csY30" fmla="*/ 140080 h 139995"/>
                <a:gd name="csX31" fmla="*/ 66266 w 191762"/>
                <a:gd name="csY31" fmla="*/ 135981 h 139995"/>
                <a:gd name="csX32" fmla="*/ 59889 w 191762"/>
                <a:gd name="csY32" fmla="*/ 133726 h 139995"/>
                <a:gd name="csX33" fmla="*/ 45085 w 191762"/>
                <a:gd name="csY33" fmla="*/ 130037 h 139995"/>
                <a:gd name="csX34" fmla="*/ 45769 w 191762"/>
                <a:gd name="csY34" fmla="*/ 126552 h 139995"/>
                <a:gd name="csX35" fmla="*/ 61255 w 191762"/>
                <a:gd name="csY35" fmla="*/ 70390 h 139995"/>
                <a:gd name="csX36" fmla="*/ 130718 w 191762"/>
                <a:gd name="csY36" fmla="*/ 70390 h 139995"/>
                <a:gd name="csX37" fmla="*/ 115003 w 191762"/>
                <a:gd name="csY37" fmla="*/ 126962 h 139995"/>
                <a:gd name="csX38" fmla="*/ 94278 w 191762"/>
                <a:gd name="csY38" fmla="*/ 133726 h 139995"/>
                <a:gd name="csX39" fmla="*/ 88813 w 191762"/>
                <a:gd name="csY39" fmla="*/ 137825 h 139995"/>
                <a:gd name="csX40" fmla="*/ 92001 w 191762"/>
                <a:gd name="csY40" fmla="*/ 140080 h 139995"/>
                <a:gd name="csX41" fmla="*/ 120925 w 191762"/>
                <a:gd name="csY41" fmla="*/ 139465 h 139995"/>
                <a:gd name="csX42" fmla="*/ 135501 w 191762"/>
                <a:gd name="csY42" fmla="*/ 139670 h 139995"/>
                <a:gd name="csX43" fmla="*/ 150304 w 191762"/>
                <a:gd name="csY43" fmla="*/ 140080 h 139995"/>
                <a:gd name="csX44" fmla="*/ 154859 w 191762"/>
                <a:gd name="csY44" fmla="*/ 135981 h 139995"/>
                <a:gd name="csX45" fmla="*/ 148482 w 191762"/>
                <a:gd name="csY45" fmla="*/ 133726 h 139995"/>
                <a:gd name="csX46" fmla="*/ 133679 w 191762"/>
                <a:gd name="csY46" fmla="*/ 130037 h 139995"/>
                <a:gd name="csX47" fmla="*/ 134362 w 191762"/>
                <a:gd name="csY47" fmla="*/ 126552 h 139995"/>
                <a:gd name="csX48" fmla="*/ 165107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7" y="15867"/>
                  </a:moveTo>
                  <a:cubicBezTo>
                    <a:pt x="167157" y="8488"/>
                    <a:pt x="167613" y="6439"/>
                    <a:pt x="184238" y="6439"/>
                  </a:cubicBezTo>
                  <a:cubicBezTo>
                    <a:pt x="190160" y="6439"/>
                    <a:pt x="191982" y="6439"/>
                    <a:pt x="191982" y="2339"/>
                  </a:cubicBezTo>
                  <a:cubicBezTo>
                    <a:pt x="191982" y="85"/>
                    <a:pt x="189476" y="85"/>
                    <a:pt x="188793" y="85"/>
                  </a:cubicBezTo>
                  <a:cubicBezTo>
                    <a:pt x="182416" y="85"/>
                    <a:pt x="166018" y="700"/>
                    <a:pt x="159642" y="700"/>
                  </a:cubicBezTo>
                  <a:cubicBezTo>
                    <a:pt x="153037" y="700"/>
                    <a:pt x="136867" y="85"/>
                    <a:pt x="130262" y="85"/>
                  </a:cubicBezTo>
                  <a:cubicBezTo>
                    <a:pt x="128440" y="85"/>
                    <a:pt x="125935" y="85"/>
                    <a:pt x="125935" y="4184"/>
                  </a:cubicBezTo>
                  <a:cubicBezTo>
                    <a:pt x="125935" y="6439"/>
                    <a:pt x="127985" y="6439"/>
                    <a:pt x="132312" y="6439"/>
                  </a:cubicBezTo>
                  <a:cubicBezTo>
                    <a:pt x="132768" y="6439"/>
                    <a:pt x="137095" y="6439"/>
                    <a:pt x="140966" y="6849"/>
                  </a:cubicBezTo>
                  <a:cubicBezTo>
                    <a:pt x="145066" y="7259"/>
                    <a:pt x="147116" y="7464"/>
                    <a:pt x="147116" y="10128"/>
                  </a:cubicBezTo>
                  <a:cubicBezTo>
                    <a:pt x="147116" y="10948"/>
                    <a:pt x="146888" y="11358"/>
                    <a:pt x="146205" y="14023"/>
                  </a:cubicBezTo>
                  <a:lnTo>
                    <a:pt x="132540" y="64036"/>
                  </a:lnTo>
                  <a:lnTo>
                    <a:pt x="63077" y="64036"/>
                  </a:lnTo>
                  <a:lnTo>
                    <a:pt x="76514" y="15867"/>
                  </a:lnTo>
                  <a:cubicBezTo>
                    <a:pt x="78564" y="8488"/>
                    <a:pt x="79247" y="6439"/>
                    <a:pt x="95645" y="6439"/>
                  </a:cubicBezTo>
                  <a:cubicBezTo>
                    <a:pt x="101566" y="6439"/>
                    <a:pt x="103388" y="6439"/>
                    <a:pt x="103388" y="2339"/>
                  </a:cubicBezTo>
                  <a:cubicBezTo>
                    <a:pt x="103388" y="85"/>
                    <a:pt x="100883" y="85"/>
                    <a:pt x="100200" y="85"/>
                  </a:cubicBezTo>
                  <a:cubicBezTo>
                    <a:pt x="93823" y="85"/>
                    <a:pt x="77425" y="700"/>
                    <a:pt x="71048" y="700"/>
                  </a:cubicBezTo>
                  <a:cubicBezTo>
                    <a:pt x="64444" y="700"/>
                    <a:pt x="48274" y="85"/>
                    <a:pt x="41669" y="85"/>
                  </a:cubicBezTo>
                  <a:cubicBezTo>
                    <a:pt x="39847" y="85"/>
                    <a:pt x="37342" y="85"/>
                    <a:pt x="37342" y="4184"/>
                  </a:cubicBezTo>
                  <a:cubicBezTo>
                    <a:pt x="37342" y="6439"/>
                    <a:pt x="39392" y="6439"/>
                    <a:pt x="43719" y="6439"/>
                  </a:cubicBezTo>
                  <a:cubicBezTo>
                    <a:pt x="44174" y="6439"/>
                    <a:pt x="48502" y="6439"/>
                    <a:pt x="52373" y="6849"/>
                  </a:cubicBezTo>
                  <a:cubicBezTo>
                    <a:pt x="56473" y="7259"/>
                    <a:pt x="58522" y="7464"/>
                    <a:pt x="58522" y="10128"/>
                  </a:cubicBezTo>
                  <a:cubicBezTo>
                    <a:pt x="58522" y="10948"/>
                    <a:pt x="58295" y="11563"/>
                    <a:pt x="57611" y="14023"/>
                  </a:cubicBezTo>
                  <a:lnTo>
                    <a:pt x="27093" y="124092"/>
                  </a:lnTo>
                  <a:cubicBezTo>
                    <a:pt x="24816" y="132086"/>
                    <a:pt x="24360" y="133726"/>
                    <a:pt x="6369" y="133726"/>
                  </a:cubicBezTo>
                  <a:cubicBezTo>
                    <a:pt x="2269" y="133726"/>
                    <a:pt x="219" y="133726"/>
                    <a:pt x="219" y="137825"/>
                  </a:cubicBezTo>
                  <a:cubicBezTo>
                    <a:pt x="219" y="140080"/>
                    <a:pt x="2952" y="140080"/>
                    <a:pt x="3408" y="140080"/>
                  </a:cubicBezTo>
                  <a:cubicBezTo>
                    <a:pt x="9785" y="140080"/>
                    <a:pt x="25955" y="139465"/>
                    <a:pt x="32332" y="139465"/>
                  </a:cubicBezTo>
                  <a:cubicBezTo>
                    <a:pt x="37114" y="139465"/>
                    <a:pt x="42125" y="139670"/>
                    <a:pt x="46907" y="139670"/>
                  </a:cubicBezTo>
                  <a:cubicBezTo>
                    <a:pt x="51918" y="139670"/>
                    <a:pt x="56928" y="140080"/>
                    <a:pt x="61711" y="140080"/>
                  </a:cubicBezTo>
                  <a:cubicBezTo>
                    <a:pt x="63533" y="140080"/>
                    <a:pt x="66266" y="140080"/>
                    <a:pt x="66266" y="135981"/>
                  </a:cubicBezTo>
                  <a:cubicBezTo>
                    <a:pt x="66266" y="133726"/>
                    <a:pt x="64216" y="133726"/>
                    <a:pt x="59889" y="133726"/>
                  </a:cubicBezTo>
                  <a:cubicBezTo>
                    <a:pt x="51462" y="133726"/>
                    <a:pt x="45085" y="133726"/>
                    <a:pt x="45085" y="130037"/>
                  </a:cubicBezTo>
                  <a:cubicBezTo>
                    <a:pt x="45085" y="128807"/>
                    <a:pt x="45541" y="127782"/>
                    <a:pt x="45769" y="126552"/>
                  </a:cubicBezTo>
                  <a:lnTo>
                    <a:pt x="61255" y="70390"/>
                  </a:lnTo>
                  <a:lnTo>
                    <a:pt x="130718" y="70390"/>
                  </a:lnTo>
                  <a:cubicBezTo>
                    <a:pt x="121153" y="104415"/>
                    <a:pt x="115914" y="123887"/>
                    <a:pt x="115003" y="126962"/>
                  </a:cubicBezTo>
                  <a:cubicBezTo>
                    <a:pt x="112726" y="133521"/>
                    <a:pt x="108399" y="133726"/>
                    <a:pt x="94278" y="133726"/>
                  </a:cubicBezTo>
                  <a:cubicBezTo>
                    <a:pt x="90862" y="133726"/>
                    <a:pt x="88813" y="133726"/>
                    <a:pt x="88813" y="137825"/>
                  </a:cubicBezTo>
                  <a:cubicBezTo>
                    <a:pt x="88813" y="140080"/>
                    <a:pt x="91546" y="140080"/>
                    <a:pt x="92001" y="140080"/>
                  </a:cubicBezTo>
                  <a:cubicBezTo>
                    <a:pt x="98378" y="140080"/>
                    <a:pt x="114548" y="139465"/>
                    <a:pt x="120925" y="139465"/>
                  </a:cubicBezTo>
                  <a:cubicBezTo>
                    <a:pt x="125707" y="139465"/>
                    <a:pt x="130718" y="139670"/>
                    <a:pt x="135501" y="139670"/>
                  </a:cubicBezTo>
                  <a:cubicBezTo>
                    <a:pt x="140511" y="139670"/>
                    <a:pt x="145521" y="140080"/>
                    <a:pt x="150304" y="140080"/>
                  </a:cubicBezTo>
                  <a:cubicBezTo>
                    <a:pt x="152126" y="140080"/>
                    <a:pt x="154859" y="140080"/>
                    <a:pt x="154859" y="135981"/>
                  </a:cubicBezTo>
                  <a:cubicBezTo>
                    <a:pt x="154859" y="133726"/>
                    <a:pt x="152809" y="133726"/>
                    <a:pt x="148482" y="133726"/>
                  </a:cubicBezTo>
                  <a:cubicBezTo>
                    <a:pt x="140055" y="133726"/>
                    <a:pt x="133679" y="133726"/>
                    <a:pt x="133679" y="130037"/>
                  </a:cubicBezTo>
                  <a:cubicBezTo>
                    <a:pt x="133679" y="128807"/>
                    <a:pt x="134134" y="127782"/>
                    <a:pt x="134362" y="126552"/>
                  </a:cubicBezTo>
                  <a:lnTo>
                    <a:pt x="165107" y="1586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2" name="Freeform 1451">
              <a:extLst>
                <a:ext uri="{FF2B5EF4-FFF2-40B4-BE49-F238E27FC236}">
                  <a16:creationId xmlns:a16="http://schemas.microsoft.com/office/drawing/2014/main" id="{6B78CE84-07D0-F418-C802-E18F01719D1C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6207849" y="2853768"/>
              <a:ext cx="52837" cy="204971"/>
            </a:xfrm>
            <a:custGeom>
              <a:avLst/>
              <a:gdLst>
                <a:gd name="csX0" fmla="*/ 53066 w 52837"/>
                <a:gd name="csY0" fmla="*/ 203006 h 204971"/>
                <a:gd name="csX1" fmla="*/ 49194 w 52837"/>
                <a:gd name="csY1" fmla="*/ 198497 h 204971"/>
                <a:gd name="csX2" fmla="*/ 13438 w 52837"/>
                <a:gd name="csY2" fmla="*/ 102570 h 204971"/>
                <a:gd name="csX3" fmla="*/ 50105 w 52837"/>
                <a:gd name="csY3" fmla="*/ 5619 h 204971"/>
                <a:gd name="csX4" fmla="*/ 53066 w 52837"/>
                <a:gd name="csY4" fmla="*/ 2134 h 204971"/>
                <a:gd name="csX5" fmla="*/ 50788 w 52837"/>
                <a:gd name="csY5" fmla="*/ 85 h 204971"/>
                <a:gd name="csX6" fmla="*/ 14577 w 52837"/>
                <a:gd name="csY6" fmla="*/ 40054 h 204971"/>
                <a:gd name="csX7" fmla="*/ 229 w 52837"/>
                <a:gd name="csY7" fmla="*/ 102570 h 204971"/>
                <a:gd name="csX8" fmla="*/ 15260 w 52837"/>
                <a:gd name="csY8" fmla="*/ 166521 h 204971"/>
                <a:gd name="csX9" fmla="*/ 50788 w 52837"/>
                <a:gd name="csY9" fmla="*/ 205056 h 204971"/>
                <a:gd name="csX10" fmla="*/ 53066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6" y="203006"/>
                  </a:moveTo>
                  <a:cubicBezTo>
                    <a:pt x="53066" y="202391"/>
                    <a:pt x="53066" y="201981"/>
                    <a:pt x="49194" y="198497"/>
                  </a:cubicBezTo>
                  <a:cubicBezTo>
                    <a:pt x="20726" y="172671"/>
                    <a:pt x="13438" y="133931"/>
                    <a:pt x="13438" y="102570"/>
                  </a:cubicBezTo>
                  <a:cubicBezTo>
                    <a:pt x="13438" y="66905"/>
                    <a:pt x="22092" y="31240"/>
                    <a:pt x="50105" y="5619"/>
                  </a:cubicBezTo>
                  <a:cubicBezTo>
                    <a:pt x="53066" y="3159"/>
                    <a:pt x="53066" y="2749"/>
                    <a:pt x="53066" y="2134"/>
                  </a:cubicBezTo>
                  <a:cubicBezTo>
                    <a:pt x="53066" y="700"/>
                    <a:pt x="52155" y="85"/>
                    <a:pt x="50788" y="85"/>
                  </a:cubicBezTo>
                  <a:cubicBezTo>
                    <a:pt x="48511" y="85"/>
                    <a:pt x="28014" y="14023"/>
                    <a:pt x="14577" y="40054"/>
                  </a:cubicBezTo>
                  <a:cubicBezTo>
                    <a:pt x="2961" y="62601"/>
                    <a:pt x="229" y="85353"/>
                    <a:pt x="229" y="102570"/>
                  </a:cubicBezTo>
                  <a:cubicBezTo>
                    <a:pt x="229" y="118558"/>
                    <a:pt x="2734" y="143360"/>
                    <a:pt x="15260" y="166521"/>
                  </a:cubicBezTo>
                  <a:cubicBezTo>
                    <a:pt x="28925" y="191733"/>
                    <a:pt x="48511" y="205056"/>
                    <a:pt x="50788" y="205056"/>
                  </a:cubicBezTo>
                  <a:cubicBezTo>
                    <a:pt x="52155" y="205056"/>
                    <a:pt x="53066" y="204441"/>
                    <a:pt x="53066" y="203006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3" name="Freeform 1452">
              <a:extLst>
                <a:ext uri="{FF2B5EF4-FFF2-40B4-BE49-F238E27FC236}">
                  <a16:creationId xmlns:a16="http://schemas.microsoft.com/office/drawing/2014/main" id="{BE896FA5-388D-6EB3-BCE8-C5EDA7578631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280019" y="2867501"/>
              <a:ext cx="187662" cy="139995"/>
            </a:xfrm>
            <a:custGeom>
              <a:avLst/>
              <a:gdLst>
                <a:gd name="csX0" fmla="*/ 104540 w 187662"/>
                <a:gd name="csY0" fmla="*/ 55837 h 139995"/>
                <a:gd name="csX1" fmla="*/ 85409 w 187662"/>
                <a:gd name="csY1" fmla="*/ 15048 h 139995"/>
                <a:gd name="csX2" fmla="*/ 84271 w 187662"/>
                <a:gd name="csY2" fmla="*/ 12383 h 139995"/>
                <a:gd name="csX3" fmla="*/ 97708 w 187662"/>
                <a:gd name="csY3" fmla="*/ 6439 h 139995"/>
                <a:gd name="csX4" fmla="*/ 102263 w 187662"/>
                <a:gd name="csY4" fmla="*/ 2544 h 139995"/>
                <a:gd name="csX5" fmla="*/ 98846 w 187662"/>
                <a:gd name="csY5" fmla="*/ 85 h 139995"/>
                <a:gd name="csX6" fmla="*/ 70150 w 187662"/>
                <a:gd name="csY6" fmla="*/ 700 h 139995"/>
                <a:gd name="csX7" fmla="*/ 44643 w 187662"/>
                <a:gd name="csY7" fmla="*/ 85 h 139995"/>
                <a:gd name="csX8" fmla="*/ 40543 w 187662"/>
                <a:gd name="csY8" fmla="*/ 4184 h 139995"/>
                <a:gd name="csX9" fmla="*/ 45782 w 187662"/>
                <a:gd name="csY9" fmla="*/ 6439 h 139995"/>
                <a:gd name="csX10" fmla="*/ 62863 w 187662"/>
                <a:gd name="csY10" fmla="*/ 12998 h 139995"/>
                <a:gd name="csX11" fmla="*/ 89737 w 187662"/>
                <a:gd name="csY11" fmla="*/ 70185 h 139995"/>
                <a:gd name="csX12" fmla="*/ 41682 w 187662"/>
                <a:gd name="csY12" fmla="*/ 116713 h 139995"/>
                <a:gd name="csX13" fmla="*/ 38721 w 187662"/>
                <a:gd name="csY13" fmla="*/ 118968 h 139995"/>
                <a:gd name="csX14" fmla="*/ 5243 w 187662"/>
                <a:gd name="csY14" fmla="*/ 133726 h 139995"/>
                <a:gd name="csX15" fmla="*/ 232 w 187662"/>
                <a:gd name="csY15" fmla="*/ 137825 h 139995"/>
                <a:gd name="csX16" fmla="*/ 3193 w 187662"/>
                <a:gd name="csY16" fmla="*/ 140080 h 139995"/>
                <a:gd name="csX17" fmla="*/ 24601 w 187662"/>
                <a:gd name="csY17" fmla="*/ 139465 h 139995"/>
                <a:gd name="csX18" fmla="*/ 50109 w 187662"/>
                <a:gd name="csY18" fmla="*/ 140080 h 139995"/>
                <a:gd name="csX19" fmla="*/ 54208 w 187662"/>
                <a:gd name="csY19" fmla="*/ 135981 h 139995"/>
                <a:gd name="csX20" fmla="*/ 51475 w 187662"/>
                <a:gd name="csY20" fmla="*/ 133726 h 139995"/>
                <a:gd name="csX21" fmla="*/ 42365 w 187662"/>
                <a:gd name="csY21" fmla="*/ 127372 h 139995"/>
                <a:gd name="csX22" fmla="*/ 48515 w 187662"/>
                <a:gd name="csY22" fmla="*/ 118148 h 139995"/>
                <a:gd name="csX23" fmla="*/ 71745 w 187662"/>
                <a:gd name="csY23" fmla="*/ 96011 h 139995"/>
                <a:gd name="csX24" fmla="*/ 92242 w 187662"/>
                <a:gd name="csY24" fmla="*/ 75924 h 139995"/>
                <a:gd name="csX25" fmla="*/ 115244 w 187662"/>
                <a:gd name="csY25" fmla="*/ 124912 h 139995"/>
                <a:gd name="csX26" fmla="*/ 116383 w 187662"/>
                <a:gd name="csY26" fmla="*/ 127782 h 139995"/>
                <a:gd name="csX27" fmla="*/ 103174 w 187662"/>
                <a:gd name="csY27" fmla="*/ 133726 h 139995"/>
                <a:gd name="csX28" fmla="*/ 98619 w 187662"/>
                <a:gd name="csY28" fmla="*/ 137620 h 139995"/>
                <a:gd name="csX29" fmla="*/ 102035 w 187662"/>
                <a:gd name="csY29" fmla="*/ 140080 h 139995"/>
                <a:gd name="csX30" fmla="*/ 130731 w 187662"/>
                <a:gd name="csY30" fmla="*/ 139465 h 139995"/>
                <a:gd name="csX31" fmla="*/ 156011 w 187662"/>
                <a:gd name="csY31" fmla="*/ 140080 h 139995"/>
                <a:gd name="csX32" fmla="*/ 160338 w 187662"/>
                <a:gd name="csY32" fmla="*/ 136186 h 139995"/>
                <a:gd name="csX33" fmla="*/ 156238 w 187662"/>
                <a:gd name="csY33" fmla="*/ 133726 h 139995"/>
                <a:gd name="csX34" fmla="*/ 136652 w 187662"/>
                <a:gd name="csY34" fmla="*/ 124707 h 139995"/>
                <a:gd name="csX35" fmla="*/ 107273 w 187662"/>
                <a:gd name="csY35" fmla="*/ 61371 h 139995"/>
                <a:gd name="csX36" fmla="*/ 153961 w 187662"/>
                <a:gd name="csY36" fmla="*/ 16892 h 139995"/>
                <a:gd name="csX37" fmla="*/ 182885 w 187662"/>
                <a:gd name="csY37" fmla="*/ 6439 h 139995"/>
                <a:gd name="csX38" fmla="*/ 187895 w 187662"/>
                <a:gd name="csY38" fmla="*/ 2339 h 139995"/>
                <a:gd name="csX39" fmla="*/ 184934 w 187662"/>
                <a:gd name="csY39" fmla="*/ 85 h 139995"/>
                <a:gd name="csX40" fmla="*/ 163526 w 187662"/>
                <a:gd name="csY40" fmla="*/ 700 h 139995"/>
                <a:gd name="csX41" fmla="*/ 138246 w 187662"/>
                <a:gd name="csY41" fmla="*/ 85 h 139995"/>
                <a:gd name="csX42" fmla="*/ 133919 w 187662"/>
                <a:gd name="csY42" fmla="*/ 4184 h 139995"/>
                <a:gd name="csX43" fmla="*/ 136652 w 187662"/>
                <a:gd name="csY43" fmla="*/ 6439 h 139995"/>
                <a:gd name="csX44" fmla="*/ 145762 w 187662"/>
                <a:gd name="csY44" fmla="*/ 12793 h 139995"/>
                <a:gd name="csX45" fmla="*/ 141435 w 187662"/>
                <a:gd name="csY45" fmla="*/ 20172 h 139995"/>
                <a:gd name="csX46" fmla="*/ 104540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40" y="55837"/>
                  </a:moveTo>
                  <a:lnTo>
                    <a:pt x="85409" y="15048"/>
                  </a:lnTo>
                  <a:cubicBezTo>
                    <a:pt x="84726" y="13408"/>
                    <a:pt x="84271" y="12588"/>
                    <a:pt x="84271" y="12383"/>
                  </a:cubicBezTo>
                  <a:cubicBezTo>
                    <a:pt x="84271" y="11153"/>
                    <a:pt x="88142" y="7259"/>
                    <a:pt x="97708" y="6439"/>
                  </a:cubicBezTo>
                  <a:cubicBezTo>
                    <a:pt x="99985" y="6234"/>
                    <a:pt x="102263" y="6029"/>
                    <a:pt x="102263" y="2544"/>
                  </a:cubicBezTo>
                  <a:cubicBezTo>
                    <a:pt x="102263" y="85"/>
                    <a:pt x="99530" y="85"/>
                    <a:pt x="98846" y="85"/>
                  </a:cubicBezTo>
                  <a:cubicBezTo>
                    <a:pt x="89509" y="85"/>
                    <a:pt x="79716" y="700"/>
                    <a:pt x="70150" y="700"/>
                  </a:cubicBezTo>
                  <a:cubicBezTo>
                    <a:pt x="64457" y="700"/>
                    <a:pt x="50337" y="85"/>
                    <a:pt x="44643" y="85"/>
                  </a:cubicBezTo>
                  <a:cubicBezTo>
                    <a:pt x="43276" y="85"/>
                    <a:pt x="40543" y="85"/>
                    <a:pt x="40543" y="4184"/>
                  </a:cubicBezTo>
                  <a:cubicBezTo>
                    <a:pt x="40543" y="6439"/>
                    <a:pt x="42821" y="6439"/>
                    <a:pt x="45782" y="6439"/>
                  </a:cubicBezTo>
                  <a:cubicBezTo>
                    <a:pt x="59446" y="6439"/>
                    <a:pt x="60813" y="8488"/>
                    <a:pt x="62863" y="12998"/>
                  </a:cubicBezTo>
                  <a:lnTo>
                    <a:pt x="89737" y="70185"/>
                  </a:lnTo>
                  <a:lnTo>
                    <a:pt x="41682" y="116713"/>
                  </a:lnTo>
                  <a:lnTo>
                    <a:pt x="38721" y="118968"/>
                  </a:lnTo>
                  <a:cubicBezTo>
                    <a:pt x="27562" y="129832"/>
                    <a:pt x="16858" y="133111"/>
                    <a:pt x="5243" y="133726"/>
                  </a:cubicBezTo>
                  <a:cubicBezTo>
                    <a:pt x="2282" y="133931"/>
                    <a:pt x="232" y="133931"/>
                    <a:pt x="232" y="137825"/>
                  </a:cubicBezTo>
                  <a:cubicBezTo>
                    <a:pt x="232" y="138030"/>
                    <a:pt x="232" y="140080"/>
                    <a:pt x="3193" y="140080"/>
                  </a:cubicBezTo>
                  <a:cubicBezTo>
                    <a:pt x="10025" y="140080"/>
                    <a:pt x="17541" y="139465"/>
                    <a:pt x="24601" y="139465"/>
                  </a:cubicBezTo>
                  <a:cubicBezTo>
                    <a:pt x="33028" y="139465"/>
                    <a:pt x="41910" y="140080"/>
                    <a:pt x="50109" y="140080"/>
                  </a:cubicBezTo>
                  <a:cubicBezTo>
                    <a:pt x="51475" y="140080"/>
                    <a:pt x="54208" y="140080"/>
                    <a:pt x="54208" y="135981"/>
                  </a:cubicBezTo>
                  <a:cubicBezTo>
                    <a:pt x="54208" y="133931"/>
                    <a:pt x="51931" y="133726"/>
                    <a:pt x="51475" y="133726"/>
                  </a:cubicBezTo>
                  <a:cubicBezTo>
                    <a:pt x="49426" y="133521"/>
                    <a:pt x="42365" y="133111"/>
                    <a:pt x="42365" y="127372"/>
                  </a:cubicBezTo>
                  <a:cubicBezTo>
                    <a:pt x="42365" y="124092"/>
                    <a:pt x="45782" y="120813"/>
                    <a:pt x="48515" y="118148"/>
                  </a:cubicBezTo>
                  <a:lnTo>
                    <a:pt x="71745" y="96011"/>
                  </a:lnTo>
                  <a:lnTo>
                    <a:pt x="92242" y="75924"/>
                  </a:lnTo>
                  <a:lnTo>
                    <a:pt x="115244" y="124912"/>
                  </a:lnTo>
                  <a:cubicBezTo>
                    <a:pt x="116155" y="127167"/>
                    <a:pt x="116383" y="127372"/>
                    <a:pt x="116383" y="127782"/>
                  </a:cubicBezTo>
                  <a:cubicBezTo>
                    <a:pt x="116383" y="129422"/>
                    <a:pt x="112056" y="132906"/>
                    <a:pt x="103174" y="133726"/>
                  </a:cubicBezTo>
                  <a:cubicBezTo>
                    <a:pt x="100668" y="133931"/>
                    <a:pt x="98619" y="134136"/>
                    <a:pt x="98619" y="137620"/>
                  </a:cubicBezTo>
                  <a:cubicBezTo>
                    <a:pt x="98619" y="140080"/>
                    <a:pt x="101124" y="140080"/>
                    <a:pt x="102035" y="140080"/>
                  </a:cubicBezTo>
                  <a:cubicBezTo>
                    <a:pt x="108412" y="140080"/>
                    <a:pt x="124354" y="139465"/>
                    <a:pt x="130731" y="139465"/>
                  </a:cubicBezTo>
                  <a:cubicBezTo>
                    <a:pt x="136424" y="139465"/>
                    <a:pt x="150317" y="140080"/>
                    <a:pt x="156011" y="140080"/>
                  </a:cubicBezTo>
                  <a:cubicBezTo>
                    <a:pt x="157605" y="140080"/>
                    <a:pt x="160338" y="140080"/>
                    <a:pt x="160338" y="136186"/>
                  </a:cubicBezTo>
                  <a:cubicBezTo>
                    <a:pt x="160338" y="133726"/>
                    <a:pt x="158060" y="133726"/>
                    <a:pt x="156238" y="133726"/>
                  </a:cubicBezTo>
                  <a:cubicBezTo>
                    <a:pt x="140979" y="133521"/>
                    <a:pt x="140524" y="132906"/>
                    <a:pt x="136652" y="124707"/>
                  </a:cubicBezTo>
                  <a:cubicBezTo>
                    <a:pt x="127770" y="105645"/>
                    <a:pt x="112511" y="73669"/>
                    <a:pt x="107273" y="61371"/>
                  </a:cubicBezTo>
                  <a:cubicBezTo>
                    <a:pt x="122760" y="47023"/>
                    <a:pt x="146673" y="22632"/>
                    <a:pt x="153961" y="16892"/>
                  </a:cubicBezTo>
                  <a:cubicBezTo>
                    <a:pt x="160566" y="11973"/>
                    <a:pt x="169220" y="7054"/>
                    <a:pt x="182885" y="6439"/>
                  </a:cubicBezTo>
                  <a:cubicBezTo>
                    <a:pt x="185845" y="6234"/>
                    <a:pt x="187895" y="6234"/>
                    <a:pt x="187895" y="2339"/>
                  </a:cubicBezTo>
                  <a:cubicBezTo>
                    <a:pt x="187895" y="2134"/>
                    <a:pt x="187895" y="85"/>
                    <a:pt x="184934" y="85"/>
                  </a:cubicBezTo>
                  <a:cubicBezTo>
                    <a:pt x="178102" y="85"/>
                    <a:pt x="170586" y="700"/>
                    <a:pt x="163526" y="700"/>
                  </a:cubicBezTo>
                  <a:cubicBezTo>
                    <a:pt x="155100" y="700"/>
                    <a:pt x="146445" y="85"/>
                    <a:pt x="138246" y="85"/>
                  </a:cubicBezTo>
                  <a:cubicBezTo>
                    <a:pt x="136880" y="85"/>
                    <a:pt x="133919" y="85"/>
                    <a:pt x="133919" y="4184"/>
                  </a:cubicBezTo>
                  <a:cubicBezTo>
                    <a:pt x="133919" y="5619"/>
                    <a:pt x="135058" y="6234"/>
                    <a:pt x="136652" y="6439"/>
                  </a:cubicBezTo>
                  <a:cubicBezTo>
                    <a:pt x="138702" y="6644"/>
                    <a:pt x="145762" y="7054"/>
                    <a:pt x="145762" y="12793"/>
                  </a:cubicBezTo>
                  <a:cubicBezTo>
                    <a:pt x="145762" y="15662"/>
                    <a:pt x="143257" y="18327"/>
                    <a:pt x="141435" y="20172"/>
                  </a:cubicBezTo>
                  <a:lnTo>
                    <a:pt x="104540" y="5583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4" name="Freeform 1453">
              <a:extLst>
                <a:ext uri="{FF2B5EF4-FFF2-40B4-BE49-F238E27FC236}">
                  <a16:creationId xmlns:a16="http://schemas.microsoft.com/office/drawing/2014/main" id="{B8F6019E-3C6E-5CB5-43D4-FF9320605420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6470044" y="2943114"/>
              <a:ext cx="48304" cy="96561"/>
            </a:xfrm>
            <a:custGeom>
              <a:avLst/>
              <a:gdLst>
                <a:gd name="csX0" fmla="*/ 44401 w 48304"/>
                <a:gd name="csY0" fmla="*/ 5538 h 96561"/>
                <a:gd name="csX1" fmla="*/ 38024 w 48304"/>
                <a:gd name="csY1" fmla="*/ 86 h 96561"/>
                <a:gd name="csX2" fmla="*/ 29096 w 48304"/>
                <a:gd name="csY2" fmla="*/ 7978 h 96561"/>
                <a:gd name="csX3" fmla="*/ 35473 w 48304"/>
                <a:gd name="csY3" fmla="*/ 13430 h 96561"/>
                <a:gd name="csX4" fmla="*/ 44401 w 48304"/>
                <a:gd name="csY4" fmla="*/ 5538 h 96561"/>
                <a:gd name="csX5" fmla="*/ 11878 w 48304"/>
                <a:gd name="csY5" fmla="*/ 78426 h 96561"/>
                <a:gd name="csX6" fmla="*/ 10444 w 48304"/>
                <a:gd name="csY6" fmla="*/ 84452 h 96561"/>
                <a:gd name="csX7" fmla="*/ 25589 w 48304"/>
                <a:gd name="csY7" fmla="*/ 96648 h 96561"/>
                <a:gd name="csX8" fmla="*/ 48546 w 48304"/>
                <a:gd name="csY8" fmla="*/ 74696 h 96561"/>
                <a:gd name="csX9" fmla="*/ 45995 w 48304"/>
                <a:gd name="csY9" fmla="*/ 72831 h 96561"/>
                <a:gd name="csX10" fmla="*/ 42966 w 48304"/>
                <a:gd name="csY10" fmla="*/ 75270 h 96561"/>
                <a:gd name="csX11" fmla="*/ 26067 w 48304"/>
                <a:gd name="csY11" fmla="*/ 92631 h 96561"/>
                <a:gd name="csX12" fmla="*/ 22081 w 48304"/>
                <a:gd name="csY12" fmla="*/ 87609 h 96561"/>
                <a:gd name="csX13" fmla="*/ 24632 w 48304"/>
                <a:gd name="csY13" fmla="*/ 78426 h 96561"/>
                <a:gd name="csX14" fmla="*/ 29734 w 48304"/>
                <a:gd name="csY14" fmla="*/ 66948 h 96561"/>
                <a:gd name="csX15" fmla="*/ 37545 w 48304"/>
                <a:gd name="csY15" fmla="*/ 48726 h 96561"/>
                <a:gd name="csX16" fmla="*/ 38502 w 48304"/>
                <a:gd name="csY16" fmla="*/ 44135 h 96561"/>
                <a:gd name="csX17" fmla="*/ 23357 w 48304"/>
                <a:gd name="csY17" fmla="*/ 31939 h 96561"/>
                <a:gd name="csX18" fmla="*/ 241 w 48304"/>
                <a:gd name="csY18" fmla="*/ 53891 h 96561"/>
                <a:gd name="csX19" fmla="*/ 2951 w 48304"/>
                <a:gd name="csY19" fmla="*/ 55756 h 96561"/>
                <a:gd name="csX20" fmla="*/ 5820 w 48304"/>
                <a:gd name="csY20" fmla="*/ 53461 h 96561"/>
                <a:gd name="csX21" fmla="*/ 22879 w 48304"/>
                <a:gd name="csY21" fmla="*/ 35956 h 96561"/>
                <a:gd name="csX22" fmla="*/ 26864 w 48304"/>
                <a:gd name="csY22" fmla="*/ 40978 h 96561"/>
                <a:gd name="csX23" fmla="*/ 21922 w 48304"/>
                <a:gd name="csY23" fmla="*/ 55326 h 96561"/>
                <a:gd name="csX24" fmla="*/ 11878 w 48304"/>
                <a:gd name="csY24" fmla="*/ 78426 h 965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8304" h="96561">
                  <a:moveTo>
                    <a:pt x="44401" y="5538"/>
                  </a:moveTo>
                  <a:cubicBezTo>
                    <a:pt x="44401" y="3243"/>
                    <a:pt x="42488" y="86"/>
                    <a:pt x="38024" y="86"/>
                  </a:cubicBezTo>
                  <a:cubicBezTo>
                    <a:pt x="33719" y="86"/>
                    <a:pt x="29096" y="3817"/>
                    <a:pt x="29096" y="7978"/>
                  </a:cubicBezTo>
                  <a:cubicBezTo>
                    <a:pt x="29096" y="10417"/>
                    <a:pt x="31169" y="13430"/>
                    <a:pt x="35473" y="13430"/>
                  </a:cubicBezTo>
                  <a:cubicBezTo>
                    <a:pt x="40096" y="13430"/>
                    <a:pt x="44401" y="9412"/>
                    <a:pt x="44401" y="5538"/>
                  </a:cubicBezTo>
                  <a:close/>
                  <a:moveTo>
                    <a:pt x="11878" y="78426"/>
                  </a:moveTo>
                  <a:cubicBezTo>
                    <a:pt x="11241" y="80291"/>
                    <a:pt x="10444" y="82013"/>
                    <a:pt x="10444" y="84452"/>
                  </a:cubicBezTo>
                  <a:cubicBezTo>
                    <a:pt x="10444" y="91196"/>
                    <a:pt x="16821" y="96648"/>
                    <a:pt x="25589" y="96648"/>
                  </a:cubicBezTo>
                  <a:cubicBezTo>
                    <a:pt x="41531" y="96648"/>
                    <a:pt x="48546" y="76848"/>
                    <a:pt x="48546" y="74696"/>
                  </a:cubicBezTo>
                  <a:cubicBezTo>
                    <a:pt x="48546" y="72831"/>
                    <a:pt x="46473" y="72831"/>
                    <a:pt x="45995" y="72831"/>
                  </a:cubicBezTo>
                  <a:cubicBezTo>
                    <a:pt x="43763" y="72831"/>
                    <a:pt x="43603" y="73691"/>
                    <a:pt x="42966" y="75270"/>
                  </a:cubicBezTo>
                  <a:cubicBezTo>
                    <a:pt x="39299" y="86748"/>
                    <a:pt x="32284" y="92631"/>
                    <a:pt x="26067" y="92631"/>
                  </a:cubicBezTo>
                  <a:cubicBezTo>
                    <a:pt x="22879" y="92631"/>
                    <a:pt x="22081" y="90766"/>
                    <a:pt x="22081" y="87609"/>
                  </a:cubicBezTo>
                  <a:cubicBezTo>
                    <a:pt x="22081" y="84309"/>
                    <a:pt x="23197" y="81583"/>
                    <a:pt x="24632" y="78426"/>
                  </a:cubicBezTo>
                  <a:cubicBezTo>
                    <a:pt x="26226" y="74552"/>
                    <a:pt x="27980" y="70678"/>
                    <a:pt x="29734" y="66948"/>
                  </a:cubicBezTo>
                  <a:cubicBezTo>
                    <a:pt x="31169" y="63504"/>
                    <a:pt x="36908" y="50448"/>
                    <a:pt x="37545" y="48726"/>
                  </a:cubicBezTo>
                  <a:cubicBezTo>
                    <a:pt x="38024" y="47291"/>
                    <a:pt x="38502" y="45569"/>
                    <a:pt x="38502" y="44135"/>
                  </a:cubicBezTo>
                  <a:cubicBezTo>
                    <a:pt x="38502" y="37391"/>
                    <a:pt x="32125" y="31939"/>
                    <a:pt x="23357" y="31939"/>
                  </a:cubicBezTo>
                  <a:cubicBezTo>
                    <a:pt x="7574" y="31939"/>
                    <a:pt x="241" y="51452"/>
                    <a:pt x="241" y="53891"/>
                  </a:cubicBezTo>
                  <a:cubicBezTo>
                    <a:pt x="241" y="55756"/>
                    <a:pt x="2473" y="55756"/>
                    <a:pt x="2951" y="55756"/>
                  </a:cubicBezTo>
                  <a:cubicBezTo>
                    <a:pt x="5183" y="55756"/>
                    <a:pt x="5342" y="55039"/>
                    <a:pt x="5820" y="53461"/>
                  </a:cubicBezTo>
                  <a:cubicBezTo>
                    <a:pt x="9965" y="41121"/>
                    <a:pt x="16980" y="35956"/>
                    <a:pt x="22879" y="35956"/>
                  </a:cubicBezTo>
                  <a:cubicBezTo>
                    <a:pt x="25429" y="35956"/>
                    <a:pt x="26864" y="37104"/>
                    <a:pt x="26864" y="40978"/>
                  </a:cubicBezTo>
                  <a:cubicBezTo>
                    <a:pt x="26864" y="44278"/>
                    <a:pt x="25908" y="46430"/>
                    <a:pt x="21922" y="55326"/>
                  </a:cubicBezTo>
                  <a:lnTo>
                    <a:pt x="11878" y="78426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5" name="Freeform 1454">
              <a:extLst>
                <a:ext uri="{FF2B5EF4-FFF2-40B4-BE49-F238E27FC236}">
                  <a16:creationId xmlns:a16="http://schemas.microsoft.com/office/drawing/2014/main" id="{73ECEB02-910B-0360-26E8-A60E047414CC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6551356" y="2853768"/>
              <a:ext cx="52837" cy="204971"/>
            </a:xfrm>
            <a:custGeom>
              <a:avLst/>
              <a:gdLst>
                <a:gd name="csX0" fmla="*/ 53081 w 52837"/>
                <a:gd name="csY0" fmla="*/ 102570 h 204971"/>
                <a:gd name="csX1" fmla="*/ 38050 w 52837"/>
                <a:gd name="csY1" fmla="*/ 38619 h 204971"/>
                <a:gd name="csX2" fmla="*/ 2521 w 52837"/>
                <a:gd name="csY2" fmla="*/ 85 h 204971"/>
                <a:gd name="csX3" fmla="*/ 244 w 52837"/>
                <a:gd name="csY3" fmla="*/ 2134 h 204971"/>
                <a:gd name="csX4" fmla="*/ 4571 w 52837"/>
                <a:gd name="csY4" fmla="*/ 6849 h 204971"/>
                <a:gd name="csX5" fmla="*/ 39872 w 52837"/>
                <a:gd name="csY5" fmla="*/ 102570 h 204971"/>
                <a:gd name="csX6" fmla="*/ 3205 w 52837"/>
                <a:gd name="csY6" fmla="*/ 199522 h 204971"/>
                <a:gd name="csX7" fmla="*/ 244 w 52837"/>
                <a:gd name="csY7" fmla="*/ 203006 h 204971"/>
                <a:gd name="csX8" fmla="*/ 2521 w 52837"/>
                <a:gd name="csY8" fmla="*/ 205056 h 204971"/>
                <a:gd name="csX9" fmla="*/ 38733 w 52837"/>
                <a:gd name="csY9" fmla="*/ 165087 h 204971"/>
                <a:gd name="csX10" fmla="*/ 53081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1" y="102570"/>
                  </a:moveTo>
                  <a:cubicBezTo>
                    <a:pt x="53081" y="86583"/>
                    <a:pt x="50576" y="61781"/>
                    <a:pt x="38050" y="38619"/>
                  </a:cubicBezTo>
                  <a:cubicBezTo>
                    <a:pt x="24385" y="13408"/>
                    <a:pt x="4799" y="85"/>
                    <a:pt x="2521" y="85"/>
                  </a:cubicBezTo>
                  <a:cubicBezTo>
                    <a:pt x="1155" y="85"/>
                    <a:pt x="244" y="905"/>
                    <a:pt x="244" y="2134"/>
                  </a:cubicBezTo>
                  <a:cubicBezTo>
                    <a:pt x="244" y="2749"/>
                    <a:pt x="244" y="3159"/>
                    <a:pt x="4571" y="6849"/>
                  </a:cubicBezTo>
                  <a:cubicBezTo>
                    <a:pt x="26890" y="27141"/>
                    <a:pt x="39872" y="59731"/>
                    <a:pt x="39872" y="102570"/>
                  </a:cubicBezTo>
                  <a:cubicBezTo>
                    <a:pt x="39872" y="137620"/>
                    <a:pt x="31445" y="173695"/>
                    <a:pt x="3205" y="199522"/>
                  </a:cubicBezTo>
                  <a:cubicBezTo>
                    <a:pt x="244" y="201981"/>
                    <a:pt x="244" y="202391"/>
                    <a:pt x="244" y="203006"/>
                  </a:cubicBezTo>
                  <a:cubicBezTo>
                    <a:pt x="244" y="204236"/>
                    <a:pt x="1155" y="205056"/>
                    <a:pt x="2521" y="205056"/>
                  </a:cubicBezTo>
                  <a:cubicBezTo>
                    <a:pt x="4799" y="205056"/>
                    <a:pt x="25296" y="191118"/>
                    <a:pt x="38733" y="165087"/>
                  </a:cubicBezTo>
                  <a:cubicBezTo>
                    <a:pt x="50348" y="142540"/>
                    <a:pt x="53081" y="119788"/>
                    <a:pt x="53081" y="102570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8" name="Group 47" descr="\documentclass{article}&#10;\usepackage{amsmath}&#10;\pagestyle{empty}&#10;\begin{document}&#10;&#10;\begin{equation*}&#10;H(X)=-\sum_{i=1}^{N}&#10;p(x_i)\log_2{p(x_i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6D23B192-5F41-7C7A-63E1-EEBB086D7FF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257800" y="1231900"/>
            <a:ext cx="2589530" cy="590108"/>
            <a:chOff x="8704110" y="2547812"/>
            <a:chExt cx="2589530" cy="59010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EAF6DB9-5AF9-33DF-650C-17AC6D414AE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04110" y="2759384"/>
              <a:ext cx="170455" cy="138267"/>
            </a:xfrm>
            <a:custGeom>
              <a:avLst/>
              <a:gdLst>
                <a:gd name="csX0" fmla="*/ 146736 w 170455"/>
                <a:gd name="csY0" fmla="*/ 15670 h 138267"/>
                <a:gd name="csX1" fmla="*/ 163741 w 170455"/>
                <a:gd name="csY1" fmla="*/ 6358 h 138267"/>
                <a:gd name="csX2" fmla="*/ 170624 w 170455"/>
                <a:gd name="csY2" fmla="*/ 2309 h 138267"/>
                <a:gd name="csX3" fmla="*/ 167790 w 170455"/>
                <a:gd name="csY3" fmla="*/ 82 h 138267"/>
                <a:gd name="csX4" fmla="*/ 141878 w 170455"/>
                <a:gd name="csY4" fmla="*/ 689 h 138267"/>
                <a:gd name="csX5" fmla="*/ 115763 w 170455"/>
                <a:gd name="csY5" fmla="*/ 82 h 138267"/>
                <a:gd name="csX6" fmla="*/ 111917 w 170455"/>
                <a:gd name="csY6" fmla="*/ 4131 h 138267"/>
                <a:gd name="csX7" fmla="*/ 117585 w 170455"/>
                <a:gd name="csY7" fmla="*/ 6358 h 138267"/>
                <a:gd name="csX8" fmla="*/ 125278 w 170455"/>
                <a:gd name="csY8" fmla="*/ 6763 h 138267"/>
                <a:gd name="csX9" fmla="*/ 130744 w 170455"/>
                <a:gd name="csY9" fmla="*/ 10002 h 138267"/>
                <a:gd name="csX10" fmla="*/ 129934 w 170455"/>
                <a:gd name="csY10" fmla="*/ 13848 h 138267"/>
                <a:gd name="csX11" fmla="*/ 117787 w 170455"/>
                <a:gd name="csY11" fmla="*/ 63244 h 138267"/>
                <a:gd name="csX12" fmla="*/ 56043 w 170455"/>
                <a:gd name="csY12" fmla="*/ 63244 h 138267"/>
                <a:gd name="csX13" fmla="*/ 67987 w 170455"/>
                <a:gd name="csY13" fmla="*/ 15670 h 138267"/>
                <a:gd name="csX14" fmla="*/ 84992 w 170455"/>
                <a:gd name="csY14" fmla="*/ 6358 h 138267"/>
                <a:gd name="csX15" fmla="*/ 91875 w 170455"/>
                <a:gd name="csY15" fmla="*/ 2309 h 138267"/>
                <a:gd name="csX16" fmla="*/ 89041 w 170455"/>
                <a:gd name="csY16" fmla="*/ 82 h 138267"/>
                <a:gd name="csX17" fmla="*/ 63128 w 170455"/>
                <a:gd name="csY17" fmla="*/ 689 h 138267"/>
                <a:gd name="csX18" fmla="*/ 37013 w 170455"/>
                <a:gd name="csY18" fmla="*/ 82 h 138267"/>
                <a:gd name="csX19" fmla="*/ 33167 w 170455"/>
                <a:gd name="csY19" fmla="*/ 4131 h 138267"/>
                <a:gd name="csX20" fmla="*/ 38835 w 170455"/>
                <a:gd name="csY20" fmla="*/ 6358 h 138267"/>
                <a:gd name="csX21" fmla="*/ 46528 w 170455"/>
                <a:gd name="csY21" fmla="*/ 6763 h 138267"/>
                <a:gd name="csX22" fmla="*/ 51994 w 170455"/>
                <a:gd name="csY22" fmla="*/ 10002 h 138267"/>
                <a:gd name="csX23" fmla="*/ 51184 w 170455"/>
                <a:gd name="csY23" fmla="*/ 13848 h 138267"/>
                <a:gd name="csX24" fmla="*/ 24057 w 170455"/>
                <a:gd name="csY24" fmla="*/ 122559 h 138267"/>
                <a:gd name="csX25" fmla="*/ 5635 w 170455"/>
                <a:gd name="csY25" fmla="*/ 132073 h 138267"/>
                <a:gd name="csX26" fmla="*/ 169 w 170455"/>
                <a:gd name="csY26" fmla="*/ 136122 h 138267"/>
                <a:gd name="csX27" fmla="*/ 3003 w 170455"/>
                <a:gd name="csY27" fmla="*/ 138349 h 138267"/>
                <a:gd name="csX28" fmla="*/ 28713 w 170455"/>
                <a:gd name="csY28" fmla="*/ 137742 h 138267"/>
                <a:gd name="csX29" fmla="*/ 41670 w 170455"/>
                <a:gd name="csY29" fmla="*/ 137944 h 138267"/>
                <a:gd name="csX30" fmla="*/ 54828 w 170455"/>
                <a:gd name="csY30" fmla="*/ 138349 h 138267"/>
                <a:gd name="csX31" fmla="*/ 58877 w 170455"/>
                <a:gd name="csY31" fmla="*/ 134300 h 138267"/>
                <a:gd name="csX32" fmla="*/ 53209 w 170455"/>
                <a:gd name="csY32" fmla="*/ 132073 h 138267"/>
                <a:gd name="csX33" fmla="*/ 40050 w 170455"/>
                <a:gd name="csY33" fmla="*/ 128429 h 138267"/>
                <a:gd name="csX34" fmla="*/ 40657 w 170455"/>
                <a:gd name="csY34" fmla="*/ 124988 h 138267"/>
                <a:gd name="csX35" fmla="*/ 54423 w 170455"/>
                <a:gd name="csY35" fmla="*/ 69519 h 138267"/>
                <a:gd name="csX36" fmla="*/ 116168 w 170455"/>
                <a:gd name="csY36" fmla="*/ 69519 h 138267"/>
                <a:gd name="csX37" fmla="*/ 102199 w 170455"/>
                <a:gd name="csY37" fmla="*/ 125393 h 138267"/>
                <a:gd name="csX38" fmla="*/ 83777 w 170455"/>
                <a:gd name="csY38" fmla="*/ 132073 h 138267"/>
                <a:gd name="csX39" fmla="*/ 78919 w 170455"/>
                <a:gd name="csY39" fmla="*/ 136122 h 138267"/>
                <a:gd name="csX40" fmla="*/ 81753 w 170455"/>
                <a:gd name="csY40" fmla="*/ 138349 h 138267"/>
                <a:gd name="csX41" fmla="*/ 107463 w 170455"/>
                <a:gd name="csY41" fmla="*/ 137742 h 138267"/>
                <a:gd name="csX42" fmla="*/ 120419 w 170455"/>
                <a:gd name="csY42" fmla="*/ 137944 h 138267"/>
                <a:gd name="csX43" fmla="*/ 133578 w 170455"/>
                <a:gd name="csY43" fmla="*/ 138349 h 138267"/>
                <a:gd name="csX44" fmla="*/ 137627 w 170455"/>
                <a:gd name="csY44" fmla="*/ 134300 h 138267"/>
                <a:gd name="csX45" fmla="*/ 131958 w 170455"/>
                <a:gd name="csY45" fmla="*/ 132073 h 138267"/>
                <a:gd name="csX46" fmla="*/ 118800 w 170455"/>
                <a:gd name="csY46" fmla="*/ 128429 h 138267"/>
                <a:gd name="csX47" fmla="*/ 119407 w 170455"/>
                <a:gd name="csY47" fmla="*/ 124988 h 138267"/>
                <a:gd name="csX48" fmla="*/ 146736 w 170455"/>
                <a:gd name="csY48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70455" h="138267">
                  <a:moveTo>
                    <a:pt x="146736" y="15670"/>
                  </a:moveTo>
                  <a:cubicBezTo>
                    <a:pt x="148558" y="8382"/>
                    <a:pt x="148963" y="6358"/>
                    <a:pt x="163741" y="6358"/>
                  </a:cubicBezTo>
                  <a:cubicBezTo>
                    <a:pt x="169005" y="6358"/>
                    <a:pt x="170624" y="6358"/>
                    <a:pt x="170624" y="2309"/>
                  </a:cubicBezTo>
                  <a:cubicBezTo>
                    <a:pt x="170624" y="82"/>
                    <a:pt x="168398" y="82"/>
                    <a:pt x="167790" y="82"/>
                  </a:cubicBezTo>
                  <a:cubicBezTo>
                    <a:pt x="162122" y="82"/>
                    <a:pt x="147546" y="689"/>
                    <a:pt x="141878" y="689"/>
                  </a:cubicBezTo>
                  <a:cubicBezTo>
                    <a:pt x="136007" y="689"/>
                    <a:pt x="121634" y="82"/>
                    <a:pt x="115763" y="82"/>
                  </a:cubicBezTo>
                  <a:cubicBezTo>
                    <a:pt x="114143" y="82"/>
                    <a:pt x="111917" y="82"/>
                    <a:pt x="111917" y="4131"/>
                  </a:cubicBezTo>
                  <a:cubicBezTo>
                    <a:pt x="111917" y="6358"/>
                    <a:pt x="113739" y="6358"/>
                    <a:pt x="117585" y="6358"/>
                  </a:cubicBezTo>
                  <a:cubicBezTo>
                    <a:pt x="117990" y="6358"/>
                    <a:pt x="121836" y="6358"/>
                    <a:pt x="125278" y="6763"/>
                  </a:cubicBezTo>
                  <a:cubicBezTo>
                    <a:pt x="128922" y="7167"/>
                    <a:pt x="130744" y="7370"/>
                    <a:pt x="130744" y="10002"/>
                  </a:cubicBezTo>
                  <a:cubicBezTo>
                    <a:pt x="130744" y="10811"/>
                    <a:pt x="130541" y="11216"/>
                    <a:pt x="129934" y="13848"/>
                  </a:cubicBezTo>
                  <a:lnTo>
                    <a:pt x="117787" y="63244"/>
                  </a:lnTo>
                  <a:lnTo>
                    <a:pt x="56043" y="63244"/>
                  </a:lnTo>
                  <a:lnTo>
                    <a:pt x="67987" y="15670"/>
                  </a:lnTo>
                  <a:cubicBezTo>
                    <a:pt x="69809" y="8382"/>
                    <a:pt x="70416" y="6358"/>
                    <a:pt x="84992" y="6358"/>
                  </a:cubicBezTo>
                  <a:cubicBezTo>
                    <a:pt x="90255" y="6358"/>
                    <a:pt x="91875" y="6358"/>
                    <a:pt x="91875" y="2309"/>
                  </a:cubicBezTo>
                  <a:cubicBezTo>
                    <a:pt x="91875" y="82"/>
                    <a:pt x="89648" y="82"/>
                    <a:pt x="89041" y="82"/>
                  </a:cubicBezTo>
                  <a:cubicBezTo>
                    <a:pt x="83372" y="82"/>
                    <a:pt x="68797" y="689"/>
                    <a:pt x="63128" y="689"/>
                  </a:cubicBezTo>
                  <a:cubicBezTo>
                    <a:pt x="57258" y="689"/>
                    <a:pt x="42884" y="82"/>
                    <a:pt x="37013" y="82"/>
                  </a:cubicBezTo>
                  <a:cubicBezTo>
                    <a:pt x="35394" y="82"/>
                    <a:pt x="33167" y="82"/>
                    <a:pt x="33167" y="4131"/>
                  </a:cubicBezTo>
                  <a:cubicBezTo>
                    <a:pt x="33167" y="6358"/>
                    <a:pt x="34989" y="6358"/>
                    <a:pt x="38835" y="6358"/>
                  </a:cubicBezTo>
                  <a:cubicBezTo>
                    <a:pt x="39240" y="6358"/>
                    <a:pt x="43087" y="6358"/>
                    <a:pt x="46528" y="6763"/>
                  </a:cubicBezTo>
                  <a:cubicBezTo>
                    <a:pt x="50172" y="7167"/>
                    <a:pt x="51994" y="7370"/>
                    <a:pt x="51994" y="10002"/>
                  </a:cubicBezTo>
                  <a:cubicBezTo>
                    <a:pt x="51994" y="10811"/>
                    <a:pt x="51792" y="11419"/>
                    <a:pt x="51184" y="13848"/>
                  </a:cubicBezTo>
                  <a:lnTo>
                    <a:pt x="24057" y="122559"/>
                  </a:lnTo>
                  <a:cubicBezTo>
                    <a:pt x="22033" y="130454"/>
                    <a:pt x="21628" y="132073"/>
                    <a:pt x="5635" y="132073"/>
                  </a:cubicBezTo>
                  <a:cubicBezTo>
                    <a:pt x="1991" y="132073"/>
                    <a:pt x="169" y="132073"/>
                    <a:pt x="169" y="136122"/>
                  </a:cubicBezTo>
                  <a:cubicBezTo>
                    <a:pt x="169" y="138349"/>
                    <a:pt x="2599" y="138349"/>
                    <a:pt x="3003" y="138349"/>
                  </a:cubicBezTo>
                  <a:cubicBezTo>
                    <a:pt x="8672" y="138349"/>
                    <a:pt x="23045" y="137742"/>
                    <a:pt x="28713" y="137742"/>
                  </a:cubicBezTo>
                  <a:cubicBezTo>
                    <a:pt x="32965" y="137742"/>
                    <a:pt x="37418" y="137944"/>
                    <a:pt x="41670" y="137944"/>
                  </a:cubicBezTo>
                  <a:cubicBezTo>
                    <a:pt x="46123" y="137944"/>
                    <a:pt x="50577" y="138349"/>
                    <a:pt x="54828" y="138349"/>
                  </a:cubicBezTo>
                  <a:cubicBezTo>
                    <a:pt x="56448" y="138349"/>
                    <a:pt x="58877" y="138349"/>
                    <a:pt x="58877" y="134300"/>
                  </a:cubicBezTo>
                  <a:cubicBezTo>
                    <a:pt x="58877" y="132073"/>
                    <a:pt x="57055" y="132073"/>
                    <a:pt x="53209" y="132073"/>
                  </a:cubicBezTo>
                  <a:cubicBezTo>
                    <a:pt x="45718" y="132073"/>
                    <a:pt x="40050" y="132073"/>
                    <a:pt x="40050" y="128429"/>
                  </a:cubicBezTo>
                  <a:cubicBezTo>
                    <a:pt x="40050" y="127215"/>
                    <a:pt x="40455" y="126203"/>
                    <a:pt x="40657" y="124988"/>
                  </a:cubicBezTo>
                  <a:lnTo>
                    <a:pt x="54423" y="69519"/>
                  </a:lnTo>
                  <a:lnTo>
                    <a:pt x="116168" y="69519"/>
                  </a:lnTo>
                  <a:cubicBezTo>
                    <a:pt x="107665" y="103124"/>
                    <a:pt x="103009" y="122356"/>
                    <a:pt x="102199" y="125393"/>
                  </a:cubicBezTo>
                  <a:cubicBezTo>
                    <a:pt x="100175" y="131871"/>
                    <a:pt x="96329" y="132073"/>
                    <a:pt x="83777" y="132073"/>
                  </a:cubicBezTo>
                  <a:cubicBezTo>
                    <a:pt x="80741" y="132073"/>
                    <a:pt x="78919" y="132073"/>
                    <a:pt x="78919" y="136122"/>
                  </a:cubicBezTo>
                  <a:cubicBezTo>
                    <a:pt x="78919" y="138349"/>
                    <a:pt x="81348" y="138349"/>
                    <a:pt x="81753" y="138349"/>
                  </a:cubicBezTo>
                  <a:cubicBezTo>
                    <a:pt x="87421" y="138349"/>
                    <a:pt x="101795" y="137742"/>
                    <a:pt x="107463" y="137742"/>
                  </a:cubicBezTo>
                  <a:cubicBezTo>
                    <a:pt x="111714" y="137742"/>
                    <a:pt x="116168" y="137944"/>
                    <a:pt x="120419" y="137944"/>
                  </a:cubicBezTo>
                  <a:cubicBezTo>
                    <a:pt x="124873" y="137944"/>
                    <a:pt x="129326" y="138349"/>
                    <a:pt x="133578" y="138349"/>
                  </a:cubicBezTo>
                  <a:cubicBezTo>
                    <a:pt x="135197" y="138349"/>
                    <a:pt x="137627" y="138349"/>
                    <a:pt x="137627" y="134300"/>
                  </a:cubicBezTo>
                  <a:cubicBezTo>
                    <a:pt x="137627" y="132073"/>
                    <a:pt x="135805" y="132073"/>
                    <a:pt x="131958" y="132073"/>
                  </a:cubicBezTo>
                  <a:cubicBezTo>
                    <a:pt x="124468" y="132073"/>
                    <a:pt x="118800" y="132073"/>
                    <a:pt x="118800" y="128429"/>
                  </a:cubicBezTo>
                  <a:cubicBezTo>
                    <a:pt x="118800" y="127215"/>
                    <a:pt x="119204" y="126203"/>
                    <a:pt x="119407" y="124988"/>
                  </a:cubicBezTo>
                  <a:lnTo>
                    <a:pt x="146736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1BC5869-FB2F-23C4-C638-F95F84B70944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900983" y="2745821"/>
              <a:ext cx="46966" cy="202440"/>
            </a:xfrm>
            <a:custGeom>
              <a:avLst/>
              <a:gdLst>
                <a:gd name="csX0" fmla="*/ 47145 w 46966"/>
                <a:gd name="csY0" fmla="*/ 200498 h 202440"/>
                <a:gd name="csX1" fmla="*/ 43703 w 46966"/>
                <a:gd name="csY1" fmla="*/ 196045 h 202440"/>
                <a:gd name="csX2" fmla="*/ 11920 w 46966"/>
                <a:gd name="csY2" fmla="*/ 101302 h 202440"/>
                <a:gd name="csX3" fmla="*/ 44513 w 46966"/>
                <a:gd name="csY3" fmla="*/ 5548 h 202440"/>
                <a:gd name="csX4" fmla="*/ 47145 w 46966"/>
                <a:gd name="csY4" fmla="*/ 2106 h 202440"/>
                <a:gd name="csX5" fmla="*/ 45120 w 46966"/>
                <a:gd name="csY5" fmla="*/ 82 h 202440"/>
                <a:gd name="csX6" fmla="*/ 12932 w 46966"/>
                <a:gd name="csY6" fmla="*/ 39558 h 202440"/>
                <a:gd name="csX7" fmla="*/ 178 w 46966"/>
                <a:gd name="csY7" fmla="*/ 101302 h 202440"/>
                <a:gd name="csX8" fmla="*/ 13539 w 46966"/>
                <a:gd name="csY8" fmla="*/ 164464 h 202440"/>
                <a:gd name="csX9" fmla="*/ 45120 w 46966"/>
                <a:gd name="csY9" fmla="*/ 202523 h 202440"/>
                <a:gd name="csX10" fmla="*/ 47145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45" y="200498"/>
                  </a:moveTo>
                  <a:cubicBezTo>
                    <a:pt x="47145" y="199891"/>
                    <a:pt x="47145" y="199486"/>
                    <a:pt x="43703" y="196045"/>
                  </a:cubicBezTo>
                  <a:cubicBezTo>
                    <a:pt x="18398" y="170537"/>
                    <a:pt x="11920" y="132276"/>
                    <a:pt x="11920" y="101302"/>
                  </a:cubicBezTo>
                  <a:cubicBezTo>
                    <a:pt x="11920" y="66078"/>
                    <a:pt x="19613" y="30853"/>
                    <a:pt x="44513" y="5548"/>
                  </a:cubicBezTo>
                  <a:cubicBezTo>
                    <a:pt x="47145" y="3119"/>
                    <a:pt x="47145" y="2714"/>
                    <a:pt x="47145" y="2106"/>
                  </a:cubicBezTo>
                  <a:cubicBezTo>
                    <a:pt x="47145" y="689"/>
                    <a:pt x="46335" y="82"/>
                    <a:pt x="45120" y="82"/>
                  </a:cubicBezTo>
                  <a:cubicBezTo>
                    <a:pt x="43096" y="82"/>
                    <a:pt x="24876" y="13848"/>
                    <a:pt x="12932" y="39558"/>
                  </a:cubicBezTo>
                  <a:cubicBezTo>
                    <a:pt x="2608" y="61826"/>
                    <a:pt x="178" y="84297"/>
                    <a:pt x="178" y="101302"/>
                  </a:cubicBezTo>
                  <a:cubicBezTo>
                    <a:pt x="178" y="117093"/>
                    <a:pt x="2405" y="141588"/>
                    <a:pt x="13539" y="164464"/>
                  </a:cubicBezTo>
                  <a:cubicBezTo>
                    <a:pt x="25686" y="189364"/>
                    <a:pt x="43096" y="202523"/>
                    <a:pt x="45120" y="202523"/>
                  </a:cubicBezTo>
                  <a:cubicBezTo>
                    <a:pt x="46335" y="202523"/>
                    <a:pt x="47145" y="201916"/>
                    <a:pt x="47145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04F964-73AD-3266-CDD5-AD5F2901308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965135" y="2759384"/>
              <a:ext cx="166811" cy="138267"/>
            </a:xfrm>
            <a:custGeom>
              <a:avLst/>
              <a:gdLst>
                <a:gd name="csX0" fmla="*/ 92900 w 166811"/>
                <a:gd name="csY0" fmla="*/ 55146 h 138267"/>
                <a:gd name="csX1" fmla="*/ 75895 w 166811"/>
                <a:gd name="csY1" fmla="*/ 14860 h 138267"/>
                <a:gd name="csX2" fmla="*/ 74883 w 166811"/>
                <a:gd name="csY2" fmla="*/ 12228 h 138267"/>
                <a:gd name="csX3" fmla="*/ 86827 w 166811"/>
                <a:gd name="csY3" fmla="*/ 6358 h 138267"/>
                <a:gd name="csX4" fmla="*/ 90876 w 166811"/>
                <a:gd name="csY4" fmla="*/ 2511 h 138267"/>
                <a:gd name="csX5" fmla="*/ 87839 w 166811"/>
                <a:gd name="csY5" fmla="*/ 82 h 138267"/>
                <a:gd name="csX6" fmla="*/ 62332 w 166811"/>
                <a:gd name="csY6" fmla="*/ 689 h 138267"/>
                <a:gd name="csX7" fmla="*/ 39658 w 166811"/>
                <a:gd name="csY7" fmla="*/ 82 h 138267"/>
                <a:gd name="csX8" fmla="*/ 36014 w 166811"/>
                <a:gd name="csY8" fmla="*/ 4131 h 138267"/>
                <a:gd name="csX9" fmla="*/ 40670 w 166811"/>
                <a:gd name="csY9" fmla="*/ 6358 h 138267"/>
                <a:gd name="csX10" fmla="*/ 55853 w 166811"/>
                <a:gd name="csY10" fmla="*/ 12836 h 138267"/>
                <a:gd name="csX11" fmla="*/ 79741 w 166811"/>
                <a:gd name="csY11" fmla="*/ 69317 h 138267"/>
                <a:gd name="csX12" fmla="*/ 37026 w 166811"/>
                <a:gd name="csY12" fmla="*/ 115271 h 138267"/>
                <a:gd name="csX13" fmla="*/ 34395 w 166811"/>
                <a:gd name="csY13" fmla="*/ 117498 h 138267"/>
                <a:gd name="csX14" fmla="*/ 4636 w 166811"/>
                <a:gd name="csY14" fmla="*/ 132073 h 138267"/>
                <a:gd name="csX15" fmla="*/ 182 w 166811"/>
                <a:gd name="csY15" fmla="*/ 136122 h 138267"/>
                <a:gd name="csX16" fmla="*/ 2814 w 166811"/>
                <a:gd name="csY16" fmla="*/ 138349 h 138267"/>
                <a:gd name="csX17" fmla="*/ 21843 w 166811"/>
                <a:gd name="csY17" fmla="*/ 137742 h 138267"/>
                <a:gd name="csX18" fmla="*/ 44517 w 166811"/>
                <a:gd name="csY18" fmla="*/ 138349 h 138267"/>
                <a:gd name="csX19" fmla="*/ 48161 w 166811"/>
                <a:gd name="csY19" fmla="*/ 134300 h 138267"/>
                <a:gd name="csX20" fmla="*/ 45731 w 166811"/>
                <a:gd name="csY20" fmla="*/ 132073 h 138267"/>
                <a:gd name="csX21" fmla="*/ 37634 w 166811"/>
                <a:gd name="csY21" fmla="*/ 125798 h 138267"/>
                <a:gd name="csX22" fmla="*/ 43100 w 166811"/>
                <a:gd name="csY22" fmla="*/ 116688 h 138267"/>
                <a:gd name="csX23" fmla="*/ 63749 w 166811"/>
                <a:gd name="csY23" fmla="*/ 94824 h 138267"/>
                <a:gd name="csX24" fmla="*/ 81968 w 166811"/>
                <a:gd name="csY24" fmla="*/ 74985 h 138267"/>
                <a:gd name="csX25" fmla="*/ 102415 w 166811"/>
                <a:gd name="csY25" fmla="*/ 123368 h 138267"/>
                <a:gd name="csX26" fmla="*/ 103427 w 166811"/>
                <a:gd name="csY26" fmla="*/ 126203 h 138267"/>
                <a:gd name="csX27" fmla="*/ 91685 w 166811"/>
                <a:gd name="csY27" fmla="*/ 132073 h 138267"/>
                <a:gd name="csX28" fmla="*/ 87637 w 166811"/>
                <a:gd name="csY28" fmla="*/ 135920 h 138267"/>
                <a:gd name="csX29" fmla="*/ 90673 w 166811"/>
                <a:gd name="csY29" fmla="*/ 138349 h 138267"/>
                <a:gd name="csX30" fmla="*/ 116181 w 166811"/>
                <a:gd name="csY30" fmla="*/ 137742 h 138267"/>
                <a:gd name="csX31" fmla="*/ 138652 w 166811"/>
                <a:gd name="csY31" fmla="*/ 138349 h 138267"/>
                <a:gd name="csX32" fmla="*/ 142498 w 166811"/>
                <a:gd name="csY32" fmla="*/ 134503 h 138267"/>
                <a:gd name="csX33" fmla="*/ 138854 w 166811"/>
                <a:gd name="csY33" fmla="*/ 132073 h 138267"/>
                <a:gd name="csX34" fmla="*/ 121444 w 166811"/>
                <a:gd name="csY34" fmla="*/ 123166 h 138267"/>
                <a:gd name="csX35" fmla="*/ 95329 w 166811"/>
                <a:gd name="csY35" fmla="*/ 60612 h 138267"/>
                <a:gd name="csX36" fmla="*/ 136830 w 166811"/>
                <a:gd name="csY36" fmla="*/ 16682 h 138267"/>
                <a:gd name="csX37" fmla="*/ 162540 w 166811"/>
                <a:gd name="csY37" fmla="*/ 6358 h 138267"/>
                <a:gd name="csX38" fmla="*/ 166993 w 166811"/>
                <a:gd name="csY38" fmla="*/ 2309 h 138267"/>
                <a:gd name="csX39" fmla="*/ 164362 w 166811"/>
                <a:gd name="csY39" fmla="*/ 82 h 138267"/>
                <a:gd name="csX40" fmla="*/ 145332 w 166811"/>
                <a:gd name="csY40" fmla="*/ 689 h 138267"/>
                <a:gd name="csX41" fmla="*/ 122861 w 166811"/>
                <a:gd name="csY41" fmla="*/ 82 h 138267"/>
                <a:gd name="csX42" fmla="*/ 119015 w 166811"/>
                <a:gd name="csY42" fmla="*/ 4131 h 138267"/>
                <a:gd name="csX43" fmla="*/ 121444 w 166811"/>
                <a:gd name="csY43" fmla="*/ 6358 h 138267"/>
                <a:gd name="csX44" fmla="*/ 129542 w 166811"/>
                <a:gd name="csY44" fmla="*/ 12633 h 138267"/>
                <a:gd name="csX45" fmla="*/ 125696 w 166811"/>
                <a:gd name="csY45" fmla="*/ 19921 h 138267"/>
                <a:gd name="csX46" fmla="*/ 92900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900" y="55146"/>
                  </a:moveTo>
                  <a:lnTo>
                    <a:pt x="75895" y="14860"/>
                  </a:lnTo>
                  <a:cubicBezTo>
                    <a:pt x="75288" y="13241"/>
                    <a:pt x="74883" y="12431"/>
                    <a:pt x="74883" y="12228"/>
                  </a:cubicBezTo>
                  <a:cubicBezTo>
                    <a:pt x="74883" y="11014"/>
                    <a:pt x="78324" y="7167"/>
                    <a:pt x="86827" y="6358"/>
                  </a:cubicBezTo>
                  <a:cubicBezTo>
                    <a:pt x="88851" y="6155"/>
                    <a:pt x="90876" y="5953"/>
                    <a:pt x="90876" y="2511"/>
                  </a:cubicBezTo>
                  <a:cubicBezTo>
                    <a:pt x="90876" y="82"/>
                    <a:pt x="88446" y="82"/>
                    <a:pt x="87839" y="82"/>
                  </a:cubicBezTo>
                  <a:cubicBezTo>
                    <a:pt x="79539" y="82"/>
                    <a:pt x="70834" y="689"/>
                    <a:pt x="62332" y="689"/>
                  </a:cubicBezTo>
                  <a:cubicBezTo>
                    <a:pt x="57271" y="689"/>
                    <a:pt x="44719" y="82"/>
                    <a:pt x="39658" y="82"/>
                  </a:cubicBezTo>
                  <a:cubicBezTo>
                    <a:pt x="38444" y="82"/>
                    <a:pt x="36014" y="82"/>
                    <a:pt x="36014" y="4131"/>
                  </a:cubicBezTo>
                  <a:cubicBezTo>
                    <a:pt x="36014" y="6358"/>
                    <a:pt x="38039" y="6358"/>
                    <a:pt x="40670" y="6358"/>
                  </a:cubicBezTo>
                  <a:cubicBezTo>
                    <a:pt x="52817" y="6358"/>
                    <a:pt x="54031" y="8382"/>
                    <a:pt x="55853" y="12836"/>
                  </a:cubicBezTo>
                  <a:lnTo>
                    <a:pt x="79741" y="69317"/>
                  </a:lnTo>
                  <a:lnTo>
                    <a:pt x="37026" y="115271"/>
                  </a:lnTo>
                  <a:lnTo>
                    <a:pt x="34395" y="117498"/>
                  </a:lnTo>
                  <a:cubicBezTo>
                    <a:pt x="24475" y="128227"/>
                    <a:pt x="14960" y="131466"/>
                    <a:pt x="4636" y="132073"/>
                  </a:cubicBezTo>
                  <a:cubicBezTo>
                    <a:pt x="2004" y="132276"/>
                    <a:pt x="182" y="132276"/>
                    <a:pt x="182" y="136122"/>
                  </a:cubicBezTo>
                  <a:cubicBezTo>
                    <a:pt x="182" y="136325"/>
                    <a:pt x="182" y="138349"/>
                    <a:pt x="2814" y="138349"/>
                  </a:cubicBezTo>
                  <a:cubicBezTo>
                    <a:pt x="8887" y="138349"/>
                    <a:pt x="15568" y="137742"/>
                    <a:pt x="21843" y="137742"/>
                  </a:cubicBezTo>
                  <a:cubicBezTo>
                    <a:pt x="29334" y="137742"/>
                    <a:pt x="37229" y="138349"/>
                    <a:pt x="44517" y="138349"/>
                  </a:cubicBezTo>
                  <a:cubicBezTo>
                    <a:pt x="45731" y="138349"/>
                    <a:pt x="48161" y="138349"/>
                    <a:pt x="48161" y="134300"/>
                  </a:cubicBezTo>
                  <a:cubicBezTo>
                    <a:pt x="48161" y="132276"/>
                    <a:pt x="46136" y="132073"/>
                    <a:pt x="45731" y="132073"/>
                  </a:cubicBezTo>
                  <a:cubicBezTo>
                    <a:pt x="43909" y="131871"/>
                    <a:pt x="37634" y="131466"/>
                    <a:pt x="37634" y="125798"/>
                  </a:cubicBezTo>
                  <a:cubicBezTo>
                    <a:pt x="37634" y="122559"/>
                    <a:pt x="40670" y="119320"/>
                    <a:pt x="43100" y="116688"/>
                  </a:cubicBezTo>
                  <a:lnTo>
                    <a:pt x="63749" y="94824"/>
                  </a:lnTo>
                  <a:lnTo>
                    <a:pt x="81968" y="74985"/>
                  </a:lnTo>
                  <a:lnTo>
                    <a:pt x="102415" y="123368"/>
                  </a:lnTo>
                  <a:cubicBezTo>
                    <a:pt x="103225" y="125595"/>
                    <a:pt x="103427" y="125798"/>
                    <a:pt x="103427" y="126203"/>
                  </a:cubicBezTo>
                  <a:cubicBezTo>
                    <a:pt x="103427" y="127822"/>
                    <a:pt x="99581" y="131264"/>
                    <a:pt x="91685" y="132073"/>
                  </a:cubicBezTo>
                  <a:cubicBezTo>
                    <a:pt x="89459" y="132276"/>
                    <a:pt x="87637" y="132478"/>
                    <a:pt x="87637" y="135920"/>
                  </a:cubicBezTo>
                  <a:cubicBezTo>
                    <a:pt x="87637" y="138349"/>
                    <a:pt x="89863" y="138349"/>
                    <a:pt x="90673" y="138349"/>
                  </a:cubicBezTo>
                  <a:cubicBezTo>
                    <a:pt x="96342" y="138349"/>
                    <a:pt x="110512" y="137742"/>
                    <a:pt x="116181" y="137742"/>
                  </a:cubicBezTo>
                  <a:cubicBezTo>
                    <a:pt x="121242" y="137742"/>
                    <a:pt x="133591" y="138349"/>
                    <a:pt x="138652" y="138349"/>
                  </a:cubicBezTo>
                  <a:cubicBezTo>
                    <a:pt x="140069" y="138349"/>
                    <a:pt x="142498" y="138349"/>
                    <a:pt x="142498" y="134503"/>
                  </a:cubicBezTo>
                  <a:cubicBezTo>
                    <a:pt x="142498" y="132073"/>
                    <a:pt x="140474" y="132073"/>
                    <a:pt x="138854" y="132073"/>
                  </a:cubicBezTo>
                  <a:cubicBezTo>
                    <a:pt x="125291" y="131871"/>
                    <a:pt x="124886" y="131264"/>
                    <a:pt x="121444" y="123166"/>
                  </a:cubicBezTo>
                  <a:cubicBezTo>
                    <a:pt x="113549" y="104339"/>
                    <a:pt x="99986" y="72758"/>
                    <a:pt x="95329" y="60612"/>
                  </a:cubicBezTo>
                  <a:cubicBezTo>
                    <a:pt x="109095" y="46441"/>
                    <a:pt x="130352" y="22350"/>
                    <a:pt x="136830" y="16682"/>
                  </a:cubicBezTo>
                  <a:cubicBezTo>
                    <a:pt x="142701" y="11824"/>
                    <a:pt x="150393" y="6965"/>
                    <a:pt x="162540" y="6358"/>
                  </a:cubicBezTo>
                  <a:cubicBezTo>
                    <a:pt x="165171" y="6155"/>
                    <a:pt x="166993" y="6155"/>
                    <a:pt x="166993" y="2309"/>
                  </a:cubicBezTo>
                  <a:cubicBezTo>
                    <a:pt x="166993" y="2106"/>
                    <a:pt x="166993" y="82"/>
                    <a:pt x="164362" y="82"/>
                  </a:cubicBezTo>
                  <a:cubicBezTo>
                    <a:pt x="158288" y="82"/>
                    <a:pt x="151608" y="689"/>
                    <a:pt x="145332" y="689"/>
                  </a:cubicBezTo>
                  <a:cubicBezTo>
                    <a:pt x="137842" y="689"/>
                    <a:pt x="130149" y="82"/>
                    <a:pt x="122861" y="82"/>
                  </a:cubicBezTo>
                  <a:cubicBezTo>
                    <a:pt x="121647" y="82"/>
                    <a:pt x="119015" y="82"/>
                    <a:pt x="119015" y="4131"/>
                  </a:cubicBezTo>
                  <a:cubicBezTo>
                    <a:pt x="119015" y="5548"/>
                    <a:pt x="120027" y="6155"/>
                    <a:pt x="121444" y="6358"/>
                  </a:cubicBezTo>
                  <a:cubicBezTo>
                    <a:pt x="123266" y="6560"/>
                    <a:pt x="129542" y="6965"/>
                    <a:pt x="129542" y="12633"/>
                  </a:cubicBezTo>
                  <a:cubicBezTo>
                    <a:pt x="129542" y="15467"/>
                    <a:pt x="127315" y="18099"/>
                    <a:pt x="125696" y="19921"/>
                  </a:cubicBezTo>
                  <a:lnTo>
                    <a:pt x="92900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D84255-013D-4961-B29F-AD434BB5A952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154810" y="2745821"/>
              <a:ext cx="46966" cy="202440"/>
            </a:xfrm>
            <a:custGeom>
              <a:avLst/>
              <a:gdLst>
                <a:gd name="csX0" fmla="*/ 47158 w 46966"/>
                <a:gd name="csY0" fmla="*/ 101302 h 202440"/>
                <a:gd name="csX1" fmla="*/ 33796 w 46966"/>
                <a:gd name="csY1" fmla="*/ 38141 h 202440"/>
                <a:gd name="csX2" fmla="*/ 2216 w 46966"/>
                <a:gd name="csY2" fmla="*/ 82 h 202440"/>
                <a:gd name="csX3" fmla="*/ 191 w 46966"/>
                <a:gd name="csY3" fmla="*/ 2106 h 202440"/>
                <a:gd name="csX4" fmla="*/ 4038 w 46966"/>
                <a:gd name="csY4" fmla="*/ 6763 h 202440"/>
                <a:gd name="csX5" fmla="*/ 35416 w 46966"/>
                <a:gd name="csY5" fmla="*/ 101302 h 202440"/>
                <a:gd name="csX6" fmla="*/ 2823 w 46966"/>
                <a:gd name="csY6" fmla="*/ 197057 h 202440"/>
                <a:gd name="csX7" fmla="*/ 191 w 46966"/>
                <a:gd name="csY7" fmla="*/ 200498 h 202440"/>
                <a:gd name="csX8" fmla="*/ 2216 w 46966"/>
                <a:gd name="csY8" fmla="*/ 202523 h 202440"/>
                <a:gd name="csX9" fmla="*/ 34404 w 46966"/>
                <a:gd name="csY9" fmla="*/ 163047 h 202440"/>
                <a:gd name="csX10" fmla="*/ 47158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58" y="101302"/>
                  </a:moveTo>
                  <a:cubicBezTo>
                    <a:pt x="47158" y="85512"/>
                    <a:pt x="44931" y="61017"/>
                    <a:pt x="33796" y="38141"/>
                  </a:cubicBezTo>
                  <a:cubicBezTo>
                    <a:pt x="21650" y="13241"/>
                    <a:pt x="4240" y="82"/>
                    <a:pt x="2216" y="82"/>
                  </a:cubicBezTo>
                  <a:cubicBezTo>
                    <a:pt x="1001" y="82"/>
                    <a:pt x="191" y="892"/>
                    <a:pt x="191" y="2106"/>
                  </a:cubicBezTo>
                  <a:cubicBezTo>
                    <a:pt x="191" y="2714"/>
                    <a:pt x="191" y="3119"/>
                    <a:pt x="4038" y="6763"/>
                  </a:cubicBezTo>
                  <a:cubicBezTo>
                    <a:pt x="23877" y="26804"/>
                    <a:pt x="35416" y="58992"/>
                    <a:pt x="35416" y="101302"/>
                  </a:cubicBezTo>
                  <a:cubicBezTo>
                    <a:pt x="35416" y="135920"/>
                    <a:pt x="27926" y="171549"/>
                    <a:pt x="2823" y="197057"/>
                  </a:cubicBezTo>
                  <a:cubicBezTo>
                    <a:pt x="191" y="199486"/>
                    <a:pt x="191" y="199891"/>
                    <a:pt x="191" y="200498"/>
                  </a:cubicBezTo>
                  <a:cubicBezTo>
                    <a:pt x="191" y="201713"/>
                    <a:pt x="1001" y="202523"/>
                    <a:pt x="2216" y="202523"/>
                  </a:cubicBezTo>
                  <a:cubicBezTo>
                    <a:pt x="4240" y="202523"/>
                    <a:pt x="22460" y="188757"/>
                    <a:pt x="34404" y="163047"/>
                  </a:cubicBezTo>
                  <a:cubicBezTo>
                    <a:pt x="44728" y="140778"/>
                    <a:pt x="47158" y="118307"/>
                    <a:pt x="47158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F6DDC61-066F-E3DA-C420-1F32A7B0D976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289567" y="2823356"/>
              <a:ext cx="134623" cy="47371"/>
            </a:xfrm>
            <a:custGeom>
              <a:avLst/>
              <a:gdLst>
                <a:gd name="csX0" fmla="*/ 127938 w 134623"/>
                <a:gd name="csY0" fmla="*/ 8180 h 47371"/>
                <a:gd name="csX1" fmla="*/ 134821 w 134623"/>
                <a:gd name="csY1" fmla="*/ 4131 h 47371"/>
                <a:gd name="csX2" fmla="*/ 128140 w 134623"/>
                <a:gd name="csY2" fmla="*/ 82 h 47371"/>
                <a:gd name="csX3" fmla="*/ 6878 w 134623"/>
                <a:gd name="csY3" fmla="*/ 82 h 47371"/>
                <a:gd name="csX4" fmla="*/ 198 w 134623"/>
                <a:gd name="csY4" fmla="*/ 4131 h 47371"/>
                <a:gd name="csX5" fmla="*/ 7081 w 134623"/>
                <a:gd name="csY5" fmla="*/ 8180 h 47371"/>
                <a:gd name="csX6" fmla="*/ 127938 w 134623"/>
                <a:gd name="csY6" fmla="*/ 8180 h 47371"/>
                <a:gd name="csX7" fmla="*/ 128140 w 134623"/>
                <a:gd name="csY7" fmla="*/ 47453 h 47371"/>
                <a:gd name="csX8" fmla="*/ 134821 w 134623"/>
                <a:gd name="csY8" fmla="*/ 43404 h 47371"/>
                <a:gd name="csX9" fmla="*/ 127938 w 134623"/>
                <a:gd name="csY9" fmla="*/ 39356 h 47371"/>
                <a:gd name="csX10" fmla="*/ 7081 w 134623"/>
                <a:gd name="csY10" fmla="*/ 39356 h 47371"/>
                <a:gd name="csX11" fmla="*/ 198 w 134623"/>
                <a:gd name="csY11" fmla="*/ 43404 h 47371"/>
                <a:gd name="csX12" fmla="*/ 6878 w 134623"/>
                <a:gd name="csY12" fmla="*/ 47453 h 47371"/>
                <a:gd name="csX13" fmla="*/ 128140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38" y="8180"/>
                  </a:moveTo>
                  <a:cubicBezTo>
                    <a:pt x="130975" y="8180"/>
                    <a:pt x="134821" y="8180"/>
                    <a:pt x="134821" y="4131"/>
                  </a:cubicBezTo>
                  <a:cubicBezTo>
                    <a:pt x="134821" y="82"/>
                    <a:pt x="130975" y="82"/>
                    <a:pt x="128140" y="82"/>
                  </a:cubicBezTo>
                  <a:lnTo>
                    <a:pt x="6878" y="82"/>
                  </a:lnTo>
                  <a:cubicBezTo>
                    <a:pt x="4044" y="82"/>
                    <a:pt x="198" y="82"/>
                    <a:pt x="198" y="4131"/>
                  </a:cubicBezTo>
                  <a:cubicBezTo>
                    <a:pt x="198" y="8180"/>
                    <a:pt x="4044" y="8180"/>
                    <a:pt x="7081" y="8180"/>
                  </a:cubicBezTo>
                  <a:lnTo>
                    <a:pt x="127938" y="8180"/>
                  </a:lnTo>
                  <a:close/>
                  <a:moveTo>
                    <a:pt x="128140" y="47453"/>
                  </a:moveTo>
                  <a:cubicBezTo>
                    <a:pt x="130975" y="47453"/>
                    <a:pt x="134821" y="47453"/>
                    <a:pt x="134821" y="43404"/>
                  </a:cubicBezTo>
                  <a:cubicBezTo>
                    <a:pt x="134821" y="39356"/>
                    <a:pt x="130975" y="39356"/>
                    <a:pt x="127938" y="39356"/>
                  </a:cubicBezTo>
                  <a:lnTo>
                    <a:pt x="7081" y="39356"/>
                  </a:lnTo>
                  <a:cubicBezTo>
                    <a:pt x="4044" y="39356"/>
                    <a:pt x="198" y="39356"/>
                    <a:pt x="198" y="43404"/>
                  </a:cubicBezTo>
                  <a:cubicBezTo>
                    <a:pt x="198" y="47453"/>
                    <a:pt x="4044" y="47453"/>
                    <a:pt x="6878" y="47453"/>
                  </a:cubicBezTo>
                  <a:lnTo>
                    <a:pt x="128140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25A51CD-0E42-FC5C-6A63-8EA73173CF3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508720" y="2842992"/>
              <a:ext cx="123691" cy="8097"/>
            </a:xfrm>
            <a:custGeom>
              <a:avLst/>
              <a:gdLst>
                <a:gd name="csX0" fmla="*/ 116814 w 123691"/>
                <a:gd name="csY0" fmla="*/ 8180 h 8097"/>
                <a:gd name="csX1" fmla="*/ 123900 w 123691"/>
                <a:gd name="csY1" fmla="*/ 4131 h 8097"/>
                <a:gd name="csX2" fmla="*/ 116814 w 123691"/>
                <a:gd name="csY2" fmla="*/ 82 h 8097"/>
                <a:gd name="csX3" fmla="*/ 7294 w 123691"/>
                <a:gd name="csY3" fmla="*/ 82 h 8097"/>
                <a:gd name="csX4" fmla="*/ 208 w 123691"/>
                <a:gd name="csY4" fmla="*/ 4131 h 8097"/>
                <a:gd name="csX5" fmla="*/ 7294 w 123691"/>
                <a:gd name="csY5" fmla="*/ 8180 h 8097"/>
                <a:gd name="csX6" fmla="*/ 116814 w 123691"/>
                <a:gd name="csY6" fmla="*/ 8180 h 80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23691" h="8097">
                  <a:moveTo>
                    <a:pt x="116814" y="8180"/>
                  </a:moveTo>
                  <a:cubicBezTo>
                    <a:pt x="120256" y="8180"/>
                    <a:pt x="123900" y="8180"/>
                    <a:pt x="123900" y="4131"/>
                  </a:cubicBezTo>
                  <a:cubicBezTo>
                    <a:pt x="123900" y="82"/>
                    <a:pt x="120256" y="82"/>
                    <a:pt x="116814" y="82"/>
                  </a:cubicBezTo>
                  <a:lnTo>
                    <a:pt x="7294" y="82"/>
                  </a:lnTo>
                  <a:cubicBezTo>
                    <a:pt x="3852" y="82"/>
                    <a:pt x="208" y="82"/>
                    <a:pt x="208" y="4131"/>
                  </a:cubicBezTo>
                  <a:cubicBezTo>
                    <a:pt x="208" y="8180"/>
                    <a:pt x="3852" y="8180"/>
                    <a:pt x="7294" y="8180"/>
                  </a:cubicBezTo>
                  <a:lnTo>
                    <a:pt x="116814" y="81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B6FD0EE-12E8-AF14-2DC9-AEB59DACB980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767385" y="2547812"/>
              <a:ext cx="126262" cy="96786"/>
            </a:xfrm>
            <a:custGeom>
              <a:avLst/>
              <a:gdLst>
                <a:gd name="csX0" fmla="*/ 108629 w 126262"/>
                <a:gd name="csY0" fmla="*/ 15516 h 96786"/>
                <a:gd name="csX1" fmla="*/ 123650 w 126262"/>
                <a:gd name="csY1" fmla="*/ 5171 h 96786"/>
                <a:gd name="csX2" fmla="*/ 126484 w 126262"/>
                <a:gd name="csY2" fmla="*/ 2053 h 96786"/>
                <a:gd name="csX3" fmla="*/ 124358 w 126262"/>
                <a:gd name="csY3" fmla="*/ 70 h 96786"/>
                <a:gd name="csX4" fmla="*/ 109620 w 126262"/>
                <a:gd name="csY4" fmla="*/ 636 h 96786"/>
                <a:gd name="csX5" fmla="*/ 94599 w 126262"/>
                <a:gd name="csY5" fmla="*/ 70 h 96786"/>
                <a:gd name="csX6" fmla="*/ 91765 w 126262"/>
                <a:gd name="csY6" fmla="*/ 3187 h 96786"/>
                <a:gd name="csX7" fmla="*/ 94883 w 126262"/>
                <a:gd name="csY7" fmla="*/ 5171 h 96786"/>
                <a:gd name="csX8" fmla="*/ 103952 w 126262"/>
                <a:gd name="csY8" fmla="*/ 10981 h 96786"/>
                <a:gd name="csX9" fmla="*/ 103385 w 126262"/>
                <a:gd name="csY9" fmla="*/ 14382 h 96786"/>
                <a:gd name="csX10" fmla="*/ 87939 w 126262"/>
                <a:gd name="csY10" fmla="*/ 76167 h 96786"/>
                <a:gd name="csX11" fmla="*/ 51945 w 126262"/>
                <a:gd name="csY11" fmla="*/ 2479 h 96786"/>
                <a:gd name="csX12" fmla="*/ 47127 w 126262"/>
                <a:gd name="csY12" fmla="*/ 70 h 96786"/>
                <a:gd name="csX13" fmla="*/ 27713 w 126262"/>
                <a:gd name="csY13" fmla="*/ 70 h 96786"/>
                <a:gd name="csX14" fmla="*/ 23178 w 126262"/>
                <a:gd name="csY14" fmla="*/ 3187 h 96786"/>
                <a:gd name="csX15" fmla="*/ 27855 w 126262"/>
                <a:gd name="csY15" fmla="*/ 5171 h 96786"/>
                <a:gd name="csX16" fmla="*/ 36924 w 126262"/>
                <a:gd name="csY16" fmla="*/ 5880 h 96786"/>
                <a:gd name="csX17" fmla="*/ 17935 w 126262"/>
                <a:gd name="csY17" fmla="*/ 81694 h 96786"/>
                <a:gd name="csX18" fmla="*/ 3197 w 126262"/>
                <a:gd name="csY18" fmla="*/ 91755 h 96786"/>
                <a:gd name="csX19" fmla="*/ 221 w 126262"/>
                <a:gd name="csY19" fmla="*/ 94731 h 96786"/>
                <a:gd name="csX20" fmla="*/ 2347 w 126262"/>
                <a:gd name="csY20" fmla="*/ 96856 h 96786"/>
                <a:gd name="csX21" fmla="*/ 17085 w 126262"/>
                <a:gd name="csY21" fmla="*/ 96290 h 96786"/>
                <a:gd name="csX22" fmla="*/ 32106 w 126262"/>
                <a:gd name="csY22" fmla="*/ 96856 h 96786"/>
                <a:gd name="csX23" fmla="*/ 34940 w 126262"/>
                <a:gd name="csY23" fmla="*/ 93881 h 96786"/>
                <a:gd name="csX24" fmla="*/ 31681 w 126262"/>
                <a:gd name="csY24" fmla="*/ 91755 h 96786"/>
                <a:gd name="csX25" fmla="*/ 22753 w 126262"/>
                <a:gd name="csY25" fmla="*/ 85803 h 96786"/>
                <a:gd name="csX26" fmla="*/ 23320 w 126262"/>
                <a:gd name="csY26" fmla="*/ 82261 h 96786"/>
                <a:gd name="csX27" fmla="*/ 41459 w 126262"/>
                <a:gd name="csY27" fmla="*/ 9706 h 96786"/>
                <a:gd name="csX28" fmla="*/ 82838 w 126262"/>
                <a:gd name="csY28" fmla="*/ 94447 h 96786"/>
                <a:gd name="csX29" fmla="*/ 85955 w 126262"/>
                <a:gd name="csY29" fmla="*/ 96856 h 96786"/>
                <a:gd name="csX30" fmla="*/ 88931 w 126262"/>
                <a:gd name="csY30" fmla="*/ 93881 h 96786"/>
                <a:gd name="csX31" fmla="*/ 108629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629" y="15516"/>
                  </a:moveTo>
                  <a:cubicBezTo>
                    <a:pt x="110046" y="10131"/>
                    <a:pt x="112313" y="5454"/>
                    <a:pt x="123650" y="5171"/>
                  </a:cubicBezTo>
                  <a:cubicBezTo>
                    <a:pt x="124358" y="5171"/>
                    <a:pt x="126484" y="5029"/>
                    <a:pt x="126484" y="2053"/>
                  </a:cubicBezTo>
                  <a:cubicBezTo>
                    <a:pt x="126484" y="1203"/>
                    <a:pt x="125775" y="70"/>
                    <a:pt x="124358" y="70"/>
                  </a:cubicBezTo>
                  <a:cubicBezTo>
                    <a:pt x="119682" y="70"/>
                    <a:pt x="114439" y="636"/>
                    <a:pt x="109620" y="636"/>
                  </a:cubicBezTo>
                  <a:cubicBezTo>
                    <a:pt x="106219" y="636"/>
                    <a:pt x="98000" y="70"/>
                    <a:pt x="94599" y="70"/>
                  </a:cubicBezTo>
                  <a:cubicBezTo>
                    <a:pt x="93891" y="70"/>
                    <a:pt x="91765" y="70"/>
                    <a:pt x="91765" y="3187"/>
                  </a:cubicBezTo>
                  <a:cubicBezTo>
                    <a:pt x="91765" y="5029"/>
                    <a:pt x="93607" y="5171"/>
                    <a:pt x="94883" y="5171"/>
                  </a:cubicBezTo>
                  <a:cubicBezTo>
                    <a:pt x="101543" y="5313"/>
                    <a:pt x="103952" y="7438"/>
                    <a:pt x="103952" y="10981"/>
                  </a:cubicBezTo>
                  <a:cubicBezTo>
                    <a:pt x="103952" y="12115"/>
                    <a:pt x="103810" y="12823"/>
                    <a:pt x="103385" y="14382"/>
                  </a:cubicBezTo>
                  <a:lnTo>
                    <a:pt x="87939" y="76167"/>
                  </a:lnTo>
                  <a:lnTo>
                    <a:pt x="51945" y="2479"/>
                  </a:lnTo>
                  <a:cubicBezTo>
                    <a:pt x="50811" y="70"/>
                    <a:pt x="50528" y="70"/>
                    <a:pt x="47127" y="70"/>
                  </a:cubicBezTo>
                  <a:lnTo>
                    <a:pt x="27713" y="70"/>
                  </a:lnTo>
                  <a:cubicBezTo>
                    <a:pt x="25020" y="70"/>
                    <a:pt x="23178" y="70"/>
                    <a:pt x="23178" y="3187"/>
                  </a:cubicBezTo>
                  <a:cubicBezTo>
                    <a:pt x="23178" y="5171"/>
                    <a:pt x="24879" y="5171"/>
                    <a:pt x="27855" y="5171"/>
                  </a:cubicBezTo>
                  <a:cubicBezTo>
                    <a:pt x="30831" y="5171"/>
                    <a:pt x="33948" y="5313"/>
                    <a:pt x="36924" y="5880"/>
                  </a:cubicBezTo>
                  <a:lnTo>
                    <a:pt x="17935" y="81694"/>
                  </a:lnTo>
                  <a:cubicBezTo>
                    <a:pt x="16660" y="87079"/>
                    <a:pt x="14251" y="91330"/>
                    <a:pt x="3197" y="91755"/>
                  </a:cubicBezTo>
                  <a:cubicBezTo>
                    <a:pt x="2205" y="91755"/>
                    <a:pt x="221" y="91897"/>
                    <a:pt x="221" y="94731"/>
                  </a:cubicBezTo>
                  <a:cubicBezTo>
                    <a:pt x="221" y="96290"/>
                    <a:pt x="1355" y="96856"/>
                    <a:pt x="2347" y="96856"/>
                  </a:cubicBezTo>
                  <a:cubicBezTo>
                    <a:pt x="7023" y="96856"/>
                    <a:pt x="12267" y="96290"/>
                    <a:pt x="17085" y="96290"/>
                  </a:cubicBezTo>
                  <a:cubicBezTo>
                    <a:pt x="20486" y="96290"/>
                    <a:pt x="28705" y="96856"/>
                    <a:pt x="32106" y="96856"/>
                  </a:cubicBezTo>
                  <a:cubicBezTo>
                    <a:pt x="33523" y="96856"/>
                    <a:pt x="34940" y="96148"/>
                    <a:pt x="34940" y="93881"/>
                  </a:cubicBezTo>
                  <a:cubicBezTo>
                    <a:pt x="34940" y="91897"/>
                    <a:pt x="33240" y="91755"/>
                    <a:pt x="31681" y="91755"/>
                  </a:cubicBezTo>
                  <a:cubicBezTo>
                    <a:pt x="22753" y="91472"/>
                    <a:pt x="22753" y="87787"/>
                    <a:pt x="22753" y="85803"/>
                  </a:cubicBezTo>
                  <a:cubicBezTo>
                    <a:pt x="22753" y="85236"/>
                    <a:pt x="22753" y="84528"/>
                    <a:pt x="23320" y="82261"/>
                  </a:cubicBezTo>
                  <a:lnTo>
                    <a:pt x="41459" y="9706"/>
                  </a:lnTo>
                  <a:lnTo>
                    <a:pt x="82838" y="94447"/>
                  </a:lnTo>
                  <a:cubicBezTo>
                    <a:pt x="83971" y="96715"/>
                    <a:pt x="84538" y="96856"/>
                    <a:pt x="85955" y="96856"/>
                  </a:cubicBezTo>
                  <a:cubicBezTo>
                    <a:pt x="88222" y="96856"/>
                    <a:pt x="88222" y="96431"/>
                    <a:pt x="88931" y="93881"/>
                  </a:cubicBezTo>
                  <a:lnTo>
                    <a:pt x="108629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1815EF4-B8DB-5BE1-A8AC-A65B764B52BF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694448" y="2705331"/>
              <a:ext cx="269448" cy="283417"/>
            </a:xfrm>
            <a:custGeom>
              <a:avLst/>
              <a:gdLst>
                <a:gd name="csX0" fmla="*/ 245171 w 269448"/>
                <a:gd name="csY0" fmla="*/ 283490 h 283417"/>
                <a:gd name="csX1" fmla="*/ 269667 w 269448"/>
                <a:gd name="csY1" fmla="*/ 218709 h 283417"/>
                <a:gd name="csX2" fmla="*/ 264606 w 269448"/>
                <a:gd name="csY2" fmla="*/ 218709 h 283417"/>
                <a:gd name="csX3" fmla="*/ 211971 w 269448"/>
                <a:gd name="csY3" fmla="*/ 259602 h 283417"/>
                <a:gd name="csX4" fmla="*/ 149012 w 269448"/>
                <a:gd name="csY4" fmla="*/ 265877 h 283417"/>
                <a:gd name="csX5" fmla="*/ 26940 w 269448"/>
                <a:gd name="csY5" fmla="*/ 265877 h 283417"/>
                <a:gd name="csX6" fmla="*/ 129982 w 269448"/>
                <a:gd name="csY6" fmla="*/ 145020 h 283417"/>
                <a:gd name="csX7" fmla="*/ 131804 w 269448"/>
                <a:gd name="csY7" fmla="*/ 141781 h 283417"/>
                <a:gd name="csX8" fmla="*/ 130387 w 269448"/>
                <a:gd name="csY8" fmla="*/ 138744 h 283417"/>
                <a:gd name="csX9" fmla="*/ 36050 w 269448"/>
                <a:gd name="csY9" fmla="*/ 9790 h 283417"/>
                <a:gd name="csX10" fmla="*/ 146987 w 269448"/>
                <a:gd name="csY10" fmla="*/ 9790 h 283417"/>
                <a:gd name="csX11" fmla="*/ 194359 w 269448"/>
                <a:gd name="csY11" fmla="*/ 13029 h 283417"/>
                <a:gd name="csX12" fmla="*/ 238896 w 269448"/>
                <a:gd name="csY12" fmla="*/ 28212 h 283417"/>
                <a:gd name="csX13" fmla="*/ 264606 w 269448"/>
                <a:gd name="csY13" fmla="*/ 56958 h 283417"/>
                <a:gd name="csX14" fmla="*/ 269667 w 269448"/>
                <a:gd name="csY14" fmla="*/ 56958 h 283417"/>
                <a:gd name="csX15" fmla="*/ 245171 w 269448"/>
                <a:gd name="csY15" fmla="*/ 73 h 283417"/>
                <a:gd name="csX16" fmla="*/ 5886 w 269448"/>
                <a:gd name="csY16" fmla="*/ 73 h 283417"/>
                <a:gd name="csX17" fmla="*/ 420 w 269448"/>
                <a:gd name="csY17" fmla="*/ 1490 h 283417"/>
                <a:gd name="csX18" fmla="*/ 218 w 269448"/>
                <a:gd name="csY18" fmla="*/ 8170 h 283417"/>
                <a:gd name="csX19" fmla="*/ 107309 w 269448"/>
                <a:gd name="csY19" fmla="*/ 154737 h 283417"/>
                <a:gd name="csX20" fmla="*/ 2445 w 269448"/>
                <a:gd name="csY20" fmla="*/ 277619 h 283417"/>
                <a:gd name="csX21" fmla="*/ 420 w 269448"/>
                <a:gd name="csY21" fmla="*/ 281263 h 283417"/>
                <a:gd name="csX22" fmla="*/ 5886 w 269448"/>
                <a:gd name="csY22" fmla="*/ 283490 h 283417"/>
                <a:gd name="csX23" fmla="*/ 245171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71" y="283490"/>
                  </a:moveTo>
                  <a:lnTo>
                    <a:pt x="269667" y="218709"/>
                  </a:lnTo>
                  <a:lnTo>
                    <a:pt x="264606" y="218709"/>
                  </a:lnTo>
                  <a:cubicBezTo>
                    <a:pt x="256710" y="239762"/>
                    <a:pt x="235252" y="253528"/>
                    <a:pt x="211971" y="259602"/>
                  </a:cubicBezTo>
                  <a:cubicBezTo>
                    <a:pt x="207720" y="260614"/>
                    <a:pt x="187880" y="265877"/>
                    <a:pt x="149012" y="265877"/>
                  </a:cubicBezTo>
                  <a:lnTo>
                    <a:pt x="26940" y="265877"/>
                  </a:lnTo>
                  <a:lnTo>
                    <a:pt x="129982" y="145020"/>
                  </a:lnTo>
                  <a:cubicBezTo>
                    <a:pt x="131399" y="143401"/>
                    <a:pt x="131804" y="142793"/>
                    <a:pt x="131804" y="141781"/>
                  </a:cubicBezTo>
                  <a:cubicBezTo>
                    <a:pt x="131804" y="141376"/>
                    <a:pt x="131804" y="140769"/>
                    <a:pt x="130387" y="138744"/>
                  </a:cubicBezTo>
                  <a:lnTo>
                    <a:pt x="36050" y="9790"/>
                  </a:lnTo>
                  <a:lnTo>
                    <a:pt x="146987" y="9790"/>
                  </a:lnTo>
                  <a:cubicBezTo>
                    <a:pt x="174114" y="9790"/>
                    <a:pt x="192537" y="12624"/>
                    <a:pt x="194359" y="13029"/>
                  </a:cubicBezTo>
                  <a:cubicBezTo>
                    <a:pt x="205290" y="14648"/>
                    <a:pt x="222903" y="18090"/>
                    <a:pt x="238896" y="28212"/>
                  </a:cubicBezTo>
                  <a:cubicBezTo>
                    <a:pt x="243957" y="31451"/>
                    <a:pt x="257723" y="40561"/>
                    <a:pt x="264606" y="56958"/>
                  </a:cubicBezTo>
                  <a:lnTo>
                    <a:pt x="269667" y="56958"/>
                  </a:lnTo>
                  <a:lnTo>
                    <a:pt x="245171" y="73"/>
                  </a:lnTo>
                  <a:lnTo>
                    <a:pt x="5886" y="73"/>
                  </a:lnTo>
                  <a:cubicBezTo>
                    <a:pt x="1230" y="73"/>
                    <a:pt x="1028" y="275"/>
                    <a:pt x="420" y="1490"/>
                  </a:cubicBezTo>
                  <a:cubicBezTo>
                    <a:pt x="218" y="2097"/>
                    <a:pt x="218" y="5943"/>
                    <a:pt x="218" y="8170"/>
                  </a:cubicBezTo>
                  <a:lnTo>
                    <a:pt x="107309" y="154737"/>
                  </a:lnTo>
                  <a:lnTo>
                    <a:pt x="2445" y="277619"/>
                  </a:lnTo>
                  <a:cubicBezTo>
                    <a:pt x="420" y="280048"/>
                    <a:pt x="420" y="281060"/>
                    <a:pt x="420" y="281263"/>
                  </a:cubicBezTo>
                  <a:cubicBezTo>
                    <a:pt x="420" y="283490"/>
                    <a:pt x="2242" y="283490"/>
                    <a:pt x="5886" y="283490"/>
                  </a:cubicBezTo>
                  <a:lnTo>
                    <a:pt x="245171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620433A-6822-7619-01CC-8D99D52A207E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704855" y="3042551"/>
              <a:ext cx="42937" cy="95369"/>
            </a:xfrm>
            <a:custGeom>
              <a:avLst/>
              <a:gdLst>
                <a:gd name="csX0" fmla="*/ 39472 w 42937"/>
                <a:gd name="csY0" fmla="*/ 5479 h 95369"/>
                <a:gd name="csX1" fmla="*/ 33803 w 42937"/>
                <a:gd name="csY1" fmla="*/ 94 h 95369"/>
                <a:gd name="csX2" fmla="*/ 25868 w 42937"/>
                <a:gd name="csY2" fmla="*/ 7888 h 95369"/>
                <a:gd name="csX3" fmla="*/ 31536 w 42937"/>
                <a:gd name="csY3" fmla="*/ 13273 h 95369"/>
                <a:gd name="csX4" fmla="*/ 39472 w 42937"/>
                <a:gd name="csY4" fmla="*/ 5479 h 95369"/>
                <a:gd name="csX5" fmla="*/ 10563 w 42937"/>
                <a:gd name="csY5" fmla="*/ 77467 h 95369"/>
                <a:gd name="csX6" fmla="*/ 9288 w 42937"/>
                <a:gd name="csY6" fmla="*/ 83418 h 95369"/>
                <a:gd name="csX7" fmla="*/ 22750 w 42937"/>
                <a:gd name="csY7" fmla="*/ 95464 h 95369"/>
                <a:gd name="csX8" fmla="*/ 43156 w 42937"/>
                <a:gd name="csY8" fmla="*/ 73782 h 95369"/>
                <a:gd name="csX9" fmla="*/ 40889 w 42937"/>
                <a:gd name="csY9" fmla="*/ 71940 h 95369"/>
                <a:gd name="csX10" fmla="*/ 38196 w 42937"/>
                <a:gd name="csY10" fmla="*/ 74349 h 95369"/>
                <a:gd name="csX11" fmla="*/ 23175 w 42937"/>
                <a:gd name="csY11" fmla="*/ 91496 h 95369"/>
                <a:gd name="csX12" fmla="*/ 19633 w 42937"/>
                <a:gd name="csY12" fmla="*/ 86536 h 95369"/>
                <a:gd name="csX13" fmla="*/ 21900 w 42937"/>
                <a:gd name="csY13" fmla="*/ 77467 h 95369"/>
                <a:gd name="csX14" fmla="*/ 26435 w 42937"/>
                <a:gd name="csY14" fmla="*/ 66130 h 95369"/>
                <a:gd name="csX15" fmla="*/ 33378 w 42937"/>
                <a:gd name="csY15" fmla="*/ 48133 h 95369"/>
                <a:gd name="csX16" fmla="*/ 34229 w 42937"/>
                <a:gd name="csY16" fmla="*/ 43598 h 95369"/>
                <a:gd name="csX17" fmla="*/ 20766 w 42937"/>
                <a:gd name="csY17" fmla="*/ 31553 h 95369"/>
                <a:gd name="csX18" fmla="*/ 219 w 42937"/>
                <a:gd name="csY18" fmla="*/ 53234 h 95369"/>
                <a:gd name="csX19" fmla="*/ 2628 w 42937"/>
                <a:gd name="csY19" fmla="*/ 55077 h 95369"/>
                <a:gd name="csX20" fmla="*/ 5178 w 42937"/>
                <a:gd name="csY20" fmla="*/ 52809 h 95369"/>
                <a:gd name="csX21" fmla="*/ 20341 w 42937"/>
                <a:gd name="csY21" fmla="*/ 35521 h 95369"/>
                <a:gd name="csX22" fmla="*/ 23884 w 42937"/>
                <a:gd name="csY22" fmla="*/ 40481 h 95369"/>
                <a:gd name="csX23" fmla="*/ 19491 w 42937"/>
                <a:gd name="csY23" fmla="*/ 54652 h 95369"/>
                <a:gd name="csX24" fmla="*/ 10563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72" y="5479"/>
                  </a:moveTo>
                  <a:cubicBezTo>
                    <a:pt x="39472" y="3211"/>
                    <a:pt x="37771" y="94"/>
                    <a:pt x="33803" y="94"/>
                  </a:cubicBezTo>
                  <a:cubicBezTo>
                    <a:pt x="29977" y="94"/>
                    <a:pt x="25868" y="3778"/>
                    <a:pt x="25868" y="7888"/>
                  </a:cubicBezTo>
                  <a:cubicBezTo>
                    <a:pt x="25868" y="10297"/>
                    <a:pt x="27710" y="13273"/>
                    <a:pt x="31536" y="13273"/>
                  </a:cubicBezTo>
                  <a:cubicBezTo>
                    <a:pt x="35646" y="13273"/>
                    <a:pt x="39472" y="9305"/>
                    <a:pt x="39472" y="5479"/>
                  </a:cubicBezTo>
                  <a:close/>
                  <a:moveTo>
                    <a:pt x="10563" y="77467"/>
                  </a:moveTo>
                  <a:cubicBezTo>
                    <a:pt x="9996" y="79309"/>
                    <a:pt x="9288" y="81009"/>
                    <a:pt x="9288" y="83418"/>
                  </a:cubicBezTo>
                  <a:cubicBezTo>
                    <a:pt x="9288" y="90079"/>
                    <a:pt x="14956" y="95464"/>
                    <a:pt x="22750" y="95464"/>
                  </a:cubicBezTo>
                  <a:cubicBezTo>
                    <a:pt x="36921" y="95464"/>
                    <a:pt x="43156" y="75908"/>
                    <a:pt x="43156" y="73782"/>
                  </a:cubicBezTo>
                  <a:cubicBezTo>
                    <a:pt x="43156" y="71940"/>
                    <a:pt x="41314" y="71940"/>
                    <a:pt x="40889" y="71940"/>
                  </a:cubicBezTo>
                  <a:cubicBezTo>
                    <a:pt x="38905" y="71940"/>
                    <a:pt x="38763" y="72790"/>
                    <a:pt x="38196" y="74349"/>
                  </a:cubicBezTo>
                  <a:cubicBezTo>
                    <a:pt x="34937" y="85686"/>
                    <a:pt x="28702" y="91496"/>
                    <a:pt x="23175" y="91496"/>
                  </a:cubicBezTo>
                  <a:cubicBezTo>
                    <a:pt x="20341" y="91496"/>
                    <a:pt x="19633" y="89654"/>
                    <a:pt x="19633" y="86536"/>
                  </a:cubicBezTo>
                  <a:cubicBezTo>
                    <a:pt x="19633" y="83277"/>
                    <a:pt x="20625" y="80584"/>
                    <a:pt x="21900" y="77467"/>
                  </a:cubicBezTo>
                  <a:cubicBezTo>
                    <a:pt x="23317" y="73640"/>
                    <a:pt x="24876" y="69814"/>
                    <a:pt x="26435" y="66130"/>
                  </a:cubicBezTo>
                  <a:cubicBezTo>
                    <a:pt x="27710" y="62729"/>
                    <a:pt x="32812" y="49833"/>
                    <a:pt x="33378" y="48133"/>
                  </a:cubicBezTo>
                  <a:cubicBezTo>
                    <a:pt x="33803" y="46716"/>
                    <a:pt x="34229" y="45015"/>
                    <a:pt x="34229" y="43598"/>
                  </a:cubicBezTo>
                  <a:cubicBezTo>
                    <a:pt x="34229" y="36938"/>
                    <a:pt x="28560" y="31553"/>
                    <a:pt x="20766" y="31553"/>
                  </a:cubicBezTo>
                  <a:cubicBezTo>
                    <a:pt x="6737" y="31553"/>
                    <a:pt x="219" y="50825"/>
                    <a:pt x="219" y="53234"/>
                  </a:cubicBezTo>
                  <a:cubicBezTo>
                    <a:pt x="219" y="55077"/>
                    <a:pt x="2202" y="55077"/>
                    <a:pt x="2628" y="55077"/>
                  </a:cubicBezTo>
                  <a:cubicBezTo>
                    <a:pt x="4611" y="55077"/>
                    <a:pt x="4753" y="54368"/>
                    <a:pt x="5178" y="52809"/>
                  </a:cubicBezTo>
                  <a:cubicBezTo>
                    <a:pt x="8863" y="40622"/>
                    <a:pt x="15098" y="35521"/>
                    <a:pt x="20341" y="35521"/>
                  </a:cubicBezTo>
                  <a:cubicBezTo>
                    <a:pt x="22608" y="35521"/>
                    <a:pt x="23884" y="36655"/>
                    <a:pt x="23884" y="40481"/>
                  </a:cubicBezTo>
                  <a:cubicBezTo>
                    <a:pt x="23884" y="43740"/>
                    <a:pt x="23034" y="45866"/>
                    <a:pt x="19491" y="54652"/>
                  </a:cubicBezTo>
                  <a:lnTo>
                    <a:pt x="10563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2F776A9-412E-109A-5344-2ABA861A907E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765391" y="3081946"/>
              <a:ext cx="104297" cy="38119"/>
            </a:xfrm>
            <a:custGeom>
              <a:avLst/>
              <a:gdLst>
                <a:gd name="csX0" fmla="*/ 99134 w 104297"/>
                <a:gd name="csY0" fmla="*/ 7037 h 38119"/>
                <a:gd name="csX1" fmla="*/ 104519 w 104297"/>
                <a:gd name="csY1" fmla="*/ 3495 h 38119"/>
                <a:gd name="csX2" fmla="*/ 99276 w 104297"/>
                <a:gd name="csY2" fmla="*/ 94 h 38119"/>
                <a:gd name="csX3" fmla="*/ 5465 w 104297"/>
                <a:gd name="csY3" fmla="*/ 94 h 38119"/>
                <a:gd name="csX4" fmla="*/ 221 w 104297"/>
                <a:gd name="csY4" fmla="*/ 3495 h 38119"/>
                <a:gd name="csX5" fmla="*/ 5606 w 104297"/>
                <a:gd name="csY5" fmla="*/ 7037 h 38119"/>
                <a:gd name="csX6" fmla="*/ 99134 w 104297"/>
                <a:gd name="csY6" fmla="*/ 7037 h 38119"/>
                <a:gd name="csX7" fmla="*/ 99276 w 104297"/>
                <a:gd name="csY7" fmla="*/ 38213 h 38119"/>
                <a:gd name="csX8" fmla="*/ 104519 w 104297"/>
                <a:gd name="csY8" fmla="*/ 34812 h 38119"/>
                <a:gd name="csX9" fmla="*/ 99134 w 104297"/>
                <a:gd name="csY9" fmla="*/ 31270 h 38119"/>
                <a:gd name="csX10" fmla="*/ 5606 w 104297"/>
                <a:gd name="csY10" fmla="*/ 31270 h 38119"/>
                <a:gd name="csX11" fmla="*/ 221 w 104297"/>
                <a:gd name="csY11" fmla="*/ 34812 h 38119"/>
                <a:gd name="csX12" fmla="*/ 5465 w 104297"/>
                <a:gd name="csY12" fmla="*/ 38213 h 38119"/>
                <a:gd name="csX13" fmla="*/ 99276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34" y="7037"/>
                  </a:moveTo>
                  <a:cubicBezTo>
                    <a:pt x="101260" y="7037"/>
                    <a:pt x="104519" y="7037"/>
                    <a:pt x="104519" y="3495"/>
                  </a:cubicBezTo>
                  <a:cubicBezTo>
                    <a:pt x="104519" y="94"/>
                    <a:pt x="101118" y="94"/>
                    <a:pt x="99276" y="94"/>
                  </a:cubicBezTo>
                  <a:lnTo>
                    <a:pt x="5465" y="94"/>
                  </a:lnTo>
                  <a:cubicBezTo>
                    <a:pt x="3622" y="94"/>
                    <a:pt x="221" y="94"/>
                    <a:pt x="221" y="3495"/>
                  </a:cubicBezTo>
                  <a:cubicBezTo>
                    <a:pt x="221" y="7037"/>
                    <a:pt x="3481" y="7037"/>
                    <a:pt x="5606" y="7037"/>
                  </a:cubicBezTo>
                  <a:lnTo>
                    <a:pt x="99134" y="7037"/>
                  </a:lnTo>
                  <a:close/>
                  <a:moveTo>
                    <a:pt x="99276" y="38213"/>
                  </a:moveTo>
                  <a:cubicBezTo>
                    <a:pt x="101118" y="38213"/>
                    <a:pt x="104519" y="38213"/>
                    <a:pt x="104519" y="34812"/>
                  </a:cubicBezTo>
                  <a:cubicBezTo>
                    <a:pt x="104519" y="31270"/>
                    <a:pt x="101260" y="31270"/>
                    <a:pt x="99134" y="31270"/>
                  </a:cubicBezTo>
                  <a:lnTo>
                    <a:pt x="5606" y="31270"/>
                  </a:lnTo>
                  <a:cubicBezTo>
                    <a:pt x="3481" y="31270"/>
                    <a:pt x="221" y="31270"/>
                    <a:pt x="221" y="34812"/>
                  </a:cubicBezTo>
                  <a:cubicBezTo>
                    <a:pt x="221" y="38213"/>
                    <a:pt x="3622" y="38213"/>
                    <a:pt x="5465" y="38213"/>
                  </a:cubicBezTo>
                  <a:lnTo>
                    <a:pt x="99276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C569BCB-E5E8-A3C3-2377-4FB43A96236D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895194" y="3042410"/>
              <a:ext cx="51581" cy="94094"/>
            </a:xfrm>
            <a:custGeom>
              <a:avLst/>
              <a:gdLst>
                <a:gd name="csX0" fmla="*/ 32254 w 51581"/>
                <a:gd name="csY0" fmla="*/ 4062 h 94094"/>
                <a:gd name="csX1" fmla="*/ 28002 w 51581"/>
                <a:gd name="csY1" fmla="*/ 94 h 94094"/>
                <a:gd name="csX2" fmla="*/ 227 w 51581"/>
                <a:gd name="csY2" fmla="*/ 9163 h 94094"/>
                <a:gd name="csX3" fmla="*/ 227 w 51581"/>
                <a:gd name="csY3" fmla="*/ 14265 h 94094"/>
                <a:gd name="csX4" fmla="*/ 20775 w 51581"/>
                <a:gd name="csY4" fmla="*/ 10297 h 94094"/>
                <a:gd name="csX5" fmla="*/ 20775 w 51581"/>
                <a:gd name="csY5" fmla="*/ 82568 h 94094"/>
                <a:gd name="csX6" fmla="*/ 6604 w 51581"/>
                <a:gd name="csY6" fmla="*/ 89087 h 94094"/>
                <a:gd name="csX7" fmla="*/ 1219 w 51581"/>
                <a:gd name="csY7" fmla="*/ 89087 h 94094"/>
                <a:gd name="csX8" fmla="*/ 1219 w 51581"/>
                <a:gd name="csY8" fmla="*/ 94188 h 94094"/>
                <a:gd name="csX9" fmla="*/ 26444 w 51581"/>
                <a:gd name="csY9" fmla="*/ 93621 h 94094"/>
                <a:gd name="csX10" fmla="*/ 51809 w 51581"/>
                <a:gd name="csY10" fmla="*/ 94188 h 94094"/>
                <a:gd name="csX11" fmla="*/ 51809 w 51581"/>
                <a:gd name="csY11" fmla="*/ 89087 h 94094"/>
                <a:gd name="csX12" fmla="*/ 46424 w 51581"/>
                <a:gd name="csY12" fmla="*/ 89087 h 94094"/>
                <a:gd name="csX13" fmla="*/ 32254 w 51581"/>
                <a:gd name="csY13" fmla="*/ 82568 h 94094"/>
                <a:gd name="csX14" fmla="*/ 32254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54" y="4062"/>
                  </a:moveTo>
                  <a:cubicBezTo>
                    <a:pt x="32254" y="235"/>
                    <a:pt x="31970" y="94"/>
                    <a:pt x="28002" y="94"/>
                  </a:cubicBezTo>
                  <a:cubicBezTo>
                    <a:pt x="18933" y="9021"/>
                    <a:pt x="6038" y="9163"/>
                    <a:pt x="227" y="9163"/>
                  </a:cubicBezTo>
                  <a:lnTo>
                    <a:pt x="227" y="14265"/>
                  </a:lnTo>
                  <a:cubicBezTo>
                    <a:pt x="3628" y="14265"/>
                    <a:pt x="12981" y="14265"/>
                    <a:pt x="20775" y="10297"/>
                  </a:cubicBezTo>
                  <a:lnTo>
                    <a:pt x="20775" y="82568"/>
                  </a:lnTo>
                  <a:cubicBezTo>
                    <a:pt x="20775" y="87245"/>
                    <a:pt x="20775" y="89087"/>
                    <a:pt x="6604" y="89087"/>
                  </a:cubicBezTo>
                  <a:lnTo>
                    <a:pt x="1219" y="89087"/>
                  </a:lnTo>
                  <a:lnTo>
                    <a:pt x="1219" y="94188"/>
                  </a:lnTo>
                  <a:cubicBezTo>
                    <a:pt x="3770" y="94047"/>
                    <a:pt x="21200" y="93621"/>
                    <a:pt x="26444" y="93621"/>
                  </a:cubicBezTo>
                  <a:cubicBezTo>
                    <a:pt x="30837" y="93621"/>
                    <a:pt x="48692" y="94047"/>
                    <a:pt x="51809" y="94188"/>
                  </a:cubicBezTo>
                  <a:lnTo>
                    <a:pt x="51809" y="89087"/>
                  </a:lnTo>
                  <a:lnTo>
                    <a:pt x="46424" y="89087"/>
                  </a:lnTo>
                  <a:cubicBezTo>
                    <a:pt x="32254" y="89087"/>
                    <a:pt x="32254" y="87245"/>
                    <a:pt x="32254" y="82568"/>
                  </a:cubicBezTo>
                  <a:lnTo>
                    <a:pt x="32254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A008D8-CD00-1B13-CBD9-EB3F321C6CF1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0002788" y="2808172"/>
              <a:ext cx="105674" cy="128752"/>
            </a:xfrm>
            <a:custGeom>
              <a:avLst/>
              <a:gdLst>
                <a:gd name="csX0" fmla="*/ 15822 w 105674"/>
                <a:gd name="csY0" fmla="*/ 114259 h 128752"/>
                <a:gd name="csX1" fmla="*/ 4890 w 105674"/>
                <a:gd name="csY1" fmla="*/ 122559 h 128752"/>
                <a:gd name="csX2" fmla="*/ 234 w 105674"/>
                <a:gd name="csY2" fmla="*/ 126405 h 128752"/>
                <a:gd name="csX3" fmla="*/ 2866 w 105674"/>
                <a:gd name="csY3" fmla="*/ 128834 h 128752"/>
                <a:gd name="csX4" fmla="*/ 19871 w 105674"/>
                <a:gd name="csY4" fmla="*/ 128227 h 128752"/>
                <a:gd name="csX5" fmla="*/ 39912 w 105674"/>
                <a:gd name="csY5" fmla="*/ 128834 h 128752"/>
                <a:gd name="csX6" fmla="*/ 43556 w 105674"/>
                <a:gd name="csY6" fmla="*/ 124786 h 128752"/>
                <a:gd name="csX7" fmla="*/ 38698 w 105674"/>
                <a:gd name="csY7" fmla="*/ 122559 h 128752"/>
                <a:gd name="csX8" fmla="*/ 28576 w 105674"/>
                <a:gd name="csY8" fmla="*/ 119320 h 128752"/>
                <a:gd name="csX9" fmla="*/ 38495 w 105674"/>
                <a:gd name="csY9" fmla="*/ 78831 h 128752"/>
                <a:gd name="csX10" fmla="*/ 57120 w 105674"/>
                <a:gd name="csY10" fmla="*/ 91788 h 128752"/>
                <a:gd name="csX11" fmla="*/ 105908 w 105674"/>
                <a:gd name="csY11" fmla="*/ 32473 h 128752"/>
                <a:gd name="csX12" fmla="*/ 78983 w 105674"/>
                <a:gd name="csY12" fmla="*/ 82 h 128752"/>
                <a:gd name="csX13" fmla="*/ 52464 w 105674"/>
                <a:gd name="csY13" fmla="*/ 15265 h 128752"/>
                <a:gd name="csX14" fmla="*/ 34244 w 105674"/>
                <a:gd name="csY14" fmla="*/ 82 h 128752"/>
                <a:gd name="csX15" fmla="*/ 19263 w 105674"/>
                <a:gd name="csY15" fmla="*/ 11621 h 128752"/>
                <a:gd name="csX16" fmla="*/ 12988 w 105674"/>
                <a:gd name="csY16" fmla="*/ 31258 h 128752"/>
                <a:gd name="csX17" fmla="*/ 15417 w 105674"/>
                <a:gd name="csY17" fmla="*/ 33282 h 128752"/>
                <a:gd name="csX18" fmla="*/ 18858 w 105674"/>
                <a:gd name="csY18" fmla="*/ 28626 h 128752"/>
                <a:gd name="csX19" fmla="*/ 33637 w 105674"/>
                <a:gd name="csY19" fmla="*/ 4536 h 128752"/>
                <a:gd name="csX20" fmla="*/ 39912 w 105674"/>
                <a:gd name="csY20" fmla="*/ 13848 h 128752"/>
                <a:gd name="csX21" fmla="*/ 38495 w 105674"/>
                <a:gd name="csY21" fmla="*/ 24172 h 128752"/>
                <a:gd name="csX22" fmla="*/ 15822 w 105674"/>
                <a:gd name="csY22" fmla="*/ 114259 h 128752"/>
                <a:gd name="csX23" fmla="*/ 51451 w 105674"/>
                <a:gd name="csY23" fmla="*/ 26399 h 128752"/>
                <a:gd name="csX24" fmla="*/ 61978 w 105674"/>
                <a:gd name="csY24" fmla="*/ 12228 h 128752"/>
                <a:gd name="csX25" fmla="*/ 78376 w 105674"/>
                <a:gd name="csY25" fmla="*/ 4536 h 128752"/>
                <a:gd name="csX26" fmla="*/ 91332 w 105674"/>
                <a:gd name="csY26" fmla="*/ 23565 h 128752"/>
                <a:gd name="csX27" fmla="*/ 81008 w 105674"/>
                <a:gd name="csY27" fmla="*/ 66483 h 128752"/>
                <a:gd name="csX28" fmla="*/ 56917 w 105674"/>
                <a:gd name="csY28" fmla="*/ 87334 h 128752"/>
                <a:gd name="csX29" fmla="*/ 40924 w 105674"/>
                <a:gd name="csY29" fmla="*/ 69317 h 128752"/>
                <a:gd name="csX30" fmla="*/ 41532 w 105674"/>
                <a:gd name="csY30" fmla="*/ 66078 h 128752"/>
                <a:gd name="csX31" fmla="*/ 51451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22" y="114259"/>
                  </a:moveTo>
                  <a:cubicBezTo>
                    <a:pt x="14202" y="121142"/>
                    <a:pt x="13797" y="122559"/>
                    <a:pt x="4890" y="122559"/>
                  </a:cubicBezTo>
                  <a:cubicBezTo>
                    <a:pt x="2461" y="122559"/>
                    <a:pt x="234" y="122559"/>
                    <a:pt x="234" y="126405"/>
                  </a:cubicBezTo>
                  <a:cubicBezTo>
                    <a:pt x="234" y="128025"/>
                    <a:pt x="1246" y="128834"/>
                    <a:pt x="2866" y="128834"/>
                  </a:cubicBezTo>
                  <a:cubicBezTo>
                    <a:pt x="8331" y="128834"/>
                    <a:pt x="14202" y="128227"/>
                    <a:pt x="19871" y="128227"/>
                  </a:cubicBezTo>
                  <a:cubicBezTo>
                    <a:pt x="26551" y="128227"/>
                    <a:pt x="33434" y="128834"/>
                    <a:pt x="39912" y="128834"/>
                  </a:cubicBezTo>
                  <a:cubicBezTo>
                    <a:pt x="40924" y="128834"/>
                    <a:pt x="43556" y="128834"/>
                    <a:pt x="43556" y="124786"/>
                  </a:cubicBezTo>
                  <a:cubicBezTo>
                    <a:pt x="43556" y="122559"/>
                    <a:pt x="41532" y="122559"/>
                    <a:pt x="38698" y="122559"/>
                  </a:cubicBezTo>
                  <a:cubicBezTo>
                    <a:pt x="28576" y="122559"/>
                    <a:pt x="28576" y="121142"/>
                    <a:pt x="28576" y="119320"/>
                  </a:cubicBezTo>
                  <a:cubicBezTo>
                    <a:pt x="28576" y="116890"/>
                    <a:pt x="37078" y="83892"/>
                    <a:pt x="38495" y="78831"/>
                  </a:cubicBezTo>
                  <a:cubicBezTo>
                    <a:pt x="41127" y="84702"/>
                    <a:pt x="46795" y="91788"/>
                    <a:pt x="57120" y="91788"/>
                  </a:cubicBezTo>
                  <a:cubicBezTo>
                    <a:pt x="80603" y="91788"/>
                    <a:pt x="105908" y="62231"/>
                    <a:pt x="105908" y="32473"/>
                  </a:cubicBezTo>
                  <a:cubicBezTo>
                    <a:pt x="105908" y="13443"/>
                    <a:pt x="94369" y="82"/>
                    <a:pt x="78983" y="82"/>
                  </a:cubicBezTo>
                  <a:cubicBezTo>
                    <a:pt x="68861" y="82"/>
                    <a:pt x="59144" y="7370"/>
                    <a:pt x="52464" y="15265"/>
                  </a:cubicBezTo>
                  <a:cubicBezTo>
                    <a:pt x="50439" y="4333"/>
                    <a:pt x="41734" y="82"/>
                    <a:pt x="34244" y="82"/>
                  </a:cubicBezTo>
                  <a:cubicBezTo>
                    <a:pt x="24932" y="82"/>
                    <a:pt x="21085" y="7977"/>
                    <a:pt x="19263" y="11621"/>
                  </a:cubicBezTo>
                  <a:cubicBezTo>
                    <a:pt x="15619" y="18504"/>
                    <a:pt x="12988" y="30651"/>
                    <a:pt x="12988" y="31258"/>
                  </a:cubicBezTo>
                  <a:cubicBezTo>
                    <a:pt x="12988" y="33282"/>
                    <a:pt x="15012" y="33282"/>
                    <a:pt x="15417" y="33282"/>
                  </a:cubicBezTo>
                  <a:cubicBezTo>
                    <a:pt x="17441" y="33282"/>
                    <a:pt x="17644" y="33080"/>
                    <a:pt x="18858" y="28626"/>
                  </a:cubicBezTo>
                  <a:cubicBezTo>
                    <a:pt x="22300" y="14253"/>
                    <a:pt x="26349" y="4536"/>
                    <a:pt x="33637" y="4536"/>
                  </a:cubicBezTo>
                  <a:cubicBezTo>
                    <a:pt x="37078" y="4536"/>
                    <a:pt x="39912" y="6155"/>
                    <a:pt x="39912" y="13848"/>
                  </a:cubicBezTo>
                  <a:cubicBezTo>
                    <a:pt x="39912" y="18504"/>
                    <a:pt x="39305" y="20731"/>
                    <a:pt x="38495" y="24172"/>
                  </a:cubicBezTo>
                  <a:lnTo>
                    <a:pt x="15822" y="114259"/>
                  </a:lnTo>
                  <a:close/>
                  <a:moveTo>
                    <a:pt x="51451" y="26399"/>
                  </a:moveTo>
                  <a:cubicBezTo>
                    <a:pt x="52868" y="20933"/>
                    <a:pt x="58334" y="15265"/>
                    <a:pt x="61978" y="12228"/>
                  </a:cubicBezTo>
                  <a:cubicBezTo>
                    <a:pt x="69064" y="5953"/>
                    <a:pt x="74935" y="4536"/>
                    <a:pt x="78376" y="4536"/>
                  </a:cubicBezTo>
                  <a:cubicBezTo>
                    <a:pt x="86474" y="4536"/>
                    <a:pt x="91332" y="11621"/>
                    <a:pt x="91332" y="23565"/>
                  </a:cubicBezTo>
                  <a:cubicBezTo>
                    <a:pt x="91332" y="35509"/>
                    <a:pt x="84652" y="58790"/>
                    <a:pt x="81008" y="66483"/>
                  </a:cubicBezTo>
                  <a:cubicBezTo>
                    <a:pt x="74125" y="80653"/>
                    <a:pt x="64408" y="87334"/>
                    <a:pt x="56917" y="87334"/>
                  </a:cubicBezTo>
                  <a:cubicBezTo>
                    <a:pt x="43556" y="87334"/>
                    <a:pt x="40924" y="70531"/>
                    <a:pt x="40924" y="69317"/>
                  </a:cubicBezTo>
                  <a:cubicBezTo>
                    <a:pt x="40924" y="68912"/>
                    <a:pt x="40924" y="68507"/>
                    <a:pt x="41532" y="66078"/>
                  </a:cubicBezTo>
                  <a:lnTo>
                    <a:pt x="51451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F225DFF-75E0-BF6D-716D-C73DB59D95D0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0131161" y="2745821"/>
              <a:ext cx="46966" cy="202440"/>
            </a:xfrm>
            <a:custGeom>
              <a:avLst/>
              <a:gdLst>
                <a:gd name="csX0" fmla="*/ 47205 w 46966"/>
                <a:gd name="csY0" fmla="*/ 200498 h 202440"/>
                <a:gd name="csX1" fmla="*/ 43764 w 46966"/>
                <a:gd name="csY1" fmla="*/ 196045 h 202440"/>
                <a:gd name="csX2" fmla="*/ 11980 w 46966"/>
                <a:gd name="csY2" fmla="*/ 101302 h 202440"/>
                <a:gd name="csX3" fmla="*/ 44573 w 46966"/>
                <a:gd name="csY3" fmla="*/ 5548 h 202440"/>
                <a:gd name="csX4" fmla="*/ 47205 w 46966"/>
                <a:gd name="csY4" fmla="*/ 2106 h 202440"/>
                <a:gd name="csX5" fmla="*/ 45181 w 46966"/>
                <a:gd name="csY5" fmla="*/ 82 h 202440"/>
                <a:gd name="csX6" fmla="*/ 12993 w 46966"/>
                <a:gd name="csY6" fmla="*/ 39558 h 202440"/>
                <a:gd name="csX7" fmla="*/ 239 w 46966"/>
                <a:gd name="csY7" fmla="*/ 101302 h 202440"/>
                <a:gd name="csX8" fmla="*/ 13600 w 46966"/>
                <a:gd name="csY8" fmla="*/ 164464 h 202440"/>
                <a:gd name="csX9" fmla="*/ 45181 w 46966"/>
                <a:gd name="csY9" fmla="*/ 202523 h 202440"/>
                <a:gd name="csX10" fmla="*/ 47205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05" y="200498"/>
                  </a:moveTo>
                  <a:cubicBezTo>
                    <a:pt x="47205" y="199891"/>
                    <a:pt x="47205" y="199486"/>
                    <a:pt x="43764" y="196045"/>
                  </a:cubicBezTo>
                  <a:cubicBezTo>
                    <a:pt x="18459" y="170537"/>
                    <a:pt x="11980" y="132276"/>
                    <a:pt x="11980" y="101302"/>
                  </a:cubicBezTo>
                  <a:cubicBezTo>
                    <a:pt x="11980" y="66078"/>
                    <a:pt x="19673" y="30853"/>
                    <a:pt x="44573" y="5548"/>
                  </a:cubicBezTo>
                  <a:cubicBezTo>
                    <a:pt x="47205" y="3119"/>
                    <a:pt x="47205" y="2714"/>
                    <a:pt x="47205" y="2106"/>
                  </a:cubicBezTo>
                  <a:cubicBezTo>
                    <a:pt x="47205" y="689"/>
                    <a:pt x="46395" y="82"/>
                    <a:pt x="45181" y="82"/>
                  </a:cubicBezTo>
                  <a:cubicBezTo>
                    <a:pt x="43156" y="82"/>
                    <a:pt x="24937" y="13848"/>
                    <a:pt x="12993" y="39558"/>
                  </a:cubicBezTo>
                  <a:cubicBezTo>
                    <a:pt x="2668" y="61826"/>
                    <a:pt x="239" y="84297"/>
                    <a:pt x="239" y="101302"/>
                  </a:cubicBezTo>
                  <a:cubicBezTo>
                    <a:pt x="239" y="117093"/>
                    <a:pt x="2466" y="141588"/>
                    <a:pt x="13600" y="164464"/>
                  </a:cubicBezTo>
                  <a:cubicBezTo>
                    <a:pt x="25746" y="189364"/>
                    <a:pt x="43156" y="202523"/>
                    <a:pt x="45181" y="202523"/>
                  </a:cubicBezTo>
                  <a:cubicBezTo>
                    <a:pt x="46395" y="202523"/>
                    <a:pt x="47205" y="201916"/>
                    <a:pt x="47205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62F2177-F8E2-6ED3-52DC-B312D2170532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195717" y="2808172"/>
              <a:ext cx="100815" cy="91705"/>
            </a:xfrm>
            <a:custGeom>
              <a:avLst/>
              <a:gdLst>
                <a:gd name="csX0" fmla="*/ 61987 w 100815"/>
                <a:gd name="csY0" fmla="*/ 28424 h 91705"/>
                <a:gd name="csX1" fmla="*/ 82029 w 100815"/>
                <a:gd name="csY1" fmla="*/ 4536 h 91705"/>
                <a:gd name="csX2" fmla="*/ 92151 w 100815"/>
                <a:gd name="csY2" fmla="*/ 7167 h 91705"/>
                <a:gd name="csX3" fmla="*/ 82434 w 100815"/>
                <a:gd name="csY3" fmla="*/ 18099 h 91705"/>
                <a:gd name="csX4" fmla="*/ 90126 w 100815"/>
                <a:gd name="csY4" fmla="*/ 25185 h 91705"/>
                <a:gd name="csX5" fmla="*/ 101058 w 100815"/>
                <a:gd name="csY5" fmla="*/ 13443 h 91705"/>
                <a:gd name="csX6" fmla="*/ 82231 w 100815"/>
                <a:gd name="csY6" fmla="*/ 82 h 91705"/>
                <a:gd name="csX7" fmla="*/ 60975 w 100815"/>
                <a:gd name="csY7" fmla="*/ 15467 h 91705"/>
                <a:gd name="csX8" fmla="*/ 39111 w 100815"/>
                <a:gd name="csY8" fmla="*/ 82 h 91705"/>
                <a:gd name="csX9" fmla="*/ 6518 w 100815"/>
                <a:gd name="csY9" fmla="*/ 31258 h 91705"/>
                <a:gd name="csX10" fmla="*/ 8948 w 100815"/>
                <a:gd name="csY10" fmla="*/ 33282 h 91705"/>
                <a:gd name="csX11" fmla="*/ 11579 w 100815"/>
                <a:gd name="csY11" fmla="*/ 31055 h 91705"/>
                <a:gd name="csX12" fmla="*/ 38706 w 100815"/>
                <a:gd name="csY12" fmla="*/ 4536 h 91705"/>
                <a:gd name="csX13" fmla="*/ 49638 w 100815"/>
                <a:gd name="csY13" fmla="*/ 18099 h 91705"/>
                <a:gd name="csX14" fmla="*/ 38706 w 100815"/>
                <a:gd name="csY14" fmla="*/ 66280 h 91705"/>
                <a:gd name="csX15" fmla="*/ 19475 w 100815"/>
                <a:gd name="csY15" fmla="*/ 87334 h 91705"/>
                <a:gd name="csX16" fmla="*/ 9353 w 100815"/>
                <a:gd name="csY16" fmla="*/ 84702 h 91705"/>
                <a:gd name="csX17" fmla="*/ 18867 w 100815"/>
                <a:gd name="csY17" fmla="*/ 73770 h 91705"/>
                <a:gd name="csX18" fmla="*/ 11377 w 100815"/>
                <a:gd name="csY18" fmla="*/ 66685 h 91705"/>
                <a:gd name="csX19" fmla="*/ 243 w 100815"/>
                <a:gd name="csY19" fmla="*/ 78427 h 91705"/>
                <a:gd name="csX20" fmla="*/ 19272 w 100815"/>
                <a:gd name="csY20" fmla="*/ 91788 h 91705"/>
                <a:gd name="csX21" fmla="*/ 40528 w 100815"/>
                <a:gd name="csY21" fmla="*/ 76402 h 91705"/>
                <a:gd name="csX22" fmla="*/ 62392 w 100815"/>
                <a:gd name="csY22" fmla="*/ 91788 h 91705"/>
                <a:gd name="csX23" fmla="*/ 94783 w 100815"/>
                <a:gd name="csY23" fmla="*/ 60612 h 91705"/>
                <a:gd name="csX24" fmla="*/ 92353 w 100815"/>
                <a:gd name="csY24" fmla="*/ 58587 h 91705"/>
                <a:gd name="csX25" fmla="*/ 89722 w 100815"/>
                <a:gd name="csY25" fmla="*/ 60814 h 91705"/>
                <a:gd name="csX26" fmla="*/ 62797 w 100815"/>
                <a:gd name="csY26" fmla="*/ 87334 h 91705"/>
                <a:gd name="csX27" fmla="*/ 51663 w 100815"/>
                <a:gd name="csY27" fmla="*/ 73973 h 91705"/>
                <a:gd name="csX28" fmla="*/ 55104 w 100815"/>
                <a:gd name="csY28" fmla="*/ 56158 h 91705"/>
                <a:gd name="csX29" fmla="*/ 61987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7" y="28424"/>
                  </a:moveTo>
                  <a:cubicBezTo>
                    <a:pt x="63202" y="23160"/>
                    <a:pt x="67858" y="4536"/>
                    <a:pt x="82029" y="4536"/>
                  </a:cubicBezTo>
                  <a:cubicBezTo>
                    <a:pt x="83041" y="4536"/>
                    <a:pt x="87900" y="4536"/>
                    <a:pt x="92151" y="7167"/>
                  </a:cubicBezTo>
                  <a:cubicBezTo>
                    <a:pt x="86483" y="8180"/>
                    <a:pt x="82434" y="13241"/>
                    <a:pt x="82434" y="18099"/>
                  </a:cubicBezTo>
                  <a:cubicBezTo>
                    <a:pt x="82434" y="21338"/>
                    <a:pt x="84661" y="25185"/>
                    <a:pt x="90126" y="25185"/>
                  </a:cubicBezTo>
                  <a:cubicBezTo>
                    <a:pt x="94580" y="25185"/>
                    <a:pt x="101058" y="21541"/>
                    <a:pt x="101058" y="13443"/>
                  </a:cubicBezTo>
                  <a:cubicBezTo>
                    <a:pt x="101058" y="2916"/>
                    <a:pt x="89114" y="82"/>
                    <a:pt x="82231" y="82"/>
                  </a:cubicBezTo>
                  <a:cubicBezTo>
                    <a:pt x="70490" y="82"/>
                    <a:pt x="63404" y="10811"/>
                    <a:pt x="60975" y="15467"/>
                  </a:cubicBezTo>
                  <a:cubicBezTo>
                    <a:pt x="55914" y="2106"/>
                    <a:pt x="44982" y="82"/>
                    <a:pt x="39111" y="82"/>
                  </a:cubicBezTo>
                  <a:cubicBezTo>
                    <a:pt x="18058" y="82"/>
                    <a:pt x="6518" y="26197"/>
                    <a:pt x="6518" y="31258"/>
                  </a:cubicBezTo>
                  <a:cubicBezTo>
                    <a:pt x="6518" y="33282"/>
                    <a:pt x="8543" y="33282"/>
                    <a:pt x="8948" y="33282"/>
                  </a:cubicBezTo>
                  <a:cubicBezTo>
                    <a:pt x="10567" y="33282"/>
                    <a:pt x="11175" y="32877"/>
                    <a:pt x="11579" y="31055"/>
                  </a:cubicBezTo>
                  <a:cubicBezTo>
                    <a:pt x="18462" y="9597"/>
                    <a:pt x="31823" y="4536"/>
                    <a:pt x="38706" y="4536"/>
                  </a:cubicBezTo>
                  <a:cubicBezTo>
                    <a:pt x="42553" y="4536"/>
                    <a:pt x="49638" y="6358"/>
                    <a:pt x="49638" y="18099"/>
                  </a:cubicBezTo>
                  <a:cubicBezTo>
                    <a:pt x="49638" y="24375"/>
                    <a:pt x="46197" y="37938"/>
                    <a:pt x="38706" y="66280"/>
                  </a:cubicBezTo>
                  <a:cubicBezTo>
                    <a:pt x="35467" y="78831"/>
                    <a:pt x="28382" y="87334"/>
                    <a:pt x="19475" y="87334"/>
                  </a:cubicBezTo>
                  <a:cubicBezTo>
                    <a:pt x="18260" y="87334"/>
                    <a:pt x="13604" y="87334"/>
                    <a:pt x="9353" y="84702"/>
                  </a:cubicBezTo>
                  <a:cubicBezTo>
                    <a:pt x="14414" y="83690"/>
                    <a:pt x="18867" y="79439"/>
                    <a:pt x="18867" y="73770"/>
                  </a:cubicBezTo>
                  <a:cubicBezTo>
                    <a:pt x="18867" y="68305"/>
                    <a:pt x="14414" y="66685"/>
                    <a:pt x="11377" y="66685"/>
                  </a:cubicBezTo>
                  <a:cubicBezTo>
                    <a:pt x="5304" y="66685"/>
                    <a:pt x="243" y="71948"/>
                    <a:pt x="243" y="78427"/>
                  </a:cubicBezTo>
                  <a:cubicBezTo>
                    <a:pt x="243" y="87739"/>
                    <a:pt x="10365" y="91788"/>
                    <a:pt x="19272" y="91788"/>
                  </a:cubicBezTo>
                  <a:cubicBezTo>
                    <a:pt x="32633" y="91788"/>
                    <a:pt x="39921" y="77617"/>
                    <a:pt x="40528" y="76402"/>
                  </a:cubicBezTo>
                  <a:cubicBezTo>
                    <a:pt x="42958" y="83892"/>
                    <a:pt x="50246" y="91788"/>
                    <a:pt x="62392" y="91788"/>
                  </a:cubicBezTo>
                  <a:cubicBezTo>
                    <a:pt x="83243" y="91788"/>
                    <a:pt x="94783" y="65673"/>
                    <a:pt x="94783" y="60612"/>
                  </a:cubicBezTo>
                  <a:cubicBezTo>
                    <a:pt x="94783" y="58587"/>
                    <a:pt x="92961" y="58587"/>
                    <a:pt x="92353" y="58587"/>
                  </a:cubicBezTo>
                  <a:cubicBezTo>
                    <a:pt x="90531" y="58587"/>
                    <a:pt x="90126" y="59397"/>
                    <a:pt x="89722" y="60814"/>
                  </a:cubicBezTo>
                  <a:cubicBezTo>
                    <a:pt x="83041" y="82475"/>
                    <a:pt x="69275" y="87334"/>
                    <a:pt x="62797" y="87334"/>
                  </a:cubicBezTo>
                  <a:cubicBezTo>
                    <a:pt x="54902" y="87334"/>
                    <a:pt x="51663" y="80856"/>
                    <a:pt x="51663" y="73973"/>
                  </a:cubicBezTo>
                  <a:cubicBezTo>
                    <a:pt x="51663" y="69519"/>
                    <a:pt x="52877" y="65066"/>
                    <a:pt x="55104" y="56158"/>
                  </a:cubicBezTo>
                  <a:lnTo>
                    <a:pt x="61987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9951855-F165-7047-AB08-14D793E67ABF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312207" y="2834064"/>
              <a:ext cx="42937" cy="95369"/>
            </a:xfrm>
            <a:custGeom>
              <a:avLst/>
              <a:gdLst>
                <a:gd name="csX0" fmla="*/ 39502 w 42937"/>
                <a:gd name="csY0" fmla="*/ 5468 h 95369"/>
                <a:gd name="csX1" fmla="*/ 33833 w 42937"/>
                <a:gd name="csY1" fmla="*/ 83 h 95369"/>
                <a:gd name="csX2" fmla="*/ 25898 w 42937"/>
                <a:gd name="csY2" fmla="*/ 7877 h 95369"/>
                <a:gd name="csX3" fmla="*/ 31566 w 42937"/>
                <a:gd name="csY3" fmla="*/ 13262 h 95369"/>
                <a:gd name="csX4" fmla="*/ 39502 w 42937"/>
                <a:gd name="csY4" fmla="*/ 5468 h 95369"/>
                <a:gd name="csX5" fmla="*/ 10593 w 42937"/>
                <a:gd name="csY5" fmla="*/ 77456 h 95369"/>
                <a:gd name="csX6" fmla="*/ 9318 w 42937"/>
                <a:gd name="csY6" fmla="*/ 83408 h 95369"/>
                <a:gd name="csX7" fmla="*/ 22780 w 42937"/>
                <a:gd name="csY7" fmla="*/ 95453 h 95369"/>
                <a:gd name="csX8" fmla="*/ 43186 w 42937"/>
                <a:gd name="csY8" fmla="*/ 73772 h 95369"/>
                <a:gd name="csX9" fmla="*/ 40919 w 42937"/>
                <a:gd name="csY9" fmla="*/ 71930 h 95369"/>
                <a:gd name="csX10" fmla="*/ 38226 w 42937"/>
                <a:gd name="csY10" fmla="*/ 74339 h 95369"/>
                <a:gd name="csX11" fmla="*/ 23205 w 42937"/>
                <a:gd name="csY11" fmla="*/ 91486 h 95369"/>
                <a:gd name="csX12" fmla="*/ 19662 w 42937"/>
                <a:gd name="csY12" fmla="*/ 86526 h 95369"/>
                <a:gd name="csX13" fmla="*/ 21930 w 42937"/>
                <a:gd name="csY13" fmla="*/ 77456 h 95369"/>
                <a:gd name="csX14" fmla="*/ 26465 w 42937"/>
                <a:gd name="csY14" fmla="*/ 66120 h 95369"/>
                <a:gd name="csX15" fmla="*/ 33408 w 42937"/>
                <a:gd name="csY15" fmla="*/ 48123 h 95369"/>
                <a:gd name="csX16" fmla="*/ 34258 w 42937"/>
                <a:gd name="csY16" fmla="*/ 43588 h 95369"/>
                <a:gd name="csX17" fmla="*/ 20796 w 42937"/>
                <a:gd name="csY17" fmla="*/ 31543 h 95369"/>
                <a:gd name="csX18" fmla="*/ 248 w 42937"/>
                <a:gd name="csY18" fmla="*/ 53224 h 95369"/>
                <a:gd name="csX19" fmla="*/ 2657 w 42937"/>
                <a:gd name="csY19" fmla="*/ 55066 h 95369"/>
                <a:gd name="csX20" fmla="*/ 5208 w 42937"/>
                <a:gd name="csY20" fmla="*/ 52799 h 95369"/>
                <a:gd name="csX21" fmla="*/ 20371 w 42937"/>
                <a:gd name="csY21" fmla="*/ 35511 h 95369"/>
                <a:gd name="csX22" fmla="*/ 23914 w 42937"/>
                <a:gd name="csY22" fmla="*/ 40470 h 95369"/>
                <a:gd name="csX23" fmla="*/ 19521 w 42937"/>
                <a:gd name="csY23" fmla="*/ 54641 h 95369"/>
                <a:gd name="csX24" fmla="*/ 10593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02" y="5468"/>
                  </a:moveTo>
                  <a:cubicBezTo>
                    <a:pt x="39502" y="3201"/>
                    <a:pt x="37801" y="83"/>
                    <a:pt x="33833" y="83"/>
                  </a:cubicBezTo>
                  <a:cubicBezTo>
                    <a:pt x="30007" y="83"/>
                    <a:pt x="25898" y="3768"/>
                    <a:pt x="25898" y="7877"/>
                  </a:cubicBezTo>
                  <a:cubicBezTo>
                    <a:pt x="25898" y="10286"/>
                    <a:pt x="27740" y="13262"/>
                    <a:pt x="31566" y="13262"/>
                  </a:cubicBezTo>
                  <a:cubicBezTo>
                    <a:pt x="35676" y="13262"/>
                    <a:pt x="39502" y="9295"/>
                    <a:pt x="39502" y="5468"/>
                  </a:cubicBezTo>
                  <a:close/>
                  <a:moveTo>
                    <a:pt x="10593" y="77456"/>
                  </a:moveTo>
                  <a:cubicBezTo>
                    <a:pt x="10026" y="79299"/>
                    <a:pt x="9318" y="80999"/>
                    <a:pt x="9318" y="83408"/>
                  </a:cubicBezTo>
                  <a:cubicBezTo>
                    <a:pt x="9318" y="90068"/>
                    <a:pt x="14986" y="95453"/>
                    <a:pt x="22780" y="95453"/>
                  </a:cubicBezTo>
                  <a:cubicBezTo>
                    <a:pt x="36951" y="95453"/>
                    <a:pt x="43186" y="75898"/>
                    <a:pt x="43186" y="73772"/>
                  </a:cubicBezTo>
                  <a:cubicBezTo>
                    <a:pt x="43186" y="71930"/>
                    <a:pt x="41344" y="71930"/>
                    <a:pt x="40919" y="71930"/>
                  </a:cubicBezTo>
                  <a:cubicBezTo>
                    <a:pt x="38935" y="71930"/>
                    <a:pt x="38793" y="72780"/>
                    <a:pt x="38226" y="74339"/>
                  </a:cubicBezTo>
                  <a:cubicBezTo>
                    <a:pt x="34967" y="85675"/>
                    <a:pt x="28732" y="91486"/>
                    <a:pt x="23205" y="91486"/>
                  </a:cubicBezTo>
                  <a:cubicBezTo>
                    <a:pt x="20371" y="91486"/>
                    <a:pt x="19662" y="89643"/>
                    <a:pt x="19662" y="86526"/>
                  </a:cubicBezTo>
                  <a:cubicBezTo>
                    <a:pt x="19662" y="83266"/>
                    <a:pt x="20654" y="80574"/>
                    <a:pt x="21930" y="77456"/>
                  </a:cubicBezTo>
                  <a:cubicBezTo>
                    <a:pt x="23347" y="73630"/>
                    <a:pt x="24906" y="69804"/>
                    <a:pt x="26465" y="66120"/>
                  </a:cubicBezTo>
                  <a:cubicBezTo>
                    <a:pt x="27740" y="62719"/>
                    <a:pt x="32841" y="49823"/>
                    <a:pt x="33408" y="48123"/>
                  </a:cubicBezTo>
                  <a:cubicBezTo>
                    <a:pt x="33833" y="46706"/>
                    <a:pt x="34258" y="45005"/>
                    <a:pt x="34258" y="43588"/>
                  </a:cubicBezTo>
                  <a:cubicBezTo>
                    <a:pt x="34258" y="36928"/>
                    <a:pt x="28590" y="31543"/>
                    <a:pt x="20796" y="31543"/>
                  </a:cubicBezTo>
                  <a:cubicBezTo>
                    <a:pt x="6767" y="31543"/>
                    <a:pt x="248" y="50815"/>
                    <a:pt x="248" y="53224"/>
                  </a:cubicBezTo>
                  <a:cubicBezTo>
                    <a:pt x="248" y="55066"/>
                    <a:pt x="2232" y="55066"/>
                    <a:pt x="2657" y="55066"/>
                  </a:cubicBezTo>
                  <a:cubicBezTo>
                    <a:pt x="4641" y="55066"/>
                    <a:pt x="4783" y="54358"/>
                    <a:pt x="5208" y="52799"/>
                  </a:cubicBezTo>
                  <a:cubicBezTo>
                    <a:pt x="8893" y="40612"/>
                    <a:pt x="15128" y="35511"/>
                    <a:pt x="20371" y="35511"/>
                  </a:cubicBezTo>
                  <a:cubicBezTo>
                    <a:pt x="22638" y="35511"/>
                    <a:pt x="23914" y="36644"/>
                    <a:pt x="23914" y="40470"/>
                  </a:cubicBezTo>
                  <a:cubicBezTo>
                    <a:pt x="23914" y="43730"/>
                    <a:pt x="23063" y="45855"/>
                    <a:pt x="19521" y="54641"/>
                  </a:cubicBezTo>
                  <a:lnTo>
                    <a:pt x="10593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F17FB4A-1244-14B0-B415-E9CE55E512F5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0384484" y="2745821"/>
              <a:ext cx="46966" cy="202440"/>
            </a:xfrm>
            <a:custGeom>
              <a:avLst/>
              <a:gdLst>
                <a:gd name="csX0" fmla="*/ 47218 w 46966"/>
                <a:gd name="csY0" fmla="*/ 101302 h 202440"/>
                <a:gd name="csX1" fmla="*/ 33857 w 46966"/>
                <a:gd name="csY1" fmla="*/ 38141 h 202440"/>
                <a:gd name="csX2" fmla="*/ 2276 w 46966"/>
                <a:gd name="csY2" fmla="*/ 82 h 202440"/>
                <a:gd name="csX3" fmla="*/ 252 w 46966"/>
                <a:gd name="csY3" fmla="*/ 2106 h 202440"/>
                <a:gd name="csX4" fmla="*/ 4098 w 46966"/>
                <a:gd name="csY4" fmla="*/ 6763 h 202440"/>
                <a:gd name="csX5" fmla="*/ 35476 w 46966"/>
                <a:gd name="csY5" fmla="*/ 101302 h 202440"/>
                <a:gd name="csX6" fmla="*/ 2883 w 46966"/>
                <a:gd name="csY6" fmla="*/ 197057 h 202440"/>
                <a:gd name="csX7" fmla="*/ 252 w 46966"/>
                <a:gd name="csY7" fmla="*/ 200498 h 202440"/>
                <a:gd name="csX8" fmla="*/ 2276 w 46966"/>
                <a:gd name="csY8" fmla="*/ 202523 h 202440"/>
                <a:gd name="csX9" fmla="*/ 34464 w 46966"/>
                <a:gd name="csY9" fmla="*/ 163047 h 202440"/>
                <a:gd name="csX10" fmla="*/ 47218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8" y="101302"/>
                  </a:moveTo>
                  <a:cubicBezTo>
                    <a:pt x="47218" y="85512"/>
                    <a:pt x="44991" y="61017"/>
                    <a:pt x="33857" y="38141"/>
                  </a:cubicBezTo>
                  <a:cubicBezTo>
                    <a:pt x="21710" y="13241"/>
                    <a:pt x="4301" y="82"/>
                    <a:pt x="2276" y="82"/>
                  </a:cubicBezTo>
                  <a:cubicBezTo>
                    <a:pt x="1062" y="82"/>
                    <a:pt x="252" y="892"/>
                    <a:pt x="252" y="2106"/>
                  </a:cubicBezTo>
                  <a:cubicBezTo>
                    <a:pt x="252" y="2714"/>
                    <a:pt x="252" y="3119"/>
                    <a:pt x="4098" y="6763"/>
                  </a:cubicBezTo>
                  <a:cubicBezTo>
                    <a:pt x="23937" y="26804"/>
                    <a:pt x="35476" y="58992"/>
                    <a:pt x="35476" y="101302"/>
                  </a:cubicBezTo>
                  <a:cubicBezTo>
                    <a:pt x="35476" y="135920"/>
                    <a:pt x="27986" y="171549"/>
                    <a:pt x="2883" y="197057"/>
                  </a:cubicBezTo>
                  <a:cubicBezTo>
                    <a:pt x="252" y="199486"/>
                    <a:pt x="252" y="199891"/>
                    <a:pt x="252" y="200498"/>
                  </a:cubicBezTo>
                  <a:cubicBezTo>
                    <a:pt x="252" y="201713"/>
                    <a:pt x="1062" y="202523"/>
                    <a:pt x="2276" y="202523"/>
                  </a:cubicBezTo>
                  <a:cubicBezTo>
                    <a:pt x="4301" y="202523"/>
                    <a:pt x="22520" y="188757"/>
                    <a:pt x="34464" y="163047"/>
                  </a:cubicBezTo>
                  <a:cubicBezTo>
                    <a:pt x="44789" y="140778"/>
                    <a:pt x="47218" y="118307"/>
                    <a:pt x="47218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13FF700-6753-517C-3E5E-2579CDCAFCE2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492092" y="2757157"/>
              <a:ext cx="44941" cy="140493"/>
            </a:xfrm>
            <a:custGeom>
              <a:avLst/>
              <a:gdLst>
                <a:gd name="csX0" fmla="*/ 29409 w 44941"/>
                <a:gd name="csY0" fmla="*/ 82 h 140493"/>
                <a:gd name="csX1" fmla="*/ 257 w 44941"/>
                <a:gd name="csY1" fmla="*/ 2309 h 140493"/>
                <a:gd name="csX2" fmla="*/ 257 w 44941"/>
                <a:gd name="csY2" fmla="*/ 8584 h 140493"/>
                <a:gd name="csX3" fmla="*/ 16048 w 44941"/>
                <a:gd name="csY3" fmla="*/ 19921 h 140493"/>
                <a:gd name="csX4" fmla="*/ 16048 w 44941"/>
                <a:gd name="csY4" fmla="*/ 125190 h 140493"/>
                <a:gd name="csX5" fmla="*/ 257 w 44941"/>
                <a:gd name="csY5" fmla="*/ 134300 h 140493"/>
                <a:gd name="csX6" fmla="*/ 257 w 44941"/>
                <a:gd name="csY6" fmla="*/ 140576 h 140493"/>
                <a:gd name="csX7" fmla="*/ 22728 w 44941"/>
                <a:gd name="csY7" fmla="*/ 139969 h 140493"/>
                <a:gd name="csX8" fmla="*/ 45199 w 44941"/>
                <a:gd name="csY8" fmla="*/ 140576 h 140493"/>
                <a:gd name="csX9" fmla="*/ 45199 w 44941"/>
                <a:gd name="csY9" fmla="*/ 134300 h 140493"/>
                <a:gd name="csX10" fmla="*/ 29409 w 44941"/>
                <a:gd name="csY10" fmla="*/ 125190 h 140493"/>
                <a:gd name="csX11" fmla="*/ 29409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9" y="82"/>
                  </a:moveTo>
                  <a:lnTo>
                    <a:pt x="257" y="2309"/>
                  </a:lnTo>
                  <a:lnTo>
                    <a:pt x="257" y="8584"/>
                  </a:lnTo>
                  <a:cubicBezTo>
                    <a:pt x="14428" y="8584"/>
                    <a:pt x="16048" y="10002"/>
                    <a:pt x="16048" y="19921"/>
                  </a:cubicBezTo>
                  <a:lnTo>
                    <a:pt x="16048" y="125190"/>
                  </a:lnTo>
                  <a:cubicBezTo>
                    <a:pt x="16048" y="134300"/>
                    <a:pt x="13821" y="134300"/>
                    <a:pt x="257" y="134300"/>
                  </a:cubicBezTo>
                  <a:lnTo>
                    <a:pt x="257" y="140576"/>
                  </a:lnTo>
                  <a:cubicBezTo>
                    <a:pt x="6938" y="140373"/>
                    <a:pt x="17667" y="139969"/>
                    <a:pt x="22728" y="139969"/>
                  </a:cubicBezTo>
                  <a:cubicBezTo>
                    <a:pt x="27789" y="139969"/>
                    <a:pt x="37709" y="140373"/>
                    <a:pt x="45199" y="140576"/>
                  </a:cubicBezTo>
                  <a:lnTo>
                    <a:pt x="45199" y="134300"/>
                  </a:lnTo>
                  <a:cubicBezTo>
                    <a:pt x="31636" y="134300"/>
                    <a:pt x="29409" y="134300"/>
                    <a:pt x="29409" y="125190"/>
                  </a:cubicBezTo>
                  <a:lnTo>
                    <a:pt x="29409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2254DD1-905B-8759-EE7F-3FA41FE180A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547314" y="2806958"/>
              <a:ext cx="89681" cy="92920"/>
            </a:xfrm>
            <a:custGeom>
              <a:avLst/>
              <a:gdLst>
                <a:gd name="csX0" fmla="*/ 89941 w 89681"/>
                <a:gd name="csY0" fmla="*/ 47453 h 92920"/>
                <a:gd name="csX1" fmla="*/ 45202 w 89681"/>
                <a:gd name="csY1" fmla="*/ 82 h 92920"/>
                <a:gd name="csX2" fmla="*/ 260 w 89681"/>
                <a:gd name="csY2" fmla="*/ 47453 h 92920"/>
                <a:gd name="csX3" fmla="*/ 44999 w 89681"/>
                <a:gd name="csY3" fmla="*/ 93002 h 92920"/>
                <a:gd name="csX4" fmla="*/ 89941 w 89681"/>
                <a:gd name="csY4" fmla="*/ 47453 h 92920"/>
                <a:gd name="csX5" fmla="*/ 45202 w 89681"/>
                <a:gd name="csY5" fmla="*/ 87941 h 92920"/>
                <a:gd name="csX6" fmla="*/ 22124 w 89681"/>
                <a:gd name="csY6" fmla="*/ 74378 h 92920"/>
                <a:gd name="csX7" fmla="*/ 17063 w 89681"/>
                <a:gd name="csY7" fmla="*/ 45834 h 92920"/>
                <a:gd name="csX8" fmla="*/ 21921 w 89681"/>
                <a:gd name="csY8" fmla="*/ 18099 h 92920"/>
                <a:gd name="csX9" fmla="*/ 44999 w 89681"/>
                <a:gd name="csY9" fmla="*/ 4536 h 92920"/>
                <a:gd name="csX10" fmla="*/ 67875 w 89681"/>
                <a:gd name="csY10" fmla="*/ 17694 h 92920"/>
                <a:gd name="csX11" fmla="*/ 73139 w 89681"/>
                <a:gd name="csY11" fmla="*/ 45834 h 92920"/>
                <a:gd name="csX12" fmla="*/ 68685 w 89681"/>
                <a:gd name="csY12" fmla="*/ 72961 h 92920"/>
                <a:gd name="csX13" fmla="*/ 45202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41" y="47453"/>
                  </a:moveTo>
                  <a:cubicBezTo>
                    <a:pt x="89941" y="21541"/>
                    <a:pt x="69697" y="82"/>
                    <a:pt x="45202" y="82"/>
                  </a:cubicBezTo>
                  <a:cubicBezTo>
                    <a:pt x="19897" y="82"/>
                    <a:pt x="260" y="22148"/>
                    <a:pt x="260" y="47453"/>
                  </a:cubicBezTo>
                  <a:cubicBezTo>
                    <a:pt x="260" y="73568"/>
                    <a:pt x="21314" y="93002"/>
                    <a:pt x="44999" y="93002"/>
                  </a:cubicBezTo>
                  <a:cubicBezTo>
                    <a:pt x="69495" y="93002"/>
                    <a:pt x="89941" y="73163"/>
                    <a:pt x="89941" y="47453"/>
                  </a:cubicBezTo>
                  <a:close/>
                  <a:moveTo>
                    <a:pt x="45202" y="87941"/>
                  </a:moveTo>
                  <a:cubicBezTo>
                    <a:pt x="36497" y="87941"/>
                    <a:pt x="27590" y="83690"/>
                    <a:pt x="22124" y="74378"/>
                  </a:cubicBezTo>
                  <a:cubicBezTo>
                    <a:pt x="17063" y="65470"/>
                    <a:pt x="17063" y="53121"/>
                    <a:pt x="17063" y="45834"/>
                  </a:cubicBezTo>
                  <a:cubicBezTo>
                    <a:pt x="17063" y="37938"/>
                    <a:pt x="17063" y="27007"/>
                    <a:pt x="21921" y="18099"/>
                  </a:cubicBezTo>
                  <a:cubicBezTo>
                    <a:pt x="27387" y="8787"/>
                    <a:pt x="36902" y="4536"/>
                    <a:pt x="44999" y="4536"/>
                  </a:cubicBezTo>
                  <a:cubicBezTo>
                    <a:pt x="53907" y="4536"/>
                    <a:pt x="62612" y="8989"/>
                    <a:pt x="67875" y="17694"/>
                  </a:cubicBezTo>
                  <a:cubicBezTo>
                    <a:pt x="73139" y="26399"/>
                    <a:pt x="73139" y="38141"/>
                    <a:pt x="73139" y="45834"/>
                  </a:cubicBezTo>
                  <a:cubicBezTo>
                    <a:pt x="73139" y="53121"/>
                    <a:pt x="73139" y="64053"/>
                    <a:pt x="68685" y="72961"/>
                  </a:cubicBezTo>
                  <a:cubicBezTo>
                    <a:pt x="64231" y="82071"/>
                    <a:pt x="55324" y="87941"/>
                    <a:pt x="45202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D140A70-5876-2710-BD05-91CC1B5DC6EE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648535" y="2805946"/>
              <a:ext cx="92515" cy="133408"/>
            </a:xfrm>
            <a:custGeom>
              <a:avLst/>
              <a:gdLst>
                <a:gd name="csX0" fmla="*/ 39539 w 92515"/>
                <a:gd name="csY0" fmla="*/ 56968 h 133408"/>
                <a:gd name="csX1" fmla="*/ 21926 w 92515"/>
                <a:gd name="csY1" fmla="*/ 32068 h 133408"/>
                <a:gd name="csX2" fmla="*/ 25165 w 92515"/>
                <a:gd name="csY2" fmla="*/ 15063 h 133408"/>
                <a:gd name="csX3" fmla="*/ 39539 w 92515"/>
                <a:gd name="csY3" fmla="*/ 6965 h 133408"/>
                <a:gd name="csX4" fmla="*/ 57151 w 92515"/>
                <a:gd name="csY4" fmla="*/ 31865 h 133408"/>
                <a:gd name="csX5" fmla="*/ 53912 w 92515"/>
                <a:gd name="csY5" fmla="*/ 48870 h 133408"/>
                <a:gd name="csX6" fmla="*/ 39539 w 92515"/>
                <a:gd name="csY6" fmla="*/ 56968 h 133408"/>
                <a:gd name="csX7" fmla="*/ 16055 w 92515"/>
                <a:gd name="csY7" fmla="*/ 64863 h 133408"/>
                <a:gd name="csX8" fmla="*/ 19497 w 92515"/>
                <a:gd name="csY8" fmla="*/ 55348 h 133408"/>
                <a:gd name="csX9" fmla="*/ 39539 w 92515"/>
                <a:gd name="csY9" fmla="*/ 61624 h 133408"/>
                <a:gd name="csX10" fmla="*/ 72334 w 92515"/>
                <a:gd name="csY10" fmla="*/ 32068 h 133408"/>
                <a:gd name="csX11" fmla="*/ 64034 w 92515"/>
                <a:gd name="csY11" fmla="*/ 12431 h 133408"/>
                <a:gd name="csX12" fmla="*/ 82254 w 92515"/>
                <a:gd name="csY12" fmla="*/ 4536 h 133408"/>
                <a:gd name="csX13" fmla="*/ 84278 w 92515"/>
                <a:gd name="csY13" fmla="*/ 4738 h 133408"/>
                <a:gd name="csX14" fmla="*/ 81039 w 92515"/>
                <a:gd name="csY14" fmla="*/ 10204 h 133408"/>
                <a:gd name="csX15" fmla="*/ 86910 w 92515"/>
                <a:gd name="csY15" fmla="*/ 16075 h 133408"/>
                <a:gd name="csX16" fmla="*/ 92780 w 92515"/>
                <a:gd name="csY16" fmla="*/ 10002 h 133408"/>
                <a:gd name="csX17" fmla="*/ 82456 w 92515"/>
                <a:gd name="csY17" fmla="*/ 82 h 133408"/>
                <a:gd name="csX18" fmla="*/ 60997 w 92515"/>
                <a:gd name="csY18" fmla="*/ 9597 h 133408"/>
                <a:gd name="csX19" fmla="*/ 39539 w 92515"/>
                <a:gd name="csY19" fmla="*/ 2309 h 133408"/>
                <a:gd name="csX20" fmla="*/ 6743 w 92515"/>
                <a:gd name="csY20" fmla="*/ 31865 h 133408"/>
                <a:gd name="csX21" fmla="*/ 16258 w 92515"/>
                <a:gd name="csY21" fmla="*/ 52717 h 133408"/>
                <a:gd name="csX22" fmla="*/ 9982 w 92515"/>
                <a:gd name="csY22" fmla="*/ 69519 h 133408"/>
                <a:gd name="csX23" fmla="*/ 18890 w 92515"/>
                <a:gd name="csY23" fmla="*/ 87536 h 133408"/>
                <a:gd name="csX24" fmla="*/ 265 w 92515"/>
                <a:gd name="csY24" fmla="*/ 107781 h 133408"/>
                <a:gd name="csX25" fmla="*/ 45004 w 92515"/>
                <a:gd name="csY25" fmla="*/ 133491 h 133408"/>
                <a:gd name="csX26" fmla="*/ 89946 w 92515"/>
                <a:gd name="csY26" fmla="*/ 107376 h 133408"/>
                <a:gd name="csX27" fmla="*/ 76788 w 92515"/>
                <a:gd name="csY27" fmla="*/ 84297 h 133408"/>
                <a:gd name="csX28" fmla="*/ 41968 w 92515"/>
                <a:gd name="csY28" fmla="*/ 78629 h 133408"/>
                <a:gd name="csX29" fmla="*/ 26785 w 92515"/>
                <a:gd name="csY29" fmla="*/ 78427 h 133408"/>
                <a:gd name="csX30" fmla="*/ 16055 w 92515"/>
                <a:gd name="csY30" fmla="*/ 64863 h 133408"/>
                <a:gd name="csX31" fmla="*/ 45207 w 92515"/>
                <a:gd name="csY31" fmla="*/ 128834 h 133408"/>
                <a:gd name="csX32" fmla="*/ 10792 w 92515"/>
                <a:gd name="csY32" fmla="*/ 107781 h 133408"/>
                <a:gd name="csX33" fmla="*/ 27392 w 92515"/>
                <a:gd name="csY33" fmla="*/ 90371 h 133408"/>
                <a:gd name="csX34" fmla="*/ 39336 w 92515"/>
                <a:gd name="csY34" fmla="*/ 90371 h 133408"/>
                <a:gd name="csX35" fmla="*/ 79419 w 92515"/>
                <a:gd name="csY35" fmla="*/ 107781 h 133408"/>
                <a:gd name="csX36" fmla="*/ 45207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9" y="56968"/>
                  </a:moveTo>
                  <a:cubicBezTo>
                    <a:pt x="21926" y="56968"/>
                    <a:pt x="21926" y="36724"/>
                    <a:pt x="21926" y="32068"/>
                  </a:cubicBezTo>
                  <a:cubicBezTo>
                    <a:pt x="21926" y="26602"/>
                    <a:pt x="22129" y="20124"/>
                    <a:pt x="25165" y="15063"/>
                  </a:cubicBezTo>
                  <a:cubicBezTo>
                    <a:pt x="26785" y="12633"/>
                    <a:pt x="31441" y="6965"/>
                    <a:pt x="39539" y="6965"/>
                  </a:cubicBezTo>
                  <a:cubicBezTo>
                    <a:pt x="57151" y="6965"/>
                    <a:pt x="57151" y="27209"/>
                    <a:pt x="57151" y="31865"/>
                  </a:cubicBezTo>
                  <a:cubicBezTo>
                    <a:pt x="57151" y="37331"/>
                    <a:pt x="56948" y="43809"/>
                    <a:pt x="53912" y="48870"/>
                  </a:cubicBezTo>
                  <a:cubicBezTo>
                    <a:pt x="52292" y="51300"/>
                    <a:pt x="47636" y="56968"/>
                    <a:pt x="39539" y="56968"/>
                  </a:cubicBezTo>
                  <a:close/>
                  <a:moveTo>
                    <a:pt x="16055" y="64863"/>
                  </a:moveTo>
                  <a:cubicBezTo>
                    <a:pt x="16055" y="64053"/>
                    <a:pt x="16055" y="59397"/>
                    <a:pt x="19497" y="55348"/>
                  </a:cubicBezTo>
                  <a:cubicBezTo>
                    <a:pt x="27392" y="61017"/>
                    <a:pt x="35692" y="61624"/>
                    <a:pt x="39539" y="61624"/>
                  </a:cubicBezTo>
                  <a:cubicBezTo>
                    <a:pt x="58366" y="61624"/>
                    <a:pt x="72334" y="47656"/>
                    <a:pt x="72334" y="32068"/>
                  </a:cubicBezTo>
                  <a:cubicBezTo>
                    <a:pt x="72334" y="24577"/>
                    <a:pt x="69095" y="17087"/>
                    <a:pt x="64034" y="12431"/>
                  </a:cubicBezTo>
                  <a:cubicBezTo>
                    <a:pt x="71322" y="5548"/>
                    <a:pt x="78610" y="4536"/>
                    <a:pt x="82254" y="4536"/>
                  </a:cubicBezTo>
                  <a:cubicBezTo>
                    <a:pt x="82658" y="4536"/>
                    <a:pt x="83671" y="4536"/>
                    <a:pt x="84278" y="4738"/>
                  </a:cubicBezTo>
                  <a:cubicBezTo>
                    <a:pt x="82051" y="5548"/>
                    <a:pt x="81039" y="7775"/>
                    <a:pt x="81039" y="10204"/>
                  </a:cubicBezTo>
                  <a:cubicBezTo>
                    <a:pt x="81039" y="13646"/>
                    <a:pt x="83671" y="16075"/>
                    <a:pt x="86910" y="16075"/>
                  </a:cubicBezTo>
                  <a:cubicBezTo>
                    <a:pt x="88934" y="16075"/>
                    <a:pt x="92780" y="14658"/>
                    <a:pt x="92780" y="10002"/>
                  </a:cubicBezTo>
                  <a:cubicBezTo>
                    <a:pt x="92780" y="6560"/>
                    <a:pt x="90351" y="82"/>
                    <a:pt x="82456" y="82"/>
                  </a:cubicBezTo>
                  <a:cubicBezTo>
                    <a:pt x="78407" y="82"/>
                    <a:pt x="69500" y="1297"/>
                    <a:pt x="60997" y="9597"/>
                  </a:cubicBezTo>
                  <a:cubicBezTo>
                    <a:pt x="52495" y="2916"/>
                    <a:pt x="43992" y="2309"/>
                    <a:pt x="39539" y="2309"/>
                  </a:cubicBezTo>
                  <a:cubicBezTo>
                    <a:pt x="20712" y="2309"/>
                    <a:pt x="6743" y="16277"/>
                    <a:pt x="6743" y="31865"/>
                  </a:cubicBezTo>
                  <a:cubicBezTo>
                    <a:pt x="6743" y="40773"/>
                    <a:pt x="11197" y="48465"/>
                    <a:pt x="16258" y="52717"/>
                  </a:cubicBezTo>
                  <a:cubicBezTo>
                    <a:pt x="13626" y="55753"/>
                    <a:pt x="9982" y="62434"/>
                    <a:pt x="9982" y="69519"/>
                  </a:cubicBezTo>
                  <a:cubicBezTo>
                    <a:pt x="9982" y="75795"/>
                    <a:pt x="12614" y="83488"/>
                    <a:pt x="18890" y="87536"/>
                  </a:cubicBezTo>
                  <a:cubicBezTo>
                    <a:pt x="6743" y="90978"/>
                    <a:pt x="265" y="99683"/>
                    <a:pt x="265" y="107781"/>
                  </a:cubicBezTo>
                  <a:cubicBezTo>
                    <a:pt x="265" y="122356"/>
                    <a:pt x="20307" y="133491"/>
                    <a:pt x="45004" y="133491"/>
                  </a:cubicBezTo>
                  <a:cubicBezTo>
                    <a:pt x="68892" y="133491"/>
                    <a:pt x="89946" y="123166"/>
                    <a:pt x="89946" y="107376"/>
                  </a:cubicBezTo>
                  <a:cubicBezTo>
                    <a:pt x="89946" y="100290"/>
                    <a:pt x="87112" y="89966"/>
                    <a:pt x="76788" y="84297"/>
                  </a:cubicBezTo>
                  <a:cubicBezTo>
                    <a:pt x="66058" y="78629"/>
                    <a:pt x="54317" y="78629"/>
                    <a:pt x="41968" y="78629"/>
                  </a:cubicBezTo>
                  <a:cubicBezTo>
                    <a:pt x="36907" y="78629"/>
                    <a:pt x="28202" y="78629"/>
                    <a:pt x="26785" y="78427"/>
                  </a:cubicBezTo>
                  <a:cubicBezTo>
                    <a:pt x="20307" y="77617"/>
                    <a:pt x="16055" y="71341"/>
                    <a:pt x="16055" y="64863"/>
                  </a:cubicBezTo>
                  <a:close/>
                  <a:moveTo>
                    <a:pt x="45207" y="128834"/>
                  </a:moveTo>
                  <a:cubicBezTo>
                    <a:pt x="24760" y="128834"/>
                    <a:pt x="10792" y="118510"/>
                    <a:pt x="10792" y="107781"/>
                  </a:cubicBezTo>
                  <a:cubicBezTo>
                    <a:pt x="10792" y="98468"/>
                    <a:pt x="18485" y="90978"/>
                    <a:pt x="27392" y="90371"/>
                  </a:cubicBezTo>
                  <a:lnTo>
                    <a:pt x="39336" y="90371"/>
                  </a:lnTo>
                  <a:cubicBezTo>
                    <a:pt x="56746" y="90371"/>
                    <a:pt x="79419" y="90371"/>
                    <a:pt x="79419" y="107781"/>
                  </a:cubicBezTo>
                  <a:cubicBezTo>
                    <a:pt x="79419" y="118712"/>
                    <a:pt x="65046" y="128834"/>
                    <a:pt x="45207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E7F7110-C65C-4546-37F3-97D613D573F0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755826" y="2853042"/>
              <a:ext cx="62635" cy="94094"/>
            </a:xfrm>
            <a:custGeom>
              <a:avLst/>
              <a:gdLst>
                <a:gd name="csX0" fmla="*/ 62905 w 62635"/>
                <a:gd name="csY0" fmla="*/ 68388 h 94094"/>
                <a:gd name="csX1" fmla="*/ 58087 w 62635"/>
                <a:gd name="csY1" fmla="*/ 68388 h 94094"/>
                <a:gd name="csX2" fmla="*/ 54403 w 62635"/>
                <a:gd name="csY2" fmla="*/ 81283 h 94094"/>
                <a:gd name="csX3" fmla="*/ 40374 w 62635"/>
                <a:gd name="csY3" fmla="*/ 82134 h 94094"/>
                <a:gd name="csX4" fmla="*/ 14299 w 62635"/>
                <a:gd name="csY4" fmla="*/ 82134 h 94094"/>
                <a:gd name="csX5" fmla="*/ 42641 w 62635"/>
                <a:gd name="csY5" fmla="*/ 58327 h 94094"/>
                <a:gd name="csX6" fmla="*/ 62905 w 62635"/>
                <a:gd name="csY6" fmla="*/ 27718 h 94094"/>
                <a:gd name="csX7" fmla="*/ 29746 w 62635"/>
                <a:gd name="csY7" fmla="*/ 84 h 94094"/>
                <a:gd name="csX8" fmla="*/ 270 w 62635"/>
                <a:gd name="csY8" fmla="*/ 25450 h 94094"/>
                <a:gd name="csX9" fmla="*/ 7781 w 62635"/>
                <a:gd name="csY9" fmla="*/ 33386 h 94094"/>
                <a:gd name="csX10" fmla="*/ 15291 w 62635"/>
                <a:gd name="csY10" fmla="*/ 25875 h 94094"/>
                <a:gd name="csX11" fmla="*/ 6930 w 62635"/>
                <a:gd name="csY11" fmla="*/ 18365 h 94094"/>
                <a:gd name="csX12" fmla="*/ 27620 w 62635"/>
                <a:gd name="csY12" fmla="*/ 5186 h 94094"/>
                <a:gd name="csX13" fmla="*/ 49160 w 62635"/>
                <a:gd name="csY13" fmla="*/ 27718 h 94094"/>
                <a:gd name="csX14" fmla="*/ 35839 w 62635"/>
                <a:gd name="csY14" fmla="*/ 54926 h 94094"/>
                <a:gd name="csX15" fmla="*/ 1687 w 62635"/>
                <a:gd name="csY15" fmla="*/ 88652 h 94094"/>
                <a:gd name="csX16" fmla="*/ 270 w 62635"/>
                <a:gd name="csY16" fmla="*/ 94179 h 94094"/>
                <a:gd name="csX17" fmla="*/ 58654 w 62635"/>
                <a:gd name="csY17" fmla="*/ 94179 h 94094"/>
                <a:gd name="csX18" fmla="*/ 62905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5" y="68388"/>
                  </a:moveTo>
                  <a:lnTo>
                    <a:pt x="58087" y="68388"/>
                  </a:lnTo>
                  <a:cubicBezTo>
                    <a:pt x="57662" y="71506"/>
                    <a:pt x="56245" y="79866"/>
                    <a:pt x="54403" y="81283"/>
                  </a:cubicBezTo>
                  <a:cubicBezTo>
                    <a:pt x="53269" y="82134"/>
                    <a:pt x="42358" y="82134"/>
                    <a:pt x="40374" y="82134"/>
                  </a:cubicBezTo>
                  <a:lnTo>
                    <a:pt x="14299" y="82134"/>
                  </a:lnTo>
                  <a:cubicBezTo>
                    <a:pt x="29179" y="68955"/>
                    <a:pt x="34138" y="64987"/>
                    <a:pt x="42641" y="58327"/>
                  </a:cubicBezTo>
                  <a:cubicBezTo>
                    <a:pt x="53127" y="49966"/>
                    <a:pt x="62905" y="41180"/>
                    <a:pt x="62905" y="27718"/>
                  </a:cubicBezTo>
                  <a:cubicBezTo>
                    <a:pt x="62905" y="10571"/>
                    <a:pt x="47884" y="84"/>
                    <a:pt x="29746" y="84"/>
                  </a:cubicBezTo>
                  <a:cubicBezTo>
                    <a:pt x="12174" y="84"/>
                    <a:pt x="270" y="12413"/>
                    <a:pt x="270" y="25450"/>
                  </a:cubicBezTo>
                  <a:cubicBezTo>
                    <a:pt x="270" y="32677"/>
                    <a:pt x="6364" y="33386"/>
                    <a:pt x="7781" y="33386"/>
                  </a:cubicBezTo>
                  <a:cubicBezTo>
                    <a:pt x="11182" y="33386"/>
                    <a:pt x="15291" y="30977"/>
                    <a:pt x="15291" y="25875"/>
                  </a:cubicBezTo>
                  <a:cubicBezTo>
                    <a:pt x="15291" y="23325"/>
                    <a:pt x="14299" y="18365"/>
                    <a:pt x="6930" y="18365"/>
                  </a:cubicBezTo>
                  <a:cubicBezTo>
                    <a:pt x="11323" y="8304"/>
                    <a:pt x="20960" y="5186"/>
                    <a:pt x="27620" y="5186"/>
                  </a:cubicBezTo>
                  <a:cubicBezTo>
                    <a:pt x="41791" y="5186"/>
                    <a:pt x="49160" y="16239"/>
                    <a:pt x="49160" y="27718"/>
                  </a:cubicBezTo>
                  <a:cubicBezTo>
                    <a:pt x="49160" y="40046"/>
                    <a:pt x="40374" y="49824"/>
                    <a:pt x="35839" y="54926"/>
                  </a:cubicBezTo>
                  <a:lnTo>
                    <a:pt x="1687" y="88652"/>
                  </a:lnTo>
                  <a:cubicBezTo>
                    <a:pt x="270" y="89928"/>
                    <a:pt x="270" y="90211"/>
                    <a:pt x="270" y="94179"/>
                  </a:cubicBezTo>
                  <a:lnTo>
                    <a:pt x="58654" y="94179"/>
                  </a:lnTo>
                  <a:lnTo>
                    <a:pt x="62905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7356FD-1965-B909-3250-7627DF4A41DE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0864977" y="2808172"/>
              <a:ext cx="105674" cy="128752"/>
            </a:xfrm>
            <a:custGeom>
              <a:avLst/>
              <a:gdLst>
                <a:gd name="csX0" fmla="*/ 15864 w 105674"/>
                <a:gd name="csY0" fmla="*/ 114259 h 128752"/>
                <a:gd name="csX1" fmla="*/ 4932 w 105674"/>
                <a:gd name="csY1" fmla="*/ 122559 h 128752"/>
                <a:gd name="csX2" fmla="*/ 276 w 105674"/>
                <a:gd name="csY2" fmla="*/ 126405 h 128752"/>
                <a:gd name="csX3" fmla="*/ 2908 w 105674"/>
                <a:gd name="csY3" fmla="*/ 128834 h 128752"/>
                <a:gd name="csX4" fmla="*/ 19913 w 105674"/>
                <a:gd name="csY4" fmla="*/ 128227 h 128752"/>
                <a:gd name="csX5" fmla="*/ 39955 w 105674"/>
                <a:gd name="csY5" fmla="*/ 128834 h 128752"/>
                <a:gd name="csX6" fmla="*/ 43599 w 105674"/>
                <a:gd name="csY6" fmla="*/ 124786 h 128752"/>
                <a:gd name="csX7" fmla="*/ 38740 w 105674"/>
                <a:gd name="csY7" fmla="*/ 122559 h 128752"/>
                <a:gd name="csX8" fmla="*/ 28618 w 105674"/>
                <a:gd name="csY8" fmla="*/ 119320 h 128752"/>
                <a:gd name="csX9" fmla="*/ 38538 w 105674"/>
                <a:gd name="csY9" fmla="*/ 78831 h 128752"/>
                <a:gd name="csX10" fmla="*/ 57162 w 105674"/>
                <a:gd name="csY10" fmla="*/ 91788 h 128752"/>
                <a:gd name="csX11" fmla="*/ 105950 w 105674"/>
                <a:gd name="csY11" fmla="*/ 32473 h 128752"/>
                <a:gd name="csX12" fmla="*/ 79026 w 105674"/>
                <a:gd name="csY12" fmla="*/ 82 h 128752"/>
                <a:gd name="csX13" fmla="*/ 52506 w 105674"/>
                <a:gd name="csY13" fmla="*/ 15265 h 128752"/>
                <a:gd name="csX14" fmla="*/ 34286 w 105674"/>
                <a:gd name="csY14" fmla="*/ 82 h 128752"/>
                <a:gd name="csX15" fmla="*/ 19306 w 105674"/>
                <a:gd name="csY15" fmla="*/ 11621 h 128752"/>
                <a:gd name="csX16" fmla="*/ 13030 w 105674"/>
                <a:gd name="csY16" fmla="*/ 31258 h 128752"/>
                <a:gd name="csX17" fmla="*/ 15459 w 105674"/>
                <a:gd name="csY17" fmla="*/ 33282 h 128752"/>
                <a:gd name="csX18" fmla="*/ 18901 w 105674"/>
                <a:gd name="csY18" fmla="*/ 28626 h 128752"/>
                <a:gd name="csX19" fmla="*/ 33679 w 105674"/>
                <a:gd name="csY19" fmla="*/ 4536 h 128752"/>
                <a:gd name="csX20" fmla="*/ 39955 w 105674"/>
                <a:gd name="csY20" fmla="*/ 13848 h 128752"/>
                <a:gd name="csX21" fmla="*/ 38538 w 105674"/>
                <a:gd name="csY21" fmla="*/ 24172 h 128752"/>
                <a:gd name="csX22" fmla="*/ 15864 w 105674"/>
                <a:gd name="csY22" fmla="*/ 114259 h 128752"/>
                <a:gd name="csX23" fmla="*/ 51494 w 105674"/>
                <a:gd name="csY23" fmla="*/ 26399 h 128752"/>
                <a:gd name="csX24" fmla="*/ 62021 w 105674"/>
                <a:gd name="csY24" fmla="*/ 12228 h 128752"/>
                <a:gd name="csX25" fmla="*/ 78418 w 105674"/>
                <a:gd name="csY25" fmla="*/ 4536 h 128752"/>
                <a:gd name="csX26" fmla="*/ 91375 w 105674"/>
                <a:gd name="csY26" fmla="*/ 23565 h 128752"/>
                <a:gd name="csX27" fmla="*/ 81050 w 105674"/>
                <a:gd name="csY27" fmla="*/ 66483 h 128752"/>
                <a:gd name="csX28" fmla="*/ 56960 w 105674"/>
                <a:gd name="csY28" fmla="*/ 87334 h 128752"/>
                <a:gd name="csX29" fmla="*/ 40967 w 105674"/>
                <a:gd name="csY29" fmla="*/ 69317 h 128752"/>
                <a:gd name="csX30" fmla="*/ 41574 w 105674"/>
                <a:gd name="csY30" fmla="*/ 66078 h 128752"/>
                <a:gd name="csX31" fmla="*/ 51494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64" y="114259"/>
                  </a:moveTo>
                  <a:cubicBezTo>
                    <a:pt x="14245" y="121142"/>
                    <a:pt x="13840" y="122559"/>
                    <a:pt x="4932" y="122559"/>
                  </a:cubicBezTo>
                  <a:cubicBezTo>
                    <a:pt x="2503" y="122559"/>
                    <a:pt x="276" y="122559"/>
                    <a:pt x="276" y="126405"/>
                  </a:cubicBezTo>
                  <a:cubicBezTo>
                    <a:pt x="276" y="128025"/>
                    <a:pt x="1288" y="128834"/>
                    <a:pt x="2908" y="128834"/>
                  </a:cubicBezTo>
                  <a:cubicBezTo>
                    <a:pt x="8374" y="128834"/>
                    <a:pt x="14245" y="128227"/>
                    <a:pt x="19913" y="128227"/>
                  </a:cubicBezTo>
                  <a:cubicBezTo>
                    <a:pt x="26594" y="128227"/>
                    <a:pt x="33477" y="128834"/>
                    <a:pt x="39955" y="128834"/>
                  </a:cubicBezTo>
                  <a:cubicBezTo>
                    <a:pt x="40967" y="128834"/>
                    <a:pt x="43599" y="128834"/>
                    <a:pt x="43599" y="124786"/>
                  </a:cubicBezTo>
                  <a:cubicBezTo>
                    <a:pt x="43599" y="122559"/>
                    <a:pt x="41574" y="122559"/>
                    <a:pt x="38740" y="122559"/>
                  </a:cubicBezTo>
                  <a:cubicBezTo>
                    <a:pt x="28618" y="122559"/>
                    <a:pt x="28618" y="121142"/>
                    <a:pt x="28618" y="119320"/>
                  </a:cubicBezTo>
                  <a:cubicBezTo>
                    <a:pt x="28618" y="116890"/>
                    <a:pt x="37120" y="83892"/>
                    <a:pt x="38538" y="78831"/>
                  </a:cubicBezTo>
                  <a:cubicBezTo>
                    <a:pt x="41169" y="84702"/>
                    <a:pt x="46838" y="91788"/>
                    <a:pt x="57162" y="91788"/>
                  </a:cubicBezTo>
                  <a:cubicBezTo>
                    <a:pt x="80645" y="91788"/>
                    <a:pt x="105950" y="62231"/>
                    <a:pt x="105950" y="32473"/>
                  </a:cubicBezTo>
                  <a:cubicBezTo>
                    <a:pt x="105950" y="13443"/>
                    <a:pt x="94411" y="82"/>
                    <a:pt x="79026" y="82"/>
                  </a:cubicBezTo>
                  <a:cubicBezTo>
                    <a:pt x="68904" y="82"/>
                    <a:pt x="59187" y="7370"/>
                    <a:pt x="52506" y="15265"/>
                  </a:cubicBezTo>
                  <a:cubicBezTo>
                    <a:pt x="50482" y="4333"/>
                    <a:pt x="41777" y="82"/>
                    <a:pt x="34286" y="82"/>
                  </a:cubicBezTo>
                  <a:cubicBezTo>
                    <a:pt x="24974" y="82"/>
                    <a:pt x="21128" y="7977"/>
                    <a:pt x="19306" y="11621"/>
                  </a:cubicBezTo>
                  <a:cubicBezTo>
                    <a:pt x="15662" y="18504"/>
                    <a:pt x="13030" y="30651"/>
                    <a:pt x="13030" y="31258"/>
                  </a:cubicBezTo>
                  <a:cubicBezTo>
                    <a:pt x="13030" y="33282"/>
                    <a:pt x="15054" y="33282"/>
                    <a:pt x="15459" y="33282"/>
                  </a:cubicBezTo>
                  <a:cubicBezTo>
                    <a:pt x="17484" y="33282"/>
                    <a:pt x="17686" y="33080"/>
                    <a:pt x="18901" y="28626"/>
                  </a:cubicBezTo>
                  <a:cubicBezTo>
                    <a:pt x="22342" y="14253"/>
                    <a:pt x="26391" y="4536"/>
                    <a:pt x="33679" y="4536"/>
                  </a:cubicBezTo>
                  <a:cubicBezTo>
                    <a:pt x="37120" y="4536"/>
                    <a:pt x="39955" y="6155"/>
                    <a:pt x="39955" y="13848"/>
                  </a:cubicBezTo>
                  <a:cubicBezTo>
                    <a:pt x="39955" y="18504"/>
                    <a:pt x="39347" y="20731"/>
                    <a:pt x="38538" y="24172"/>
                  </a:cubicBezTo>
                  <a:lnTo>
                    <a:pt x="15864" y="114259"/>
                  </a:lnTo>
                  <a:close/>
                  <a:moveTo>
                    <a:pt x="51494" y="26399"/>
                  </a:moveTo>
                  <a:cubicBezTo>
                    <a:pt x="52911" y="20933"/>
                    <a:pt x="58377" y="15265"/>
                    <a:pt x="62021" y="12228"/>
                  </a:cubicBezTo>
                  <a:cubicBezTo>
                    <a:pt x="69106" y="5953"/>
                    <a:pt x="74977" y="4536"/>
                    <a:pt x="78418" y="4536"/>
                  </a:cubicBezTo>
                  <a:cubicBezTo>
                    <a:pt x="86516" y="4536"/>
                    <a:pt x="91375" y="11621"/>
                    <a:pt x="91375" y="23565"/>
                  </a:cubicBezTo>
                  <a:cubicBezTo>
                    <a:pt x="91375" y="35509"/>
                    <a:pt x="84694" y="58790"/>
                    <a:pt x="81050" y="66483"/>
                  </a:cubicBezTo>
                  <a:cubicBezTo>
                    <a:pt x="74167" y="80653"/>
                    <a:pt x="64450" y="87334"/>
                    <a:pt x="56960" y="87334"/>
                  </a:cubicBezTo>
                  <a:cubicBezTo>
                    <a:pt x="43599" y="87334"/>
                    <a:pt x="40967" y="70531"/>
                    <a:pt x="40967" y="69317"/>
                  </a:cubicBezTo>
                  <a:cubicBezTo>
                    <a:pt x="40967" y="68912"/>
                    <a:pt x="40967" y="68507"/>
                    <a:pt x="41574" y="66078"/>
                  </a:cubicBezTo>
                  <a:lnTo>
                    <a:pt x="51494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4304A7A-5613-DE1A-A13A-874FC0628FCD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993350" y="2745821"/>
              <a:ext cx="46966" cy="202440"/>
            </a:xfrm>
            <a:custGeom>
              <a:avLst/>
              <a:gdLst>
                <a:gd name="csX0" fmla="*/ 47248 w 46966"/>
                <a:gd name="csY0" fmla="*/ 200498 h 202440"/>
                <a:gd name="csX1" fmla="*/ 43806 w 46966"/>
                <a:gd name="csY1" fmla="*/ 196045 h 202440"/>
                <a:gd name="csX2" fmla="*/ 12023 w 46966"/>
                <a:gd name="csY2" fmla="*/ 101302 h 202440"/>
                <a:gd name="csX3" fmla="*/ 44616 w 46966"/>
                <a:gd name="csY3" fmla="*/ 5548 h 202440"/>
                <a:gd name="csX4" fmla="*/ 47248 w 46966"/>
                <a:gd name="csY4" fmla="*/ 2106 h 202440"/>
                <a:gd name="csX5" fmla="*/ 45223 w 46966"/>
                <a:gd name="csY5" fmla="*/ 82 h 202440"/>
                <a:gd name="csX6" fmla="*/ 13035 w 46966"/>
                <a:gd name="csY6" fmla="*/ 39558 h 202440"/>
                <a:gd name="csX7" fmla="*/ 281 w 46966"/>
                <a:gd name="csY7" fmla="*/ 101302 h 202440"/>
                <a:gd name="csX8" fmla="*/ 13642 w 46966"/>
                <a:gd name="csY8" fmla="*/ 164464 h 202440"/>
                <a:gd name="csX9" fmla="*/ 45223 w 46966"/>
                <a:gd name="csY9" fmla="*/ 202523 h 202440"/>
                <a:gd name="csX10" fmla="*/ 47248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48" y="200498"/>
                  </a:moveTo>
                  <a:cubicBezTo>
                    <a:pt x="47248" y="199891"/>
                    <a:pt x="47248" y="199486"/>
                    <a:pt x="43806" y="196045"/>
                  </a:cubicBezTo>
                  <a:cubicBezTo>
                    <a:pt x="18501" y="170537"/>
                    <a:pt x="12023" y="132276"/>
                    <a:pt x="12023" y="101302"/>
                  </a:cubicBezTo>
                  <a:cubicBezTo>
                    <a:pt x="12023" y="66078"/>
                    <a:pt x="19716" y="30853"/>
                    <a:pt x="44616" y="5548"/>
                  </a:cubicBezTo>
                  <a:cubicBezTo>
                    <a:pt x="47248" y="3119"/>
                    <a:pt x="47248" y="2714"/>
                    <a:pt x="47248" y="2106"/>
                  </a:cubicBezTo>
                  <a:cubicBezTo>
                    <a:pt x="47248" y="689"/>
                    <a:pt x="46438" y="82"/>
                    <a:pt x="45223" y="82"/>
                  </a:cubicBezTo>
                  <a:cubicBezTo>
                    <a:pt x="43199" y="82"/>
                    <a:pt x="24979" y="13848"/>
                    <a:pt x="13035" y="39558"/>
                  </a:cubicBezTo>
                  <a:cubicBezTo>
                    <a:pt x="2711" y="61826"/>
                    <a:pt x="281" y="84297"/>
                    <a:pt x="281" y="101302"/>
                  </a:cubicBezTo>
                  <a:cubicBezTo>
                    <a:pt x="281" y="117093"/>
                    <a:pt x="2508" y="141588"/>
                    <a:pt x="13642" y="164464"/>
                  </a:cubicBezTo>
                  <a:cubicBezTo>
                    <a:pt x="25789" y="189364"/>
                    <a:pt x="43199" y="202523"/>
                    <a:pt x="45223" y="202523"/>
                  </a:cubicBezTo>
                  <a:cubicBezTo>
                    <a:pt x="46438" y="202523"/>
                    <a:pt x="47248" y="201916"/>
                    <a:pt x="47248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6D0EEA2-7D45-6FEB-D373-7B673E564D93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1057907" y="2808172"/>
              <a:ext cx="100815" cy="91705"/>
            </a:xfrm>
            <a:custGeom>
              <a:avLst/>
              <a:gdLst>
                <a:gd name="csX0" fmla="*/ 62030 w 100815"/>
                <a:gd name="csY0" fmla="*/ 28424 h 91705"/>
                <a:gd name="csX1" fmla="*/ 82071 w 100815"/>
                <a:gd name="csY1" fmla="*/ 4536 h 91705"/>
                <a:gd name="csX2" fmla="*/ 92193 w 100815"/>
                <a:gd name="csY2" fmla="*/ 7167 h 91705"/>
                <a:gd name="csX3" fmla="*/ 82476 w 100815"/>
                <a:gd name="csY3" fmla="*/ 18099 h 91705"/>
                <a:gd name="csX4" fmla="*/ 90169 w 100815"/>
                <a:gd name="csY4" fmla="*/ 25185 h 91705"/>
                <a:gd name="csX5" fmla="*/ 101101 w 100815"/>
                <a:gd name="csY5" fmla="*/ 13443 h 91705"/>
                <a:gd name="csX6" fmla="*/ 82274 w 100815"/>
                <a:gd name="csY6" fmla="*/ 82 h 91705"/>
                <a:gd name="csX7" fmla="*/ 61017 w 100815"/>
                <a:gd name="csY7" fmla="*/ 15467 h 91705"/>
                <a:gd name="csX8" fmla="*/ 39154 w 100815"/>
                <a:gd name="csY8" fmla="*/ 82 h 91705"/>
                <a:gd name="csX9" fmla="*/ 6561 w 100815"/>
                <a:gd name="csY9" fmla="*/ 31258 h 91705"/>
                <a:gd name="csX10" fmla="*/ 8990 w 100815"/>
                <a:gd name="csY10" fmla="*/ 33282 h 91705"/>
                <a:gd name="csX11" fmla="*/ 11622 w 100815"/>
                <a:gd name="csY11" fmla="*/ 31055 h 91705"/>
                <a:gd name="csX12" fmla="*/ 38749 w 100815"/>
                <a:gd name="csY12" fmla="*/ 4536 h 91705"/>
                <a:gd name="csX13" fmla="*/ 49681 w 100815"/>
                <a:gd name="csY13" fmla="*/ 18099 h 91705"/>
                <a:gd name="csX14" fmla="*/ 38749 w 100815"/>
                <a:gd name="csY14" fmla="*/ 66280 h 91705"/>
                <a:gd name="csX15" fmla="*/ 19517 w 100815"/>
                <a:gd name="csY15" fmla="*/ 87334 h 91705"/>
                <a:gd name="csX16" fmla="*/ 9395 w 100815"/>
                <a:gd name="csY16" fmla="*/ 84702 h 91705"/>
                <a:gd name="csX17" fmla="*/ 18910 w 100815"/>
                <a:gd name="csY17" fmla="*/ 73770 h 91705"/>
                <a:gd name="csX18" fmla="*/ 11419 w 100815"/>
                <a:gd name="csY18" fmla="*/ 66685 h 91705"/>
                <a:gd name="csX19" fmla="*/ 285 w 100815"/>
                <a:gd name="csY19" fmla="*/ 78427 h 91705"/>
                <a:gd name="csX20" fmla="*/ 19315 w 100815"/>
                <a:gd name="csY20" fmla="*/ 91788 h 91705"/>
                <a:gd name="csX21" fmla="*/ 40571 w 100815"/>
                <a:gd name="csY21" fmla="*/ 76402 h 91705"/>
                <a:gd name="csX22" fmla="*/ 62434 w 100815"/>
                <a:gd name="csY22" fmla="*/ 91788 h 91705"/>
                <a:gd name="csX23" fmla="*/ 94825 w 100815"/>
                <a:gd name="csY23" fmla="*/ 60612 h 91705"/>
                <a:gd name="csX24" fmla="*/ 92396 w 100815"/>
                <a:gd name="csY24" fmla="*/ 58587 h 91705"/>
                <a:gd name="csX25" fmla="*/ 89764 w 100815"/>
                <a:gd name="csY25" fmla="*/ 60814 h 91705"/>
                <a:gd name="csX26" fmla="*/ 62839 w 100815"/>
                <a:gd name="csY26" fmla="*/ 87334 h 91705"/>
                <a:gd name="csX27" fmla="*/ 51705 w 100815"/>
                <a:gd name="csY27" fmla="*/ 73973 h 91705"/>
                <a:gd name="csX28" fmla="*/ 55147 w 100815"/>
                <a:gd name="csY28" fmla="*/ 56158 h 91705"/>
                <a:gd name="csX29" fmla="*/ 62030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30" y="28424"/>
                  </a:moveTo>
                  <a:cubicBezTo>
                    <a:pt x="63244" y="23160"/>
                    <a:pt x="67900" y="4536"/>
                    <a:pt x="82071" y="4536"/>
                  </a:cubicBezTo>
                  <a:cubicBezTo>
                    <a:pt x="83083" y="4536"/>
                    <a:pt x="87942" y="4536"/>
                    <a:pt x="92193" y="7167"/>
                  </a:cubicBezTo>
                  <a:cubicBezTo>
                    <a:pt x="86525" y="8180"/>
                    <a:pt x="82476" y="13241"/>
                    <a:pt x="82476" y="18099"/>
                  </a:cubicBezTo>
                  <a:cubicBezTo>
                    <a:pt x="82476" y="21338"/>
                    <a:pt x="84703" y="25185"/>
                    <a:pt x="90169" y="25185"/>
                  </a:cubicBezTo>
                  <a:cubicBezTo>
                    <a:pt x="94623" y="25185"/>
                    <a:pt x="101101" y="21541"/>
                    <a:pt x="101101" y="13443"/>
                  </a:cubicBezTo>
                  <a:cubicBezTo>
                    <a:pt x="101101" y="2916"/>
                    <a:pt x="89157" y="82"/>
                    <a:pt x="82274" y="82"/>
                  </a:cubicBezTo>
                  <a:cubicBezTo>
                    <a:pt x="70532" y="82"/>
                    <a:pt x="63447" y="10811"/>
                    <a:pt x="61017" y="15467"/>
                  </a:cubicBezTo>
                  <a:cubicBezTo>
                    <a:pt x="55956" y="2106"/>
                    <a:pt x="45025" y="82"/>
                    <a:pt x="39154" y="82"/>
                  </a:cubicBezTo>
                  <a:cubicBezTo>
                    <a:pt x="18100" y="82"/>
                    <a:pt x="6561" y="26197"/>
                    <a:pt x="6561" y="31258"/>
                  </a:cubicBezTo>
                  <a:cubicBezTo>
                    <a:pt x="6561" y="33282"/>
                    <a:pt x="8585" y="33282"/>
                    <a:pt x="8990" y="33282"/>
                  </a:cubicBezTo>
                  <a:cubicBezTo>
                    <a:pt x="10610" y="33282"/>
                    <a:pt x="11217" y="32877"/>
                    <a:pt x="11622" y="31055"/>
                  </a:cubicBezTo>
                  <a:cubicBezTo>
                    <a:pt x="18505" y="9597"/>
                    <a:pt x="31866" y="4536"/>
                    <a:pt x="38749" y="4536"/>
                  </a:cubicBezTo>
                  <a:cubicBezTo>
                    <a:pt x="42595" y="4536"/>
                    <a:pt x="49681" y="6358"/>
                    <a:pt x="49681" y="18099"/>
                  </a:cubicBezTo>
                  <a:cubicBezTo>
                    <a:pt x="49681" y="24375"/>
                    <a:pt x="46239" y="37938"/>
                    <a:pt x="38749" y="66280"/>
                  </a:cubicBezTo>
                  <a:cubicBezTo>
                    <a:pt x="35510" y="78831"/>
                    <a:pt x="28424" y="87334"/>
                    <a:pt x="19517" y="87334"/>
                  </a:cubicBezTo>
                  <a:cubicBezTo>
                    <a:pt x="18302" y="87334"/>
                    <a:pt x="13646" y="87334"/>
                    <a:pt x="9395" y="84702"/>
                  </a:cubicBezTo>
                  <a:cubicBezTo>
                    <a:pt x="14456" y="83690"/>
                    <a:pt x="18910" y="79439"/>
                    <a:pt x="18910" y="73770"/>
                  </a:cubicBezTo>
                  <a:cubicBezTo>
                    <a:pt x="18910" y="68305"/>
                    <a:pt x="14456" y="66685"/>
                    <a:pt x="11419" y="66685"/>
                  </a:cubicBezTo>
                  <a:cubicBezTo>
                    <a:pt x="5346" y="66685"/>
                    <a:pt x="285" y="71948"/>
                    <a:pt x="285" y="78427"/>
                  </a:cubicBezTo>
                  <a:cubicBezTo>
                    <a:pt x="285" y="87739"/>
                    <a:pt x="10407" y="91788"/>
                    <a:pt x="19315" y="91788"/>
                  </a:cubicBezTo>
                  <a:cubicBezTo>
                    <a:pt x="32676" y="91788"/>
                    <a:pt x="39964" y="77617"/>
                    <a:pt x="40571" y="76402"/>
                  </a:cubicBezTo>
                  <a:cubicBezTo>
                    <a:pt x="43000" y="83892"/>
                    <a:pt x="50288" y="91788"/>
                    <a:pt x="62434" y="91788"/>
                  </a:cubicBezTo>
                  <a:cubicBezTo>
                    <a:pt x="83286" y="91788"/>
                    <a:pt x="94825" y="65673"/>
                    <a:pt x="94825" y="60612"/>
                  </a:cubicBezTo>
                  <a:cubicBezTo>
                    <a:pt x="94825" y="58587"/>
                    <a:pt x="93003" y="58587"/>
                    <a:pt x="92396" y="58587"/>
                  </a:cubicBezTo>
                  <a:cubicBezTo>
                    <a:pt x="90574" y="58587"/>
                    <a:pt x="90169" y="59397"/>
                    <a:pt x="89764" y="60814"/>
                  </a:cubicBezTo>
                  <a:cubicBezTo>
                    <a:pt x="83083" y="82475"/>
                    <a:pt x="69317" y="87334"/>
                    <a:pt x="62839" y="87334"/>
                  </a:cubicBezTo>
                  <a:cubicBezTo>
                    <a:pt x="54944" y="87334"/>
                    <a:pt x="51705" y="80856"/>
                    <a:pt x="51705" y="73973"/>
                  </a:cubicBezTo>
                  <a:cubicBezTo>
                    <a:pt x="51705" y="69519"/>
                    <a:pt x="52920" y="65066"/>
                    <a:pt x="55147" y="56158"/>
                  </a:cubicBezTo>
                  <a:lnTo>
                    <a:pt x="62030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E9F94B-1F98-16D6-BDFA-DFE188739E18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1174397" y="2834064"/>
              <a:ext cx="42937" cy="95369"/>
            </a:xfrm>
            <a:custGeom>
              <a:avLst/>
              <a:gdLst>
                <a:gd name="csX0" fmla="*/ 39544 w 42937"/>
                <a:gd name="csY0" fmla="*/ 5468 h 95369"/>
                <a:gd name="csX1" fmla="*/ 33876 w 42937"/>
                <a:gd name="csY1" fmla="*/ 83 h 95369"/>
                <a:gd name="csX2" fmla="*/ 25940 w 42937"/>
                <a:gd name="csY2" fmla="*/ 7877 h 95369"/>
                <a:gd name="csX3" fmla="*/ 31608 w 42937"/>
                <a:gd name="csY3" fmla="*/ 13262 h 95369"/>
                <a:gd name="csX4" fmla="*/ 39544 w 42937"/>
                <a:gd name="csY4" fmla="*/ 5468 h 95369"/>
                <a:gd name="csX5" fmla="*/ 10636 w 42937"/>
                <a:gd name="csY5" fmla="*/ 77456 h 95369"/>
                <a:gd name="csX6" fmla="*/ 9360 w 42937"/>
                <a:gd name="csY6" fmla="*/ 83408 h 95369"/>
                <a:gd name="csX7" fmla="*/ 22823 w 42937"/>
                <a:gd name="csY7" fmla="*/ 95453 h 95369"/>
                <a:gd name="csX8" fmla="*/ 43229 w 42937"/>
                <a:gd name="csY8" fmla="*/ 73772 h 95369"/>
                <a:gd name="csX9" fmla="*/ 40961 w 42937"/>
                <a:gd name="csY9" fmla="*/ 71930 h 95369"/>
                <a:gd name="csX10" fmla="*/ 38269 w 42937"/>
                <a:gd name="csY10" fmla="*/ 74339 h 95369"/>
                <a:gd name="csX11" fmla="*/ 23248 w 42937"/>
                <a:gd name="csY11" fmla="*/ 91486 h 95369"/>
                <a:gd name="csX12" fmla="*/ 19705 w 42937"/>
                <a:gd name="csY12" fmla="*/ 86526 h 95369"/>
                <a:gd name="csX13" fmla="*/ 21972 w 42937"/>
                <a:gd name="csY13" fmla="*/ 77456 h 95369"/>
                <a:gd name="csX14" fmla="*/ 26507 w 42937"/>
                <a:gd name="csY14" fmla="*/ 66120 h 95369"/>
                <a:gd name="csX15" fmla="*/ 33451 w 42937"/>
                <a:gd name="csY15" fmla="*/ 48123 h 95369"/>
                <a:gd name="csX16" fmla="*/ 34301 w 42937"/>
                <a:gd name="csY16" fmla="*/ 43588 h 95369"/>
                <a:gd name="csX17" fmla="*/ 20839 w 42937"/>
                <a:gd name="csY17" fmla="*/ 31543 h 95369"/>
                <a:gd name="csX18" fmla="*/ 291 w 42937"/>
                <a:gd name="csY18" fmla="*/ 53224 h 95369"/>
                <a:gd name="csX19" fmla="*/ 2700 w 42937"/>
                <a:gd name="csY19" fmla="*/ 55066 h 95369"/>
                <a:gd name="csX20" fmla="*/ 5251 w 42937"/>
                <a:gd name="csY20" fmla="*/ 52799 h 95369"/>
                <a:gd name="csX21" fmla="*/ 20413 w 42937"/>
                <a:gd name="csY21" fmla="*/ 35511 h 95369"/>
                <a:gd name="csX22" fmla="*/ 23956 w 42937"/>
                <a:gd name="csY22" fmla="*/ 40470 h 95369"/>
                <a:gd name="csX23" fmla="*/ 19563 w 42937"/>
                <a:gd name="csY23" fmla="*/ 54641 h 95369"/>
                <a:gd name="csX24" fmla="*/ 10636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44" y="5468"/>
                  </a:moveTo>
                  <a:cubicBezTo>
                    <a:pt x="39544" y="3201"/>
                    <a:pt x="37844" y="83"/>
                    <a:pt x="33876" y="83"/>
                  </a:cubicBezTo>
                  <a:cubicBezTo>
                    <a:pt x="30050" y="83"/>
                    <a:pt x="25940" y="3768"/>
                    <a:pt x="25940" y="7877"/>
                  </a:cubicBezTo>
                  <a:cubicBezTo>
                    <a:pt x="25940" y="10286"/>
                    <a:pt x="27782" y="13262"/>
                    <a:pt x="31608" y="13262"/>
                  </a:cubicBezTo>
                  <a:cubicBezTo>
                    <a:pt x="35718" y="13262"/>
                    <a:pt x="39544" y="9295"/>
                    <a:pt x="39544" y="5468"/>
                  </a:cubicBezTo>
                  <a:close/>
                  <a:moveTo>
                    <a:pt x="10636" y="77456"/>
                  </a:moveTo>
                  <a:cubicBezTo>
                    <a:pt x="10069" y="79299"/>
                    <a:pt x="9360" y="80999"/>
                    <a:pt x="9360" y="83408"/>
                  </a:cubicBezTo>
                  <a:cubicBezTo>
                    <a:pt x="9360" y="90068"/>
                    <a:pt x="15029" y="95453"/>
                    <a:pt x="22823" y="95453"/>
                  </a:cubicBezTo>
                  <a:cubicBezTo>
                    <a:pt x="36993" y="95453"/>
                    <a:pt x="43229" y="75898"/>
                    <a:pt x="43229" y="73772"/>
                  </a:cubicBezTo>
                  <a:cubicBezTo>
                    <a:pt x="43229" y="71930"/>
                    <a:pt x="41386" y="71930"/>
                    <a:pt x="40961" y="71930"/>
                  </a:cubicBezTo>
                  <a:cubicBezTo>
                    <a:pt x="38977" y="71930"/>
                    <a:pt x="38836" y="72780"/>
                    <a:pt x="38269" y="74339"/>
                  </a:cubicBezTo>
                  <a:cubicBezTo>
                    <a:pt x="35009" y="85675"/>
                    <a:pt x="28774" y="91486"/>
                    <a:pt x="23248" y="91486"/>
                  </a:cubicBezTo>
                  <a:cubicBezTo>
                    <a:pt x="20413" y="91486"/>
                    <a:pt x="19705" y="89643"/>
                    <a:pt x="19705" y="86526"/>
                  </a:cubicBezTo>
                  <a:cubicBezTo>
                    <a:pt x="19705" y="83266"/>
                    <a:pt x="20697" y="80574"/>
                    <a:pt x="21972" y="77456"/>
                  </a:cubicBezTo>
                  <a:cubicBezTo>
                    <a:pt x="23389" y="73630"/>
                    <a:pt x="24948" y="69804"/>
                    <a:pt x="26507" y="66120"/>
                  </a:cubicBezTo>
                  <a:cubicBezTo>
                    <a:pt x="27782" y="62719"/>
                    <a:pt x="32884" y="49823"/>
                    <a:pt x="33451" y="48123"/>
                  </a:cubicBezTo>
                  <a:cubicBezTo>
                    <a:pt x="33876" y="46706"/>
                    <a:pt x="34301" y="45005"/>
                    <a:pt x="34301" y="43588"/>
                  </a:cubicBezTo>
                  <a:cubicBezTo>
                    <a:pt x="34301" y="36928"/>
                    <a:pt x="28633" y="31543"/>
                    <a:pt x="20839" y="31543"/>
                  </a:cubicBezTo>
                  <a:cubicBezTo>
                    <a:pt x="6809" y="31543"/>
                    <a:pt x="291" y="50815"/>
                    <a:pt x="291" y="53224"/>
                  </a:cubicBezTo>
                  <a:cubicBezTo>
                    <a:pt x="291" y="55066"/>
                    <a:pt x="2275" y="55066"/>
                    <a:pt x="2700" y="55066"/>
                  </a:cubicBezTo>
                  <a:cubicBezTo>
                    <a:pt x="4684" y="55066"/>
                    <a:pt x="4826" y="54358"/>
                    <a:pt x="5251" y="52799"/>
                  </a:cubicBezTo>
                  <a:cubicBezTo>
                    <a:pt x="8935" y="40612"/>
                    <a:pt x="15170" y="35511"/>
                    <a:pt x="20413" y="35511"/>
                  </a:cubicBezTo>
                  <a:cubicBezTo>
                    <a:pt x="22681" y="35511"/>
                    <a:pt x="23956" y="36644"/>
                    <a:pt x="23956" y="40470"/>
                  </a:cubicBezTo>
                  <a:cubicBezTo>
                    <a:pt x="23956" y="43730"/>
                    <a:pt x="23106" y="45855"/>
                    <a:pt x="19563" y="54641"/>
                  </a:cubicBezTo>
                  <a:lnTo>
                    <a:pt x="10636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E627D41-74A3-1C3B-8F42-4C9E55AB2168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1246674" y="2745821"/>
              <a:ext cx="46966" cy="202440"/>
            </a:xfrm>
            <a:custGeom>
              <a:avLst/>
              <a:gdLst>
                <a:gd name="csX0" fmla="*/ 47260 w 46966"/>
                <a:gd name="csY0" fmla="*/ 101302 h 202440"/>
                <a:gd name="csX1" fmla="*/ 33899 w 46966"/>
                <a:gd name="csY1" fmla="*/ 38141 h 202440"/>
                <a:gd name="csX2" fmla="*/ 2319 w 46966"/>
                <a:gd name="csY2" fmla="*/ 82 h 202440"/>
                <a:gd name="csX3" fmla="*/ 294 w 46966"/>
                <a:gd name="csY3" fmla="*/ 2106 h 202440"/>
                <a:gd name="csX4" fmla="*/ 4141 w 46966"/>
                <a:gd name="csY4" fmla="*/ 6763 h 202440"/>
                <a:gd name="csX5" fmla="*/ 35519 w 46966"/>
                <a:gd name="csY5" fmla="*/ 101302 h 202440"/>
                <a:gd name="csX6" fmla="*/ 2926 w 46966"/>
                <a:gd name="csY6" fmla="*/ 197057 h 202440"/>
                <a:gd name="csX7" fmla="*/ 294 w 46966"/>
                <a:gd name="csY7" fmla="*/ 200498 h 202440"/>
                <a:gd name="csX8" fmla="*/ 2319 w 46966"/>
                <a:gd name="csY8" fmla="*/ 202523 h 202440"/>
                <a:gd name="csX9" fmla="*/ 34507 w 46966"/>
                <a:gd name="csY9" fmla="*/ 163047 h 202440"/>
                <a:gd name="csX10" fmla="*/ 47260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60" y="101302"/>
                  </a:moveTo>
                  <a:cubicBezTo>
                    <a:pt x="47260" y="85512"/>
                    <a:pt x="45034" y="61017"/>
                    <a:pt x="33899" y="38141"/>
                  </a:cubicBezTo>
                  <a:cubicBezTo>
                    <a:pt x="21753" y="13241"/>
                    <a:pt x="4343" y="82"/>
                    <a:pt x="2319" y="82"/>
                  </a:cubicBezTo>
                  <a:cubicBezTo>
                    <a:pt x="1104" y="82"/>
                    <a:pt x="294" y="892"/>
                    <a:pt x="294" y="2106"/>
                  </a:cubicBezTo>
                  <a:cubicBezTo>
                    <a:pt x="294" y="2714"/>
                    <a:pt x="294" y="3119"/>
                    <a:pt x="4141" y="6763"/>
                  </a:cubicBezTo>
                  <a:cubicBezTo>
                    <a:pt x="23980" y="26804"/>
                    <a:pt x="35519" y="58992"/>
                    <a:pt x="35519" y="101302"/>
                  </a:cubicBezTo>
                  <a:cubicBezTo>
                    <a:pt x="35519" y="135920"/>
                    <a:pt x="28029" y="171549"/>
                    <a:pt x="2926" y="197057"/>
                  </a:cubicBezTo>
                  <a:cubicBezTo>
                    <a:pt x="294" y="199486"/>
                    <a:pt x="294" y="199891"/>
                    <a:pt x="294" y="200498"/>
                  </a:cubicBezTo>
                  <a:cubicBezTo>
                    <a:pt x="294" y="201713"/>
                    <a:pt x="1104" y="202523"/>
                    <a:pt x="2319" y="202523"/>
                  </a:cubicBezTo>
                  <a:cubicBezTo>
                    <a:pt x="4343" y="202523"/>
                    <a:pt x="22563" y="188757"/>
                    <a:pt x="34507" y="163047"/>
                  </a:cubicBezTo>
                  <a:cubicBezTo>
                    <a:pt x="44831" y="140778"/>
                    <a:pt x="47260" y="118307"/>
                    <a:pt x="47260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961" name="TextBox 960">
            <a:extLst>
              <a:ext uri="{FF2B5EF4-FFF2-40B4-BE49-F238E27FC236}">
                <a16:creationId xmlns:a16="http://schemas.microsoft.com/office/drawing/2014/main" id="{F877B1B0-AEE8-2254-D95E-21B050B757E0}"/>
              </a:ext>
            </a:extLst>
          </p:cNvPr>
          <p:cNvSpPr txBox="1"/>
          <p:nvPr/>
        </p:nvSpPr>
        <p:spPr>
          <a:xfrm>
            <a:off x="5169123" y="720836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Shannon </a:t>
            </a:r>
            <a:r>
              <a:rPr lang="it-IT" sz="1600" dirty="0" err="1">
                <a:latin typeface="Montserrat" pitchFamily="2" charset="77"/>
              </a:rPr>
              <a:t>Entropy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2" name="Group 1391" descr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1DED573A-3981-B144-6ECB-B9AE5B5062B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257800" y="2578100"/>
            <a:ext cx="4149687" cy="617600"/>
            <a:chOff x="7912469" y="3894012"/>
            <a:chExt cx="4149687" cy="617600"/>
          </a:xfrm>
        </p:grpSpPr>
        <p:sp>
          <p:nvSpPr>
            <p:cNvPr id="1340" name="Freeform 1339">
              <a:extLst>
                <a:ext uri="{FF2B5EF4-FFF2-40B4-BE49-F238E27FC236}">
                  <a16:creationId xmlns:a16="http://schemas.microsoft.com/office/drawing/2014/main" id="{D788DCD1-ACF4-8361-28D3-71E501D6F30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912469" y="4105584"/>
              <a:ext cx="93730" cy="138267"/>
            </a:xfrm>
            <a:custGeom>
              <a:avLst/>
              <a:gdLst>
                <a:gd name="csX0" fmla="*/ 68960 w 93730"/>
                <a:gd name="csY0" fmla="*/ 15670 h 138267"/>
                <a:gd name="csX1" fmla="*/ 87382 w 93730"/>
                <a:gd name="csY1" fmla="*/ 6358 h 138267"/>
                <a:gd name="csX2" fmla="*/ 93860 w 93730"/>
                <a:gd name="csY2" fmla="*/ 2511 h 138267"/>
                <a:gd name="csX3" fmla="*/ 90824 w 93730"/>
                <a:gd name="csY3" fmla="*/ 82 h 138267"/>
                <a:gd name="csX4" fmla="*/ 64102 w 93730"/>
                <a:gd name="csY4" fmla="*/ 689 h 138267"/>
                <a:gd name="csX5" fmla="*/ 37177 w 93730"/>
                <a:gd name="csY5" fmla="*/ 82 h 138267"/>
                <a:gd name="csX6" fmla="*/ 33128 w 93730"/>
                <a:gd name="csY6" fmla="*/ 4131 h 138267"/>
                <a:gd name="csX7" fmla="*/ 38797 w 93730"/>
                <a:gd name="csY7" fmla="*/ 6358 h 138267"/>
                <a:gd name="csX8" fmla="*/ 52765 w 93730"/>
                <a:gd name="csY8" fmla="*/ 10204 h 138267"/>
                <a:gd name="csX9" fmla="*/ 52360 w 93730"/>
                <a:gd name="csY9" fmla="*/ 13443 h 138267"/>
                <a:gd name="csX10" fmla="*/ 25031 w 93730"/>
                <a:gd name="csY10" fmla="*/ 122559 h 138267"/>
                <a:gd name="csX11" fmla="*/ 6608 w 93730"/>
                <a:gd name="csY11" fmla="*/ 132073 h 138267"/>
                <a:gd name="csX12" fmla="*/ 130 w 93730"/>
                <a:gd name="csY12" fmla="*/ 136122 h 138267"/>
                <a:gd name="csX13" fmla="*/ 3167 w 93730"/>
                <a:gd name="csY13" fmla="*/ 138349 h 138267"/>
                <a:gd name="csX14" fmla="*/ 29687 w 93730"/>
                <a:gd name="csY14" fmla="*/ 137742 h 138267"/>
                <a:gd name="csX15" fmla="*/ 56814 w 93730"/>
                <a:gd name="csY15" fmla="*/ 138349 h 138267"/>
                <a:gd name="csX16" fmla="*/ 60863 w 93730"/>
                <a:gd name="csY16" fmla="*/ 134503 h 138267"/>
                <a:gd name="csX17" fmla="*/ 54789 w 93730"/>
                <a:gd name="csY17" fmla="*/ 132073 h 138267"/>
                <a:gd name="csX18" fmla="*/ 46084 w 93730"/>
                <a:gd name="csY18" fmla="*/ 131669 h 138267"/>
                <a:gd name="csX19" fmla="*/ 41023 w 93730"/>
                <a:gd name="csY19" fmla="*/ 128227 h 138267"/>
                <a:gd name="csX20" fmla="*/ 41833 w 93730"/>
                <a:gd name="csY20" fmla="*/ 123571 h 138267"/>
                <a:gd name="csX21" fmla="*/ 68960 w 93730"/>
                <a:gd name="csY21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38267">
                  <a:moveTo>
                    <a:pt x="68960" y="15670"/>
                  </a:moveTo>
                  <a:cubicBezTo>
                    <a:pt x="70782" y="8382"/>
                    <a:pt x="71389" y="6358"/>
                    <a:pt x="87382" y="6358"/>
                  </a:cubicBezTo>
                  <a:cubicBezTo>
                    <a:pt x="92241" y="6358"/>
                    <a:pt x="93860" y="6358"/>
                    <a:pt x="93860" y="2511"/>
                  </a:cubicBezTo>
                  <a:cubicBezTo>
                    <a:pt x="93860" y="82"/>
                    <a:pt x="91634" y="82"/>
                    <a:pt x="90824" y="82"/>
                  </a:cubicBezTo>
                  <a:cubicBezTo>
                    <a:pt x="84953" y="82"/>
                    <a:pt x="69972" y="689"/>
                    <a:pt x="64102" y="689"/>
                  </a:cubicBezTo>
                  <a:cubicBezTo>
                    <a:pt x="58028" y="689"/>
                    <a:pt x="43250" y="82"/>
                    <a:pt x="37177" y="82"/>
                  </a:cubicBezTo>
                  <a:cubicBezTo>
                    <a:pt x="35760" y="82"/>
                    <a:pt x="33128" y="82"/>
                    <a:pt x="33128" y="4131"/>
                  </a:cubicBezTo>
                  <a:cubicBezTo>
                    <a:pt x="33128" y="6358"/>
                    <a:pt x="34950" y="6358"/>
                    <a:pt x="38797" y="6358"/>
                  </a:cubicBezTo>
                  <a:cubicBezTo>
                    <a:pt x="47299" y="6358"/>
                    <a:pt x="52765" y="6358"/>
                    <a:pt x="52765" y="10204"/>
                  </a:cubicBezTo>
                  <a:cubicBezTo>
                    <a:pt x="52765" y="11216"/>
                    <a:pt x="52765" y="11621"/>
                    <a:pt x="52360" y="13443"/>
                  </a:cubicBezTo>
                  <a:lnTo>
                    <a:pt x="25031" y="122559"/>
                  </a:lnTo>
                  <a:cubicBezTo>
                    <a:pt x="23209" y="130049"/>
                    <a:pt x="22601" y="132073"/>
                    <a:pt x="6608" y="132073"/>
                  </a:cubicBezTo>
                  <a:cubicBezTo>
                    <a:pt x="1952" y="132073"/>
                    <a:pt x="130" y="132073"/>
                    <a:pt x="130" y="136122"/>
                  </a:cubicBezTo>
                  <a:cubicBezTo>
                    <a:pt x="130" y="138349"/>
                    <a:pt x="2560" y="138349"/>
                    <a:pt x="3167" y="138349"/>
                  </a:cubicBezTo>
                  <a:cubicBezTo>
                    <a:pt x="9038" y="138349"/>
                    <a:pt x="23816" y="137742"/>
                    <a:pt x="29687" y="137742"/>
                  </a:cubicBezTo>
                  <a:cubicBezTo>
                    <a:pt x="35760" y="137742"/>
                    <a:pt x="50741" y="138349"/>
                    <a:pt x="56814" y="138349"/>
                  </a:cubicBezTo>
                  <a:cubicBezTo>
                    <a:pt x="58433" y="138349"/>
                    <a:pt x="60863" y="138349"/>
                    <a:pt x="60863" y="134503"/>
                  </a:cubicBezTo>
                  <a:cubicBezTo>
                    <a:pt x="60863" y="132073"/>
                    <a:pt x="59243" y="132073"/>
                    <a:pt x="54789" y="132073"/>
                  </a:cubicBezTo>
                  <a:cubicBezTo>
                    <a:pt x="51145" y="132073"/>
                    <a:pt x="50133" y="132073"/>
                    <a:pt x="46084" y="131669"/>
                  </a:cubicBezTo>
                  <a:cubicBezTo>
                    <a:pt x="41833" y="131264"/>
                    <a:pt x="41023" y="130454"/>
                    <a:pt x="41023" y="128227"/>
                  </a:cubicBezTo>
                  <a:cubicBezTo>
                    <a:pt x="41023" y="126608"/>
                    <a:pt x="41428" y="124988"/>
                    <a:pt x="41833" y="123571"/>
                  </a:cubicBezTo>
                  <a:lnTo>
                    <a:pt x="68960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1" name="Freeform 1340">
              <a:extLst>
                <a:ext uri="{FF2B5EF4-FFF2-40B4-BE49-F238E27FC236}">
                  <a16:creationId xmlns:a16="http://schemas.microsoft.com/office/drawing/2014/main" id="{FD649E52-1C17-9196-237F-57FD3840141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030503" y="4092021"/>
              <a:ext cx="46966" cy="202440"/>
            </a:xfrm>
            <a:custGeom>
              <a:avLst/>
              <a:gdLst>
                <a:gd name="csX0" fmla="*/ 47102 w 46966"/>
                <a:gd name="csY0" fmla="*/ 200498 h 202440"/>
                <a:gd name="csX1" fmla="*/ 43660 w 46966"/>
                <a:gd name="csY1" fmla="*/ 196045 h 202440"/>
                <a:gd name="csX2" fmla="*/ 11877 w 46966"/>
                <a:gd name="csY2" fmla="*/ 101302 h 202440"/>
                <a:gd name="csX3" fmla="*/ 44470 w 46966"/>
                <a:gd name="csY3" fmla="*/ 5548 h 202440"/>
                <a:gd name="csX4" fmla="*/ 47102 w 46966"/>
                <a:gd name="csY4" fmla="*/ 2106 h 202440"/>
                <a:gd name="csX5" fmla="*/ 45077 w 46966"/>
                <a:gd name="csY5" fmla="*/ 82 h 202440"/>
                <a:gd name="csX6" fmla="*/ 12889 w 46966"/>
                <a:gd name="csY6" fmla="*/ 39558 h 202440"/>
                <a:gd name="csX7" fmla="*/ 135 w 46966"/>
                <a:gd name="csY7" fmla="*/ 101302 h 202440"/>
                <a:gd name="csX8" fmla="*/ 13497 w 46966"/>
                <a:gd name="csY8" fmla="*/ 164464 h 202440"/>
                <a:gd name="csX9" fmla="*/ 45077 w 46966"/>
                <a:gd name="csY9" fmla="*/ 202523 h 202440"/>
                <a:gd name="csX10" fmla="*/ 47102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02" y="200498"/>
                  </a:moveTo>
                  <a:cubicBezTo>
                    <a:pt x="47102" y="199891"/>
                    <a:pt x="47102" y="199486"/>
                    <a:pt x="43660" y="196045"/>
                  </a:cubicBezTo>
                  <a:cubicBezTo>
                    <a:pt x="18355" y="170537"/>
                    <a:pt x="11877" y="132276"/>
                    <a:pt x="11877" y="101302"/>
                  </a:cubicBezTo>
                  <a:cubicBezTo>
                    <a:pt x="11877" y="66078"/>
                    <a:pt x="19570" y="30853"/>
                    <a:pt x="44470" y="5548"/>
                  </a:cubicBezTo>
                  <a:cubicBezTo>
                    <a:pt x="47102" y="3119"/>
                    <a:pt x="47102" y="2714"/>
                    <a:pt x="47102" y="2106"/>
                  </a:cubicBezTo>
                  <a:cubicBezTo>
                    <a:pt x="47102" y="689"/>
                    <a:pt x="46292" y="82"/>
                    <a:pt x="45077" y="82"/>
                  </a:cubicBezTo>
                  <a:cubicBezTo>
                    <a:pt x="43053" y="82"/>
                    <a:pt x="24833" y="13848"/>
                    <a:pt x="12889" y="39558"/>
                  </a:cubicBezTo>
                  <a:cubicBezTo>
                    <a:pt x="2565" y="61826"/>
                    <a:pt x="135" y="84297"/>
                    <a:pt x="135" y="101302"/>
                  </a:cubicBezTo>
                  <a:cubicBezTo>
                    <a:pt x="135" y="117093"/>
                    <a:pt x="2362" y="141588"/>
                    <a:pt x="13497" y="164464"/>
                  </a:cubicBezTo>
                  <a:cubicBezTo>
                    <a:pt x="25643" y="189364"/>
                    <a:pt x="43053" y="202523"/>
                    <a:pt x="45077" y="202523"/>
                  </a:cubicBezTo>
                  <a:cubicBezTo>
                    <a:pt x="46292" y="202523"/>
                    <a:pt x="47102" y="201916"/>
                    <a:pt x="47102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2" name="Freeform 1341">
              <a:extLst>
                <a:ext uri="{FF2B5EF4-FFF2-40B4-BE49-F238E27FC236}">
                  <a16:creationId xmlns:a16="http://schemas.microsoft.com/office/drawing/2014/main" id="{E0443BC6-DB58-2916-AB4B-BD88F666EBA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94655" y="4105584"/>
              <a:ext cx="166811" cy="138267"/>
            </a:xfrm>
            <a:custGeom>
              <a:avLst/>
              <a:gdLst>
                <a:gd name="csX0" fmla="*/ 92857 w 166811"/>
                <a:gd name="csY0" fmla="*/ 55146 h 138267"/>
                <a:gd name="csX1" fmla="*/ 75852 w 166811"/>
                <a:gd name="csY1" fmla="*/ 14860 h 138267"/>
                <a:gd name="csX2" fmla="*/ 74840 w 166811"/>
                <a:gd name="csY2" fmla="*/ 12228 h 138267"/>
                <a:gd name="csX3" fmla="*/ 86784 w 166811"/>
                <a:gd name="csY3" fmla="*/ 6358 h 138267"/>
                <a:gd name="csX4" fmla="*/ 90833 w 166811"/>
                <a:gd name="csY4" fmla="*/ 2511 h 138267"/>
                <a:gd name="csX5" fmla="*/ 87796 w 166811"/>
                <a:gd name="csY5" fmla="*/ 82 h 138267"/>
                <a:gd name="csX6" fmla="*/ 62289 w 166811"/>
                <a:gd name="csY6" fmla="*/ 689 h 138267"/>
                <a:gd name="csX7" fmla="*/ 39615 w 166811"/>
                <a:gd name="csY7" fmla="*/ 82 h 138267"/>
                <a:gd name="csX8" fmla="*/ 35971 w 166811"/>
                <a:gd name="csY8" fmla="*/ 4131 h 138267"/>
                <a:gd name="csX9" fmla="*/ 40628 w 166811"/>
                <a:gd name="csY9" fmla="*/ 6358 h 138267"/>
                <a:gd name="csX10" fmla="*/ 55811 w 166811"/>
                <a:gd name="csY10" fmla="*/ 12836 h 138267"/>
                <a:gd name="csX11" fmla="*/ 79699 w 166811"/>
                <a:gd name="csY11" fmla="*/ 69317 h 138267"/>
                <a:gd name="csX12" fmla="*/ 36984 w 166811"/>
                <a:gd name="csY12" fmla="*/ 115271 h 138267"/>
                <a:gd name="csX13" fmla="*/ 34352 w 166811"/>
                <a:gd name="csY13" fmla="*/ 117498 h 138267"/>
                <a:gd name="csX14" fmla="*/ 4593 w 166811"/>
                <a:gd name="csY14" fmla="*/ 132073 h 138267"/>
                <a:gd name="csX15" fmla="*/ 139 w 166811"/>
                <a:gd name="csY15" fmla="*/ 136122 h 138267"/>
                <a:gd name="csX16" fmla="*/ 2771 w 166811"/>
                <a:gd name="csY16" fmla="*/ 138349 h 138267"/>
                <a:gd name="csX17" fmla="*/ 21801 w 166811"/>
                <a:gd name="csY17" fmla="*/ 137742 h 138267"/>
                <a:gd name="csX18" fmla="*/ 44474 w 166811"/>
                <a:gd name="csY18" fmla="*/ 138349 h 138267"/>
                <a:gd name="csX19" fmla="*/ 48118 w 166811"/>
                <a:gd name="csY19" fmla="*/ 134300 h 138267"/>
                <a:gd name="csX20" fmla="*/ 45689 w 166811"/>
                <a:gd name="csY20" fmla="*/ 132073 h 138267"/>
                <a:gd name="csX21" fmla="*/ 37591 w 166811"/>
                <a:gd name="csY21" fmla="*/ 125798 h 138267"/>
                <a:gd name="csX22" fmla="*/ 43057 w 166811"/>
                <a:gd name="csY22" fmla="*/ 116688 h 138267"/>
                <a:gd name="csX23" fmla="*/ 63706 w 166811"/>
                <a:gd name="csY23" fmla="*/ 94824 h 138267"/>
                <a:gd name="csX24" fmla="*/ 81925 w 166811"/>
                <a:gd name="csY24" fmla="*/ 74985 h 138267"/>
                <a:gd name="csX25" fmla="*/ 102372 w 166811"/>
                <a:gd name="csY25" fmla="*/ 123368 h 138267"/>
                <a:gd name="csX26" fmla="*/ 103384 w 166811"/>
                <a:gd name="csY26" fmla="*/ 126203 h 138267"/>
                <a:gd name="csX27" fmla="*/ 91643 w 166811"/>
                <a:gd name="csY27" fmla="*/ 132073 h 138267"/>
                <a:gd name="csX28" fmla="*/ 87594 w 166811"/>
                <a:gd name="csY28" fmla="*/ 135920 h 138267"/>
                <a:gd name="csX29" fmla="*/ 90630 w 166811"/>
                <a:gd name="csY29" fmla="*/ 138349 h 138267"/>
                <a:gd name="csX30" fmla="*/ 116138 w 166811"/>
                <a:gd name="csY30" fmla="*/ 137742 h 138267"/>
                <a:gd name="csX31" fmla="*/ 138609 w 166811"/>
                <a:gd name="csY31" fmla="*/ 138349 h 138267"/>
                <a:gd name="csX32" fmla="*/ 142455 w 166811"/>
                <a:gd name="csY32" fmla="*/ 134503 h 138267"/>
                <a:gd name="csX33" fmla="*/ 138811 w 166811"/>
                <a:gd name="csY33" fmla="*/ 132073 h 138267"/>
                <a:gd name="csX34" fmla="*/ 121401 w 166811"/>
                <a:gd name="csY34" fmla="*/ 123166 h 138267"/>
                <a:gd name="csX35" fmla="*/ 95287 w 166811"/>
                <a:gd name="csY35" fmla="*/ 60612 h 138267"/>
                <a:gd name="csX36" fmla="*/ 136787 w 166811"/>
                <a:gd name="csY36" fmla="*/ 16682 h 138267"/>
                <a:gd name="csX37" fmla="*/ 162497 w 166811"/>
                <a:gd name="csY37" fmla="*/ 6358 h 138267"/>
                <a:gd name="csX38" fmla="*/ 166951 w 166811"/>
                <a:gd name="csY38" fmla="*/ 2309 h 138267"/>
                <a:gd name="csX39" fmla="*/ 164319 w 166811"/>
                <a:gd name="csY39" fmla="*/ 82 h 138267"/>
                <a:gd name="csX40" fmla="*/ 145289 w 166811"/>
                <a:gd name="csY40" fmla="*/ 689 h 138267"/>
                <a:gd name="csX41" fmla="*/ 122819 w 166811"/>
                <a:gd name="csY41" fmla="*/ 82 h 138267"/>
                <a:gd name="csX42" fmla="*/ 118972 w 166811"/>
                <a:gd name="csY42" fmla="*/ 4131 h 138267"/>
                <a:gd name="csX43" fmla="*/ 121401 w 166811"/>
                <a:gd name="csY43" fmla="*/ 6358 h 138267"/>
                <a:gd name="csX44" fmla="*/ 129499 w 166811"/>
                <a:gd name="csY44" fmla="*/ 12633 h 138267"/>
                <a:gd name="csX45" fmla="*/ 125653 w 166811"/>
                <a:gd name="csY45" fmla="*/ 19921 h 138267"/>
                <a:gd name="csX46" fmla="*/ 92857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57" y="55146"/>
                  </a:moveTo>
                  <a:lnTo>
                    <a:pt x="75852" y="14860"/>
                  </a:lnTo>
                  <a:cubicBezTo>
                    <a:pt x="75245" y="13241"/>
                    <a:pt x="74840" y="12431"/>
                    <a:pt x="74840" y="12228"/>
                  </a:cubicBezTo>
                  <a:cubicBezTo>
                    <a:pt x="74840" y="11014"/>
                    <a:pt x="78282" y="7167"/>
                    <a:pt x="86784" y="6358"/>
                  </a:cubicBezTo>
                  <a:cubicBezTo>
                    <a:pt x="88808" y="6155"/>
                    <a:pt x="90833" y="5953"/>
                    <a:pt x="90833" y="2511"/>
                  </a:cubicBezTo>
                  <a:cubicBezTo>
                    <a:pt x="90833" y="82"/>
                    <a:pt x="88404" y="82"/>
                    <a:pt x="87796" y="82"/>
                  </a:cubicBezTo>
                  <a:cubicBezTo>
                    <a:pt x="79496" y="82"/>
                    <a:pt x="70791" y="689"/>
                    <a:pt x="62289" y="689"/>
                  </a:cubicBezTo>
                  <a:cubicBezTo>
                    <a:pt x="57228" y="689"/>
                    <a:pt x="44676" y="82"/>
                    <a:pt x="39615" y="82"/>
                  </a:cubicBezTo>
                  <a:cubicBezTo>
                    <a:pt x="38401" y="82"/>
                    <a:pt x="35971" y="82"/>
                    <a:pt x="35971" y="4131"/>
                  </a:cubicBezTo>
                  <a:cubicBezTo>
                    <a:pt x="35971" y="6358"/>
                    <a:pt x="37996" y="6358"/>
                    <a:pt x="40628" y="6358"/>
                  </a:cubicBezTo>
                  <a:cubicBezTo>
                    <a:pt x="52774" y="6358"/>
                    <a:pt x="53989" y="8382"/>
                    <a:pt x="55811" y="12836"/>
                  </a:cubicBezTo>
                  <a:lnTo>
                    <a:pt x="79699" y="69317"/>
                  </a:lnTo>
                  <a:lnTo>
                    <a:pt x="36984" y="115271"/>
                  </a:lnTo>
                  <a:lnTo>
                    <a:pt x="34352" y="117498"/>
                  </a:lnTo>
                  <a:cubicBezTo>
                    <a:pt x="24432" y="128227"/>
                    <a:pt x="14918" y="131466"/>
                    <a:pt x="4593" y="132073"/>
                  </a:cubicBezTo>
                  <a:cubicBezTo>
                    <a:pt x="1961" y="132276"/>
                    <a:pt x="139" y="132276"/>
                    <a:pt x="139" y="136122"/>
                  </a:cubicBezTo>
                  <a:cubicBezTo>
                    <a:pt x="139" y="136325"/>
                    <a:pt x="139" y="138349"/>
                    <a:pt x="2771" y="138349"/>
                  </a:cubicBezTo>
                  <a:cubicBezTo>
                    <a:pt x="8844" y="138349"/>
                    <a:pt x="15525" y="137742"/>
                    <a:pt x="21801" y="137742"/>
                  </a:cubicBezTo>
                  <a:cubicBezTo>
                    <a:pt x="29291" y="137742"/>
                    <a:pt x="37186" y="138349"/>
                    <a:pt x="44474" y="138349"/>
                  </a:cubicBezTo>
                  <a:cubicBezTo>
                    <a:pt x="45689" y="138349"/>
                    <a:pt x="48118" y="138349"/>
                    <a:pt x="48118" y="134300"/>
                  </a:cubicBezTo>
                  <a:cubicBezTo>
                    <a:pt x="48118" y="132276"/>
                    <a:pt x="46093" y="132073"/>
                    <a:pt x="45689" y="132073"/>
                  </a:cubicBezTo>
                  <a:cubicBezTo>
                    <a:pt x="43867" y="131871"/>
                    <a:pt x="37591" y="131466"/>
                    <a:pt x="37591" y="125798"/>
                  </a:cubicBezTo>
                  <a:cubicBezTo>
                    <a:pt x="37591" y="122559"/>
                    <a:pt x="40628" y="119320"/>
                    <a:pt x="43057" y="116688"/>
                  </a:cubicBezTo>
                  <a:lnTo>
                    <a:pt x="63706" y="94824"/>
                  </a:lnTo>
                  <a:lnTo>
                    <a:pt x="81925" y="74985"/>
                  </a:lnTo>
                  <a:lnTo>
                    <a:pt x="102372" y="123368"/>
                  </a:lnTo>
                  <a:cubicBezTo>
                    <a:pt x="103182" y="125595"/>
                    <a:pt x="103384" y="125798"/>
                    <a:pt x="103384" y="126203"/>
                  </a:cubicBezTo>
                  <a:cubicBezTo>
                    <a:pt x="103384" y="127822"/>
                    <a:pt x="99538" y="131264"/>
                    <a:pt x="91643" y="132073"/>
                  </a:cubicBezTo>
                  <a:cubicBezTo>
                    <a:pt x="89416" y="132276"/>
                    <a:pt x="87594" y="132478"/>
                    <a:pt x="87594" y="135920"/>
                  </a:cubicBezTo>
                  <a:cubicBezTo>
                    <a:pt x="87594" y="138349"/>
                    <a:pt x="89821" y="138349"/>
                    <a:pt x="90630" y="138349"/>
                  </a:cubicBezTo>
                  <a:cubicBezTo>
                    <a:pt x="96299" y="138349"/>
                    <a:pt x="110470" y="137742"/>
                    <a:pt x="116138" y="137742"/>
                  </a:cubicBezTo>
                  <a:cubicBezTo>
                    <a:pt x="121199" y="137742"/>
                    <a:pt x="133548" y="138349"/>
                    <a:pt x="138609" y="138349"/>
                  </a:cubicBezTo>
                  <a:cubicBezTo>
                    <a:pt x="140026" y="138349"/>
                    <a:pt x="142455" y="138349"/>
                    <a:pt x="142455" y="134503"/>
                  </a:cubicBezTo>
                  <a:cubicBezTo>
                    <a:pt x="142455" y="132073"/>
                    <a:pt x="140431" y="132073"/>
                    <a:pt x="138811" y="132073"/>
                  </a:cubicBezTo>
                  <a:cubicBezTo>
                    <a:pt x="125248" y="131871"/>
                    <a:pt x="124843" y="131264"/>
                    <a:pt x="121401" y="123166"/>
                  </a:cubicBezTo>
                  <a:cubicBezTo>
                    <a:pt x="113506" y="104339"/>
                    <a:pt x="99943" y="72758"/>
                    <a:pt x="95287" y="60612"/>
                  </a:cubicBezTo>
                  <a:cubicBezTo>
                    <a:pt x="109053" y="46441"/>
                    <a:pt x="130309" y="22350"/>
                    <a:pt x="136787" y="16682"/>
                  </a:cubicBezTo>
                  <a:cubicBezTo>
                    <a:pt x="142658" y="11824"/>
                    <a:pt x="150350" y="6965"/>
                    <a:pt x="162497" y="6358"/>
                  </a:cubicBezTo>
                  <a:cubicBezTo>
                    <a:pt x="165129" y="6155"/>
                    <a:pt x="166951" y="6155"/>
                    <a:pt x="166951" y="2309"/>
                  </a:cubicBezTo>
                  <a:cubicBezTo>
                    <a:pt x="166951" y="2106"/>
                    <a:pt x="166951" y="82"/>
                    <a:pt x="164319" y="82"/>
                  </a:cubicBezTo>
                  <a:cubicBezTo>
                    <a:pt x="158246" y="82"/>
                    <a:pt x="151565" y="689"/>
                    <a:pt x="145289" y="689"/>
                  </a:cubicBezTo>
                  <a:cubicBezTo>
                    <a:pt x="137799" y="689"/>
                    <a:pt x="130106" y="82"/>
                    <a:pt x="122819" y="82"/>
                  </a:cubicBezTo>
                  <a:cubicBezTo>
                    <a:pt x="121604" y="82"/>
                    <a:pt x="118972" y="82"/>
                    <a:pt x="118972" y="4131"/>
                  </a:cubicBezTo>
                  <a:cubicBezTo>
                    <a:pt x="118972" y="5548"/>
                    <a:pt x="119984" y="6155"/>
                    <a:pt x="121401" y="6358"/>
                  </a:cubicBezTo>
                  <a:cubicBezTo>
                    <a:pt x="123223" y="6560"/>
                    <a:pt x="129499" y="6965"/>
                    <a:pt x="129499" y="12633"/>
                  </a:cubicBezTo>
                  <a:cubicBezTo>
                    <a:pt x="129499" y="15467"/>
                    <a:pt x="127272" y="18099"/>
                    <a:pt x="125653" y="19921"/>
                  </a:cubicBezTo>
                  <a:lnTo>
                    <a:pt x="92857" y="55146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3" name="Freeform 1342">
              <a:extLst>
                <a:ext uri="{FF2B5EF4-FFF2-40B4-BE49-F238E27FC236}">
                  <a16:creationId xmlns:a16="http://schemas.microsoft.com/office/drawing/2014/main" id="{92A4D6A2-065C-725F-5F5E-17A5E0B7571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63566" y="4180264"/>
              <a:ext cx="42937" cy="95369"/>
            </a:xfrm>
            <a:custGeom>
              <a:avLst/>
              <a:gdLst>
                <a:gd name="csX0" fmla="*/ 39401 w 42937"/>
                <a:gd name="csY0" fmla="*/ 5468 h 95369"/>
                <a:gd name="csX1" fmla="*/ 33733 w 42937"/>
                <a:gd name="csY1" fmla="*/ 83 h 95369"/>
                <a:gd name="csX2" fmla="*/ 25797 w 42937"/>
                <a:gd name="csY2" fmla="*/ 7877 h 95369"/>
                <a:gd name="csX3" fmla="*/ 31465 w 42937"/>
                <a:gd name="csY3" fmla="*/ 13262 h 95369"/>
                <a:gd name="csX4" fmla="*/ 39401 w 42937"/>
                <a:gd name="csY4" fmla="*/ 5468 h 95369"/>
                <a:gd name="csX5" fmla="*/ 10492 w 42937"/>
                <a:gd name="csY5" fmla="*/ 77456 h 95369"/>
                <a:gd name="csX6" fmla="*/ 9217 w 42937"/>
                <a:gd name="csY6" fmla="*/ 83408 h 95369"/>
                <a:gd name="csX7" fmla="*/ 22679 w 42937"/>
                <a:gd name="csY7" fmla="*/ 95453 h 95369"/>
                <a:gd name="csX8" fmla="*/ 43085 w 42937"/>
                <a:gd name="csY8" fmla="*/ 73772 h 95369"/>
                <a:gd name="csX9" fmla="*/ 40818 w 42937"/>
                <a:gd name="csY9" fmla="*/ 71930 h 95369"/>
                <a:gd name="csX10" fmla="*/ 38125 w 42937"/>
                <a:gd name="csY10" fmla="*/ 74339 h 95369"/>
                <a:gd name="csX11" fmla="*/ 23104 w 42937"/>
                <a:gd name="csY11" fmla="*/ 91486 h 95369"/>
                <a:gd name="csX12" fmla="*/ 19562 w 42937"/>
                <a:gd name="csY12" fmla="*/ 86526 h 95369"/>
                <a:gd name="csX13" fmla="*/ 21829 w 42937"/>
                <a:gd name="csY13" fmla="*/ 77456 h 95369"/>
                <a:gd name="csX14" fmla="*/ 26364 w 42937"/>
                <a:gd name="csY14" fmla="*/ 66120 h 95369"/>
                <a:gd name="csX15" fmla="*/ 33307 w 42937"/>
                <a:gd name="csY15" fmla="*/ 48123 h 95369"/>
                <a:gd name="csX16" fmla="*/ 34158 w 42937"/>
                <a:gd name="csY16" fmla="*/ 43588 h 95369"/>
                <a:gd name="csX17" fmla="*/ 20695 w 42937"/>
                <a:gd name="csY17" fmla="*/ 31543 h 95369"/>
                <a:gd name="csX18" fmla="*/ 148 w 42937"/>
                <a:gd name="csY18" fmla="*/ 53224 h 95369"/>
                <a:gd name="csX19" fmla="*/ 2557 w 42937"/>
                <a:gd name="csY19" fmla="*/ 55066 h 95369"/>
                <a:gd name="csX20" fmla="*/ 5107 w 42937"/>
                <a:gd name="csY20" fmla="*/ 52799 h 95369"/>
                <a:gd name="csX21" fmla="*/ 20270 w 42937"/>
                <a:gd name="csY21" fmla="*/ 35511 h 95369"/>
                <a:gd name="csX22" fmla="*/ 23813 w 42937"/>
                <a:gd name="csY22" fmla="*/ 40470 h 95369"/>
                <a:gd name="csX23" fmla="*/ 19420 w 42937"/>
                <a:gd name="csY23" fmla="*/ 54641 h 95369"/>
                <a:gd name="csX24" fmla="*/ 10492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01" y="5468"/>
                  </a:moveTo>
                  <a:cubicBezTo>
                    <a:pt x="39401" y="3201"/>
                    <a:pt x="37700" y="83"/>
                    <a:pt x="33733" y="83"/>
                  </a:cubicBezTo>
                  <a:cubicBezTo>
                    <a:pt x="29906" y="83"/>
                    <a:pt x="25797" y="3768"/>
                    <a:pt x="25797" y="7877"/>
                  </a:cubicBezTo>
                  <a:cubicBezTo>
                    <a:pt x="25797" y="10286"/>
                    <a:pt x="27639" y="13262"/>
                    <a:pt x="31465" y="13262"/>
                  </a:cubicBezTo>
                  <a:cubicBezTo>
                    <a:pt x="35575" y="13262"/>
                    <a:pt x="39401" y="9295"/>
                    <a:pt x="39401" y="5468"/>
                  </a:cubicBezTo>
                  <a:close/>
                  <a:moveTo>
                    <a:pt x="10492" y="77456"/>
                  </a:moveTo>
                  <a:cubicBezTo>
                    <a:pt x="9925" y="79299"/>
                    <a:pt x="9217" y="80999"/>
                    <a:pt x="9217" y="83408"/>
                  </a:cubicBezTo>
                  <a:cubicBezTo>
                    <a:pt x="9217" y="90068"/>
                    <a:pt x="14885" y="95453"/>
                    <a:pt x="22679" y="95453"/>
                  </a:cubicBezTo>
                  <a:cubicBezTo>
                    <a:pt x="36850" y="95453"/>
                    <a:pt x="43085" y="75898"/>
                    <a:pt x="43085" y="73772"/>
                  </a:cubicBezTo>
                  <a:cubicBezTo>
                    <a:pt x="43085" y="71930"/>
                    <a:pt x="41243" y="71930"/>
                    <a:pt x="40818" y="71930"/>
                  </a:cubicBezTo>
                  <a:cubicBezTo>
                    <a:pt x="38834" y="71930"/>
                    <a:pt x="38692" y="72780"/>
                    <a:pt x="38125" y="74339"/>
                  </a:cubicBezTo>
                  <a:cubicBezTo>
                    <a:pt x="34866" y="85675"/>
                    <a:pt x="28631" y="91486"/>
                    <a:pt x="23104" y="91486"/>
                  </a:cubicBezTo>
                  <a:cubicBezTo>
                    <a:pt x="20270" y="91486"/>
                    <a:pt x="19562" y="89643"/>
                    <a:pt x="19562" y="86526"/>
                  </a:cubicBezTo>
                  <a:cubicBezTo>
                    <a:pt x="19562" y="83266"/>
                    <a:pt x="20554" y="80574"/>
                    <a:pt x="21829" y="77456"/>
                  </a:cubicBezTo>
                  <a:cubicBezTo>
                    <a:pt x="23246" y="73630"/>
                    <a:pt x="24805" y="69804"/>
                    <a:pt x="26364" y="66120"/>
                  </a:cubicBezTo>
                  <a:cubicBezTo>
                    <a:pt x="27639" y="62719"/>
                    <a:pt x="32741" y="49823"/>
                    <a:pt x="33307" y="48123"/>
                  </a:cubicBezTo>
                  <a:cubicBezTo>
                    <a:pt x="33733" y="46706"/>
                    <a:pt x="34158" y="45005"/>
                    <a:pt x="34158" y="43588"/>
                  </a:cubicBezTo>
                  <a:cubicBezTo>
                    <a:pt x="34158" y="36928"/>
                    <a:pt x="28489" y="31543"/>
                    <a:pt x="20695" y="31543"/>
                  </a:cubicBezTo>
                  <a:cubicBezTo>
                    <a:pt x="6666" y="31543"/>
                    <a:pt x="148" y="50815"/>
                    <a:pt x="148" y="53224"/>
                  </a:cubicBezTo>
                  <a:cubicBezTo>
                    <a:pt x="148" y="55066"/>
                    <a:pt x="2132" y="55066"/>
                    <a:pt x="2557" y="55066"/>
                  </a:cubicBezTo>
                  <a:cubicBezTo>
                    <a:pt x="4541" y="55066"/>
                    <a:pt x="4682" y="54358"/>
                    <a:pt x="5107" y="52799"/>
                  </a:cubicBezTo>
                  <a:cubicBezTo>
                    <a:pt x="8792" y="40612"/>
                    <a:pt x="15027" y="35511"/>
                    <a:pt x="20270" y="35511"/>
                  </a:cubicBezTo>
                  <a:cubicBezTo>
                    <a:pt x="22538" y="35511"/>
                    <a:pt x="23813" y="36644"/>
                    <a:pt x="23813" y="40470"/>
                  </a:cubicBezTo>
                  <a:cubicBezTo>
                    <a:pt x="23813" y="43730"/>
                    <a:pt x="22963" y="45855"/>
                    <a:pt x="19420" y="54641"/>
                  </a:cubicBezTo>
                  <a:lnTo>
                    <a:pt x="10492" y="77456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4" name="Freeform 1343">
              <a:extLst>
                <a:ext uri="{FF2B5EF4-FFF2-40B4-BE49-F238E27FC236}">
                  <a16:creationId xmlns:a16="http://schemas.microsoft.com/office/drawing/2014/main" id="{3735BE32-289E-FD6B-52E7-FA253EF9732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341714" y="4156599"/>
              <a:ext cx="22066" cy="126323"/>
            </a:xfrm>
            <a:custGeom>
              <a:avLst/>
              <a:gdLst>
                <a:gd name="csX0" fmla="*/ 21610 w 22066"/>
                <a:gd name="csY0" fmla="*/ 10811 h 126323"/>
                <a:gd name="csX1" fmla="*/ 10880 w 22066"/>
                <a:gd name="csY1" fmla="*/ 82 h 126323"/>
                <a:gd name="csX2" fmla="*/ 151 w 22066"/>
                <a:gd name="csY2" fmla="*/ 10811 h 126323"/>
                <a:gd name="csX3" fmla="*/ 10880 w 22066"/>
                <a:gd name="csY3" fmla="*/ 21541 h 126323"/>
                <a:gd name="csX4" fmla="*/ 21610 w 22066"/>
                <a:gd name="csY4" fmla="*/ 10811 h 126323"/>
                <a:gd name="csX5" fmla="*/ 17763 w 22066"/>
                <a:gd name="csY5" fmla="*/ 85107 h 126323"/>
                <a:gd name="csX6" fmla="*/ 4807 w 22066"/>
                <a:gd name="csY6" fmla="*/ 121546 h 126323"/>
                <a:gd name="csX7" fmla="*/ 3390 w 22066"/>
                <a:gd name="csY7" fmla="*/ 124178 h 126323"/>
                <a:gd name="csX8" fmla="*/ 5414 w 22066"/>
                <a:gd name="csY8" fmla="*/ 126405 h 126323"/>
                <a:gd name="csX9" fmla="*/ 22217 w 22066"/>
                <a:gd name="csY9" fmla="*/ 86727 h 126323"/>
                <a:gd name="csX10" fmla="*/ 10880 w 22066"/>
                <a:gd name="csY10" fmla="*/ 65875 h 126323"/>
                <a:gd name="csX11" fmla="*/ 151 w 22066"/>
                <a:gd name="csY11" fmla="*/ 76605 h 126323"/>
                <a:gd name="csX12" fmla="*/ 10880 w 22066"/>
                <a:gd name="csY12" fmla="*/ 87334 h 126323"/>
                <a:gd name="csX13" fmla="*/ 12500 w 22066"/>
                <a:gd name="csY13" fmla="*/ 87132 h 126323"/>
                <a:gd name="csX14" fmla="*/ 17763 w 22066"/>
                <a:gd name="csY14" fmla="*/ 85107 h 12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26323">
                  <a:moveTo>
                    <a:pt x="21610" y="10811"/>
                  </a:moveTo>
                  <a:cubicBezTo>
                    <a:pt x="21610" y="4941"/>
                    <a:pt x="16751" y="82"/>
                    <a:pt x="10880" y="82"/>
                  </a:cubicBezTo>
                  <a:cubicBezTo>
                    <a:pt x="5009" y="82"/>
                    <a:pt x="151" y="4941"/>
                    <a:pt x="151" y="10811"/>
                  </a:cubicBezTo>
                  <a:cubicBezTo>
                    <a:pt x="151" y="16682"/>
                    <a:pt x="5009" y="21541"/>
                    <a:pt x="10880" y="21541"/>
                  </a:cubicBezTo>
                  <a:cubicBezTo>
                    <a:pt x="16751" y="21541"/>
                    <a:pt x="21610" y="16682"/>
                    <a:pt x="21610" y="10811"/>
                  </a:cubicBezTo>
                  <a:close/>
                  <a:moveTo>
                    <a:pt x="17763" y="85107"/>
                  </a:moveTo>
                  <a:cubicBezTo>
                    <a:pt x="17763" y="90775"/>
                    <a:pt x="17763" y="106566"/>
                    <a:pt x="4807" y="121546"/>
                  </a:cubicBezTo>
                  <a:cubicBezTo>
                    <a:pt x="3390" y="123166"/>
                    <a:pt x="3390" y="123571"/>
                    <a:pt x="3390" y="124178"/>
                  </a:cubicBezTo>
                  <a:cubicBezTo>
                    <a:pt x="3390" y="125595"/>
                    <a:pt x="4402" y="126405"/>
                    <a:pt x="5414" y="126405"/>
                  </a:cubicBezTo>
                  <a:cubicBezTo>
                    <a:pt x="7641" y="126405"/>
                    <a:pt x="22217" y="110210"/>
                    <a:pt x="22217" y="86727"/>
                  </a:cubicBezTo>
                  <a:cubicBezTo>
                    <a:pt x="22217" y="80856"/>
                    <a:pt x="21812" y="65875"/>
                    <a:pt x="10880" y="65875"/>
                  </a:cubicBezTo>
                  <a:cubicBezTo>
                    <a:pt x="3795" y="65875"/>
                    <a:pt x="151" y="71341"/>
                    <a:pt x="151" y="76605"/>
                  </a:cubicBezTo>
                  <a:cubicBezTo>
                    <a:pt x="151" y="81868"/>
                    <a:pt x="3592" y="87334"/>
                    <a:pt x="10880" y="87334"/>
                  </a:cubicBezTo>
                  <a:cubicBezTo>
                    <a:pt x="11892" y="87334"/>
                    <a:pt x="12297" y="87334"/>
                    <a:pt x="12500" y="87132"/>
                  </a:cubicBezTo>
                  <a:cubicBezTo>
                    <a:pt x="13917" y="86929"/>
                    <a:pt x="16144" y="86524"/>
                    <a:pt x="17763" y="8510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5" name="Freeform 1344">
              <a:extLst>
                <a:ext uri="{FF2B5EF4-FFF2-40B4-BE49-F238E27FC236}">
                  <a16:creationId xmlns:a16="http://schemas.microsoft.com/office/drawing/2014/main" id="{49FEFA74-A7E1-993B-43F9-3FEF6685C76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419743" y="4105584"/>
              <a:ext cx="166811" cy="138267"/>
            </a:xfrm>
            <a:custGeom>
              <a:avLst/>
              <a:gdLst>
                <a:gd name="csX0" fmla="*/ 92873 w 166811"/>
                <a:gd name="csY0" fmla="*/ 55146 h 138267"/>
                <a:gd name="csX1" fmla="*/ 75868 w 166811"/>
                <a:gd name="csY1" fmla="*/ 14860 h 138267"/>
                <a:gd name="csX2" fmla="*/ 74856 w 166811"/>
                <a:gd name="csY2" fmla="*/ 12228 h 138267"/>
                <a:gd name="csX3" fmla="*/ 86800 w 166811"/>
                <a:gd name="csY3" fmla="*/ 6358 h 138267"/>
                <a:gd name="csX4" fmla="*/ 90849 w 166811"/>
                <a:gd name="csY4" fmla="*/ 2511 h 138267"/>
                <a:gd name="csX5" fmla="*/ 87812 w 166811"/>
                <a:gd name="csY5" fmla="*/ 82 h 138267"/>
                <a:gd name="csX6" fmla="*/ 62305 w 166811"/>
                <a:gd name="csY6" fmla="*/ 689 h 138267"/>
                <a:gd name="csX7" fmla="*/ 39631 w 166811"/>
                <a:gd name="csY7" fmla="*/ 82 h 138267"/>
                <a:gd name="csX8" fmla="*/ 35987 w 166811"/>
                <a:gd name="csY8" fmla="*/ 4131 h 138267"/>
                <a:gd name="csX9" fmla="*/ 40644 w 166811"/>
                <a:gd name="csY9" fmla="*/ 6358 h 138267"/>
                <a:gd name="csX10" fmla="*/ 55827 w 166811"/>
                <a:gd name="csY10" fmla="*/ 12836 h 138267"/>
                <a:gd name="csX11" fmla="*/ 79715 w 166811"/>
                <a:gd name="csY11" fmla="*/ 69317 h 138267"/>
                <a:gd name="csX12" fmla="*/ 37000 w 166811"/>
                <a:gd name="csY12" fmla="*/ 115271 h 138267"/>
                <a:gd name="csX13" fmla="*/ 34368 w 166811"/>
                <a:gd name="csY13" fmla="*/ 117498 h 138267"/>
                <a:gd name="csX14" fmla="*/ 4609 w 166811"/>
                <a:gd name="csY14" fmla="*/ 132073 h 138267"/>
                <a:gd name="csX15" fmla="*/ 155 w 166811"/>
                <a:gd name="csY15" fmla="*/ 136122 h 138267"/>
                <a:gd name="csX16" fmla="*/ 2787 w 166811"/>
                <a:gd name="csY16" fmla="*/ 138349 h 138267"/>
                <a:gd name="csX17" fmla="*/ 21817 w 166811"/>
                <a:gd name="csY17" fmla="*/ 137742 h 138267"/>
                <a:gd name="csX18" fmla="*/ 44490 w 166811"/>
                <a:gd name="csY18" fmla="*/ 138349 h 138267"/>
                <a:gd name="csX19" fmla="*/ 48134 w 166811"/>
                <a:gd name="csY19" fmla="*/ 134300 h 138267"/>
                <a:gd name="csX20" fmla="*/ 45705 w 166811"/>
                <a:gd name="csY20" fmla="*/ 132073 h 138267"/>
                <a:gd name="csX21" fmla="*/ 37607 w 166811"/>
                <a:gd name="csY21" fmla="*/ 125798 h 138267"/>
                <a:gd name="csX22" fmla="*/ 43073 w 166811"/>
                <a:gd name="csY22" fmla="*/ 116688 h 138267"/>
                <a:gd name="csX23" fmla="*/ 63722 w 166811"/>
                <a:gd name="csY23" fmla="*/ 94824 h 138267"/>
                <a:gd name="csX24" fmla="*/ 81941 w 166811"/>
                <a:gd name="csY24" fmla="*/ 74985 h 138267"/>
                <a:gd name="csX25" fmla="*/ 102388 w 166811"/>
                <a:gd name="csY25" fmla="*/ 123368 h 138267"/>
                <a:gd name="csX26" fmla="*/ 103400 w 166811"/>
                <a:gd name="csY26" fmla="*/ 126203 h 138267"/>
                <a:gd name="csX27" fmla="*/ 91659 w 166811"/>
                <a:gd name="csY27" fmla="*/ 132073 h 138267"/>
                <a:gd name="csX28" fmla="*/ 87610 w 166811"/>
                <a:gd name="csY28" fmla="*/ 135920 h 138267"/>
                <a:gd name="csX29" fmla="*/ 90646 w 166811"/>
                <a:gd name="csY29" fmla="*/ 138349 h 138267"/>
                <a:gd name="csX30" fmla="*/ 116154 w 166811"/>
                <a:gd name="csY30" fmla="*/ 137742 h 138267"/>
                <a:gd name="csX31" fmla="*/ 138625 w 166811"/>
                <a:gd name="csY31" fmla="*/ 138349 h 138267"/>
                <a:gd name="csX32" fmla="*/ 142471 w 166811"/>
                <a:gd name="csY32" fmla="*/ 134503 h 138267"/>
                <a:gd name="csX33" fmla="*/ 138827 w 166811"/>
                <a:gd name="csY33" fmla="*/ 132073 h 138267"/>
                <a:gd name="csX34" fmla="*/ 121417 w 166811"/>
                <a:gd name="csY34" fmla="*/ 123166 h 138267"/>
                <a:gd name="csX35" fmla="*/ 95303 w 166811"/>
                <a:gd name="csY35" fmla="*/ 60612 h 138267"/>
                <a:gd name="csX36" fmla="*/ 136803 w 166811"/>
                <a:gd name="csY36" fmla="*/ 16682 h 138267"/>
                <a:gd name="csX37" fmla="*/ 162513 w 166811"/>
                <a:gd name="csY37" fmla="*/ 6358 h 138267"/>
                <a:gd name="csX38" fmla="*/ 166967 w 166811"/>
                <a:gd name="csY38" fmla="*/ 2309 h 138267"/>
                <a:gd name="csX39" fmla="*/ 164335 w 166811"/>
                <a:gd name="csY39" fmla="*/ 82 h 138267"/>
                <a:gd name="csX40" fmla="*/ 145305 w 166811"/>
                <a:gd name="csY40" fmla="*/ 689 h 138267"/>
                <a:gd name="csX41" fmla="*/ 122835 w 166811"/>
                <a:gd name="csY41" fmla="*/ 82 h 138267"/>
                <a:gd name="csX42" fmla="*/ 118988 w 166811"/>
                <a:gd name="csY42" fmla="*/ 4131 h 138267"/>
                <a:gd name="csX43" fmla="*/ 121417 w 166811"/>
                <a:gd name="csY43" fmla="*/ 6358 h 138267"/>
                <a:gd name="csX44" fmla="*/ 129515 w 166811"/>
                <a:gd name="csY44" fmla="*/ 12633 h 138267"/>
                <a:gd name="csX45" fmla="*/ 125669 w 166811"/>
                <a:gd name="csY45" fmla="*/ 19921 h 138267"/>
                <a:gd name="csX46" fmla="*/ 92873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73" y="55146"/>
                  </a:moveTo>
                  <a:lnTo>
                    <a:pt x="75868" y="14860"/>
                  </a:lnTo>
                  <a:cubicBezTo>
                    <a:pt x="75261" y="13241"/>
                    <a:pt x="74856" y="12431"/>
                    <a:pt x="74856" y="12228"/>
                  </a:cubicBezTo>
                  <a:cubicBezTo>
                    <a:pt x="74856" y="11014"/>
                    <a:pt x="78298" y="7167"/>
                    <a:pt x="86800" y="6358"/>
                  </a:cubicBezTo>
                  <a:cubicBezTo>
                    <a:pt x="88824" y="6155"/>
                    <a:pt x="90849" y="5953"/>
                    <a:pt x="90849" y="2511"/>
                  </a:cubicBezTo>
                  <a:cubicBezTo>
                    <a:pt x="90849" y="82"/>
                    <a:pt x="88420" y="82"/>
                    <a:pt x="87812" y="82"/>
                  </a:cubicBezTo>
                  <a:cubicBezTo>
                    <a:pt x="79512" y="82"/>
                    <a:pt x="70807" y="689"/>
                    <a:pt x="62305" y="689"/>
                  </a:cubicBezTo>
                  <a:cubicBezTo>
                    <a:pt x="57244" y="689"/>
                    <a:pt x="44692" y="82"/>
                    <a:pt x="39631" y="82"/>
                  </a:cubicBezTo>
                  <a:cubicBezTo>
                    <a:pt x="38417" y="82"/>
                    <a:pt x="35987" y="82"/>
                    <a:pt x="35987" y="4131"/>
                  </a:cubicBezTo>
                  <a:cubicBezTo>
                    <a:pt x="35987" y="6358"/>
                    <a:pt x="38012" y="6358"/>
                    <a:pt x="40644" y="6358"/>
                  </a:cubicBezTo>
                  <a:cubicBezTo>
                    <a:pt x="52790" y="6358"/>
                    <a:pt x="54005" y="8382"/>
                    <a:pt x="55827" y="12836"/>
                  </a:cubicBezTo>
                  <a:lnTo>
                    <a:pt x="79715" y="69317"/>
                  </a:lnTo>
                  <a:lnTo>
                    <a:pt x="37000" y="115271"/>
                  </a:lnTo>
                  <a:lnTo>
                    <a:pt x="34368" y="117498"/>
                  </a:lnTo>
                  <a:cubicBezTo>
                    <a:pt x="24448" y="128227"/>
                    <a:pt x="14934" y="131466"/>
                    <a:pt x="4609" y="132073"/>
                  </a:cubicBezTo>
                  <a:cubicBezTo>
                    <a:pt x="1977" y="132276"/>
                    <a:pt x="155" y="132276"/>
                    <a:pt x="155" y="136122"/>
                  </a:cubicBezTo>
                  <a:cubicBezTo>
                    <a:pt x="155" y="136325"/>
                    <a:pt x="155" y="138349"/>
                    <a:pt x="2787" y="138349"/>
                  </a:cubicBezTo>
                  <a:cubicBezTo>
                    <a:pt x="8860" y="138349"/>
                    <a:pt x="15541" y="137742"/>
                    <a:pt x="21817" y="137742"/>
                  </a:cubicBezTo>
                  <a:cubicBezTo>
                    <a:pt x="29307" y="137742"/>
                    <a:pt x="37202" y="138349"/>
                    <a:pt x="44490" y="138349"/>
                  </a:cubicBezTo>
                  <a:cubicBezTo>
                    <a:pt x="45705" y="138349"/>
                    <a:pt x="48134" y="138349"/>
                    <a:pt x="48134" y="134300"/>
                  </a:cubicBezTo>
                  <a:cubicBezTo>
                    <a:pt x="48134" y="132276"/>
                    <a:pt x="46109" y="132073"/>
                    <a:pt x="45705" y="132073"/>
                  </a:cubicBezTo>
                  <a:cubicBezTo>
                    <a:pt x="43883" y="131871"/>
                    <a:pt x="37607" y="131466"/>
                    <a:pt x="37607" y="125798"/>
                  </a:cubicBezTo>
                  <a:cubicBezTo>
                    <a:pt x="37607" y="122559"/>
                    <a:pt x="40644" y="119320"/>
                    <a:pt x="43073" y="116688"/>
                  </a:cubicBezTo>
                  <a:lnTo>
                    <a:pt x="63722" y="94824"/>
                  </a:lnTo>
                  <a:lnTo>
                    <a:pt x="81941" y="74985"/>
                  </a:lnTo>
                  <a:lnTo>
                    <a:pt x="102388" y="123368"/>
                  </a:lnTo>
                  <a:cubicBezTo>
                    <a:pt x="103198" y="125595"/>
                    <a:pt x="103400" y="125798"/>
                    <a:pt x="103400" y="126203"/>
                  </a:cubicBezTo>
                  <a:cubicBezTo>
                    <a:pt x="103400" y="127822"/>
                    <a:pt x="99554" y="131264"/>
                    <a:pt x="91659" y="132073"/>
                  </a:cubicBezTo>
                  <a:cubicBezTo>
                    <a:pt x="89432" y="132276"/>
                    <a:pt x="87610" y="132478"/>
                    <a:pt x="87610" y="135920"/>
                  </a:cubicBezTo>
                  <a:cubicBezTo>
                    <a:pt x="87610" y="138349"/>
                    <a:pt x="89837" y="138349"/>
                    <a:pt x="90646" y="138349"/>
                  </a:cubicBezTo>
                  <a:cubicBezTo>
                    <a:pt x="96315" y="138349"/>
                    <a:pt x="110486" y="137742"/>
                    <a:pt x="116154" y="137742"/>
                  </a:cubicBezTo>
                  <a:cubicBezTo>
                    <a:pt x="121215" y="137742"/>
                    <a:pt x="133564" y="138349"/>
                    <a:pt x="138625" y="138349"/>
                  </a:cubicBezTo>
                  <a:cubicBezTo>
                    <a:pt x="140042" y="138349"/>
                    <a:pt x="142471" y="138349"/>
                    <a:pt x="142471" y="134503"/>
                  </a:cubicBezTo>
                  <a:cubicBezTo>
                    <a:pt x="142471" y="132073"/>
                    <a:pt x="140447" y="132073"/>
                    <a:pt x="138827" y="132073"/>
                  </a:cubicBezTo>
                  <a:cubicBezTo>
                    <a:pt x="125264" y="131871"/>
                    <a:pt x="124859" y="131264"/>
                    <a:pt x="121417" y="123166"/>
                  </a:cubicBezTo>
                  <a:cubicBezTo>
                    <a:pt x="113522" y="104339"/>
                    <a:pt x="99959" y="72758"/>
                    <a:pt x="95303" y="60612"/>
                  </a:cubicBezTo>
                  <a:cubicBezTo>
                    <a:pt x="109069" y="46441"/>
                    <a:pt x="130325" y="22350"/>
                    <a:pt x="136803" y="16682"/>
                  </a:cubicBezTo>
                  <a:cubicBezTo>
                    <a:pt x="142674" y="11824"/>
                    <a:pt x="150366" y="6965"/>
                    <a:pt x="162513" y="6358"/>
                  </a:cubicBezTo>
                  <a:cubicBezTo>
                    <a:pt x="165145" y="6155"/>
                    <a:pt x="166967" y="6155"/>
                    <a:pt x="166967" y="2309"/>
                  </a:cubicBezTo>
                  <a:cubicBezTo>
                    <a:pt x="166967" y="2106"/>
                    <a:pt x="166967" y="82"/>
                    <a:pt x="164335" y="82"/>
                  </a:cubicBezTo>
                  <a:cubicBezTo>
                    <a:pt x="158262" y="82"/>
                    <a:pt x="151581" y="689"/>
                    <a:pt x="145305" y="689"/>
                  </a:cubicBezTo>
                  <a:cubicBezTo>
                    <a:pt x="137815" y="689"/>
                    <a:pt x="130122" y="82"/>
                    <a:pt x="122835" y="82"/>
                  </a:cubicBezTo>
                  <a:cubicBezTo>
                    <a:pt x="121620" y="82"/>
                    <a:pt x="118988" y="82"/>
                    <a:pt x="118988" y="4131"/>
                  </a:cubicBezTo>
                  <a:cubicBezTo>
                    <a:pt x="118988" y="5548"/>
                    <a:pt x="120000" y="6155"/>
                    <a:pt x="121417" y="6358"/>
                  </a:cubicBezTo>
                  <a:cubicBezTo>
                    <a:pt x="123239" y="6560"/>
                    <a:pt x="129515" y="6965"/>
                    <a:pt x="129515" y="12633"/>
                  </a:cubicBezTo>
                  <a:cubicBezTo>
                    <a:pt x="129515" y="15467"/>
                    <a:pt x="127288" y="18099"/>
                    <a:pt x="125669" y="19921"/>
                  </a:cubicBezTo>
                  <a:lnTo>
                    <a:pt x="92873" y="5514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6" name="Freeform 1345">
              <a:extLst>
                <a:ext uri="{FF2B5EF4-FFF2-40B4-BE49-F238E27FC236}">
                  <a16:creationId xmlns:a16="http://schemas.microsoft.com/office/drawing/2014/main" id="{321CBCBC-6828-BD47-B1CE-8C45DD1C236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581994" y="4180264"/>
              <a:ext cx="62210" cy="122861"/>
            </a:xfrm>
            <a:custGeom>
              <a:avLst/>
              <a:gdLst>
                <a:gd name="csX0" fmla="*/ 62374 w 62210"/>
                <a:gd name="csY0" fmla="*/ 5468 h 122861"/>
                <a:gd name="csX1" fmla="*/ 56705 w 62210"/>
                <a:gd name="csY1" fmla="*/ 83 h 122861"/>
                <a:gd name="csX2" fmla="*/ 48770 w 62210"/>
                <a:gd name="csY2" fmla="*/ 7877 h 122861"/>
                <a:gd name="csX3" fmla="*/ 54438 w 62210"/>
                <a:gd name="csY3" fmla="*/ 13262 h 122861"/>
                <a:gd name="csX4" fmla="*/ 62374 w 62210"/>
                <a:gd name="csY4" fmla="*/ 5468 h 122861"/>
                <a:gd name="csX5" fmla="*/ 32331 w 62210"/>
                <a:gd name="csY5" fmla="*/ 100980 h 122861"/>
                <a:gd name="csX6" fmla="*/ 14051 w 62210"/>
                <a:gd name="csY6" fmla="*/ 118977 h 122861"/>
                <a:gd name="csX7" fmla="*/ 8950 w 62210"/>
                <a:gd name="csY7" fmla="*/ 118127 h 122861"/>
                <a:gd name="csX8" fmla="*/ 13768 w 62210"/>
                <a:gd name="csY8" fmla="*/ 110900 h 122861"/>
                <a:gd name="csX9" fmla="*/ 8241 w 62210"/>
                <a:gd name="csY9" fmla="*/ 105656 h 122861"/>
                <a:gd name="csX10" fmla="*/ 164 w 62210"/>
                <a:gd name="csY10" fmla="*/ 114017 h 122861"/>
                <a:gd name="csX11" fmla="*/ 14193 w 62210"/>
                <a:gd name="csY11" fmla="*/ 122945 h 122861"/>
                <a:gd name="csX12" fmla="*/ 43668 w 62210"/>
                <a:gd name="csY12" fmla="*/ 100555 h 122861"/>
                <a:gd name="csX13" fmla="*/ 56422 w 62210"/>
                <a:gd name="csY13" fmla="*/ 49823 h 122861"/>
                <a:gd name="csX14" fmla="*/ 57130 w 62210"/>
                <a:gd name="csY14" fmla="*/ 44863 h 122861"/>
                <a:gd name="csX15" fmla="*/ 41968 w 62210"/>
                <a:gd name="csY15" fmla="*/ 31543 h 122861"/>
                <a:gd name="csX16" fmla="*/ 17169 w 62210"/>
                <a:gd name="csY16" fmla="*/ 53224 h 122861"/>
                <a:gd name="csX17" fmla="*/ 19578 w 62210"/>
                <a:gd name="csY17" fmla="*/ 55066 h 122861"/>
                <a:gd name="csX18" fmla="*/ 22412 w 62210"/>
                <a:gd name="csY18" fmla="*/ 52516 h 122861"/>
                <a:gd name="csX19" fmla="*/ 41543 w 62210"/>
                <a:gd name="csY19" fmla="*/ 35511 h 122861"/>
                <a:gd name="csX20" fmla="*/ 46361 w 62210"/>
                <a:gd name="csY20" fmla="*/ 42454 h 122861"/>
                <a:gd name="csX21" fmla="*/ 45935 w 62210"/>
                <a:gd name="csY21" fmla="*/ 46706 h 122861"/>
                <a:gd name="csX22" fmla="*/ 32331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374" y="5468"/>
                  </a:moveTo>
                  <a:cubicBezTo>
                    <a:pt x="62374" y="3059"/>
                    <a:pt x="60531" y="83"/>
                    <a:pt x="56705" y="83"/>
                  </a:cubicBezTo>
                  <a:cubicBezTo>
                    <a:pt x="52596" y="83"/>
                    <a:pt x="48770" y="4051"/>
                    <a:pt x="48770" y="7877"/>
                  </a:cubicBezTo>
                  <a:cubicBezTo>
                    <a:pt x="48770" y="10145"/>
                    <a:pt x="50470" y="13262"/>
                    <a:pt x="54438" y="13262"/>
                  </a:cubicBezTo>
                  <a:cubicBezTo>
                    <a:pt x="58264" y="13262"/>
                    <a:pt x="62374" y="9578"/>
                    <a:pt x="62374" y="5468"/>
                  </a:cubicBezTo>
                  <a:close/>
                  <a:moveTo>
                    <a:pt x="32331" y="100980"/>
                  </a:moveTo>
                  <a:cubicBezTo>
                    <a:pt x="29922" y="110758"/>
                    <a:pt x="22412" y="118977"/>
                    <a:pt x="14051" y="118977"/>
                  </a:cubicBezTo>
                  <a:cubicBezTo>
                    <a:pt x="12209" y="118977"/>
                    <a:pt x="10508" y="118694"/>
                    <a:pt x="8950" y="118127"/>
                  </a:cubicBezTo>
                  <a:cubicBezTo>
                    <a:pt x="12634" y="116426"/>
                    <a:pt x="13768" y="113025"/>
                    <a:pt x="13768" y="110900"/>
                  </a:cubicBezTo>
                  <a:cubicBezTo>
                    <a:pt x="13768" y="107499"/>
                    <a:pt x="11075" y="105656"/>
                    <a:pt x="8241" y="105656"/>
                  </a:cubicBezTo>
                  <a:cubicBezTo>
                    <a:pt x="3848" y="105656"/>
                    <a:pt x="164" y="109482"/>
                    <a:pt x="164" y="114017"/>
                  </a:cubicBezTo>
                  <a:cubicBezTo>
                    <a:pt x="164" y="119402"/>
                    <a:pt x="5690" y="122945"/>
                    <a:pt x="14193" y="122945"/>
                  </a:cubicBezTo>
                  <a:cubicBezTo>
                    <a:pt x="22695" y="122945"/>
                    <a:pt x="39275" y="117843"/>
                    <a:pt x="43668" y="100555"/>
                  </a:cubicBezTo>
                  <a:lnTo>
                    <a:pt x="56422" y="49823"/>
                  </a:lnTo>
                  <a:cubicBezTo>
                    <a:pt x="56847" y="48264"/>
                    <a:pt x="57130" y="46989"/>
                    <a:pt x="57130" y="44863"/>
                  </a:cubicBezTo>
                  <a:cubicBezTo>
                    <a:pt x="57130" y="37069"/>
                    <a:pt x="50470" y="31543"/>
                    <a:pt x="41968" y="31543"/>
                  </a:cubicBezTo>
                  <a:cubicBezTo>
                    <a:pt x="26238" y="31543"/>
                    <a:pt x="17169" y="51240"/>
                    <a:pt x="17169" y="53224"/>
                  </a:cubicBezTo>
                  <a:cubicBezTo>
                    <a:pt x="17169" y="55066"/>
                    <a:pt x="19153" y="55066"/>
                    <a:pt x="19578" y="55066"/>
                  </a:cubicBezTo>
                  <a:cubicBezTo>
                    <a:pt x="21278" y="55066"/>
                    <a:pt x="21420" y="54641"/>
                    <a:pt x="22412" y="52516"/>
                  </a:cubicBezTo>
                  <a:cubicBezTo>
                    <a:pt x="25955" y="44297"/>
                    <a:pt x="33323" y="35511"/>
                    <a:pt x="41543" y="35511"/>
                  </a:cubicBezTo>
                  <a:cubicBezTo>
                    <a:pt x="45085" y="35511"/>
                    <a:pt x="46361" y="37920"/>
                    <a:pt x="46361" y="42454"/>
                  </a:cubicBezTo>
                  <a:cubicBezTo>
                    <a:pt x="46361" y="44013"/>
                    <a:pt x="46077" y="45997"/>
                    <a:pt x="45935" y="46706"/>
                  </a:cubicBezTo>
                  <a:lnTo>
                    <a:pt x="32331" y="10098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7" name="Freeform 1346">
              <a:extLst>
                <a:ext uri="{FF2B5EF4-FFF2-40B4-BE49-F238E27FC236}">
                  <a16:creationId xmlns:a16="http://schemas.microsoft.com/office/drawing/2014/main" id="{D36B1670-6EEC-733C-1200-AD811970D29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678833" y="4092021"/>
              <a:ext cx="46966" cy="202440"/>
            </a:xfrm>
            <a:custGeom>
              <a:avLst/>
              <a:gdLst>
                <a:gd name="csX0" fmla="*/ 47134 w 46966"/>
                <a:gd name="csY0" fmla="*/ 101302 h 202440"/>
                <a:gd name="csX1" fmla="*/ 33773 w 46966"/>
                <a:gd name="csY1" fmla="*/ 38141 h 202440"/>
                <a:gd name="csX2" fmla="*/ 2192 w 46966"/>
                <a:gd name="csY2" fmla="*/ 82 h 202440"/>
                <a:gd name="csX3" fmla="*/ 168 w 46966"/>
                <a:gd name="csY3" fmla="*/ 2106 h 202440"/>
                <a:gd name="csX4" fmla="*/ 4014 w 46966"/>
                <a:gd name="csY4" fmla="*/ 6763 h 202440"/>
                <a:gd name="csX5" fmla="*/ 35393 w 46966"/>
                <a:gd name="csY5" fmla="*/ 101302 h 202440"/>
                <a:gd name="csX6" fmla="*/ 2800 w 46966"/>
                <a:gd name="csY6" fmla="*/ 197057 h 202440"/>
                <a:gd name="csX7" fmla="*/ 168 w 46966"/>
                <a:gd name="csY7" fmla="*/ 200498 h 202440"/>
                <a:gd name="csX8" fmla="*/ 2192 w 46966"/>
                <a:gd name="csY8" fmla="*/ 202523 h 202440"/>
                <a:gd name="csX9" fmla="*/ 34380 w 46966"/>
                <a:gd name="csY9" fmla="*/ 163047 h 202440"/>
                <a:gd name="csX10" fmla="*/ 47134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34" y="101302"/>
                  </a:moveTo>
                  <a:cubicBezTo>
                    <a:pt x="47134" y="85512"/>
                    <a:pt x="44907" y="61017"/>
                    <a:pt x="33773" y="38141"/>
                  </a:cubicBezTo>
                  <a:cubicBezTo>
                    <a:pt x="21627" y="13241"/>
                    <a:pt x="4217" y="82"/>
                    <a:pt x="2192" y="82"/>
                  </a:cubicBezTo>
                  <a:cubicBezTo>
                    <a:pt x="978" y="82"/>
                    <a:pt x="168" y="892"/>
                    <a:pt x="168" y="2106"/>
                  </a:cubicBezTo>
                  <a:cubicBezTo>
                    <a:pt x="168" y="2714"/>
                    <a:pt x="168" y="3119"/>
                    <a:pt x="4014" y="6763"/>
                  </a:cubicBezTo>
                  <a:cubicBezTo>
                    <a:pt x="23853" y="26804"/>
                    <a:pt x="35393" y="58992"/>
                    <a:pt x="35393" y="101302"/>
                  </a:cubicBezTo>
                  <a:cubicBezTo>
                    <a:pt x="35393" y="135920"/>
                    <a:pt x="27902" y="171549"/>
                    <a:pt x="2800" y="197057"/>
                  </a:cubicBezTo>
                  <a:cubicBezTo>
                    <a:pt x="168" y="199486"/>
                    <a:pt x="168" y="199891"/>
                    <a:pt x="168" y="200498"/>
                  </a:cubicBezTo>
                  <a:cubicBezTo>
                    <a:pt x="168" y="201713"/>
                    <a:pt x="978" y="202523"/>
                    <a:pt x="2192" y="202523"/>
                  </a:cubicBezTo>
                  <a:cubicBezTo>
                    <a:pt x="4217" y="202523"/>
                    <a:pt x="22436" y="188757"/>
                    <a:pt x="34380" y="163047"/>
                  </a:cubicBezTo>
                  <a:cubicBezTo>
                    <a:pt x="44705" y="140778"/>
                    <a:pt x="47134" y="118307"/>
                    <a:pt x="47134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8" name="Freeform 1347">
              <a:extLst>
                <a:ext uri="{FF2B5EF4-FFF2-40B4-BE49-F238E27FC236}">
                  <a16:creationId xmlns:a16="http://schemas.microsoft.com/office/drawing/2014/main" id="{DC7555DB-9035-AD81-513C-99D6FBFB497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813590" y="4169556"/>
              <a:ext cx="134623" cy="47371"/>
            </a:xfrm>
            <a:custGeom>
              <a:avLst/>
              <a:gdLst>
                <a:gd name="csX0" fmla="*/ 127915 w 134623"/>
                <a:gd name="csY0" fmla="*/ 8180 h 47371"/>
                <a:gd name="csX1" fmla="*/ 134798 w 134623"/>
                <a:gd name="csY1" fmla="*/ 4131 h 47371"/>
                <a:gd name="csX2" fmla="*/ 128117 w 134623"/>
                <a:gd name="csY2" fmla="*/ 82 h 47371"/>
                <a:gd name="csX3" fmla="*/ 6855 w 134623"/>
                <a:gd name="csY3" fmla="*/ 82 h 47371"/>
                <a:gd name="csX4" fmla="*/ 174 w 134623"/>
                <a:gd name="csY4" fmla="*/ 4131 h 47371"/>
                <a:gd name="csX5" fmla="*/ 7057 w 134623"/>
                <a:gd name="csY5" fmla="*/ 8180 h 47371"/>
                <a:gd name="csX6" fmla="*/ 127915 w 134623"/>
                <a:gd name="csY6" fmla="*/ 8180 h 47371"/>
                <a:gd name="csX7" fmla="*/ 128117 w 134623"/>
                <a:gd name="csY7" fmla="*/ 47453 h 47371"/>
                <a:gd name="csX8" fmla="*/ 134798 w 134623"/>
                <a:gd name="csY8" fmla="*/ 43404 h 47371"/>
                <a:gd name="csX9" fmla="*/ 127915 w 134623"/>
                <a:gd name="csY9" fmla="*/ 39356 h 47371"/>
                <a:gd name="csX10" fmla="*/ 7057 w 134623"/>
                <a:gd name="csY10" fmla="*/ 39356 h 47371"/>
                <a:gd name="csX11" fmla="*/ 174 w 134623"/>
                <a:gd name="csY11" fmla="*/ 43404 h 47371"/>
                <a:gd name="csX12" fmla="*/ 6855 w 134623"/>
                <a:gd name="csY12" fmla="*/ 47453 h 47371"/>
                <a:gd name="csX13" fmla="*/ 128117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15" y="8180"/>
                  </a:moveTo>
                  <a:cubicBezTo>
                    <a:pt x="130951" y="8180"/>
                    <a:pt x="134798" y="8180"/>
                    <a:pt x="134798" y="4131"/>
                  </a:cubicBezTo>
                  <a:cubicBezTo>
                    <a:pt x="134798" y="82"/>
                    <a:pt x="130951" y="82"/>
                    <a:pt x="128117" y="82"/>
                  </a:cubicBezTo>
                  <a:lnTo>
                    <a:pt x="6855" y="82"/>
                  </a:lnTo>
                  <a:cubicBezTo>
                    <a:pt x="4021" y="82"/>
                    <a:pt x="174" y="82"/>
                    <a:pt x="174" y="4131"/>
                  </a:cubicBezTo>
                  <a:cubicBezTo>
                    <a:pt x="174" y="8180"/>
                    <a:pt x="4021" y="8180"/>
                    <a:pt x="7057" y="8180"/>
                  </a:cubicBezTo>
                  <a:lnTo>
                    <a:pt x="127915" y="8180"/>
                  </a:lnTo>
                  <a:close/>
                  <a:moveTo>
                    <a:pt x="128117" y="47453"/>
                  </a:moveTo>
                  <a:cubicBezTo>
                    <a:pt x="130951" y="47453"/>
                    <a:pt x="134798" y="47453"/>
                    <a:pt x="134798" y="43404"/>
                  </a:cubicBezTo>
                  <a:cubicBezTo>
                    <a:pt x="134798" y="39356"/>
                    <a:pt x="130951" y="39356"/>
                    <a:pt x="127915" y="39356"/>
                  </a:cubicBezTo>
                  <a:lnTo>
                    <a:pt x="7057" y="39356"/>
                  </a:lnTo>
                  <a:cubicBezTo>
                    <a:pt x="4021" y="39356"/>
                    <a:pt x="174" y="39356"/>
                    <a:pt x="174" y="43404"/>
                  </a:cubicBezTo>
                  <a:cubicBezTo>
                    <a:pt x="174" y="47453"/>
                    <a:pt x="4021" y="47453"/>
                    <a:pt x="6855" y="47453"/>
                  </a:cubicBezTo>
                  <a:lnTo>
                    <a:pt x="128117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9" name="Freeform 1348">
              <a:extLst>
                <a:ext uri="{FF2B5EF4-FFF2-40B4-BE49-F238E27FC236}">
                  <a16:creationId xmlns:a16="http://schemas.microsoft.com/office/drawing/2014/main" id="{F8D1A4CB-44E7-CCB4-2FF0-776611E4C4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100214" y="3894012"/>
              <a:ext cx="126262" cy="96786"/>
            </a:xfrm>
            <a:custGeom>
              <a:avLst/>
              <a:gdLst>
                <a:gd name="csX0" fmla="*/ 108596 w 126262"/>
                <a:gd name="csY0" fmla="*/ 15516 h 96786"/>
                <a:gd name="csX1" fmla="*/ 123617 w 126262"/>
                <a:gd name="csY1" fmla="*/ 5171 h 96786"/>
                <a:gd name="csX2" fmla="*/ 126451 w 126262"/>
                <a:gd name="csY2" fmla="*/ 2053 h 96786"/>
                <a:gd name="csX3" fmla="*/ 124325 w 126262"/>
                <a:gd name="csY3" fmla="*/ 70 h 96786"/>
                <a:gd name="csX4" fmla="*/ 109588 w 126262"/>
                <a:gd name="csY4" fmla="*/ 636 h 96786"/>
                <a:gd name="csX5" fmla="*/ 94567 w 126262"/>
                <a:gd name="csY5" fmla="*/ 70 h 96786"/>
                <a:gd name="csX6" fmla="*/ 91732 w 126262"/>
                <a:gd name="csY6" fmla="*/ 3187 h 96786"/>
                <a:gd name="csX7" fmla="*/ 94850 w 126262"/>
                <a:gd name="csY7" fmla="*/ 5171 h 96786"/>
                <a:gd name="csX8" fmla="*/ 103919 w 126262"/>
                <a:gd name="csY8" fmla="*/ 10981 h 96786"/>
                <a:gd name="csX9" fmla="*/ 103352 w 126262"/>
                <a:gd name="csY9" fmla="*/ 14382 h 96786"/>
                <a:gd name="csX10" fmla="*/ 87906 w 126262"/>
                <a:gd name="csY10" fmla="*/ 76167 h 96786"/>
                <a:gd name="csX11" fmla="*/ 51912 w 126262"/>
                <a:gd name="csY11" fmla="*/ 2479 h 96786"/>
                <a:gd name="csX12" fmla="*/ 47094 w 126262"/>
                <a:gd name="csY12" fmla="*/ 70 h 96786"/>
                <a:gd name="csX13" fmla="*/ 27680 w 126262"/>
                <a:gd name="csY13" fmla="*/ 70 h 96786"/>
                <a:gd name="csX14" fmla="*/ 23145 w 126262"/>
                <a:gd name="csY14" fmla="*/ 3187 h 96786"/>
                <a:gd name="csX15" fmla="*/ 27822 w 126262"/>
                <a:gd name="csY15" fmla="*/ 5171 h 96786"/>
                <a:gd name="csX16" fmla="*/ 36891 w 126262"/>
                <a:gd name="csY16" fmla="*/ 5880 h 96786"/>
                <a:gd name="csX17" fmla="*/ 17902 w 126262"/>
                <a:gd name="csY17" fmla="*/ 81694 h 96786"/>
                <a:gd name="csX18" fmla="*/ 3164 w 126262"/>
                <a:gd name="csY18" fmla="*/ 91755 h 96786"/>
                <a:gd name="csX19" fmla="*/ 189 w 126262"/>
                <a:gd name="csY19" fmla="*/ 94731 h 96786"/>
                <a:gd name="csX20" fmla="*/ 2314 w 126262"/>
                <a:gd name="csY20" fmla="*/ 96856 h 96786"/>
                <a:gd name="csX21" fmla="*/ 17052 w 126262"/>
                <a:gd name="csY21" fmla="*/ 96290 h 96786"/>
                <a:gd name="csX22" fmla="*/ 32073 w 126262"/>
                <a:gd name="csY22" fmla="*/ 96856 h 96786"/>
                <a:gd name="csX23" fmla="*/ 34907 w 126262"/>
                <a:gd name="csY23" fmla="*/ 93881 h 96786"/>
                <a:gd name="csX24" fmla="*/ 31648 w 126262"/>
                <a:gd name="csY24" fmla="*/ 91755 h 96786"/>
                <a:gd name="csX25" fmla="*/ 22720 w 126262"/>
                <a:gd name="csY25" fmla="*/ 85803 h 96786"/>
                <a:gd name="csX26" fmla="*/ 23287 w 126262"/>
                <a:gd name="csY26" fmla="*/ 82261 h 96786"/>
                <a:gd name="csX27" fmla="*/ 41426 w 126262"/>
                <a:gd name="csY27" fmla="*/ 9706 h 96786"/>
                <a:gd name="csX28" fmla="*/ 82805 w 126262"/>
                <a:gd name="csY28" fmla="*/ 94447 h 96786"/>
                <a:gd name="csX29" fmla="*/ 85922 w 126262"/>
                <a:gd name="csY29" fmla="*/ 96856 h 96786"/>
                <a:gd name="csX30" fmla="*/ 88898 w 126262"/>
                <a:gd name="csY30" fmla="*/ 93881 h 96786"/>
                <a:gd name="csX31" fmla="*/ 108596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596" y="15516"/>
                  </a:moveTo>
                  <a:cubicBezTo>
                    <a:pt x="110013" y="10131"/>
                    <a:pt x="112280" y="5454"/>
                    <a:pt x="123617" y="5171"/>
                  </a:cubicBezTo>
                  <a:cubicBezTo>
                    <a:pt x="124325" y="5171"/>
                    <a:pt x="126451" y="5029"/>
                    <a:pt x="126451" y="2053"/>
                  </a:cubicBezTo>
                  <a:cubicBezTo>
                    <a:pt x="126451" y="1203"/>
                    <a:pt x="125742" y="70"/>
                    <a:pt x="124325" y="70"/>
                  </a:cubicBezTo>
                  <a:cubicBezTo>
                    <a:pt x="119649" y="70"/>
                    <a:pt x="114406" y="636"/>
                    <a:pt x="109588" y="636"/>
                  </a:cubicBezTo>
                  <a:cubicBezTo>
                    <a:pt x="106187" y="636"/>
                    <a:pt x="97968" y="70"/>
                    <a:pt x="94567" y="70"/>
                  </a:cubicBezTo>
                  <a:cubicBezTo>
                    <a:pt x="93858" y="70"/>
                    <a:pt x="91732" y="70"/>
                    <a:pt x="91732" y="3187"/>
                  </a:cubicBezTo>
                  <a:cubicBezTo>
                    <a:pt x="91732" y="5029"/>
                    <a:pt x="93575" y="5171"/>
                    <a:pt x="94850" y="5171"/>
                  </a:cubicBezTo>
                  <a:cubicBezTo>
                    <a:pt x="101510" y="5313"/>
                    <a:pt x="103919" y="7438"/>
                    <a:pt x="103919" y="10981"/>
                  </a:cubicBezTo>
                  <a:cubicBezTo>
                    <a:pt x="103919" y="12115"/>
                    <a:pt x="103778" y="12823"/>
                    <a:pt x="103352" y="14382"/>
                  </a:cubicBezTo>
                  <a:lnTo>
                    <a:pt x="87906" y="76167"/>
                  </a:lnTo>
                  <a:lnTo>
                    <a:pt x="51912" y="2479"/>
                  </a:lnTo>
                  <a:cubicBezTo>
                    <a:pt x="50779" y="70"/>
                    <a:pt x="50495" y="70"/>
                    <a:pt x="47094" y="70"/>
                  </a:cubicBezTo>
                  <a:lnTo>
                    <a:pt x="27680" y="70"/>
                  </a:lnTo>
                  <a:cubicBezTo>
                    <a:pt x="24988" y="70"/>
                    <a:pt x="23145" y="70"/>
                    <a:pt x="23145" y="3187"/>
                  </a:cubicBezTo>
                  <a:cubicBezTo>
                    <a:pt x="23145" y="5171"/>
                    <a:pt x="24846" y="5171"/>
                    <a:pt x="27822" y="5171"/>
                  </a:cubicBezTo>
                  <a:cubicBezTo>
                    <a:pt x="30798" y="5171"/>
                    <a:pt x="33915" y="5313"/>
                    <a:pt x="36891" y="5880"/>
                  </a:cubicBezTo>
                  <a:lnTo>
                    <a:pt x="17902" y="81694"/>
                  </a:lnTo>
                  <a:cubicBezTo>
                    <a:pt x="16627" y="87079"/>
                    <a:pt x="14218" y="91330"/>
                    <a:pt x="3164" y="91755"/>
                  </a:cubicBezTo>
                  <a:cubicBezTo>
                    <a:pt x="2173" y="91755"/>
                    <a:pt x="189" y="91897"/>
                    <a:pt x="189" y="94731"/>
                  </a:cubicBezTo>
                  <a:cubicBezTo>
                    <a:pt x="189" y="96290"/>
                    <a:pt x="1322" y="96856"/>
                    <a:pt x="2314" y="96856"/>
                  </a:cubicBezTo>
                  <a:cubicBezTo>
                    <a:pt x="6991" y="96856"/>
                    <a:pt x="12234" y="96290"/>
                    <a:pt x="17052" y="96290"/>
                  </a:cubicBezTo>
                  <a:cubicBezTo>
                    <a:pt x="20453" y="96290"/>
                    <a:pt x="28672" y="96856"/>
                    <a:pt x="32073" y="96856"/>
                  </a:cubicBezTo>
                  <a:cubicBezTo>
                    <a:pt x="33490" y="96856"/>
                    <a:pt x="34907" y="96148"/>
                    <a:pt x="34907" y="93881"/>
                  </a:cubicBezTo>
                  <a:cubicBezTo>
                    <a:pt x="34907" y="91897"/>
                    <a:pt x="33207" y="91755"/>
                    <a:pt x="31648" y="91755"/>
                  </a:cubicBezTo>
                  <a:cubicBezTo>
                    <a:pt x="22720" y="91472"/>
                    <a:pt x="22720" y="87787"/>
                    <a:pt x="22720" y="85803"/>
                  </a:cubicBezTo>
                  <a:cubicBezTo>
                    <a:pt x="22720" y="85236"/>
                    <a:pt x="22720" y="84528"/>
                    <a:pt x="23287" y="82261"/>
                  </a:cubicBezTo>
                  <a:lnTo>
                    <a:pt x="41426" y="9706"/>
                  </a:lnTo>
                  <a:lnTo>
                    <a:pt x="82805" y="94447"/>
                  </a:lnTo>
                  <a:cubicBezTo>
                    <a:pt x="83938" y="96715"/>
                    <a:pt x="84505" y="96856"/>
                    <a:pt x="85922" y="96856"/>
                  </a:cubicBezTo>
                  <a:cubicBezTo>
                    <a:pt x="88190" y="96856"/>
                    <a:pt x="88190" y="96431"/>
                    <a:pt x="88898" y="93881"/>
                  </a:cubicBezTo>
                  <a:lnTo>
                    <a:pt x="108596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0" name="Freeform 1349">
              <a:extLst>
                <a:ext uri="{FF2B5EF4-FFF2-40B4-BE49-F238E27FC236}">
                  <a16:creationId xmlns:a16="http://schemas.microsoft.com/office/drawing/2014/main" id="{A49271F3-5F25-80F7-23DA-C624AC48867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27277" y="4051531"/>
              <a:ext cx="269448" cy="283417"/>
            </a:xfrm>
            <a:custGeom>
              <a:avLst/>
              <a:gdLst>
                <a:gd name="csX0" fmla="*/ 245138 w 269448"/>
                <a:gd name="csY0" fmla="*/ 283490 h 283417"/>
                <a:gd name="csX1" fmla="*/ 269634 w 269448"/>
                <a:gd name="csY1" fmla="*/ 218709 h 283417"/>
                <a:gd name="csX2" fmla="*/ 264573 w 269448"/>
                <a:gd name="csY2" fmla="*/ 218709 h 283417"/>
                <a:gd name="csX3" fmla="*/ 211938 w 269448"/>
                <a:gd name="csY3" fmla="*/ 259602 h 283417"/>
                <a:gd name="csX4" fmla="*/ 148979 w 269448"/>
                <a:gd name="csY4" fmla="*/ 265877 h 283417"/>
                <a:gd name="csX5" fmla="*/ 26907 w 269448"/>
                <a:gd name="csY5" fmla="*/ 265877 h 283417"/>
                <a:gd name="csX6" fmla="*/ 129950 w 269448"/>
                <a:gd name="csY6" fmla="*/ 145020 h 283417"/>
                <a:gd name="csX7" fmla="*/ 131772 w 269448"/>
                <a:gd name="csY7" fmla="*/ 141781 h 283417"/>
                <a:gd name="csX8" fmla="*/ 130354 w 269448"/>
                <a:gd name="csY8" fmla="*/ 138744 h 283417"/>
                <a:gd name="csX9" fmla="*/ 36017 w 269448"/>
                <a:gd name="csY9" fmla="*/ 9790 h 283417"/>
                <a:gd name="csX10" fmla="*/ 146955 w 269448"/>
                <a:gd name="csY10" fmla="*/ 9790 h 283417"/>
                <a:gd name="csX11" fmla="*/ 194326 w 269448"/>
                <a:gd name="csY11" fmla="*/ 13029 h 283417"/>
                <a:gd name="csX12" fmla="*/ 238863 w 269448"/>
                <a:gd name="csY12" fmla="*/ 28212 h 283417"/>
                <a:gd name="csX13" fmla="*/ 264573 w 269448"/>
                <a:gd name="csY13" fmla="*/ 56958 h 283417"/>
                <a:gd name="csX14" fmla="*/ 269634 w 269448"/>
                <a:gd name="csY14" fmla="*/ 56958 h 283417"/>
                <a:gd name="csX15" fmla="*/ 245138 w 269448"/>
                <a:gd name="csY15" fmla="*/ 73 h 283417"/>
                <a:gd name="csX16" fmla="*/ 5853 w 269448"/>
                <a:gd name="csY16" fmla="*/ 73 h 283417"/>
                <a:gd name="csX17" fmla="*/ 387 w 269448"/>
                <a:gd name="csY17" fmla="*/ 1490 h 283417"/>
                <a:gd name="csX18" fmla="*/ 185 w 269448"/>
                <a:gd name="csY18" fmla="*/ 8170 h 283417"/>
                <a:gd name="csX19" fmla="*/ 107276 w 269448"/>
                <a:gd name="csY19" fmla="*/ 154737 h 283417"/>
                <a:gd name="csX20" fmla="*/ 2412 w 269448"/>
                <a:gd name="csY20" fmla="*/ 277619 h 283417"/>
                <a:gd name="csX21" fmla="*/ 387 w 269448"/>
                <a:gd name="csY21" fmla="*/ 281263 h 283417"/>
                <a:gd name="csX22" fmla="*/ 5853 w 269448"/>
                <a:gd name="csY22" fmla="*/ 283490 h 283417"/>
                <a:gd name="csX23" fmla="*/ 245138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38" y="283490"/>
                  </a:moveTo>
                  <a:lnTo>
                    <a:pt x="269634" y="218709"/>
                  </a:lnTo>
                  <a:lnTo>
                    <a:pt x="264573" y="218709"/>
                  </a:lnTo>
                  <a:cubicBezTo>
                    <a:pt x="256678" y="239762"/>
                    <a:pt x="235219" y="253528"/>
                    <a:pt x="211938" y="259602"/>
                  </a:cubicBezTo>
                  <a:cubicBezTo>
                    <a:pt x="207687" y="260614"/>
                    <a:pt x="187848" y="265877"/>
                    <a:pt x="148979" y="265877"/>
                  </a:cubicBezTo>
                  <a:lnTo>
                    <a:pt x="26907" y="265877"/>
                  </a:lnTo>
                  <a:lnTo>
                    <a:pt x="129950" y="145020"/>
                  </a:lnTo>
                  <a:cubicBezTo>
                    <a:pt x="131367" y="143401"/>
                    <a:pt x="131772" y="142793"/>
                    <a:pt x="131772" y="141781"/>
                  </a:cubicBezTo>
                  <a:cubicBezTo>
                    <a:pt x="131772" y="141376"/>
                    <a:pt x="131772" y="140769"/>
                    <a:pt x="130354" y="138744"/>
                  </a:cubicBezTo>
                  <a:lnTo>
                    <a:pt x="36017" y="9790"/>
                  </a:lnTo>
                  <a:lnTo>
                    <a:pt x="146955" y="9790"/>
                  </a:lnTo>
                  <a:cubicBezTo>
                    <a:pt x="174082" y="9790"/>
                    <a:pt x="192504" y="12624"/>
                    <a:pt x="194326" y="13029"/>
                  </a:cubicBezTo>
                  <a:cubicBezTo>
                    <a:pt x="205258" y="14648"/>
                    <a:pt x="222870" y="18090"/>
                    <a:pt x="238863" y="28212"/>
                  </a:cubicBezTo>
                  <a:cubicBezTo>
                    <a:pt x="243924" y="31451"/>
                    <a:pt x="257690" y="40561"/>
                    <a:pt x="264573" y="56958"/>
                  </a:cubicBezTo>
                  <a:lnTo>
                    <a:pt x="269634" y="56958"/>
                  </a:lnTo>
                  <a:lnTo>
                    <a:pt x="245138" y="73"/>
                  </a:lnTo>
                  <a:lnTo>
                    <a:pt x="5853" y="73"/>
                  </a:lnTo>
                  <a:cubicBezTo>
                    <a:pt x="1197" y="73"/>
                    <a:pt x="995" y="275"/>
                    <a:pt x="387" y="1490"/>
                  </a:cubicBezTo>
                  <a:cubicBezTo>
                    <a:pt x="185" y="2097"/>
                    <a:pt x="185" y="5943"/>
                    <a:pt x="185" y="8170"/>
                  </a:cubicBezTo>
                  <a:lnTo>
                    <a:pt x="107276" y="154737"/>
                  </a:lnTo>
                  <a:lnTo>
                    <a:pt x="2412" y="277619"/>
                  </a:lnTo>
                  <a:cubicBezTo>
                    <a:pt x="387" y="280048"/>
                    <a:pt x="387" y="281060"/>
                    <a:pt x="387" y="281263"/>
                  </a:cubicBezTo>
                  <a:cubicBezTo>
                    <a:pt x="387" y="283490"/>
                    <a:pt x="2209" y="283490"/>
                    <a:pt x="5853" y="283490"/>
                  </a:cubicBezTo>
                  <a:lnTo>
                    <a:pt x="245138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1" name="Freeform 1350">
              <a:extLst>
                <a:ext uri="{FF2B5EF4-FFF2-40B4-BE49-F238E27FC236}">
                  <a16:creationId xmlns:a16="http://schemas.microsoft.com/office/drawing/2014/main" id="{202011FA-BEA1-66B1-A177-3FD885A8635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037684" y="4388751"/>
              <a:ext cx="42937" cy="95369"/>
            </a:xfrm>
            <a:custGeom>
              <a:avLst/>
              <a:gdLst>
                <a:gd name="csX0" fmla="*/ 39439 w 42937"/>
                <a:gd name="csY0" fmla="*/ 5479 h 95369"/>
                <a:gd name="csX1" fmla="*/ 33771 w 42937"/>
                <a:gd name="csY1" fmla="*/ 94 h 95369"/>
                <a:gd name="csX2" fmla="*/ 25835 w 42937"/>
                <a:gd name="csY2" fmla="*/ 7888 h 95369"/>
                <a:gd name="csX3" fmla="*/ 31503 w 42937"/>
                <a:gd name="csY3" fmla="*/ 13273 h 95369"/>
                <a:gd name="csX4" fmla="*/ 39439 w 42937"/>
                <a:gd name="csY4" fmla="*/ 5479 h 95369"/>
                <a:gd name="csX5" fmla="*/ 10530 w 42937"/>
                <a:gd name="csY5" fmla="*/ 77467 h 95369"/>
                <a:gd name="csX6" fmla="*/ 9255 w 42937"/>
                <a:gd name="csY6" fmla="*/ 83418 h 95369"/>
                <a:gd name="csX7" fmla="*/ 22717 w 42937"/>
                <a:gd name="csY7" fmla="*/ 95464 h 95369"/>
                <a:gd name="csX8" fmla="*/ 43123 w 42937"/>
                <a:gd name="csY8" fmla="*/ 73782 h 95369"/>
                <a:gd name="csX9" fmla="*/ 40856 w 42937"/>
                <a:gd name="csY9" fmla="*/ 71940 h 95369"/>
                <a:gd name="csX10" fmla="*/ 38164 w 42937"/>
                <a:gd name="csY10" fmla="*/ 74349 h 95369"/>
                <a:gd name="csX11" fmla="*/ 23142 w 42937"/>
                <a:gd name="csY11" fmla="*/ 91496 h 95369"/>
                <a:gd name="csX12" fmla="*/ 19600 w 42937"/>
                <a:gd name="csY12" fmla="*/ 86536 h 95369"/>
                <a:gd name="csX13" fmla="*/ 21867 w 42937"/>
                <a:gd name="csY13" fmla="*/ 77467 h 95369"/>
                <a:gd name="csX14" fmla="*/ 26402 w 42937"/>
                <a:gd name="csY14" fmla="*/ 66130 h 95369"/>
                <a:gd name="csX15" fmla="*/ 33345 w 42937"/>
                <a:gd name="csY15" fmla="*/ 48133 h 95369"/>
                <a:gd name="csX16" fmla="*/ 34196 w 42937"/>
                <a:gd name="csY16" fmla="*/ 43598 h 95369"/>
                <a:gd name="csX17" fmla="*/ 20733 w 42937"/>
                <a:gd name="csY17" fmla="*/ 31553 h 95369"/>
                <a:gd name="csX18" fmla="*/ 186 w 42937"/>
                <a:gd name="csY18" fmla="*/ 53234 h 95369"/>
                <a:gd name="csX19" fmla="*/ 2595 w 42937"/>
                <a:gd name="csY19" fmla="*/ 55077 h 95369"/>
                <a:gd name="csX20" fmla="*/ 5145 w 42937"/>
                <a:gd name="csY20" fmla="*/ 52809 h 95369"/>
                <a:gd name="csX21" fmla="*/ 20308 w 42937"/>
                <a:gd name="csY21" fmla="*/ 35521 h 95369"/>
                <a:gd name="csX22" fmla="*/ 23851 w 42937"/>
                <a:gd name="csY22" fmla="*/ 40481 h 95369"/>
                <a:gd name="csX23" fmla="*/ 19458 w 42937"/>
                <a:gd name="csY23" fmla="*/ 54652 h 95369"/>
                <a:gd name="csX24" fmla="*/ 10530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39" y="5479"/>
                  </a:moveTo>
                  <a:cubicBezTo>
                    <a:pt x="39439" y="3211"/>
                    <a:pt x="37738" y="94"/>
                    <a:pt x="33771" y="94"/>
                  </a:cubicBezTo>
                  <a:cubicBezTo>
                    <a:pt x="29944" y="94"/>
                    <a:pt x="25835" y="3778"/>
                    <a:pt x="25835" y="7888"/>
                  </a:cubicBezTo>
                  <a:cubicBezTo>
                    <a:pt x="25835" y="10297"/>
                    <a:pt x="27677" y="13273"/>
                    <a:pt x="31503" y="13273"/>
                  </a:cubicBezTo>
                  <a:cubicBezTo>
                    <a:pt x="35613" y="13273"/>
                    <a:pt x="39439" y="9305"/>
                    <a:pt x="39439" y="5479"/>
                  </a:cubicBezTo>
                  <a:close/>
                  <a:moveTo>
                    <a:pt x="10530" y="77467"/>
                  </a:moveTo>
                  <a:cubicBezTo>
                    <a:pt x="9964" y="79309"/>
                    <a:pt x="9255" y="81009"/>
                    <a:pt x="9255" y="83418"/>
                  </a:cubicBezTo>
                  <a:cubicBezTo>
                    <a:pt x="9255" y="90079"/>
                    <a:pt x="14923" y="95464"/>
                    <a:pt x="22717" y="95464"/>
                  </a:cubicBezTo>
                  <a:cubicBezTo>
                    <a:pt x="36888" y="95464"/>
                    <a:pt x="43123" y="75908"/>
                    <a:pt x="43123" y="73782"/>
                  </a:cubicBezTo>
                  <a:cubicBezTo>
                    <a:pt x="43123" y="71940"/>
                    <a:pt x="41281" y="71940"/>
                    <a:pt x="40856" y="71940"/>
                  </a:cubicBezTo>
                  <a:cubicBezTo>
                    <a:pt x="38872" y="71940"/>
                    <a:pt x="38730" y="72790"/>
                    <a:pt x="38164" y="74349"/>
                  </a:cubicBezTo>
                  <a:cubicBezTo>
                    <a:pt x="34904" y="85686"/>
                    <a:pt x="28669" y="91496"/>
                    <a:pt x="23142" y="91496"/>
                  </a:cubicBezTo>
                  <a:cubicBezTo>
                    <a:pt x="20308" y="91496"/>
                    <a:pt x="19600" y="89654"/>
                    <a:pt x="19600" y="86536"/>
                  </a:cubicBezTo>
                  <a:cubicBezTo>
                    <a:pt x="19600" y="83277"/>
                    <a:pt x="20592" y="80584"/>
                    <a:pt x="21867" y="77467"/>
                  </a:cubicBezTo>
                  <a:cubicBezTo>
                    <a:pt x="23284" y="73640"/>
                    <a:pt x="24843" y="69814"/>
                    <a:pt x="26402" y="66130"/>
                  </a:cubicBezTo>
                  <a:cubicBezTo>
                    <a:pt x="27677" y="62729"/>
                    <a:pt x="32779" y="49833"/>
                    <a:pt x="33345" y="48133"/>
                  </a:cubicBezTo>
                  <a:cubicBezTo>
                    <a:pt x="33771" y="46716"/>
                    <a:pt x="34196" y="45015"/>
                    <a:pt x="34196" y="43598"/>
                  </a:cubicBezTo>
                  <a:cubicBezTo>
                    <a:pt x="34196" y="36938"/>
                    <a:pt x="28527" y="31553"/>
                    <a:pt x="20733" y="31553"/>
                  </a:cubicBezTo>
                  <a:cubicBezTo>
                    <a:pt x="6704" y="31553"/>
                    <a:pt x="186" y="50825"/>
                    <a:pt x="186" y="53234"/>
                  </a:cubicBezTo>
                  <a:cubicBezTo>
                    <a:pt x="186" y="55077"/>
                    <a:pt x="2170" y="55077"/>
                    <a:pt x="2595" y="55077"/>
                  </a:cubicBezTo>
                  <a:cubicBezTo>
                    <a:pt x="4579" y="55077"/>
                    <a:pt x="4720" y="54368"/>
                    <a:pt x="5145" y="52809"/>
                  </a:cubicBezTo>
                  <a:cubicBezTo>
                    <a:pt x="8830" y="40622"/>
                    <a:pt x="15065" y="35521"/>
                    <a:pt x="20308" y="35521"/>
                  </a:cubicBezTo>
                  <a:cubicBezTo>
                    <a:pt x="22576" y="35521"/>
                    <a:pt x="23851" y="36655"/>
                    <a:pt x="23851" y="40481"/>
                  </a:cubicBezTo>
                  <a:cubicBezTo>
                    <a:pt x="23851" y="43740"/>
                    <a:pt x="23001" y="45866"/>
                    <a:pt x="19458" y="54652"/>
                  </a:cubicBezTo>
                  <a:lnTo>
                    <a:pt x="10530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2" name="Freeform 1351">
              <a:extLst>
                <a:ext uri="{FF2B5EF4-FFF2-40B4-BE49-F238E27FC236}">
                  <a16:creationId xmlns:a16="http://schemas.microsoft.com/office/drawing/2014/main" id="{9D0D592E-2FA6-0F86-A869-FD2C2B6EC56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098220" y="4428146"/>
              <a:ext cx="104297" cy="38119"/>
            </a:xfrm>
            <a:custGeom>
              <a:avLst/>
              <a:gdLst>
                <a:gd name="csX0" fmla="*/ 99101 w 104297"/>
                <a:gd name="csY0" fmla="*/ 7037 h 38119"/>
                <a:gd name="csX1" fmla="*/ 104486 w 104297"/>
                <a:gd name="csY1" fmla="*/ 3495 h 38119"/>
                <a:gd name="csX2" fmla="*/ 99243 w 104297"/>
                <a:gd name="csY2" fmla="*/ 94 h 38119"/>
                <a:gd name="csX3" fmla="*/ 5432 w 104297"/>
                <a:gd name="csY3" fmla="*/ 94 h 38119"/>
                <a:gd name="csX4" fmla="*/ 189 w 104297"/>
                <a:gd name="csY4" fmla="*/ 3495 h 38119"/>
                <a:gd name="csX5" fmla="*/ 5573 w 104297"/>
                <a:gd name="csY5" fmla="*/ 7037 h 38119"/>
                <a:gd name="csX6" fmla="*/ 99101 w 104297"/>
                <a:gd name="csY6" fmla="*/ 7037 h 38119"/>
                <a:gd name="csX7" fmla="*/ 99243 w 104297"/>
                <a:gd name="csY7" fmla="*/ 38213 h 38119"/>
                <a:gd name="csX8" fmla="*/ 104486 w 104297"/>
                <a:gd name="csY8" fmla="*/ 34812 h 38119"/>
                <a:gd name="csX9" fmla="*/ 99101 w 104297"/>
                <a:gd name="csY9" fmla="*/ 31270 h 38119"/>
                <a:gd name="csX10" fmla="*/ 5573 w 104297"/>
                <a:gd name="csY10" fmla="*/ 31270 h 38119"/>
                <a:gd name="csX11" fmla="*/ 189 w 104297"/>
                <a:gd name="csY11" fmla="*/ 34812 h 38119"/>
                <a:gd name="csX12" fmla="*/ 5432 w 104297"/>
                <a:gd name="csY12" fmla="*/ 38213 h 38119"/>
                <a:gd name="csX13" fmla="*/ 99243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01" y="7037"/>
                  </a:moveTo>
                  <a:cubicBezTo>
                    <a:pt x="101227" y="7037"/>
                    <a:pt x="104486" y="7037"/>
                    <a:pt x="104486" y="3495"/>
                  </a:cubicBezTo>
                  <a:cubicBezTo>
                    <a:pt x="104486" y="94"/>
                    <a:pt x="101085" y="94"/>
                    <a:pt x="99243" y="94"/>
                  </a:cubicBezTo>
                  <a:lnTo>
                    <a:pt x="5432" y="94"/>
                  </a:lnTo>
                  <a:cubicBezTo>
                    <a:pt x="3590" y="94"/>
                    <a:pt x="189" y="94"/>
                    <a:pt x="189" y="3495"/>
                  </a:cubicBezTo>
                  <a:cubicBezTo>
                    <a:pt x="189" y="7037"/>
                    <a:pt x="3448" y="7037"/>
                    <a:pt x="5573" y="7037"/>
                  </a:cubicBezTo>
                  <a:lnTo>
                    <a:pt x="99101" y="7037"/>
                  </a:lnTo>
                  <a:close/>
                  <a:moveTo>
                    <a:pt x="99243" y="38213"/>
                  </a:moveTo>
                  <a:cubicBezTo>
                    <a:pt x="101085" y="38213"/>
                    <a:pt x="104486" y="38213"/>
                    <a:pt x="104486" y="34812"/>
                  </a:cubicBezTo>
                  <a:cubicBezTo>
                    <a:pt x="104486" y="31270"/>
                    <a:pt x="101227" y="31270"/>
                    <a:pt x="99101" y="31270"/>
                  </a:cubicBezTo>
                  <a:lnTo>
                    <a:pt x="5573" y="31270"/>
                  </a:lnTo>
                  <a:cubicBezTo>
                    <a:pt x="3448" y="31270"/>
                    <a:pt x="189" y="31270"/>
                    <a:pt x="189" y="34812"/>
                  </a:cubicBezTo>
                  <a:cubicBezTo>
                    <a:pt x="189" y="38213"/>
                    <a:pt x="3590" y="38213"/>
                    <a:pt x="5432" y="38213"/>
                  </a:cubicBezTo>
                  <a:lnTo>
                    <a:pt x="99243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3" name="Freeform 1352">
              <a:extLst>
                <a:ext uri="{FF2B5EF4-FFF2-40B4-BE49-F238E27FC236}">
                  <a16:creationId xmlns:a16="http://schemas.microsoft.com/office/drawing/2014/main" id="{063E1F2C-FC01-8A3B-2537-55E675A79EB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228023" y="4388610"/>
              <a:ext cx="51581" cy="94094"/>
            </a:xfrm>
            <a:custGeom>
              <a:avLst/>
              <a:gdLst>
                <a:gd name="csX0" fmla="*/ 32221 w 51581"/>
                <a:gd name="csY0" fmla="*/ 4062 h 94094"/>
                <a:gd name="csX1" fmla="*/ 27970 w 51581"/>
                <a:gd name="csY1" fmla="*/ 94 h 94094"/>
                <a:gd name="csX2" fmla="*/ 195 w 51581"/>
                <a:gd name="csY2" fmla="*/ 9163 h 94094"/>
                <a:gd name="csX3" fmla="*/ 195 w 51581"/>
                <a:gd name="csY3" fmla="*/ 14265 h 94094"/>
                <a:gd name="csX4" fmla="*/ 20742 w 51581"/>
                <a:gd name="csY4" fmla="*/ 10297 h 94094"/>
                <a:gd name="csX5" fmla="*/ 20742 w 51581"/>
                <a:gd name="csY5" fmla="*/ 82568 h 94094"/>
                <a:gd name="csX6" fmla="*/ 6572 w 51581"/>
                <a:gd name="csY6" fmla="*/ 89087 h 94094"/>
                <a:gd name="csX7" fmla="*/ 1187 w 51581"/>
                <a:gd name="csY7" fmla="*/ 89087 h 94094"/>
                <a:gd name="csX8" fmla="*/ 1187 w 51581"/>
                <a:gd name="csY8" fmla="*/ 94188 h 94094"/>
                <a:gd name="csX9" fmla="*/ 26411 w 51581"/>
                <a:gd name="csY9" fmla="*/ 93621 h 94094"/>
                <a:gd name="csX10" fmla="*/ 51777 w 51581"/>
                <a:gd name="csY10" fmla="*/ 94188 h 94094"/>
                <a:gd name="csX11" fmla="*/ 51777 w 51581"/>
                <a:gd name="csY11" fmla="*/ 89087 h 94094"/>
                <a:gd name="csX12" fmla="*/ 46392 w 51581"/>
                <a:gd name="csY12" fmla="*/ 89087 h 94094"/>
                <a:gd name="csX13" fmla="*/ 32221 w 51581"/>
                <a:gd name="csY13" fmla="*/ 82568 h 94094"/>
                <a:gd name="csX14" fmla="*/ 32221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21" y="4062"/>
                  </a:moveTo>
                  <a:cubicBezTo>
                    <a:pt x="32221" y="235"/>
                    <a:pt x="31937" y="94"/>
                    <a:pt x="27970" y="94"/>
                  </a:cubicBezTo>
                  <a:cubicBezTo>
                    <a:pt x="18900" y="9021"/>
                    <a:pt x="6005" y="9163"/>
                    <a:pt x="195" y="9163"/>
                  </a:cubicBezTo>
                  <a:lnTo>
                    <a:pt x="195" y="14265"/>
                  </a:lnTo>
                  <a:cubicBezTo>
                    <a:pt x="3596" y="14265"/>
                    <a:pt x="12948" y="14265"/>
                    <a:pt x="20742" y="10297"/>
                  </a:cubicBezTo>
                  <a:lnTo>
                    <a:pt x="20742" y="82568"/>
                  </a:lnTo>
                  <a:cubicBezTo>
                    <a:pt x="20742" y="87245"/>
                    <a:pt x="20742" y="89087"/>
                    <a:pt x="6572" y="89087"/>
                  </a:cubicBezTo>
                  <a:lnTo>
                    <a:pt x="1187" y="89087"/>
                  </a:lnTo>
                  <a:lnTo>
                    <a:pt x="1187" y="94188"/>
                  </a:lnTo>
                  <a:cubicBezTo>
                    <a:pt x="3737" y="94047"/>
                    <a:pt x="21168" y="93621"/>
                    <a:pt x="26411" y="93621"/>
                  </a:cubicBezTo>
                  <a:cubicBezTo>
                    <a:pt x="30804" y="93621"/>
                    <a:pt x="48659" y="94047"/>
                    <a:pt x="51777" y="94188"/>
                  </a:cubicBezTo>
                  <a:lnTo>
                    <a:pt x="51777" y="89087"/>
                  </a:lnTo>
                  <a:lnTo>
                    <a:pt x="46392" y="89087"/>
                  </a:lnTo>
                  <a:cubicBezTo>
                    <a:pt x="32221" y="89087"/>
                    <a:pt x="32221" y="87245"/>
                    <a:pt x="32221" y="82568"/>
                  </a:cubicBezTo>
                  <a:lnTo>
                    <a:pt x="32221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4" name="Freeform 1353">
              <a:extLst>
                <a:ext uri="{FF2B5EF4-FFF2-40B4-BE49-F238E27FC236}">
                  <a16:creationId xmlns:a16="http://schemas.microsoft.com/office/drawing/2014/main" id="{EFCA2E8C-8FFE-59E2-B365-1C3EABA6BAB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414002" y="3894012"/>
              <a:ext cx="151061" cy="96786"/>
            </a:xfrm>
            <a:custGeom>
              <a:avLst/>
              <a:gdLst>
                <a:gd name="csX0" fmla="*/ 134402 w 151061"/>
                <a:gd name="csY0" fmla="*/ 11548 h 96786"/>
                <a:gd name="csX1" fmla="*/ 146447 w 151061"/>
                <a:gd name="csY1" fmla="*/ 5171 h 96786"/>
                <a:gd name="csX2" fmla="*/ 151265 w 151061"/>
                <a:gd name="csY2" fmla="*/ 2195 h 96786"/>
                <a:gd name="csX3" fmla="*/ 147014 w 151061"/>
                <a:gd name="csY3" fmla="*/ 70 h 96786"/>
                <a:gd name="csX4" fmla="*/ 127742 w 151061"/>
                <a:gd name="csY4" fmla="*/ 70 h 96786"/>
                <a:gd name="csX5" fmla="*/ 121648 w 151061"/>
                <a:gd name="csY5" fmla="*/ 2904 h 96786"/>
                <a:gd name="csX6" fmla="*/ 66949 w 151061"/>
                <a:gd name="csY6" fmla="*/ 83678 h 96786"/>
                <a:gd name="csX7" fmla="*/ 52920 w 151061"/>
                <a:gd name="csY7" fmla="*/ 3896 h 96786"/>
                <a:gd name="csX8" fmla="*/ 47960 w 151061"/>
                <a:gd name="csY8" fmla="*/ 70 h 96786"/>
                <a:gd name="csX9" fmla="*/ 27695 w 151061"/>
                <a:gd name="csY9" fmla="*/ 70 h 96786"/>
                <a:gd name="csX10" fmla="*/ 23019 w 151061"/>
                <a:gd name="csY10" fmla="*/ 3187 h 96786"/>
                <a:gd name="csX11" fmla="*/ 27837 w 151061"/>
                <a:gd name="csY11" fmla="*/ 5171 h 96786"/>
                <a:gd name="csX12" fmla="*/ 33222 w 151061"/>
                <a:gd name="csY12" fmla="*/ 5454 h 96786"/>
                <a:gd name="csX13" fmla="*/ 36340 w 151061"/>
                <a:gd name="csY13" fmla="*/ 7438 h 96786"/>
                <a:gd name="csX14" fmla="*/ 35773 w 151061"/>
                <a:gd name="csY14" fmla="*/ 10556 h 96786"/>
                <a:gd name="csX15" fmla="*/ 17918 w 151061"/>
                <a:gd name="csY15" fmla="*/ 81694 h 96786"/>
                <a:gd name="csX16" fmla="*/ 3180 w 151061"/>
                <a:gd name="csY16" fmla="*/ 91755 h 96786"/>
                <a:gd name="csX17" fmla="*/ 204 w 151061"/>
                <a:gd name="csY17" fmla="*/ 94873 h 96786"/>
                <a:gd name="csX18" fmla="*/ 2330 w 151061"/>
                <a:gd name="csY18" fmla="*/ 96856 h 96786"/>
                <a:gd name="csX19" fmla="*/ 17067 w 151061"/>
                <a:gd name="csY19" fmla="*/ 96290 h 96786"/>
                <a:gd name="csX20" fmla="*/ 32088 w 151061"/>
                <a:gd name="csY20" fmla="*/ 96856 h 96786"/>
                <a:gd name="csX21" fmla="*/ 34923 w 151061"/>
                <a:gd name="csY21" fmla="*/ 93739 h 96786"/>
                <a:gd name="csX22" fmla="*/ 31805 w 151061"/>
                <a:gd name="csY22" fmla="*/ 91755 h 96786"/>
                <a:gd name="csX23" fmla="*/ 22736 w 151061"/>
                <a:gd name="csY23" fmla="*/ 85803 h 96786"/>
                <a:gd name="csX24" fmla="*/ 23303 w 151061"/>
                <a:gd name="csY24" fmla="*/ 82261 h 96786"/>
                <a:gd name="csX25" fmla="*/ 42150 w 151061"/>
                <a:gd name="csY25" fmla="*/ 6872 h 96786"/>
                <a:gd name="csX26" fmla="*/ 42291 w 151061"/>
                <a:gd name="csY26" fmla="*/ 6872 h 96786"/>
                <a:gd name="csX27" fmla="*/ 57454 w 151061"/>
                <a:gd name="csY27" fmla="*/ 93030 h 96786"/>
                <a:gd name="csX28" fmla="*/ 60288 w 151061"/>
                <a:gd name="csY28" fmla="*/ 96856 h 96786"/>
                <a:gd name="csX29" fmla="*/ 64398 w 151061"/>
                <a:gd name="csY29" fmla="*/ 93739 h 96786"/>
                <a:gd name="csX30" fmla="*/ 123916 w 151061"/>
                <a:gd name="csY30" fmla="*/ 5454 h 96786"/>
                <a:gd name="csX31" fmla="*/ 124057 w 151061"/>
                <a:gd name="csY31" fmla="*/ 5596 h 96786"/>
                <a:gd name="csX32" fmla="*/ 104076 w 151061"/>
                <a:gd name="csY32" fmla="*/ 85803 h 96786"/>
                <a:gd name="csX33" fmla="*/ 91606 w 151061"/>
                <a:gd name="csY33" fmla="*/ 91755 h 96786"/>
                <a:gd name="csX34" fmla="*/ 87355 w 151061"/>
                <a:gd name="csY34" fmla="*/ 94873 h 96786"/>
                <a:gd name="csX35" fmla="*/ 89622 w 151061"/>
                <a:gd name="csY35" fmla="*/ 96856 h 96786"/>
                <a:gd name="csX36" fmla="*/ 98408 w 151061"/>
                <a:gd name="csY36" fmla="*/ 96431 h 96786"/>
                <a:gd name="csX37" fmla="*/ 107336 w 151061"/>
                <a:gd name="csY37" fmla="*/ 96290 h 96786"/>
                <a:gd name="csX38" fmla="*/ 125333 w 151061"/>
                <a:gd name="csY38" fmla="*/ 96856 h 96786"/>
                <a:gd name="csX39" fmla="*/ 128309 w 151061"/>
                <a:gd name="csY39" fmla="*/ 93739 h 96786"/>
                <a:gd name="csX40" fmla="*/ 123774 w 151061"/>
                <a:gd name="csY40" fmla="*/ 91755 h 96786"/>
                <a:gd name="csX41" fmla="*/ 118389 w 151061"/>
                <a:gd name="csY41" fmla="*/ 91472 h 96786"/>
                <a:gd name="csX42" fmla="*/ 115130 w 151061"/>
                <a:gd name="csY42" fmla="*/ 89346 h 96786"/>
                <a:gd name="csX43" fmla="*/ 115697 w 151061"/>
                <a:gd name="csY43" fmla="*/ 86228 h 96786"/>
                <a:gd name="csX44" fmla="*/ 134402 w 151061"/>
                <a:gd name="csY44" fmla="*/ 11548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51061" h="96786">
                  <a:moveTo>
                    <a:pt x="134402" y="11548"/>
                  </a:moveTo>
                  <a:cubicBezTo>
                    <a:pt x="135677" y="6305"/>
                    <a:pt x="135961" y="5171"/>
                    <a:pt x="146447" y="5171"/>
                  </a:cubicBezTo>
                  <a:cubicBezTo>
                    <a:pt x="149423" y="5171"/>
                    <a:pt x="151265" y="5171"/>
                    <a:pt x="151265" y="2195"/>
                  </a:cubicBezTo>
                  <a:cubicBezTo>
                    <a:pt x="151265" y="70"/>
                    <a:pt x="149565" y="70"/>
                    <a:pt x="147014" y="70"/>
                  </a:cubicBezTo>
                  <a:lnTo>
                    <a:pt x="127742" y="70"/>
                  </a:lnTo>
                  <a:cubicBezTo>
                    <a:pt x="123632" y="70"/>
                    <a:pt x="123491" y="211"/>
                    <a:pt x="121648" y="2904"/>
                  </a:cubicBezTo>
                  <a:lnTo>
                    <a:pt x="66949" y="83678"/>
                  </a:lnTo>
                  <a:lnTo>
                    <a:pt x="52920" y="3896"/>
                  </a:lnTo>
                  <a:cubicBezTo>
                    <a:pt x="52211" y="211"/>
                    <a:pt x="52211" y="70"/>
                    <a:pt x="47960" y="70"/>
                  </a:cubicBezTo>
                  <a:lnTo>
                    <a:pt x="27695" y="70"/>
                  </a:lnTo>
                  <a:cubicBezTo>
                    <a:pt x="24861" y="70"/>
                    <a:pt x="23019" y="70"/>
                    <a:pt x="23019" y="3187"/>
                  </a:cubicBezTo>
                  <a:cubicBezTo>
                    <a:pt x="23019" y="5171"/>
                    <a:pt x="24720" y="5171"/>
                    <a:pt x="27837" y="5171"/>
                  </a:cubicBezTo>
                  <a:cubicBezTo>
                    <a:pt x="30105" y="5171"/>
                    <a:pt x="30671" y="5171"/>
                    <a:pt x="33222" y="5454"/>
                  </a:cubicBezTo>
                  <a:cubicBezTo>
                    <a:pt x="36056" y="5738"/>
                    <a:pt x="36340" y="6021"/>
                    <a:pt x="36340" y="7438"/>
                  </a:cubicBezTo>
                  <a:cubicBezTo>
                    <a:pt x="36340" y="7580"/>
                    <a:pt x="36340" y="8430"/>
                    <a:pt x="35773" y="10556"/>
                  </a:cubicBezTo>
                  <a:lnTo>
                    <a:pt x="17918" y="81694"/>
                  </a:lnTo>
                  <a:cubicBezTo>
                    <a:pt x="16642" y="86512"/>
                    <a:pt x="14517" y="91330"/>
                    <a:pt x="3180" y="91755"/>
                  </a:cubicBezTo>
                  <a:cubicBezTo>
                    <a:pt x="2046" y="91755"/>
                    <a:pt x="204" y="91897"/>
                    <a:pt x="204" y="94873"/>
                  </a:cubicBezTo>
                  <a:cubicBezTo>
                    <a:pt x="204" y="95014"/>
                    <a:pt x="346" y="96856"/>
                    <a:pt x="2330" y="96856"/>
                  </a:cubicBezTo>
                  <a:cubicBezTo>
                    <a:pt x="6581" y="96856"/>
                    <a:pt x="12533" y="96290"/>
                    <a:pt x="17067" y="96290"/>
                  </a:cubicBezTo>
                  <a:cubicBezTo>
                    <a:pt x="20468" y="96290"/>
                    <a:pt x="28687" y="96856"/>
                    <a:pt x="32088" y="96856"/>
                  </a:cubicBezTo>
                  <a:cubicBezTo>
                    <a:pt x="32797" y="96856"/>
                    <a:pt x="34923" y="96856"/>
                    <a:pt x="34923" y="93739"/>
                  </a:cubicBezTo>
                  <a:cubicBezTo>
                    <a:pt x="34923" y="91897"/>
                    <a:pt x="33080" y="91755"/>
                    <a:pt x="31805" y="91755"/>
                  </a:cubicBezTo>
                  <a:cubicBezTo>
                    <a:pt x="22736" y="91472"/>
                    <a:pt x="22736" y="87787"/>
                    <a:pt x="22736" y="85803"/>
                  </a:cubicBezTo>
                  <a:cubicBezTo>
                    <a:pt x="22736" y="85236"/>
                    <a:pt x="22736" y="84528"/>
                    <a:pt x="23303" y="82261"/>
                  </a:cubicBezTo>
                  <a:lnTo>
                    <a:pt x="42150" y="6872"/>
                  </a:lnTo>
                  <a:lnTo>
                    <a:pt x="42291" y="6872"/>
                  </a:lnTo>
                  <a:lnTo>
                    <a:pt x="57454" y="93030"/>
                  </a:lnTo>
                  <a:cubicBezTo>
                    <a:pt x="57879" y="95581"/>
                    <a:pt x="58163" y="96856"/>
                    <a:pt x="60288" y="96856"/>
                  </a:cubicBezTo>
                  <a:cubicBezTo>
                    <a:pt x="62272" y="96856"/>
                    <a:pt x="63406" y="95298"/>
                    <a:pt x="64398" y="93739"/>
                  </a:cubicBezTo>
                  <a:lnTo>
                    <a:pt x="123916" y="5454"/>
                  </a:lnTo>
                  <a:lnTo>
                    <a:pt x="124057" y="5596"/>
                  </a:lnTo>
                  <a:lnTo>
                    <a:pt x="104076" y="85803"/>
                  </a:lnTo>
                  <a:cubicBezTo>
                    <a:pt x="102943" y="90621"/>
                    <a:pt x="102659" y="91755"/>
                    <a:pt x="91606" y="91755"/>
                  </a:cubicBezTo>
                  <a:cubicBezTo>
                    <a:pt x="89055" y="91755"/>
                    <a:pt x="87355" y="91755"/>
                    <a:pt x="87355" y="94873"/>
                  </a:cubicBezTo>
                  <a:cubicBezTo>
                    <a:pt x="87355" y="95014"/>
                    <a:pt x="87355" y="96856"/>
                    <a:pt x="89622" y="96856"/>
                  </a:cubicBezTo>
                  <a:cubicBezTo>
                    <a:pt x="92315" y="96856"/>
                    <a:pt x="95574" y="96431"/>
                    <a:pt x="98408" y="96431"/>
                  </a:cubicBezTo>
                  <a:cubicBezTo>
                    <a:pt x="101242" y="96431"/>
                    <a:pt x="104502" y="96290"/>
                    <a:pt x="107336" y="96290"/>
                  </a:cubicBezTo>
                  <a:cubicBezTo>
                    <a:pt x="111304" y="96290"/>
                    <a:pt x="121365" y="96856"/>
                    <a:pt x="125333" y="96856"/>
                  </a:cubicBezTo>
                  <a:cubicBezTo>
                    <a:pt x="126183" y="96856"/>
                    <a:pt x="128309" y="96856"/>
                    <a:pt x="128309" y="93739"/>
                  </a:cubicBezTo>
                  <a:cubicBezTo>
                    <a:pt x="128309" y="91755"/>
                    <a:pt x="126608" y="91755"/>
                    <a:pt x="123774" y="91755"/>
                  </a:cubicBezTo>
                  <a:cubicBezTo>
                    <a:pt x="123632" y="91755"/>
                    <a:pt x="120940" y="91755"/>
                    <a:pt x="118389" y="91472"/>
                  </a:cubicBezTo>
                  <a:cubicBezTo>
                    <a:pt x="115130" y="91188"/>
                    <a:pt x="115130" y="90763"/>
                    <a:pt x="115130" y="89346"/>
                  </a:cubicBezTo>
                  <a:cubicBezTo>
                    <a:pt x="115130" y="88496"/>
                    <a:pt x="115555" y="87079"/>
                    <a:pt x="115697" y="86228"/>
                  </a:cubicBezTo>
                  <a:lnTo>
                    <a:pt x="134402" y="1154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5" name="Freeform 1354">
              <a:extLst>
                <a:ext uri="{FF2B5EF4-FFF2-40B4-BE49-F238E27FC236}">
                  <a16:creationId xmlns:a16="http://schemas.microsoft.com/office/drawing/2014/main" id="{170372A1-0E40-EFAB-958D-0AAB3F2B455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353431" y="4051531"/>
              <a:ext cx="269448" cy="283417"/>
            </a:xfrm>
            <a:custGeom>
              <a:avLst/>
              <a:gdLst>
                <a:gd name="csX0" fmla="*/ 245154 w 269448"/>
                <a:gd name="csY0" fmla="*/ 283490 h 283417"/>
                <a:gd name="csX1" fmla="*/ 269650 w 269448"/>
                <a:gd name="csY1" fmla="*/ 218709 h 283417"/>
                <a:gd name="csX2" fmla="*/ 264589 w 269448"/>
                <a:gd name="csY2" fmla="*/ 218709 h 283417"/>
                <a:gd name="csX3" fmla="*/ 211954 w 269448"/>
                <a:gd name="csY3" fmla="*/ 259602 h 283417"/>
                <a:gd name="csX4" fmla="*/ 148995 w 269448"/>
                <a:gd name="csY4" fmla="*/ 265877 h 283417"/>
                <a:gd name="csX5" fmla="*/ 26923 w 269448"/>
                <a:gd name="csY5" fmla="*/ 265877 h 283417"/>
                <a:gd name="csX6" fmla="*/ 129966 w 269448"/>
                <a:gd name="csY6" fmla="*/ 145020 h 283417"/>
                <a:gd name="csX7" fmla="*/ 131788 w 269448"/>
                <a:gd name="csY7" fmla="*/ 141781 h 283417"/>
                <a:gd name="csX8" fmla="*/ 130370 w 269448"/>
                <a:gd name="csY8" fmla="*/ 138744 h 283417"/>
                <a:gd name="csX9" fmla="*/ 36033 w 269448"/>
                <a:gd name="csY9" fmla="*/ 9790 h 283417"/>
                <a:gd name="csX10" fmla="*/ 146971 w 269448"/>
                <a:gd name="csY10" fmla="*/ 9790 h 283417"/>
                <a:gd name="csX11" fmla="*/ 194342 w 269448"/>
                <a:gd name="csY11" fmla="*/ 13029 h 283417"/>
                <a:gd name="csX12" fmla="*/ 238879 w 269448"/>
                <a:gd name="csY12" fmla="*/ 28212 h 283417"/>
                <a:gd name="csX13" fmla="*/ 264589 w 269448"/>
                <a:gd name="csY13" fmla="*/ 56958 h 283417"/>
                <a:gd name="csX14" fmla="*/ 269650 w 269448"/>
                <a:gd name="csY14" fmla="*/ 56958 h 283417"/>
                <a:gd name="csX15" fmla="*/ 245154 w 269448"/>
                <a:gd name="csY15" fmla="*/ 73 h 283417"/>
                <a:gd name="csX16" fmla="*/ 5869 w 269448"/>
                <a:gd name="csY16" fmla="*/ 73 h 283417"/>
                <a:gd name="csX17" fmla="*/ 403 w 269448"/>
                <a:gd name="csY17" fmla="*/ 1490 h 283417"/>
                <a:gd name="csX18" fmla="*/ 201 w 269448"/>
                <a:gd name="csY18" fmla="*/ 8170 h 283417"/>
                <a:gd name="csX19" fmla="*/ 107292 w 269448"/>
                <a:gd name="csY19" fmla="*/ 154737 h 283417"/>
                <a:gd name="csX20" fmla="*/ 2428 w 269448"/>
                <a:gd name="csY20" fmla="*/ 277619 h 283417"/>
                <a:gd name="csX21" fmla="*/ 403 w 269448"/>
                <a:gd name="csY21" fmla="*/ 281263 h 283417"/>
                <a:gd name="csX22" fmla="*/ 5869 w 269448"/>
                <a:gd name="csY22" fmla="*/ 283490 h 283417"/>
                <a:gd name="csX23" fmla="*/ 245154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54" y="283490"/>
                  </a:moveTo>
                  <a:lnTo>
                    <a:pt x="269650" y="218709"/>
                  </a:lnTo>
                  <a:lnTo>
                    <a:pt x="264589" y="218709"/>
                  </a:lnTo>
                  <a:cubicBezTo>
                    <a:pt x="256694" y="239762"/>
                    <a:pt x="235235" y="253528"/>
                    <a:pt x="211954" y="259602"/>
                  </a:cubicBezTo>
                  <a:cubicBezTo>
                    <a:pt x="207703" y="260614"/>
                    <a:pt x="187864" y="265877"/>
                    <a:pt x="148995" y="265877"/>
                  </a:cubicBezTo>
                  <a:lnTo>
                    <a:pt x="26923" y="265877"/>
                  </a:lnTo>
                  <a:lnTo>
                    <a:pt x="129966" y="145020"/>
                  </a:lnTo>
                  <a:cubicBezTo>
                    <a:pt x="131383" y="143401"/>
                    <a:pt x="131788" y="142793"/>
                    <a:pt x="131788" y="141781"/>
                  </a:cubicBezTo>
                  <a:cubicBezTo>
                    <a:pt x="131788" y="141376"/>
                    <a:pt x="131788" y="140769"/>
                    <a:pt x="130370" y="138744"/>
                  </a:cubicBezTo>
                  <a:lnTo>
                    <a:pt x="36033" y="9790"/>
                  </a:lnTo>
                  <a:lnTo>
                    <a:pt x="146971" y="9790"/>
                  </a:lnTo>
                  <a:cubicBezTo>
                    <a:pt x="174098" y="9790"/>
                    <a:pt x="192520" y="12624"/>
                    <a:pt x="194342" y="13029"/>
                  </a:cubicBezTo>
                  <a:cubicBezTo>
                    <a:pt x="205274" y="14648"/>
                    <a:pt x="222886" y="18090"/>
                    <a:pt x="238879" y="28212"/>
                  </a:cubicBezTo>
                  <a:cubicBezTo>
                    <a:pt x="243940" y="31451"/>
                    <a:pt x="257706" y="40561"/>
                    <a:pt x="264589" y="56958"/>
                  </a:cubicBezTo>
                  <a:lnTo>
                    <a:pt x="269650" y="56958"/>
                  </a:lnTo>
                  <a:lnTo>
                    <a:pt x="245154" y="73"/>
                  </a:lnTo>
                  <a:lnTo>
                    <a:pt x="5869" y="73"/>
                  </a:lnTo>
                  <a:cubicBezTo>
                    <a:pt x="1213" y="73"/>
                    <a:pt x="1011" y="275"/>
                    <a:pt x="403" y="1490"/>
                  </a:cubicBezTo>
                  <a:cubicBezTo>
                    <a:pt x="201" y="2097"/>
                    <a:pt x="201" y="5943"/>
                    <a:pt x="201" y="8170"/>
                  </a:cubicBezTo>
                  <a:lnTo>
                    <a:pt x="107292" y="154737"/>
                  </a:lnTo>
                  <a:lnTo>
                    <a:pt x="2428" y="277619"/>
                  </a:lnTo>
                  <a:cubicBezTo>
                    <a:pt x="403" y="280048"/>
                    <a:pt x="403" y="281060"/>
                    <a:pt x="403" y="281263"/>
                  </a:cubicBezTo>
                  <a:cubicBezTo>
                    <a:pt x="403" y="283490"/>
                    <a:pt x="2225" y="283490"/>
                    <a:pt x="5869" y="283490"/>
                  </a:cubicBezTo>
                  <a:lnTo>
                    <a:pt x="245154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6" name="Freeform 1355">
              <a:extLst>
                <a:ext uri="{FF2B5EF4-FFF2-40B4-BE49-F238E27FC236}">
                  <a16:creationId xmlns:a16="http://schemas.microsoft.com/office/drawing/2014/main" id="{2D67A80C-B917-BCCC-7E4A-0CE41726BE9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348227" y="4388751"/>
              <a:ext cx="62210" cy="122861"/>
            </a:xfrm>
            <a:custGeom>
              <a:avLst/>
              <a:gdLst>
                <a:gd name="csX0" fmla="*/ 62411 w 62210"/>
                <a:gd name="csY0" fmla="*/ 5479 h 122861"/>
                <a:gd name="csX1" fmla="*/ 56743 w 62210"/>
                <a:gd name="csY1" fmla="*/ 94 h 122861"/>
                <a:gd name="csX2" fmla="*/ 48807 w 62210"/>
                <a:gd name="csY2" fmla="*/ 7888 h 122861"/>
                <a:gd name="csX3" fmla="*/ 54476 w 62210"/>
                <a:gd name="csY3" fmla="*/ 13273 h 122861"/>
                <a:gd name="csX4" fmla="*/ 62411 w 62210"/>
                <a:gd name="csY4" fmla="*/ 5479 h 122861"/>
                <a:gd name="csX5" fmla="*/ 32369 w 62210"/>
                <a:gd name="csY5" fmla="*/ 100990 h 122861"/>
                <a:gd name="csX6" fmla="*/ 14089 w 62210"/>
                <a:gd name="csY6" fmla="*/ 118987 h 122861"/>
                <a:gd name="csX7" fmla="*/ 8987 w 62210"/>
                <a:gd name="csY7" fmla="*/ 118137 h 122861"/>
                <a:gd name="csX8" fmla="*/ 13805 w 62210"/>
                <a:gd name="csY8" fmla="*/ 110910 h 122861"/>
                <a:gd name="csX9" fmla="*/ 8279 w 62210"/>
                <a:gd name="csY9" fmla="*/ 105667 h 122861"/>
                <a:gd name="csX10" fmla="*/ 201 w 62210"/>
                <a:gd name="csY10" fmla="*/ 114027 h 122861"/>
                <a:gd name="csX11" fmla="*/ 14230 w 62210"/>
                <a:gd name="csY11" fmla="*/ 122955 h 122861"/>
                <a:gd name="csX12" fmla="*/ 43706 w 62210"/>
                <a:gd name="csY12" fmla="*/ 100565 h 122861"/>
                <a:gd name="csX13" fmla="*/ 56460 w 62210"/>
                <a:gd name="csY13" fmla="*/ 49833 h 122861"/>
                <a:gd name="csX14" fmla="*/ 57168 w 62210"/>
                <a:gd name="csY14" fmla="*/ 44874 h 122861"/>
                <a:gd name="csX15" fmla="*/ 42005 w 62210"/>
                <a:gd name="csY15" fmla="*/ 31553 h 122861"/>
                <a:gd name="csX16" fmla="*/ 17206 w 62210"/>
                <a:gd name="csY16" fmla="*/ 53234 h 122861"/>
                <a:gd name="csX17" fmla="*/ 19615 w 62210"/>
                <a:gd name="csY17" fmla="*/ 55077 h 122861"/>
                <a:gd name="csX18" fmla="*/ 22450 w 62210"/>
                <a:gd name="csY18" fmla="*/ 52526 h 122861"/>
                <a:gd name="csX19" fmla="*/ 41580 w 62210"/>
                <a:gd name="csY19" fmla="*/ 35521 h 122861"/>
                <a:gd name="csX20" fmla="*/ 46398 w 62210"/>
                <a:gd name="csY20" fmla="*/ 42465 h 122861"/>
                <a:gd name="csX21" fmla="*/ 45973 w 62210"/>
                <a:gd name="csY21" fmla="*/ 46716 h 122861"/>
                <a:gd name="csX22" fmla="*/ 32369 w 62210"/>
                <a:gd name="csY22" fmla="*/ 10099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11" y="5479"/>
                  </a:moveTo>
                  <a:cubicBezTo>
                    <a:pt x="62411" y="3070"/>
                    <a:pt x="60569" y="94"/>
                    <a:pt x="56743" y="94"/>
                  </a:cubicBezTo>
                  <a:cubicBezTo>
                    <a:pt x="52633" y="94"/>
                    <a:pt x="48807" y="4062"/>
                    <a:pt x="48807" y="7888"/>
                  </a:cubicBezTo>
                  <a:cubicBezTo>
                    <a:pt x="48807" y="10155"/>
                    <a:pt x="50508" y="13273"/>
                    <a:pt x="54476" y="13273"/>
                  </a:cubicBezTo>
                  <a:cubicBezTo>
                    <a:pt x="58302" y="13273"/>
                    <a:pt x="62411" y="9588"/>
                    <a:pt x="62411" y="5479"/>
                  </a:cubicBezTo>
                  <a:close/>
                  <a:moveTo>
                    <a:pt x="32369" y="100990"/>
                  </a:moveTo>
                  <a:cubicBezTo>
                    <a:pt x="29960" y="110768"/>
                    <a:pt x="22450" y="118987"/>
                    <a:pt x="14089" y="118987"/>
                  </a:cubicBezTo>
                  <a:cubicBezTo>
                    <a:pt x="12247" y="118987"/>
                    <a:pt x="10546" y="118704"/>
                    <a:pt x="8987" y="118137"/>
                  </a:cubicBezTo>
                  <a:cubicBezTo>
                    <a:pt x="12672" y="116436"/>
                    <a:pt x="13805" y="113035"/>
                    <a:pt x="13805" y="110910"/>
                  </a:cubicBezTo>
                  <a:cubicBezTo>
                    <a:pt x="13805" y="107509"/>
                    <a:pt x="11113" y="105667"/>
                    <a:pt x="8279" y="105667"/>
                  </a:cubicBezTo>
                  <a:cubicBezTo>
                    <a:pt x="3886" y="105667"/>
                    <a:pt x="201" y="109493"/>
                    <a:pt x="201" y="114027"/>
                  </a:cubicBezTo>
                  <a:cubicBezTo>
                    <a:pt x="201" y="119412"/>
                    <a:pt x="5728" y="122955"/>
                    <a:pt x="14230" y="122955"/>
                  </a:cubicBezTo>
                  <a:cubicBezTo>
                    <a:pt x="22733" y="122955"/>
                    <a:pt x="39313" y="117854"/>
                    <a:pt x="43706" y="100565"/>
                  </a:cubicBezTo>
                  <a:lnTo>
                    <a:pt x="56460" y="49833"/>
                  </a:lnTo>
                  <a:cubicBezTo>
                    <a:pt x="56885" y="48275"/>
                    <a:pt x="57168" y="46999"/>
                    <a:pt x="57168" y="44874"/>
                  </a:cubicBezTo>
                  <a:cubicBezTo>
                    <a:pt x="57168" y="37080"/>
                    <a:pt x="50508" y="31553"/>
                    <a:pt x="42005" y="31553"/>
                  </a:cubicBezTo>
                  <a:cubicBezTo>
                    <a:pt x="26276" y="31553"/>
                    <a:pt x="17206" y="51251"/>
                    <a:pt x="17206" y="53234"/>
                  </a:cubicBezTo>
                  <a:cubicBezTo>
                    <a:pt x="17206" y="55077"/>
                    <a:pt x="19190" y="55077"/>
                    <a:pt x="19615" y="55077"/>
                  </a:cubicBezTo>
                  <a:cubicBezTo>
                    <a:pt x="21316" y="55077"/>
                    <a:pt x="21458" y="54652"/>
                    <a:pt x="22450" y="52526"/>
                  </a:cubicBezTo>
                  <a:cubicBezTo>
                    <a:pt x="25992" y="44307"/>
                    <a:pt x="33361" y="35521"/>
                    <a:pt x="41580" y="35521"/>
                  </a:cubicBezTo>
                  <a:cubicBezTo>
                    <a:pt x="45123" y="35521"/>
                    <a:pt x="46398" y="37930"/>
                    <a:pt x="46398" y="42465"/>
                  </a:cubicBezTo>
                  <a:cubicBezTo>
                    <a:pt x="46398" y="44023"/>
                    <a:pt x="46115" y="46007"/>
                    <a:pt x="45973" y="46716"/>
                  </a:cubicBezTo>
                  <a:lnTo>
                    <a:pt x="32369" y="1009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7" name="Freeform 1356">
              <a:extLst>
                <a:ext uri="{FF2B5EF4-FFF2-40B4-BE49-F238E27FC236}">
                  <a16:creationId xmlns:a16="http://schemas.microsoft.com/office/drawing/2014/main" id="{A7561361-8125-DDCA-50EE-59E6E742668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433324" y="4428146"/>
              <a:ext cx="104297" cy="38119"/>
            </a:xfrm>
            <a:custGeom>
              <a:avLst/>
              <a:gdLst>
                <a:gd name="csX0" fmla="*/ 99118 w 104297"/>
                <a:gd name="csY0" fmla="*/ 7037 h 38119"/>
                <a:gd name="csX1" fmla="*/ 104503 w 104297"/>
                <a:gd name="csY1" fmla="*/ 3495 h 38119"/>
                <a:gd name="csX2" fmla="*/ 99259 w 104297"/>
                <a:gd name="csY2" fmla="*/ 94 h 38119"/>
                <a:gd name="csX3" fmla="*/ 5448 w 104297"/>
                <a:gd name="csY3" fmla="*/ 94 h 38119"/>
                <a:gd name="csX4" fmla="*/ 205 w 104297"/>
                <a:gd name="csY4" fmla="*/ 3495 h 38119"/>
                <a:gd name="csX5" fmla="*/ 5590 w 104297"/>
                <a:gd name="csY5" fmla="*/ 7037 h 38119"/>
                <a:gd name="csX6" fmla="*/ 99118 w 104297"/>
                <a:gd name="csY6" fmla="*/ 7037 h 38119"/>
                <a:gd name="csX7" fmla="*/ 99259 w 104297"/>
                <a:gd name="csY7" fmla="*/ 38213 h 38119"/>
                <a:gd name="csX8" fmla="*/ 104503 w 104297"/>
                <a:gd name="csY8" fmla="*/ 34812 h 38119"/>
                <a:gd name="csX9" fmla="*/ 99118 w 104297"/>
                <a:gd name="csY9" fmla="*/ 31270 h 38119"/>
                <a:gd name="csX10" fmla="*/ 5590 w 104297"/>
                <a:gd name="csY10" fmla="*/ 31270 h 38119"/>
                <a:gd name="csX11" fmla="*/ 205 w 104297"/>
                <a:gd name="csY11" fmla="*/ 34812 h 38119"/>
                <a:gd name="csX12" fmla="*/ 5448 w 104297"/>
                <a:gd name="csY12" fmla="*/ 38213 h 38119"/>
                <a:gd name="csX13" fmla="*/ 99259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18" y="7037"/>
                  </a:moveTo>
                  <a:cubicBezTo>
                    <a:pt x="101243" y="7037"/>
                    <a:pt x="104503" y="7037"/>
                    <a:pt x="104503" y="3495"/>
                  </a:cubicBezTo>
                  <a:cubicBezTo>
                    <a:pt x="104503" y="94"/>
                    <a:pt x="101102" y="94"/>
                    <a:pt x="99259" y="94"/>
                  </a:cubicBezTo>
                  <a:lnTo>
                    <a:pt x="5448" y="94"/>
                  </a:lnTo>
                  <a:cubicBezTo>
                    <a:pt x="3606" y="94"/>
                    <a:pt x="205" y="94"/>
                    <a:pt x="205" y="3495"/>
                  </a:cubicBezTo>
                  <a:cubicBezTo>
                    <a:pt x="205" y="7037"/>
                    <a:pt x="3464" y="7037"/>
                    <a:pt x="5590" y="7037"/>
                  </a:cubicBezTo>
                  <a:lnTo>
                    <a:pt x="99118" y="7037"/>
                  </a:lnTo>
                  <a:close/>
                  <a:moveTo>
                    <a:pt x="99259" y="38213"/>
                  </a:moveTo>
                  <a:cubicBezTo>
                    <a:pt x="101102" y="38213"/>
                    <a:pt x="104503" y="38213"/>
                    <a:pt x="104503" y="34812"/>
                  </a:cubicBezTo>
                  <a:cubicBezTo>
                    <a:pt x="104503" y="31270"/>
                    <a:pt x="101243" y="31270"/>
                    <a:pt x="99118" y="31270"/>
                  </a:cubicBezTo>
                  <a:lnTo>
                    <a:pt x="5590" y="31270"/>
                  </a:lnTo>
                  <a:cubicBezTo>
                    <a:pt x="3464" y="31270"/>
                    <a:pt x="205" y="31270"/>
                    <a:pt x="205" y="34812"/>
                  </a:cubicBezTo>
                  <a:cubicBezTo>
                    <a:pt x="205" y="38213"/>
                    <a:pt x="3606" y="38213"/>
                    <a:pt x="5448" y="38213"/>
                  </a:cubicBezTo>
                  <a:lnTo>
                    <a:pt x="99259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8" name="Freeform 1357">
              <a:extLst>
                <a:ext uri="{FF2B5EF4-FFF2-40B4-BE49-F238E27FC236}">
                  <a16:creationId xmlns:a16="http://schemas.microsoft.com/office/drawing/2014/main" id="{5DD1F964-C8C2-DC89-CAF4-63AB00812A7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563128" y="4388610"/>
              <a:ext cx="51581" cy="94094"/>
            </a:xfrm>
            <a:custGeom>
              <a:avLst/>
              <a:gdLst>
                <a:gd name="csX0" fmla="*/ 32237 w 51581"/>
                <a:gd name="csY0" fmla="*/ 4062 h 94094"/>
                <a:gd name="csX1" fmla="*/ 27986 w 51581"/>
                <a:gd name="csY1" fmla="*/ 94 h 94094"/>
                <a:gd name="csX2" fmla="*/ 211 w 51581"/>
                <a:gd name="csY2" fmla="*/ 9163 h 94094"/>
                <a:gd name="csX3" fmla="*/ 211 w 51581"/>
                <a:gd name="csY3" fmla="*/ 14265 h 94094"/>
                <a:gd name="csX4" fmla="*/ 20759 w 51581"/>
                <a:gd name="csY4" fmla="*/ 10297 h 94094"/>
                <a:gd name="csX5" fmla="*/ 20759 w 51581"/>
                <a:gd name="csY5" fmla="*/ 82568 h 94094"/>
                <a:gd name="csX6" fmla="*/ 6588 w 51581"/>
                <a:gd name="csY6" fmla="*/ 89087 h 94094"/>
                <a:gd name="csX7" fmla="*/ 1203 w 51581"/>
                <a:gd name="csY7" fmla="*/ 89087 h 94094"/>
                <a:gd name="csX8" fmla="*/ 1203 w 51581"/>
                <a:gd name="csY8" fmla="*/ 94188 h 94094"/>
                <a:gd name="csX9" fmla="*/ 26427 w 51581"/>
                <a:gd name="csY9" fmla="*/ 93621 h 94094"/>
                <a:gd name="csX10" fmla="*/ 51793 w 51581"/>
                <a:gd name="csY10" fmla="*/ 94188 h 94094"/>
                <a:gd name="csX11" fmla="*/ 51793 w 51581"/>
                <a:gd name="csY11" fmla="*/ 89087 h 94094"/>
                <a:gd name="csX12" fmla="*/ 46408 w 51581"/>
                <a:gd name="csY12" fmla="*/ 89087 h 94094"/>
                <a:gd name="csX13" fmla="*/ 32237 w 51581"/>
                <a:gd name="csY13" fmla="*/ 82568 h 94094"/>
                <a:gd name="csX14" fmla="*/ 32237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37" y="4062"/>
                  </a:moveTo>
                  <a:cubicBezTo>
                    <a:pt x="32237" y="235"/>
                    <a:pt x="31954" y="94"/>
                    <a:pt x="27986" y="94"/>
                  </a:cubicBezTo>
                  <a:cubicBezTo>
                    <a:pt x="18917" y="9021"/>
                    <a:pt x="6021" y="9163"/>
                    <a:pt x="211" y="9163"/>
                  </a:cubicBezTo>
                  <a:lnTo>
                    <a:pt x="211" y="14265"/>
                  </a:lnTo>
                  <a:cubicBezTo>
                    <a:pt x="3612" y="14265"/>
                    <a:pt x="12965" y="14265"/>
                    <a:pt x="20759" y="10297"/>
                  </a:cubicBezTo>
                  <a:lnTo>
                    <a:pt x="20759" y="82568"/>
                  </a:lnTo>
                  <a:cubicBezTo>
                    <a:pt x="20759" y="87245"/>
                    <a:pt x="20759" y="89087"/>
                    <a:pt x="6588" y="89087"/>
                  </a:cubicBezTo>
                  <a:lnTo>
                    <a:pt x="1203" y="89087"/>
                  </a:lnTo>
                  <a:lnTo>
                    <a:pt x="1203" y="94188"/>
                  </a:lnTo>
                  <a:cubicBezTo>
                    <a:pt x="3754" y="94047"/>
                    <a:pt x="21184" y="93621"/>
                    <a:pt x="26427" y="93621"/>
                  </a:cubicBezTo>
                  <a:cubicBezTo>
                    <a:pt x="30820" y="93621"/>
                    <a:pt x="48675" y="94047"/>
                    <a:pt x="51793" y="94188"/>
                  </a:cubicBezTo>
                  <a:lnTo>
                    <a:pt x="51793" y="89087"/>
                  </a:lnTo>
                  <a:lnTo>
                    <a:pt x="46408" y="89087"/>
                  </a:lnTo>
                  <a:cubicBezTo>
                    <a:pt x="32237" y="89087"/>
                    <a:pt x="32237" y="87245"/>
                    <a:pt x="32237" y="82568"/>
                  </a:cubicBezTo>
                  <a:lnTo>
                    <a:pt x="32237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9" name="Freeform 1358">
              <a:extLst>
                <a:ext uri="{FF2B5EF4-FFF2-40B4-BE49-F238E27FC236}">
                  <a16:creationId xmlns:a16="http://schemas.microsoft.com/office/drawing/2014/main" id="{98EAA66C-101C-243A-35D4-EAA5CD6C110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661771" y="4154372"/>
              <a:ext cx="105674" cy="128752"/>
            </a:xfrm>
            <a:custGeom>
              <a:avLst/>
              <a:gdLst>
                <a:gd name="csX0" fmla="*/ 15805 w 105674"/>
                <a:gd name="csY0" fmla="*/ 114259 h 128752"/>
                <a:gd name="csX1" fmla="*/ 4873 w 105674"/>
                <a:gd name="csY1" fmla="*/ 122559 h 128752"/>
                <a:gd name="csX2" fmla="*/ 217 w 105674"/>
                <a:gd name="csY2" fmla="*/ 126405 h 128752"/>
                <a:gd name="csX3" fmla="*/ 2849 w 105674"/>
                <a:gd name="csY3" fmla="*/ 128834 h 128752"/>
                <a:gd name="csX4" fmla="*/ 19854 w 105674"/>
                <a:gd name="csY4" fmla="*/ 128227 h 128752"/>
                <a:gd name="csX5" fmla="*/ 39895 w 105674"/>
                <a:gd name="csY5" fmla="*/ 128834 h 128752"/>
                <a:gd name="csX6" fmla="*/ 43539 w 105674"/>
                <a:gd name="csY6" fmla="*/ 124786 h 128752"/>
                <a:gd name="csX7" fmla="*/ 38681 w 105674"/>
                <a:gd name="csY7" fmla="*/ 122559 h 128752"/>
                <a:gd name="csX8" fmla="*/ 28559 w 105674"/>
                <a:gd name="csY8" fmla="*/ 119320 h 128752"/>
                <a:gd name="csX9" fmla="*/ 38478 w 105674"/>
                <a:gd name="csY9" fmla="*/ 78831 h 128752"/>
                <a:gd name="csX10" fmla="*/ 57103 w 105674"/>
                <a:gd name="csY10" fmla="*/ 91788 h 128752"/>
                <a:gd name="csX11" fmla="*/ 105891 w 105674"/>
                <a:gd name="csY11" fmla="*/ 32473 h 128752"/>
                <a:gd name="csX12" fmla="*/ 78967 w 105674"/>
                <a:gd name="csY12" fmla="*/ 82 h 128752"/>
                <a:gd name="csX13" fmla="*/ 52447 w 105674"/>
                <a:gd name="csY13" fmla="*/ 15265 h 128752"/>
                <a:gd name="csX14" fmla="*/ 34227 w 105674"/>
                <a:gd name="csY14" fmla="*/ 82 h 128752"/>
                <a:gd name="csX15" fmla="*/ 19246 w 105674"/>
                <a:gd name="csY15" fmla="*/ 11621 h 128752"/>
                <a:gd name="csX16" fmla="*/ 12971 w 105674"/>
                <a:gd name="csY16" fmla="*/ 31258 h 128752"/>
                <a:gd name="csX17" fmla="*/ 15400 w 105674"/>
                <a:gd name="csY17" fmla="*/ 33282 h 128752"/>
                <a:gd name="csX18" fmla="*/ 18842 w 105674"/>
                <a:gd name="csY18" fmla="*/ 28626 h 128752"/>
                <a:gd name="csX19" fmla="*/ 33620 w 105674"/>
                <a:gd name="csY19" fmla="*/ 4536 h 128752"/>
                <a:gd name="csX20" fmla="*/ 39895 w 105674"/>
                <a:gd name="csY20" fmla="*/ 13848 h 128752"/>
                <a:gd name="csX21" fmla="*/ 38478 w 105674"/>
                <a:gd name="csY21" fmla="*/ 24172 h 128752"/>
                <a:gd name="csX22" fmla="*/ 15805 w 105674"/>
                <a:gd name="csY22" fmla="*/ 114259 h 128752"/>
                <a:gd name="csX23" fmla="*/ 51435 w 105674"/>
                <a:gd name="csY23" fmla="*/ 26399 h 128752"/>
                <a:gd name="csX24" fmla="*/ 61962 w 105674"/>
                <a:gd name="csY24" fmla="*/ 12228 h 128752"/>
                <a:gd name="csX25" fmla="*/ 78359 w 105674"/>
                <a:gd name="csY25" fmla="*/ 4536 h 128752"/>
                <a:gd name="csX26" fmla="*/ 91315 w 105674"/>
                <a:gd name="csY26" fmla="*/ 23565 h 128752"/>
                <a:gd name="csX27" fmla="*/ 80991 w 105674"/>
                <a:gd name="csY27" fmla="*/ 66483 h 128752"/>
                <a:gd name="csX28" fmla="*/ 56900 w 105674"/>
                <a:gd name="csY28" fmla="*/ 87334 h 128752"/>
                <a:gd name="csX29" fmla="*/ 40908 w 105674"/>
                <a:gd name="csY29" fmla="*/ 69317 h 128752"/>
                <a:gd name="csX30" fmla="*/ 41515 w 105674"/>
                <a:gd name="csY30" fmla="*/ 66078 h 128752"/>
                <a:gd name="csX31" fmla="*/ 51435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05" y="114259"/>
                  </a:moveTo>
                  <a:cubicBezTo>
                    <a:pt x="14185" y="121142"/>
                    <a:pt x="13781" y="122559"/>
                    <a:pt x="4873" y="122559"/>
                  </a:cubicBezTo>
                  <a:cubicBezTo>
                    <a:pt x="2444" y="122559"/>
                    <a:pt x="217" y="122559"/>
                    <a:pt x="217" y="126405"/>
                  </a:cubicBezTo>
                  <a:cubicBezTo>
                    <a:pt x="217" y="128025"/>
                    <a:pt x="1229" y="128834"/>
                    <a:pt x="2849" y="128834"/>
                  </a:cubicBezTo>
                  <a:cubicBezTo>
                    <a:pt x="8315" y="128834"/>
                    <a:pt x="14185" y="128227"/>
                    <a:pt x="19854" y="128227"/>
                  </a:cubicBezTo>
                  <a:cubicBezTo>
                    <a:pt x="26534" y="128227"/>
                    <a:pt x="33417" y="128834"/>
                    <a:pt x="39895" y="128834"/>
                  </a:cubicBezTo>
                  <a:cubicBezTo>
                    <a:pt x="40908" y="128834"/>
                    <a:pt x="43539" y="128834"/>
                    <a:pt x="43539" y="124786"/>
                  </a:cubicBezTo>
                  <a:cubicBezTo>
                    <a:pt x="43539" y="122559"/>
                    <a:pt x="41515" y="122559"/>
                    <a:pt x="38681" y="122559"/>
                  </a:cubicBezTo>
                  <a:cubicBezTo>
                    <a:pt x="28559" y="122559"/>
                    <a:pt x="28559" y="121142"/>
                    <a:pt x="28559" y="119320"/>
                  </a:cubicBezTo>
                  <a:cubicBezTo>
                    <a:pt x="28559" y="116890"/>
                    <a:pt x="37061" y="83892"/>
                    <a:pt x="38478" y="78831"/>
                  </a:cubicBezTo>
                  <a:cubicBezTo>
                    <a:pt x="41110" y="84702"/>
                    <a:pt x="46778" y="91788"/>
                    <a:pt x="57103" y="91788"/>
                  </a:cubicBezTo>
                  <a:cubicBezTo>
                    <a:pt x="80586" y="91788"/>
                    <a:pt x="105891" y="62231"/>
                    <a:pt x="105891" y="32473"/>
                  </a:cubicBezTo>
                  <a:cubicBezTo>
                    <a:pt x="105891" y="13443"/>
                    <a:pt x="94352" y="82"/>
                    <a:pt x="78967" y="82"/>
                  </a:cubicBezTo>
                  <a:cubicBezTo>
                    <a:pt x="68845" y="82"/>
                    <a:pt x="59127" y="7370"/>
                    <a:pt x="52447" y="15265"/>
                  </a:cubicBezTo>
                  <a:cubicBezTo>
                    <a:pt x="50422" y="4333"/>
                    <a:pt x="41717" y="82"/>
                    <a:pt x="34227" y="82"/>
                  </a:cubicBezTo>
                  <a:cubicBezTo>
                    <a:pt x="24915" y="82"/>
                    <a:pt x="21068" y="7977"/>
                    <a:pt x="19246" y="11621"/>
                  </a:cubicBezTo>
                  <a:cubicBezTo>
                    <a:pt x="15603" y="18504"/>
                    <a:pt x="12971" y="30651"/>
                    <a:pt x="12971" y="31258"/>
                  </a:cubicBezTo>
                  <a:cubicBezTo>
                    <a:pt x="12971" y="33282"/>
                    <a:pt x="14995" y="33282"/>
                    <a:pt x="15400" y="33282"/>
                  </a:cubicBezTo>
                  <a:cubicBezTo>
                    <a:pt x="17425" y="33282"/>
                    <a:pt x="17627" y="33080"/>
                    <a:pt x="18842" y="28626"/>
                  </a:cubicBezTo>
                  <a:cubicBezTo>
                    <a:pt x="22283" y="14253"/>
                    <a:pt x="26332" y="4536"/>
                    <a:pt x="33620" y="4536"/>
                  </a:cubicBezTo>
                  <a:cubicBezTo>
                    <a:pt x="37061" y="4536"/>
                    <a:pt x="39895" y="6155"/>
                    <a:pt x="39895" y="13848"/>
                  </a:cubicBezTo>
                  <a:cubicBezTo>
                    <a:pt x="39895" y="18504"/>
                    <a:pt x="39288" y="20731"/>
                    <a:pt x="38478" y="24172"/>
                  </a:cubicBezTo>
                  <a:lnTo>
                    <a:pt x="15805" y="114259"/>
                  </a:lnTo>
                  <a:close/>
                  <a:moveTo>
                    <a:pt x="51435" y="26399"/>
                  </a:moveTo>
                  <a:cubicBezTo>
                    <a:pt x="52852" y="20933"/>
                    <a:pt x="58318" y="15265"/>
                    <a:pt x="61962" y="12228"/>
                  </a:cubicBezTo>
                  <a:cubicBezTo>
                    <a:pt x="69047" y="5953"/>
                    <a:pt x="74918" y="4536"/>
                    <a:pt x="78359" y="4536"/>
                  </a:cubicBezTo>
                  <a:cubicBezTo>
                    <a:pt x="86457" y="4536"/>
                    <a:pt x="91315" y="11621"/>
                    <a:pt x="91315" y="23565"/>
                  </a:cubicBezTo>
                  <a:cubicBezTo>
                    <a:pt x="91315" y="35509"/>
                    <a:pt x="84635" y="58790"/>
                    <a:pt x="80991" y="66483"/>
                  </a:cubicBezTo>
                  <a:cubicBezTo>
                    <a:pt x="74108" y="80653"/>
                    <a:pt x="64391" y="87334"/>
                    <a:pt x="56900" y="87334"/>
                  </a:cubicBezTo>
                  <a:cubicBezTo>
                    <a:pt x="43539" y="87334"/>
                    <a:pt x="40908" y="70531"/>
                    <a:pt x="40908" y="69317"/>
                  </a:cubicBezTo>
                  <a:cubicBezTo>
                    <a:pt x="40908" y="68912"/>
                    <a:pt x="40908" y="68507"/>
                    <a:pt x="41515" y="66078"/>
                  </a:cubicBezTo>
                  <a:lnTo>
                    <a:pt x="51435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0" name="Freeform 1359">
              <a:extLst>
                <a:ext uri="{FF2B5EF4-FFF2-40B4-BE49-F238E27FC236}">
                  <a16:creationId xmlns:a16="http://schemas.microsoft.com/office/drawing/2014/main" id="{6A54D73B-D755-7B7D-4C2D-A1447466E0C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790144" y="4092021"/>
              <a:ext cx="46966" cy="202440"/>
            </a:xfrm>
            <a:custGeom>
              <a:avLst/>
              <a:gdLst>
                <a:gd name="csX0" fmla="*/ 47188 w 46966"/>
                <a:gd name="csY0" fmla="*/ 200498 h 202440"/>
                <a:gd name="csX1" fmla="*/ 43747 w 46966"/>
                <a:gd name="csY1" fmla="*/ 196045 h 202440"/>
                <a:gd name="csX2" fmla="*/ 11964 w 46966"/>
                <a:gd name="csY2" fmla="*/ 101302 h 202440"/>
                <a:gd name="csX3" fmla="*/ 44557 w 46966"/>
                <a:gd name="csY3" fmla="*/ 5548 h 202440"/>
                <a:gd name="csX4" fmla="*/ 47188 w 46966"/>
                <a:gd name="csY4" fmla="*/ 2106 h 202440"/>
                <a:gd name="csX5" fmla="*/ 45164 w 46966"/>
                <a:gd name="csY5" fmla="*/ 82 h 202440"/>
                <a:gd name="csX6" fmla="*/ 12976 w 46966"/>
                <a:gd name="csY6" fmla="*/ 39558 h 202440"/>
                <a:gd name="csX7" fmla="*/ 222 w 46966"/>
                <a:gd name="csY7" fmla="*/ 101302 h 202440"/>
                <a:gd name="csX8" fmla="*/ 13583 w 46966"/>
                <a:gd name="csY8" fmla="*/ 164464 h 202440"/>
                <a:gd name="csX9" fmla="*/ 45164 w 46966"/>
                <a:gd name="csY9" fmla="*/ 202523 h 202440"/>
                <a:gd name="csX10" fmla="*/ 47188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88" y="200498"/>
                  </a:moveTo>
                  <a:cubicBezTo>
                    <a:pt x="47188" y="199891"/>
                    <a:pt x="47188" y="199486"/>
                    <a:pt x="43747" y="196045"/>
                  </a:cubicBezTo>
                  <a:cubicBezTo>
                    <a:pt x="18442" y="170537"/>
                    <a:pt x="11964" y="132276"/>
                    <a:pt x="11964" y="101302"/>
                  </a:cubicBezTo>
                  <a:cubicBezTo>
                    <a:pt x="11964" y="66078"/>
                    <a:pt x="19656" y="30853"/>
                    <a:pt x="44557" y="5548"/>
                  </a:cubicBezTo>
                  <a:cubicBezTo>
                    <a:pt x="47188" y="3119"/>
                    <a:pt x="47188" y="2714"/>
                    <a:pt x="47188" y="2106"/>
                  </a:cubicBezTo>
                  <a:cubicBezTo>
                    <a:pt x="47188" y="689"/>
                    <a:pt x="46379" y="82"/>
                    <a:pt x="45164" y="82"/>
                  </a:cubicBezTo>
                  <a:cubicBezTo>
                    <a:pt x="43140" y="82"/>
                    <a:pt x="24920" y="13848"/>
                    <a:pt x="12976" y="39558"/>
                  </a:cubicBezTo>
                  <a:cubicBezTo>
                    <a:pt x="2651" y="61826"/>
                    <a:pt x="222" y="84297"/>
                    <a:pt x="222" y="101302"/>
                  </a:cubicBezTo>
                  <a:cubicBezTo>
                    <a:pt x="222" y="117093"/>
                    <a:pt x="2449" y="141588"/>
                    <a:pt x="13583" y="164464"/>
                  </a:cubicBezTo>
                  <a:cubicBezTo>
                    <a:pt x="25730" y="189364"/>
                    <a:pt x="43140" y="202523"/>
                    <a:pt x="45164" y="202523"/>
                  </a:cubicBezTo>
                  <a:cubicBezTo>
                    <a:pt x="46379" y="202523"/>
                    <a:pt x="47188" y="201916"/>
                    <a:pt x="47188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1" name="Freeform 1360">
              <a:extLst>
                <a:ext uri="{FF2B5EF4-FFF2-40B4-BE49-F238E27FC236}">
                  <a16:creationId xmlns:a16="http://schemas.microsoft.com/office/drawing/2014/main" id="{41C16250-721F-07D3-996A-B562F5A8480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854700" y="4154372"/>
              <a:ext cx="100815" cy="91705"/>
            </a:xfrm>
            <a:custGeom>
              <a:avLst/>
              <a:gdLst>
                <a:gd name="csX0" fmla="*/ 61970 w 100815"/>
                <a:gd name="csY0" fmla="*/ 28424 h 91705"/>
                <a:gd name="csX1" fmla="*/ 82012 w 100815"/>
                <a:gd name="csY1" fmla="*/ 4536 h 91705"/>
                <a:gd name="csX2" fmla="*/ 92134 w 100815"/>
                <a:gd name="csY2" fmla="*/ 7167 h 91705"/>
                <a:gd name="csX3" fmla="*/ 82417 w 100815"/>
                <a:gd name="csY3" fmla="*/ 18099 h 91705"/>
                <a:gd name="csX4" fmla="*/ 90110 w 100815"/>
                <a:gd name="csY4" fmla="*/ 25185 h 91705"/>
                <a:gd name="csX5" fmla="*/ 101041 w 100815"/>
                <a:gd name="csY5" fmla="*/ 13443 h 91705"/>
                <a:gd name="csX6" fmla="*/ 82214 w 100815"/>
                <a:gd name="csY6" fmla="*/ 82 h 91705"/>
                <a:gd name="csX7" fmla="*/ 60958 w 100815"/>
                <a:gd name="csY7" fmla="*/ 15467 h 91705"/>
                <a:gd name="csX8" fmla="*/ 39095 w 100815"/>
                <a:gd name="csY8" fmla="*/ 82 h 91705"/>
                <a:gd name="csX9" fmla="*/ 6502 w 100815"/>
                <a:gd name="csY9" fmla="*/ 31258 h 91705"/>
                <a:gd name="csX10" fmla="*/ 8931 w 100815"/>
                <a:gd name="csY10" fmla="*/ 33282 h 91705"/>
                <a:gd name="csX11" fmla="*/ 11563 w 100815"/>
                <a:gd name="csY11" fmla="*/ 31055 h 91705"/>
                <a:gd name="csX12" fmla="*/ 38690 w 100815"/>
                <a:gd name="csY12" fmla="*/ 4536 h 91705"/>
                <a:gd name="csX13" fmla="*/ 49622 w 100815"/>
                <a:gd name="csY13" fmla="*/ 18099 h 91705"/>
                <a:gd name="csX14" fmla="*/ 38690 w 100815"/>
                <a:gd name="csY14" fmla="*/ 66280 h 91705"/>
                <a:gd name="csX15" fmla="*/ 19458 w 100815"/>
                <a:gd name="csY15" fmla="*/ 87334 h 91705"/>
                <a:gd name="csX16" fmla="*/ 9336 w 100815"/>
                <a:gd name="csY16" fmla="*/ 84702 h 91705"/>
                <a:gd name="csX17" fmla="*/ 18850 w 100815"/>
                <a:gd name="csY17" fmla="*/ 73770 h 91705"/>
                <a:gd name="csX18" fmla="*/ 11360 w 100815"/>
                <a:gd name="csY18" fmla="*/ 66685 h 91705"/>
                <a:gd name="csX19" fmla="*/ 226 w 100815"/>
                <a:gd name="csY19" fmla="*/ 78427 h 91705"/>
                <a:gd name="csX20" fmla="*/ 19255 w 100815"/>
                <a:gd name="csY20" fmla="*/ 91788 h 91705"/>
                <a:gd name="csX21" fmla="*/ 40512 w 100815"/>
                <a:gd name="csY21" fmla="*/ 76402 h 91705"/>
                <a:gd name="csX22" fmla="*/ 62375 w 100815"/>
                <a:gd name="csY22" fmla="*/ 91788 h 91705"/>
                <a:gd name="csX23" fmla="*/ 94766 w 100815"/>
                <a:gd name="csY23" fmla="*/ 60612 h 91705"/>
                <a:gd name="csX24" fmla="*/ 92337 w 100815"/>
                <a:gd name="csY24" fmla="*/ 58587 h 91705"/>
                <a:gd name="csX25" fmla="*/ 89705 w 100815"/>
                <a:gd name="csY25" fmla="*/ 60814 h 91705"/>
                <a:gd name="csX26" fmla="*/ 62780 w 100815"/>
                <a:gd name="csY26" fmla="*/ 87334 h 91705"/>
                <a:gd name="csX27" fmla="*/ 51646 w 100815"/>
                <a:gd name="csY27" fmla="*/ 73973 h 91705"/>
                <a:gd name="csX28" fmla="*/ 55087 w 100815"/>
                <a:gd name="csY28" fmla="*/ 56158 h 91705"/>
                <a:gd name="csX29" fmla="*/ 61970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70" y="28424"/>
                  </a:moveTo>
                  <a:cubicBezTo>
                    <a:pt x="63185" y="23160"/>
                    <a:pt x="67841" y="4536"/>
                    <a:pt x="82012" y="4536"/>
                  </a:cubicBezTo>
                  <a:cubicBezTo>
                    <a:pt x="83024" y="4536"/>
                    <a:pt x="87883" y="4536"/>
                    <a:pt x="92134" y="7167"/>
                  </a:cubicBezTo>
                  <a:cubicBezTo>
                    <a:pt x="86466" y="8180"/>
                    <a:pt x="82417" y="13241"/>
                    <a:pt x="82417" y="18099"/>
                  </a:cubicBezTo>
                  <a:cubicBezTo>
                    <a:pt x="82417" y="21338"/>
                    <a:pt x="84644" y="25185"/>
                    <a:pt x="90110" y="25185"/>
                  </a:cubicBezTo>
                  <a:cubicBezTo>
                    <a:pt x="94563" y="25185"/>
                    <a:pt x="101041" y="21541"/>
                    <a:pt x="101041" y="13443"/>
                  </a:cubicBezTo>
                  <a:cubicBezTo>
                    <a:pt x="101041" y="2916"/>
                    <a:pt x="89097" y="82"/>
                    <a:pt x="82214" y="82"/>
                  </a:cubicBezTo>
                  <a:cubicBezTo>
                    <a:pt x="70473" y="82"/>
                    <a:pt x="63387" y="10811"/>
                    <a:pt x="60958" y="15467"/>
                  </a:cubicBezTo>
                  <a:cubicBezTo>
                    <a:pt x="55897" y="2106"/>
                    <a:pt x="44965" y="82"/>
                    <a:pt x="39095" y="82"/>
                  </a:cubicBezTo>
                  <a:cubicBezTo>
                    <a:pt x="18041" y="82"/>
                    <a:pt x="6502" y="26197"/>
                    <a:pt x="6502" y="31258"/>
                  </a:cubicBezTo>
                  <a:cubicBezTo>
                    <a:pt x="6502" y="33282"/>
                    <a:pt x="8526" y="33282"/>
                    <a:pt x="8931" y="33282"/>
                  </a:cubicBezTo>
                  <a:cubicBezTo>
                    <a:pt x="10550" y="33282"/>
                    <a:pt x="11158" y="32877"/>
                    <a:pt x="11563" y="31055"/>
                  </a:cubicBezTo>
                  <a:cubicBezTo>
                    <a:pt x="18446" y="9597"/>
                    <a:pt x="31807" y="4536"/>
                    <a:pt x="38690" y="4536"/>
                  </a:cubicBezTo>
                  <a:cubicBezTo>
                    <a:pt x="42536" y="4536"/>
                    <a:pt x="49622" y="6358"/>
                    <a:pt x="49622" y="18099"/>
                  </a:cubicBezTo>
                  <a:cubicBezTo>
                    <a:pt x="49622" y="24375"/>
                    <a:pt x="46180" y="37938"/>
                    <a:pt x="38690" y="66280"/>
                  </a:cubicBezTo>
                  <a:cubicBezTo>
                    <a:pt x="35451" y="78831"/>
                    <a:pt x="28365" y="87334"/>
                    <a:pt x="19458" y="87334"/>
                  </a:cubicBezTo>
                  <a:cubicBezTo>
                    <a:pt x="18243" y="87334"/>
                    <a:pt x="13587" y="87334"/>
                    <a:pt x="9336" y="84702"/>
                  </a:cubicBezTo>
                  <a:cubicBezTo>
                    <a:pt x="14397" y="83690"/>
                    <a:pt x="18850" y="79439"/>
                    <a:pt x="18850" y="73770"/>
                  </a:cubicBezTo>
                  <a:cubicBezTo>
                    <a:pt x="18850" y="68305"/>
                    <a:pt x="14397" y="66685"/>
                    <a:pt x="11360" y="66685"/>
                  </a:cubicBezTo>
                  <a:cubicBezTo>
                    <a:pt x="5287" y="66685"/>
                    <a:pt x="226" y="71948"/>
                    <a:pt x="226" y="78427"/>
                  </a:cubicBezTo>
                  <a:cubicBezTo>
                    <a:pt x="226" y="87739"/>
                    <a:pt x="10348" y="91788"/>
                    <a:pt x="19255" y="91788"/>
                  </a:cubicBezTo>
                  <a:cubicBezTo>
                    <a:pt x="32616" y="91788"/>
                    <a:pt x="39904" y="77617"/>
                    <a:pt x="40512" y="76402"/>
                  </a:cubicBezTo>
                  <a:cubicBezTo>
                    <a:pt x="42941" y="83892"/>
                    <a:pt x="50229" y="91788"/>
                    <a:pt x="62375" y="91788"/>
                  </a:cubicBezTo>
                  <a:cubicBezTo>
                    <a:pt x="83227" y="91788"/>
                    <a:pt x="94766" y="65673"/>
                    <a:pt x="94766" y="60612"/>
                  </a:cubicBezTo>
                  <a:cubicBezTo>
                    <a:pt x="94766" y="58587"/>
                    <a:pt x="92944" y="58587"/>
                    <a:pt x="92337" y="58587"/>
                  </a:cubicBezTo>
                  <a:cubicBezTo>
                    <a:pt x="90515" y="58587"/>
                    <a:pt x="90110" y="59397"/>
                    <a:pt x="89705" y="60814"/>
                  </a:cubicBezTo>
                  <a:cubicBezTo>
                    <a:pt x="83024" y="82475"/>
                    <a:pt x="69258" y="87334"/>
                    <a:pt x="62780" y="87334"/>
                  </a:cubicBezTo>
                  <a:cubicBezTo>
                    <a:pt x="54885" y="87334"/>
                    <a:pt x="51646" y="80856"/>
                    <a:pt x="51646" y="73973"/>
                  </a:cubicBezTo>
                  <a:cubicBezTo>
                    <a:pt x="51646" y="69519"/>
                    <a:pt x="52861" y="65066"/>
                    <a:pt x="55087" y="56158"/>
                  </a:cubicBezTo>
                  <a:lnTo>
                    <a:pt x="61970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2" name="Freeform 1361">
              <a:extLst>
                <a:ext uri="{FF2B5EF4-FFF2-40B4-BE49-F238E27FC236}">
                  <a16:creationId xmlns:a16="http://schemas.microsoft.com/office/drawing/2014/main" id="{F1571506-9063-9151-85A7-301FED8352D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971191" y="4180264"/>
              <a:ext cx="42937" cy="95369"/>
            </a:xfrm>
            <a:custGeom>
              <a:avLst/>
              <a:gdLst>
                <a:gd name="csX0" fmla="*/ 39485 w 42937"/>
                <a:gd name="csY0" fmla="*/ 5468 h 95369"/>
                <a:gd name="csX1" fmla="*/ 33817 w 42937"/>
                <a:gd name="csY1" fmla="*/ 83 h 95369"/>
                <a:gd name="csX2" fmla="*/ 25881 w 42937"/>
                <a:gd name="csY2" fmla="*/ 7877 h 95369"/>
                <a:gd name="csX3" fmla="*/ 31549 w 42937"/>
                <a:gd name="csY3" fmla="*/ 13262 h 95369"/>
                <a:gd name="csX4" fmla="*/ 39485 w 42937"/>
                <a:gd name="csY4" fmla="*/ 5468 h 95369"/>
                <a:gd name="csX5" fmla="*/ 10576 w 42937"/>
                <a:gd name="csY5" fmla="*/ 77456 h 95369"/>
                <a:gd name="csX6" fmla="*/ 9301 w 42937"/>
                <a:gd name="csY6" fmla="*/ 83408 h 95369"/>
                <a:gd name="csX7" fmla="*/ 22763 w 42937"/>
                <a:gd name="csY7" fmla="*/ 95453 h 95369"/>
                <a:gd name="csX8" fmla="*/ 43169 w 42937"/>
                <a:gd name="csY8" fmla="*/ 73772 h 95369"/>
                <a:gd name="csX9" fmla="*/ 40902 w 42937"/>
                <a:gd name="csY9" fmla="*/ 71930 h 95369"/>
                <a:gd name="csX10" fmla="*/ 38210 w 42937"/>
                <a:gd name="csY10" fmla="*/ 74339 h 95369"/>
                <a:gd name="csX11" fmla="*/ 23188 w 42937"/>
                <a:gd name="csY11" fmla="*/ 91486 h 95369"/>
                <a:gd name="csX12" fmla="*/ 19646 w 42937"/>
                <a:gd name="csY12" fmla="*/ 86526 h 95369"/>
                <a:gd name="csX13" fmla="*/ 21913 w 42937"/>
                <a:gd name="csY13" fmla="*/ 77456 h 95369"/>
                <a:gd name="csX14" fmla="*/ 26448 w 42937"/>
                <a:gd name="csY14" fmla="*/ 66120 h 95369"/>
                <a:gd name="csX15" fmla="*/ 33391 w 42937"/>
                <a:gd name="csY15" fmla="*/ 48123 h 95369"/>
                <a:gd name="csX16" fmla="*/ 34242 w 42937"/>
                <a:gd name="csY16" fmla="*/ 43588 h 95369"/>
                <a:gd name="csX17" fmla="*/ 20779 w 42937"/>
                <a:gd name="csY17" fmla="*/ 31543 h 95369"/>
                <a:gd name="csX18" fmla="*/ 232 w 42937"/>
                <a:gd name="csY18" fmla="*/ 53224 h 95369"/>
                <a:gd name="csX19" fmla="*/ 2641 w 42937"/>
                <a:gd name="csY19" fmla="*/ 55066 h 95369"/>
                <a:gd name="csX20" fmla="*/ 5191 w 42937"/>
                <a:gd name="csY20" fmla="*/ 52799 h 95369"/>
                <a:gd name="csX21" fmla="*/ 20354 w 42937"/>
                <a:gd name="csY21" fmla="*/ 35511 h 95369"/>
                <a:gd name="csX22" fmla="*/ 23897 w 42937"/>
                <a:gd name="csY22" fmla="*/ 40470 h 95369"/>
                <a:gd name="csX23" fmla="*/ 19504 w 42937"/>
                <a:gd name="csY23" fmla="*/ 54641 h 95369"/>
                <a:gd name="csX24" fmla="*/ 10576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85" y="5468"/>
                  </a:moveTo>
                  <a:cubicBezTo>
                    <a:pt x="39485" y="3201"/>
                    <a:pt x="37784" y="83"/>
                    <a:pt x="33817" y="83"/>
                  </a:cubicBezTo>
                  <a:cubicBezTo>
                    <a:pt x="29990" y="83"/>
                    <a:pt x="25881" y="3768"/>
                    <a:pt x="25881" y="7877"/>
                  </a:cubicBezTo>
                  <a:cubicBezTo>
                    <a:pt x="25881" y="10286"/>
                    <a:pt x="27723" y="13262"/>
                    <a:pt x="31549" y="13262"/>
                  </a:cubicBezTo>
                  <a:cubicBezTo>
                    <a:pt x="35659" y="13262"/>
                    <a:pt x="39485" y="9295"/>
                    <a:pt x="39485" y="5468"/>
                  </a:cubicBezTo>
                  <a:close/>
                  <a:moveTo>
                    <a:pt x="10576" y="77456"/>
                  </a:moveTo>
                  <a:cubicBezTo>
                    <a:pt x="10010" y="79299"/>
                    <a:pt x="9301" y="80999"/>
                    <a:pt x="9301" y="83408"/>
                  </a:cubicBezTo>
                  <a:cubicBezTo>
                    <a:pt x="9301" y="90068"/>
                    <a:pt x="14969" y="95453"/>
                    <a:pt x="22763" y="95453"/>
                  </a:cubicBezTo>
                  <a:cubicBezTo>
                    <a:pt x="36934" y="95453"/>
                    <a:pt x="43169" y="75898"/>
                    <a:pt x="43169" y="73772"/>
                  </a:cubicBezTo>
                  <a:cubicBezTo>
                    <a:pt x="43169" y="71930"/>
                    <a:pt x="41327" y="71930"/>
                    <a:pt x="40902" y="71930"/>
                  </a:cubicBezTo>
                  <a:cubicBezTo>
                    <a:pt x="38918" y="71930"/>
                    <a:pt x="38776" y="72780"/>
                    <a:pt x="38210" y="74339"/>
                  </a:cubicBezTo>
                  <a:cubicBezTo>
                    <a:pt x="34950" y="85675"/>
                    <a:pt x="28715" y="91486"/>
                    <a:pt x="23188" y="91486"/>
                  </a:cubicBezTo>
                  <a:cubicBezTo>
                    <a:pt x="20354" y="91486"/>
                    <a:pt x="19646" y="89643"/>
                    <a:pt x="19646" y="86526"/>
                  </a:cubicBezTo>
                  <a:cubicBezTo>
                    <a:pt x="19646" y="83266"/>
                    <a:pt x="20638" y="80574"/>
                    <a:pt x="21913" y="77456"/>
                  </a:cubicBezTo>
                  <a:cubicBezTo>
                    <a:pt x="23330" y="73630"/>
                    <a:pt x="24889" y="69804"/>
                    <a:pt x="26448" y="66120"/>
                  </a:cubicBezTo>
                  <a:cubicBezTo>
                    <a:pt x="27723" y="62719"/>
                    <a:pt x="32825" y="49823"/>
                    <a:pt x="33391" y="48123"/>
                  </a:cubicBezTo>
                  <a:cubicBezTo>
                    <a:pt x="33817" y="46706"/>
                    <a:pt x="34242" y="45005"/>
                    <a:pt x="34242" y="43588"/>
                  </a:cubicBezTo>
                  <a:cubicBezTo>
                    <a:pt x="34242" y="36928"/>
                    <a:pt x="28573" y="31543"/>
                    <a:pt x="20779" y="31543"/>
                  </a:cubicBezTo>
                  <a:cubicBezTo>
                    <a:pt x="6750" y="31543"/>
                    <a:pt x="232" y="50815"/>
                    <a:pt x="232" y="53224"/>
                  </a:cubicBezTo>
                  <a:cubicBezTo>
                    <a:pt x="232" y="55066"/>
                    <a:pt x="2216" y="55066"/>
                    <a:pt x="2641" y="55066"/>
                  </a:cubicBezTo>
                  <a:cubicBezTo>
                    <a:pt x="4625" y="55066"/>
                    <a:pt x="4766" y="54358"/>
                    <a:pt x="5191" y="52799"/>
                  </a:cubicBezTo>
                  <a:cubicBezTo>
                    <a:pt x="8876" y="40612"/>
                    <a:pt x="15111" y="35511"/>
                    <a:pt x="20354" y="35511"/>
                  </a:cubicBezTo>
                  <a:cubicBezTo>
                    <a:pt x="22622" y="35511"/>
                    <a:pt x="23897" y="36644"/>
                    <a:pt x="23897" y="40470"/>
                  </a:cubicBezTo>
                  <a:cubicBezTo>
                    <a:pt x="23897" y="43730"/>
                    <a:pt x="23047" y="45855"/>
                    <a:pt x="19504" y="54641"/>
                  </a:cubicBezTo>
                  <a:lnTo>
                    <a:pt x="10576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3" name="Freeform 1362">
              <a:extLst>
                <a:ext uri="{FF2B5EF4-FFF2-40B4-BE49-F238E27FC236}">
                  <a16:creationId xmlns:a16="http://schemas.microsoft.com/office/drawing/2014/main" id="{781D24E7-6C2D-09AA-A67B-0D67DE9B236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49339" y="4222393"/>
              <a:ext cx="23685" cy="60529"/>
            </a:xfrm>
            <a:custGeom>
              <a:avLst/>
              <a:gdLst>
                <a:gd name="csX0" fmla="*/ 23921 w 23685"/>
                <a:gd name="csY0" fmla="*/ 21338 h 60529"/>
                <a:gd name="csX1" fmla="*/ 10964 w 23685"/>
                <a:gd name="csY1" fmla="*/ 82 h 60529"/>
                <a:gd name="csX2" fmla="*/ 235 w 23685"/>
                <a:gd name="csY2" fmla="*/ 10811 h 60529"/>
                <a:gd name="csX3" fmla="*/ 10964 w 23685"/>
                <a:gd name="csY3" fmla="*/ 21541 h 60529"/>
                <a:gd name="csX4" fmla="*/ 18050 w 23685"/>
                <a:gd name="csY4" fmla="*/ 18909 h 60529"/>
                <a:gd name="csX5" fmla="*/ 19062 w 23685"/>
                <a:gd name="csY5" fmla="*/ 18302 h 60529"/>
                <a:gd name="csX6" fmla="*/ 19467 w 23685"/>
                <a:gd name="csY6" fmla="*/ 21338 h 60529"/>
                <a:gd name="csX7" fmla="*/ 5701 w 23685"/>
                <a:gd name="csY7" fmla="*/ 55146 h 60529"/>
                <a:gd name="csX8" fmla="*/ 3474 w 23685"/>
                <a:gd name="csY8" fmla="*/ 58385 h 60529"/>
                <a:gd name="csX9" fmla="*/ 5498 w 23685"/>
                <a:gd name="csY9" fmla="*/ 60612 h 60529"/>
                <a:gd name="csX10" fmla="*/ 23921 w 23685"/>
                <a:gd name="csY10" fmla="*/ 21338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21" y="21338"/>
                  </a:moveTo>
                  <a:cubicBezTo>
                    <a:pt x="23921" y="7977"/>
                    <a:pt x="18860" y="82"/>
                    <a:pt x="10964" y="82"/>
                  </a:cubicBezTo>
                  <a:cubicBezTo>
                    <a:pt x="4284" y="82"/>
                    <a:pt x="235" y="5143"/>
                    <a:pt x="235" y="10811"/>
                  </a:cubicBezTo>
                  <a:cubicBezTo>
                    <a:pt x="235" y="16277"/>
                    <a:pt x="4284" y="21541"/>
                    <a:pt x="10964" y="21541"/>
                  </a:cubicBezTo>
                  <a:cubicBezTo>
                    <a:pt x="13394" y="21541"/>
                    <a:pt x="16025" y="20731"/>
                    <a:pt x="18050" y="18909"/>
                  </a:cubicBezTo>
                  <a:cubicBezTo>
                    <a:pt x="18657" y="18504"/>
                    <a:pt x="18860" y="18302"/>
                    <a:pt x="19062" y="18302"/>
                  </a:cubicBezTo>
                  <a:cubicBezTo>
                    <a:pt x="19264" y="18302"/>
                    <a:pt x="19467" y="18504"/>
                    <a:pt x="19467" y="21338"/>
                  </a:cubicBezTo>
                  <a:cubicBezTo>
                    <a:pt x="19467" y="36319"/>
                    <a:pt x="12381" y="48465"/>
                    <a:pt x="5701" y="55146"/>
                  </a:cubicBezTo>
                  <a:cubicBezTo>
                    <a:pt x="3474" y="57373"/>
                    <a:pt x="3474" y="57778"/>
                    <a:pt x="3474" y="58385"/>
                  </a:cubicBezTo>
                  <a:cubicBezTo>
                    <a:pt x="3474" y="59802"/>
                    <a:pt x="4486" y="60612"/>
                    <a:pt x="5498" y="60612"/>
                  </a:cubicBezTo>
                  <a:cubicBezTo>
                    <a:pt x="7725" y="60612"/>
                    <a:pt x="23921" y="45024"/>
                    <a:pt x="23921" y="213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4" name="Freeform 1363">
              <a:extLst>
                <a:ext uri="{FF2B5EF4-FFF2-40B4-BE49-F238E27FC236}">
                  <a16:creationId xmlns:a16="http://schemas.microsoft.com/office/drawing/2014/main" id="{04762C9D-FE0B-DFEB-8089-8470C10DB34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127773" y="4154372"/>
              <a:ext cx="100815" cy="91705"/>
            </a:xfrm>
            <a:custGeom>
              <a:avLst/>
              <a:gdLst>
                <a:gd name="csX0" fmla="*/ 61984 w 100815"/>
                <a:gd name="csY0" fmla="*/ 28424 h 91705"/>
                <a:gd name="csX1" fmla="*/ 82025 w 100815"/>
                <a:gd name="csY1" fmla="*/ 4536 h 91705"/>
                <a:gd name="csX2" fmla="*/ 92148 w 100815"/>
                <a:gd name="csY2" fmla="*/ 7167 h 91705"/>
                <a:gd name="csX3" fmla="*/ 82430 w 100815"/>
                <a:gd name="csY3" fmla="*/ 18099 h 91705"/>
                <a:gd name="csX4" fmla="*/ 90123 w 100815"/>
                <a:gd name="csY4" fmla="*/ 25185 h 91705"/>
                <a:gd name="csX5" fmla="*/ 101055 w 100815"/>
                <a:gd name="csY5" fmla="*/ 13443 h 91705"/>
                <a:gd name="csX6" fmla="*/ 82228 w 100815"/>
                <a:gd name="csY6" fmla="*/ 82 h 91705"/>
                <a:gd name="csX7" fmla="*/ 60972 w 100815"/>
                <a:gd name="csY7" fmla="*/ 15467 h 91705"/>
                <a:gd name="csX8" fmla="*/ 39108 w 100815"/>
                <a:gd name="csY8" fmla="*/ 82 h 91705"/>
                <a:gd name="csX9" fmla="*/ 6515 w 100815"/>
                <a:gd name="csY9" fmla="*/ 31258 h 91705"/>
                <a:gd name="csX10" fmla="*/ 8944 w 100815"/>
                <a:gd name="csY10" fmla="*/ 33282 h 91705"/>
                <a:gd name="csX11" fmla="*/ 11576 w 100815"/>
                <a:gd name="csY11" fmla="*/ 31055 h 91705"/>
                <a:gd name="csX12" fmla="*/ 38703 w 100815"/>
                <a:gd name="csY12" fmla="*/ 4536 h 91705"/>
                <a:gd name="csX13" fmla="*/ 49635 w 100815"/>
                <a:gd name="csY13" fmla="*/ 18099 h 91705"/>
                <a:gd name="csX14" fmla="*/ 38703 w 100815"/>
                <a:gd name="csY14" fmla="*/ 66280 h 91705"/>
                <a:gd name="csX15" fmla="*/ 19471 w 100815"/>
                <a:gd name="csY15" fmla="*/ 87334 h 91705"/>
                <a:gd name="csX16" fmla="*/ 9349 w 100815"/>
                <a:gd name="csY16" fmla="*/ 84702 h 91705"/>
                <a:gd name="csX17" fmla="*/ 18864 w 100815"/>
                <a:gd name="csY17" fmla="*/ 73770 h 91705"/>
                <a:gd name="csX18" fmla="*/ 11374 w 100815"/>
                <a:gd name="csY18" fmla="*/ 66685 h 91705"/>
                <a:gd name="csX19" fmla="*/ 239 w 100815"/>
                <a:gd name="csY19" fmla="*/ 78427 h 91705"/>
                <a:gd name="csX20" fmla="*/ 19269 w 100815"/>
                <a:gd name="csY20" fmla="*/ 91788 h 91705"/>
                <a:gd name="csX21" fmla="*/ 40525 w 100815"/>
                <a:gd name="csY21" fmla="*/ 76402 h 91705"/>
                <a:gd name="csX22" fmla="*/ 62389 w 100815"/>
                <a:gd name="csY22" fmla="*/ 91788 h 91705"/>
                <a:gd name="csX23" fmla="*/ 94779 w 100815"/>
                <a:gd name="csY23" fmla="*/ 60612 h 91705"/>
                <a:gd name="csX24" fmla="*/ 92350 w 100815"/>
                <a:gd name="csY24" fmla="*/ 58587 h 91705"/>
                <a:gd name="csX25" fmla="*/ 89718 w 100815"/>
                <a:gd name="csY25" fmla="*/ 60814 h 91705"/>
                <a:gd name="csX26" fmla="*/ 62794 w 100815"/>
                <a:gd name="csY26" fmla="*/ 87334 h 91705"/>
                <a:gd name="csX27" fmla="*/ 51659 w 100815"/>
                <a:gd name="csY27" fmla="*/ 73973 h 91705"/>
                <a:gd name="csX28" fmla="*/ 55101 w 100815"/>
                <a:gd name="csY28" fmla="*/ 56158 h 91705"/>
                <a:gd name="csX29" fmla="*/ 61984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4" y="28424"/>
                  </a:moveTo>
                  <a:cubicBezTo>
                    <a:pt x="63198" y="23160"/>
                    <a:pt x="67855" y="4536"/>
                    <a:pt x="82025" y="4536"/>
                  </a:cubicBezTo>
                  <a:cubicBezTo>
                    <a:pt x="83038" y="4536"/>
                    <a:pt x="87896" y="4536"/>
                    <a:pt x="92148" y="7167"/>
                  </a:cubicBezTo>
                  <a:cubicBezTo>
                    <a:pt x="86479" y="8180"/>
                    <a:pt x="82430" y="13241"/>
                    <a:pt x="82430" y="18099"/>
                  </a:cubicBezTo>
                  <a:cubicBezTo>
                    <a:pt x="82430" y="21338"/>
                    <a:pt x="84657" y="25185"/>
                    <a:pt x="90123" y="25185"/>
                  </a:cubicBezTo>
                  <a:cubicBezTo>
                    <a:pt x="94577" y="25185"/>
                    <a:pt x="101055" y="21541"/>
                    <a:pt x="101055" y="13443"/>
                  </a:cubicBezTo>
                  <a:cubicBezTo>
                    <a:pt x="101055" y="2916"/>
                    <a:pt x="89111" y="82"/>
                    <a:pt x="82228" y="82"/>
                  </a:cubicBezTo>
                  <a:cubicBezTo>
                    <a:pt x="70486" y="82"/>
                    <a:pt x="63401" y="10811"/>
                    <a:pt x="60972" y="15467"/>
                  </a:cubicBezTo>
                  <a:cubicBezTo>
                    <a:pt x="55911" y="2106"/>
                    <a:pt x="44979" y="82"/>
                    <a:pt x="39108" y="82"/>
                  </a:cubicBezTo>
                  <a:cubicBezTo>
                    <a:pt x="18054" y="82"/>
                    <a:pt x="6515" y="26197"/>
                    <a:pt x="6515" y="31258"/>
                  </a:cubicBezTo>
                  <a:cubicBezTo>
                    <a:pt x="6515" y="33282"/>
                    <a:pt x="8539" y="33282"/>
                    <a:pt x="8944" y="33282"/>
                  </a:cubicBezTo>
                  <a:cubicBezTo>
                    <a:pt x="10564" y="33282"/>
                    <a:pt x="11171" y="32877"/>
                    <a:pt x="11576" y="31055"/>
                  </a:cubicBezTo>
                  <a:cubicBezTo>
                    <a:pt x="18459" y="9597"/>
                    <a:pt x="31820" y="4536"/>
                    <a:pt x="38703" y="4536"/>
                  </a:cubicBezTo>
                  <a:cubicBezTo>
                    <a:pt x="42549" y="4536"/>
                    <a:pt x="49635" y="6358"/>
                    <a:pt x="49635" y="18099"/>
                  </a:cubicBezTo>
                  <a:cubicBezTo>
                    <a:pt x="49635" y="24375"/>
                    <a:pt x="46193" y="37938"/>
                    <a:pt x="38703" y="66280"/>
                  </a:cubicBezTo>
                  <a:cubicBezTo>
                    <a:pt x="35464" y="78831"/>
                    <a:pt x="28379" y="87334"/>
                    <a:pt x="19471" y="87334"/>
                  </a:cubicBezTo>
                  <a:cubicBezTo>
                    <a:pt x="18257" y="87334"/>
                    <a:pt x="13600" y="87334"/>
                    <a:pt x="9349" y="84702"/>
                  </a:cubicBezTo>
                  <a:cubicBezTo>
                    <a:pt x="14410" y="83690"/>
                    <a:pt x="18864" y="79439"/>
                    <a:pt x="18864" y="73770"/>
                  </a:cubicBezTo>
                  <a:cubicBezTo>
                    <a:pt x="18864" y="68305"/>
                    <a:pt x="14410" y="66685"/>
                    <a:pt x="11374" y="66685"/>
                  </a:cubicBezTo>
                  <a:cubicBezTo>
                    <a:pt x="5300" y="66685"/>
                    <a:pt x="239" y="71948"/>
                    <a:pt x="239" y="78427"/>
                  </a:cubicBezTo>
                  <a:cubicBezTo>
                    <a:pt x="239" y="87739"/>
                    <a:pt x="10361" y="91788"/>
                    <a:pt x="19269" y="91788"/>
                  </a:cubicBezTo>
                  <a:cubicBezTo>
                    <a:pt x="32630" y="91788"/>
                    <a:pt x="39918" y="77617"/>
                    <a:pt x="40525" y="76402"/>
                  </a:cubicBezTo>
                  <a:cubicBezTo>
                    <a:pt x="42954" y="83892"/>
                    <a:pt x="50242" y="91788"/>
                    <a:pt x="62389" y="91788"/>
                  </a:cubicBezTo>
                  <a:cubicBezTo>
                    <a:pt x="83240" y="91788"/>
                    <a:pt x="94779" y="65673"/>
                    <a:pt x="94779" y="60612"/>
                  </a:cubicBezTo>
                  <a:cubicBezTo>
                    <a:pt x="94779" y="58587"/>
                    <a:pt x="92957" y="58587"/>
                    <a:pt x="92350" y="58587"/>
                  </a:cubicBezTo>
                  <a:cubicBezTo>
                    <a:pt x="90528" y="58587"/>
                    <a:pt x="90123" y="59397"/>
                    <a:pt x="89718" y="60814"/>
                  </a:cubicBezTo>
                  <a:cubicBezTo>
                    <a:pt x="83038" y="82475"/>
                    <a:pt x="69272" y="87334"/>
                    <a:pt x="62794" y="87334"/>
                  </a:cubicBezTo>
                  <a:cubicBezTo>
                    <a:pt x="54898" y="87334"/>
                    <a:pt x="51659" y="80856"/>
                    <a:pt x="51659" y="73973"/>
                  </a:cubicBezTo>
                  <a:cubicBezTo>
                    <a:pt x="51659" y="69519"/>
                    <a:pt x="52874" y="65066"/>
                    <a:pt x="55101" y="56158"/>
                  </a:cubicBezTo>
                  <a:lnTo>
                    <a:pt x="61984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5" name="Freeform 1364">
              <a:extLst>
                <a:ext uri="{FF2B5EF4-FFF2-40B4-BE49-F238E27FC236}">
                  <a16:creationId xmlns:a16="http://schemas.microsoft.com/office/drawing/2014/main" id="{BE8FDBD5-B818-FF83-4F58-D04EFAB1EC0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237602" y="4180264"/>
              <a:ext cx="62210" cy="122861"/>
            </a:xfrm>
            <a:custGeom>
              <a:avLst/>
              <a:gdLst>
                <a:gd name="csX0" fmla="*/ 62455 w 62210"/>
                <a:gd name="csY0" fmla="*/ 5468 h 122861"/>
                <a:gd name="csX1" fmla="*/ 56787 w 62210"/>
                <a:gd name="csY1" fmla="*/ 83 h 122861"/>
                <a:gd name="csX2" fmla="*/ 48851 w 62210"/>
                <a:gd name="csY2" fmla="*/ 7877 h 122861"/>
                <a:gd name="csX3" fmla="*/ 54519 w 62210"/>
                <a:gd name="csY3" fmla="*/ 13262 h 122861"/>
                <a:gd name="csX4" fmla="*/ 62455 w 62210"/>
                <a:gd name="csY4" fmla="*/ 5468 h 122861"/>
                <a:gd name="csX5" fmla="*/ 32413 w 62210"/>
                <a:gd name="csY5" fmla="*/ 100980 h 122861"/>
                <a:gd name="csX6" fmla="*/ 14133 w 62210"/>
                <a:gd name="csY6" fmla="*/ 118977 h 122861"/>
                <a:gd name="csX7" fmla="*/ 9031 w 62210"/>
                <a:gd name="csY7" fmla="*/ 118127 h 122861"/>
                <a:gd name="csX8" fmla="*/ 13849 w 62210"/>
                <a:gd name="csY8" fmla="*/ 110900 h 122861"/>
                <a:gd name="csX9" fmla="*/ 8322 w 62210"/>
                <a:gd name="csY9" fmla="*/ 105656 h 122861"/>
                <a:gd name="csX10" fmla="*/ 245 w 62210"/>
                <a:gd name="csY10" fmla="*/ 114017 h 122861"/>
                <a:gd name="csX11" fmla="*/ 14274 w 62210"/>
                <a:gd name="csY11" fmla="*/ 122945 h 122861"/>
                <a:gd name="csX12" fmla="*/ 43750 w 62210"/>
                <a:gd name="csY12" fmla="*/ 100555 h 122861"/>
                <a:gd name="csX13" fmla="*/ 56503 w 62210"/>
                <a:gd name="csY13" fmla="*/ 49823 h 122861"/>
                <a:gd name="csX14" fmla="*/ 57212 w 62210"/>
                <a:gd name="csY14" fmla="*/ 44863 h 122861"/>
                <a:gd name="csX15" fmla="*/ 42049 w 62210"/>
                <a:gd name="csY15" fmla="*/ 31543 h 122861"/>
                <a:gd name="csX16" fmla="*/ 17250 w 62210"/>
                <a:gd name="csY16" fmla="*/ 53224 h 122861"/>
                <a:gd name="csX17" fmla="*/ 19659 w 62210"/>
                <a:gd name="csY17" fmla="*/ 55066 h 122861"/>
                <a:gd name="csX18" fmla="*/ 22493 w 62210"/>
                <a:gd name="csY18" fmla="*/ 52516 h 122861"/>
                <a:gd name="csX19" fmla="*/ 41624 w 62210"/>
                <a:gd name="csY19" fmla="*/ 35511 h 122861"/>
                <a:gd name="csX20" fmla="*/ 46442 w 62210"/>
                <a:gd name="csY20" fmla="*/ 42454 h 122861"/>
                <a:gd name="csX21" fmla="*/ 46017 w 62210"/>
                <a:gd name="csY21" fmla="*/ 46706 h 122861"/>
                <a:gd name="csX22" fmla="*/ 32413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55" y="5468"/>
                  </a:moveTo>
                  <a:cubicBezTo>
                    <a:pt x="62455" y="3059"/>
                    <a:pt x="60613" y="83"/>
                    <a:pt x="56787" y="83"/>
                  </a:cubicBezTo>
                  <a:cubicBezTo>
                    <a:pt x="52677" y="83"/>
                    <a:pt x="48851" y="4051"/>
                    <a:pt x="48851" y="7877"/>
                  </a:cubicBezTo>
                  <a:cubicBezTo>
                    <a:pt x="48851" y="10145"/>
                    <a:pt x="50552" y="13262"/>
                    <a:pt x="54519" y="13262"/>
                  </a:cubicBezTo>
                  <a:cubicBezTo>
                    <a:pt x="58346" y="13262"/>
                    <a:pt x="62455" y="9578"/>
                    <a:pt x="62455" y="5468"/>
                  </a:cubicBezTo>
                  <a:close/>
                  <a:moveTo>
                    <a:pt x="32413" y="100980"/>
                  </a:moveTo>
                  <a:cubicBezTo>
                    <a:pt x="30004" y="110758"/>
                    <a:pt x="22493" y="118977"/>
                    <a:pt x="14133" y="118977"/>
                  </a:cubicBezTo>
                  <a:cubicBezTo>
                    <a:pt x="12290" y="118977"/>
                    <a:pt x="10590" y="118694"/>
                    <a:pt x="9031" y="118127"/>
                  </a:cubicBezTo>
                  <a:cubicBezTo>
                    <a:pt x="12715" y="116426"/>
                    <a:pt x="13849" y="113025"/>
                    <a:pt x="13849" y="110900"/>
                  </a:cubicBezTo>
                  <a:cubicBezTo>
                    <a:pt x="13849" y="107499"/>
                    <a:pt x="11157" y="105656"/>
                    <a:pt x="8322" y="105656"/>
                  </a:cubicBezTo>
                  <a:cubicBezTo>
                    <a:pt x="3929" y="105656"/>
                    <a:pt x="245" y="109482"/>
                    <a:pt x="245" y="114017"/>
                  </a:cubicBezTo>
                  <a:cubicBezTo>
                    <a:pt x="245" y="119402"/>
                    <a:pt x="5772" y="122945"/>
                    <a:pt x="14274" y="122945"/>
                  </a:cubicBezTo>
                  <a:cubicBezTo>
                    <a:pt x="22777" y="122945"/>
                    <a:pt x="39357" y="117843"/>
                    <a:pt x="43750" y="100555"/>
                  </a:cubicBezTo>
                  <a:lnTo>
                    <a:pt x="56503" y="49823"/>
                  </a:lnTo>
                  <a:cubicBezTo>
                    <a:pt x="56929" y="48264"/>
                    <a:pt x="57212" y="46989"/>
                    <a:pt x="57212" y="44863"/>
                  </a:cubicBezTo>
                  <a:cubicBezTo>
                    <a:pt x="57212" y="37069"/>
                    <a:pt x="50552" y="31543"/>
                    <a:pt x="42049" y="31543"/>
                  </a:cubicBezTo>
                  <a:cubicBezTo>
                    <a:pt x="26319" y="31543"/>
                    <a:pt x="17250" y="51240"/>
                    <a:pt x="17250" y="53224"/>
                  </a:cubicBezTo>
                  <a:cubicBezTo>
                    <a:pt x="17250" y="55066"/>
                    <a:pt x="19234" y="55066"/>
                    <a:pt x="19659" y="55066"/>
                  </a:cubicBezTo>
                  <a:cubicBezTo>
                    <a:pt x="21360" y="55066"/>
                    <a:pt x="21501" y="54641"/>
                    <a:pt x="22493" y="52516"/>
                  </a:cubicBezTo>
                  <a:cubicBezTo>
                    <a:pt x="26036" y="44297"/>
                    <a:pt x="33405" y="35511"/>
                    <a:pt x="41624" y="35511"/>
                  </a:cubicBezTo>
                  <a:cubicBezTo>
                    <a:pt x="45167" y="35511"/>
                    <a:pt x="46442" y="37920"/>
                    <a:pt x="46442" y="42454"/>
                  </a:cubicBezTo>
                  <a:cubicBezTo>
                    <a:pt x="46442" y="44013"/>
                    <a:pt x="46159" y="45997"/>
                    <a:pt x="46017" y="46706"/>
                  </a:cubicBezTo>
                  <a:lnTo>
                    <a:pt x="32413" y="1009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6" name="Freeform 1365">
              <a:extLst>
                <a:ext uri="{FF2B5EF4-FFF2-40B4-BE49-F238E27FC236}">
                  <a16:creationId xmlns:a16="http://schemas.microsoft.com/office/drawing/2014/main" id="{64D0AE64-88EC-4CB3-47EC-DBDDDE753DC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334441" y="4092021"/>
              <a:ext cx="46966" cy="202440"/>
            </a:xfrm>
            <a:custGeom>
              <a:avLst/>
              <a:gdLst>
                <a:gd name="csX0" fmla="*/ 47216 w 46966"/>
                <a:gd name="csY0" fmla="*/ 101302 h 202440"/>
                <a:gd name="csX1" fmla="*/ 33854 w 46966"/>
                <a:gd name="csY1" fmla="*/ 38141 h 202440"/>
                <a:gd name="csX2" fmla="*/ 2274 w 46966"/>
                <a:gd name="csY2" fmla="*/ 82 h 202440"/>
                <a:gd name="csX3" fmla="*/ 249 w 46966"/>
                <a:gd name="csY3" fmla="*/ 2106 h 202440"/>
                <a:gd name="csX4" fmla="*/ 4096 w 46966"/>
                <a:gd name="csY4" fmla="*/ 6763 h 202440"/>
                <a:gd name="csX5" fmla="*/ 35474 w 46966"/>
                <a:gd name="csY5" fmla="*/ 101302 h 202440"/>
                <a:gd name="csX6" fmla="*/ 2881 w 46966"/>
                <a:gd name="csY6" fmla="*/ 197057 h 202440"/>
                <a:gd name="csX7" fmla="*/ 249 w 46966"/>
                <a:gd name="csY7" fmla="*/ 200498 h 202440"/>
                <a:gd name="csX8" fmla="*/ 2274 w 46966"/>
                <a:gd name="csY8" fmla="*/ 202523 h 202440"/>
                <a:gd name="csX9" fmla="*/ 34462 w 46966"/>
                <a:gd name="csY9" fmla="*/ 163047 h 202440"/>
                <a:gd name="csX10" fmla="*/ 47216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6" y="101302"/>
                  </a:moveTo>
                  <a:cubicBezTo>
                    <a:pt x="47216" y="85512"/>
                    <a:pt x="44989" y="61017"/>
                    <a:pt x="33854" y="38141"/>
                  </a:cubicBezTo>
                  <a:cubicBezTo>
                    <a:pt x="21708" y="13241"/>
                    <a:pt x="4298" y="82"/>
                    <a:pt x="2274" y="82"/>
                  </a:cubicBezTo>
                  <a:cubicBezTo>
                    <a:pt x="1059" y="82"/>
                    <a:pt x="249" y="892"/>
                    <a:pt x="249" y="2106"/>
                  </a:cubicBezTo>
                  <a:cubicBezTo>
                    <a:pt x="249" y="2714"/>
                    <a:pt x="249" y="3119"/>
                    <a:pt x="4096" y="6763"/>
                  </a:cubicBezTo>
                  <a:cubicBezTo>
                    <a:pt x="23935" y="26804"/>
                    <a:pt x="35474" y="58992"/>
                    <a:pt x="35474" y="101302"/>
                  </a:cubicBezTo>
                  <a:cubicBezTo>
                    <a:pt x="35474" y="135920"/>
                    <a:pt x="27984" y="171549"/>
                    <a:pt x="2881" y="197057"/>
                  </a:cubicBezTo>
                  <a:cubicBezTo>
                    <a:pt x="249" y="199486"/>
                    <a:pt x="249" y="199891"/>
                    <a:pt x="249" y="200498"/>
                  </a:cubicBezTo>
                  <a:cubicBezTo>
                    <a:pt x="249" y="201713"/>
                    <a:pt x="1059" y="202523"/>
                    <a:pt x="2274" y="202523"/>
                  </a:cubicBezTo>
                  <a:cubicBezTo>
                    <a:pt x="4298" y="202523"/>
                    <a:pt x="22518" y="188757"/>
                    <a:pt x="34462" y="163047"/>
                  </a:cubicBezTo>
                  <a:cubicBezTo>
                    <a:pt x="44786" y="140778"/>
                    <a:pt x="47216" y="118307"/>
                    <a:pt x="47216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7" name="Freeform 1366">
              <a:extLst>
                <a:ext uri="{FF2B5EF4-FFF2-40B4-BE49-F238E27FC236}">
                  <a16:creationId xmlns:a16="http://schemas.microsoft.com/office/drawing/2014/main" id="{C09F0BF6-6FCD-6A99-356E-D4E036176E3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442049" y="4103357"/>
              <a:ext cx="44941" cy="140493"/>
            </a:xfrm>
            <a:custGeom>
              <a:avLst/>
              <a:gdLst>
                <a:gd name="csX0" fmla="*/ 29406 w 44941"/>
                <a:gd name="csY0" fmla="*/ 82 h 140493"/>
                <a:gd name="csX1" fmla="*/ 255 w 44941"/>
                <a:gd name="csY1" fmla="*/ 2309 h 140493"/>
                <a:gd name="csX2" fmla="*/ 255 w 44941"/>
                <a:gd name="csY2" fmla="*/ 8584 h 140493"/>
                <a:gd name="csX3" fmla="*/ 16045 w 44941"/>
                <a:gd name="csY3" fmla="*/ 19921 h 140493"/>
                <a:gd name="csX4" fmla="*/ 16045 w 44941"/>
                <a:gd name="csY4" fmla="*/ 125190 h 140493"/>
                <a:gd name="csX5" fmla="*/ 255 w 44941"/>
                <a:gd name="csY5" fmla="*/ 134300 h 140493"/>
                <a:gd name="csX6" fmla="*/ 255 w 44941"/>
                <a:gd name="csY6" fmla="*/ 140576 h 140493"/>
                <a:gd name="csX7" fmla="*/ 22726 w 44941"/>
                <a:gd name="csY7" fmla="*/ 139969 h 140493"/>
                <a:gd name="csX8" fmla="*/ 45197 w 44941"/>
                <a:gd name="csY8" fmla="*/ 140576 h 140493"/>
                <a:gd name="csX9" fmla="*/ 45197 w 44941"/>
                <a:gd name="csY9" fmla="*/ 134300 h 140493"/>
                <a:gd name="csX10" fmla="*/ 29406 w 44941"/>
                <a:gd name="csY10" fmla="*/ 125190 h 140493"/>
                <a:gd name="csX11" fmla="*/ 29406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6" y="82"/>
                  </a:moveTo>
                  <a:lnTo>
                    <a:pt x="255" y="2309"/>
                  </a:lnTo>
                  <a:lnTo>
                    <a:pt x="255" y="8584"/>
                  </a:lnTo>
                  <a:cubicBezTo>
                    <a:pt x="14426" y="8584"/>
                    <a:pt x="16045" y="10002"/>
                    <a:pt x="16045" y="19921"/>
                  </a:cubicBezTo>
                  <a:lnTo>
                    <a:pt x="16045" y="125190"/>
                  </a:lnTo>
                  <a:cubicBezTo>
                    <a:pt x="16045" y="134300"/>
                    <a:pt x="13818" y="134300"/>
                    <a:pt x="255" y="134300"/>
                  </a:cubicBezTo>
                  <a:lnTo>
                    <a:pt x="255" y="140576"/>
                  </a:lnTo>
                  <a:cubicBezTo>
                    <a:pt x="6935" y="140373"/>
                    <a:pt x="17665" y="139969"/>
                    <a:pt x="22726" y="139969"/>
                  </a:cubicBezTo>
                  <a:cubicBezTo>
                    <a:pt x="27787" y="139969"/>
                    <a:pt x="37706" y="140373"/>
                    <a:pt x="45197" y="140576"/>
                  </a:cubicBezTo>
                  <a:lnTo>
                    <a:pt x="45197" y="134300"/>
                  </a:lnTo>
                  <a:cubicBezTo>
                    <a:pt x="31633" y="134300"/>
                    <a:pt x="29406" y="134300"/>
                    <a:pt x="29406" y="125190"/>
                  </a:cubicBezTo>
                  <a:lnTo>
                    <a:pt x="29406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8" name="Freeform 1367">
              <a:extLst>
                <a:ext uri="{FF2B5EF4-FFF2-40B4-BE49-F238E27FC236}">
                  <a16:creationId xmlns:a16="http://schemas.microsoft.com/office/drawing/2014/main" id="{F967DE8E-A996-CE6F-F594-F8701E5C76D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497271" y="4153158"/>
              <a:ext cx="89681" cy="92920"/>
            </a:xfrm>
            <a:custGeom>
              <a:avLst/>
              <a:gdLst>
                <a:gd name="csX0" fmla="*/ 89939 w 89681"/>
                <a:gd name="csY0" fmla="*/ 47453 h 92920"/>
                <a:gd name="csX1" fmla="*/ 45199 w 89681"/>
                <a:gd name="csY1" fmla="*/ 82 h 92920"/>
                <a:gd name="csX2" fmla="*/ 258 w 89681"/>
                <a:gd name="csY2" fmla="*/ 47453 h 92920"/>
                <a:gd name="csX3" fmla="*/ 44997 w 89681"/>
                <a:gd name="csY3" fmla="*/ 93002 h 92920"/>
                <a:gd name="csX4" fmla="*/ 89939 w 89681"/>
                <a:gd name="csY4" fmla="*/ 47453 h 92920"/>
                <a:gd name="csX5" fmla="*/ 45199 w 89681"/>
                <a:gd name="csY5" fmla="*/ 87941 h 92920"/>
                <a:gd name="csX6" fmla="*/ 22121 w 89681"/>
                <a:gd name="csY6" fmla="*/ 74378 h 92920"/>
                <a:gd name="csX7" fmla="*/ 17060 w 89681"/>
                <a:gd name="csY7" fmla="*/ 45834 h 92920"/>
                <a:gd name="csX8" fmla="*/ 21919 w 89681"/>
                <a:gd name="csY8" fmla="*/ 18099 h 92920"/>
                <a:gd name="csX9" fmla="*/ 44997 w 89681"/>
                <a:gd name="csY9" fmla="*/ 4536 h 92920"/>
                <a:gd name="csX10" fmla="*/ 67873 w 89681"/>
                <a:gd name="csY10" fmla="*/ 17694 h 92920"/>
                <a:gd name="csX11" fmla="*/ 73136 w 89681"/>
                <a:gd name="csY11" fmla="*/ 45834 h 92920"/>
                <a:gd name="csX12" fmla="*/ 68683 w 89681"/>
                <a:gd name="csY12" fmla="*/ 72961 h 92920"/>
                <a:gd name="csX13" fmla="*/ 45199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39" y="47453"/>
                  </a:moveTo>
                  <a:cubicBezTo>
                    <a:pt x="89939" y="21541"/>
                    <a:pt x="69695" y="82"/>
                    <a:pt x="45199" y="82"/>
                  </a:cubicBezTo>
                  <a:cubicBezTo>
                    <a:pt x="19894" y="82"/>
                    <a:pt x="258" y="22148"/>
                    <a:pt x="258" y="47453"/>
                  </a:cubicBezTo>
                  <a:cubicBezTo>
                    <a:pt x="258" y="73568"/>
                    <a:pt x="21311" y="93002"/>
                    <a:pt x="44997" y="93002"/>
                  </a:cubicBezTo>
                  <a:cubicBezTo>
                    <a:pt x="69492" y="93002"/>
                    <a:pt x="89939" y="73163"/>
                    <a:pt x="89939" y="47453"/>
                  </a:cubicBezTo>
                  <a:close/>
                  <a:moveTo>
                    <a:pt x="45199" y="87941"/>
                  </a:moveTo>
                  <a:cubicBezTo>
                    <a:pt x="36494" y="87941"/>
                    <a:pt x="27587" y="83690"/>
                    <a:pt x="22121" y="74378"/>
                  </a:cubicBezTo>
                  <a:cubicBezTo>
                    <a:pt x="17060" y="65470"/>
                    <a:pt x="17060" y="53121"/>
                    <a:pt x="17060" y="45834"/>
                  </a:cubicBezTo>
                  <a:cubicBezTo>
                    <a:pt x="17060" y="37938"/>
                    <a:pt x="17060" y="27007"/>
                    <a:pt x="21919" y="18099"/>
                  </a:cubicBezTo>
                  <a:cubicBezTo>
                    <a:pt x="27385" y="8787"/>
                    <a:pt x="36899" y="4536"/>
                    <a:pt x="44997" y="4536"/>
                  </a:cubicBezTo>
                  <a:cubicBezTo>
                    <a:pt x="53904" y="4536"/>
                    <a:pt x="62609" y="8989"/>
                    <a:pt x="67873" y="17694"/>
                  </a:cubicBezTo>
                  <a:cubicBezTo>
                    <a:pt x="73136" y="26399"/>
                    <a:pt x="73136" y="38141"/>
                    <a:pt x="73136" y="45834"/>
                  </a:cubicBezTo>
                  <a:cubicBezTo>
                    <a:pt x="73136" y="53121"/>
                    <a:pt x="73136" y="64053"/>
                    <a:pt x="68683" y="72961"/>
                  </a:cubicBezTo>
                  <a:cubicBezTo>
                    <a:pt x="64229" y="82071"/>
                    <a:pt x="55321" y="87941"/>
                    <a:pt x="45199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9" name="Freeform 1368">
              <a:extLst>
                <a:ext uri="{FF2B5EF4-FFF2-40B4-BE49-F238E27FC236}">
                  <a16:creationId xmlns:a16="http://schemas.microsoft.com/office/drawing/2014/main" id="{D703637D-B4B3-80A2-321F-2591C894FBE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598492" y="4152146"/>
              <a:ext cx="92515" cy="133408"/>
            </a:xfrm>
            <a:custGeom>
              <a:avLst/>
              <a:gdLst>
                <a:gd name="csX0" fmla="*/ 39536 w 92515"/>
                <a:gd name="csY0" fmla="*/ 56968 h 133408"/>
                <a:gd name="csX1" fmla="*/ 21924 w 92515"/>
                <a:gd name="csY1" fmla="*/ 32068 h 133408"/>
                <a:gd name="csX2" fmla="*/ 25163 w 92515"/>
                <a:gd name="csY2" fmla="*/ 15063 h 133408"/>
                <a:gd name="csX3" fmla="*/ 39536 w 92515"/>
                <a:gd name="csY3" fmla="*/ 6965 h 133408"/>
                <a:gd name="csX4" fmla="*/ 57148 w 92515"/>
                <a:gd name="csY4" fmla="*/ 31865 h 133408"/>
                <a:gd name="csX5" fmla="*/ 53909 w 92515"/>
                <a:gd name="csY5" fmla="*/ 48870 h 133408"/>
                <a:gd name="csX6" fmla="*/ 39536 w 92515"/>
                <a:gd name="csY6" fmla="*/ 56968 h 133408"/>
                <a:gd name="csX7" fmla="*/ 16053 w 92515"/>
                <a:gd name="csY7" fmla="*/ 64863 h 133408"/>
                <a:gd name="csX8" fmla="*/ 19494 w 92515"/>
                <a:gd name="csY8" fmla="*/ 55348 h 133408"/>
                <a:gd name="csX9" fmla="*/ 39536 w 92515"/>
                <a:gd name="csY9" fmla="*/ 61624 h 133408"/>
                <a:gd name="csX10" fmla="*/ 72331 w 92515"/>
                <a:gd name="csY10" fmla="*/ 32068 h 133408"/>
                <a:gd name="csX11" fmla="*/ 64031 w 92515"/>
                <a:gd name="csY11" fmla="*/ 12431 h 133408"/>
                <a:gd name="csX12" fmla="*/ 82251 w 92515"/>
                <a:gd name="csY12" fmla="*/ 4536 h 133408"/>
                <a:gd name="csX13" fmla="*/ 84276 w 92515"/>
                <a:gd name="csY13" fmla="*/ 4738 h 133408"/>
                <a:gd name="csX14" fmla="*/ 81036 w 92515"/>
                <a:gd name="csY14" fmla="*/ 10204 h 133408"/>
                <a:gd name="csX15" fmla="*/ 86907 w 92515"/>
                <a:gd name="csY15" fmla="*/ 16075 h 133408"/>
                <a:gd name="csX16" fmla="*/ 92778 w 92515"/>
                <a:gd name="csY16" fmla="*/ 10002 h 133408"/>
                <a:gd name="csX17" fmla="*/ 82454 w 92515"/>
                <a:gd name="csY17" fmla="*/ 82 h 133408"/>
                <a:gd name="csX18" fmla="*/ 60995 w 92515"/>
                <a:gd name="csY18" fmla="*/ 9597 h 133408"/>
                <a:gd name="csX19" fmla="*/ 39536 w 92515"/>
                <a:gd name="csY19" fmla="*/ 2309 h 133408"/>
                <a:gd name="csX20" fmla="*/ 6741 w 92515"/>
                <a:gd name="csY20" fmla="*/ 31865 h 133408"/>
                <a:gd name="csX21" fmla="*/ 16255 w 92515"/>
                <a:gd name="csY21" fmla="*/ 52717 h 133408"/>
                <a:gd name="csX22" fmla="*/ 9980 w 92515"/>
                <a:gd name="csY22" fmla="*/ 69519 h 133408"/>
                <a:gd name="csX23" fmla="*/ 18887 w 92515"/>
                <a:gd name="csY23" fmla="*/ 87536 h 133408"/>
                <a:gd name="csX24" fmla="*/ 263 w 92515"/>
                <a:gd name="csY24" fmla="*/ 107781 h 133408"/>
                <a:gd name="csX25" fmla="*/ 45002 w 92515"/>
                <a:gd name="csY25" fmla="*/ 133491 h 133408"/>
                <a:gd name="csX26" fmla="*/ 89944 w 92515"/>
                <a:gd name="csY26" fmla="*/ 107376 h 133408"/>
                <a:gd name="csX27" fmla="*/ 76785 w 92515"/>
                <a:gd name="csY27" fmla="*/ 84297 h 133408"/>
                <a:gd name="csX28" fmla="*/ 41965 w 92515"/>
                <a:gd name="csY28" fmla="*/ 78629 h 133408"/>
                <a:gd name="csX29" fmla="*/ 26782 w 92515"/>
                <a:gd name="csY29" fmla="*/ 78427 h 133408"/>
                <a:gd name="csX30" fmla="*/ 16053 w 92515"/>
                <a:gd name="csY30" fmla="*/ 64863 h 133408"/>
                <a:gd name="csX31" fmla="*/ 45204 w 92515"/>
                <a:gd name="csY31" fmla="*/ 128834 h 133408"/>
                <a:gd name="csX32" fmla="*/ 10789 w 92515"/>
                <a:gd name="csY32" fmla="*/ 107781 h 133408"/>
                <a:gd name="csX33" fmla="*/ 27390 w 92515"/>
                <a:gd name="csY33" fmla="*/ 90371 h 133408"/>
                <a:gd name="csX34" fmla="*/ 39334 w 92515"/>
                <a:gd name="csY34" fmla="*/ 90371 h 133408"/>
                <a:gd name="csX35" fmla="*/ 79417 w 92515"/>
                <a:gd name="csY35" fmla="*/ 107781 h 133408"/>
                <a:gd name="csX36" fmla="*/ 45204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6" y="56968"/>
                  </a:moveTo>
                  <a:cubicBezTo>
                    <a:pt x="21924" y="56968"/>
                    <a:pt x="21924" y="36724"/>
                    <a:pt x="21924" y="32068"/>
                  </a:cubicBezTo>
                  <a:cubicBezTo>
                    <a:pt x="21924" y="26602"/>
                    <a:pt x="22126" y="20124"/>
                    <a:pt x="25163" y="15063"/>
                  </a:cubicBezTo>
                  <a:cubicBezTo>
                    <a:pt x="26782" y="12633"/>
                    <a:pt x="31438" y="6965"/>
                    <a:pt x="39536" y="6965"/>
                  </a:cubicBezTo>
                  <a:cubicBezTo>
                    <a:pt x="57148" y="6965"/>
                    <a:pt x="57148" y="27209"/>
                    <a:pt x="57148" y="31865"/>
                  </a:cubicBezTo>
                  <a:cubicBezTo>
                    <a:pt x="57148" y="37331"/>
                    <a:pt x="56946" y="43809"/>
                    <a:pt x="53909" y="48870"/>
                  </a:cubicBezTo>
                  <a:cubicBezTo>
                    <a:pt x="52290" y="51300"/>
                    <a:pt x="47634" y="56968"/>
                    <a:pt x="39536" y="56968"/>
                  </a:cubicBezTo>
                  <a:close/>
                  <a:moveTo>
                    <a:pt x="16053" y="64863"/>
                  </a:moveTo>
                  <a:cubicBezTo>
                    <a:pt x="16053" y="64053"/>
                    <a:pt x="16053" y="59397"/>
                    <a:pt x="19494" y="55348"/>
                  </a:cubicBezTo>
                  <a:cubicBezTo>
                    <a:pt x="27390" y="61017"/>
                    <a:pt x="35690" y="61624"/>
                    <a:pt x="39536" y="61624"/>
                  </a:cubicBezTo>
                  <a:cubicBezTo>
                    <a:pt x="58363" y="61624"/>
                    <a:pt x="72331" y="47656"/>
                    <a:pt x="72331" y="32068"/>
                  </a:cubicBezTo>
                  <a:cubicBezTo>
                    <a:pt x="72331" y="24577"/>
                    <a:pt x="69092" y="17087"/>
                    <a:pt x="64031" y="12431"/>
                  </a:cubicBezTo>
                  <a:cubicBezTo>
                    <a:pt x="71319" y="5548"/>
                    <a:pt x="78607" y="4536"/>
                    <a:pt x="82251" y="4536"/>
                  </a:cubicBezTo>
                  <a:cubicBezTo>
                    <a:pt x="82656" y="4536"/>
                    <a:pt x="83668" y="4536"/>
                    <a:pt x="84276" y="4738"/>
                  </a:cubicBezTo>
                  <a:cubicBezTo>
                    <a:pt x="82049" y="5548"/>
                    <a:pt x="81036" y="7775"/>
                    <a:pt x="81036" y="10204"/>
                  </a:cubicBezTo>
                  <a:cubicBezTo>
                    <a:pt x="81036" y="13646"/>
                    <a:pt x="83668" y="16075"/>
                    <a:pt x="86907" y="16075"/>
                  </a:cubicBezTo>
                  <a:cubicBezTo>
                    <a:pt x="88932" y="16075"/>
                    <a:pt x="92778" y="14658"/>
                    <a:pt x="92778" y="10002"/>
                  </a:cubicBezTo>
                  <a:cubicBezTo>
                    <a:pt x="92778" y="6560"/>
                    <a:pt x="90349" y="82"/>
                    <a:pt x="82454" y="82"/>
                  </a:cubicBezTo>
                  <a:cubicBezTo>
                    <a:pt x="78405" y="82"/>
                    <a:pt x="69497" y="1297"/>
                    <a:pt x="60995" y="9597"/>
                  </a:cubicBezTo>
                  <a:cubicBezTo>
                    <a:pt x="52492" y="2916"/>
                    <a:pt x="43990" y="2309"/>
                    <a:pt x="39536" y="2309"/>
                  </a:cubicBezTo>
                  <a:cubicBezTo>
                    <a:pt x="20709" y="2309"/>
                    <a:pt x="6741" y="16277"/>
                    <a:pt x="6741" y="31865"/>
                  </a:cubicBezTo>
                  <a:cubicBezTo>
                    <a:pt x="6741" y="40773"/>
                    <a:pt x="11194" y="48465"/>
                    <a:pt x="16255" y="52717"/>
                  </a:cubicBezTo>
                  <a:cubicBezTo>
                    <a:pt x="13624" y="55753"/>
                    <a:pt x="9980" y="62434"/>
                    <a:pt x="9980" y="69519"/>
                  </a:cubicBezTo>
                  <a:cubicBezTo>
                    <a:pt x="9980" y="75795"/>
                    <a:pt x="12611" y="83488"/>
                    <a:pt x="18887" y="87536"/>
                  </a:cubicBezTo>
                  <a:cubicBezTo>
                    <a:pt x="6741" y="90978"/>
                    <a:pt x="263" y="99683"/>
                    <a:pt x="263" y="107781"/>
                  </a:cubicBezTo>
                  <a:cubicBezTo>
                    <a:pt x="263" y="122356"/>
                    <a:pt x="20304" y="133491"/>
                    <a:pt x="45002" y="133491"/>
                  </a:cubicBezTo>
                  <a:cubicBezTo>
                    <a:pt x="68890" y="133491"/>
                    <a:pt x="89944" y="123166"/>
                    <a:pt x="89944" y="107376"/>
                  </a:cubicBezTo>
                  <a:cubicBezTo>
                    <a:pt x="89944" y="100290"/>
                    <a:pt x="87110" y="89966"/>
                    <a:pt x="76785" y="84297"/>
                  </a:cubicBezTo>
                  <a:cubicBezTo>
                    <a:pt x="66056" y="78629"/>
                    <a:pt x="54314" y="78629"/>
                    <a:pt x="41965" y="78629"/>
                  </a:cubicBezTo>
                  <a:cubicBezTo>
                    <a:pt x="36904" y="78629"/>
                    <a:pt x="28199" y="78629"/>
                    <a:pt x="26782" y="78427"/>
                  </a:cubicBezTo>
                  <a:cubicBezTo>
                    <a:pt x="20304" y="77617"/>
                    <a:pt x="16053" y="71341"/>
                    <a:pt x="16053" y="64863"/>
                  </a:cubicBezTo>
                  <a:close/>
                  <a:moveTo>
                    <a:pt x="45204" y="128834"/>
                  </a:moveTo>
                  <a:cubicBezTo>
                    <a:pt x="24758" y="128834"/>
                    <a:pt x="10789" y="118510"/>
                    <a:pt x="10789" y="107781"/>
                  </a:cubicBezTo>
                  <a:cubicBezTo>
                    <a:pt x="10789" y="98468"/>
                    <a:pt x="18482" y="90978"/>
                    <a:pt x="27390" y="90371"/>
                  </a:cubicBezTo>
                  <a:lnTo>
                    <a:pt x="39334" y="90371"/>
                  </a:lnTo>
                  <a:cubicBezTo>
                    <a:pt x="56744" y="90371"/>
                    <a:pt x="79417" y="90371"/>
                    <a:pt x="79417" y="107781"/>
                  </a:cubicBezTo>
                  <a:cubicBezTo>
                    <a:pt x="79417" y="118712"/>
                    <a:pt x="65044" y="128834"/>
                    <a:pt x="45204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0" name="Freeform 1369">
              <a:extLst>
                <a:ext uri="{FF2B5EF4-FFF2-40B4-BE49-F238E27FC236}">
                  <a16:creationId xmlns:a16="http://schemas.microsoft.com/office/drawing/2014/main" id="{859F8C5E-A583-12CE-E998-DBC6CC9827F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705783" y="4199242"/>
              <a:ext cx="62635" cy="94094"/>
            </a:xfrm>
            <a:custGeom>
              <a:avLst/>
              <a:gdLst>
                <a:gd name="csX0" fmla="*/ 62903 w 62635"/>
                <a:gd name="csY0" fmla="*/ 68388 h 94094"/>
                <a:gd name="csX1" fmla="*/ 58085 w 62635"/>
                <a:gd name="csY1" fmla="*/ 68388 h 94094"/>
                <a:gd name="csX2" fmla="*/ 54400 w 62635"/>
                <a:gd name="csY2" fmla="*/ 81283 h 94094"/>
                <a:gd name="csX3" fmla="*/ 40371 w 62635"/>
                <a:gd name="csY3" fmla="*/ 82134 h 94094"/>
                <a:gd name="csX4" fmla="*/ 14297 w 62635"/>
                <a:gd name="csY4" fmla="*/ 82134 h 94094"/>
                <a:gd name="csX5" fmla="*/ 42639 w 62635"/>
                <a:gd name="csY5" fmla="*/ 58327 h 94094"/>
                <a:gd name="csX6" fmla="*/ 62903 w 62635"/>
                <a:gd name="csY6" fmla="*/ 27718 h 94094"/>
                <a:gd name="csX7" fmla="*/ 29743 w 62635"/>
                <a:gd name="csY7" fmla="*/ 84 h 94094"/>
                <a:gd name="csX8" fmla="*/ 268 w 62635"/>
                <a:gd name="csY8" fmla="*/ 25450 h 94094"/>
                <a:gd name="csX9" fmla="*/ 7778 w 62635"/>
                <a:gd name="csY9" fmla="*/ 33386 h 94094"/>
                <a:gd name="csX10" fmla="*/ 15289 w 62635"/>
                <a:gd name="csY10" fmla="*/ 25875 h 94094"/>
                <a:gd name="csX11" fmla="*/ 6928 w 62635"/>
                <a:gd name="csY11" fmla="*/ 18365 h 94094"/>
                <a:gd name="csX12" fmla="*/ 27617 w 62635"/>
                <a:gd name="csY12" fmla="*/ 5186 h 94094"/>
                <a:gd name="csX13" fmla="*/ 49157 w 62635"/>
                <a:gd name="csY13" fmla="*/ 27718 h 94094"/>
                <a:gd name="csX14" fmla="*/ 35837 w 62635"/>
                <a:gd name="csY14" fmla="*/ 54926 h 94094"/>
                <a:gd name="csX15" fmla="*/ 1685 w 62635"/>
                <a:gd name="csY15" fmla="*/ 88652 h 94094"/>
                <a:gd name="csX16" fmla="*/ 268 w 62635"/>
                <a:gd name="csY16" fmla="*/ 94179 h 94094"/>
                <a:gd name="csX17" fmla="*/ 58652 w 62635"/>
                <a:gd name="csY17" fmla="*/ 94179 h 94094"/>
                <a:gd name="csX18" fmla="*/ 62903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3" y="68388"/>
                  </a:moveTo>
                  <a:lnTo>
                    <a:pt x="58085" y="68388"/>
                  </a:lnTo>
                  <a:cubicBezTo>
                    <a:pt x="57660" y="71506"/>
                    <a:pt x="56243" y="79866"/>
                    <a:pt x="54400" y="81283"/>
                  </a:cubicBezTo>
                  <a:cubicBezTo>
                    <a:pt x="53267" y="82134"/>
                    <a:pt x="42355" y="82134"/>
                    <a:pt x="40371" y="82134"/>
                  </a:cubicBezTo>
                  <a:lnTo>
                    <a:pt x="14297" y="82134"/>
                  </a:lnTo>
                  <a:cubicBezTo>
                    <a:pt x="29176" y="68955"/>
                    <a:pt x="34136" y="64987"/>
                    <a:pt x="42639" y="58327"/>
                  </a:cubicBezTo>
                  <a:cubicBezTo>
                    <a:pt x="53125" y="49966"/>
                    <a:pt x="62903" y="41180"/>
                    <a:pt x="62903" y="27718"/>
                  </a:cubicBezTo>
                  <a:cubicBezTo>
                    <a:pt x="62903" y="10571"/>
                    <a:pt x="47882" y="84"/>
                    <a:pt x="29743" y="84"/>
                  </a:cubicBezTo>
                  <a:cubicBezTo>
                    <a:pt x="12171" y="84"/>
                    <a:pt x="268" y="12413"/>
                    <a:pt x="268" y="25450"/>
                  </a:cubicBezTo>
                  <a:cubicBezTo>
                    <a:pt x="268" y="32677"/>
                    <a:pt x="6361" y="33386"/>
                    <a:pt x="7778" y="33386"/>
                  </a:cubicBezTo>
                  <a:cubicBezTo>
                    <a:pt x="11179" y="33386"/>
                    <a:pt x="15289" y="30977"/>
                    <a:pt x="15289" y="25875"/>
                  </a:cubicBezTo>
                  <a:cubicBezTo>
                    <a:pt x="15289" y="23325"/>
                    <a:pt x="14297" y="18365"/>
                    <a:pt x="6928" y="18365"/>
                  </a:cubicBezTo>
                  <a:cubicBezTo>
                    <a:pt x="11321" y="8304"/>
                    <a:pt x="20957" y="5186"/>
                    <a:pt x="27617" y="5186"/>
                  </a:cubicBezTo>
                  <a:cubicBezTo>
                    <a:pt x="41788" y="5186"/>
                    <a:pt x="49157" y="16239"/>
                    <a:pt x="49157" y="27718"/>
                  </a:cubicBezTo>
                  <a:cubicBezTo>
                    <a:pt x="49157" y="40046"/>
                    <a:pt x="40371" y="49824"/>
                    <a:pt x="35837" y="54926"/>
                  </a:cubicBezTo>
                  <a:lnTo>
                    <a:pt x="1685" y="88652"/>
                  </a:lnTo>
                  <a:cubicBezTo>
                    <a:pt x="268" y="89928"/>
                    <a:pt x="268" y="90211"/>
                    <a:pt x="268" y="94179"/>
                  </a:cubicBezTo>
                  <a:lnTo>
                    <a:pt x="58652" y="94179"/>
                  </a:lnTo>
                  <a:lnTo>
                    <a:pt x="62903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1" name="Freeform 1370">
              <a:extLst>
                <a:ext uri="{FF2B5EF4-FFF2-40B4-BE49-F238E27FC236}">
                  <a16:creationId xmlns:a16="http://schemas.microsoft.com/office/drawing/2014/main" id="{CC2F4FA3-B87D-3F0F-1204-8132C97E381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863520" y="3950310"/>
              <a:ext cx="99600" cy="485655"/>
            </a:xfrm>
            <a:custGeom>
              <a:avLst/>
              <a:gdLst>
                <a:gd name="csX0" fmla="*/ 99875 w 99600"/>
                <a:gd name="csY0" fmla="*/ 483699 h 485655"/>
                <a:gd name="csX1" fmla="*/ 99065 w 99600"/>
                <a:gd name="csY1" fmla="*/ 481877 h 485655"/>
                <a:gd name="csX2" fmla="*/ 64448 w 99600"/>
                <a:gd name="csY2" fmla="*/ 438960 h 485655"/>
                <a:gd name="csX3" fmla="*/ 17076 w 99600"/>
                <a:gd name="csY3" fmla="*/ 242997 h 485655"/>
                <a:gd name="csX4" fmla="*/ 57767 w 99600"/>
                <a:gd name="csY4" fmla="*/ 57966 h 485655"/>
                <a:gd name="csX5" fmla="*/ 99267 w 99600"/>
                <a:gd name="csY5" fmla="*/ 3712 h 485655"/>
                <a:gd name="csX6" fmla="*/ 99875 w 99600"/>
                <a:gd name="csY6" fmla="*/ 2092 h 485655"/>
                <a:gd name="csX7" fmla="*/ 95623 w 99600"/>
                <a:gd name="csY7" fmla="*/ 68 h 485655"/>
                <a:gd name="csX8" fmla="*/ 89348 w 99600"/>
                <a:gd name="csY8" fmla="*/ 3105 h 485655"/>
                <a:gd name="csX9" fmla="*/ 274 w 99600"/>
                <a:gd name="csY9" fmla="*/ 242795 h 485655"/>
                <a:gd name="csX10" fmla="*/ 69913 w 99600"/>
                <a:gd name="csY10" fmla="*/ 463050 h 485655"/>
                <a:gd name="csX11" fmla="*/ 89955 w 99600"/>
                <a:gd name="csY11" fmla="*/ 483294 h 485655"/>
                <a:gd name="csX12" fmla="*/ 95623 w 99600"/>
                <a:gd name="csY12" fmla="*/ 485724 h 485655"/>
                <a:gd name="csX13" fmla="*/ 99875 w 99600"/>
                <a:gd name="csY13" fmla="*/ 483699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875" y="483699"/>
                  </a:moveTo>
                  <a:cubicBezTo>
                    <a:pt x="99875" y="482889"/>
                    <a:pt x="99470" y="482485"/>
                    <a:pt x="99065" y="481877"/>
                  </a:cubicBezTo>
                  <a:cubicBezTo>
                    <a:pt x="91575" y="474387"/>
                    <a:pt x="78011" y="460823"/>
                    <a:pt x="64448" y="438960"/>
                  </a:cubicBezTo>
                  <a:cubicBezTo>
                    <a:pt x="31855" y="386730"/>
                    <a:pt x="17076" y="320937"/>
                    <a:pt x="17076" y="242997"/>
                  </a:cubicBezTo>
                  <a:cubicBezTo>
                    <a:pt x="17076" y="188540"/>
                    <a:pt x="24364" y="118293"/>
                    <a:pt x="57767" y="57966"/>
                  </a:cubicBezTo>
                  <a:cubicBezTo>
                    <a:pt x="73760" y="29219"/>
                    <a:pt x="90360" y="12619"/>
                    <a:pt x="99267" y="3712"/>
                  </a:cubicBezTo>
                  <a:cubicBezTo>
                    <a:pt x="99875" y="3105"/>
                    <a:pt x="99875" y="2700"/>
                    <a:pt x="99875" y="2092"/>
                  </a:cubicBezTo>
                  <a:cubicBezTo>
                    <a:pt x="99875" y="68"/>
                    <a:pt x="98458" y="68"/>
                    <a:pt x="95623" y="68"/>
                  </a:cubicBezTo>
                  <a:cubicBezTo>
                    <a:pt x="92789" y="68"/>
                    <a:pt x="92384" y="68"/>
                    <a:pt x="89348" y="3105"/>
                  </a:cubicBezTo>
                  <a:cubicBezTo>
                    <a:pt x="21530" y="64849"/>
                    <a:pt x="274" y="157567"/>
                    <a:pt x="274" y="242795"/>
                  </a:cubicBezTo>
                  <a:cubicBezTo>
                    <a:pt x="274" y="322354"/>
                    <a:pt x="18493" y="402520"/>
                    <a:pt x="69913" y="463050"/>
                  </a:cubicBezTo>
                  <a:cubicBezTo>
                    <a:pt x="73962" y="467706"/>
                    <a:pt x="81655" y="476006"/>
                    <a:pt x="89955" y="483294"/>
                  </a:cubicBezTo>
                  <a:cubicBezTo>
                    <a:pt x="92384" y="485724"/>
                    <a:pt x="92789" y="485724"/>
                    <a:pt x="95623" y="485724"/>
                  </a:cubicBezTo>
                  <a:cubicBezTo>
                    <a:pt x="98458" y="485724"/>
                    <a:pt x="99875" y="485724"/>
                    <a:pt x="99875" y="48369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2" name="Freeform 1371">
              <a:extLst>
                <a:ext uri="{FF2B5EF4-FFF2-40B4-BE49-F238E27FC236}">
                  <a16:creationId xmlns:a16="http://schemas.microsoft.com/office/drawing/2014/main" id="{F4901836-4478-E5AB-3482-0BD4B7D9A81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089784" y="4017420"/>
              <a:ext cx="105674" cy="128752"/>
            </a:xfrm>
            <a:custGeom>
              <a:avLst/>
              <a:gdLst>
                <a:gd name="csX0" fmla="*/ 15875 w 105674"/>
                <a:gd name="csY0" fmla="*/ 114252 h 128752"/>
                <a:gd name="csX1" fmla="*/ 4943 w 105674"/>
                <a:gd name="csY1" fmla="*/ 122552 h 128752"/>
                <a:gd name="csX2" fmla="*/ 287 w 105674"/>
                <a:gd name="csY2" fmla="*/ 126398 h 128752"/>
                <a:gd name="csX3" fmla="*/ 2919 w 105674"/>
                <a:gd name="csY3" fmla="*/ 128828 h 128752"/>
                <a:gd name="csX4" fmla="*/ 19924 w 105674"/>
                <a:gd name="csY4" fmla="*/ 128220 h 128752"/>
                <a:gd name="csX5" fmla="*/ 39966 w 105674"/>
                <a:gd name="csY5" fmla="*/ 128828 h 128752"/>
                <a:gd name="csX6" fmla="*/ 43610 w 105674"/>
                <a:gd name="csY6" fmla="*/ 124779 h 128752"/>
                <a:gd name="csX7" fmla="*/ 38751 w 105674"/>
                <a:gd name="csY7" fmla="*/ 122552 h 128752"/>
                <a:gd name="csX8" fmla="*/ 28629 w 105674"/>
                <a:gd name="csY8" fmla="*/ 119313 h 128752"/>
                <a:gd name="csX9" fmla="*/ 38549 w 105674"/>
                <a:gd name="csY9" fmla="*/ 78825 h 128752"/>
                <a:gd name="csX10" fmla="*/ 57173 w 105674"/>
                <a:gd name="csY10" fmla="*/ 91781 h 128752"/>
                <a:gd name="csX11" fmla="*/ 105961 w 105674"/>
                <a:gd name="csY11" fmla="*/ 32466 h 128752"/>
                <a:gd name="csX12" fmla="*/ 79037 w 105674"/>
                <a:gd name="csY12" fmla="*/ 75 h 128752"/>
                <a:gd name="csX13" fmla="*/ 52517 w 105674"/>
                <a:gd name="csY13" fmla="*/ 15258 h 128752"/>
                <a:gd name="csX14" fmla="*/ 34297 w 105674"/>
                <a:gd name="csY14" fmla="*/ 75 h 128752"/>
                <a:gd name="csX15" fmla="*/ 19317 w 105674"/>
                <a:gd name="csY15" fmla="*/ 11614 h 128752"/>
                <a:gd name="csX16" fmla="*/ 13041 w 105674"/>
                <a:gd name="csY16" fmla="*/ 31251 h 128752"/>
                <a:gd name="csX17" fmla="*/ 15470 w 105674"/>
                <a:gd name="csY17" fmla="*/ 33276 h 128752"/>
                <a:gd name="csX18" fmla="*/ 18912 w 105674"/>
                <a:gd name="csY18" fmla="*/ 28619 h 128752"/>
                <a:gd name="csX19" fmla="*/ 33690 w 105674"/>
                <a:gd name="csY19" fmla="*/ 4529 h 128752"/>
                <a:gd name="csX20" fmla="*/ 39966 w 105674"/>
                <a:gd name="csY20" fmla="*/ 13841 h 128752"/>
                <a:gd name="csX21" fmla="*/ 38549 w 105674"/>
                <a:gd name="csY21" fmla="*/ 24166 h 128752"/>
                <a:gd name="csX22" fmla="*/ 15875 w 105674"/>
                <a:gd name="csY22" fmla="*/ 114252 h 128752"/>
                <a:gd name="csX23" fmla="*/ 51505 w 105674"/>
                <a:gd name="csY23" fmla="*/ 26393 h 128752"/>
                <a:gd name="csX24" fmla="*/ 62032 w 105674"/>
                <a:gd name="csY24" fmla="*/ 12222 h 128752"/>
                <a:gd name="csX25" fmla="*/ 78429 w 105674"/>
                <a:gd name="csY25" fmla="*/ 4529 h 128752"/>
                <a:gd name="csX26" fmla="*/ 91386 w 105674"/>
                <a:gd name="csY26" fmla="*/ 23558 h 128752"/>
                <a:gd name="csX27" fmla="*/ 81061 w 105674"/>
                <a:gd name="csY27" fmla="*/ 66476 h 128752"/>
                <a:gd name="csX28" fmla="*/ 56971 w 105674"/>
                <a:gd name="csY28" fmla="*/ 87327 h 128752"/>
                <a:gd name="csX29" fmla="*/ 40978 w 105674"/>
                <a:gd name="csY29" fmla="*/ 69310 h 128752"/>
                <a:gd name="csX30" fmla="*/ 41585 w 105674"/>
                <a:gd name="csY30" fmla="*/ 66071 h 128752"/>
                <a:gd name="csX31" fmla="*/ 51505 w 105674"/>
                <a:gd name="csY31" fmla="*/ 26393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5" y="114252"/>
                  </a:moveTo>
                  <a:cubicBezTo>
                    <a:pt x="14256" y="121135"/>
                    <a:pt x="13851" y="122552"/>
                    <a:pt x="4943" y="122552"/>
                  </a:cubicBezTo>
                  <a:cubicBezTo>
                    <a:pt x="2514" y="122552"/>
                    <a:pt x="287" y="122552"/>
                    <a:pt x="287" y="126398"/>
                  </a:cubicBezTo>
                  <a:cubicBezTo>
                    <a:pt x="287" y="128018"/>
                    <a:pt x="1300" y="128828"/>
                    <a:pt x="2919" y="128828"/>
                  </a:cubicBezTo>
                  <a:cubicBezTo>
                    <a:pt x="8385" y="128828"/>
                    <a:pt x="14256" y="128220"/>
                    <a:pt x="19924" y="128220"/>
                  </a:cubicBezTo>
                  <a:cubicBezTo>
                    <a:pt x="26605" y="128220"/>
                    <a:pt x="33488" y="128828"/>
                    <a:pt x="39966" y="128828"/>
                  </a:cubicBezTo>
                  <a:cubicBezTo>
                    <a:pt x="40978" y="128828"/>
                    <a:pt x="43610" y="128828"/>
                    <a:pt x="43610" y="124779"/>
                  </a:cubicBezTo>
                  <a:cubicBezTo>
                    <a:pt x="43610" y="122552"/>
                    <a:pt x="41585" y="122552"/>
                    <a:pt x="38751" y="122552"/>
                  </a:cubicBezTo>
                  <a:cubicBezTo>
                    <a:pt x="28629" y="122552"/>
                    <a:pt x="28629" y="121135"/>
                    <a:pt x="28629" y="119313"/>
                  </a:cubicBezTo>
                  <a:cubicBezTo>
                    <a:pt x="28629" y="116884"/>
                    <a:pt x="37132" y="83886"/>
                    <a:pt x="38549" y="78825"/>
                  </a:cubicBezTo>
                  <a:cubicBezTo>
                    <a:pt x="41180" y="84696"/>
                    <a:pt x="46849" y="91781"/>
                    <a:pt x="57173" y="91781"/>
                  </a:cubicBezTo>
                  <a:cubicBezTo>
                    <a:pt x="80656" y="91781"/>
                    <a:pt x="105961" y="62225"/>
                    <a:pt x="105961" y="32466"/>
                  </a:cubicBezTo>
                  <a:cubicBezTo>
                    <a:pt x="105961" y="13436"/>
                    <a:pt x="94422" y="75"/>
                    <a:pt x="79037" y="75"/>
                  </a:cubicBezTo>
                  <a:cubicBezTo>
                    <a:pt x="68915" y="75"/>
                    <a:pt x="59198" y="7363"/>
                    <a:pt x="52517" y="15258"/>
                  </a:cubicBezTo>
                  <a:cubicBezTo>
                    <a:pt x="50493" y="4327"/>
                    <a:pt x="41788" y="75"/>
                    <a:pt x="34297" y="75"/>
                  </a:cubicBezTo>
                  <a:cubicBezTo>
                    <a:pt x="24985" y="75"/>
                    <a:pt x="21139" y="7970"/>
                    <a:pt x="19317" y="11614"/>
                  </a:cubicBezTo>
                  <a:cubicBezTo>
                    <a:pt x="15673" y="18497"/>
                    <a:pt x="13041" y="30644"/>
                    <a:pt x="13041" y="31251"/>
                  </a:cubicBezTo>
                  <a:cubicBezTo>
                    <a:pt x="13041" y="33276"/>
                    <a:pt x="15065" y="33276"/>
                    <a:pt x="15470" y="33276"/>
                  </a:cubicBezTo>
                  <a:cubicBezTo>
                    <a:pt x="17495" y="33276"/>
                    <a:pt x="17697" y="33073"/>
                    <a:pt x="18912" y="28619"/>
                  </a:cubicBezTo>
                  <a:cubicBezTo>
                    <a:pt x="22353" y="14246"/>
                    <a:pt x="26402" y="4529"/>
                    <a:pt x="33690" y="4529"/>
                  </a:cubicBezTo>
                  <a:cubicBezTo>
                    <a:pt x="37132" y="4529"/>
                    <a:pt x="39966" y="6148"/>
                    <a:pt x="39966" y="13841"/>
                  </a:cubicBezTo>
                  <a:cubicBezTo>
                    <a:pt x="39966" y="18497"/>
                    <a:pt x="39358" y="20724"/>
                    <a:pt x="38549" y="24166"/>
                  </a:cubicBezTo>
                  <a:lnTo>
                    <a:pt x="15875" y="114252"/>
                  </a:lnTo>
                  <a:close/>
                  <a:moveTo>
                    <a:pt x="51505" y="26393"/>
                  </a:moveTo>
                  <a:cubicBezTo>
                    <a:pt x="52922" y="20927"/>
                    <a:pt x="58388" y="15258"/>
                    <a:pt x="62032" y="12222"/>
                  </a:cubicBezTo>
                  <a:cubicBezTo>
                    <a:pt x="69117" y="5946"/>
                    <a:pt x="74988" y="4529"/>
                    <a:pt x="78429" y="4529"/>
                  </a:cubicBezTo>
                  <a:cubicBezTo>
                    <a:pt x="86527" y="4529"/>
                    <a:pt x="91386" y="11614"/>
                    <a:pt x="91386" y="23558"/>
                  </a:cubicBezTo>
                  <a:cubicBezTo>
                    <a:pt x="91386" y="35502"/>
                    <a:pt x="84705" y="58783"/>
                    <a:pt x="81061" y="66476"/>
                  </a:cubicBezTo>
                  <a:cubicBezTo>
                    <a:pt x="74178" y="80647"/>
                    <a:pt x="64461" y="87327"/>
                    <a:pt x="56971" y="87327"/>
                  </a:cubicBezTo>
                  <a:cubicBezTo>
                    <a:pt x="43610" y="87327"/>
                    <a:pt x="40978" y="70525"/>
                    <a:pt x="40978" y="69310"/>
                  </a:cubicBezTo>
                  <a:cubicBezTo>
                    <a:pt x="40978" y="68905"/>
                    <a:pt x="40978" y="68500"/>
                    <a:pt x="41585" y="66071"/>
                  </a:cubicBezTo>
                  <a:lnTo>
                    <a:pt x="51505" y="263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3" name="Freeform 1372">
              <a:extLst>
                <a:ext uri="{FF2B5EF4-FFF2-40B4-BE49-F238E27FC236}">
                  <a16:creationId xmlns:a16="http://schemas.microsoft.com/office/drawing/2014/main" id="{4F2BA675-4C4A-CC78-EBF3-98DA1926A753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218157" y="3955068"/>
              <a:ext cx="46966" cy="202440"/>
            </a:xfrm>
            <a:custGeom>
              <a:avLst/>
              <a:gdLst>
                <a:gd name="csX0" fmla="*/ 47259 w 46966"/>
                <a:gd name="csY0" fmla="*/ 200492 h 202440"/>
                <a:gd name="csX1" fmla="*/ 43817 w 46966"/>
                <a:gd name="csY1" fmla="*/ 196038 h 202440"/>
                <a:gd name="csX2" fmla="*/ 12034 w 46966"/>
                <a:gd name="csY2" fmla="*/ 101296 h 202440"/>
                <a:gd name="csX3" fmla="*/ 44627 w 46966"/>
                <a:gd name="csY3" fmla="*/ 5541 h 202440"/>
                <a:gd name="csX4" fmla="*/ 47259 w 46966"/>
                <a:gd name="csY4" fmla="*/ 2100 h 202440"/>
                <a:gd name="csX5" fmla="*/ 45234 w 46966"/>
                <a:gd name="csY5" fmla="*/ 75 h 202440"/>
                <a:gd name="csX6" fmla="*/ 13046 w 46966"/>
                <a:gd name="csY6" fmla="*/ 39551 h 202440"/>
                <a:gd name="csX7" fmla="*/ 292 w 46966"/>
                <a:gd name="csY7" fmla="*/ 101296 h 202440"/>
                <a:gd name="csX8" fmla="*/ 13653 w 46966"/>
                <a:gd name="csY8" fmla="*/ 164457 h 202440"/>
                <a:gd name="csX9" fmla="*/ 45234 w 46966"/>
                <a:gd name="csY9" fmla="*/ 202516 h 202440"/>
                <a:gd name="csX10" fmla="*/ 47259 w 46966"/>
                <a:gd name="csY10" fmla="*/ 20049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9" y="200492"/>
                  </a:moveTo>
                  <a:cubicBezTo>
                    <a:pt x="47259" y="199884"/>
                    <a:pt x="47259" y="199479"/>
                    <a:pt x="43817" y="196038"/>
                  </a:cubicBezTo>
                  <a:cubicBezTo>
                    <a:pt x="18512" y="170530"/>
                    <a:pt x="12034" y="132269"/>
                    <a:pt x="12034" y="101296"/>
                  </a:cubicBezTo>
                  <a:cubicBezTo>
                    <a:pt x="12034" y="66071"/>
                    <a:pt x="19727" y="30846"/>
                    <a:pt x="44627" y="5541"/>
                  </a:cubicBezTo>
                  <a:cubicBezTo>
                    <a:pt x="47259" y="3112"/>
                    <a:pt x="47259" y="2707"/>
                    <a:pt x="47259" y="2100"/>
                  </a:cubicBezTo>
                  <a:cubicBezTo>
                    <a:pt x="47259" y="683"/>
                    <a:pt x="46449" y="75"/>
                    <a:pt x="45234" y="75"/>
                  </a:cubicBezTo>
                  <a:cubicBezTo>
                    <a:pt x="43210" y="75"/>
                    <a:pt x="24990" y="13841"/>
                    <a:pt x="13046" y="39551"/>
                  </a:cubicBezTo>
                  <a:cubicBezTo>
                    <a:pt x="2722" y="61820"/>
                    <a:pt x="292" y="84291"/>
                    <a:pt x="292" y="101296"/>
                  </a:cubicBezTo>
                  <a:cubicBezTo>
                    <a:pt x="292" y="117086"/>
                    <a:pt x="2519" y="141581"/>
                    <a:pt x="13653" y="164457"/>
                  </a:cubicBezTo>
                  <a:cubicBezTo>
                    <a:pt x="25800" y="189357"/>
                    <a:pt x="43210" y="202516"/>
                    <a:pt x="45234" y="202516"/>
                  </a:cubicBezTo>
                  <a:cubicBezTo>
                    <a:pt x="46449" y="202516"/>
                    <a:pt x="47259" y="201909"/>
                    <a:pt x="47259" y="20049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4" name="Freeform 1373">
              <a:extLst>
                <a:ext uri="{FF2B5EF4-FFF2-40B4-BE49-F238E27FC236}">
                  <a16:creationId xmlns:a16="http://schemas.microsoft.com/office/drawing/2014/main" id="{783FB55A-C7DE-1990-6997-9A6C6E614DA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282713" y="4017420"/>
              <a:ext cx="100815" cy="91705"/>
            </a:xfrm>
            <a:custGeom>
              <a:avLst/>
              <a:gdLst>
                <a:gd name="csX0" fmla="*/ 62041 w 100815"/>
                <a:gd name="csY0" fmla="*/ 28417 h 91705"/>
                <a:gd name="csX1" fmla="*/ 82082 w 100815"/>
                <a:gd name="csY1" fmla="*/ 4529 h 91705"/>
                <a:gd name="csX2" fmla="*/ 92204 w 100815"/>
                <a:gd name="csY2" fmla="*/ 7161 h 91705"/>
                <a:gd name="csX3" fmla="*/ 82487 w 100815"/>
                <a:gd name="csY3" fmla="*/ 18092 h 91705"/>
                <a:gd name="csX4" fmla="*/ 90180 w 100815"/>
                <a:gd name="csY4" fmla="*/ 25178 h 91705"/>
                <a:gd name="csX5" fmla="*/ 101112 w 100815"/>
                <a:gd name="csY5" fmla="*/ 13436 h 91705"/>
                <a:gd name="csX6" fmla="*/ 82285 w 100815"/>
                <a:gd name="csY6" fmla="*/ 75 h 91705"/>
                <a:gd name="csX7" fmla="*/ 61028 w 100815"/>
                <a:gd name="csY7" fmla="*/ 15461 h 91705"/>
                <a:gd name="csX8" fmla="*/ 39165 w 100815"/>
                <a:gd name="csY8" fmla="*/ 75 h 91705"/>
                <a:gd name="csX9" fmla="*/ 6572 w 100815"/>
                <a:gd name="csY9" fmla="*/ 31251 h 91705"/>
                <a:gd name="csX10" fmla="*/ 9001 w 100815"/>
                <a:gd name="csY10" fmla="*/ 33276 h 91705"/>
                <a:gd name="csX11" fmla="*/ 11633 w 100815"/>
                <a:gd name="csY11" fmla="*/ 31049 h 91705"/>
                <a:gd name="csX12" fmla="*/ 38760 w 100815"/>
                <a:gd name="csY12" fmla="*/ 4529 h 91705"/>
                <a:gd name="csX13" fmla="*/ 49692 w 100815"/>
                <a:gd name="csY13" fmla="*/ 18092 h 91705"/>
                <a:gd name="csX14" fmla="*/ 38760 w 100815"/>
                <a:gd name="csY14" fmla="*/ 66273 h 91705"/>
                <a:gd name="csX15" fmla="*/ 19528 w 100815"/>
                <a:gd name="csY15" fmla="*/ 87327 h 91705"/>
                <a:gd name="csX16" fmla="*/ 9406 w 100815"/>
                <a:gd name="csY16" fmla="*/ 84696 h 91705"/>
                <a:gd name="csX17" fmla="*/ 18921 w 100815"/>
                <a:gd name="csY17" fmla="*/ 73764 h 91705"/>
                <a:gd name="csX18" fmla="*/ 11430 w 100815"/>
                <a:gd name="csY18" fmla="*/ 66678 h 91705"/>
                <a:gd name="csX19" fmla="*/ 296 w 100815"/>
                <a:gd name="csY19" fmla="*/ 78420 h 91705"/>
                <a:gd name="csX20" fmla="*/ 19326 w 100815"/>
                <a:gd name="csY20" fmla="*/ 91781 h 91705"/>
                <a:gd name="csX21" fmla="*/ 40582 w 100815"/>
                <a:gd name="csY21" fmla="*/ 76395 h 91705"/>
                <a:gd name="csX22" fmla="*/ 62446 w 100815"/>
                <a:gd name="csY22" fmla="*/ 91781 h 91705"/>
                <a:gd name="csX23" fmla="*/ 94836 w 100815"/>
                <a:gd name="csY23" fmla="*/ 60605 h 91705"/>
                <a:gd name="csX24" fmla="*/ 92407 w 100815"/>
                <a:gd name="csY24" fmla="*/ 58581 h 91705"/>
                <a:gd name="csX25" fmla="*/ 89775 w 100815"/>
                <a:gd name="csY25" fmla="*/ 60807 h 91705"/>
                <a:gd name="csX26" fmla="*/ 62850 w 100815"/>
                <a:gd name="csY26" fmla="*/ 87327 h 91705"/>
                <a:gd name="csX27" fmla="*/ 51716 w 100815"/>
                <a:gd name="csY27" fmla="*/ 73966 h 91705"/>
                <a:gd name="csX28" fmla="*/ 55158 w 100815"/>
                <a:gd name="csY28" fmla="*/ 56151 h 91705"/>
                <a:gd name="csX29" fmla="*/ 62041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41" y="28417"/>
                  </a:moveTo>
                  <a:cubicBezTo>
                    <a:pt x="63255" y="23153"/>
                    <a:pt x="67911" y="4529"/>
                    <a:pt x="82082" y="4529"/>
                  </a:cubicBezTo>
                  <a:cubicBezTo>
                    <a:pt x="83095" y="4529"/>
                    <a:pt x="87953" y="4529"/>
                    <a:pt x="92204" y="7161"/>
                  </a:cubicBezTo>
                  <a:cubicBezTo>
                    <a:pt x="86536" y="8173"/>
                    <a:pt x="82487" y="13234"/>
                    <a:pt x="82487" y="18092"/>
                  </a:cubicBezTo>
                  <a:cubicBezTo>
                    <a:pt x="82487" y="21332"/>
                    <a:pt x="84714" y="25178"/>
                    <a:pt x="90180" y="25178"/>
                  </a:cubicBezTo>
                  <a:cubicBezTo>
                    <a:pt x="94634" y="25178"/>
                    <a:pt x="101112" y="21534"/>
                    <a:pt x="101112" y="13436"/>
                  </a:cubicBezTo>
                  <a:cubicBezTo>
                    <a:pt x="101112" y="2909"/>
                    <a:pt x="89168" y="75"/>
                    <a:pt x="82285" y="75"/>
                  </a:cubicBezTo>
                  <a:cubicBezTo>
                    <a:pt x="70543" y="75"/>
                    <a:pt x="63458" y="10805"/>
                    <a:pt x="61028" y="15461"/>
                  </a:cubicBezTo>
                  <a:cubicBezTo>
                    <a:pt x="55967" y="2100"/>
                    <a:pt x="45036" y="75"/>
                    <a:pt x="39165" y="75"/>
                  </a:cubicBezTo>
                  <a:cubicBezTo>
                    <a:pt x="18111" y="75"/>
                    <a:pt x="6572" y="26190"/>
                    <a:pt x="6572" y="31251"/>
                  </a:cubicBezTo>
                  <a:cubicBezTo>
                    <a:pt x="6572" y="33276"/>
                    <a:pt x="8596" y="33276"/>
                    <a:pt x="9001" y="33276"/>
                  </a:cubicBezTo>
                  <a:cubicBezTo>
                    <a:pt x="10621" y="33276"/>
                    <a:pt x="11228" y="32871"/>
                    <a:pt x="11633" y="31049"/>
                  </a:cubicBezTo>
                  <a:cubicBezTo>
                    <a:pt x="18516" y="9590"/>
                    <a:pt x="31877" y="4529"/>
                    <a:pt x="38760" y="4529"/>
                  </a:cubicBezTo>
                  <a:cubicBezTo>
                    <a:pt x="42606" y="4529"/>
                    <a:pt x="49692" y="6351"/>
                    <a:pt x="49692" y="18092"/>
                  </a:cubicBezTo>
                  <a:cubicBezTo>
                    <a:pt x="49692" y="24368"/>
                    <a:pt x="46250" y="37932"/>
                    <a:pt x="38760" y="66273"/>
                  </a:cubicBezTo>
                  <a:cubicBezTo>
                    <a:pt x="35521" y="78825"/>
                    <a:pt x="28435" y="87327"/>
                    <a:pt x="19528" y="87327"/>
                  </a:cubicBezTo>
                  <a:cubicBezTo>
                    <a:pt x="18313" y="87327"/>
                    <a:pt x="13657" y="87327"/>
                    <a:pt x="9406" y="84696"/>
                  </a:cubicBezTo>
                  <a:cubicBezTo>
                    <a:pt x="14467" y="83683"/>
                    <a:pt x="18921" y="79432"/>
                    <a:pt x="18921" y="73764"/>
                  </a:cubicBezTo>
                  <a:cubicBezTo>
                    <a:pt x="18921" y="68298"/>
                    <a:pt x="14467" y="66678"/>
                    <a:pt x="11430" y="66678"/>
                  </a:cubicBezTo>
                  <a:cubicBezTo>
                    <a:pt x="5357" y="66678"/>
                    <a:pt x="296" y="71942"/>
                    <a:pt x="296" y="78420"/>
                  </a:cubicBezTo>
                  <a:cubicBezTo>
                    <a:pt x="296" y="87732"/>
                    <a:pt x="10418" y="91781"/>
                    <a:pt x="19326" y="91781"/>
                  </a:cubicBezTo>
                  <a:cubicBezTo>
                    <a:pt x="32687" y="91781"/>
                    <a:pt x="39975" y="77610"/>
                    <a:pt x="40582" y="76395"/>
                  </a:cubicBezTo>
                  <a:cubicBezTo>
                    <a:pt x="43011" y="83886"/>
                    <a:pt x="50299" y="91781"/>
                    <a:pt x="62446" y="91781"/>
                  </a:cubicBezTo>
                  <a:cubicBezTo>
                    <a:pt x="83297" y="91781"/>
                    <a:pt x="94836" y="65666"/>
                    <a:pt x="94836" y="60605"/>
                  </a:cubicBezTo>
                  <a:cubicBezTo>
                    <a:pt x="94836" y="58581"/>
                    <a:pt x="93014" y="58581"/>
                    <a:pt x="92407" y="58581"/>
                  </a:cubicBezTo>
                  <a:cubicBezTo>
                    <a:pt x="90585" y="58581"/>
                    <a:pt x="90180" y="59390"/>
                    <a:pt x="89775" y="60807"/>
                  </a:cubicBezTo>
                  <a:cubicBezTo>
                    <a:pt x="83095" y="82469"/>
                    <a:pt x="69329" y="87327"/>
                    <a:pt x="62850" y="87327"/>
                  </a:cubicBezTo>
                  <a:cubicBezTo>
                    <a:pt x="54955" y="87327"/>
                    <a:pt x="51716" y="80849"/>
                    <a:pt x="51716" y="73966"/>
                  </a:cubicBezTo>
                  <a:cubicBezTo>
                    <a:pt x="51716" y="69512"/>
                    <a:pt x="52931" y="65059"/>
                    <a:pt x="55158" y="56151"/>
                  </a:cubicBezTo>
                  <a:lnTo>
                    <a:pt x="62041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5" name="Freeform 1374">
              <a:extLst>
                <a:ext uri="{FF2B5EF4-FFF2-40B4-BE49-F238E27FC236}">
                  <a16:creationId xmlns:a16="http://schemas.microsoft.com/office/drawing/2014/main" id="{7C5AD4F0-3F3B-1C82-6B33-DF7AE12CA67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399203" y="4043312"/>
              <a:ext cx="42937" cy="95369"/>
            </a:xfrm>
            <a:custGeom>
              <a:avLst/>
              <a:gdLst>
                <a:gd name="csX0" fmla="*/ 39555 w 42937"/>
                <a:gd name="csY0" fmla="*/ 5462 h 95369"/>
                <a:gd name="csX1" fmla="*/ 33887 w 42937"/>
                <a:gd name="csY1" fmla="*/ 77 h 95369"/>
                <a:gd name="csX2" fmla="*/ 25951 w 42937"/>
                <a:gd name="csY2" fmla="*/ 7871 h 95369"/>
                <a:gd name="csX3" fmla="*/ 31619 w 42937"/>
                <a:gd name="csY3" fmla="*/ 13256 h 95369"/>
                <a:gd name="csX4" fmla="*/ 39555 w 42937"/>
                <a:gd name="csY4" fmla="*/ 5462 h 95369"/>
                <a:gd name="csX5" fmla="*/ 10647 w 42937"/>
                <a:gd name="csY5" fmla="*/ 77450 h 95369"/>
                <a:gd name="csX6" fmla="*/ 9371 w 42937"/>
                <a:gd name="csY6" fmla="*/ 83401 h 95369"/>
                <a:gd name="csX7" fmla="*/ 22834 w 42937"/>
                <a:gd name="csY7" fmla="*/ 95447 h 95369"/>
                <a:gd name="csX8" fmla="*/ 43240 w 42937"/>
                <a:gd name="csY8" fmla="*/ 73765 h 95369"/>
                <a:gd name="csX9" fmla="*/ 40972 w 42937"/>
                <a:gd name="csY9" fmla="*/ 71923 h 95369"/>
                <a:gd name="csX10" fmla="*/ 38280 w 42937"/>
                <a:gd name="csY10" fmla="*/ 74332 h 95369"/>
                <a:gd name="csX11" fmla="*/ 23259 w 42937"/>
                <a:gd name="csY11" fmla="*/ 91479 h 95369"/>
                <a:gd name="csX12" fmla="*/ 19716 w 42937"/>
                <a:gd name="csY12" fmla="*/ 86519 h 95369"/>
                <a:gd name="csX13" fmla="*/ 21983 w 42937"/>
                <a:gd name="csY13" fmla="*/ 77450 h 95369"/>
                <a:gd name="csX14" fmla="*/ 26518 w 42937"/>
                <a:gd name="csY14" fmla="*/ 66113 h 95369"/>
                <a:gd name="csX15" fmla="*/ 33462 w 42937"/>
                <a:gd name="csY15" fmla="*/ 48116 h 95369"/>
                <a:gd name="csX16" fmla="*/ 34312 w 42937"/>
                <a:gd name="csY16" fmla="*/ 43581 h 95369"/>
                <a:gd name="csX17" fmla="*/ 20850 w 42937"/>
                <a:gd name="csY17" fmla="*/ 31536 h 95369"/>
                <a:gd name="csX18" fmla="*/ 302 w 42937"/>
                <a:gd name="csY18" fmla="*/ 53217 h 95369"/>
                <a:gd name="csX19" fmla="*/ 2711 w 42937"/>
                <a:gd name="csY19" fmla="*/ 55060 h 95369"/>
                <a:gd name="csX20" fmla="*/ 5262 w 42937"/>
                <a:gd name="csY20" fmla="*/ 52792 h 95369"/>
                <a:gd name="csX21" fmla="*/ 20425 w 42937"/>
                <a:gd name="csY21" fmla="*/ 35504 h 95369"/>
                <a:gd name="csX22" fmla="*/ 23967 w 42937"/>
                <a:gd name="csY22" fmla="*/ 40464 h 95369"/>
                <a:gd name="csX23" fmla="*/ 19574 w 42937"/>
                <a:gd name="csY23" fmla="*/ 54635 h 95369"/>
                <a:gd name="csX24" fmla="*/ 10647 w 42937"/>
                <a:gd name="csY24" fmla="*/ 77450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5" y="5462"/>
                  </a:moveTo>
                  <a:cubicBezTo>
                    <a:pt x="39555" y="3194"/>
                    <a:pt x="37855" y="77"/>
                    <a:pt x="33887" y="77"/>
                  </a:cubicBezTo>
                  <a:cubicBezTo>
                    <a:pt x="30061" y="77"/>
                    <a:pt x="25951" y="3761"/>
                    <a:pt x="25951" y="7871"/>
                  </a:cubicBezTo>
                  <a:cubicBezTo>
                    <a:pt x="25951" y="10280"/>
                    <a:pt x="27793" y="13256"/>
                    <a:pt x="31619" y="13256"/>
                  </a:cubicBezTo>
                  <a:cubicBezTo>
                    <a:pt x="35729" y="13256"/>
                    <a:pt x="39555" y="9288"/>
                    <a:pt x="39555" y="5462"/>
                  </a:cubicBezTo>
                  <a:close/>
                  <a:moveTo>
                    <a:pt x="10647" y="77450"/>
                  </a:moveTo>
                  <a:cubicBezTo>
                    <a:pt x="10080" y="79292"/>
                    <a:pt x="9371" y="80992"/>
                    <a:pt x="9371" y="83401"/>
                  </a:cubicBezTo>
                  <a:cubicBezTo>
                    <a:pt x="9371" y="90062"/>
                    <a:pt x="15040" y="95447"/>
                    <a:pt x="22834" y="95447"/>
                  </a:cubicBezTo>
                  <a:cubicBezTo>
                    <a:pt x="37004" y="95447"/>
                    <a:pt x="43240" y="75891"/>
                    <a:pt x="43240" y="73765"/>
                  </a:cubicBezTo>
                  <a:cubicBezTo>
                    <a:pt x="43240" y="71923"/>
                    <a:pt x="41397" y="71923"/>
                    <a:pt x="40972" y="71923"/>
                  </a:cubicBezTo>
                  <a:cubicBezTo>
                    <a:pt x="38988" y="71923"/>
                    <a:pt x="38847" y="72773"/>
                    <a:pt x="38280" y="74332"/>
                  </a:cubicBezTo>
                  <a:cubicBezTo>
                    <a:pt x="35021" y="85669"/>
                    <a:pt x="28785" y="91479"/>
                    <a:pt x="23259" y="91479"/>
                  </a:cubicBezTo>
                  <a:cubicBezTo>
                    <a:pt x="20425" y="91479"/>
                    <a:pt x="19716" y="89637"/>
                    <a:pt x="19716" y="86519"/>
                  </a:cubicBezTo>
                  <a:cubicBezTo>
                    <a:pt x="19716" y="83260"/>
                    <a:pt x="20708" y="80567"/>
                    <a:pt x="21983" y="77450"/>
                  </a:cubicBezTo>
                  <a:cubicBezTo>
                    <a:pt x="23400" y="73623"/>
                    <a:pt x="24959" y="69797"/>
                    <a:pt x="26518" y="66113"/>
                  </a:cubicBezTo>
                  <a:cubicBezTo>
                    <a:pt x="27793" y="62712"/>
                    <a:pt x="32895" y="49816"/>
                    <a:pt x="33462" y="48116"/>
                  </a:cubicBezTo>
                  <a:cubicBezTo>
                    <a:pt x="33887" y="46699"/>
                    <a:pt x="34312" y="44998"/>
                    <a:pt x="34312" y="43581"/>
                  </a:cubicBezTo>
                  <a:cubicBezTo>
                    <a:pt x="34312" y="36921"/>
                    <a:pt x="28644" y="31536"/>
                    <a:pt x="20850" y="31536"/>
                  </a:cubicBezTo>
                  <a:cubicBezTo>
                    <a:pt x="6821" y="31536"/>
                    <a:pt x="302" y="50808"/>
                    <a:pt x="302" y="53217"/>
                  </a:cubicBezTo>
                  <a:cubicBezTo>
                    <a:pt x="302" y="55060"/>
                    <a:pt x="2286" y="55060"/>
                    <a:pt x="2711" y="55060"/>
                  </a:cubicBezTo>
                  <a:cubicBezTo>
                    <a:pt x="4695" y="55060"/>
                    <a:pt x="4837" y="54351"/>
                    <a:pt x="5262" y="52792"/>
                  </a:cubicBezTo>
                  <a:cubicBezTo>
                    <a:pt x="8946" y="40605"/>
                    <a:pt x="15181" y="35504"/>
                    <a:pt x="20425" y="35504"/>
                  </a:cubicBezTo>
                  <a:cubicBezTo>
                    <a:pt x="22692" y="35504"/>
                    <a:pt x="23967" y="36638"/>
                    <a:pt x="23967" y="40464"/>
                  </a:cubicBezTo>
                  <a:cubicBezTo>
                    <a:pt x="23967" y="43723"/>
                    <a:pt x="23117" y="45849"/>
                    <a:pt x="19574" y="54635"/>
                  </a:cubicBezTo>
                  <a:lnTo>
                    <a:pt x="10647" y="7745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6" name="Freeform 1375">
              <a:extLst>
                <a:ext uri="{FF2B5EF4-FFF2-40B4-BE49-F238E27FC236}">
                  <a16:creationId xmlns:a16="http://schemas.microsoft.com/office/drawing/2014/main" id="{1CC005CE-7CBA-1A1E-112C-B4F1795F8B2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477351" y="4085440"/>
              <a:ext cx="23685" cy="60529"/>
            </a:xfrm>
            <a:custGeom>
              <a:avLst/>
              <a:gdLst>
                <a:gd name="csX0" fmla="*/ 23991 w 23685"/>
                <a:gd name="csY0" fmla="*/ 21332 h 60529"/>
                <a:gd name="csX1" fmla="*/ 11035 w 23685"/>
                <a:gd name="csY1" fmla="*/ 75 h 60529"/>
                <a:gd name="csX2" fmla="*/ 305 w 23685"/>
                <a:gd name="csY2" fmla="*/ 10805 h 60529"/>
                <a:gd name="csX3" fmla="*/ 11035 w 23685"/>
                <a:gd name="csY3" fmla="*/ 21534 h 60529"/>
                <a:gd name="csX4" fmla="*/ 18120 w 23685"/>
                <a:gd name="csY4" fmla="*/ 18902 h 60529"/>
                <a:gd name="csX5" fmla="*/ 19132 w 23685"/>
                <a:gd name="csY5" fmla="*/ 18295 h 60529"/>
                <a:gd name="csX6" fmla="*/ 19537 w 23685"/>
                <a:gd name="csY6" fmla="*/ 21332 h 60529"/>
                <a:gd name="csX7" fmla="*/ 5771 w 23685"/>
                <a:gd name="csY7" fmla="*/ 55139 h 60529"/>
                <a:gd name="csX8" fmla="*/ 3544 w 23685"/>
                <a:gd name="csY8" fmla="*/ 58378 h 60529"/>
                <a:gd name="csX9" fmla="*/ 5569 w 23685"/>
                <a:gd name="csY9" fmla="*/ 60605 h 60529"/>
                <a:gd name="csX10" fmla="*/ 23991 w 23685"/>
                <a:gd name="csY10" fmla="*/ 21332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91" y="21332"/>
                  </a:moveTo>
                  <a:cubicBezTo>
                    <a:pt x="23991" y="7970"/>
                    <a:pt x="18930" y="75"/>
                    <a:pt x="11035" y="75"/>
                  </a:cubicBezTo>
                  <a:cubicBezTo>
                    <a:pt x="4354" y="75"/>
                    <a:pt x="305" y="5136"/>
                    <a:pt x="305" y="10805"/>
                  </a:cubicBezTo>
                  <a:cubicBezTo>
                    <a:pt x="305" y="16271"/>
                    <a:pt x="4354" y="21534"/>
                    <a:pt x="11035" y="21534"/>
                  </a:cubicBezTo>
                  <a:cubicBezTo>
                    <a:pt x="13464" y="21534"/>
                    <a:pt x="16096" y="20724"/>
                    <a:pt x="18120" y="18902"/>
                  </a:cubicBezTo>
                  <a:cubicBezTo>
                    <a:pt x="18727" y="18497"/>
                    <a:pt x="18930" y="18295"/>
                    <a:pt x="19132" y="18295"/>
                  </a:cubicBezTo>
                  <a:cubicBezTo>
                    <a:pt x="19335" y="18295"/>
                    <a:pt x="19537" y="18497"/>
                    <a:pt x="19537" y="21332"/>
                  </a:cubicBezTo>
                  <a:cubicBezTo>
                    <a:pt x="19537" y="36312"/>
                    <a:pt x="12452" y="48459"/>
                    <a:pt x="5771" y="55139"/>
                  </a:cubicBezTo>
                  <a:cubicBezTo>
                    <a:pt x="3544" y="57366"/>
                    <a:pt x="3544" y="57771"/>
                    <a:pt x="3544" y="58378"/>
                  </a:cubicBezTo>
                  <a:cubicBezTo>
                    <a:pt x="3544" y="59795"/>
                    <a:pt x="4556" y="60605"/>
                    <a:pt x="5569" y="60605"/>
                  </a:cubicBezTo>
                  <a:cubicBezTo>
                    <a:pt x="7796" y="60605"/>
                    <a:pt x="23991" y="45017"/>
                    <a:pt x="23991" y="2133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7" name="Freeform 1376">
              <a:extLst>
                <a:ext uri="{FF2B5EF4-FFF2-40B4-BE49-F238E27FC236}">
                  <a16:creationId xmlns:a16="http://schemas.microsoft.com/office/drawing/2014/main" id="{D21C3719-F39D-4123-902A-0A8994C0E83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555785" y="4017420"/>
              <a:ext cx="100815" cy="91705"/>
            </a:xfrm>
            <a:custGeom>
              <a:avLst/>
              <a:gdLst>
                <a:gd name="csX0" fmla="*/ 62054 w 100815"/>
                <a:gd name="csY0" fmla="*/ 28417 h 91705"/>
                <a:gd name="csX1" fmla="*/ 82096 w 100815"/>
                <a:gd name="csY1" fmla="*/ 4529 h 91705"/>
                <a:gd name="csX2" fmla="*/ 92218 w 100815"/>
                <a:gd name="csY2" fmla="*/ 7161 h 91705"/>
                <a:gd name="csX3" fmla="*/ 82501 w 100815"/>
                <a:gd name="csY3" fmla="*/ 18092 h 91705"/>
                <a:gd name="csX4" fmla="*/ 90193 w 100815"/>
                <a:gd name="csY4" fmla="*/ 25178 h 91705"/>
                <a:gd name="csX5" fmla="*/ 101125 w 100815"/>
                <a:gd name="csY5" fmla="*/ 13436 h 91705"/>
                <a:gd name="csX6" fmla="*/ 82298 w 100815"/>
                <a:gd name="csY6" fmla="*/ 75 h 91705"/>
                <a:gd name="csX7" fmla="*/ 61042 w 100815"/>
                <a:gd name="csY7" fmla="*/ 15461 h 91705"/>
                <a:gd name="csX8" fmla="*/ 39178 w 100815"/>
                <a:gd name="csY8" fmla="*/ 75 h 91705"/>
                <a:gd name="csX9" fmla="*/ 6585 w 100815"/>
                <a:gd name="csY9" fmla="*/ 31251 h 91705"/>
                <a:gd name="csX10" fmla="*/ 9015 w 100815"/>
                <a:gd name="csY10" fmla="*/ 33276 h 91705"/>
                <a:gd name="csX11" fmla="*/ 11646 w 100815"/>
                <a:gd name="csY11" fmla="*/ 31049 h 91705"/>
                <a:gd name="csX12" fmla="*/ 38773 w 100815"/>
                <a:gd name="csY12" fmla="*/ 4529 h 91705"/>
                <a:gd name="csX13" fmla="*/ 49705 w 100815"/>
                <a:gd name="csY13" fmla="*/ 18092 h 91705"/>
                <a:gd name="csX14" fmla="*/ 38773 w 100815"/>
                <a:gd name="csY14" fmla="*/ 66273 h 91705"/>
                <a:gd name="csX15" fmla="*/ 19542 w 100815"/>
                <a:gd name="csY15" fmla="*/ 87327 h 91705"/>
                <a:gd name="csX16" fmla="*/ 9419 w 100815"/>
                <a:gd name="csY16" fmla="*/ 84696 h 91705"/>
                <a:gd name="csX17" fmla="*/ 18934 w 100815"/>
                <a:gd name="csY17" fmla="*/ 73764 h 91705"/>
                <a:gd name="csX18" fmla="*/ 11444 w 100815"/>
                <a:gd name="csY18" fmla="*/ 66678 h 91705"/>
                <a:gd name="csX19" fmla="*/ 310 w 100815"/>
                <a:gd name="csY19" fmla="*/ 78420 h 91705"/>
                <a:gd name="csX20" fmla="*/ 19339 w 100815"/>
                <a:gd name="csY20" fmla="*/ 91781 h 91705"/>
                <a:gd name="csX21" fmla="*/ 40595 w 100815"/>
                <a:gd name="csY21" fmla="*/ 76395 h 91705"/>
                <a:gd name="csX22" fmla="*/ 62459 w 100815"/>
                <a:gd name="csY22" fmla="*/ 91781 h 91705"/>
                <a:gd name="csX23" fmla="*/ 94850 w 100815"/>
                <a:gd name="csY23" fmla="*/ 60605 h 91705"/>
                <a:gd name="csX24" fmla="*/ 92420 w 100815"/>
                <a:gd name="csY24" fmla="*/ 58581 h 91705"/>
                <a:gd name="csX25" fmla="*/ 89788 w 100815"/>
                <a:gd name="csY25" fmla="*/ 60807 h 91705"/>
                <a:gd name="csX26" fmla="*/ 62864 w 100815"/>
                <a:gd name="csY26" fmla="*/ 87327 h 91705"/>
                <a:gd name="csX27" fmla="*/ 51730 w 100815"/>
                <a:gd name="csY27" fmla="*/ 73966 h 91705"/>
                <a:gd name="csX28" fmla="*/ 55171 w 100815"/>
                <a:gd name="csY28" fmla="*/ 56151 h 91705"/>
                <a:gd name="csX29" fmla="*/ 62054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4" y="28417"/>
                  </a:moveTo>
                  <a:cubicBezTo>
                    <a:pt x="63269" y="23153"/>
                    <a:pt x="67925" y="4529"/>
                    <a:pt x="82096" y="4529"/>
                  </a:cubicBezTo>
                  <a:cubicBezTo>
                    <a:pt x="83108" y="4529"/>
                    <a:pt x="87967" y="4529"/>
                    <a:pt x="92218" y="7161"/>
                  </a:cubicBezTo>
                  <a:cubicBezTo>
                    <a:pt x="86549" y="8173"/>
                    <a:pt x="82501" y="13234"/>
                    <a:pt x="82501" y="18092"/>
                  </a:cubicBezTo>
                  <a:cubicBezTo>
                    <a:pt x="82501" y="21332"/>
                    <a:pt x="84727" y="25178"/>
                    <a:pt x="90193" y="25178"/>
                  </a:cubicBezTo>
                  <a:cubicBezTo>
                    <a:pt x="94647" y="25178"/>
                    <a:pt x="101125" y="21534"/>
                    <a:pt x="101125" y="13436"/>
                  </a:cubicBezTo>
                  <a:cubicBezTo>
                    <a:pt x="101125" y="2909"/>
                    <a:pt x="89181" y="75"/>
                    <a:pt x="82298" y="75"/>
                  </a:cubicBezTo>
                  <a:cubicBezTo>
                    <a:pt x="70557" y="75"/>
                    <a:pt x="63471" y="10805"/>
                    <a:pt x="61042" y="15461"/>
                  </a:cubicBezTo>
                  <a:cubicBezTo>
                    <a:pt x="55981" y="2100"/>
                    <a:pt x="45049" y="75"/>
                    <a:pt x="39178" y="75"/>
                  </a:cubicBezTo>
                  <a:cubicBezTo>
                    <a:pt x="18124" y="75"/>
                    <a:pt x="6585" y="26190"/>
                    <a:pt x="6585" y="31251"/>
                  </a:cubicBezTo>
                  <a:cubicBezTo>
                    <a:pt x="6585" y="33276"/>
                    <a:pt x="8610" y="33276"/>
                    <a:pt x="9015" y="33276"/>
                  </a:cubicBezTo>
                  <a:cubicBezTo>
                    <a:pt x="10634" y="33276"/>
                    <a:pt x="11241" y="32871"/>
                    <a:pt x="11646" y="31049"/>
                  </a:cubicBezTo>
                  <a:cubicBezTo>
                    <a:pt x="18529" y="9590"/>
                    <a:pt x="31890" y="4529"/>
                    <a:pt x="38773" y="4529"/>
                  </a:cubicBezTo>
                  <a:cubicBezTo>
                    <a:pt x="42620" y="4529"/>
                    <a:pt x="49705" y="6351"/>
                    <a:pt x="49705" y="18092"/>
                  </a:cubicBezTo>
                  <a:cubicBezTo>
                    <a:pt x="49705" y="24368"/>
                    <a:pt x="46264" y="37932"/>
                    <a:pt x="38773" y="66273"/>
                  </a:cubicBezTo>
                  <a:cubicBezTo>
                    <a:pt x="35534" y="78825"/>
                    <a:pt x="28449" y="87327"/>
                    <a:pt x="19542" y="87327"/>
                  </a:cubicBezTo>
                  <a:cubicBezTo>
                    <a:pt x="18327" y="87327"/>
                    <a:pt x="13671" y="87327"/>
                    <a:pt x="9419" y="84696"/>
                  </a:cubicBezTo>
                  <a:cubicBezTo>
                    <a:pt x="14480" y="83683"/>
                    <a:pt x="18934" y="79432"/>
                    <a:pt x="18934" y="73764"/>
                  </a:cubicBezTo>
                  <a:cubicBezTo>
                    <a:pt x="18934" y="68298"/>
                    <a:pt x="14480" y="66678"/>
                    <a:pt x="11444" y="66678"/>
                  </a:cubicBezTo>
                  <a:cubicBezTo>
                    <a:pt x="5371" y="66678"/>
                    <a:pt x="310" y="71942"/>
                    <a:pt x="310" y="78420"/>
                  </a:cubicBezTo>
                  <a:cubicBezTo>
                    <a:pt x="310" y="87732"/>
                    <a:pt x="10432" y="91781"/>
                    <a:pt x="19339" y="91781"/>
                  </a:cubicBezTo>
                  <a:cubicBezTo>
                    <a:pt x="32700" y="91781"/>
                    <a:pt x="39988" y="77610"/>
                    <a:pt x="40595" y="76395"/>
                  </a:cubicBezTo>
                  <a:cubicBezTo>
                    <a:pt x="43025" y="83886"/>
                    <a:pt x="50313" y="91781"/>
                    <a:pt x="62459" y="91781"/>
                  </a:cubicBezTo>
                  <a:cubicBezTo>
                    <a:pt x="83310" y="91781"/>
                    <a:pt x="94850" y="65666"/>
                    <a:pt x="94850" y="60605"/>
                  </a:cubicBezTo>
                  <a:cubicBezTo>
                    <a:pt x="94850" y="58581"/>
                    <a:pt x="93028" y="58581"/>
                    <a:pt x="92420" y="58581"/>
                  </a:cubicBezTo>
                  <a:cubicBezTo>
                    <a:pt x="90598" y="58581"/>
                    <a:pt x="90193" y="59390"/>
                    <a:pt x="89788" y="60807"/>
                  </a:cubicBezTo>
                  <a:cubicBezTo>
                    <a:pt x="83108" y="82469"/>
                    <a:pt x="69342" y="87327"/>
                    <a:pt x="62864" y="87327"/>
                  </a:cubicBezTo>
                  <a:cubicBezTo>
                    <a:pt x="54969" y="87327"/>
                    <a:pt x="51730" y="80849"/>
                    <a:pt x="51730" y="73966"/>
                  </a:cubicBezTo>
                  <a:cubicBezTo>
                    <a:pt x="51730" y="69512"/>
                    <a:pt x="52944" y="65059"/>
                    <a:pt x="55171" y="56151"/>
                  </a:cubicBezTo>
                  <a:lnTo>
                    <a:pt x="62054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8" name="Freeform 1377">
              <a:extLst>
                <a:ext uri="{FF2B5EF4-FFF2-40B4-BE49-F238E27FC236}">
                  <a16:creationId xmlns:a16="http://schemas.microsoft.com/office/drawing/2014/main" id="{35C73C40-C295-5FC4-FF8E-090D9643B9F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665615" y="4043312"/>
              <a:ext cx="62210" cy="122861"/>
            </a:xfrm>
            <a:custGeom>
              <a:avLst/>
              <a:gdLst>
                <a:gd name="csX0" fmla="*/ 62525 w 62210"/>
                <a:gd name="csY0" fmla="*/ 5462 h 122861"/>
                <a:gd name="csX1" fmla="*/ 56857 w 62210"/>
                <a:gd name="csY1" fmla="*/ 77 h 122861"/>
                <a:gd name="csX2" fmla="*/ 48921 w 62210"/>
                <a:gd name="csY2" fmla="*/ 7871 h 122861"/>
                <a:gd name="csX3" fmla="*/ 54590 w 62210"/>
                <a:gd name="csY3" fmla="*/ 13256 h 122861"/>
                <a:gd name="csX4" fmla="*/ 62525 w 62210"/>
                <a:gd name="csY4" fmla="*/ 5462 h 122861"/>
                <a:gd name="csX5" fmla="*/ 32483 w 62210"/>
                <a:gd name="csY5" fmla="*/ 100973 h 122861"/>
                <a:gd name="csX6" fmla="*/ 14203 w 62210"/>
                <a:gd name="csY6" fmla="*/ 118970 h 122861"/>
                <a:gd name="csX7" fmla="*/ 9101 w 62210"/>
                <a:gd name="csY7" fmla="*/ 118120 h 122861"/>
                <a:gd name="csX8" fmla="*/ 13919 w 62210"/>
                <a:gd name="csY8" fmla="*/ 110893 h 122861"/>
                <a:gd name="csX9" fmla="*/ 8393 w 62210"/>
                <a:gd name="csY9" fmla="*/ 105650 h 122861"/>
                <a:gd name="csX10" fmla="*/ 315 w 62210"/>
                <a:gd name="csY10" fmla="*/ 114010 h 122861"/>
                <a:gd name="csX11" fmla="*/ 14344 w 62210"/>
                <a:gd name="csY11" fmla="*/ 122938 h 122861"/>
                <a:gd name="csX12" fmla="*/ 43820 w 62210"/>
                <a:gd name="csY12" fmla="*/ 100548 h 122861"/>
                <a:gd name="csX13" fmla="*/ 56574 w 62210"/>
                <a:gd name="csY13" fmla="*/ 49816 h 122861"/>
                <a:gd name="csX14" fmla="*/ 57282 w 62210"/>
                <a:gd name="csY14" fmla="*/ 44857 h 122861"/>
                <a:gd name="csX15" fmla="*/ 42119 w 62210"/>
                <a:gd name="csY15" fmla="*/ 31536 h 122861"/>
                <a:gd name="csX16" fmla="*/ 17320 w 62210"/>
                <a:gd name="csY16" fmla="*/ 53217 h 122861"/>
                <a:gd name="csX17" fmla="*/ 19729 w 62210"/>
                <a:gd name="csY17" fmla="*/ 55060 h 122861"/>
                <a:gd name="csX18" fmla="*/ 22564 w 62210"/>
                <a:gd name="csY18" fmla="*/ 52509 h 122861"/>
                <a:gd name="csX19" fmla="*/ 41694 w 62210"/>
                <a:gd name="csY19" fmla="*/ 35504 h 122861"/>
                <a:gd name="csX20" fmla="*/ 46512 w 62210"/>
                <a:gd name="csY20" fmla="*/ 42448 h 122861"/>
                <a:gd name="csX21" fmla="*/ 46087 w 62210"/>
                <a:gd name="csY21" fmla="*/ 46699 h 122861"/>
                <a:gd name="csX22" fmla="*/ 32483 w 62210"/>
                <a:gd name="csY22" fmla="*/ 100973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25" y="5462"/>
                  </a:moveTo>
                  <a:cubicBezTo>
                    <a:pt x="62525" y="3053"/>
                    <a:pt x="60683" y="77"/>
                    <a:pt x="56857" y="77"/>
                  </a:cubicBezTo>
                  <a:cubicBezTo>
                    <a:pt x="52748" y="77"/>
                    <a:pt x="48921" y="4045"/>
                    <a:pt x="48921" y="7871"/>
                  </a:cubicBezTo>
                  <a:cubicBezTo>
                    <a:pt x="48921" y="10138"/>
                    <a:pt x="50622" y="13256"/>
                    <a:pt x="54590" y="13256"/>
                  </a:cubicBezTo>
                  <a:cubicBezTo>
                    <a:pt x="58416" y="13256"/>
                    <a:pt x="62525" y="9571"/>
                    <a:pt x="62525" y="5462"/>
                  </a:cubicBezTo>
                  <a:close/>
                  <a:moveTo>
                    <a:pt x="32483" y="100973"/>
                  </a:moveTo>
                  <a:cubicBezTo>
                    <a:pt x="30074" y="110751"/>
                    <a:pt x="22564" y="118970"/>
                    <a:pt x="14203" y="118970"/>
                  </a:cubicBezTo>
                  <a:cubicBezTo>
                    <a:pt x="12361" y="118970"/>
                    <a:pt x="10660" y="118687"/>
                    <a:pt x="9101" y="118120"/>
                  </a:cubicBezTo>
                  <a:cubicBezTo>
                    <a:pt x="12786" y="116419"/>
                    <a:pt x="13919" y="113018"/>
                    <a:pt x="13919" y="110893"/>
                  </a:cubicBezTo>
                  <a:cubicBezTo>
                    <a:pt x="13919" y="107492"/>
                    <a:pt x="11227" y="105650"/>
                    <a:pt x="8393" y="105650"/>
                  </a:cubicBezTo>
                  <a:cubicBezTo>
                    <a:pt x="4000" y="105650"/>
                    <a:pt x="315" y="109476"/>
                    <a:pt x="315" y="114010"/>
                  </a:cubicBezTo>
                  <a:cubicBezTo>
                    <a:pt x="315" y="119395"/>
                    <a:pt x="5842" y="122938"/>
                    <a:pt x="14344" y="122938"/>
                  </a:cubicBezTo>
                  <a:cubicBezTo>
                    <a:pt x="22847" y="122938"/>
                    <a:pt x="39427" y="117837"/>
                    <a:pt x="43820" y="100548"/>
                  </a:cubicBezTo>
                  <a:lnTo>
                    <a:pt x="56574" y="49816"/>
                  </a:lnTo>
                  <a:cubicBezTo>
                    <a:pt x="56999" y="48258"/>
                    <a:pt x="57282" y="46982"/>
                    <a:pt x="57282" y="44857"/>
                  </a:cubicBezTo>
                  <a:cubicBezTo>
                    <a:pt x="57282" y="37063"/>
                    <a:pt x="50622" y="31536"/>
                    <a:pt x="42119" y="31536"/>
                  </a:cubicBezTo>
                  <a:cubicBezTo>
                    <a:pt x="26390" y="31536"/>
                    <a:pt x="17320" y="51234"/>
                    <a:pt x="17320" y="53217"/>
                  </a:cubicBezTo>
                  <a:cubicBezTo>
                    <a:pt x="17320" y="55060"/>
                    <a:pt x="19304" y="55060"/>
                    <a:pt x="19729" y="55060"/>
                  </a:cubicBezTo>
                  <a:cubicBezTo>
                    <a:pt x="21430" y="55060"/>
                    <a:pt x="21572" y="54635"/>
                    <a:pt x="22564" y="52509"/>
                  </a:cubicBezTo>
                  <a:cubicBezTo>
                    <a:pt x="26106" y="44290"/>
                    <a:pt x="33475" y="35504"/>
                    <a:pt x="41694" y="35504"/>
                  </a:cubicBezTo>
                  <a:cubicBezTo>
                    <a:pt x="45237" y="35504"/>
                    <a:pt x="46512" y="37913"/>
                    <a:pt x="46512" y="42448"/>
                  </a:cubicBezTo>
                  <a:cubicBezTo>
                    <a:pt x="46512" y="44006"/>
                    <a:pt x="46229" y="45990"/>
                    <a:pt x="46087" y="46699"/>
                  </a:cubicBezTo>
                  <a:lnTo>
                    <a:pt x="32483" y="10097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9" name="Freeform 1378">
              <a:extLst>
                <a:ext uri="{FF2B5EF4-FFF2-40B4-BE49-F238E27FC236}">
                  <a16:creationId xmlns:a16="http://schemas.microsoft.com/office/drawing/2014/main" id="{B4291FAF-01CA-128D-24EA-317C96CC078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762454" y="3955068"/>
              <a:ext cx="46966" cy="202440"/>
            </a:xfrm>
            <a:custGeom>
              <a:avLst/>
              <a:gdLst>
                <a:gd name="csX0" fmla="*/ 47286 w 46966"/>
                <a:gd name="csY0" fmla="*/ 101296 h 202440"/>
                <a:gd name="csX1" fmla="*/ 33925 w 46966"/>
                <a:gd name="csY1" fmla="*/ 38134 h 202440"/>
                <a:gd name="csX2" fmla="*/ 2344 w 46966"/>
                <a:gd name="csY2" fmla="*/ 75 h 202440"/>
                <a:gd name="csX3" fmla="*/ 320 w 46966"/>
                <a:gd name="csY3" fmla="*/ 2100 h 202440"/>
                <a:gd name="csX4" fmla="*/ 4166 w 46966"/>
                <a:gd name="csY4" fmla="*/ 6756 h 202440"/>
                <a:gd name="csX5" fmla="*/ 35544 w 46966"/>
                <a:gd name="csY5" fmla="*/ 101296 h 202440"/>
                <a:gd name="csX6" fmla="*/ 2951 w 46966"/>
                <a:gd name="csY6" fmla="*/ 197050 h 202440"/>
                <a:gd name="csX7" fmla="*/ 320 w 46966"/>
                <a:gd name="csY7" fmla="*/ 200492 h 202440"/>
                <a:gd name="csX8" fmla="*/ 2344 w 46966"/>
                <a:gd name="csY8" fmla="*/ 202516 h 202440"/>
                <a:gd name="csX9" fmla="*/ 34532 w 46966"/>
                <a:gd name="csY9" fmla="*/ 163040 h 202440"/>
                <a:gd name="csX10" fmla="*/ 47286 w 46966"/>
                <a:gd name="csY10" fmla="*/ 101296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86" y="101296"/>
                  </a:moveTo>
                  <a:cubicBezTo>
                    <a:pt x="47286" y="85505"/>
                    <a:pt x="45059" y="61010"/>
                    <a:pt x="33925" y="38134"/>
                  </a:cubicBezTo>
                  <a:cubicBezTo>
                    <a:pt x="21778" y="13234"/>
                    <a:pt x="4368" y="75"/>
                    <a:pt x="2344" y="75"/>
                  </a:cubicBezTo>
                  <a:cubicBezTo>
                    <a:pt x="1129" y="75"/>
                    <a:pt x="320" y="885"/>
                    <a:pt x="320" y="2100"/>
                  </a:cubicBezTo>
                  <a:cubicBezTo>
                    <a:pt x="320" y="2707"/>
                    <a:pt x="320" y="3112"/>
                    <a:pt x="4166" y="6756"/>
                  </a:cubicBezTo>
                  <a:cubicBezTo>
                    <a:pt x="24005" y="26797"/>
                    <a:pt x="35544" y="58986"/>
                    <a:pt x="35544" y="101296"/>
                  </a:cubicBezTo>
                  <a:cubicBezTo>
                    <a:pt x="35544" y="135913"/>
                    <a:pt x="28054" y="171543"/>
                    <a:pt x="2951" y="197050"/>
                  </a:cubicBezTo>
                  <a:cubicBezTo>
                    <a:pt x="320" y="199479"/>
                    <a:pt x="320" y="199884"/>
                    <a:pt x="320" y="200492"/>
                  </a:cubicBezTo>
                  <a:cubicBezTo>
                    <a:pt x="320" y="201706"/>
                    <a:pt x="1129" y="202516"/>
                    <a:pt x="2344" y="202516"/>
                  </a:cubicBezTo>
                  <a:cubicBezTo>
                    <a:pt x="4368" y="202516"/>
                    <a:pt x="22588" y="188750"/>
                    <a:pt x="34532" y="163040"/>
                  </a:cubicBezTo>
                  <a:cubicBezTo>
                    <a:pt x="44857" y="140772"/>
                    <a:pt x="47286" y="118301"/>
                    <a:pt x="47286" y="101296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0" name="Rectangle 1379">
              <a:extLst>
                <a:ext uri="{FF2B5EF4-FFF2-40B4-BE49-F238E27FC236}">
                  <a16:creationId xmlns:a16="http://schemas.microsoft.com/office/drawing/2014/main" id="{42BD91E8-ADB1-EB13-2364-34DB87AC9F7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994725" y="4189192"/>
              <a:ext cx="936453" cy="8097"/>
            </a:xfrm>
            <a:prstGeom prst="rect">
              <a:avLst/>
            </a:pr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1" name="Freeform 1380">
              <a:extLst>
                <a:ext uri="{FF2B5EF4-FFF2-40B4-BE49-F238E27FC236}">
                  <a16:creationId xmlns:a16="http://schemas.microsoft.com/office/drawing/2014/main" id="{88C1C27E-FD03-18CD-D01D-24DE742E5C4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988247" y="4293237"/>
              <a:ext cx="105674" cy="128752"/>
            </a:xfrm>
            <a:custGeom>
              <a:avLst/>
              <a:gdLst>
                <a:gd name="csX0" fmla="*/ 15870 w 105674"/>
                <a:gd name="csY0" fmla="*/ 114265 h 128752"/>
                <a:gd name="csX1" fmla="*/ 4938 w 105674"/>
                <a:gd name="csY1" fmla="*/ 122566 h 128752"/>
                <a:gd name="csX2" fmla="*/ 282 w 105674"/>
                <a:gd name="csY2" fmla="*/ 126412 h 128752"/>
                <a:gd name="csX3" fmla="*/ 2914 w 105674"/>
                <a:gd name="csY3" fmla="*/ 128841 h 128752"/>
                <a:gd name="csX4" fmla="*/ 19919 w 105674"/>
                <a:gd name="csY4" fmla="*/ 128234 h 128752"/>
                <a:gd name="csX5" fmla="*/ 39961 w 105674"/>
                <a:gd name="csY5" fmla="*/ 128841 h 128752"/>
                <a:gd name="csX6" fmla="*/ 43605 w 105674"/>
                <a:gd name="csY6" fmla="*/ 124792 h 128752"/>
                <a:gd name="csX7" fmla="*/ 38746 w 105674"/>
                <a:gd name="csY7" fmla="*/ 122566 h 128752"/>
                <a:gd name="csX8" fmla="*/ 28624 w 105674"/>
                <a:gd name="csY8" fmla="*/ 119326 h 128752"/>
                <a:gd name="csX9" fmla="*/ 38544 w 105674"/>
                <a:gd name="csY9" fmla="*/ 78838 h 128752"/>
                <a:gd name="csX10" fmla="*/ 57168 w 105674"/>
                <a:gd name="csY10" fmla="*/ 91795 h 128752"/>
                <a:gd name="csX11" fmla="*/ 105956 w 105674"/>
                <a:gd name="csY11" fmla="*/ 32479 h 128752"/>
                <a:gd name="csX12" fmla="*/ 79032 w 105674"/>
                <a:gd name="csY12" fmla="*/ 89 h 128752"/>
                <a:gd name="csX13" fmla="*/ 52512 w 105674"/>
                <a:gd name="csY13" fmla="*/ 15272 h 128752"/>
                <a:gd name="csX14" fmla="*/ 34292 w 105674"/>
                <a:gd name="csY14" fmla="*/ 89 h 128752"/>
                <a:gd name="csX15" fmla="*/ 19312 w 105674"/>
                <a:gd name="csY15" fmla="*/ 11628 h 128752"/>
                <a:gd name="csX16" fmla="*/ 13036 w 105674"/>
                <a:gd name="csY16" fmla="*/ 31265 h 128752"/>
                <a:gd name="csX17" fmla="*/ 15465 w 105674"/>
                <a:gd name="csY17" fmla="*/ 33289 h 128752"/>
                <a:gd name="csX18" fmla="*/ 18907 w 105674"/>
                <a:gd name="csY18" fmla="*/ 28633 h 128752"/>
                <a:gd name="csX19" fmla="*/ 33685 w 105674"/>
                <a:gd name="csY19" fmla="*/ 4543 h 128752"/>
                <a:gd name="csX20" fmla="*/ 39961 w 105674"/>
                <a:gd name="csY20" fmla="*/ 13855 h 128752"/>
                <a:gd name="csX21" fmla="*/ 38544 w 105674"/>
                <a:gd name="csY21" fmla="*/ 24179 h 128752"/>
                <a:gd name="csX22" fmla="*/ 15870 w 105674"/>
                <a:gd name="csY22" fmla="*/ 114265 h 128752"/>
                <a:gd name="csX23" fmla="*/ 51500 w 105674"/>
                <a:gd name="csY23" fmla="*/ 26406 h 128752"/>
                <a:gd name="csX24" fmla="*/ 62027 w 105674"/>
                <a:gd name="csY24" fmla="*/ 12235 h 128752"/>
                <a:gd name="csX25" fmla="*/ 78424 w 105674"/>
                <a:gd name="csY25" fmla="*/ 4543 h 128752"/>
                <a:gd name="csX26" fmla="*/ 91381 w 105674"/>
                <a:gd name="csY26" fmla="*/ 23572 h 128752"/>
                <a:gd name="csX27" fmla="*/ 81056 w 105674"/>
                <a:gd name="csY27" fmla="*/ 66489 h 128752"/>
                <a:gd name="csX28" fmla="*/ 56966 w 105674"/>
                <a:gd name="csY28" fmla="*/ 87341 h 128752"/>
                <a:gd name="csX29" fmla="*/ 40973 w 105674"/>
                <a:gd name="csY29" fmla="*/ 69324 h 128752"/>
                <a:gd name="csX30" fmla="*/ 41580 w 105674"/>
                <a:gd name="csY30" fmla="*/ 66085 h 128752"/>
                <a:gd name="csX31" fmla="*/ 51500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0" y="114265"/>
                  </a:moveTo>
                  <a:cubicBezTo>
                    <a:pt x="14251" y="121148"/>
                    <a:pt x="13846" y="122566"/>
                    <a:pt x="4938" y="122566"/>
                  </a:cubicBezTo>
                  <a:cubicBezTo>
                    <a:pt x="2509" y="122566"/>
                    <a:pt x="282" y="122566"/>
                    <a:pt x="282" y="126412"/>
                  </a:cubicBezTo>
                  <a:cubicBezTo>
                    <a:pt x="282" y="128031"/>
                    <a:pt x="1295" y="128841"/>
                    <a:pt x="2914" y="128841"/>
                  </a:cubicBezTo>
                  <a:cubicBezTo>
                    <a:pt x="8380" y="128841"/>
                    <a:pt x="14251" y="128234"/>
                    <a:pt x="19919" y="128234"/>
                  </a:cubicBezTo>
                  <a:cubicBezTo>
                    <a:pt x="26600" y="128234"/>
                    <a:pt x="33483" y="128841"/>
                    <a:pt x="39961" y="128841"/>
                  </a:cubicBezTo>
                  <a:cubicBezTo>
                    <a:pt x="40973" y="128841"/>
                    <a:pt x="43605" y="128841"/>
                    <a:pt x="43605" y="124792"/>
                  </a:cubicBezTo>
                  <a:cubicBezTo>
                    <a:pt x="43605" y="122566"/>
                    <a:pt x="41580" y="122566"/>
                    <a:pt x="38746" y="122566"/>
                  </a:cubicBezTo>
                  <a:cubicBezTo>
                    <a:pt x="28624" y="122566"/>
                    <a:pt x="28624" y="121148"/>
                    <a:pt x="28624" y="119326"/>
                  </a:cubicBezTo>
                  <a:cubicBezTo>
                    <a:pt x="28624" y="116897"/>
                    <a:pt x="37127" y="83899"/>
                    <a:pt x="38544" y="78838"/>
                  </a:cubicBezTo>
                  <a:cubicBezTo>
                    <a:pt x="41175" y="84709"/>
                    <a:pt x="46844" y="91795"/>
                    <a:pt x="57168" y="91795"/>
                  </a:cubicBezTo>
                  <a:cubicBezTo>
                    <a:pt x="80651" y="91795"/>
                    <a:pt x="105956" y="62238"/>
                    <a:pt x="105956" y="32479"/>
                  </a:cubicBezTo>
                  <a:cubicBezTo>
                    <a:pt x="105956" y="13450"/>
                    <a:pt x="94417" y="89"/>
                    <a:pt x="79032" y="89"/>
                  </a:cubicBezTo>
                  <a:cubicBezTo>
                    <a:pt x="68910" y="89"/>
                    <a:pt x="59193" y="7377"/>
                    <a:pt x="52512" y="15272"/>
                  </a:cubicBezTo>
                  <a:cubicBezTo>
                    <a:pt x="50488" y="4340"/>
                    <a:pt x="41783" y="89"/>
                    <a:pt x="34292" y="89"/>
                  </a:cubicBezTo>
                  <a:cubicBezTo>
                    <a:pt x="24980" y="89"/>
                    <a:pt x="21134" y="7984"/>
                    <a:pt x="19312" y="11628"/>
                  </a:cubicBezTo>
                  <a:cubicBezTo>
                    <a:pt x="15668" y="18511"/>
                    <a:pt x="13036" y="30657"/>
                    <a:pt x="13036" y="31265"/>
                  </a:cubicBezTo>
                  <a:cubicBezTo>
                    <a:pt x="13036" y="33289"/>
                    <a:pt x="15060" y="33289"/>
                    <a:pt x="15465" y="33289"/>
                  </a:cubicBezTo>
                  <a:cubicBezTo>
                    <a:pt x="17490" y="33289"/>
                    <a:pt x="17692" y="33087"/>
                    <a:pt x="18907" y="28633"/>
                  </a:cubicBezTo>
                  <a:cubicBezTo>
                    <a:pt x="22348" y="14260"/>
                    <a:pt x="26397" y="4543"/>
                    <a:pt x="33685" y="4543"/>
                  </a:cubicBezTo>
                  <a:cubicBezTo>
                    <a:pt x="37127" y="4543"/>
                    <a:pt x="39961" y="6162"/>
                    <a:pt x="39961" y="13855"/>
                  </a:cubicBezTo>
                  <a:cubicBezTo>
                    <a:pt x="39961" y="18511"/>
                    <a:pt x="39353" y="20738"/>
                    <a:pt x="38544" y="24179"/>
                  </a:cubicBezTo>
                  <a:lnTo>
                    <a:pt x="15870" y="114265"/>
                  </a:lnTo>
                  <a:close/>
                  <a:moveTo>
                    <a:pt x="51500" y="26406"/>
                  </a:moveTo>
                  <a:cubicBezTo>
                    <a:pt x="52917" y="20940"/>
                    <a:pt x="58383" y="15272"/>
                    <a:pt x="62027" y="12235"/>
                  </a:cubicBezTo>
                  <a:cubicBezTo>
                    <a:pt x="69112" y="5960"/>
                    <a:pt x="74983" y="4543"/>
                    <a:pt x="78424" y="4543"/>
                  </a:cubicBezTo>
                  <a:cubicBezTo>
                    <a:pt x="86522" y="4543"/>
                    <a:pt x="91381" y="11628"/>
                    <a:pt x="91381" y="23572"/>
                  </a:cubicBezTo>
                  <a:cubicBezTo>
                    <a:pt x="91381" y="35516"/>
                    <a:pt x="84700" y="58797"/>
                    <a:pt x="81056" y="66489"/>
                  </a:cubicBezTo>
                  <a:cubicBezTo>
                    <a:pt x="74173" y="80660"/>
                    <a:pt x="64456" y="87341"/>
                    <a:pt x="56966" y="87341"/>
                  </a:cubicBezTo>
                  <a:cubicBezTo>
                    <a:pt x="43605" y="87341"/>
                    <a:pt x="40973" y="70538"/>
                    <a:pt x="40973" y="69324"/>
                  </a:cubicBezTo>
                  <a:cubicBezTo>
                    <a:pt x="40973" y="68919"/>
                    <a:pt x="40973" y="68514"/>
                    <a:pt x="41580" y="66085"/>
                  </a:cubicBezTo>
                  <a:lnTo>
                    <a:pt x="51500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2" name="Freeform 1381">
              <a:extLst>
                <a:ext uri="{FF2B5EF4-FFF2-40B4-BE49-F238E27FC236}">
                  <a16:creationId xmlns:a16="http://schemas.microsoft.com/office/drawing/2014/main" id="{794421D3-6990-14DE-9739-A64175197FF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116620" y="4230885"/>
              <a:ext cx="46966" cy="202440"/>
            </a:xfrm>
            <a:custGeom>
              <a:avLst/>
              <a:gdLst>
                <a:gd name="csX0" fmla="*/ 47254 w 46966"/>
                <a:gd name="csY0" fmla="*/ 200505 h 202440"/>
                <a:gd name="csX1" fmla="*/ 43812 w 46966"/>
                <a:gd name="csY1" fmla="*/ 196052 h 202440"/>
                <a:gd name="csX2" fmla="*/ 12029 w 46966"/>
                <a:gd name="csY2" fmla="*/ 101309 h 202440"/>
                <a:gd name="csX3" fmla="*/ 44622 w 46966"/>
                <a:gd name="csY3" fmla="*/ 5555 h 202440"/>
                <a:gd name="csX4" fmla="*/ 47254 w 46966"/>
                <a:gd name="csY4" fmla="*/ 2113 h 202440"/>
                <a:gd name="csX5" fmla="*/ 45229 w 46966"/>
                <a:gd name="csY5" fmla="*/ 89 h 202440"/>
                <a:gd name="csX6" fmla="*/ 13041 w 46966"/>
                <a:gd name="csY6" fmla="*/ 39565 h 202440"/>
                <a:gd name="csX7" fmla="*/ 287 w 46966"/>
                <a:gd name="csY7" fmla="*/ 101309 h 202440"/>
                <a:gd name="csX8" fmla="*/ 13648 w 46966"/>
                <a:gd name="csY8" fmla="*/ 164471 h 202440"/>
                <a:gd name="csX9" fmla="*/ 45229 w 46966"/>
                <a:gd name="csY9" fmla="*/ 202530 h 202440"/>
                <a:gd name="csX10" fmla="*/ 47254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4" y="200505"/>
                  </a:moveTo>
                  <a:cubicBezTo>
                    <a:pt x="47254" y="199898"/>
                    <a:pt x="47254" y="199493"/>
                    <a:pt x="43812" y="196052"/>
                  </a:cubicBezTo>
                  <a:cubicBezTo>
                    <a:pt x="18507" y="170544"/>
                    <a:pt x="12029" y="132283"/>
                    <a:pt x="12029" y="101309"/>
                  </a:cubicBezTo>
                  <a:cubicBezTo>
                    <a:pt x="12029" y="66085"/>
                    <a:pt x="19722" y="30860"/>
                    <a:pt x="44622" y="5555"/>
                  </a:cubicBezTo>
                  <a:cubicBezTo>
                    <a:pt x="47254" y="3125"/>
                    <a:pt x="47254" y="2721"/>
                    <a:pt x="47254" y="2113"/>
                  </a:cubicBezTo>
                  <a:cubicBezTo>
                    <a:pt x="47254" y="696"/>
                    <a:pt x="46444" y="89"/>
                    <a:pt x="45229" y="89"/>
                  </a:cubicBezTo>
                  <a:cubicBezTo>
                    <a:pt x="43205" y="89"/>
                    <a:pt x="24985" y="13855"/>
                    <a:pt x="13041" y="39565"/>
                  </a:cubicBezTo>
                  <a:cubicBezTo>
                    <a:pt x="2717" y="61833"/>
                    <a:pt x="287" y="84304"/>
                    <a:pt x="287" y="101309"/>
                  </a:cubicBezTo>
                  <a:cubicBezTo>
                    <a:pt x="287" y="117100"/>
                    <a:pt x="2514" y="141595"/>
                    <a:pt x="13648" y="164471"/>
                  </a:cubicBezTo>
                  <a:cubicBezTo>
                    <a:pt x="25795" y="189371"/>
                    <a:pt x="43205" y="202530"/>
                    <a:pt x="45229" y="202530"/>
                  </a:cubicBezTo>
                  <a:cubicBezTo>
                    <a:pt x="46444" y="202530"/>
                    <a:pt x="47254" y="201922"/>
                    <a:pt x="47254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3" name="Freeform 1382">
              <a:extLst>
                <a:ext uri="{FF2B5EF4-FFF2-40B4-BE49-F238E27FC236}">
                  <a16:creationId xmlns:a16="http://schemas.microsoft.com/office/drawing/2014/main" id="{84C807EB-1F88-2DF3-1C02-60C15E6051E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181176" y="4293237"/>
              <a:ext cx="100815" cy="91705"/>
            </a:xfrm>
            <a:custGeom>
              <a:avLst/>
              <a:gdLst>
                <a:gd name="csX0" fmla="*/ 62036 w 100815"/>
                <a:gd name="csY0" fmla="*/ 28431 h 91705"/>
                <a:gd name="csX1" fmla="*/ 82077 w 100815"/>
                <a:gd name="csY1" fmla="*/ 4543 h 91705"/>
                <a:gd name="csX2" fmla="*/ 92199 w 100815"/>
                <a:gd name="csY2" fmla="*/ 7174 h 91705"/>
                <a:gd name="csX3" fmla="*/ 82482 w 100815"/>
                <a:gd name="csY3" fmla="*/ 18106 h 91705"/>
                <a:gd name="csX4" fmla="*/ 90175 w 100815"/>
                <a:gd name="csY4" fmla="*/ 25191 h 91705"/>
                <a:gd name="csX5" fmla="*/ 101107 w 100815"/>
                <a:gd name="csY5" fmla="*/ 13450 h 91705"/>
                <a:gd name="csX6" fmla="*/ 82280 w 100815"/>
                <a:gd name="csY6" fmla="*/ 89 h 91705"/>
                <a:gd name="csX7" fmla="*/ 61023 w 100815"/>
                <a:gd name="csY7" fmla="*/ 15474 h 91705"/>
                <a:gd name="csX8" fmla="*/ 39160 w 100815"/>
                <a:gd name="csY8" fmla="*/ 89 h 91705"/>
                <a:gd name="csX9" fmla="*/ 6567 w 100815"/>
                <a:gd name="csY9" fmla="*/ 31265 h 91705"/>
                <a:gd name="csX10" fmla="*/ 8996 w 100815"/>
                <a:gd name="csY10" fmla="*/ 33289 h 91705"/>
                <a:gd name="csX11" fmla="*/ 11628 w 100815"/>
                <a:gd name="csY11" fmla="*/ 31062 h 91705"/>
                <a:gd name="csX12" fmla="*/ 38755 w 100815"/>
                <a:gd name="csY12" fmla="*/ 4543 h 91705"/>
                <a:gd name="csX13" fmla="*/ 49687 w 100815"/>
                <a:gd name="csY13" fmla="*/ 18106 h 91705"/>
                <a:gd name="csX14" fmla="*/ 38755 w 100815"/>
                <a:gd name="csY14" fmla="*/ 66287 h 91705"/>
                <a:gd name="csX15" fmla="*/ 19523 w 100815"/>
                <a:gd name="csY15" fmla="*/ 87341 h 91705"/>
                <a:gd name="csX16" fmla="*/ 9401 w 100815"/>
                <a:gd name="csY16" fmla="*/ 84709 h 91705"/>
                <a:gd name="csX17" fmla="*/ 18916 w 100815"/>
                <a:gd name="csY17" fmla="*/ 73777 h 91705"/>
                <a:gd name="csX18" fmla="*/ 11425 w 100815"/>
                <a:gd name="csY18" fmla="*/ 66692 h 91705"/>
                <a:gd name="csX19" fmla="*/ 291 w 100815"/>
                <a:gd name="csY19" fmla="*/ 78433 h 91705"/>
                <a:gd name="csX20" fmla="*/ 19321 w 100815"/>
                <a:gd name="csY20" fmla="*/ 91795 h 91705"/>
                <a:gd name="csX21" fmla="*/ 40577 w 100815"/>
                <a:gd name="csY21" fmla="*/ 76409 h 91705"/>
                <a:gd name="csX22" fmla="*/ 62441 w 100815"/>
                <a:gd name="csY22" fmla="*/ 91795 h 91705"/>
                <a:gd name="csX23" fmla="*/ 94831 w 100815"/>
                <a:gd name="csY23" fmla="*/ 60619 h 91705"/>
                <a:gd name="csX24" fmla="*/ 92402 w 100815"/>
                <a:gd name="csY24" fmla="*/ 58594 h 91705"/>
                <a:gd name="csX25" fmla="*/ 89770 w 100815"/>
                <a:gd name="csY25" fmla="*/ 60821 h 91705"/>
                <a:gd name="csX26" fmla="*/ 62845 w 100815"/>
                <a:gd name="csY26" fmla="*/ 87341 h 91705"/>
                <a:gd name="csX27" fmla="*/ 51711 w 100815"/>
                <a:gd name="csY27" fmla="*/ 73980 h 91705"/>
                <a:gd name="csX28" fmla="*/ 55153 w 100815"/>
                <a:gd name="csY28" fmla="*/ 56165 h 91705"/>
                <a:gd name="csX29" fmla="*/ 62036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36" y="28431"/>
                  </a:moveTo>
                  <a:cubicBezTo>
                    <a:pt x="63250" y="23167"/>
                    <a:pt x="67906" y="4543"/>
                    <a:pt x="82077" y="4543"/>
                  </a:cubicBezTo>
                  <a:cubicBezTo>
                    <a:pt x="83090" y="4543"/>
                    <a:pt x="87948" y="4543"/>
                    <a:pt x="92199" y="7174"/>
                  </a:cubicBezTo>
                  <a:cubicBezTo>
                    <a:pt x="86531" y="8186"/>
                    <a:pt x="82482" y="13247"/>
                    <a:pt x="82482" y="18106"/>
                  </a:cubicBezTo>
                  <a:cubicBezTo>
                    <a:pt x="82482" y="21345"/>
                    <a:pt x="84709" y="25191"/>
                    <a:pt x="90175" y="25191"/>
                  </a:cubicBezTo>
                  <a:cubicBezTo>
                    <a:pt x="94629" y="25191"/>
                    <a:pt x="101107" y="21548"/>
                    <a:pt x="101107" y="13450"/>
                  </a:cubicBezTo>
                  <a:cubicBezTo>
                    <a:pt x="101107" y="2923"/>
                    <a:pt x="89163" y="89"/>
                    <a:pt x="82280" y="89"/>
                  </a:cubicBezTo>
                  <a:cubicBezTo>
                    <a:pt x="70538" y="89"/>
                    <a:pt x="63453" y="10818"/>
                    <a:pt x="61023" y="15474"/>
                  </a:cubicBezTo>
                  <a:cubicBezTo>
                    <a:pt x="55962" y="2113"/>
                    <a:pt x="45031" y="89"/>
                    <a:pt x="39160" y="89"/>
                  </a:cubicBezTo>
                  <a:cubicBezTo>
                    <a:pt x="18106" y="89"/>
                    <a:pt x="6567" y="26204"/>
                    <a:pt x="6567" y="31265"/>
                  </a:cubicBezTo>
                  <a:cubicBezTo>
                    <a:pt x="6567" y="33289"/>
                    <a:pt x="8591" y="33289"/>
                    <a:pt x="8996" y="33289"/>
                  </a:cubicBezTo>
                  <a:cubicBezTo>
                    <a:pt x="10616" y="33289"/>
                    <a:pt x="11223" y="32884"/>
                    <a:pt x="11628" y="31062"/>
                  </a:cubicBezTo>
                  <a:cubicBezTo>
                    <a:pt x="18511" y="9604"/>
                    <a:pt x="31872" y="4543"/>
                    <a:pt x="38755" y="4543"/>
                  </a:cubicBezTo>
                  <a:cubicBezTo>
                    <a:pt x="42601" y="4543"/>
                    <a:pt x="49687" y="6364"/>
                    <a:pt x="49687" y="18106"/>
                  </a:cubicBezTo>
                  <a:cubicBezTo>
                    <a:pt x="49687" y="24382"/>
                    <a:pt x="46245" y="37945"/>
                    <a:pt x="38755" y="66287"/>
                  </a:cubicBezTo>
                  <a:cubicBezTo>
                    <a:pt x="35516" y="78838"/>
                    <a:pt x="28430" y="87341"/>
                    <a:pt x="19523" y="87341"/>
                  </a:cubicBezTo>
                  <a:cubicBezTo>
                    <a:pt x="18308" y="87341"/>
                    <a:pt x="13652" y="87341"/>
                    <a:pt x="9401" y="84709"/>
                  </a:cubicBezTo>
                  <a:cubicBezTo>
                    <a:pt x="14462" y="83697"/>
                    <a:pt x="18916" y="79446"/>
                    <a:pt x="18916" y="73777"/>
                  </a:cubicBezTo>
                  <a:cubicBezTo>
                    <a:pt x="18916" y="68311"/>
                    <a:pt x="14462" y="66692"/>
                    <a:pt x="11425" y="66692"/>
                  </a:cubicBezTo>
                  <a:cubicBezTo>
                    <a:pt x="5352" y="66692"/>
                    <a:pt x="291" y="71955"/>
                    <a:pt x="291" y="78433"/>
                  </a:cubicBezTo>
                  <a:cubicBezTo>
                    <a:pt x="291" y="87746"/>
                    <a:pt x="10413" y="91795"/>
                    <a:pt x="19321" y="91795"/>
                  </a:cubicBezTo>
                  <a:cubicBezTo>
                    <a:pt x="32682" y="91795"/>
                    <a:pt x="39970" y="77624"/>
                    <a:pt x="40577" y="76409"/>
                  </a:cubicBezTo>
                  <a:cubicBezTo>
                    <a:pt x="43006" y="83899"/>
                    <a:pt x="50294" y="91795"/>
                    <a:pt x="62441" y="91795"/>
                  </a:cubicBezTo>
                  <a:cubicBezTo>
                    <a:pt x="83292" y="91795"/>
                    <a:pt x="94831" y="65680"/>
                    <a:pt x="94831" y="60619"/>
                  </a:cubicBezTo>
                  <a:cubicBezTo>
                    <a:pt x="94831" y="58594"/>
                    <a:pt x="93009" y="58594"/>
                    <a:pt x="92402" y="58594"/>
                  </a:cubicBezTo>
                  <a:cubicBezTo>
                    <a:pt x="90580" y="58594"/>
                    <a:pt x="90175" y="59404"/>
                    <a:pt x="89770" y="60821"/>
                  </a:cubicBezTo>
                  <a:cubicBezTo>
                    <a:pt x="83090" y="82482"/>
                    <a:pt x="69324" y="87341"/>
                    <a:pt x="62845" y="87341"/>
                  </a:cubicBezTo>
                  <a:cubicBezTo>
                    <a:pt x="54950" y="87341"/>
                    <a:pt x="51711" y="80863"/>
                    <a:pt x="51711" y="73980"/>
                  </a:cubicBezTo>
                  <a:cubicBezTo>
                    <a:pt x="51711" y="69526"/>
                    <a:pt x="52926" y="65072"/>
                    <a:pt x="55153" y="56165"/>
                  </a:cubicBezTo>
                  <a:lnTo>
                    <a:pt x="62036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4" name="Freeform 1383">
              <a:extLst>
                <a:ext uri="{FF2B5EF4-FFF2-40B4-BE49-F238E27FC236}">
                  <a16:creationId xmlns:a16="http://schemas.microsoft.com/office/drawing/2014/main" id="{51D96A53-8D8E-1B5C-0DB0-F4337B46EC74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297666" y="4319129"/>
              <a:ext cx="42937" cy="95369"/>
            </a:xfrm>
            <a:custGeom>
              <a:avLst/>
              <a:gdLst>
                <a:gd name="csX0" fmla="*/ 39550 w 42937"/>
                <a:gd name="csY0" fmla="*/ 5475 h 95369"/>
                <a:gd name="csX1" fmla="*/ 33882 w 42937"/>
                <a:gd name="csY1" fmla="*/ 90 h 95369"/>
                <a:gd name="csX2" fmla="*/ 25946 w 42937"/>
                <a:gd name="csY2" fmla="*/ 7884 h 95369"/>
                <a:gd name="csX3" fmla="*/ 31615 w 42937"/>
                <a:gd name="csY3" fmla="*/ 13269 h 95369"/>
                <a:gd name="csX4" fmla="*/ 39550 w 42937"/>
                <a:gd name="csY4" fmla="*/ 5475 h 95369"/>
                <a:gd name="csX5" fmla="*/ 10642 w 42937"/>
                <a:gd name="csY5" fmla="*/ 77463 h 95369"/>
                <a:gd name="csX6" fmla="*/ 9366 w 42937"/>
                <a:gd name="csY6" fmla="*/ 83415 h 95369"/>
                <a:gd name="csX7" fmla="*/ 22829 w 42937"/>
                <a:gd name="csY7" fmla="*/ 95460 h 95369"/>
                <a:gd name="csX8" fmla="*/ 43235 w 42937"/>
                <a:gd name="csY8" fmla="*/ 73779 h 95369"/>
                <a:gd name="csX9" fmla="*/ 40967 w 42937"/>
                <a:gd name="csY9" fmla="*/ 71937 h 95369"/>
                <a:gd name="csX10" fmla="*/ 38275 w 42937"/>
                <a:gd name="csY10" fmla="*/ 74346 h 95369"/>
                <a:gd name="csX11" fmla="*/ 23254 w 42937"/>
                <a:gd name="csY11" fmla="*/ 91492 h 95369"/>
                <a:gd name="csX12" fmla="*/ 19711 w 42937"/>
                <a:gd name="csY12" fmla="*/ 86533 h 95369"/>
                <a:gd name="csX13" fmla="*/ 21978 w 42937"/>
                <a:gd name="csY13" fmla="*/ 77463 h 95369"/>
                <a:gd name="csX14" fmla="*/ 26513 w 42937"/>
                <a:gd name="csY14" fmla="*/ 66127 h 95369"/>
                <a:gd name="csX15" fmla="*/ 33457 w 42937"/>
                <a:gd name="csY15" fmla="*/ 48130 h 95369"/>
                <a:gd name="csX16" fmla="*/ 34307 w 42937"/>
                <a:gd name="csY16" fmla="*/ 43595 h 95369"/>
                <a:gd name="csX17" fmla="*/ 20845 w 42937"/>
                <a:gd name="csY17" fmla="*/ 31550 h 95369"/>
                <a:gd name="csX18" fmla="*/ 297 w 42937"/>
                <a:gd name="csY18" fmla="*/ 53231 h 95369"/>
                <a:gd name="csX19" fmla="*/ 2706 w 42937"/>
                <a:gd name="csY19" fmla="*/ 55073 h 95369"/>
                <a:gd name="csX20" fmla="*/ 5257 w 42937"/>
                <a:gd name="csY20" fmla="*/ 52806 h 95369"/>
                <a:gd name="csX21" fmla="*/ 20420 w 42937"/>
                <a:gd name="csY21" fmla="*/ 35517 h 95369"/>
                <a:gd name="csX22" fmla="*/ 23962 w 42937"/>
                <a:gd name="csY22" fmla="*/ 40477 h 95369"/>
                <a:gd name="csX23" fmla="*/ 19569 w 42937"/>
                <a:gd name="csY23" fmla="*/ 54648 h 95369"/>
                <a:gd name="csX24" fmla="*/ 10642 w 42937"/>
                <a:gd name="csY24" fmla="*/ 77463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0" y="5475"/>
                  </a:moveTo>
                  <a:cubicBezTo>
                    <a:pt x="39550" y="3208"/>
                    <a:pt x="37850" y="90"/>
                    <a:pt x="33882" y="90"/>
                  </a:cubicBezTo>
                  <a:cubicBezTo>
                    <a:pt x="30056" y="90"/>
                    <a:pt x="25946" y="3775"/>
                    <a:pt x="25946" y="7884"/>
                  </a:cubicBezTo>
                  <a:cubicBezTo>
                    <a:pt x="25946" y="10293"/>
                    <a:pt x="27788" y="13269"/>
                    <a:pt x="31615" y="13269"/>
                  </a:cubicBezTo>
                  <a:cubicBezTo>
                    <a:pt x="35724" y="13269"/>
                    <a:pt x="39550" y="9301"/>
                    <a:pt x="39550" y="5475"/>
                  </a:cubicBezTo>
                  <a:close/>
                  <a:moveTo>
                    <a:pt x="10642" y="77463"/>
                  </a:moveTo>
                  <a:cubicBezTo>
                    <a:pt x="10075" y="79305"/>
                    <a:pt x="9366" y="81006"/>
                    <a:pt x="9366" y="83415"/>
                  </a:cubicBezTo>
                  <a:cubicBezTo>
                    <a:pt x="9366" y="90075"/>
                    <a:pt x="15035" y="95460"/>
                    <a:pt x="22829" y="95460"/>
                  </a:cubicBezTo>
                  <a:cubicBezTo>
                    <a:pt x="36999" y="95460"/>
                    <a:pt x="43235" y="75904"/>
                    <a:pt x="43235" y="73779"/>
                  </a:cubicBezTo>
                  <a:cubicBezTo>
                    <a:pt x="43235" y="71937"/>
                    <a:pt x="41392" y="71937"/>
                    <a:pt x="40967" y="71937"/>
                  </a:cubicBezTo>
                  <a:cubicBezTo>
                    <a:pt x="38983" y="71937"/>
                    <a:pt x="38842" y="72787"/>
                    <a:pt x="38275" y="74346"/>
                  </a:cubicBezTo>
                  <a:cubicBezTo>
                    <a:pt x="35016" y="85682"/>
                    <a:pt x="28780" y="91492"/>
                    <a:pt x="23254" y="91492"/>
                  </a:cubicBezTo>
                  <a:cubicBezTo>
                    <a:pt x="20420" y="91492"/>
                    <a:pt x="19711" y="89650"/>
                    <a:pt x="19711" y="86533"/>
                  </a:cubicBezTo>
                  <a:cubicBezTo>
                    <a:pt x="19711" y="83273"/>
                    <a:pt x="20703" y="80581"/>
                    <a:pt x="21978" y="77463"/>
                  </a:cubicBezTo>
                  <a:cubicBezTo>
                    <a:pt x="23395" y="73637"/>
                    <a:pt x="24954" y="69811"/>
                    <a:pt x="26513" y="66127"/>
                  </a:cubicBezTo>
                  <a:cubicBezTo>
                    <a:pt x="27788" y="62726"/>
                    <a:pt x="32890" y="49830"/>
                    <a:pt x="33457" y="48130"/>
                  </a:cubicBezTo>
                  <a:cubicBezTo>
                    <a:pt x="33882" y="46712"/>
                    <a:pt x="34307" y="45012"/>
                    <a:pt x="34307" y="43595"/>
                  </a:cubicBezTo>
                  <a:cubicBezTo>
                    <a:pt x="34307" y="36935"/>
                    <a:pt x="28639" y="31550"/>
                    <a:pt x="20845" y="31550"/>
                  </a:cubicBezTo>
                  <a:cubicBezTo>
                    <a:pt x="6816" y="31550"/>
                    <a:pt x="297" y="50822"/>
                    <a:pt x="297" y="53231"/>
                  </a:cubicBezTo>
                  <a:cubicBezTo>
                    <a:pt x="297" y="55073"/>
                    <a:pt x="2281" y="55073"/>
                    <a:pt x="2706" y="55073"/>
                  </a:cubicBezTo>
                  <a:cubicBezTo>
                    <a:pt x="4690" y="55073"/>
                    <a:pt x="4832" y="54365"/>
                    <a:pt x="5257" y="52806"/>
                  </a:cubicBezTo>
                  <a:cubicBezTo>
                    <a:pt x="8941" y="40619"/>
                    <a:pt x="15176" y="35517"/>
                    <a:pt x="20420" y="35517"/>
                  </a:cubicBezTo>
                  <a:cubicBezTo>
                    <a:pt x="22687" y="35517"/>
                    <a:pt x="23962" y="36651"/>
                    <a:pt x="23962" y="40477"/>
                  </a:cubicBezTo>
                  <a:cubicBezTo>
                    <a:pt x="23962" y="43737"/>
                    <a:pt x="23112" y="45862"/>
                    <a:pt x="19569" y="54648"/>
                  </a:cubicBezTo>
                  <a:lnTo>
                    <a:pt x="10642" y="7746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5" name="Freeform 1384">
              <a:extLst>
                <a:ext uri="{FF2B5EF4-FFF2-40B4-BE49-F238E27FC236}">
                  <a16:creationId xmlns:a16="http://schemas.microsoft.com/office/drawing/2014/main" id="{40EBCDDF-BBBB-9856-429B-9F13DB90005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1369943" y="4230885"/>
              <a:ext cx="46966" cy="202440"/>
            </a:xfrm>
            <a:custGeom>
              <a:avLst/>
              <a:gdLst>
                <a:gd name="csX0" fmla="*/ 47267 w 46966"/>
                <a:gd name="csY0" fmla="*/ 101309 h 202440"/>
                <a:gd name="csX1" fmla="*/ 33905 w 46966"/>
                <a:gd name="csY1" fmla="*/ 38148 h 202440"/>
                <a:gd name="csX2" fmla="*/ 2325 w 46966"/>
                <a:gd name="csY2" fmla="*/ 89 h 202440"/>
                <a:gd name="csX3" fmla="*/ 300 w 46966"/>
                <a:gd name="csY3" fmla="*/ 2113 h 202440"/>
                <a:gd name="csX4" fmla="*/ 4147 w 46966"/>
                <a:gd name="csY4" fmla="*/ 6769 h 202440"/>
                <a:gd name="csX5" fmla="*/ 35525 w 46966"/>
                <a:gd name="csY5" fmla="*/ 101309 h 202440"/>
                <a:gd name="csX6" fmla="*/ 2932 w 46966"/>
                <a:gd name="csY6" fmla="*/ 197064 h 202440"/>
                <a:gd name="csX7" fmla="*/ 300 w 46966"/>
                <a:gd name="csY7" fmla="*/ 200505 h 202440"/>
                <a:gd name="csX8" fmla="*/ 2325 w 46966"/>
                <a:gd name="csY8" fmla="*/ 202530 h 202440"/>
                <a:gd name="csX9" fmla="*/ 34513 w 46966"/>
                <a:gd name="csY9" fmla="*/ 163054 h 202440"/>
                <a:gd name="csX10" fmla="*/ 47267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67" y="101309"/>
                  </a:moveTo>
                  <a:cubicBezTo>
                    <a:pt x="47267" y="85519"/>
                    <a:pt x="45040" y="61024"/>
                    <a:pt x="33905" y="38148"/>
                  </a:cubicBezTo>
                  <a:cubicBezTo>
                    <a:pt x="21759" y="13247"/>
                    <a:pt x="4349" y="89"/>
                    <a:pt x="2325" y="89"/>
                  </a:cubicBezTo>
                  <a:cubicBezTo>
                    <a:pt x="1110" y="89"/>
                    <a:pt x="300" y="899"/>
                    <a:pt x="300" y="2113"/>
                  </a:cubicBezTo>
                  <a:cubicBezTo>
                    <a:pt x="300" y="2721"/>
                    <a:pt x="300" y="3125"/>
                    <a:pt x="4147" y="6769"/>
                  </a:cubicBezTo>
                  <a:cubicBezTo>
                    <a:pt x="23986" y="26811"/>
                    <a:pt x="35525" y="58999"/>
                    <a:pt x="35525" y="101309"/>
                  </a:cubicBezTo>
                  <a:cubicBezTo>
                    <a:pt x="35525" y="135927"/>
                    <a:pt x="28035" y="171556"/>
                    <a:pt x="2932" y="197064"/>
                  </a:cubicBezTo>
                  <a:cubicBezTo>
                    <a:pt x="300" y="199493"/>
                    <a:pt x="300" y="199898"/>
                    <a:pt x="300" y="200505"/>
                  </a:cubicBezTo>
                  <a:cubicBezTo>
                    <a:pt x="300" y="201720"/>
                    <a:pt x="1110" y="202530"/>
                    <a:pt x="2325" y="202530"/>
                  </a:cubicBezTo>
                  <a:cubicBezTo>
                    <a:pt x="4349" y="202530"/>
                    <a:pt x="22569" y="188764"/>
                    <a:pt x="34513" y="163054"/>
                  </a:cubicBezTo>
                  <a:cubicBezTo>
                    <a:pt x="44837" y="140785"/>
                    <a:pt x="47267" y="118314"/>
                    <a:pt x="47267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6" name="Freeform 1385">
              <a:extLst>
                <a:ext uri="{FF2B5EF4-FFF2-40B4-BE49-F238E27FC236}">
                  <a16:creationId xmlns:a16="http://schemas.microsoft.com/office/drawing/2014/main" id="{52F69A2A-1DD0-E937-D450-7984EC48C086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464393" y="4293237"/>
              <a:ext cx="105674" cy="128752"/>
            </a:xfrm>
            <a:custGeom>
              <a:avLst/>
              <a:gdLst>
                <a:gd name="csX0" fmla="*/ 15894 w 105674"/>
                <a:gd name="csY0" fmla="*/ 114265 h 128752"/>
                <a:gd name="csX1" fmla="*/ 4962 w 105674"/>
                <a:gd name="csY1" fmla="*/ 122566 h 128752"/>
                <a:gd name="csX2" fmla="*/ 306 w 105674"/>
                <a:gd name="csY2" fmla="*/ 126412 h 128752"/>
                <a:gd name="csX3" fmla="*/ 2937 w 105674"/>
                <a:gd name="csY3" fmla="*/ 128841 h 128752"/>
                <a:gd name="csX4" fmla="*/ 19943 w 105674"/>
                <a:gd name="csY4" fmla="*/ 128234 h 128752"/>
                <a:gd name="csX5" fmla="*/ 39984 w 105674"/>
                <a:gd name="csY5" fmla="*/ 128841 h 128752"/>
                <a:gd name="csX6" fmla="*/ 43628 w 105674"/>
                <a:gd name="csY6" fmla="*/ 124792 h 128752"/>
                <a:gd name="csX7" fmla="*/ 38770 w 105674"/>
                <a:gd name="csY7" fmla="*/ 122566 h 128752"/>
                <a:gd name="csX8" fmla="*/ 28647 w 105674"/>
                <a:gd name="csY8" fmla="*/ 119326 h 128752"/>
                <a:gd name="csX9" fmla="*/ 38567 w 105674"/>
                <a:gd name="csY9" fmla="*/ 78838 h 128752"/>
                <a:gd name="csX10" fmla="*/ 57192 w 105674"/>
                <a:gd name="csY10" fmla="*/ 91795 h 128752"/>
                <a:gd name="csX11" fmla="*/ 105980 w 105674"/>
                <a:gd name="csY11" fmla="*/ 32479 h 128752"/>
                <a:gd name="csX12" fmla="*/ 79055 w 105674"/>
                <a:gd name="csY12" fmla="*/ 89 h 128752"/>
                <a:gd name="csX13" fmla="*/ 52536 w 105674"/>
                <a:gd name="csY13" fmla="*/ 15272 h 128752"/>
                <a:gd name="csX14" fmla="*/ 34316 w 105674"/>
                <a:gd name="csY14" fmla="*/ 89 h 128752"/>
                <a:gd name="csX15" fmla="*/ 19335 w 105674"/>
                <a:gd name="csY15" fmla="*/ 11628 h 128752"/>
                <a:gd name="csX16" fmla="*/ 13060 w 105674"/>
                <a:gd name="csY16" fmla="*/ 31265 h 128752"/>
                <a:gd name="csX17" fmla="*/ 15489 w 105674"/>
                <a:gd name="csY17" fmla="*/ 33289 h 128752"/>
                <a:gd name="csX18" fmla="*/ 18930 w 105674"/>
                <a:gd name="csY18" fmla="*/ 28633 h 128752"/>
                <a:gd name="csX19" fmla="*/ 33708 w 105674"/>
                <a:gd name="csY19" fmla="*/ 4543 h 128752"/>
                <a:gd name="csX20" fmla="*/ 39984 w 105674"/>
                <a:gd name="csY20" fmla="*/ 13855 h 128752"/>
                <a:gd name="csX21" fmla="*/ 38567 w 105674"/>
                <a:gd name="csY21" fmla="*/ 24179 h 128752"/>
                <a:gd name="csX22" fmla="*/ 15894 w 105674"/>
                <a:gd name="csY22" fmla="*/ 114265 h 128752"/>
                <a:gd name="csX23" fmla="*/ 51523 w 105674"/>
                <a:gd name="csY23" fmla="*/ 26406 h 128752"/>
                <a:gd name="csX24" fmla="*/ 62050 w 105674"/>
                <a:gd name="csY24" fmla="*/ 12235 h 128752"/>
                <a:gd name="csX25" fmla="*/ 78448 w 105674"/>
                <a:gd name="csY25" fmla="*/ 4543 h 128752"/>
                <a:gd name="csX26" fmla="*/ 91404 w 105674"/>
                <a:gd name="csY26" fmla="*/ 23572 h 128752"/>
                <a:gd name="csX27" fmla="*/ 81080 w 105674"/>
                <a:gd name="csY27" fmla="*/ 66489 h 128752"/>
                <a:gd name="csX28" fmla="*/ 56989 w 105674"/>
                <a:gd name="csY28" fmla="*/ 87341 h 128752"/>
                <a:gd name="csX29" fmla="*/ 40996 w 105674"/>
                <a:gd name="csY29" fmla="*/ 69324 h 128752"/>
                <a:gd name="csX30" fmla="*/ 41604 w 105674"/>
                <a:gd name="csY30" fmla="*/ 66085 h 128752"/>
                <a:gd name="csX31" fmla="*/ 51523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94" y="114265"/>
                  </a:moveTo>
                  <a:cubicBezTo>
                    <a:pt x="14274" y="121148"/>
                    <a:pt x="13869" y="122566"/>
                    <a:pt x="4962" y="122566"/>
                  </a:cubicBezTo>
                  <a:cubicBezTo>
                    <a:pt x="2533" y="122566"/>
                    <a:pt x="306" y="122566"/>
                    <a:pt x="306" y="126412"/>
                  </a:cubicBezTo>
                  <a:cubicBezTo>
                    <a:pt x="306" y="128031"/>
                    <a:pt x="1318" y="128841"/>
                    <a:pt x="2937" y="128841"/>
                  </a:cubicBezTo>
                  <a:cubicBezTo>
                    <a:pt x="8403" y="128841"/>
                    <a:pt x="14274" y="128234"/>
                    <a:pt x="19943" y="128234"/>
                  </a:cubicBezTo>
                  <a:cubicBezTo>
                    <a:pt x="26623" y="128234"/>
                    <a:pt x="33506" y="128841"/>
                    <a:pt x="39984" y="128841"/>
                  </a:cubicBezTo>
                  <a:cubicBezTo>
                    <a:pt x="40996" y="128841"/>
                    <a:pt x="43628" y="128841"/>
                    <a:pt x="43628" y="124792"/>
                  </a:cubicBezTo>
                  <a:cubicBezTo>
                    <a:pt x="43628" y="122566"/>
                    <a:pt x="41604" y="122566"/>
                    <a:pt x="38770" y="122566"/>
                  </a:cubicBezTo>
                  <a:cubicBezTo>
                    <a:pt x="28647" y="122566"/>
                    <a:pt x="28647" y="121148"/>
                    <a:pt x="28647" y="119326"/>
                  </a:cubicBezTo>
                  <a:cubicBezTo>
                    <a:pt x="28647" y="116897"/>
                    <a:pt x="37150" y="83899"/>
                    <a:pt x="38567" y="78838"/>
                  </a:cubicBezTo>
                  <a:cubicBezTo>
                    <a:pt x="41199" y="84709"/>
                    <a:pt x="46867" y="91795"/>
                    <a:pt x="57192" y="91795"/>
                  </a:cubicBezTo>
                  <a:cubicBezTo>
                    <a:pt x="80675" y="91795"/>
                    <a:pt x="105980" y="62238"/>
                    <a:pt x="105980" y="32479"/>
                  </a:cubicBezTo>
                  <a:cubicBezTo>
                    <a:pt x="105980" y="13450"/>
                    <a:pt x="94441" y="89"/>
                    <a:pt x="79055" y="89"/>
                  </a:cubicBezTo>
                  <a:cubicBezTo>
                    <a:pt x="68933" y="89"/>
                    <a:pt x="59216" y="7377"/>
                    <a:pt x="52536" y="15272"/>
                  </a:cubicBezTo>
                  <a:cubicBezTo>
                    <a:pt x="50511" y="4340"/>
                    <a:pt x="41806" y="89"/>
                    <a:pt x="34316" y="89"/>
                  </a:cubicBezTo>
                  <a:cubicBezTo>
                    <a:pt x="25004" y="89"/>
                    <a:pt x="21157" y="7984"/>
                    <a:pt x="19335" y="11628"/>
                  </a:cubicBezTo>
                  <a:cubicBezTo>
                    <a:pt x="15691" y="18511"/>
                    <a:pt x="13060" y="30657"/>
                    <a:pt x="13060" y="31265"/>
                  </a:cubicBezTo>
                  <a:cubicBezTo>
                    <a:pt x="13060" y="33289"/>
                    <a:pt x="15084" y="33289"/>
                    <a:pt x="15489" y="33289"/>
                  </a:cubicBezTo>
                  <a:cubicBezTo>
                    <a:pt x="17513" y="33289"/>
                    <a:pt x="17716" y="33087"/>
                    <a:pt x="18930" y="28633"/>
                  </a:cubicBezTo>
                  <a:cubicBezTo>
                    <a:pt x="22372" y="14260"/>
                    <a:pt x="26421" y="4543"/>
                    <a:pt x="33708" y="4543"/>
                  </a:cubicBezTo>
                  <a:cubicBezTo>
                    <a:pt x="37150" y="4543"/>
                    <a:pt x="39984" y="6162"/>
                    <a:pt x="39984" y="13855"/>
                  </a:cubicBezTo>
                  <a:cubicBezTo>
                    <a:pt x="39984" y="18511"/>
                    <a:pt x="39377" y="20738"/>
                    <a:pt x="38567" y="24179"/>
                  </a:cubicBezTo>
                  <a:lnTo>
                    <a:pt x="15894" y="114265"/>
                  </a:lnTo>
                  <a:close/>
                  <a:moveTo>
                    <a:pt x="51523" y="26406"/>
                  </a:moveTo>
                  <a:cubicBezTo>
                    <a:pt x="52940" y="20940"/>
                    <a:pt x="58406" y="15272"/>
                    <a:pt x="62050" y="12235"/>
                  </a:cubicBezTo>
                  <a:cubicBezTo>
                    <a:pt x="69136" y="5960"/>
                    <a:pt x="75006" y="4543"/>
                    <a:pt x="78448" y="4543"/>
                  </a:cubicBezTo>
                  <a:cubicBezTo>
                    <a:pt x="86546" y="4543"/>
                    <a:pt x="91404" y="11628"/>
                    <a:pt x="91404" y="23572"/>
                  </a:cubicBezTo>
                  <a:cubicBezTo>
                    <a:pt x="91404" y="35516"/>
                    <a:pt x="84724" y="58797"/>
                    <a:pt x="81080" y="66489"/>
                  </a:cubicBezTo>
                  <a:cubicBezTo>
                    <a:pt x="74197" y="80660"/>
                    <a:pt x="64479" y="87341"/>
                    <a:pt x="56989" y="87341"/>
                  </a:cubicBezTo>
                  <a:cubicBezTo>
                    <a:pt x="43628" y="87341"/>
                    <a:pt x="40996" y="70538"/>
                    <a:pt x="40996" y="69324"/>
                  </a:cubicBezTo>
                  <a:cubicBezTo>
                    <a:pt x="40996" y="68919"/>
                    <a:pt x="40996" y="68514"/>
                    <a:pt x="41604" y="66085"/>
                  </a:cubicBezTo>
                  <a:lnTo>
                    <a:pt x="51523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7" name="Freeform 1386">
              <a:extLst>
                <a:ext uri="{FF2B5EF4-FFF2-40B4-BE49-F238E27FC236}">
                  <a16:creationId xmlns:a16="http://schemas.microsoft.com/office/drawing/2014/main" id="{8A4C1B07-1C2C-7CFC-41D4-AA14640AD75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1592766" y="4230885"/>
              <a:ext cx="46966" cy="202440"/>
            </a:xfrm>
            <a:custGeom>
              <a:avLst/>
              <a:gdLst>
                <a:gd name="csX0" fmla="*/ 47277 w 46966"/>
                <a:gd name="csY0" fmla="*/ 200505 h 202440"/>
                <a:gd name="csX1" fmla="*/ 43836 w 46966"/>
                <a:gd name="csY1" fmla="*/ 196052 h 202440"/>
                <a:gd name="csX2" fmla="*/ 12052 w 46966"/>
                <a:gd name="csY2" fmla="*/ 101309 h 202440"/>
                <a:gd name="csX3" fmla="*/ 44645 w 46966"/>
                <a:gd name="csY3" fmla="*/ 5555 h 202440"/>
                <a:gd name="csX4" fmla="*/ 47277 w 46966"/>
                <a:gd name="csY4" fmla="*/ 2113 h 202440"/>
                <a:gd name="csX5" fmla="*/ 45253 w 46966"/>
                <a:gd name="csY5" fmla="*/ 89 h 202440"/>
                <a:gd name="csX6" fmla="*/ 13065 w 46966"/>
                <a:gd name="csY6" fmla="*/ 39565 h 202440"/>
                <a:gd name="csX7" fmla="*/ 311 w 46966"/>
                <a:gd name="csY7" fmla="*/ 101309 h 202440"/>
                <a:gd name="csX8" fmla="*/ 13672 w 46966"/>
                <a:gd name="csY8" fmla="*/ 164471 h 202440"/>
                <a:gd name="csX9" fmla="*/ 45253 w 46966"/>
                <a:gd name="csY9" fmla="*/ 202530 h 202440"/>
                <a:gd name="csX10" fmla="*/ 47277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77" y="200505"/>
                  </a:moveTo>
                  <a:cubicBezTo>
                    <a:pt x="47277" y="199898"/>
                    <a:pt x="47277" y="199493"/>
                    <a:pt x="43836" y="196052"/>
                  </a:cubicBezTo>
                  <a:cubicBezTo>
                    <a:pt x="18530" y="170544"/>
                    <a:pt x="12052" y="132283"/>
                    <a:pt x="12052" y="101309"/>
                  </a:cubicBezTo>
                  <a:cubicBezTo>
                    <a:pt x="12052" y="66085"/>
                    <a:pt x="19745" y="30860"/>
                    <a:pt x="44645" y="5555"/>
                  </a:cubicBezTo>
                  <a:cubicBezTo>
                    <a:pt x="47277" y="3125"/>
                    <a:pt x="47277" y="2721"/>
                    <a:pt x="47277" y="2113"/>
                  </a:cubicBezTo>
                  <a:cubicBezTo>
                    <a:pt x="47277" y="696"/>
                    <a:pt x="46467" y="89"/>
                    <a:pt x="45253" y="89"/>
                  </a:cubicBezTo>
                  <a:cubicBezTo>
                    <a:pt x="43228" y="89"/>
                    <a:pt x="25009" y="13855"/>
                    <a:pt x="13065" y="39565"/>
                  </a:cubicBezTo>
                  <a:cubicBezTo>
                    <a:pt x="2740" y="61833"/>
                    <a:pt x="311" y="84304"/>
                    <a:pt x="311" y="101309"/>
                  </a:cubicBezTo>
                  <a:cubicBezTo>
                    <a:pt x="311" y="117100"/>
                    <a:pt x="2538" y="141595"/>
                    <a:pt x="13672" y="164471"/>
                  </a:cubicBezTo>
                  <a:cubicBezTo>
                    <a:pt x="25818" y="189371"/>
                    <a:pt x="43228" y="202530"/>
                    <a:pt x="45253" y="202530"/>
                  </a:cubicBezTo>
                  <a:cubicBezTo>
                    <a:pt x="46467" y="202530"/>
                    <a:pt x="47277" y="201922"/>
                    <a:pt x="47277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8" name="Freeform 1387">
              <a:extLst>
                <a:ext uri="{FF2B5EF4-FFF2-40B4-BE49-F238E27FC236}">
                  <a16:creationId xmlns:a16="http://schemas.microsoft.com/office/drawing/2014/main" id="{26329AB5-ACF3-B6E9-F3C5-7719A3D936FE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657322" y="4293237"/>
              <a:ext cx="100815" cy="91705"/>
            </a:xfrm>
            <a:custGeom>
              <a:avLst/>
              <a:gdLst>
                <a:gd name="csX0" fmla="*/ 62059 w 100815"/>
                <a:gd name="csY0" fmla="*/ 28431 h 91705"/>
                <a:gd name="csX1" fmla="*/ 82101 w 100815"/>
                <a:gd name="csY1" fmla="*/ 4543 h 91705"/>
                <a:gd name="csX2" fmla="*/ 92223 w 100815"/>
                <a:gd name="csY2" fmla="*/ 7174 h 91705"/>
                <a:gd name="csX3" fmla="*/ 82506 w 100815"/>
                <a:gd name="csY3" fmla="*/ 18106 h 91705"/>
                <a:gd name="csX4" fmla="*/ 90198 w 100815"/>
                <a:gd name="csY4" fmla="*/ 25191 h 91705"/>
                <a:gd name="csX5" fmla="*/ 101130 w 100815"/>
                <a:gd name="csY5" fmla="*/ 13450 h 91705"/>
                <a:gd name="csX6" fmla="*/ 82303 w 100815"/>
                <a:gd name="csY6" fmla="*/ 89 h 91705"/>
                <a:gd name="csX7" fmla="*/ 61047 w 100815"/>
                <a:gd name="csY7" fmla="*/ 15474 h 91705"/>
                <a:gd name="csX8" fmla="*/ 39183 w 100815"/>
                <a:gd name="csY8" fmla="*/ 89 h 91705"/>
                <a:gd name="csX9" fmla="*/ 6590 w 100815"/>
                <a:gd name="csY9" fmla="*/ 31265 h 91705"/>
                <a:gd name="csX10" fmla="*/ 9020 w 100815"/>
                <a:gd name="csY10" fmla="*/ 33289 h 91705"/>
                <a:gd name="csX11" fmla="*/ 11651 w 100815"/>
                <a:gd name="csY11" fmla="*/ 31062 h 91705"/>
                <a:gd name="csX12" fmla="*/ 38778 w 100815"/>
                <a:gd name="csY12" fmla="*/ 4543 h 91705"/>
                <a:gd name="csX13" fmla="*/ 49710 w 100815"/>
                <a:gd name="csY13" fmla="*/ 18106 h 91705"/>
                <a:gd name="csX14" fmla="*/ 38778 w 100815"/>
                <a:gd name="csY14" fmla="*/ 66287 h 91705"/>
                <a:gd name="csX15" fmla="*/ 19547 w 100815"/>
                <a:gd name="csY15" fmla="*/ 87341 h 91705"/>
                <a:gd name="csX16" fmla="*/ 9424 w 100815"/>
                <a:gd name="csY16" fmla="*/ 84709 h 91705"/>
                <a:gd name="csX17" fmla="*/ 18939 w 100815"/>
                <a:gd name="csY17" fmla="*/ 73777 h 91705"/>
                <a:gd name="csX18" fmla="*/ 11449 w 100815"/>
                <a:gd name="csY18" fmla="*/ 66692 h 91705"/>
                <a:gd name="csX19" fmla="*/ 315 w 100815"/>
                <a:gd name="csY19" fmla="*/ 78433 h 91705"/>
                <a:gd name="csX20" fmla="*/ 19344 w 100815"/>
                <a:gd name="csY20" fmla="*/ 91795 h 91705"/>
                <a:gd name="csX21" fmla="*/ 40600 w 100815"/>
                <a:gd name="csY21" fmla="*/ 76409 h 91705"/>
                <a:gd name="csX22" fmla="*/ 62464 w 100815"/>
                <a:gd name="csY22" fmla="*/ 91795 h 91705"/>
                <a:gd name="csX23" fmla="*/ 94855 w 100815"/>
                <a:gd name="csY23" fmla="*/ 60619 h 91705"/>
                <a:gd name="csX24" fmla="*/ 92425 w 100815"/>
                <a:gd name="csY24" fmla="*/ 58594 h 91705"/>
                <a:gd name="csX25" fmla="*/ 89793 w 100815"/>
                <a:gd name="csY25" fmla="*/ 60821 h 91705"/>
                <a:gd name="csX26" fmla="*/ 62869 w 100815"/>
                <a:gd name="csY26" fmla="*/ 87341 h 91705"/>
                <a:gd name="csX27" fmla="*/ 51735 w 100815"/>
                <a:gd name="csY27" fmla="*/ 73980 h 91705"/>
                <a:gd name="csX28" fmla="*/ 55176 w 100815"/>
                <a:gd name="csY28" fmla="*/ 56165 h 91705"/>
                <a:gd name="csX29" fmla="*/ 62059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9" y="28431"/>
                  </a:moveTo>
                  <a:cubicBezTo>
                    <a:pt x="63274" y="23167"/>
                    <a:pt x="67930" y="4543"/>
                    <a:pt x="82101" y="4543"/>
                  </a:cubicBezTo>
                  <a:cubicBezTo>
                    <a:pt x="83113" y="4543"/>
                    <a:pt x="87972" y="4543"/>
                    <a:pt x="92223" y="7174"/>
                  </a:cubicBezTo>
                  <a:cubicBezTo>
                    <a:pt x="86554" y="8186"/>
                    <a:pt x="82506" y="13247"/>
                    <a:pt x="82506" y="18106"/>
                  </a:cubicBezTo>
                  <a:cubicBezTo>
                    <a:pt x="82506" y="21345"/>
                    <a:pt x="84732" y="25191"/>
                    <a:pt x="90198" y="25191"/>
                  </a:cubicBezTo>
                  <a:cubicBezTo>
                    <a:pt x="94652" y="25191"/>
                    <a:pt x="101130" y="21548"/>
                    <a:pt x="101130" y="13450"/>
                  </a:cubicBezTo>
                  <a:cubicBezTo>
                    <a:pt x="101130" y="2923"/>
                    <a:pt x="89186" y="89"/>
                    <a:pt x="82303" y="89"/>
                  </a:cubicBezTo>
                  <a:cubicBezTo>
                    <a:pt x="70562" y="89"/>
                    <a:pt x="63476" y="10818"/>
                    <a:pt x="61047" y="15474"/>
                  </a:cubicBezTo>
                  <a:cubicBezTo>
                    <a:pt x="55986" y="2113"/>
                    <a:pt x="45054" y="89"/>
                    <a:pt x="39183" y="89"/>
                  </a:cubicBezTo>
                  <a:cubicBezTo>
                    <a:pt x="18129" y="89"/>
                    <a:pt x="6590" y="26204"/>
                    <a:pt x="6590" y="31265"/>
                  </a:cubicBezTo>
                  <a:cubicBezTo>
                    <a:pt x="6590" y="33289"/>
                    <a:pt x="8615" y="33289"/>
                    <a:pt x="9020" y="33289"/>
                  </a:cubicBezTo>
                  <a:cubicBezTo>
                    <a:pt x="10639" y="33289"/>
                    <a:pt x="11246" y="32884"/>
                    <a:pt x="11651" y="31062"/>
                  </a:cubicBezTo>
                  <a:cubicBezTo>
                    <a:pt x="18534" y="9604"/>
                    <a:pt x="31895" y="4543"/>
                    <a:pt x="38778" y="4543"/>
                  </a:cubicBezTo>
                  <a:cubicBezTo>
                    <a:pt x="42625" y="4543"/>
                    <a:pt x="49710" y="6364"/>
                    <a:pt x="49710" y="18106"/>
                  </a:cubicBezTo>
                  <a:cubicBezTo>
                    <a:pt x="49710" y="24382"/>
                    <a:pt x="46269" y="37945"/>
                    <a:pt x="38778" y="66287"/>
                  </a:cubicBezTo>
                  <a:cubicBezTo>
                    <a:pt x="35539" y="78838"/>
                    <a:pt x="28454" y="87341"/>
                    <a:pt x="19547" y="87341"/>
                  </a:cubicBezTo>
                  <a:cubicBezTo>
                    <a:pt x="18332" y="87341"/>
                    <a:pt x="13676" y="87341"/>
                    <a:pt x="9424" y="84709"/>
                  </a:cubicBezTo>
                  <a:cubicBezTo>
                    <a:pt x="14485" y="83697"/>
                    <a:pt x="18939" y="79446"/>
                    <a:pt x="18939" y="73777"/>
                  </a:cubicBezTo>
                  <a:cubicBezTo>
                    <a:pt x="18939" y="68311"/>
                    <a:pt x="14485" y="66692"/>
                    <a:pt x="11449" y="66692"/>
                  </a:cubicBezTo>
                  <a:cubicBezTo>
                    <a:pt x="5376" y="66692"/>
                    <a:pt x="315" y="71955"/>
                    <a:pt x="315" y="78433"/>
                  </a:cubicBezTo>
                  <a:cubicBezTo>
                    <a:pt x="315" y="87746"/>
                    <a:pt x="10437" y="91795"/>
                    <a:pt x="19344" y="91795"/>
                  </a:cubicBezTo>
                  <a:cubicBezTo>
                    <a:pt x="32705" y="91795"/>
                    <a:pt x="39993" y="77624"/>
                    <a:pt x="40600" y="76409"/>
                  </a:cubicBezTo>
                  <a:cubicBezTo>
                    <a:pt x="43030" y="83899"/>
                    <a:pt x="50318" y="91795"/>
                    <a:pt x="62464" y="91795"/>
                  </a:cubicBezTo>
                  <a:cubicBezTo>
                    <a:pt x="83315" y="91795"/>
                    <a:pt x="94855" y="65680"/>
                    <a:pt x="94855" y="60619"/>
                  </a:cubicBezTo>
                  <a:cubicBezTo>
                    <a:pt x="94855" y="58594"/>
                    <a:pt x="93033" y="58594"/>
                    <a:pt x="92425" y="58594"/>
                  </a:cubicBezTo>
                  <a:cubicBezTo>
                    <a:pt x="90603" y="58594"/>
                    <a:pt x="90198" y="59404"/>
                    <a:pt x="89793" y="60821"/>
                  </a:cubicBezTo>
                  <a:cubicBezTo>
                    <a:pt x="83113" y="82482"/>
                    <a:pt x="69347" y="87341"/>
                    <a:pt x="62869" y="87341"/>
                  </a:cubicBezTo>
                  <a:cubicBezTo>
                    <a:pt x="54974" y="87341"/>
                    <a:pt x="51735" y="80863"/>
                    <a:pt x="51735" y="73980"/>
                  </a:cubicBezTo>
                  <a:cubicBezTo>
                    <a:pt x="51735" y="69526"/>
                    <a:pt x="52949" y="65072"/>
                    <a:pt x="55176" y="56165"/>
                  </a:cubicBezTo>
                  <a:lnTo>
                    <a:pt x="62059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9" name="Freeform 1388">
              <a:extLst>
                <a:ext uri="{FF2B5EF4-FFF2-40B4-BE49-F238E27FC236}">
                  <a16:creationId xmlns:a16="http://schemas.microsoft.com/office/drawing/2014/main" id="{F9E8FEB1-1919-BF0F-D021-AC057BD5DFEB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767152" y="4319129"/>
              <a:ext cx="62210" cy="122861"/>
            </a:xfrm>
            <a:custGeom>
              <a:avLst/>
              <a:gdLst>
                <a:gd name="csX0" fmla="*/ 62530 w 62210"/>
                <a:gd name="csY0" fmla="*/ 5475 h 122861"/>
                <a:gd name="csX1" fmla="*/ 56862 w 62210"/>
                <a:gd name="csY1" fmla="*/ 90 h 122861"/>
                <a:gd name="csX2" fmla="*/ 48926 w 62210"/>
                <a:gd name="csY2" fmla="*/ 7884 h 122861"/>
                <a:gd name="csX3" fmla="*/ 54595 w 62210"/>
                <a:gd name="csY3" fmla="*/ 13269 h 122861"/>
                <a:gd name="csX4" fmla="*/ 62530 w 62210"/>
                <a:gd name="csY4" fmla="*/ 5475 h 122861"/>
                <a:gd name="csX5" fmla="*/ 32488 w 62210"/>
                <a:gd name="csY5" fmla="*/ 100987 h 122861"/>
                <a:gd name="csX6" fmla="*/ 14208 w 62210"/>
                <a:gd name="csY6" fmla="*/ 118984 h 122861"/>
                <a:gd name="csX7" fmla="*/ 9106 w 62210"/>
                <a:gd name="csY7" fmla="*/ 118134 h 122861"/>
                <a:gd name="csX8" fmla="*/ 13924 w 62210"/>
                <a:gd name="csY8" fmla="*/ 110906 h 122861"/>
                <a:gd name="csX9" fmla="*/ 8398 w 62210"/>
                <a:gd name="csY9" fmla="*/ 105663 h 122861"/>
                <a:gd name="csX10" fmla="*/ 320 w 62210"/>
                <a:gd name="csY10" fmla="*/ 114024 h 122861"/>
                <a:gd name="csX11" fmla="*/ 14349 w 62210"/>
                <a:gd name="csY11" fmla="*/ 122952 h 122861"/>
                <a:gd name="csX12" fmla="*/ 43825 w 62210"/>
                <a:gd name="csY12" fmla="*/ 100562 h 122861"/>
                <a:gd name="csX13" fmla="*/ 56579 w 62210"/>
                <a:gd name="csY13" fmla="*/ 49830 h 122861"/>
                <a:gd name="csX14" fmla="*/ 57287 w 62210"/>
                <a:gd name="csY14" fmla="*/ 44870 h 122861"/>
                <a:gd name="csX15" fmla="*/ 42124 w 62210"/>
                <a:gd name="csY15" fmla="*/ 31550 h 122861"/>
                <a:gd name="csX16" fmla="*/ 17325 w 62210"/>
                <a:gd name="csY16" fmla="*/ 53231 h 122861"/>
                <a:gd name="csX17" fmla="*/ 19734 w 62210"/>
                <a:gd name="csY17" fmla="*/ 55073 h 122861"/>
                <a:gd name="csX18" fmla="*/ 22569 w 62210"/>
                <a:gd name="csY18" fmla="*/ 52522 h 122861"/>
                <a:gd name="csX19" fmla="*/ 41699 w 62210"/>
                <a:gd name="csY19" fmla="*/ 35517 h 122861"/>
                <a:gd name="csX20" fmla="*/ 46517 w 62210"/>
                <a:gd name="csY20" fmla="*/ 42461 h 122861"/>
                <a:gd name="csX21" fmla="*/ 46092 w 62210"/>
                <a:gd name="csY21" fmla="*/ 46712 h 122861"/>
                <a:gd name="csX22" fmla="*/ 32488 w 62210"/>
                <a:gd name="csY22" fmla="*/ 100987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30" y="5475"/>
                  </a:moveTo>
                  <a:cubicBezTo>
                    <a:pt x="62530" y="3066"/>
                    <a:pt x="60688" y="90"/>
                    <a:pt x="56862" y="90"/>
                  </a:cubicBezTo>
                  <a:cubicBezTo>
                    <a:pt x="52753" y="90"/>
                    <a:pt x="48926" y="4058"/>
                    <a:pt x="48926" y="7884"/>
                  </a:cubicBezTo>
                  <a:cubicBezTo>
                    <a:pt x="48926" y="10152"/>
                    <a:pt x="50627" y="13269"/>
                    <a:pt x="54595" y="13269"/>
                  </a:cubicBezTo>
                  <a:cubicBezTo>
                    <a:pt x="58421" y="13269"/>
                    <a:pt x="62530" y="9585"/>
                    <a:pt x="62530" y="5475"/>
                  </a:cubicBezTo>
                  <a:close/>
                  <a:moveTo>
                    <a:pt x="32488" y="100987"/>
                  </a:moveTo>
                  <a:cubicBezTo>
                    <a:pt x="30079" y="110765"/>
                    <a:pt x="22569" y="118984"/>
                    <a:pt x="14208" y="118984"/>
                  </a:cubicBezTo>
                  <a:cubicBezTo>
                    <a:pt x="12366" y="118984"/>
                    <a:pt x="10665" y="118700"/>
                    <a:pt x="9106" y="118134"/>
                  </a:cubicBezTo>
                  <a:cubicBezTo>
                    <a:pt x="12791" y="116433"/>
                    <a:pt x="13924" y="113032"/>
                    <a:pt x="13924" y="110906"/>
                  </a:cubicBezTo>
                  <a:cubicBezTo>
                    <a:pt x="13924" y="107505"/>
                    <a:pt x="11232" y="105663"/>
                    <a:pt x="8398" y="105663"/>
                  </a:cubicBezTo>
                  <a:cubicBezTo>
                    <a:pt x="4005" y="105663"/>
                    <a:pt x="320" y="109489"/>
                    <a:pt x="320" y="114024"/>
                  </a:cubicBezTo>
                  <a:cubicBezTo>
                    <a:pt x="320" y="119409"/>
                    <a:pt x="5847" y="122952"/>
                    <a:pt x="14349" y="122952"/>
                  </a:cubicBezTo>
                  <a:cubicBezTo>
                    <a:pt x="22852" y="122952"/>
                    <a:pt x="39432" y="117850"/>
                    <a:pt x="43825" y="100562"/>
                  </a:cubicBezTo>
                  <a:lnTo>
                    <a:pt x="56579" y="49830"/>
                  </a:lnTo>
                  <a:cubicBezTo>
                    <a:pt x="57004" y="48271"/>
                    <a:pt x="57287" y="46996"/>
                    <a:pt x="57287" y="44870"/>
                  </a:cubicBezTo>
                  <a:cubicBezTo>
                    <a:pt x="57287" y="37076"/>
                    <a:pt x="50627" y="31550"/>
                    <a:pt x="42124" y="31550"/>
                  </a:cubicBezTo>
                  <a:cubicBezTo>
                    <a:pt x="26395" y="31550"/>
                    <a:pt x="17325" y="51247"/>
                    <a:pt x="17325" y="53231"/>
                  </a:cubicBezTo>
                  <a:cubicBezTo>
                    <a:pt x="17325" y="55073"/>
                    <a:pt x="19309" y="55073"/>
                    <a:pt x="19734" y="55073"/>
                  </a:cubicBezTo>
                  <a:cubicBezTo>
                    <a:pt x="21435" y="55073"/>
                    <a:pt x="21577" y="54648"/>
                    <a:pt x="22569" y="52522"/>
                  </a:cubicBezTo>
                  <a:cubicBezTo>
                    <a:pt x="26111" y="44303"/>
                    <a:pt x="33480" y="35517"/>
                    <a:pt x="41699" y="35517"/>
                  </a:cubicBezTo>
                  <a:cubicBezTo>
                    <a:pt x="45242" y="35517"/>
                    <a:pt x="46517" y="37926"/>
                    <a:pt x="46517" y="42461"/>
                  </a:cubicBezTo>
                  <a:cubicBezTo>
                    <a:pt x="46517" y="44020"/>
                    <a:pt x="46234" y="46004"/>
                    <a:pt x="46092" y="46712"/>
                  </a:cubicBezTo>
                  <a:lnTo>
                    <a:pt x="32488" y="10098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90" name="Freeform 1389">
              <a:extLst>
                <a:ext uri="{FF2B5EF4-FFF2-40B4-BE49-F238E27FC236}">
                  <a16:creationId xmlns:a16="http://schemas.microsoft.com/office/drawing/2014/main" id="{E382426C-D5C6-CC6A-DD15-25CD7BE560A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863991" y="4230885"/>
              <a:ext cx="46966" cy="202440"/>
            </a:xfrm>
            <a:custGeom>
              <a:avLst/>
              <a:gdLst>
                <a:gd name="csX0" fmla="*/ 47291 w 46966"/>
                <a:gd name="csY0" fmla="*/ 101309 h 202440"/>
                <a:gd name="csX1" fmla="*/ 33930 w 46966"/>
                <a:gd name="csY1" fmla="*/ 38148 h 202440"/>
                <a:gd name="csX2" fmla="*/ 2349 w 46966"/>
                <a:gd name="csY2" fmla="*/ 89 h 202440"/>
                <a:gd name="csX3" fmla="*/ 325 w 46966"/>
                <a:gd name="csY3" fmla="*/ 2113 h 202440"/>
                <a:gd name="csX4" fmla="*/ 4171 w 46966"/>
                <a:gd name="csY4" fmla="*/ 6769 h 202440"/>
                <a:gd name="csX5" fmla="*/ 35549 w 46966"/>
                <a:gd name="csY5" fmla="*/ 101309 h 202440"/>
                <a:gd name="csX6" fmla="*/ 2956 w 46966"/>
                <a:gd name="csY6" fmla="*/ 197064 h 202440"/>
                <a:gd name="csX7" fmla="*/ 325 w 46966"/>
                <a:gd name="csY7" fmla="*/ 200505 h 202440"/>
                <a:gd name="csX8" fmla="*/ 2349 w 46966"/>
                <a:gd name="csY8" fmla="*/ 202530 h 202440"/>
                <a:gd name="csX9" fmla="*/ 34537 w 46966"/>
                <a:gd name="csY9" fmla="*/ 163054 h 202440"/>
                <a:gd name="csX10" fmla="*/ 47291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91" y="101309"/>
                  </a:moveTo>
                  <a:cubicBezTo>
                    <a:pt x="47291" y="85519"/>
                    <a:pt x="45064" y="61024"/>
                    <a:pt x="33930" y="38148"/>
                  </a:cubicBezTo>
                  <a:cubicBezTo>
                    <a:pt x="21783" y="13247"/>
                    <a:pt x="4373" y="89"/>
                    <a:pt x="2349" y="89"/>
                  </a:cubicBezTo>
                  <a:cubicBezTo>
                    <a:pt x="1134" y="89"/>
                    <a:pt x="325" y="899"/>
                    <a:pt x="325" y="2113"/>
                  </a:cubicBezTo>
                  <a:cubicBezTo>
                    <a:pt x="325" y="2721"/>
                    <a:pt x="325" y="3125"/>
                    <a:pt x="4171" y="6769"/>
                  </a:cubicBezTo>
                  <a:cubicBezTo>
                    <a:pt x="24010" y="26811"/>
                    <a:pt x="35549" y="58999"/>
                    <a:pt x="35549" y="101309"/>
                  </a:cubicBezTo>
                  <a:cubicBezTo>
                    <a:pt x="35549" y="135927"/>
                    <a:pt x="28059" y="171556"/>
                    <a:pt x="2956" y="197064"/>
                  </a:cubicBezTo>
                  <a:cubicBezTo>
                    <a:pt x="325" y="199493"/>
                    <a:pt x="325" y="199898"/>
                    <a:pt x="325" y="200505"/>
                  </a:cubicBezTo>
                  <a:cubicBezTo>
                    <a:pt x="325" y="201720"/>
                    <a:pt x="1134" y="202530"/>
                    <a:pt x="2349" y="202530"/>
                  </a:cubicBezTo>
                  <a:cubicBezTo>
                    <a:pt x="4373" y="202530"/>
                    <a:pt x="22593" y="188764"/>
                    <a:pt x="34537" y="163054"/>
                  </a:cubicBezTo>
                  <a:cubicBezTo>
                    <a:pt x="44862" y="140785"/>
                    <a:pt x="47291" y="118314"/>
                    <a:pt x="47291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91" name="Freeform 1390">
              <a:extLst>
                <a:ext uri="{FF2B5EF4-FFF2-40B4-BE49-F238E27FC236}">
                  <a16:creationId xmlns:a16="http://schemas.microsoft.com/office/drawing/2014/main" id="{8F039D1C-AB2D-479D-B346-13E8AA54CA2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1962556" y="3950310"/>
              <a:ext cx="99600" cy="485655"/>
            </a:xfrm>
            <a:custGeom>
              <a:avLst/>
              <a:gdLst>
                <a:gd name="csX0" fmla="*/ 99931 w 99600"/>
                <a:gd name="csY0" fmla="*/ 242997 h 485655"/>
                <a:gd name="csX1" fmla="*/ 30291 w 99600"/>
                <a:gd name="csY1" fmla="*/ 22741 h 485655"/>
                <a:gd name="csX2" fmla="*/ 10249 w 99600"/>
                <a:gd name="csY2" fmla="*/ 2497 h 485655"/>
                <a:gd name="csX3" fmla="*/ 4581 w 99600"/>
                <a:gd name="csY3" fmla="*/ 68 h 485655"/>
                <a:gd name="csX4" fmla="*/ 330 w 99600"/>
                <a:gd name="csY4" fmla="*/ 2092 h 485655"/>
                <a:gd name="csX5" fmla="*/ 1544 w 99600"/>
                <a:gd name="csY5" fmla="*/ 4117 h 485655"/>
                <a:gd name="csX6" fmla="*/ 35757 w 99600"/>
                <a:gd name="csY6" fmla="*/ 46832 h 485655"/>
                <a:gd name="csX7" fmla="*/ 83128 w 99600"/>
                <a:gd name="csY7" fmla="*/ 242795 h 485655"/>
                <a:gd name="csX8" fmla="*/ 42437 w 99600"/>
                <a:gd name="csY8" fmla="*/ 427825 h 485655"/>
                <a:gd name="csX9" fmla="*/ 1139 w 99600"/>
                <a:gd name="csY9" fmla="*/ 481877 h 485655"/>
                <a:gd name="csX10" fmla="*/ 330 w 99600"/>
                <a:gd name="csY10" fmla="*/ 483699 h 485655"/>
                <a:gd name="csX11" fmla="*/ 4581 w 99600"/>
                <a:gd name="csY11" fmla="*/ 485724 h 485655"/>
                <a:gd name="csX12" fmla="*/ 10857 w 99600"/>
                <a:gd name="csY12" fmla="*/ 482687 h 485655"/>
                <a:gd name="csX13" fmla="*/ 99931 w 99600"/>
                <a:gd name="csY13" fmla="*/ 242997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931" y="242997"/>
                  </a:moveTo>
                  <a:cubicBezTo>
                    <a:pt x="99931" y="163438"/>
                    <a:pt x="81711" y="83271"/>
                    <a:pt x="30291" y="22741"/>
                  </a:cubicBezTo>
                  <a:cubicBezTo>
                    <a:pt x="26242" y="18085"/>
                    <a:pt x="18549" y="9785"/>
                    <a:pt x="10249" y="2497"/>
                  </a:cubicBezTo>
                  <a:cubicBezTo>
                    <a:pt x="7820" y="68"/>
                    <a:pt x="7415" y="68"/>
                    <a:pt x="4581" y="68"/>
                  </a:cubicBezTo>
                  <a:cubicBezTo>
                    <a:pt x="2152" y="68"/>
                    <a:pt x="330" y="68"/>
                    <a:pt x="330" y="2092"/>
                  </a:cubicBezTo>
                  <a:cubicBezTo>
                    <a:pt x="330" y="2902"/>
                    <a:pt x="1139" y="3712"/>
                    <a:pt x="1544" y="4117"/>
                  </a:cubicBezTo>
                  <a:cubicBezTo>
                    <a:pt x="8630" y="11405"/>
                    <a:pt x="22193" y="24968"/>
                    <a:pt x="35757" y="46832"/>
                  </a:cubicBezTo>
                  <a:cubicBezTo>
                    <a:pt x="68350" y="99062"/>
                    <a:pt x="83128" y="164855"/>
                    <a:pt x="83128" y="242795"/>
                  </a:cubicBezTo>
                  <a:cubicBezTo>
                    <a:pt x="83128" y="297251"/>
                    <a:pt x="75840" y="367498"/>
                    <a:pt x="42437" y="427825"/>
                  </a:cubicBezTo>
                  <a:cubicBezTo>
                    <a:pt x="26444" y="456572"/>
                    <a:pt x="9642" y="473375"/>
                    <a:pt x="1139" y="481877"/>
                  </a:cubicBezTo>
                  <a:cubicBezTo>
                    <a:pt x="735" y="482485"/>
                    <a:pt x="330" y="483092"/>
                    <a:pt x="330" y="483699"/>
                  </a:cubicBezTo>
                  <a:cubicBezTo>
                    <a:pt x="330" y="485724"/>
                    <a:pt x="2152" y="485724"/>
                    <a:pt x="4581" y="485724"/>
                  </a:cubicBezTo>
                  <a:cubicBezTo>
                    <a:pt x="7415" y="485724"/>
                    <a:pt x="7820" y="485724"/>
                    <a:pt x="10857" y="482687"/>
                  </a:cubicBezTo>
                  <a:cubicBezTo>
                    <a:pt x="78674" y="420942"/>
                    <a:pt x="99931" y="328225"/>
                    <a:pt x="99931" y="24299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19" name="Group 18" descr="\documentclass{article}&#10;\usepackage{amsmath}&#10;\pagestyle{empty}&#10;\begin{document}&#10;&#10;\begin{align*}&#10;H(X_{j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81888547-282D-EB40-B330-060133427ED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683000" y="2578100"/>
            <a:ext cx="637966" cy="237493"/>
            <a:chOff x="8697726" y="4343131"/>
            <a:chExt cx="637966" cy="237493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A2964D4-9DA7-D93E-DA9D-10E43E8A73A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697726" y="4358390"/>
              <a:ext cx="191762" cy="155550"/>
            </a:xfrm>
            <a:custGeom>
              <a:avLst/>
              <a:gdLst>
                <a:gd name="csX0" fmla="*/ 165107 w 191762"/>
                <a:gd name="csY0" fmla="*/ 17621 h 155550"/>
                <a:gd name="csX1" fmla="*/ 184238 w 191762"/>
                <a:gd name="csY1" fmla="*/ 7145 h 155550"/>
                <a:gd name="csX2" fmla="*/ 191981 w 191762"/>
                <a:gd name="csY2" fmla="*/ 2590 h 155550"/>
                <a:gd name="csX3" fmla="*/ 188793 w 191762"/>
                <a:gd name="csY3" fmla="*/ 85 h 155550"/>
                <a:gd name="csX4" fmla="*/ 159641 w 191762"/>
                <a:gd name="csY4" fmla="*/ 768 h 155550"/>
                <a:gd name="csX5" fmla="*/ 130262 w 191762"/>
                <a:gd name="csY5" fmla="*/ 85 h 155550"/>
                <a:gd name="csX6" fmla="*/ 125935 w 191762"/>
                <a:gd name="csY6" fmla="*/ 4640 h 155550"/>
                <a:gd name="csX7" fmla="*/ 132312 w 191762"/>
                <a:gd name="csY7" fmla="*/ 7145 h 155550"/>
                <a:gd name="csX8" fmla="*/ 140966 w 191762"/>
                <a:gd name="csY8" fmla="*/ 7600 h 155550"/>
                <a:gd name="csX9" fmla="*/ 147115 w 191762"/>
                <a:gd name="csY9" fmla="*/ 11244 h 155550"/>
                <a:gd name="csX10" fmla="*/ 146204 w 191762"/>
                <a:gd name="csY10" fmla="*/ 15571 h 155550"/>
                <a:gd name="csX11" fmla="*/ 132539 w 191762"/>
                <a:gd name="csY11" fmla="*/ 71141 h 155550"/>
                <a:gd name="csX12" fmla="*/ 63077 w 191762"/>
                <a:gd name="csY12" fmla="*/ 71141 h 155550"/>
                <a:gd name="csX13" fmla="*/ 76514 w 191762"/>
                <a:gd name="csY13" fmla="*/ 17621 h 155550"/>
                <a:gd name="csX14" fmla="*/ 95645 w 191762"/>
                <a:gd name="csY14" fmla="*/ 7145 h 155550"/>
                <a:gd name="csX15" fmla="*/ 103388 w 191762"/>
                <a:gd name="csY15" fmla="*/ 2590 h 155550"/>
                <a:gd name="csX16" fmla="*/ 100199 w 191762"/>
                <a:gd name="csY16" fmla="*/ 85 h 155550"/>
                <a:gd name="csX17" fmla="*/ 71048 w 191762"/>
                <a:gd name="csY17" fmla="*/ 768 h 155550"/>
                <a:gd name="csX18" fmla="*/ 41669 w 191762"/>
                <a:gd name="csY18" fmla="*/ 85 h 155550"/>
                <a:gd name="csX19" fmla="*/ 37342 w 191762"/>
                <a:gd name="csY19" fmla="*/ 4640 h 155550"/>
                <a:gd name="csX20" fmla="*/ 43718 w 191762"/>
                <a:gd name="csY20" fmla="*/ 7145 h 155550"/>
                <a:gd name="csX21" fmla="*/ 52373 w 191762"/>
                <a:gd name="csY21" fmla="*/ 7600 h 155550"/>
                <a:gd name="csX22" fmla="*/ 58522 w 191762"/>
                <a:gd name="csY22" fmla="*/ 11244 h 155550"/>
                <a:gd name="csX23" fmla="*/ 57611 w 191762"/>
                <a:gd name="csY23" fmla="*/ 15571 h 155550"/>
                <a:gd name="csX24" fmla="*/ 27093 w 191762"/>
                <a:gd name="csY24" fmla="*/ 137871 h 155550"/>
                <a:gd name="csX25" fmla="*/ 6368 w 191762"/>
                <a:gd name="csY25" fmla="*/ 148575 h 155550"/>
                <a:gd name="csX26" fmla="*/ 219 w 191762"/>
                <a:gd name="csY26" fmla="*/ 153130 h 155550"/>
                <a:gd name="csX27" fmla="*/ 3407 w 191762"/>
                <a:gd name="csY27" fmla="*/ 155635 h 155550"/>
                <a:gd name="csX28" fmla="*/ 32331 w 191762"/>
                <a:gd name="csY28" fmla="*/ 154952 h 155550"/>
                <a:gd name="csX29" fmla="*/ 46907 w 191762"/>
                <a:gd name="csY29" fmla="*/ 155180 h 155550"/>
                <a:gd name="csX30" fmla="*/ 61710 w 191762"/>
                <a:gd name="csY30" fmla="*/ 155635 h 155550"/>
                <a:gd name="csX31" fmla="*/ 66265 w 191762"/>
                <a:gd name="csY31" fmla="*/ 151080 h 155550"/>
                <a:gd name="csX32" fmla="*/ 59888 w 191762"/>
                <a:gd name="csY32" fmla="*/ 148575 h 155550"/>
                <a:gd name="csX33" fmla="*/ 45085 w 191762"/>
                <a:gd name="csY33" fmla="*/ 144476 h 155550"/>
                <a:gd name="csX34" fmla="*/ 45768 w 191762"/>
                <a:gd name="csY34" fmla="*/ 140604 h 155550"/>
                <a:gd name="csX35" fmla="*/ 61255 w 191762"/>
                <a:gd name="csY35" fmla="*/ 78202 h 155550"/>
                <a:gd name="csX36" fmla="*/ 130717 w 191762"/>
                <a:gd name="csY36" fmla="*/ 78202 h 155550"/>
                <a:gd name="csX37" fmla="*/ 115003 w 191762"/>
                <a:gd name="csY37" fmla="*/ 141059 h 155550"/>
                <a:gd name="csX38" fmla="*/ 94278 w 191762"/>
                <a:gd name="csY38" fmla="*/ 148575 h 155550"/>
                <a:gd name="csX39" fmla="*/ 88812 w 191762"/>
                <a:gd name="csY39" fmla="*/ 153130 h 155550"/>
                <a:gd name="csX40" fmla="*/ 92001 w 191762"/>
                <a:gd name="csY40" fmla="*/ 155635 h 155550"/>
                <a:gd name="csX41" fmla="*/ 120924 w 191762"/>
                <a:gd name="csY41" fmla="*/ 154952 h 155550"/>
                <a:gd name="csX42" fmla="*/ 135500 w 191762"/>
                <a:gd name="csY42" fmla="*/ 155180 h 155550"/>
                <a:gd name="csX43" fmla="*/ 150304 w 191762"/>
                <a:gd name="csY43" fmla="*/ 155635 h 155550"/>
                <a:gd name="csX44" fmla="*/ 154858 w 191762"/>
                <a:gd name="csY44" fmla="*/ 151080 h 155550"/>
                <a:gd name="csX45" fmla="*/ 148482 w 191762"/>
                <a:gd name="csY45" fmla="*/ 148575 h 155550"/>
                <a:gd name="csX46" fmla="*/ 133678 w 191762"/>
                <a:gd name="csY46" fmla="*/ 144476 h 155550"/>
                <a:gd name="csX47" fmla="*/ 134361 w 191762"/>
                <a:gd name="csY47" fmla="*/ 140604 h 155550"/>
                <a:gd name="csX48" fmla="*/ 165107 w 191762"/>
                <a:gd name="csY48" fmla="*/ 17621 h 155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55550">
                  <a:moveTo>
                    <a:pt x="165107" y="17621"/>
                  </a:moveTo>
                  <a:cubicBezTo>
                    <a:pt x="167157" y="9422"/>
                    <a:pt x="167612" y="7145"/>
                    <a:pt x="184238" y="7145"/>
                  </a:cubicBezTo>
                  <a:cubicBezTo>
                    <a:pt x="190159" y="7145"/>
                    <a:pt x="191981" y="7145"/>
                    <a:pt x="191981" y="2590"/>
                  </a:cubicBezTo>
                  <a:cubicBezTo>
                    <a:pt x="191981" y="85"/>
                    <a:pt x="189476" y="85"/>
                    <a:pt x="188793" y="85"/>
                  </a:cubicBezTo>
                  <a:cubicBezTo>
                    <a:pt x="182416" y="85"/>
                    <a:pt x="166018" y="768"/>
                    <a:pt x="159641" y="768"/>
                  </a:cubicBezTo>
                  <a:cubicBezTo>
                    <a:pt x="153037" y="768"/>
                    <a:pt x="136867" y="85"/>
                    <a:pt x="130262" y="85"/>
                  </a:cubicBezTo>
                  <a:cubicBezTo>
                    <a:pt x="128440" y="85"/>
                    <a:pt x="125935" y="85"/>
                    <a:pt x="125935" y="4640"/>
                  </a:cubicBezTo>
                  <a:cubicBezTo>
                    <a:pt x="125935" y="7145"/>
                    <a:pt x="127984" y="7145"/>
                    <a:pt x="132312" y="7145"/>
                  </a:cubicBezTo>
                  <a:cubicBezTo>
                    <a:pt x="132767" y="7145"/>
                    <a:pt x="137094" y="7145"/>
                    <a:pt x="140966" y="7600"/>
                  </a:cubicBezTo>
                  <a:cubicBezTo>
                    <a:pt x="145065" y="8056"/>
                    <a:pt x="147115" y="8284"/>
                    <a:pt x="147115" y="11244"/>
                  </a:cubicBezTo>
                  <a:cubicBezTo>
                    <a:pt x="147115" y="12155"/>
                    <a:pt x="146887" y="12611"/>
                    <a:pt x="146204" y="15571"/>
                  </a:cubicBezTo>
                  <a:lnTo>
                    <a:pt x="132539" y="71141"/>
                  </a:lnTo>
                  <a:lnTo>
                    <a:pt x="63077" y="71141"/>
                  </a:lnTo>
                  <a:lnTo>
                    <a:pt x="76514" y="17621"/>
                  </a:lnTo>
                  <a:cubicBezTo>
                    <a:pt x="78564" y="9422"/>
                    <a:pt x="79247" y="7145"/>
                    <a:pt x="95645" y="7145"/>
                  </a:cubicBezTo>
                  <a:cubicBezTo>
                    <a:pt x="101566" y="7145"/>
                    <a:pt x="103388" y="7145"/>
                    <a:pt x="103388" y="2590"/>
                  </a:cubicBezTo>
                  <a:cubicBezTo>
                    <a:pt x="103388" y="85"/>
                    <a:pt x="100883" y="85"/>
                    <a:pt x="100199" y="85"/>
                  </a:cubicBezTo>
                  <a:cubicBezTo>
                    <a:pt x="93823" y="85"/>
                    <a:pt x="77425" y="768"/>
                    <a:pt x="71048" y="768"/>
                  </a:cubicBezTo>
                  <a:cubicBezTo>
                    <a:pt x="64443" y="768"/>
                    <a:pt x="48273" y="85"/>
                    <a:pt x="41669" y="85"/>
                  </a:cubicBezTo>
                  <a:cubicBezTo>
                    <a:pt x="39847" y="85"/>
                    <a:pt x="37342" y="85"/>
                    <a:pt x="37342" y="4640"/>
                  </a:cubicBezTo>
                  <a:cubicBezTo>
                    <a:pt x="37342" y="7145"/>
                    <a:pt x="39391" y="7145"/>
                    <a:pt x="43718" y="7145"/>
                  </a:cubicBezTo>
                  <a:cubicBezTo>
                    <a:pt x="44174" y="7145"/>
                    <a:pt x="48501" y="7145"/>
                    <a:pt x="52373" y="7600"/>
                  </a:cubicBezTo>
                  <a:cubicBezTo>
                    <a:pt x="56472" y="8056"/>
                    <a:pt x="58522" y="8284"/>
                    <a:pt x="58522" y="11244"/>
                  </a:cubicBezTo>
                  <a:cubicBezTo>
                    <a:pt x="58522" y="12155"/>
                    <a:pt x="58294" y="12838"/>
                    <a:pt x="57611" y="15571"/>
                  </a:cubicBezTo>
                  <a:lnTo>
                    <a:pt x="27093" y="137871"/>
                  </a:lnTo>
                  <a:cubicBezTo>
                    <a:pt x="24816" y="146753"/>
                    <a:pt x="24360" y="148575"/>
                    <a:pt x="6368" y="148575"/>
                  </a:cubicBezTo>
                  <a:cubicBezTo>
                    <a:pt x="2269" y="148575"/>
                    <a:pt x="219" y="148575"/>
                    <a:pt x="219" y="153130"/>
                  </a:cubicBezTo>
                  <a:cubicBezTo>
                    <a:pt x="219" y="155635"/>
                    <a:pt x="2952" y="155635"/>
                    <a:pt x="3407" y="155635"/>
                  </a:cubicBezTo>
                  <a:cubicBezTo>
                    <a:pt x="9784" y="155635"/>
                    <a:pt x="25954" y="154952"/>
                    <a:pt x="32331" y="154952"/>
                  </a:cubicBezTo>
                  <a:cubicBezTo>
                    <a:pt x="37114" y="154952"/>
                    <a:pt x="42124" y="155180"/>
                    <a:pt x="46907" y="155180"/>
                  </a:cubicBezTo>
                  <a:cubicBezTo>
                    <a:pt x="51917" y="155180"/>
                    <a:pt x="56928" y="155635"/>
                    <a:pt x="61710" y="155635"/>
                  </a:cubicBezTo>
                  <a:cubicBezTo>
                    <a:pt x="63532" y="155635"/>
                    <a:pt x="66265" y="155635"/>
                    <a:pt x="66265" y="151080"/>
                  </a:cubicBezTo>
                  <a:cubicBezTo>
                    <a:pt x="66265" y="148575"/>
                    <a:pt x="64216" y="148575"/>
                    <a:pt x="59888" y="148575"/>
                  </a:cubicBezTo>
                  <a:cubicBezTo>
                    <a:pt x="51462" y="148575"/>
                    <a:pt x="45085" y="148575"/>
                    <a:pt x="45085" y="144476"/>
                  </a:cubicBezTo>
                  <a:cubicBezTo>
                    <a:pt x="45085" y="143109"/>
                    <a:pt x="45540" y="141970"/>
                    <a:pt x="45768" y="140604"/>
                  </a:cubicBezTo>
                  <a:lnTo>
                    <a:pt x="61255" y="78202"/>
                  </a:lnTo>
                  <a:lnTo>
                    <a:pt x="130717" y="78202"/>
                  </a:lnTo>
                  <a:cubicBezTo>
                    <a:pt x="121152" y="116007"/>
                    <a:pt x="115914" y="137643"/>
                    <a:pt x="115003" y="141059"/>
                  </a:cubicBezTo>
                  <a:cubicBezTo>
                    <a:pt x="112725" y="148347"/>
                    <a:pt x="108398" y="148575"/>
                    <a:pt x="94278" y="148575"/>
                  </a:cubicBezTo>
                  <a:cubicBezTo>
                    <a:pt x="90862" y="148575"/>
                    <a:pt x="88812" y="148575"/>
                    <a:pt x="88812" y="153130"/>
                  </a:cubicBezTo>
                  <a:cubicBezTo>
                    <a:pt x="88812" y="155635"/>
                    <a:pt x="91545" y="155635"/>
                    <a:pt x="92001" y="155635"/>
                  </a:cubicBezTo>
                  <a:cubicBezTo>
                    <a:pt x="98377" y="155635"/>
                    <a:pt x="114547" y="154952"/>
                    <a:pt x="120924" y="154952"/>
                  </a:cubicBezTo>
                  <a:cubicBezTo>
                    <a:pt x="125707" y="154952"/>
                    <a:pt x="130717" y="155180"/>
                    <a:pt x="135500" y="155180"/>
                  </a:cubicBezTo>
                  <a:cubicBezTo>
                    <a:pt x="140510" y="155180"/>
                    <a:pt x="145521" y="155635"/>
                    <a:pt x="150304" y="155635"/>
                  </a:cubicBezTo>
                  <a:cubicBezTo>
                    <a:pt x="152126" y="155635"/>
                    <a:pt x="154858" y="155635"/>
                    <a:pt x="154858" y="151080"/>
                  </a:cubicBezTo>
                  <a:cubicBezTo>
                    <a:pt x="154858" y="148575"/>
                    <a:pt x="152809" y="148575"/>
                    <a:pt x="148482" y="148575"/>
                  </a:cubicBezTo>
                  <a:cubicBezTo>
                    <a:pt x="140055" y="148575"/>
                    <a:pt x="133678" y="148575"/>
                    <a:pt x="133678" y="144476"/>
                  </a:cubicBezTo>
                  <a:cubicBezTo>
                    <a:pt x="133678" y="143109"/>
                    <a:pt x="134134" y="141970"/>
                    <a:pt x="134361" y="140604"/>
                  </a:cubicBezTo>
                  <a:lnTo>
                    <a:pt x="165107" y="1762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5CBC8C0-93F0-94F6-F243-1043E3EFBEB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919208" y="4343131"/>
              <a:ext cx="52837" cy="227745"/>
            </a:xfrm>
            <a:custGeom>
              <a:avLst/>
              <a:gdLst>
                <a:gd name="csX0" fmla="*/ 53065 w 52837"/>
                <a:gd name="csY0" fmla="*/ 225553 h 227745"/>
                <a:gd name="csX1" fmla="*/ 49193 w 52837"/>
                <a:gd name="csY1" fmla="*/ 220543 h 227745"/>
                <a:gd name="csX2" fmla="*/ 13437 w 52837"/>
                <a:gd name="csY2" fmla="*/ 113958 h 227745"/>
                <a:gd name="csX3" fmla="*/ 50104 w 52837"/>
                <a:gd name="csY3" fmla="*/ 6234 h 227745"/>
                <a:gd name="csX4" fmla="*/ 53065 w 52837"/>
                <a:gd name="csY4" fmla="*/ 2362 h 227745"/>
                <a:gd name="csX5" fmla="*/ 50788 w 52837"/>
                <a:gd name="csY5" fmla="*/ 85 h 227745"/>
                <a:gd name="csX6" fmla="*/ 14576 w 52837"/>
                <a:gd name="csY6" fmla="*/ 44495 h 227745"/>
                <a:gd name="csX7" fmla="*/ 228 w 52837"/>
                <a:gd name="csY7" fmla="*/ 113958 h 227745"/>
                <a:gd name="csX8" fmla="*/ 15259 w 52837"/>
                <a:gd name="csY8" fmla="*/ 185014 h 227745"/>
                <a:gd name="csX9" fmla="*/ 50788 w 52837"/>
                <a:gd name="csY9" fmla="*/ 227831 h 227745"/>
                <a:gd name="csX10" fmla="*/ 53065 w 52837"/>
                <a:gd name="csY10" fmla="*/ 225553 h 227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27745">
                  <a:moveTo>
                    <a:pt x="53065" y="225553"/>
                  </a:moveTo>
                  <a:cubicBezTo>
                    <a:pt x="53065" y="224870"/>
                    <a:pt x="53065" y="224414"/>
                    <a:pt x="49193" y="220543"/>
                  </a:cubicBezTo>
                  <a:cubicBezTo>
                    <a:pt x="20725" y="191847"/>
                    <a:pt x="13437" y="148803"/>
                    <a:pt x="13437" y="113958"/>
                  </a:cubicBezTo>
                  <a:cubicBezTo>
                    <a:pt x="13437" y="74330"/>
                    <a:pt x="22092" y="34702"/>
                    <a:pt x="50104" y="6234"/>
                  </a:cubicBezTo>
                  <a:cubicBezTo>
                    <a:pt x="53065" y="3501"/>
                    <a:pt x="53065" y="3045"/>
                    <a:pt x="53065" y="2362"/>
                  </a:cubicBezTo>
                  <a:cubicBezTo>
                    <a:pt x="53065" y="768"/>
                    <a:pt x="52154" y="85"/>
                    <a:pt x="50788" y="85"/>
                  </a:cubicBezTo>
                  <a:cubicBezTo>
                    <a:pt x="48510" y="85"/>
                    <a:pt x="28013" y="15571"/>
                    <a:pt x="14576" y="44495"/>
                  </a:cubicBezTo>
                  <a:cubicBezTo>
                    <a:pt x="2961" y="69547"/>
                    <a:pt x="228" y="94827"/>
                    <a:pt x="228" y="113958"/>
                  </a:cubicBezTo>
                  <a:cubicBezTo>
                    <a:pt x="228" y="131722"/>
                    <a:pt x="2733" y="159279"/>
                    <a:pt x="15259" y="185014"/>
                  </a:cubicBezTo>
                  <a:cubicBezTo>
                    <a:pt x="28924" y="213027"/>
                    <a:pt x="48510" y="227831"/>
                    <a:pt x="50788" y="227831"/>
                  </a:cubicBezTo>
                  <a:cubicBezTo>
                    <a:pt x="52154" y="227831"/>
                    <a:pt x="53065" y="227147"/>
                    <a:pt x="53065" y="22555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9098DE-E8BF-16D7-2EB2-0DDC2FE1FD0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991379" y="4358390"/>
              <a:ext cx="187662" cy="155550"/>
            </a:xfrm>
            <a:custGeom>
              <a:avLst/>
              <a:gdLst>
                <a:gd name="csX0" fmla="*/ 104540 w 187662"/>
                <a:gd name="csY0" fmla="*/ 62032 h 155550"/>
                <a:gd name="csX1" fmla="*/ 85409 w 187662"/>
                <a:gd name="csY1" fmla="*/ 16710 h 155550"/>
                <a:gd name="csX2" fmla="*/ 84270 w 187662"/>
                <a:gd name="csY2" fmla="*/ 13749 h 155550"/>
                <a:gd name="csX3" fmla="*/ 97707 w 187662"/>
                <a:gd name="csY3" fmla="*/ 7145 h 155550"/>
                <a:gd name="csX4" fmla="*/ 102262 w 187662"/>
                <a:gd name="csY4" fmla="*/ 2818 h 155550"/>
                <a:gd name="csX5" fmla="*/ 98846 w 187662"/>
                <a:gd name="csY5" fmla="*/ 85 h 155550"/>
                <a:gd name="csX6" fmla="*/ 70150 w 187662"/>
                <a:gd name="csY6" fmla="*/ 768 h 155550"/>
                <a:gd name="csX7" fmla="*/ 44642 w 187662"/>
                <a:gd name="csY7" fmla="*/ 85 h 155550"/>
                <a:gd name="csX8" fmla="*/ 40543 w 187662"/>
                <a:gd name="csY8" fmla="*/ 4640 h 155550"/>
                <a:gd name="csX9" fmla="*/ 45781 w 187662"/>
                <a:gd name="csY9" fmla="*/ 7145 h 155550"/>
                <a:gd name="csX10" fmla="*/ 62862 w 187662"/>
                <a:gd name="csY10" fmla="*/ 14433 h 155550"/>
                <a:gd name="csX11" fmla="*/ 89736 w 187662"/>
                <a:gd name="csY11" fmla="*/ 77974 h 155550"/>
                <a:gd name="csX12" fmla="*/ 41682 w 187662"/>
                <a:gd name="csY12" fmla="*/ 129672 h 155550"/>
                <a:gd name="csX13" fmla="*/ 38721 w 187662"/>
                <a:gd name="csY13" fmla="*/ 132177 h 155550"/>
                <a:gd name="csX14" fmla="*/ 5242 w 187662"/>
                <a:gd name="csY14" fmla="*/ 148575 h 155550"/>
                <a:gd name="csX15" fmla="*/ 232 w 187662"/>
                <a:gd name="csY15" fmla="*/ 153130 h 155550"/>
                <a:gd name="csX16" fmla="*/ 3193 w 187662"/>
                <a:gd name="csY16" fmla="*/ 155635 h 155550"/>
                <a:gd name="csX17" fmla="*/ 24601 w 187662"/>
                <a:gd name="csY17" fmla="*/ 154952 h 155550"/>
                <a:gd name="csX18" fmla="*/ 50108 w 187662"/>
                <a:gd name="csY18" fmla="*/ 155635 h 155550"/>
                <a:gd name="csX19" fmla="*/ 54208 w 187662"/>
                <a:gd name="csY19" fmla="*/ 151080 h 155550"/>
                <a:gd name="csX20" fmla="*/ 51475 w 187662"/>
                <a:gd name="csY20" fmla="*/ 148575 h 155550"/>
                <a:gd name="csX21" fmla="*/ 42365 w 187662"/>
                <a:gd name="csY21" fmla="*/ 141515 h 155550"/>
                <a:gd name="csX22" fmla="*/ 48514 w 187662"/>
                <a:gd name="csY22" fmla="*/ 131266 h 155550"/>
                <a:gd name="csX23" fmla="*/ 71744 w 187662"/>
                <a:gd name="csY23" fmla="*/ 106670 h 155550"/>
                <a:gd name="csX24" fmla="*/ 92241 w 187662"/>
                <a:gd name="csY24" fmla="*/ 84351 h 155550"/>
                <a:gd name="csX25" fmla="*/ 115244 w 187662"/>
                <a:gd name="csY25" fmla="*/ 138782 h 155550"/>
                <a:gd name="csX26" fmla="*/ 116382 w 187662"/>
                <a:gd name="csY26" fmla="*/ 141970 h 155550"/>
                <a:gd name="csX27" fmla="*/ 103173 w 187662"/>
                <a:gd name="csY27" fmla="*/ 148575 h 155550"/>
                <a:gd name="csX28" fmla="*/ 98618 w 187662"/>
                <a:gd name="csY28" fmla="*/ 152902 h 155550"/>
                <a:gd name="csX29" fmla="*/ 102034 w 187662"/>
                <a:gd name="csY29" fmla="*/ 155635 h 155550"/>
                <a:gd name="csX30" fmla="*/ 130730 w 187662"/>
                <a:gd name="csY30" fmla="*/ 154952 h 155550"/>
                <a:gd name="csX31" fmla="*/ 156010 w 187662"/>
                <a:gd name="csY31" fmla="*/ 155635 h 155550"/>
                <a:gd name="csX32" fmla="*/ 160337 w 187662"/>
                <a:gd name="csY32" fmla="*/ 151308 h 155550"/>
                <a:gd name="csX33" fmla="*/ 156238 w 187662"/>
                <a:gd name="csY33" fmla="*/ 148575 h 155550"/>
                <a:gd name="csX34" fmla="*/ 136652 w 187662"/>
                <a:gd name="csY34" fmla="*/ 138554 h 155550"/>
                <a:gd name="csX35" fmla="*/ 107273 w 187662"/>
                <a:gd name="csY35" fmla="*/ 68181 h 155550"/>
                <a:gd name="csX36" fmla="*/ 153960 w 187662"/>
                <a:gd name="csY36" fmla="*/ 18760 h 155550"/>
                <a:gd name="csX37" fmla="*/ 182884 w 187662"/>
                <a:gd name="csY37" fmla="*/ 7145 h 155550"/>
                <a:gd name="csX38" fmla="*/ 187895 w 187662"/>
                <a:gd name="csY38" fmla="*/ 2590 h 155550"/>
                <a:gd name="csX39" fmla="*/ 184934 w 187662"/>
                <a:gd name="csY39" fmla="*/ 85 h 155550"/>
                <a:gd name="csX40" fmla="*/ 163526 w 187662"/>
                <a:gd name="csY40" fmla="*/ 768 h 155550"/>
                <a:gd name="csX41" fmla="*/ 138246 w 187662"/>
                <a:gd name="csY41" fmla="*/ 85 h 155550"/>
                <a:gd name="csX42" fmla="*/ 133919 w 187662"/>
                <a:gd name="csY42" fmla="*/ 4640 h 155550"/>
                <a:gd name="csX43" fmla="*/ 136652 w 187662"/>
                <a:gd name="csY43" fmla="*/ 7145 h 155550"/>
                <a:gd name="csX44" fmla="*/ 145762 w 187662"/>
                <a:gd name="csY44" fmla="*/ 14205 h 155550"/>
                <a:gd name="csX45" fmla="*/ 141434 w 187662"/>
                <a:gd name="csY45" fmla="*/ 22404 h 155550"/>
                <a:gd name="csX46" fmla="*/ 104540 w 187662"/>
                <a:gd name="csY46" fmla="*/ 62032 h 155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55550">
                  <a:moveTo>
                    <a:pt x="104540" y="62032"/>
                  </a:moveTo>
                  <a:lnTo>
                    <a:pt x="85409" y="16710"/>
                  </a:lnTo>
                  <a:cubicBezTo>
                    <a:pt x="84726" y="14888"/>
                    <a:pt x="84270" y="13977"/>
                    <a:pt x="84270" y="13749"/>
                  </a:cubicBezTo>
                  <a:cubicBezTo>
                    <a:pt x="84270" y="12383"/>
                    <a:pt x="88142" y="8056"/>
                    <a:pt x="97707" y="7145"/>
                  </a:cubicBezTo>
                  <a:cubicBezTo>
                    <a:pt x="99985" y="6917"/>
                    <a:pt x="102262" y="6689"/>
                    <a:pt x="102262" y="2818"/>
                  </a:cubicBezTo>
                  <a:cubicBezTo>
                    <a:pt x="102262" y="85"/>
                    <a:pt x="99529" y="85"/>
                    <a:pt x="98846" y="85"/>
                  </a:cubicBezTo>
                  <a:cubicBezTo>
                    <a:pt x="89508" y="85"/>
                    <a:pt x="79715" y="768"/>
                    <a:pt x="70150" y="768"/>
                  </a:cubicBezTo>
                  <a:cubicBezTo>
                    <a:pt x="64456" y="768"/>
                    <a:pt x="50336" y="85"/>
                    <a:pt x="44642" y="85"/>
                  </a:cubicBezTo>
                  <a:cubicBezTo>
                    <a:pt x="43276" y="85"/>
                    <a:pt x="40543" y="85"/>
                    <a:pt x="40543" y="4640"/>
                  </a:cubicBezTo>
                  <a:cubicBezTo>
                    <a:pt x="40543" y="7145"/>
                    <a:pt x="42820" y="7145"/>
                    <a:pt x="45781" y="7145"/>
                  </a:cubicBezTo>
                  <a:cubicBezTo>
                    <a:pt x="59446" y="7145"/>
                    <a:pt x="60812" y="9422"/>
                    <a:pt x="62862" y="14433"/>
                  </a:cubicBezTo>
                  <a:lnTo>
                    <a:pt x="89736" y="77974"/>
                  </a:lnTo>
                  <a:lnTo>
                    <a:pt x="41682" y="129672"/>
                  </a:lnTo>
                  <a:lnTo>
                    <a:pt x="38721" y="132177"/>
                  </a:lnTo>
                  <a:cubicBezTo>
                    <a:pt x="27561" y="144248"/>
                    <a:pt x="16857" y="147892"/>
                    <a:pt x="5242" y="148575"/>
                  </a:cubicBezTo>
                  <a:cubicBezTo>
                    <a:pt x="2282" y="148803"/>
                    <a:pt x="232" y="148803"/>
                    <a:pt x="232" y="153130"/>
                  </a:cubicBezTo>
                  <a:cubicBezTo>
                    <a:pt x="232" y="153358"/>
                    <a:pt x="232" y="155635"/>
                    <a:pt x="3193" y="155635"/>
                  </a:cubicBezTo>
                  <a:cubicBezTo>
                    <a:pt x="10025" y="155635"/>
                    <a:pt x="17541" y="154952"/>
                    <a:pt x="24601" y="154952"/>
                  </a:cubicBezTo>
                  <a:cubicBezTo>
                    <a:pt x="33027" y="154952"/>
                    <a:pt x="41909" y="155635"/>
                    <a:pt x="50108" y="155635"/>
                  </a:cubicBezTo>
                  <a:cubicBezTo>
                    <a:pt x="51475" y="155635"/>
                    <a:pt x="54208" y="155635"/>
                    <a:pt x="54208" y="151080"/>
                  </a:cubicBezTo>
                  <a:cubicBezTo>
                    <a:pt x="54208" y="148803"/>
                    <a:pt x="51930" y="148575"/>
                    <a:pt x="51475" y="148575"/>
                  </a:cubicBezTo>
                  <a:cubicBezTo>
                    <a:pt x="49425" y="148347"/>
                    <a:pt x="42365" y="147892"/>
                    <a:pt x="42365" y="141515"/>
                  </a:cubicBezTo>
                  <a:cubicBezTo>
                    <a:pt x="42365" y="137871"/>
                    <a:pt x="45781" y="134227"/>
                    <a:pt x="48514" y="131266"/>
                  </a:cubicBezTo>
                  <a:lnTo>
                    <a:pt x="71744" y="106670"/>
                  </a:lnTo>
                  <a:lnTo>
                    <a:pt x="92241" y="84351"/>
                  </a:lnTo>
                  <a:lnTo>
                    <a:pt x="115244" y="138782"/>
                  </a:lnTo>
                  <a:cubicBezTo>
                    <a:pt x="116155" y="141287"/>
                    <a:pt x="116382" y="141515"/>
                    <a:pt x="116382" y="141970"/>
                  </a:cubicBezTo>
                  <a:cubicBezTo>
                    <a:pt x="116382" y="143792"/>
                    <a:pt x="112055" y="147664"/>
                    <a:pt x="103173" y="148575"/>
                  </a:cubicBezTo>
                  <a:cubicBezTo>
                    <a:pt x="100668" y="148803"/>
                    <a:pt x="98618" y="149031"/>
                    <a:pt x="98618" y="152902"/>
                  </a:cubicBezTo>
                  <a:cubicBezTo>
                    <a:pt x="98618" y="155635"/>
                    <a:pt x="101123" y="155635"/>
                    <a:pt x="102034" y="155635"/>
                  </a:cubicBezTo>
                  <a:cubicBezTo>
                    <a:pt x="108411" y="155635"/>
                    <a:pt x="124353" y="154952"/>
                    <a:pt x="130730" y="154952"/>
                  </a:cubicBezTo>
                  <a:cubicBezTo>
                    <a:pt x="136424" y="154952"/>
                    <a:pt x="150317" y="155635"/>
                    <a:pt x="156010" y="155635"/>
                  </a:cubicBezTo>
                  <a:cubicBezTo>
                    <a:pt x="157604" y="155635"/>
                    <a:pt x="160337" y="155635"/>
                    <a:pt x="160337" y="151308"/>
                  </a:cubicBezTo>
                  <a:cubicBezTo>
                    <a:pt x="160337" y="148575"/>
                    <a:pt x="158060" y="148575"/>
                    <a:pt x="156238" y="148575"/>
                  </a:cubicBezTo>
                  <a:cubicBezTo>
                    <a:pt x="140979" y="148347"/>
                    <a:pt x="140523" y="147664"/>
                    <a:pt x="136652" y="138554"/>
                  </a:cubicBezTo>
                  <a:cubicBezTo>
                    <a:pt x="127770" y="117374"/>
                    <a:pt x="112511" y="81845"/>
                    <a:pt x="107273" y="68181"/>
                  </a:cubicBezTo>
                  <a:cubicBezTo>
                    <a:pt x="122759" y="52238"/>
                    <a:pt x="146673" y="25137"/>
                    <a:pt x="153960" y="18760"/>
                  </a:cubicBezTo>
                  <a:cubicBezTo>
                    <a:pt x="160565" y="13294"/>
                    <a:pt x="169219" y="7828"/>
                    <a:pt x="182884" y="7145"/>
                  </a:cubicBezTo>
                  <a:cubicBezTo>
                    <a:pt x="185845" y="6917"/>
                    <a:pt x="187895" y="6917"/>
                    <a:pt x="187895" y="2590"/>
                  </a:cubicBezTo>
                  <a:cubicBezTo>
                    <a:pt x="187895" y="2362"/>
                    <a:pt x="187895" y="85"/>
                    <a:pt x="184934" y="85"/>
                  </a:cubicBezTo>
                  <a:cubicBezTo>
                    <a:pt x="178102" y="85"/>
                    <a:pt x="170586" y="768"/>
                    <a:pt x="163526" y="768"/>
                  </a:cubicBezTo>
                  <a:cubicBezTo>
                    <a:pt x="155099" y="768"/>
                    <a:pt x="146445" y="85"/>
                    <a:pt x="138246" y="85"/>
                  </a:cubicBezTo>
                  <a:cubicBezTo>
                    <a:pt x="136880" y="85"/>
                    <a:pt x="133919" y="85"/>
                    <a:pt x="133919" y="4640"/>
                  </a:cubicBezTo>
                  <a:cubicBezTo>
                    <a:pt x="133919" y="6234"/>
                    <a:pt x="135058" y="6917"/>
                    <a:pt x="136652" y="7145"/>
                  </a:cubicBezTo>
                  <a:cubicBezTo>
                    <a:pt x="138701" y="7373"/>
                    <a:pt x="145762" y="7828"/>
                    <a:pt x="145762" y="14205"/>
                  </a:cubicBezTo>
                  <a:cubicBezTo>
                    <a:pt x="145762" y="17393"/>
                    <a:pt x="143256" y="20354"/>
                    <a:pt x="141434" y="22404"/>
                  </a:cubicBezTo>
                  <a:lnTo>
                    <a:pt x="104540" y="62032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A5B3863-1CFD-5DFE-EC2D-5D096FCDCE6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173911" y="4442405"/>
              <a:ext cx="69986" cy="138219"/>
            </a:xfrm>
            <a:custGeom>
              <a:avLst/>
              <a:gdLst>
                <a:gd name="csX0" fmla="*/ 70227 w 69986"/>
                <a:gd name="csY0" fmla="*/ 6144 h 138219"/>
                <a:gd name="csX1" fmla="*/ 63850 w 69986"/>
                <a:gd name="csY1" fmla="*/ 86 h 138219"/>
                <a:gd name="csX2" fmla="*/ 54922 w 69986"/>
                <a:gd name="csY2" fmla="*/ 8854 h 138219"/>
                <a:gd name="csX3" fmla="*/ 61299 w 69986"/>
                <a:gd name="csY3" fmla="*/ 14912 h 138219"/>
                <a:gd name="csX4" fmla="*/ 70227 w 69986"/>
                <a:gd name="csY4" fmla="*/ 6144 h 138219"/>
                <a:gd name="csX5" fmla="*/ 36429 w 69986"/>
                <a:gd name="csY5" fmla="*/ 113595 h 138219"/>
                <a:gd name="csX6" fmla="*/ 15864 w 69986"/>
                <a:gd name="csY6" fmla="*/ 133841 h 138219"/>
                <a:gd name="csX7" fmla="*/ 10124 w 69986"/>
                <a:gd name="csY7" fmla="*/ 132885 h 138219"/>
                <a:gd name="csX8" fmla="*/ 15545 w 69986"/>
                <a:gd name="csY8" fmla="*/ 124754 h 138219"/>
                <a:gd name="csX9" fmla="*/ 9327 w 69986"/>
                <a:gd name="csY9" fmla="*/ 118856 h 138219"/>
                <a:gd name="csX10" fmla="*/ 240 w 69986"/>
                <a:gd name="csY10" fmla="*/ 128262 h 138219"/>
                <a:gd name="csX11" fmla="*/ 16023 w 69986"/>
                <a:gd name="csY11" fmla="*/ 138305 h 138219"/>
                <a:gd name="csX12" fmla="*/ 49183 w 69986"/>
                <a:gd name="csY12" fmla="*/ 113116 h 138219"/>
                <a:gd name="csX13" fmla="*/ 63531 w 69986"/>
                <a:gd name="csY13" fmla="*/ 56043 h 138219"/>
                <a:gd name="csX14" fmla="*/ 64328 w 69986"/>
                <a:gd name="csY14" fmla="*/ 50464 h 138219"/>
                <a:gd name="csX15" fmla="*/ 47270 w 69986"/>
                <a:gd name="csY15" fmla="*/ 35478 h 138219"/>
                <a:gd name="csX16" fmla="*/ 19371 w 69986"/>
                <a:gd name="csY16" fmla="*/ 59869 h 138219"/>
                <a:gd name="csX17" fmla="*/ 22081 w 69986"/>
                <a:gd name="csY17" fmla="*/ 61942 h 138219"/>
                <a:gd name="csX18" fmla="*/ 25269 w 69986"/>
                <a:gd name="csY18" fmla="*/ 59072 h 138219"/>
                <a:gd name="csX19" fmla="*/ 46791 w 69986"/>
                <a:gd name="csY19" fmla="*/ 39942 h 138219"/>
                <a:gd name="csX20" fmla="*/ 52212 w 69986"/>
                <a:gd name="csY20" fmla="*/ 47753 h 138219"/>
                <a:gd name="csX21" fmla="*/ 51734 w 69986"/>
                <a:gd name="csY21" fmla="*/ 52536 h 138219"/>
                <a:gd name="csX22" fmla="*/ 36429 w 69986"/>
                <a:gd name="csY22" fmla="*/ 113595 h 1382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9986" h="138219">
                  <a:moveTo>
                    <a:pt x="70227" y="6144"/>
                  </a:moveTo>
                  <a:cubicBezTo>
                    <a:pt x="70227" y="3434"/>
                    <a:pt x="68154" y="86"/>
                    <a:pt x="63850" y="86"/>
                  </a:cubicBezTo>
                  <a:cubicBezTo>
                    <a:pt x="59226" y="86"/>
                    <a:pt x="54922" y="4550"/>
                    <a:pt x="54922" y="8854"/>
                  </a:cubicBezTo>
                  <a:cubicBezTo>
                    <a:pt x="54922" y="11405"/>
                    <a:pt x="56835" y="14912"/>
                    <a:pt x="61299" y="14912"/>
                  </a:cubicBezTo>
                  <a:cubicBezTo>
                    <a:pt x="65603" y="14912"/>
                    <a:pt x="70227" y="10767"/>
                    <a:pt x="70227" y="6144"/>
                  </a:cubicBezTo>
                  <a:close/>
                  <a:moveTo>
                    <a:pt x="36429" y="113595"/>
                  </a:moveTo>
                  <a:cubicBezTo>
                    <a:pt x="33719" y="124595"/>
                    <a:pt x="25269" y="133841"/>
                    <a:pt x="15864" y="133841"/>
                  </a:cubicBezTo>
                  <a:cubicBezTo>
                    <a:pt x="13791" y="133841"/>
                    <a:pt x="11878" y="133523"/>
                    <a:pt x="10124" y="132885"/>
                  </a:cubicBezTo>
                  <a:cubicBezTo>
                    <a:pt x="14269" y="130972"/>
                    <a:pt x="15545" y="127146"/>
                    <a:pt x="15545" y="124754"/>
                  </a:cubicBezTo>
                  <a:cubicBezTo>
                    <a:pt x="15545" y="120928"/>
                    <a:pt x="12516" y="118856"/>
                    <a:pt x="9327" y="118856"/>
                  </a:cubicBezTo>
                  <a:cubicBezTo>
                    <a:pt x="4385" y="118856"/>
                    <a:pt x="240" y="123160"/>
                    <a:pt x="240" y="128262"/>
                  </a:cubicBezTo>
                  <a:cubicBezTo>
                    <a:pt x="240" y="134320"/>
                    <a:pt x="6458" y="138305"/>
                    <a:pt x="16023" y="138305"/>
                  </a:cubicBezTo>
                  <a:cubicBezTo>
                    <a:pt x="25588" y="138305"/>
                    <a:pt x="44241" y="132566"/>
                    <a:pt x="49183" y="113116"/>
                  </a:cubicBezTo>
                  <a:lnTo>
                    <a:pt x="63531" y="56043"/>
                  </a:lnTo>
                  <a:cubicBezTo>
                    <a:pt x="64009" y="54290"/>
                    <a:pt x="64328" y="52855"/>
                    <a:pt x="64328" y="50464"/>
                  </a:cubicBezTo>
                  <a:cubicBezTo>
                    <a:pt x="64328" y="41695"/>
                    <a:pt x="56835" y="35478"/>
                    <a:pt x="47270" y="35478"/>
                  </a:cubicBezTo>
                  <a:cubicBezTo>
                    <a:pt x="29574" y="35478"/>
                    <a:pt x="19371" y="57638"/>
                    <a:pt x="19371" y="59869"/>
                  </a:cubicBezTo>
                  <a:cubicBezTo>
                    <a:pt x="19371" y="61942"/>
                    <a:pt x="21603" y="61942"/>
                    <a:pt x="22081" y="61942"/>
                  </a:cubicBezTo>
                  <a:cubicBezTo>
                    <a:pt x="23994" y="61942"/>
                    <a:pt x="24154" y="61464"/>
                    <a:pt x="25269" y="59072"/>
                  </a:cubicBezTo>
                  <a:cubicBezTo>
                    <a:pt x="29255" y="49826"/>
                    <a:pt x="37545" y="39942"/>
                    <a:pt x="46791" y="39942"/>
                  </a:cubicBezTo>
                  <a:cubicBezTo>
                    <a:pt x="50777" y="39942"/>
                    <a:pt x="52212" y="42652"/>
                    <a:pt x="52212" y="47753"/>
                  </a:cubicBezTo>
                  <a:cubicBezTo>
                    <a:pt x="52212" y="49507"/>
                    <a:pt x="51893" y="51739"/>
                    <a:pt x="51734" y="52536"/>
                  </a:cubicBezTo>
                  <a:lnTo>
                    <a:pt x="36429" y="113595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296DA65-9592-C00C-EB41-0B68DC0F777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282855" y="4343131"/>
              <a:ext cx="52837" cy="227745"/>
            </a:xfrm>
            <a:custGeom>
              <a:avLst/>
              <a:gdLst>
                <a:gd name="csX0" fmla="*/ 53081 w 52837"/>
                <a:gd name="csY0" fmla="*/ 113958 h 227745"/>
                <a:gd name="csX1" fmla="*/ 38050 w 52837"/>
                <a:gd name="csY1" fmla="*/ 42901 h 227745"/>
                <a:gd name="csX2" fmla="*/ 2522 w 52837"/>
                <a:gd name="csY2" fmla="*/ 85 h 227745"/>
                <a:gd name="csX3" fmla="*/ 244 w 52837"/>
                <a:gd name="csY3" fmla="*/ 2362 h 227745"/>
                <a:gd name="csX4" fmla="*/ 4572 w 52837"/>
                <a:gd name="csY4" fmla="*/ 7600 h 227745"/>
                <a:gd name="csX5" fmla="*/ 39872 w 52837"/>
                <a:gd name="csY5" fmla="*/ 113958 h 227745"/>
                <a:gd name="csX6" fmla="*/ 3205 w 52837"/>
                <a:gd name="csY6" fmla="*/ 221682 h 227745"/>
                <a:gd name="csX7" fmla="*/ 244 w 52837"/>
                <a:gd name="csY7" fmla="*/ 225553 h 227745"/>
                <a:gd name="csX8" fmla="*/ 2522 w 52837"/>
                <a:gd name="csY8" fmla="*/ 227831 h 227745"/>
                <a:gd name="csX9" fmla="*/ 38733 w 52837"/>
                <a:gd name="csY9" fmla="*/ 183420 h 227745"/>
                <a:gd name="csX10" fmla="*/ 53081 w 52837"/>
                <a:gd name="csY10" fmla="*/ 113958 h 227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27745">
                  <a:moveTo>
                    <a:pt x="53081" y="113958"/>
                  </a:moveTo>
                  <a:cubicBezTo>
                    <a:pt x="53081" y="96193"/>
                    <a:pt x="50576" y="68636"/>
                    <a:pt x="38050" y="42901"/>
                  </a:cubicBezTo>
                  <a:cubicBezTo>
                    <a:pt x="24385" y="14888"/>
                    <a:pt x="4799" y="85"/>
                    <a:pt x="2522" y="85"/>
                  </a:cubicBezTo>
                  <a:cubicBezTo>
                    <a:pt x="1155" y="85"/>
                    <a:pt x="244" y="996"/>
                    <a:pt x="244" y="2362"/>
                  </a:cubicBezTo>
                  <a:cubicBezTo>
                    <a:pt x="244" y="3045"/>
                    <a:pt x="244" y="3501"/>
                    <a:pt x="4572" y="7600"/>
                  </a:cubicBezTo>
                  <a:cubicBezTo>
                    <a:pt x="26891" y="30147"/>
                    <a:pt x="39872" y="66359"/>
                    <a:pt x="39872" y="113958"/>
                  </a:cubicBezTo>
                  <a:cubicBezTo>
                    <a:pt x="39872" y="152902"/>
                    <a:pt x="31446" y="192986"/>
                    <a:pt x="3205" y="221682"/>
                  </a:cubicBezTo>
                  <a:cubicBezTo>
                    <a:pt x="244" y="224414"/>
                    <a:pt x="244" y="224870"/>
                    <a:pt x="244" y="225553"/>
                  </a:cubicBezTo>
                  <a:cubicBezTo>
                    <a:pt x="244" y="226920"/>
                    <a:pt x="1155" y="227831"/>
                    <a:pt x="2522" y="227831"/>
                  </a:cubicBezTo>
                  <a:cubicBezTo>
                    <a:pt x="4799" y="227831"/>
                    <a:pt x="25296" y="212344"/>
                    <a:pt x="38733" y="183420"/>
                  </a:cubicBezTo>
                  <a:cubicBezTo>
                    <a:pt x="50349" y="158368"/>
                    <a:pt x="53081" y="133088"/>
                    <a:pt x="53081" y="11395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6" name="Group 25" descr="\documentclass{article}&#10;\usepackage{amsmath}&#10;\pagestyle{empty}&#10;\begin{document}&#10;&#10;$I(X_i;X_j)$&#10;&#10;&#10;&#10;\end{document}" title="IguanaTex Vector Display">
            <a:extLst>
              <a:ext uri="{FF2B5EF4-FFF2-40B4-BE49-F238E27FC236}">
                <a16:creationId xmlns:a16="http://schemas.microsoft.com/office/drawing/2014/main" id="{F1561100-773B-BAB4-6028-A5820D1BDE3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293094" y="1961847"/>
            <a:ext cx="813330" cy="211105"/>
            <a:chOff x="3970532" y="3017860"/>
            <a:chExt cx="813330" cy="21110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6CA975-E2D9-1DAC-2290-087005A152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970532" y="3031424"/>
              <a:ext cx="93730" cy="138267"/>
            </a:xfrm>
            <a:custGeom>
              <a:avLst/>
              <a:gdLst>
                <a:gd name="csX0" fmla="*/ 68907 w 93730"/>
                <a:gd name="csY0" fmla="*/ 15651 h 138267"/>
                <a:gd name="csX1" fmla="*/ 87329 w 93730"/>
                <a:gd name="csY1" fmla="*/ 6338 h 138267"/>
                <a:gd name="csX2" fmla="*/ 93807 w 93730"/>
                <a:gd name="csY2" fmla="*/ 2492 h 138267"/>
                <a:gd name="csX3" fmla="*/ 90770 w 93730"/>
                <a:gd name="csY3" fmla="*/ 63 h 138267"/>
                <a:gd name="csX4" fmla="*/ 64048 w 93730"/>
                <a:gd name="csY4" fmla="*/ 670 h 138267"/>
                <a:gd name="csX5" fmla="*/ 37123 w 93730"/>
                <a:gd name="csY5" fmla="*/ 63 h 138267"/>
                <a:gd name="csX6" fmla="*/ 33075 w 93730"/>
                <a:gd name="csY6" fmla="*/ 4112 h 138267"/>
                <a:gd name="csX7" fmla="*/ 38743 w 93730"/>
                <a:gd name="csY7" fmla="*/ 6338 h 138267"/>
                <a:gd name="csX8" fmla="*/ 52711 w 93730"/>
                <a:gd name="csY8" fmla="*/ 10185 h 138267"/>
                <a:gd name="csX9" fmla="*/ 52306 w 93730"/>
                <a:gd name="csY9" fmla="*/ 13424 h 138267"/>
                <a:gd name="csX10" fmla="*/ 24977 w 93730"/>
                <a:gd name="csY10" fmla="*/ 122539 h 138267"/>
                <a:gd name="csX11" fmla="*/ 6555 w 93730"/>
                <a:gd name="csY11" fmla="*/ 132054 h 138267"/>
                <a:gd name="csX12" fmla="*/ 77 w 93730"/>
                <a:gd name="csY12" fmla="*/ 136103 h 138267"/>
                <a:gd name="csX13" fmla="*/ 3113 w 93730"/>
                <a:gd name="csY13" fmla="*/ 138330 h 138267"/>
                <a:gd name="csX14" fmla="*/ 29633 w 93730"/>
                <a:gd name="csY14" fmla="*/ 137723 h 138267"/>
                <a:gd name="csX15" fmla="*/ 56760 w 93730"/>
                <a:gd name="csY15" fmla="*/ 138330 h 138267"/>
                <a:gd name="csX16" fmla="*/ 60809 w 93730"/>
                <a:gd name="csY16" fmla="*/ 134483 h 138267"/>
                <a:gd name="csX17" fmla="*/ 54736 w 93730"/>
                <a:gd name="csY17" fmla="*/ 132054 h 138267"/>
                <a:gd name="csX18" fmla="*/ 46031 w 93730"/>
                <a:gd name="csY18" fmla="*/ 131649 h 138267"/>
                <a:gd name="csX19" fmla="*/ 40970 w 93730"/>
                <a:gd name="csY19" fmla="*/ 128208 h 138267"/>
                <a:gd name="csX20" fmla="*/ 41780 w 93730"/>
                <a:gd name="csY20" fmla="*/ 123552 h 138267"/>
                <a:gd name="csX21" fmla="*/ 68907 w 93730"/>
                <a:gd name="csY21" fmla="*/ 15651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38267">
                  <a:moveTo>
                    <a:pt x="68907" y="15651"/>
                  </a:moveTo>
                  <a:cubicBezTo>
                    <a:pt x="70729" y="8363"/>
                    <a:pt x="71336" y="6338"/>
                    <a:pt x="87329" y="6338"/>
                  </a:cubicBezTo>
                  <a:cubicBezTo>
                    <a:pt x="92187" y="6338"/>
                    <a:pt x="93807" y="6338"/>
                    <a:pt x="93807" y="2492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70"/>
                    <a:pt x="64048" y="670"/>
                  </a:cubicBezTo>
                  <a:cubicBezTo>
                    <a:pt x="57975" y="670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4112"/>
                  </a:cubicBezTo>
                  <a:cubicBezTo>
                    <a:pt x="33075" y="6338"/>
                    <a:pt x="34897" y="6338"/>
                    <a:pt x="38743" y="6338"/>
                  </a:cubicBezTo>
                  <a:cubicBezTo>
                    <a:pt x="47245" y="6338"/>
                    <a:pt x="52711" y="6338"/>
                    <a:pt x="52711" y="10185"/>
                  </a:cubicBezTo>
                  <a:cubicBezTo>
                    <a:pt x="52711" y="11197"/>
                    <a:pt x="52711" y="11602"/>
                    <a:pt x="52306" y="13424"/>
                  </a:cubicBezTo>
                  <a:lnTo>
                    <a:pt x="24977" y="122539"/>
                  </a:lnTo>
                  <a:cubicBezTo>
                    <a:pt x="23155" y="130030"/>
                    <a:pt x="22548" y="132054"/>
                    <a:pt x="6555" y="132054"/>
                  </a:cubicBezTo>
                  <a:cubicBezTo>
                    <a:pt x="1899" y="132054"/>
                    <a:pt x="77" y="132054"/>
                    <a:pt x="77" y="136103"/>
                  </a:cubicBezTo>
                  <a:cubicBezTo>
                    <a:pt x="77" y="138330"/>
                    <a:pt x="2506" y="138330"/>
                    <a:pt x="3113" y="138330"/>
                  </a:cubicBezTo>
                  <a:cubicBezTo>
                    <a:pt x="8984" y="138330"/>
                    <a:pt x="23762" y="137723"/>
                    <a:pt x="29633" y="137723"/>
                  </a:cubicBezTo>
                  <a:cubicBezTo>
                    <a:pt x="35706" y="137723"/>
                    <a:pt x="50687" y="138330"/>
                    <a:pt x="56760" y="138330"/>
                  </a:cubicBezTo>
                  <a:cubicBezTo>
                    <a:pt x="58380" y="138330"/>
                    <a:pt x="60809" y="138330"/>
                    <a:pt x="60809" y="134483"/>
                  </a:cubicBezTo>
                  <a:cubicBezTo>
                    <a:pt x="60809" y="132054"/>
                    <a:pt x="59189" y="132054"/>
                    <a:pt x="54736" y="132054"/>
                  </a:cubicBezTo>
                  <a:cubicBezTo>
                    <a:pt x="51092" y="132054"/>
                    <a:pt x="50080" y="132054"/>
                    <a:pt x="46031" y="131649"/>
                  </a:cubicBezTo>
                  <a:cubicBezTo>
                    <a:pt x="41780" y="131244"/>
                    <a:pt x="40970" y="130435"/>
                    <a:pt x="40970" y="128208"/>
                  </a:cubicBezTo>
                  <a:cubicBezTo>
                    <a:pt x="40970" y="126588"/>
                    <a:pt x="41375" y="124969"/>
                    <a:pt x="41780" y="123552"/>
                  </a:cubicBezTo>
                  <a:lnTo>
                    <a:pt x="68907" y="1565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0E03B1-68D3-0DCE-2A8B-5A168793255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088566" y="3017860"/>
              <a:ext cx="46966" cy="202440"/>
            </a:xfrm>
            <a:custGeom>
              <a:avLst/>
              <a:gdLst>
                <a:gd name="csX0" fmla="*/ 47048 w 46966"/>
                <a:gd name="csY0" fmla="*/ 200479 h 202440"/>
                <a:gd name="csX1" fmla="*/ 43607 w 46966"/>
                <a:gd name="csY1" fmla="*/ 196026 h 202440"/>
                <a:gd name="csX2" fmla="*/ 11823 w 46966"/>
                <a:gd name="csY2" fmla="*/ 101283 h 202440"/>
                <a:gd name="csX3" fmla="*/ 44416 w 46966"/>
                <a:gd name="csY3" fmla="*/ 5529 h 202440"/>
                <a:gd name="csX4" fmla="*/ 47048 w 46966"/>
                <a:gd name="csY4" fmla="*/ 2087 h 202440"/>
                <a:gd name="csX5" fmla="*/ 45024 w 46966"/>
                <a:gd name="csY5" fmla="*/ 63 h 202440"/>
                <a:gd name="csX6" fmla="*/ 12836 w 46966"/>
                <a:gd name="csY6" fmla="*/ 39539 h 202440"/>
                <a:gd name="csX7" fmla="*/ 82 w 46966"/>
                <a:gd name="csY7" fmla="*/ 101283 h 202440"/>
                <a:gd name="csX8" fmla="*/ 13443 w 46966"/>
                <a:gd name="csY8" fmla="*/ 164445 h 202440"/>
                <a:gd name="csX9" fmla="*/ 45024 w 46966"/>
                <a:gd name="csY9" fmla="*/ 202504 h 202440"/>
                <a:gd name="csX10" fmla="*/ 47048 w 46966"/>
                <a:gd name="csY10" fmla="*/ 20047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048" y="200479"/>
                  </a:moveTo>
                  <a:cubicBezTo>
                    <a:pt x="47048" y="199872"/>
                    <a:pt x="47048" y="199467"/>
                    <a:pt x="43607" y="196026"/>
                  </a:cubicBezTo>
                  <a:cubicBezTo>
                    <a:pt x="18302" y="170518"/>
                    <a:pt x="11823" y="132257"/>
                    <a:pt x="11823" y="101283"/>
                  </a:cubicBezTo>
                  <a:cubicBezTo>
                    <a:pt x="11823" y="66058"/>
                    <a:pt x="19516" y="30834"/>
                    <a:pt x="44416" y="5529"/>
                  </a:cubicBezTo>
                  <a:cubicBezTo>
                    <a:pt x="47048" y="3099"/>
                    <a:pt x="47048" y="2694"/>
                    <a:pt x="47048" y="2087"/>
                  </a:cubicBezTo>
                  <a:cubicBezTo>
                    <a:pt x="47048" y="670"/>
                    <a:pt x="46238" y="63"/>
                    <a:pt x="45024" y="63"/>
                  </a:cubicBezTo>
                  <a:cubicBezTo>
                    <a:pt x="42999" y="63"/>
                    <a:pt x="24780" y="13829"/>
                    <a:pt x="12836" y="39539"/>
                  </a:cubicBezTo>
                  <a:cubicBezTo>
                    <a:pt x="2511" y="61807"/>
                    <a:pt x="82" y="84278"/>
                    <a:pt x="82" y="101283"/>
                  </a:cubicBezTo>
                  <a:cubicBezTo>
                    <a:pt x="82" y="117074"/>
                    <a:pt x="2309" y="141569"/>
                    <a:pt x="13443" y="164445"/>
                  </a:cubicBezTo>
                  <a:cubicBezTo>
                    <a:pt x="25589" y="189345"/>
                    <a:pt x="42999" y="202504"/>
                    <a:pt x="45024" y="202504"/>
                  </a:cubicBezTo>
                  <a:cubicBezTo>
                    <a:pt x="46238" y="202504"/>
                    <a:pt x="47048" y="201896"/>
                    <a:pt x="47048" y="200479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CFBA663-14CC-AFD2-F0A4-C24640EB1AA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152718" y="3031424"/>
              <a:ext cx="166811" cy="138267"/>
            </a:xfrm>
            <a:custGeom>
              <a:avLst/>
              <a:gdLst>
                <a:gd name="csX0" fmla="*/ 92804 w 166811"/>
                <a:gd name="csY0" fmla="*/ 55127 h 138267"/>
                <a:gd name="csX1" fmla="*/ 75799 w 166811"/>
                <a:gd name="csY1" fmla="*/ 14841 h 138267"/>
                <a:gd name="csX2" fmla="*/ 74786 w 166811"/>
                <a:gd name="csY2" fmla="*/ 12209 h 138267"/>
                <a:gd name="csX3" fmla="*/ 86730 w 166811"/>
                <a:gd name="csY3" fmla="*/ 6338 h 138267"/>
                <a:gd name="csX4" fmla="*/ 90779 w 166811"/>
                <a:gd name="csY4" fmla="*/ 2492 h 138267"/>
                <a:gd name="csX5" fmla="*/ 87743 w 166811"/>
                <a:gd name="csY5" fmla="*/ 63 h 138267"/>
                <a:gd name="csX6" fmla="*/ 62235 w 166811"/>
                <a:gd name="csY6" fmla="*/ 670 h 138267"/>
                <a:gd name="csX7" fmla="*/ 39562 w 166811"/>
                <a:gd name="csY7" fmla="*/ 63 h 138267"/>
                <a:gd name="csX8" fmla="*/ 35918 w 166811"/>
                <a:gd name="csY8" fmla="*/ 4112 h 138267"/>
                <a:gd name="csX9" fmla="*/ 40574 w 166811"/>
                <a:gd name="csY9" fmla="*/ 6338 h 138267"/>
                <a:gd name="csX10" fmla="*/ 55757 w 166811"/>
                <a:gd name="csY10" fmla="*/ 12817 h 138267"/>
                <a:gd name="csX11" fmla="*/ 79645 w 166811"/>
                <a:gd name="csY11" fmla="*/ 69298 h 138267"/>
                <a:gd name="csX12" fmla="*/ 36930 w 166811"/>
                <a:gd name="csY12" fmla="*/ 115252 h 138267"/>
                <a:gd name="csX13" fmla="*/ 34298 w 166811"/>
                <a:gd name="csY13" fmla="*/ 117478 h 138267"/>
                <a:gd name="csX14" fmla="*/ 4539 w 166811"/>
                <a:gd name="csY14" fmla="*/ 132054 h 138267"/>
                <a:gd name="csX15" fmla="*/ 86 w 166811"/>
                <a:gd name="csY15" fmla="*/ 136103 h 138267"/>
                <a:gd name="csX16" fmla="*/ 2717 w 166811"/>
                <a:gd name="csY16" fmla="*/ 138330 h 138267"/>
                <a:gd name="csX17" fmla="*/ 21747 w 166811"/>
                <a:gd name="csY17" fmla="*/ 137723 h 138267"/>
                <a:gd name="csX18" fmla="*/ 44420 w 166811"/>
                <a:gd name="csY18" fmla="*/ 138330 h 138267"/>
                <a:gd name="csX19" fmla="*/ 48064 w 166811"/>
                <a:gd name="csY19" fmla="*/ 134281 h 138267"/>
                <a:gd name="csX20" fmla="*/ 45635 w 166811"/>
                <a:gd name="csY20" fmla="*/ 132054 h 138267"/>
                <a:gd name="csX21" fmla="*/ 37537 w 166811"/>
                <a:gd name="csY21" fmla="*/ 125779 h 138267"/>
                <a:gd name="csX22" fmla="*/ 43003 w 166811"/>
                <a:gd name="csY22" fmla="*/ 116669 h 138267"/>
                <a:gd name="csX23" fmla="*/ 63652 w 166811"/>
                <a:gd name="csY23" fmla="*/ 94805 h 138267"/>
                <a:gd name="csX24" fmla="*/ 81872 w 166811"/>
                <a:gd name="csY24" fmla="*/ 74966 h 138267"/>
                <a:gd name="csX25" fmla="*/ 102318 w 166811"/>
                <a:gd name="csY25" fmla="*/ 123349 h 138267"/>
                <a:gd name="csX26" fmla="*/ 103331 w 166811"/>
                <a:gd name="csY26" fmla="*/ 126183 h 138267"/>
                <a:gd name="csX27" fmla="*/ 91589 w 166811"/>
                <a:gd name="csY27" fmla="*/ 132054 h 138267"/>
                <a:gd name="csX28" fmla="*/ 87540 w 166811"/>
                <a:gd name="csY28" fmla="*/ 135901 h 138267"/>
                <a:gd name="csX29" fmla="*/ 90577 w 166811"/>
                <a:gd name="csY29" fmla="*/ 138330 h 138267"/>
                <a:gd name="csX30" fmla="*/ 116084 w 166811"/>
                <a:gd name="csY30" fmla="*/ 137723 h 138267"/>
                <a:gd name="csX31" fmla="*/ 138555 w 166811"/>
                <a:gd name="csY31" fmla="*/ 138330 h 138267"/>
                <a:gd name="csX32" fmla="*/ 142402 w 166811"/>
                <a:gd name="csY32" fmla="*/ 134483 h 138267"/>
                <a:gd name="csX33" fmla="*/ 138758 w 166811"/>
                <a:gd name="csY33" fmla="*/ 132054 h 138267"/>
                <a:gd name="csX34" fmla="*/ 121348 w 166811"/>
                <a:gd name="csY34" fmla="*/ 123147 h 138267"/>
                <a:gd name="csX35" fmla="*/ 95233 w 166811"/>
                <a:gd name="csY35" fmla="*/ 60593 h 138267"/>
                <a:gd name="csX36" fmla="*/ 136733 w 166811"/>
                <a:gd name="csY36" fmla="*/ 16663 h 138267"/>
                <a:gd name="csX37" fmla="*/ 162443 w 166811"/>
                <a:gd name="csY37" fmla="*/ 6338 h 138267"/>
                <a:gd name="csX38" fmla="*/ 166897 w 166811"/>
                <a:gd name="csY38" fmla="*/ 2290 h 138267"/>
                <a:gd name="csX39" fmla="*/ 164265 w 166811"/>
                <a:gd name="csY39" fmla="*/ 63 h 138267"/>
                <a:gd name="csX40" fmla="*/ 145236 w 166811"/>
                <a:gd name="csY40" fmla="*/ 670 h 138267"/>
                <a:gd name="csX41" fmla="*/ 122765 w 166811"/>
                <a:gd name="csY41" fmla="*/ 63 h 138267"/>
                <a:gd name="csX42" fmla="*/ 118919 w 166811"/>
                <a:gd name="csY42" fmla="*/ 4112 h 138267"/>
                <a:gd name="csX43" fmla="*/ 121348 w 166811"/>
                <a:gd name="csY43" fmla="*/ 6338 h 138267"/>
                <a:gd name="csX44" fmla="*/ 129445 w 166811"/>
                <a:gd name="csY44" fmla="*/ 12614 h 138267"/>
                <a:gd name="csX45" fmla="*/ 125599 w 166811"/>
                <a:gd name="csY45" fmla="*/ 19902 h 138267"/>
                <a:gd name="csX46" fmla="*/ 92804 w 166811"/>
                <a:gd name="csY46" fmla="*/ 55127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04" y="55127"/>
                  </a:moveTo>
                  <a:lnTo>
                    <a:pt x="75799" y="14841"/>
                  </a:lnTo>
                  <a:cubicBezTo>
                    <a:pt x="75191" y="13221"/>
                    <a:pt x="74786" y="12412"/>
                    <a:pt x="74786" y="12209"/>
                  </a:cubicBezTo>
                  <a:cubicBezTo>
                    <a:pt x="74786" y="10995"/>
                    <a:pt x="78228" y="7148"/>
                    <a:pt x="86730" y="6338"/>
                  </a:cubicBezTo>
                  <a:cubicBezTo>
                    <a:pt x="88755" y="6136"/>
                    <a:pt x="90779" y="5934"/>
                    <a:pt x="90779" y="2492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70"/>
                    <a:pt x="62235" y="670"/>
                  </a:cubicBezTo>
                  <a:cubicBezTo>
                    <a:pt x="57174" y="670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4112"/>
                  </a:cubicBezTo>
                  <a:cubicBezTo>
                    <a:pt x="35918" y="6338"/>
                    <a:pt x="37942" y="6338"/>
                    <a:pt x="40574" y="6338"/>
                  </a:cubicBezTo>
                  <a:cubicBezTo>
                    <a:pt x="52720" y="6338"/>
                    <a:pt x="53935" y="8363"/>
                    <a:pt x="55757" y="12817"/>
                  </a:cubicBezTo>
                  <a:lnTo>
                    <a:pt x="79645" y="69298"/>
                  </a:lnTo>
                  <a:lnTo>
                    <a:pt x="36930" y="115252"/>
                  </a:lnTo>
                  <a:lnTo>
                    <a:pt x="34298" y="117478"/>
                  </a:lnTo>
                  <a:cubicBezTo>
                    <a:pt x="24379" y="128208"/>
                    <a:pt x="14864" y="131447"/>
                    <a:pt x="4539" y="132054"/>
                  </a:cubicBezTo>
                  <a:cubicBezTo>
                    <a:pt x="1908" y="132257"/>
                    <a:pt x="86" y="132257"/>
                    <a:pt x="86" y="136103"/>
                  </a:cubicBezTo>
                  <a:cubicBezTo>
                    <a:pt x="86" y="136305"/>
                    <a:pt x="86" y="138330"/>
                    <a:pt x="2717" y="138330"/>
                  </a:cubicBezTo>
                  <a:cubicBezTo>
                    <a:pt x="8791" y="138330"/>
                    <a:pt x="15471" y="137723"/>
                    <a:pt x="21747" y="137723"/>
                  </a:cubicBezTo>
                  <a:cubicBezTo>
                    <a:pt x="29237" y="137723"/>
                    <a:pt x="37132" y="138330"/>
                    <a:pt x="44420" y="138330"/>
                  </a:cubicBezTo>
                  <a:cubicBezTo>
                    <a:pt x="45635" y="138330"/>
                    <a:pt x="48064" y="138330"/>
                    <a:pt x="48064" y="134281"/>
                  </a:cubicBezTo>
                  <a:cubicBezTo>
                    <a:pt x="48064" y="132257"/>
                    <a:pt x="46040" y="132054"/>
                    <a:pt x="45635" y="132054"/>
                  </a:cubicBezTo>
                  <a:cubicBezTo>
                    <a:pt x="43813" y="131852"/>
                    <a:pt x="37537" y="131447"/>
                    <a:pt x="37537" y="125779"/>
                  </a:cubicBezTo>
                  <a:cubicBezTo>
                    <a:pt x="37537" y="122539"/>
                    <a:pt x="40574" y="119300"/>
                    <a:pt x="43003" y="116669"/>
                  </a:cubicBezTo>
                  <a:lnTo>
                    <a:pt x="63652" y="94805"/>
                  </a:lnTo>
                  <a:lnTo>
                    <a:pt x="81872" y="74966"/>
                  </a:lnTo>
                  <a:lnTo>
                    <a:pt x="102318" y="123349"/>
                  </a:lnTo>
                  <a:cubicBezTo>
                    <a:pt x="103128" y="125576"/>
                    <a:pt x="103331" y="125779"/>
                    <a:pt x="103331" y="126183"/>
                  </a:cubicBezTo>
                  <a:cubicBezTo>
                    <a:pt x="103331" y="127803"/>
                    <a:pt x="99484" y="131244"/>
                    <a:pt x="91589" y="132054"/>
                  </a:cubicBezTo>
                  <a:cubicBezTo>
                    <a:pt x="89362" y="132257"/>
                    <a:pt x="87540" y="132459"/>
                    <a:pt x="87540" y="135901"/>
                  </a:cubicBezTo>
                  <a:cubicBezTo>
                    <a:pt x="87540" y="138330"/>
                    <a:pt x="89767" y="138330"/>
                    <a:pt x="90577" y="138330"/>
                  </a:cubicBezTo>
                  <a:cubicBezTo>
                    <a:pt x="96245" y="138330"/>
                    <a:pt x="110416" y="137723"/>
                    <a:pt x="116084" y="137723"/>
                  </a:cubicBezTo>
                  <a:cubicBezTo>
                    <a:pt x="121145" y="137723"/>
                    <a:pt x="133494" y="138330"/>
                    <a:pt x="138555" y="138330"/>
                  </a:cubicBezTo>
                  <a:cubicBezTo>
                    <a:pt x="139972" y="138330"/>
                    <a:pt x="142402" y="138330"/>
                    <a:pt x="142402" y="134483"/>
                  </a:cubicBezTo>
                  <a:cubicBezTo>
                    <a:pt x="142402" y="132054"/>
                    <a:pt x="140377" y="132054"/>
                    <a:pt x="138758" y="132054"/>
                  </a:cubicBezTo>
                  <a:cubicBezTo>
                    <a:pt x="125194" y="131852"/>
                    <a:pt x="124789" y="131244"/>
                    <a:pt x="121348" y="123147"/>
                  </a:cubicBezTo>
                  <a:cubicBezTo>
                    <a:pt x="113453" y="104320"/>
                    <a:pt x="99889" y="72739"/>
                    <a:pt x="95233" y="60593"/>
                  </a:cubicBezTo>
                  <a:cubicBezTo>
                    <a:pt x="108999" y="46422"/>
                    <a:pt x="130255" y="22331"/>
                    <a:pt x="136733" y="16663"/>
                  </a:cubicBezTo>
                  <a:cubicBezTo>
                    <a:pt x="142604" y="11804"/>
                    <a:pt x="150297" y="6946"/>
                    <a:pt x="162443" y="6338"/>
                  </a:cubicBezTo>
                  <a:cubicBezTo>
                    <a:pt x="165075" y="6136"/>
                    <a:pt x="166897" y="6136"/>
                    <a:pt x="166897" y="2290"/>
                  </a:cubicBezTo>
                  <a:cubicBezTo>
                    <a:pt x="166897" y="2087"/>
                    <a:pt x="166897" y="63"/>
                    <a:pt x="164265" y="63"/>
                  </a:cubicBezTo>
                  <a:cubicBezTo>
                    <a:pt x="158192" y="63"/>
                    <a:pt x="151512" y="670"/>
                    <a:pt x="145236" y="670"/>
                  </a:cubicBezTo>
                  <a:cubicBezTo>
                    <a:pt x="137746" y="670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4112"/>
                  </a:cubicBezTo>
                  <a:cubicBezTo>
                    <a:pt x="118919" y="5529"/>
                    <a:pt x="119931" y="6136"/>
                    <a:pt x="121348" y="6338"/>
                  </a:cubicBezTo>
                  <a:cubicBezTo>
                    <a:pt x="123170" y="6541"/>
                    <a:pt x="129445" y="6946"/>
                    <a:pt x="129445" y="12614"/>
                  </a:cubicBezTo>
                  <a:cubicBezTo>
                    <a:pt x="129445" y="15448"/>
                    <a:pt x="127219" y="18080"/>
                    <a:pt x="125599" y="19902"/>
                  </a:cubicBezTo>
                  <a:lnTo>
                    <a:pt x="92804" y="5512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250B7F6-D28B-9D39-1E18-574DE8EFDCE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21629" y="3106104"/>
              <a:ext cx="42937" cy="95369"/>
            </a:xfrm>
            <a:custGeom>
              <a:avLst/>
              <a:gdLst>
                <a:gd name="csX0" fmla="*/ 39347 w 42937"/>
                <a:gd name="csY0" fmla="*/ 5449 h 95369"/>
                <a:gd name="csX1" fmla="*/ 33679 w 42937"/>
                <a:gd name="csY1" fmla="*/ 64 h 95369"/>
                <a:gd name="csX2" fmla="*/ 25743 w 42937"/>
                <a:gd name="csY2" fmla="*/ 7858 h 95369"/>
                <a:gd name="csX3" fmla="*/ 31412 w 42937"/>
                <a:gd name="csY3" fmla="*/ 13243 h 95369"/>
                <a:gd name="csX4" fmla="*/ 39347 w 42937"/>
                <a:gd name="csY4" fmla="*/ 5449 h 95369"/>
                <a:gd name="csX5" fmla="*/ 10439 w 42937"/>
                <a:gd name="csY5" fmla="*/ 77437 h 95369"/>
                <a:gd name="csX6" fmla="*/ 9163 w 42937"/>
                <a:gd name="csY6" fmla="*/ 83389 h 95369"/>
                <a:gd name="csX7" fmla="*/ 22626 w 42937"/>
                <a:gd name="csY7" fmla="*/ 95434 h 95369"/>
                <a:gd name="csX8" fmla="*/ 43032 w 42937"/>
                <a:gd name="csY8" fmla="*/ 73753 h 95369"/>
                <a:gd name="csX9" fmla="*/ 40764 w 42937"/>
                <a:gd name="csY9" fmla="*/ 71911 h 95369"/>
                <a:gd name="csX10" fmla="*/ 38072 w 42937"/>
                <a:gd name="csY10" fmla="*/ 74320 h 95369"/>
                <a:gd name="csX11" fmla="*/ 23051 w 42937"/>
                <a:gd name="csY11" fmla="*/ 91466 h 95369"/>
                <a:gd name="csX12" fmla="*/ 19508 w 42937"/>
                <a:gd name="csY12" fmla="*/ 86506 h 95369"/>
                <a:gd name="csX13" fmla="*/ 21775 w 42937"/>
                <a:gd name="csY13" fmla="*/ 77437 h 95369"/>
                <a:gd name="csX14" fmla="*/ 26310 w 42937"/>
                <a:gd name="csY14" fmla="*/ 66100 h 95369"/>
                <a:gd name="csX15" fmla="*/ 33254 w 42937"/>
                <a:gd name="csY15" fmla="*/ 48103 h 95369"/>
                <a:gd name="csX16" fmla="*/ 34104 w 42937"/>
                <a:gd name="csY16" fmla="*/ 43569 h 95369"/>
                <a:gd name="csX17" fmla="*/ 20642 w 42937"/>
                <a:gd name="csY17" fmla="*/ 31524 h 95369"/>
                <a:gd name="csX18" fmla="*/ 94 w 42937"/>
                <a:gd name="csY18" fmla="*/ 53205 h 95369"/>
                <a:gd name="csX19" fmla="*/ 2503 w 42937"/>
                <a:gd name="csY19" fmla="*/ 55047 h 95369"/>
                <a:gd name="csX20" fmla="*/ 5054 w 42937"/>
                <a:gd name="csY20" fmla="*/ 52780 h 95369"/>
                <a:gd name="csX21" fmla="*/ 20217 w 42937"/>
                <a:gd name="csY21" fmla="*/ 35491 h 95369"/>
                <a:gd name="csX22" fmla="*/ 23759 w 42937"/>
                <a:gd name="csY22" fmla="*/ 40451 h 95369"/>
                <a:gd name="csX23" fmla="*/ 19366 w 42937"/>
                <a:gd name="csY23" fmla="*/ 54622 h 95369"/>
                <a:gd name="csX24" fmla="*/ 10439 w 42937"/>
                <a:gd name="csY24" fmla="*/ 7743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347" y="5449"/>
                  </a:moveTo>
                  <a:cubicBezTo>
                    <a:pt x="39347" y="3182"/>
                    <a:pt x="37647" y="64"/>
                    <a:pt x="33679" y="64"/>
                  </a:cubicBezTo>
                  <a:cubicBezTo>
                    <a:pt x="29853" y="64"/>
                    <a:pt x="25743" y="3749"/>
                    <a:pt x="25743" y="7858"/>
                  </a:cubicBezTo>
                  <a:cubicBezTo>
                    <a:pt x="25743" y="10267"/>
                    <a:pt x="27585" y="13243"/>
                    <a:pt x="31412" y="13243"/>
                  </a:cubicBezTo>
                  <a:cubicBezTo>
                    <a:pt x="35521" y="13243"/>
                    <a:pt x="39347" y="9275"/>
                    <a:pt x="39347" y="5449"/>
                  </a:cubicBezTo>
                  <a:close/>
                  <a:moveTo>
                    <a:pt x="10439" y="77437"/>
                  </a:moveTo>
                  <a:cubicBezTo>
                    <a:pt x="9872" y="79279"/>
                    <a:pt x="9163" y="80980"/>
                    <a:pt x="9163" y="83389"/>
                  </a:cubicBezTo>
                  <a:cubicBezTo>
                    <a:pt x="9163" y="90049"/>
                    <a:pt x="14832" y="95434"/>
                    <a:pt x="22626" y="95434"/>
                  </a:cubicBezTo>
                  <a:cubicBezTo>
                    <a:pt x="36797" y="95434"/>
                    <a:pt x="43032" y="75878"/>
                    <a:pt x="43032" y="73753"/>
                  </a:cubicBezTo>
                  <a:cubicBezTo>
                    <a:pt x="43032" y="71911"/>
                    <a:pt x="41189" y="71911"/>
                    <a:pt x="40764" y="71911"/>
                  </a:cubicBezTo>
                  <a:cubicBezTo>
                    <a:pt x="38780" y="71911"/>
                    <a:pt x="38639" y="72761"/>
                    <a:pt x="38072" y="74320"/>
                  </a:cubicBezTo>
                  <a:cubicBezTo>
                    <a:pt x="34813" y="85656"/>
                    <a:pt x="28577" y="91466"/>
                    <a:pt x="23051" y="91466"/>
                  </a:cubicBezTo>
                  <a:cubicBezTo>
                    <a:pt x="20217" y="91466"/>
                    <a:pt x="19508" y="89624"/>
                    <a:pt x="19508" y="86506"/>
                  </a:cubicBezTo>
                  <a:cubicBezTo>
                    <a:pt x="19508" y="83247"/>
                    <a:pt x="20500" y="80555"/>
                    <a:pt x="21775" y="77437"/>
                  </a:cubicBezTo>
                  <a:cubicBezTo>
                    <a:pt x="23192" y="73611"/>
                    <a:pt x="24751" y="69785"/>
                    <a:pt x="26310" y="66100"/>
                  </a:cubicBezTo>
                  <a:cubicBezTo>
                    <a:pt x="27585" y="62699"/>
                    <a:pt x="32687" y="49804"/>
                    <a:pt x="33254" y="48103"/>
                  </a:cubicBezTo>
                  <a:cubicBezTo>
                    <a:pt x="33679" y="46686"/>
                    <a:pt x="34104" y="44986"/>
                    <a:pt x="34104" y="43569"/>
                  </a:cubicBezTo>
                  <a:cubicBezTo>
                    <a:pt x="34104" y="36908"/>
                    <a:pt x="28436" y="31524"/>
                    <a:pt x="20642" y="31524"/>
                  </a:cubicBezTo>
                  <a:cubicBezTo>
                    <a:pt x="6613" y="31524"/>
                    <a:pt x="94" y="50796"/>
                    <a:pt x="94" y="53205"/>
                  </a:cubicBezTo>
                  <a:cubicBezTo>
                    <a:pt x="94" y="55047"/>
                    <a:pt x="2078" y="55047"/>
                    <a:pt x="2503" y="55047"/>
                  </a:cubicBezTo>
                  <a:cubicBezTo>
                    <a:pt x="4487" y="55047"/>
                    <a:pt x="4629" y="54339"/>
                    <a:pt x="5054" y="52780"/>
                  </a:cubicBezTo>
                  <a:cubicBezTo>
                    <a:pt x="8738" y="40593"/>
                    <a:pt x="14973" y="35491"/>
                    <a:pt x="20217" y="35491"/>
                  </a:cubicBezTo>
                  <a:cubicBezTo>
                    <a:pt x="22484" y="35491"/>
                    <a:pt x="23759" y="36625"/>
                    <a:pt x="23759" y="40451"/>
                  </a:cubicBezTo>
                  <a:cubicBezTo>
                    <a:pt x="23759" y="43711"/>
                    <a:pt x="22909" y="45836"/>
                    <a:pt x="19366" y="54622"/>
                  </a:cubicBezTo>
                  <a:lnTo>
                    <a:pt x="10439" y="7743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8FF9CA-89D3-4720-AA87-69B7C842B34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399777" y="3082439"/>
              <a:ext cx="22066" cy="126323"/>
            </a:xfrm>
            <a:custGeom>
              <a:avLst/>
              <a:gdLst>
                <a:gd name="csX0" fmla="*/ 21556 w 22066"/>
                <a:gd name="csY0" fmla="*/ 10792 h 126323"/>
                <a:gd name="csX1" fmla="*/ 10827 w 22066"/>
                <a:gd name="csY1" fmla="*/ 63 h 126323"/>
                <a:gd name="csX2" fmla="*/ 97 w 22066"/>
                <a:gd name="csY2" fmla="*/ 10792 h 126323"/>
                <a:gd name="csX3" fmla="*/ 10827 w 22066"/>
                <a:gd name="csY3" fmla="*/ 21521 h 126323"/>
                <a:gd name="csX4" fmla="*/ 21556 w 22066"/>
                <a:gd name="csY4" fmla="*/ 10792 h 126323"/>
                <a:gd name="csX5" fmla="*/ 17710 w 22066"/>
                <a:gd name="csY5" fmla="*/ 85088 h 126323"/>
                <a:gd name="csX6" fmla="*/ 4753 w 22066"/>
                <a:gd name="csY6" fmla="*/ 121527 h 126323"/>
                <a:gd name="csX7" fmla="*/ 3336 w 22066"/>
                <a:gd name="csY7" fmla="*/ 124159 h 126323"/>
                <a:gd name="csX8" fmla="*/ 5361 w 22066"/>
                <a:gd name="csY8" fmla="*/ 126386 h 126323"/>
                <a:gd name="csX9" fmla="*/ 22163 w 22066"/>
                <a:gd name="csY9" fmla="*/ 86707 h 126323"/>
                <a:gd name="csX10" fmla="*/ 10827 w 22066"/>
                <a:gd name="csY10" fmla="*/ 65856 h 126323"/>
                <a:gd name="csX11" fmla="*/ 97 w 22066"/>
                <a:gd name="csY11" fmla="*/ 76585 h 126323"/>
                <a:gd name="csX12" fmla="*/ 10827 w 22066"/>
                <a:gd name="csY12" fmla="*/ 87315 h 126323"/>
                <a:gd name="csX13" fmla="*/ 12446 w 22066"/>
                <a:gd name="csY13" fmla="*/ 87112 h 126323"/>
                <a:gd name="csX14" fmla="*/ 17710 w 22066"/>
                <a:gd name="csY14" fmla="*/ 85088 h 12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26323">
                  <a:moveTo>
                    <a:pt x="21556" y="10792"/>
                  </a:moveTo>
                  <a:cubicBezTo>
                    <a:pt x="21556" y="4921"/>
                    <a:pt x="16697" y="63"/>
                    <a:pt x="10827" y="63"/>
                  </a:cubicBezTo>
                  <a:cubicBezTo>
                    <a:pt x="4956" y="63"/>
                    <a:pt x="97" y="4921"/>
                    <a:pt x="97" y="10792"/>
                  </a:cubicBezTo>
                  <a:cubicBezTo>
                    <a:pt x="97" y="16663"/>
                    <a:pt x="4956" y="21521"/>
                    <a:pt x="10827" y="21521"/>
                  </a:cubicBezTo>
                  <a:cubicBezTo>
                    <a:pt x="16697" y="21521"/>
                    <a:pt x="21556" y="16663"/>
                    <a:pt x="21556" y="10792"/>
                  </a:cubicBezTo>
                  <a:close/>
                  <a:moveTo>
                    <a:pt x="17710" y="85088"/>
                  </a:moveTo>
                  <a:cubicBezTo>
                    <a:pt x="17710" y="90756"/>
                    <a:pt x="17710" y="106547"/>
                    <a:pt x="4753" y="121527"/>
                  </a:cubicBezTo>
                  <a:cubicBezTo>
                    <a:pt x="3336" y="123147"/>
                    <a:pt x="3336" y="123552"/>
                    <a:pt x="3336" y="124159"/>
                  </a:cubicBezTo>
                  <a:cubicBezTo>
                    <a:pt x="3336" y="125576"/>
                    <a:pt x="4349" y="126386"/>
                    <a:pt x="5361" y="126386"/>
                  </a:cubicBezTo>
                  <a:cubicBezTo>
                    <a:pt x="7588" y="126386"/>
                    <a:pt x="22163" y="110191"/>
                    <a:pt x="22163" y="86707"/>
                  </a:cubicBezTo>
                  <a:cubicBezTo>
                    <a:pt x="22163" y="80837"/>
                    <a:pt x="21759" y="65856"/>
                    <a:pt x="10827" y="65856"/>
                  </a:cubicBezTo>
                  <a:cubicBezTo>
                    <a:pt x="3741" y="65856"/>
                    <a:pt x="97" y="71322"/>
                    <a:pt x="97" y="76585"/>
                  </a:cubicBezTo>
                  <a:cubicBezTo>
                    <a:pt x="97" y="81849"/>
                    <a:pt x="3539" y="87315"/>
                    <a:pt x="10827" y="87315"/>
                  </a:cubicBezTo>
                  <a:cubicBezTo>
                    <a:pt x="11839" y="87315"/>
                    <a:pt x="12244" y="87315"/>
                    <a:pt x="12446" y="87112"/>
                  </a:cubicBezTo>
                  <a:cubicBezTo>
                    <a:pt x="13863" y="86910"/>
                    <a:pt x="16090" y="86505"/>
                    <a:pt x="17710" y="8508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29835BE-76E2-5149-A0DB-F93E96E6D39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477806" y="3031424"/>
              <a:ext cx="166811" cy="138267"/>
            </a:xfrm>
            <a:custGeom>
              <a:avLst/>
              <a:gdLst>
                <a:gd name="csX0" fmla="*/ 92820 w 166811"/>
                <a:gd name="csY0" fmla="*/ 55127 h 138267"/>
                <a:gd name="csX1" fmla="*/ 75815 w 166811"/>
                <a:gd name="csY1" fmla="*/ 14841 h 138267"/>
                <a:gd name="csX2" fmla="*/ 74802 w 166811"/>
                <a:gd name="csY2" fmla="*/ 12209 h 138267"/>
                <a:gd name="csX3" fmla="*/ 86746 w 166811"/>
                <a:gd name="csY3" fmla="*/ 6338 h 138267"/>
                <a:gd name="csX4" fmla="*/ 90795 w 166811"/>
                <a:gd name="csY4" fmla="*/ 2492 h 138267"/>
                <a:gd name="csX5" fmla="*/ 87759 w 166811"/>
                <a:gd name="csY5" fmla="*/ 63 h 138267"/>
                <a:gd name="csX6" fmla="*/ 62251 w 166811"/>
                <a:gd name="csY6" fmla="*/ 670 h 138267"/>
                <a:gd name="csX7" fmla="*/ 39578 w 166811"/>
                <a:gd name="csY7" fmla="*/ 63 h 138267"/>
                <a:gd name="csX8" fmla="*/ 35934 w 166811"/>
                <a:gd name="csY8" fmla="*/ 4112 h 138267"/>
                <a:gd name="csX9" fmla="*/ 40590 w 166811"/>
                <a:gd name="csY9" fmla="*/ 6338 h 138267"/>
                <a:gd name="csX10" fmla="*/ 55773 w 166811"/>
                <a:gd name="csY10" fmla="*/ 12817 h 138267"/>
                <a:gd name="csX11" fmla="*/ 79661 w 166811"/>
                <a:gd name="csY11" fmla="*/ 69298 h 138267"/>
                <a:gd name="csX12" fmla="*/ 36946 w 166811"/>
                <a:gd name="csY12" fmla="*/ 115252 h 138267"/>
                <a:gd name="csX13" fmla="*/ 34314 w 166811"/>
                <a:gd name="csY13" fmla="*/ 117478 h 138267"/>
                <a:gd name="csX14" fmla="*/ 4555 w 166811"/>
                <a:gd name="csY14" fmla="*/ 132054 h 138267"/>
                <a:gd name="csX15" fmla="*/ 102 w 166811"/>
                <a:gd name="csY15" fmla="*/ 136103 h 138267"/>
                <a:gd name="csX16" fmla="*/ 2733 w 166811"/>
                <a:gd name="csY16" fmla="*/ 138330 h 138267"/>
                <a:gd name="csX17" fmla="*/ 21763 w 166811"/>
                <a:gd name="csY17" fmla="*/ 137723 h 138267"/>
                <a:gd name="csX18" fmla="*/ 44436 w 166811"/>
                <a:gd name="csY18" fmla="*/ 138330 h 138267"/>
                <a:gd name="csX19" fmla="*/ 48080 w 166811"/>
                <a:gd name="csY19" fmla="*/ 134281 h 138267"/>
                <a:gd name="csX20" fmla="*/ 45651 w 166811"/>
                <a:gd name="csY20" fmla="*/ 132054 h 138267"/>
                <a:gd name="csX21" fmla="*/ 37553 w 166811"/>
                <a:gd name="csY21" fmla="*/ 125779 h 138267"/>
                <a:gd name="csX22" fmla="*/ 43019 w 166811"/>
                <a:gd name="csY22" fmla="*/ 116669 h 138267"/>
                <a:gd name="csX23" fmla="*/ 63668 w 166811"/>
                <a:gd name="csY23" fmla="*/ 94805 h 138267"/>
                <a:gd name="csX24" fmla="*/ 81888 w 166811"/>
                <a:gd name="csY24" fmla="*/ 74966 h 138267"/>
                <a:gd name="csX25" fmla="*/ 102334 w 166811"/>
                <a:gd name="csY25" fmla="*/ 123349 h 138267"/>
                <a:gd name="csX26" fmla="*/ 103347 w 166811"/>
                <a:gd name="csY26" fmla="*/ 126183 h 138267"/>
                <a:gd name="csX27" fmla="*/ 91605 w 166811"/>
                <a:gd name="csY27" fmla="*/ 132054 h 138267"/>
                <a:gd name="csX28" fmla="*/ 87556 w 166811"/>
                <a:gd name="csY28" fmla="*/ 135901 h 138267"/>
                <a:gd name="csX29" fmla="*/ 90593 w 166811"/>
                <a:gd name="csY29" fmla="*/ 138330 h 138267"/>
                <a:gd name="csX30" fmla="*/ 116100 w 166811"/>
                <a:gd name="csY30" fmla="*/ 137723 h 138267"/>
                <a:gd name="csX31" fmla="*/ 138571 w 166811"/>
                <a:gd name="csY31" fmla="*/ 138330 h 138267"/>
                <a:gd name="csX32" fmla="*/ 142418 w 166811"/>
                <a:gd name="csY32" fmla="*/ 134483 h 138267"/>
                <a:gd name="csX33" fmla="*/ 138774 w 166811"/>
                <a:gd name="csY33" fmla="*/ 132054 h 138267"/>
                <a:gd name="csX34" fmla="*/ 121364 w 166811"/>
                <a:gd name="csY34" fmla="*/ 123147 h 138267"/>
                <a:gd name="csX35" fmla="*/ 95249 w 166811"/>
                <a:gd name="csY35" fmla="*/ 60593 h 138267"/>
                <a:gd name="csX36" fmla="*/ 136749 w 166811"/>
                <a:gd name="csY36" fmla="*/ 16663 h 138267"/>
                <a:gd name="csX37" fmla="*/ 162459 w 166811"/>
                <a:gd name="csY37" fmla="*/ 6338 h 138267"/>
                <a:gd name="csX38" fmla="*/ 166913 w 166811"/>
                <a:gd name="csY38" fmla="*/ 2290 h 138267"/>
                <a:gd name="csX39" fmla="*/ 164281 w 166811"/>
                <a:gd name="csY39" fmla="*/ 63 h 138267"/>
                <a:gd name="csX40" fmla="*/ 145252 w 166811"/>
                <a:gd name="csY40" fmla="*/ 670 h 138267"/>
                <a:gd name="csX41" fmla="*/ 122781 w 166811"/>
                <a:gd name="csY41" fmla="*/ 63 h 138267"/>
                <a:gd name="csX42" fmla="*/ 118935 w 166811"/>
                <a:gd name="csY42" fmla="*/ 4112 h 138267"/>
                <a:gd name="csX43" fmla="*/ 121364 w 166811"/>
                <a:gd name="csY43" fmla="*/ 6338 h 138267"/>
                <a:gd name="csX44" fmla="*/ 129461 w 166811"/>
                <a:gd name="csY44" fmla="*/ 12614 h 138267"/>
                <a:gd name="csX45" fmla="*/ 125615 w 166811"/>
                <a:gd name="csY45" fmla="*/ 19902 h 138267"/>
                <a:gd name="csX46" fmla="*/ 92820 w 166811"/>
                <a:gd name="csY46" fmla="*/ 55127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20" y="55127"/>
                  </a:moveTo>
                  <a:lnTo>
                    <a:pt x="75815" y="14841"/>
                  </a:lnTo>
                  <a:cubicBezTo>
                    <a:pt x="75207" y="13221"/>
                    <a:pt x="74802" y="12412"/>
                    <a:pt x="74802" y="12209"/>
                  </a:cubicBezTo>
                  <a:cubicBezTo>
                    <a:pt x="74802" y="10995"/>
                    <a:pt x="78244" y="7148"/>
                    <a:pt x="86746" y="6338"/>
                  </a:cubicBezTo>
                  <a:cubicBezTo>
                    <a:pt x="88771" y="6136"/>
                    <a:pt x="90795" y="5934"/>
                    <a:pt x="90795" y="2492"/>
                  </a:cubicBezTo>
                  <a:cubicBezTo>
                    <a:pt x="90795" y="63"/>
                    <a:pt x="88366" y="63"/>
                    <a:pt x="87759" y="63"/>
                  </a:cubicBezTo>
                  <a:cubicBezTo>
                    <a:pt x="79459" y="63"/>
                    <a:pt x="70754" y="670"/>
                    <a:pt x="62251" y="670"/>
                  </a:cubicBezTo>
                  <a:cubicBezTo>
                    <a:pt x="57190" y="670"/>
                    <a:pt x="44639" y="63"/>
                    <a:pt x="39578" y="63"/>
                  </a:cubicBezTo>
                  <a:cubicBezTo>
                    <a:pt x="38363" y="63"/>
                    <a:pt x="35934" y="63"/>
                    <a:pt x="35934" y="4112"/>
                  </a:cubicBezTo>
                  <a:cubicBezTo>
                    <a:pt x="35934" y="6338"/>
                    <a:pt x="37958" y="6338"/>
                    <a:pt x="40590" y="6338"/>
                  </a:cubicBezTo>
                  <a:cubicBezTo>
                    <a:pt x="52736" y="6338"/>
                    <a:pt x="53951" y="8363"/>
                    <a:pt x="55773" y="12817"/>
                  </a:cubicBezTo>
                  <a:lnTo>
                    <a:pt x="79661" y="69298"/>
                  </a:lnTo>
                  <a:lnTo>
                    <a:pt x="36946" y="115252"/>
                  </a:lnTo>
                  <a:lnTo>
                    <a:pt x="34314" y="117478"/>
                  </a:lnTo>
                  <a:cubicBezTo>
                    <a:pt x="24395" y="128208"/>
                    <a:pt x="14880" y="131447"/>
                    <a:pt x="4555" y="132054"/>
                  </a:cubicBezTo>
                  <a:cubicBezTo>
                    <a:pt x="1924" y="132257"/>
                    <a:pt x="102" y="132257"/>
                    <a:pt x="102" y="136103"/>
                  </a:cubicBezTo>
                  <a:cubicBezTo>
                    <a:pt x="102" y="136305"/>
                    <a:pt x="102" y="138330"/>
                    <a:pt x="2733" y="138330"/>
                  </a:cubicBezTo>
                  <a:cubicBezTo>
                    <a:pt x="8807" y="138330"/>
                    <a:pt x="15487" y="137723"/>
                    <a:pt x="21763" y="137723"/>
                  </a:cubicBezTo>
                  <a:cubicBezTo>
                    <a:pt x="29253" y="137723"/>
                    <a:pt x="37148" y="138330"/>
                    <a:pt x="44436" y="138330"/>
                  </a:cubicBezTo>
                  <a:cubicBezTo>
                    <a:pt x="45651" y="138330"/>
                    <a:pt x="48080" y="138330"/>
                    <a:pt x="48080" y="134281"/>
                  </a:cubicBezTo>
                  <a:cubicBezTo>
                    <a:pt x="48080" y="132257"/>
                    <a:pt x="46056" y="132054"/>
                    <a:pt x="45651" y="132054"/>
                  </a:cubicBezTo>
                  <a:cubicBezTo>
                    <a:pt x="43829" y="131852"/>
                    <a:pt x="37553" y="131447"/>
                    <a:pt x="37553" y="125779"/>
                  </a:cubicBezTo>
                  <a:cubicBezTo>
                    <a:pt x="37553" y="122539"/>
                    <a:pt x="40590" y="119300"/>
                    <a:pt x="43019" y="116669"/>
                  </a:cubicBezTo>
                  <a:lnTo>
                    <a:pt x="63668" y="94805"/>
                  </a:lnTo>
                  <a:lnTo>
                    <a:pt x="81888" y="74966"/>
                  </a:lnTo>
                  <a:lnTo>
                    <a:pt x="102334" y="123349"/>
                  </a:lnTo>
                  <a:cubicBezTo>
                    <a:pt x="103144" y="125576"/>
                    <a:pt x="103347" y="125779"/>
                    <a:pt x="103347" y="126183"/>
                  </a:cubicBezTo>
                  <a:cubicBezTo>
                    <a:pt x="103347" y="127803"/>
                    <a:pt x="99500" y="131244"/>
                    <a:pt x="91605" y="132054"/>
                  </a:cubicBezTo>
                  <a:cubicBezTo>
                    <a:pt x="89378" y="132257"/>
                    <a:pt x="87556" y="132459"/>
                    <a:pt x="87556" y="135901"/>
                  </a:cubicBezTo>
                  <a:cubicBezTo>
                    <a:pt x="87556" y="138330"/>
                    <a:pt x="89783" y="138330"/>
                    <a:pt x="90593" y="138330"/>
                  </a:cubicBezTo>
                  <a:cubicBezTo>
                    <a:pt x="96261" y="138330"/>
                    <a:pt x="110432" y="137723"/>
                    <a:pt x="116100" y="137723"/>
                  </a:cubicBezTo>
                  <a:cubicBezTo>
                    <a:pt x="121161" y="137723"/>
                    <a:pt x="133510" y="138330"/>
                    <a:pt x="138571" y="138330"/>
                  </a:cubicBezTo>
                  <a:cubicBezTo>
                    <a:pt x="139988" y="138330"/>
                    <a:pt x="142418" y="138330"/>
                    <a:pt x="142418" y="134483"/>
                  </a:cubicBezTo>
                  <a:cubicBezTo>
                    <a:pt x="142418" y="132054"/>
                    <a:pt x="140393" y="132054"/>
                    <a:pt x="138774" y="132054"/>
                  </a:cubicBezTo>
                  <a:cubicBezTo>
                    <a:pt x="125210" y="131852"/>
                    <a:pt x="124805" y="131244"/>
                    <a:pt x="121364" y="123147"/>
                  </a:cubicBezTo>
                  <a:cubicBezTo>
                    <a:pt x="113469" y="104320"/>
                    <a:pt x="99905" y="72739"/>
                    <a:pt x="95249" y="60593"/>
                  </a:cubicBezTo>
                  <a:cubicBezTo>
                    <a:pt x="109015" y="46422"/>
                    <a:pt x="130271" y="22331"/>
                    <a:pt x="136749" y="16663"/>
                  </a:cubicBezTo>
                  <a:cubicBezTo>
                    <a:pt x="142620" y="11804"/>
                    <a:pt x="150313" y="6946"/>
                    <a:pt x="162459" y="6338"/>
                  </a:cubicBezTo>
                  <a:cubicBezTo>
                    <a:pt x="165091" y="6136"/>
                    <a:pt x="166913" y="6136"/>
                    <a:pt x="166913" y="2290"/>
                  </a:cubicBezTo>
                  <a:cubicBezTo>
                    <a:pt x="166913" y="2087"/>
                    <a:pt x="166913" y="63"/>
                    <a:pt x="164281" y="63"/>
                  </a:cubicBezTo>
                  <a:cubicBezTo>
                    <a:pt x="158208" y="63"/>
                    <a:pt x="151528" y="670"/>
                    <a:pt x="145252" y="670"/>
                  </a:cubicBezTo>
                  <a:cubicBezTo>
                    <a:pt x="137762" y="670"/>
                    <a:pt x="130069" y="63"/>
                    <a:pt x="122781" y="63"/>
                  </a:cubicBezTo>
                  <a:cubicBezTo>
                    <a:pt x="121566" y="63"/>
                    <a:pt x="118935" y="63"/>
                    <a:pt x="118935" y="4112"/>
                  </a:cubicBezTo>
                  <a:cubicBezTo>
                    <a:pt x="118935" y="5529"/>
                    <a:pt x="119947" y="6136"/>
                    <a:pt x="121364" y="6338"/>
                  </a:cubicBezTo>
                  <a:cubicBezTo>
                    <a:pt x="123186" y="6541"/>
                    <a:pt x="129461" y="6946"/>
                    <a:pt x="129461" y="12614"/>
                  </a:cubicBezTo>
                  <a:cubicBezTo>
                    <a:pt x="129461" y="15448"/>
                    <a:pt x="127235" y="18080"/>
                    <a:pt x="125615" y="19902"/>
                  </a:cubicBezTo>
                  <a:lnTo>
                    <a:pt x="92820" y="5512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47051B1-5EE6-746F-5E11-66B3143E3DF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640057" y="3106104"/>
              <a:ext cx="62210" cy="122861"/>
            </a:xfrm>
            <a:custGeom>
              <a:avLst/>
              <a:gdLst>
                <a:gd name="csX0" fmla="*/ 62320 w 62210"/>
                <a:gd name="csY0" fmla="*/ 5449 h 122861"/>
                <a:gd name="csX1" fmla="*/ 56652 w 62210"/>
                <a:gd name="csY1" fmla="*/ 64 h 122861"/>
                <a:gd name="csX2" fmla="*/ 48716 w 62210"/>
                <a:gd name="csY2" fmla="*/ 7858 h 122861"/>
                <a:gd name="csX3" fmla="*/ 54384 w 62210"/>
                <a:gd name="csY3" fmla="*/ 13243 h 122861"/>
                <a:gd name="csX4" fmla="*/ 62320 w 62210"/>
                <a:gd name="csY4" fmla="*/ 5449 h 122861"/>
                <a:gd name="csX5" fmla="*/ 32278 w 62210"/>
                <a:gd name="csY5" fmla="*/ 100961 h 122861"/>
                <a:gd name="csX6" fmla="*/ 13997 w 62210"/>
                <a:gd name="csY6" fmla="*/ 118958 h 122861"/>
                <a:gd name="csX7" fmla="*/ 8896 w 62210"/>
                <a:gd name="csY7" fmla="*/ 118108 h 122861"/>
                <a:gd name="csX8" fmla="*/ 13714 w 62210"/>
                <a:gd name="csY8" fmla="*/ 110880 h 122861"/>
                <a:gd name="csX9" fmla="*/ 8187 w 62210"/>
                <a:gd name="csY9" fmla="*/ 105637 h 122861"/>
                <a:gd name="csX10" fmla="*/ 110 w 62210"/>
                <a:gd name="csY10" fmla="*/ 113998 h 122861"/>
                <a:gd name="csX11" fmla="*/ 14139 w 62210"/>
                <a:gd name="csY11" fmla="*/ 122926 h 122861"/>
                <a:gd name="csX12" fmla="*/ 43615 w 62210"/>
                <a:gd name="csY12" fmla="*/ 100536 h 122861"/>
                <a:gd name="csX13" fmla="*/ 56368 w 62210"/>
                <a:gd name="csY13" fmla="*/ 49804 h 122861"/>
                <a:gd name="csX14" fmla="*/ 57077 w 62210"/>
                <a:gd name="csY14" fmla="*/ 44844 h 122861"/>
                <a:gd name="csX15" fmla="*/ 41914 w 62210"/>
                <a:gd name="csY15" fmla="*/ 31524 h 122861"/>
                <a:gd name="csX16" fmla="*/ 17115 w 62210"/>
                <a:gd name="csY16" fmla="*/ 53205 h 122861"/>
                <a:gd name="csX17" fmla="*/ 19524 w 62210"/>
                <a:gd name="csY17" fmla="*/ 55047 h 122861"/>
                <a:gd name="csX18" fmla="*/ 22358 w 62210"/>
                <a:gd name="csY18" fmla="*/ 52496 h 122861"/>
                <a:gd name="csX19" fmla="*/ 41489 w 62210"/>
                <a:gd name="csY19" fmla="*/ 35491 h 122861"/>
                <a:gd name="csX20" fmla="*/ 46307 w 62210"/>
                <a:gd name="csY20" fmla="*/ 42435 h 122861"/>
                <a:gd name="csX21" fmla="*/ 45882 w 62210"/>
                <a:gd name="csY21" fmla="*/ 46686 h 122861"/>
                <a:gd name="csX22" fmla="*/ 32278 w 62210"/>
                <a:gd name="csY22" fmla="*/ 100961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320" y="5449"/>
                  </a:moveTo>
                  <a:cubicBezTo>
                    <a:pt x="62320" y="3040"/>
                    <a:pt x="60478" y="64"/>
                    <a:pt x="56652" y="64"/>
                  </a:cubicBezTo>
                  <a:cubicBezTo>
                    <a:pt x="52542" y="64"/>
                    <a:pt x="48716" y="4032"/>
                    <a:pt x="48716" y="7858"/>
                  </a:cubicBezTo>
                  <a:cubicBezTo>
                    <a:pt x="48716" y="10126"/>
                    <a:pt x="50417" y="13243"/>
                    <a:pt x="54384" y="13243"/>
                  </a:cubicBezTo>
                  <a:cubicBezTo>
                    <a:pt x="58211" y="13243"/>
                    <a:pt x="62320" y="9559"/>
                    <a:pt x="62320" y="5449"/>
                  </a:cubicBezTo>
                  <a:close/>
                  <a:moveTo>
                    <a:pt x="32278" y="100961"/>
                  </a:moveTo>
                  <a:cubicBezTo>
                    <a:pt x="29869" y="110739"/>
                    <a:pt x="22358" y="118958"/>
                    <a:pt x="13997" y="118958"/>
                  </a:cubicBezTo>
                  <a:cubicBezTo>
                    <a:pt x="12155" y="118958"/>
                    <a:pt x="10455" y="118674"/>
                    <a:pt x="8896" y="118108"/>
                  </a:cubicBezTo>
                  <a:cubicBezTo>
                    <a:pt x="12580" y="116407"/>
                    <a:pt x="13714" y="113006"/>
                    <a:pt x="13714" y="110880"/>
                  </a:cubicBezTo>
                  <a:cubicBezTo>
                    <a:pt x="13714" y="107479"/>
                    <a:pt x="11022" y="105637"/>
                    <a:pt x="8187" y="105637"/>
                  </a:cubicBezTo>
                  <a:cubicBezTo>
                    <a:pt x="3794" y="105637"/>
                    <a:pt x="110" y="109463"/>
                    <a:pt x="110" y="113998"/>
                  </a:cubicBezTo>
                  <a:cubicBezTo>
                    <a:pt x="110" y="119383"/>
                    <a:pt x="5637" y="122926"/>
                    <a:pt x="14139" y="122926"/>
                  </a:cubicBezTo>
                  <a:cubicBezTo>
                    <a:pt x="22642" y="122926"/>
                    <a:pt x="39222" y="117824"/>
                    <a:pt x="43615" y="100536"/>
                  </a:cubicBezTo>
                  <a:lnTo>
                    <a:pt x="56368" y="49804"/>
                  </a:lnTo>
                  <a:cubicBezTo>
                    <a:pt x="56793" y="48245"/>
                    <a:pt x="57077" y="46970"/>
                    <a:pt x="57077" y="44844"/>
                  </a:cubicBezTo>
                  <a:cubicBezTo>
                    <a:pt x="57077" y="37050"/>
                    <a:pt x="50417" y="31524"/>
                    <a:pt x="41914" y="31524"/>
                  </a:cubicBezTo>
                  <a:cubicBezTo>
                    <a:pt x="26184" y="31524"/>
                    <a:pt x="17115" y="51221"/>
                    <a:pt x="17115" y="53205"/>
                  </a:cubicBezTo>
                  <a:cubicBezTo>
                    <a:pt x="17115" y="55047"/>
                    <a:pt x="19099" y="55047"/>
                    <a:pt x="19524" y="55047"/>
                  </a:cubicBezTo>
                  <a:cubicBezTo>
                    <a:pt x="21225" y="55047"/>
                    <a:pt x="21366" y="54622"/>
                    <a:pt x="22358" y="52496"/>
                  </a:cubicBezTo>
                  <a:cubicBezTo>
                    <a:pt x="25901" y="44277"/>
                    <a:pt x="33270" y="35491"/>
                    <a:pt x="41489" y="35491"/>
                  </a:cubicBezTo>
                  <a:cubicBezTo>
                    <a:pt x="45032" y="35491"/>
                    <a:pt x="46307" y="37900"/>
                    <a:pt x="46307" y="42435"/>
                  </a:cubicBezTo>
                  <a:cubicBezTo>
                    <a:pt x="46307" y="43994"/>
                    <a:pt x="46024" y="45978"/>
                    <a:pt x="45882" y="46686"/>
                  </a:cubicBezTo>
                  <a:lnTo>
                    <a:pt x="32278" y="10096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9C0D9DE-E272-62BF-1EA8-958356EB2AA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736896" y="3017860"/>
              <a:ext cx="46966" cy="202440"/>
            </a:xfrm>
            <a:custGeom>
              <a:avLst/>
              <a:gdLst>
                <a:gd name="csX0" fmla="*/ 47080 w 46966"/>
                <a:gd name="csY0" fmla="*/ 101283 h 202440"/>
                <a:gd name="csX1" fmla="*/ 33719 w 46966"/>
                <a:gd name="csY1" fmla="*/ 38122 h 202440"/>
                <a:gd name="csX2" fmla="*/ 2139 w 46966"/>
                <a:gd name="csY2" fmla="*/ 63 h 202440"/>
                <a:gd name="csX3" fmla="*/ 114 w 46966"/>
                <a:gd name="csY3" fmla="*/ 2087 h 202440"/>
                <a:gd name="csX4" fmla="*/ 3961 w 46966"/>
                <a:gd name="csY4" fmla="*/ 6743 h 202440"/>
                <a:gd name="csX5" fmla="*/ 35339 w 46966"/>
                <a:gd name="csY5" fmla="*/ 101283 h 202440"/>
                <a:gd name="csX6" fmla="*/ 2746 w 46966"/>
                <a:gd name="csY6" fmla="*/ 197038 h 202440"/>
                <a:gd name="csX7" fmla="*/ 114 w 46966"/>
                <a:gd name="csY7" fmla="*/ 200479 h 202440"/>
                <a:gd name="csX8" fmla="*/ 2139 w 46966"/>
                <a:gd name="csY8" fmla="*/ 202504 h 202440"/>
                <a:gd name="csX9" fmla="*/ 34327 w 46966"/>
                <a:gd name="csY9" fmla="*/ 163028 h 202440"/>
                <a:gd name="csX10" fmla="*/ 47080 w 46966"/>
                <a:gd name="csY10" fmla="*/ 101283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080" y="101283"/>
                  </a:moveTo>
                  <a:cubicBezTo>
                    <a:pt x="47080" y="85493"/>
                    <a:pt x="44854" y="60997"/>
                    <a:pt x="33719" y="38122"/>
                  </a:cubicBezTo>
                  <a:cubicBezTo>
                    <a:pt x="21573" y="13221"/>
                    <a:pt x="4163" y="63"/>
                    <a:pt x="2139" y="63"/>
                  </a:cubicBezTo>
                  <a:cubicBezTo>
                    <a:pt x="924" y="63"/>
                    <a:pt x="114" y="873"/>
                    <a:pt x="114" y="2087"/>
                  </a:cubicBezTo>
                  <a:cubicBezTo>
                    <a:pt x="114" y="2694"/>
                    <a:pt x="114" y="3099"/>
                    <a:pt x="3961" y="6743"/>
                  </a:cubicBezTo>
                  <a:cubicBezTo>
                    <a:pt x="23800" y="26785"/>
                    <a:pt x="35339" y="58973"/>
                    <a:pt x="35339" y="101283"/>
                  </a:cubicBezTo>
                  <a:cubicBezTo>
                    <a:pt x="35339" y="135901"/>
                    <a:pt x="27849" y="171530"/>
                    <a:pt x="2746" y="197038"/>
                  </a:cubicBezTo>
                  <a:cubicBezTo>
                    <a:pt x="114" y="199467"/>
                    <a:pt x="114" y="199872"/>
                    <a:pt x="114" y="200479"/>
                  </a:cubicBezTo>
                  <a:cubicBezTo>
                    <a:pt x="114" y="201694"/>
                    <a:pt x="924" y="202504"/>
                    <a:pt x="2139" y="202504"/>
                  </a:cubicBezTo>
                  <a:cubicBezTo>
                    <a:pt x="4163" y="202504"/>
                    <a:pt x="22383" y="188738"/>
                    <a:pt x="34327" y="163028"/>
                  </a:cubicBezTo>
                  <a:cubicBezTo>
                    <a:pt x="44651" y="140759"/>
                    <a:pt x="47080" y="118288"/>
                    <a:pt x="47080" y="10128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</p:spTree>
    <p:extLst>
      <p:ext uri="{BB962C8B-B14F-4D97-AF65-F5344CB8AC3E}">
        <p14:creationId xmlns:p14="http://schemas.microsoft.com/office/powerpoint/2010/main" val="12083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4AA70-1892-0579-D5B9-AA3290843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2078">
            <a:extLst>
              <a:ext uri="{FF2B5EF4-FFF2-40B4-BE49-F238E27FC236}">
                <a16:creationId xmlns:a16="http://schemas.microsoft.com/office/drawing/2014/main" id="{B81FCCBF-1EDD-A206-8E84-247D44F952BD}"/>
              </a:ext>
            </a:extLst>
          </p:cNvPr>
          <p:cNvPicPr>
            <a:picLocks/>
          </p:cNvPicPr>
          <p:nvPr/>
        </p:nvPicPr>
        <p:blipFill>
          <a:blip r:embed="rId347"/>
          <a:srcRect/>
          <a:stretch/>
        </p:blipFill>
        <p:spPr>
          <a:xfrm>
            <a:off x="201563" y="716843"/>
            <a:ext cx="4608619" cy="4127500"/>
          </a:xfrm>
          <a:prstGeom prst="rect">
            <a:avLst/>
          </a:prstGeom>
        </p:spPr>
      </p:pic>
      <p:sp>
        <p:nvSpPr>
          <p:cNvPr id="2089" name="Freeform 2088">
            <a:extLst>
              <a:ext uri="{FF2B5EF4-FFF2-40B4-BE49-F238E27FC236}">
                <a16:creationId xmlns:a16="http://schemas.microsoft.com/office/drawing/2014/main" id="{64DECB37-96F4-A891-5BD9-65CB2CBFFD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76653" y="2593359"/>
            <a:ext cx="187662" cy="155550"/>
          </a:xfrm>
          <a:custGeom>
            <a:avLst/>
            <a:gdLst>
              <a:gd name="csX0" fmla="*/ 104540 w 187662"/>
              <a:gd name="csY0" fmla="*/ 62032 h 155550"/>
              <a:gd name="csX1" fmla="*/ 85409 w 187662"/>
              <a:gd name="csY1" fmla="*/ 16710 h 155550"/>
              <a:gd name="csX2" fmla="*/ 84270 w 187662"/>
              <a:gd name="csY2" fmla="*/ 13749 h 155550"/>
              <a:gd name="csX3" fmla="*/ 97707 w 187662"/>
              <a:gd name="csY3" fmla="*/ 7145 h 155550"/>
              <a:gd name="csX4" fmla="*/ 102262 w 187662"/>
              <a:gd name="csY4" fmla="*/ 2818 h 155550"/>
              <a:gd name="csX5" fmla="*/ 98846 w 187662"/>
              <a:gd name="csY5" fmla="*/ 85 h 155550"/>
              <a:gd name="csX6" fmla="*/ 70150 w 187662"/>
              <a:gd name="csY6" fmla="*/ 768 h 155550"/>
              <a:gd name="csX7" fmla="*/ 44642 w 187662"/>
              <a:gd name="csY7" fmla="*/ 85 h 155550"/>
              <a:gd name="csX8" fmla="*/ 40543 w 187662"/>
              <a:gd name="csY8" fmla="*/ 4640 h 155550"/>
              <a:gd name="csX9" fmla="*/ 45781 w 187662"/>
              <a:gd name="csY9" fmla="*/ 7145 h 155550"/>
              <a:gd name="csX10" fmla="*/ 62862 w 187662"/>
              <a:gd name="csY10" fmla="*/ 14433 h 155550"/>
              <a:gd name="csX11" fmla="*/ 89736 w 187662"/>
              <a:gd name="csY11" fmla="*/ 77974 h 155550"/>
              <a:gd name="csX12" fmla="*/ 41682 w 187662"/>
              <a:gd name="csY12" fmla="*/ 129672 h 155550"/>
              <a:gd name="csX13" fmla="*/ 38721 w 187662"/>
              <a:gd name="csY13" fmla="*/ 132177 h 155550"/>
              <a:gd name="csX14" fmla="*/ 5242 w 187662"/>
              <a:gd name="csY14" fmla="*/ 148575 h 155550"/>
              <a:gd name="csX15" fmla="*/ 232 w 187662"/>
              <a:gd name="csY15" fmla="*/ 153130 h 155550"/>
              <a:gd name="csX16" fmla="*/ 3193 w 187662"/>
              <a:gd name="csY16" fmla="*/ 155635 h 155550"/>
              <a:gd name="csX17" fmla="*/ 24601 w 187662"/>
              <a:gd name="csY17" fmla="*/ 154952 h 155550"/>
              <a:gd name="csX18" fmla="*/ 50108 w 187662"/>
              <a:gd name="csY18" fmla="*/ 155635 h 155550"/>
              <a:gd name="csX19" fmla="*/ 54208 w 187662"/>
              <a:gd name="csY19" fmla="*/ 151080 h 155550"/>
              <a:gd name="csX20" fmla="*/ 51475 w 187662"/>
              <a:gd name="csY20" fmla="*/ 148575 h 155550"/>
              <a:gd name="csX21" fmla="*/ 42365 w 187662"/>
              <a:gd name="csY21" fmla="*/ 141515 h 155550"/>
              <a:gd name="csX22" fmla="*/ 48514 w 187662"/>
              <a:gd name="csY22" fmla="*/ 131266 h 155550"/>
              <a:gd name="csX23" fmla="*/ 71744 w 187662"/>
              <a:gd name="csY23" fmla="*/ 106670 h 155550"/>
              <a:gd name="csX24" fmla="*/ 92241 w 187662"/>
              <a:gd name="csY24" fmla="*/ 84351 h 155550"/>
              <a:gd name="csX25" fmla="*/ 115244 w 187662"/>
              <a:gd name="csY25" fmla="*/ 138782 h 155550"/>
              <a:gd name="csX26" fmla="*/ 116382 w 187662"/>
              <a:gd name="csY26" fmla="*/ 141970 h 155550"/>
              <a:gd name="csX27" fmla="*/ 103173 w 187662"/>
              <a:gd name="csY27" fmla="*/ 148575 h 155550"/>
              <a:gd name="csX28" fmla="*/ 98618 w 187662"/>
              <a:gd name="csY28" fmla="*/ 152902 h 155550"/>
              <a:gd name="csX29" fmla="*/ 102034 w 187662"/>
              <a:gd name="csY29" fmla="*/ 155635 h 155550"/>
              <a:gd name="csX30" fmla="*/ 130730 w 187662"/>
              <a:gd name="csY30" fmla="*/ 154952 h 155550"/>
              <a:gd name="csX31" fmla="*/ 156010 w 187662"/>
              <a:gd name="csY31" fmla="*/ 155635 h 155550"/>
              <a:gd name="csX32" fmla="*/ 160337 w 187662"/>
              <a:gd name="csY32" fmla="*/ 151308 h 155550"/>
              <a:gd name="csX33" fmla="*/ 156238 w 187662"/>
              <a:gd name="csY33" fmla="*/ 148575 h 155550"/>
              <a:gd name="csX34" fmla="*/ 136652 w 187662"/>
              <a:gd name="csY34" fmla="*/ 138554 h 155550"/>
              <a:gd name="csX35" fmla="*/ 107273 w 187662"/>
              <a:gd name="csY35" fmla="*/ 68181 h 155550"/>
              <a:gd name="csX36" fmla="*/ 153960 w 187662"/>
              <a:gd name="csY36" fmla="*/ 18760 h 155550"/>
              <a:gd name="csX37" fmla="*/ 182884 w 187662"/>
              <a:gd name="csY37" fmla="*/ 7145 h 155550"/>
              <a:gd name="csX38" fmla="*/ 187895 w 187662"/>
              <a:gd name="csY38" fmla="*/ 2590 h 155550"/>
              <a:gd name="csX39" fmla="*/ 184934 w 187662"/>
              <a:gd name="csY39" fmla="*/ 85 h 155550"/>
              <a:gd name="csX40" fmla="*/ 163526 w 187662"/>
              <a:gd name="csY40" fmla="*/ 768 h 155550"/>
              <a:gd name="csX41" fmla="*/ 138246 w 187662"/>
              <a:gd name="csY41" fmla="*/ 85 h 155550"/>
              <a:gd name="csX42" fmla="*/ 133919 w 187662"/>
              <a:gd name="csY42" fmla="*/ 4640 h 155550"/>
              <a:gd name="csX43" fmla="*/ 136652 w 187662"/>
              <a:gd name="csY43" fmla="*/ 7145 h 155550"/>
              <a:gd name="csX44" fmla="*/ 145762 w 187662"/>
              <a:gd name="csY44" fmla="*/ 14205 h 155550"/>
              <a:gd name="csX45" fmla="*/ 141434 w 187662"/>
              <a:gd name="csY45" fmla="*/ 22404 h 155550"/>
              <a:gd name="csX46" fmla="*/ 104540 w 187662"/>
              <a:gd name="csY46" fmla="*/ 62032 h 1555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87662" h="155550">
                <a:moveTo>
                  <a:pt x="104540" y="62032"/>
                </a:moveTo>
                <a:lnTo>
                  <a:pt x="85409" y="16710"/>
                </a:lnTo>
                <a:cubicBezTo>
                  <a:pt x="84726" y="14888"/>
                  <a:pt x="84270" y="13977"/>
                  <a:pt x="84270" y="13749"/>
                </a:cubicBezTo>
                <a:cubicBezTo>
                  <a:pt x="84270" y="12383"/>
                  <a:pt x="88142" y="8056"/>
                  <a:pt x="97707" y="7145"/>
                </a:cubicBezTo>
                <a:cubicBezTo>
                  <a:pt x="99985" y="6917"/>
                  <a:pt x="102262" y="6689"/>
                  <a:pt x="102262" y="2818"/>
                </a:cubicBezTo>
                <a:cubicBezTo>
                  <a:pt x="102262" y="85"/>
                  <a:pt x="99529" y="85"/>
                  <a:pt x="98846" y="85"/>
                </a:cubicBezTo>
                <a:cubicBezTo>
                  <a:pt x="89508" y="85"/>
                  <a:pt x="79715" y="768"/>
                  <a:pt x="70150" y="768"/>
                </a:cubicBezTo>
                <a:cubicBezTo>
                  <a:pt x="64456" y="768"/>
                  <a:pt x="50336" y="85"/>
                  <a:pt x="44642" y="85"/>
                </a:cubicBezTo>
                <a:cubicBezTo>
                  <a:pt x="43276" y="85"/>
                  <a:pt x="40543" y="85"/>
                  <a:pt x="40543" y="4640"/>
                </a:cubicBezTo>
                <a:cubicBezTo>
                  <a:pt x="40543" y="7145"/>
                  <a:pt x="42820" y="7145"/>
                  <a:pt x="45781" y="7145"/>
                </a:cubicBezTo>
                <a:cubicBezTo>
                  <a:pt x="59446" y="7145"/>
                  <a:pt x="60812" y="9422"/>
                  <a:pt x="62862" y="14433"/>
                </a:cubicBezTo>
                <a:lnTo>
                  <a:pt x="89736" y="77974"/>
                </a:lnTo>
                <a:lnTo>
                  <a:pt x="41682" y="129672"/>
                </a:lnTo>
                <a:lnTo>
                  <a:pt x="38721" y="132177"/>
                </a:lnTo>
                <a:cubicBezTo>
                  <a:pt x="27561" y="144248"/>
                  <a:pt x="16857" y="147892"/>
                  <a:pt x="5242" y="148575"/>
                </a:cubicBezTo>
                <a:cubicBezTo>
                  <a:pt x="2282" y="148803"/>
                  <a:pt x="232" y="148803"/>
                  <a:pt x="232" y="153130"/>
                </a:cubicBezTo>
                <a:cubicBezTo>
                  <a:pt x="232" y="153358"/>
                  <a:pt x="232" y="155635"/>
                  <a:pt x="3193" y="155635"/>
                </a:cubicBezTo>
                <a:cubicBezTo>
                  <a:pt x="10025" y="155635"/>
                  <a:pt x="17541" y="154952"/>
                  <a:pt x="24601" y="154952"/>
                </a:cubicBezTo>
                <a:cubicBezTo>
                  <a:pt x="33027" y="154952"/>
                  <a:pt x="41909" y="155635"/>
                  <a:pt x="50108" y="155635"/>
                </a:cubicBezTo>
                <a:cubicBezTo>
                  <a:pt x="51475" y="155635"/>
                  <a:pt x="54208" y="155635"/>
                  <a:pt x="54208" y="151080"/>
                </a:cubicBezTo>
                <a:cubicBezTo>
                  <a:pt x="54208" y="148803"/>
                  <a:pt x="51930" y="148575"/>
                  <a:pt x="51475" y="148575"/>
                </a:cubicBezTo>
                <a:cubicBezTo>
                  <a:pt x="49425" y="148347"/>
                  <a:pt x="42365" y="147892"/>
                  <a:pt x="42365" y="141515"/>
                </a:cubicBezTo>
                <a:cubicBezTo>
                  <a:pt x="42365" y="137871"/>
                  <a:pt x="45781" y="134227"/>
                  <a:pt x="48514" y="131266"/>
                </a:cubicBezTo>
                <a:lnTo>
                  <a:pt x="71744" y="106670"/>
                </a:lnTo>
                <a:lnTo>
                  <a:pt x="92241" y="84351"/>
                </a:lnTo>
                <a:lnTo>
                  <a:pt x="115244" y="138782"/>
                </a:lnTo>
                <a:cubicBezTo>
                  <a:pt x="116155" y="141287"/>
                  <a:pt x="116382" y="141515"/>
                  <a:pt x="116382" y="141970"/>
                </a:cubicBezTo>
                <a:cubicBezTo>
                  <a:pt x="116382" y="143792"/>
                  <a:pt x="112055" y="147664"/>
                  <a:pt x="103173" y="148575"/>
                </a:cubicBezTo>
                <a:cubicBezTo>
                  <a:pt x="100668" y="148803"/>
                  <a:pt x="98618" y="149031"/>
                  <a:pt x="98618" y="152902"/>
                </a:cubicBezTo>
                <a:cubicBezTo>
                  <a:pt x="98618" y="155635"/>
                  <a:pt x="101123" y="155635"/>
                  <a:pt x="102034" y="155635"/>
                </a:cubicBezTo>
                <a:cubicBezTo>
                  <a:pt x="108411" y="155635"/>
                  <a:pt x="124353" y="154952"/>
                  <a:pt x="130730" y="154952"/>
                </a:cubicBezTo>
                <a:cubicBezTo>
                  <a:pt x="136424" y="154952"/>
                  <a:pt x="150317" y="155635"/>
                  <a:pt x="156010" y="155635"/>
                </a:cubicBezTo>
                <a:cubicBezTo>
                  <a:pt x="157604" y="155635"/>
                  <a:pt x="160337" y="155635"/>
                  <a:pt x="160337" y="151308"/>
                </a:cubicBezTo>
                <a:cubicBezTo>
                  <a:pt x="160337" y="148575"/>
                  <a:pt x="158060" y="148575"/>
                  <a:pt x="156238" y="148575"/>
                </a:cubicBezTo>
                <a:cubicBezTo>
                  <a:pt x="140979" y="148347"/>
                  <a:pt x="140523" y="147664"/>
                  <a:pt x="136652" y="138554"/>
                </a:cubicBezTo>
                <a:cubicBezTo>
                  <a:pt x="127770" y="117374"/>
                  <a:pt x="112511" y="81845"/>
                  <a:pt x="107273" y="68181"/>
                </a:cubicBezTo>
                <a:cubicBezTo>
                  <a:pt x="122759" y="52238"/>
                  <a:pt x="146673" y="25137"/>
                  <a:pt x="153960" y="18760"/>
                </a:cubicBezTo>
                <a:cubicBezTo>
                  <a:pt x="160565" y="13294"/>
                  <a:pt x="169219" y="7828"/>
                  <a:pt x="182884" y="7145"/>
                </a:cubicBezTo>
                <a:cubicBezTo>
                  <a:pt x="185845" y="6917"/>
                  <a:pt x="187895" y="6917"/>
                  <a:pt x="187895" y="2590"/>
                </a:cubicBezTo>
                <a:cubicBezTo>
                  <a:pt x="187895" y="2362"/>
                  <a:pt x="187895" y="85"/>
                  <a:pt x="184934" y="85"/>
                </a:cubicBezTo>
                <a:cubicBezTo>
                  <a:pt x="178102" y="85"/>
                  <a:pt x="170586" y="768"/>
                  <a:pt x="163526" y="768"/>
                </a:cubicBezTo>
                <a:cubicBezTo>
                  <a:pt x="155099" y="768"/>
                  <a:pt x="146445" y="85"/>
                  <a:pt x="138246" y="85"/>
                </a:cubicBezTo>
                <a:cubicBezTo>
                  <a:pt x="136880" y="85"/>
                  <a:pt x="133919" y="85"/>
                  <a:pt x="133919" y="4640"/>
                </a:cubicBezTo>
                <a:cubicBezTo>
                  <a:pt x="133919" y="6234"/>
                  <a:pt x="135058" y="6917"/>
                  <a:pt x="136652" y="7145"/>
                </a:cubicBezTo>
                <a:cubicBezTo>
                  <a:pt x="138701" y="7373"/>
                  <a:pt x="145762" y="7828"/>
                  <a:pt x="145762" y="14205"/>
                </a:cubicBezTo>
                <a:cubicBezTo>
                  <a:pt x="145762" y="17393"/>
                  <a:pt x="143256" y="20354"/>
                  <a:pt x="141434" y="22404"/>
                </a:cubicBezTo>
                <a:lnTo>
                  <a:pt x="104540" y="62032"/>
                </a:ln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grpSp>
        <p:nvGrpSpPr>
          <p:cNvPr id="45" name="Group 44" descr="\documentclass{article}&#10;\usepackage{amsmath}&#10;\pagestyle{empty}&#10;\begin{document}&#10;&#10;\begin{align*}&#10;H(X_{S_2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0D052E5B-3A86-B74B-08D8-3A85017C6AC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171143" y="2661707"/>
            <a:ext cx="166947" cy="121363"/>
            <a:chOff x="9122353" y="4247757"/>
            <a:chExt cx="166947" cy="121363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A257F16-0A61-4756-6D52-36B8C63279EA}"/>
                </a:ext>
              </a:extLst>
            </p:cNvPr>
            <p:cNvSpPr/>
            <p:nvPr>
              <p:custDataLst>
                <p:tags r:id="rId344"/>
              </p:custDataLst>
            </p:nvPr>
          </p:nvSpPr>
          <p:spPr>
            <a:xfrm>
              <a:off x="9122353" y="4247757"/>
              <a:ext cx="101233" cy="103736"/>
            </a:xfrm>
            <a:custGeom>
              <a:avLst/>
              <a:gdLst>
                <a:gd name="csX0" fmla="*/ 101471 w 101233"/>
                <a:gd name="csY0" fmla="*/ 1951 h 103736"/>
                <a:gd name="csX1" fmla="*/ 99398 w 101233"/>
                <a:gd name="csY1" fmla="*/ 86 h 103736"/>
                <a:gd name="csX2" fmla="*/ 96210 w 101233"/>
                <a:gd name="csY2" fmla="*/ 2095 h 103736"/>
                <a:gd name="csX3" fmla="*/ 88398 w 101233"/>
                <a:gd name="csY3" fmla="*/ 10273 h 103736"/>
                <a:gd name="csX4" fmla="*/ 62572 w 101233"/>
                <a:gd name="csY4" fmla="*/ 86 h 103736"/>
                <a:gd name="csX5" fmla="*/ 20165 w 101233"/>
                <a:gd name="csY5" fmla="*/ 32943 h 103736"/>
                <a:gd name="csX6" fmla="*/ 25426 w 101233"/>
                <a:gd name="csY6" fmla="*/ 46143 h 103736"/>
                <a:gd name="csX7" fmla="*/ 47586 w 101233"/>
                <a:gd name="csY7" fmla="*/ 55469 h 103736"/>
                <a:gd name="csX8" fmla="*/ 61137 w 101233"/>
                <a:gd name="csY8" fmla="*/ 58339 h 103736"/>
                <a:gd name="csX9" fmla="*/ 75963 w 101233"/>
                <a:gd name="csY9" fmla="*/ 73404 h 103736"/>
                <a:gd name="csX10" fmla="*/ 44238 w 101233"/>
                <a:gd name="csY10" fmla="*/ 98657 h 103736"/>
                <a:gd name="csX11" fmla="*/ 13310 w 101233"/>
                <a:gd name="csY11" fmla="*/ 78283 h 103736"/>
                <a:gd name="csX12" fmla="*/ 14267 w 101233"/>
                <a:gd name="csY12" fmla="*/ 71109 h 103736"/>
                <a:gd name="csX13" fmla="*/ 14426 w 101233"/>
                <a:gd name="csY13" fmla="*/ 70248 h 103736"/>
                <a:gd name="csX14" fmla="*/ 11875 w 101233"/>
                <a:gd name="csY14" fmla="*/ 68383 h 103736"/>
                <a:gd name="csX15" fmla="*/ 8846 w 101233"/>
                <a:gd name="csY15" fmla="*/ 71252 h 103736"/>
                <a:gd name="csX16" fmla="*/ 716 w 101233"/>
                <a:gd name="csY16" fmla="*/ 99948 h 103736"/>
                <a:gd name="csX17" fmla="*/ 238 w 101233"/>
                <a:gd name="csY17" fmla="*/ 102100 h 103736"/>
                <a:gd name="csX18" fmla="*/ 2470 w 101233"/>
                <a:gd name="csY18" fmla="*/ 103822 h 103736"/>
                <a:gd name="csX19" fmla="*/ 5658 w 101233"/>
                <a:gd name="csY19" fmla="*/ 101813 h 103736"/>
                <a:gd name="csX20" fmla="*/ 13310 w 101233"/>
                <a:gd name="csY20" fmla="*/ 93779 h 103736"/>
                <a:gd name="csX21" fmla="*/ 43760 w 101233"/>
                <a:gd name="csY21" fmla="*/ 103822 h 103736"/>
                <a:gd name="csX22" fmla="*/ 87282 w 101233"/>
                <a:gd name="csY22" fmla="*/ 68239 h 103736"/>
                <a:gd name="csX23" fmla="*/ 80905 w 101233"/>
                <a:gd name="csY23" fmla="*/ 52887 h 103736"/>
                <a:gd name="csX24" fmla="*/ 52369 w 101233"/>
                <a:gd name="csY24" fmla="*/ 42843 h 103736"/>
                <a:gd name="csX25" fmla="*/ 42325 w 101233"/>
                <a:gd name="csY25" fmla="*/ 40548 h 103736"/>
                <a:gd name="csX26" fmla="*/ 31644 w 101233"/>
                <a:gd name="csY26" fmla="*/ 27491 h 103736"/>
                <a:gd name="csX27" fmla="*/ 62412 w 101233"/>
                <a:gd name="csY27" fmla="*/ 4678 h 103736"/>
                <a:gd name="csX28" fmla="*/ 87920 w 101233"/>
                <a:gd name="csY28" fmla="*/ 27060 h 103736"/>
                <a:gd name="csX29" fmla="*/ 87282 w 101233"/>
                <a:gd name="csY29" fmla="*/ 33517 h 103736"/>
                <a:gd name="csX30" fmla="*/ 89992 w 101233"/>
                <a:gd name="csY30" fmla="*/ 35526 h 103736"/>
                <a:gd name="csX31" fmla="*/ 93181 w 101233"/>
                <a:gd name="csY31" fmla="*/ 32369 h 103736"/>
                <a:gd name="csX32" fmla="*/ 101471 w 101233"/>
                <a:gd name="csY32" fmla="*/ 1951 h 1037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1233" h="103736">
                  <a:moveTo>
                    <a:pt x="101471" y="1951"/>
                  </a:moveTo>
                  <a:cubicBezTo>
                    <a:pt x="101471" y="1234"/>
                    <a:pt x="100992" y="86"/>
                    <a:pt x="99398" y="86"/>
                  </a:cubicBezTo>
                  <a:cubicBezTo>
                    <a:pt x="98442" y="86"/>
                    <a:pt x="98282" y="230"/>
                    <a:pt x="96210" y="2095"/>
                  </a:cubicBezTo>
                  <a:lnTo>
                    <a:pt x="88398" y="10273"/>
                  </a:lnTo>
                  <a:cubicBezTo>
                    <a:pt x="82340" y="2669"/>
                    <a:pt x="72296" y="86"/>
                    <a:pt x="62572" y="86"/>
                  </a:cubicBezTo>
                  <a:cubicBezTo>
                    <a:pt x="40093" y="86"/>
                    <a:pt x="20165" y="16443"/>
                    <a:pt x="20165" y="32943"/>
                  </a:cubicBezTo>
                  <a:cubicBezTo>
                    <a:pt x="20165" y="35095"/>
                    <a:pt x="20644" y="40834"/>
                    <a:pt x="25426" y="46143"/>
                  </a:cubicBezTo>
                  <a:cubicBezTo>
                    <a:pt x="30847" y="51882"/>
                    <a:pt x="36745" y="53174"/>
                    <a:pt x="47586" y="55469"/>
                  </a:cubicBezTo>
                  <a:cubicBezTo>
                    <a:pt x="50774" y="56187"/>
                    <a:pt x="58746" y="57765"/>
                    <a:pt x="61137" y="58339"/>
                  </a:cubicBezTo>
                  <a:cubicBezTo>
                    <a:pt x="66238" y="59487"/>
                    <a:pt x="75963" y="62643"/>
                    <a:pt x="75963" y="73404"/>
                  </a:cubicBezTo>
                  <a:cubicBezTo>
                    <a:pt x="75963" y="85026"/>
                    <a:pt x="62412" y="98657"/>
                    <a:pt x="44238" y="98657"/>
                  </a:cubicBezTo>
                  <a:cubicBezTo>
                    <a:pt x="30209" y="98657"/>
                    <a:pt x="13310" y="94209"/>
                    <a:pt x="13310" y="78283"/>
                  </a:cubicBezTo>
                  <a:cubicBezTo>
                    <a:pt x="13310" y="76848"/>
                    <a:pt x="13629" y="73691"/>
                    <a:pt x="14267" y="71109"/>
                  </a:cubicBezTo>
                  <a:cubicBezTo>
                    <a:pt x="14426" y="70535"/>
                    <a:pt x="14426" y="70391"/>
                    <a:pt x="14426" y="70248"/>
                  </a:cubicBezTo>
                  <a:cubicBezTo>
                    <a:pt x="14426" y="68383"/>
                    <a:pt x="12513" y="68383"/>
                    <a:pt x="11875" y="68383"/>
                  </a:cubicBezTo>
                  <a:cubicBezTo>
                    <a:pt x="9644" y="68383"/>
                    <a:pt x="9484" y="68670"/>
                    <a:pt x="8846" y="71252"/>
                  </a:cubicBezTo>
                  <a:lnTo>
                    <a:pt x="716" y="99948"/>
                  </a:lnTo>
                  <a:cubicBezTo>
                    <a:pt x="556" y="100522"/>
                    <a:pt x="238" y="101383"/>
                    <a:pt x="238" y="102100"/>
                  </a:cubicBezTo>
                  <a:cubicBezTo>
                    <a:pt x="238" y="102961"/>
                    <a:pt x="875" y="103822"/>
                    <a:pt x="2470" y="103822"/>
                  </a:cubicBezTo>
                  <a:cubicBezTo>
                    <a:pt x="3426" y="103822"/>
                    <a:pt x="3586" y="103679"/>
                    <a:pt x="5658" y="101813"/>
                  </a:cubicBezTo>
                  <a:cubicBezTo>
                    <a:pt x="7412" y="100092"/>
                    <a:pt x="11557" y="95500"/>
                    <a:pt x="13310" y="93779"/>
                  </a:cubicBezTo>
                  <a:cubicBezTo>
                    <a:pt x="21760" y="102100"/>
                    <a:pt x="34195" y="103822"/>
                    <a:pt x="43760" y="103822"/>
                  </a:cubicBezTo>
                  <a:cubicBezTo>
                    <a:pt x="67833" y="103822"/>
                    <a:pt x="87282" y="85170"/>
                    <a:pt x="87282" y="68239"/>
                  </a:cubicBezTo>
                  <a:cubicBezTo>
                    <a:pt x="87282" y="61926"/>
                    <a:pt x="84413" y="56187"/>
                    <a:pt x="80905" y="52887"/>
                  </a:cubicBezTo>
                  <a:cubicBezTo>
                    <a:pt x="75325" y="47722"/>
                    <a:pt x="72934" y="47148"/>
                    <a:pt x="52369" y="42843"/>
                  </a:cubicBezTo>
                  <a:cubicBezTo>
                    <a:pt x="49021" y="42126"/>
                    <a:pt x="43760" y="40978"/>
                    <a:pt x="42325" y="40548"/>
                  </a:cubicBezTo>
                  <a:cubicBezTo>
                    <a:pt x="38340" y="39256"/>
                    <a:pt x="31644" y="35669"/>
                    <a:pt x="31644" y="27491"/>
                  </a:cubicBezTo>
                  <a:cubicBezTo>
                    <a:pt x="31644" y="16156"/>
                    <a:pt x="45832" y="4678"/>
                    <a:pt x="62412" y="4678"/>
                  </a:cubicBezTo>
                  <a:cubicBezTo>
                    <a:pt x="79630" y="4678"/>
                    <a:pt x="87920" y="13430"/>
                    <a:pt x="87920" y="27060"/>
                  </a:cubicBezTo>
                  <a:cubicBezTo>
                    <a:pt x="87920" y="28926"/>
                    <a:pt x="87282" y="32226"/>
                    <a:pt x="87282" y="33517"/>
                  </a:cubicBezTo>
                  <a:cubicBezTo>
                    <a:pt x="87282" y="35526"/>
                    <a:pt x="89195" y="35526"/>
                    <a:pt x="89992" y="35526"/>
                  </a:cubicBezTo>
                  <a:cubicBezTo>
                    <a:pt x="92384" y="35526"/>
                    <a:pt x="92543" y="34808"/>
                    <a:pt x="93181" y="32369"/>
                  </a:cubicBezTo>
                  <a:lnTo>
                    <a:pt x="101471" y="195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B81CE65-5F66-92C8-B4CA-4775E4528FB6}"/>
                </a:ext>
              </a:extLst>
            </p:cNvPr>
            <p:cNvSpPr/>
            <p:nvPr>
              <p:custDataLst>
                <p:tags r:id="rId345"/>
              </p:custDataLst>
            </p:nvPr>
          </p:nvSpPr>
          <p:spPr>
            <a:xfrm>
              <a:off x="9232592" y="4300865"/>
              <a:ext cx="56708" cy="68255"/>
            </a:xfrm>
            <a:custGeom>
              <a:avLst/>
              <a:gdLst>
                <a:gd name="csX0" fmla="*/ 56951 w 56708"/>
                <a:gd name="csY0" fmla="*/ 48563 h 68255"/>
                <a:gd name="csX1" fmla="*/ 52169 w 56708"/>
                <a:gd name="csY1" fmla="*/ 48563 h 68255"/>
                <a:gd name="csX2" fmla="*/ 48866 w 56708"/>
                <a:gd name="csY2" fmla="*/ 57889 h 68255"/>
                <a:gd name="csX3" fmla="*/ 36682 w 56708"/>
                <a:gd name="csY3" fmla="*/ 58504 h 68255"/>
                <a:gd name="csX4" fmla="*/ 14363 w 56708"/>
                <a:gd name="csY4" fmla="*/ 58504 h 68255"/>
                <a:gd name="csX5" fmla="*/ 37137 w 56708"/>
                <a:gd name="csY5" fmla="*/ 43644 h 68255"/>
                <a:gd name="csX6" fmla="*/ 56951 w 56708"/>
                <a:gd name="csY6" fmla="*/ 20482 h 68255"/>
                <a:gd name="csX7" fmla="*/ 26889 w 56708"/>
                <a:gd name="csY7" fmla="*/ 87 h 68255"/>
                <a:gd name="csX8" fmla="*/ 243 w 56708"/>
                <a:gd name="csY8" fmla="*/ 18125 h 68255"/>
                <a:gd name="csX9" fmla="*/ 6847 w 56708"/>
                <a:gd name="csY9" fmla="*/ 24376 h 68255"/>
                <a:gd name="csX10" fmla="*/ 13566 w 56708"/>
                <a:gd name="csY10" fmla="*/ 18330 h 68255"/>
                <a:gd name="csX11" fmla="*/ 7075 w 56708"/>
                <a:gd name="csY11" fmla="*/ 12283 h 68255"/>
                <a:gd name="csX12" fmla="*/ 24497 w 56708"/>
                <a:gd name="csY12" fmla="*/ 4597 h 68255"/>
                <a:gd name="csX13" fmla="*/ 44767 w 56708"/>
                <a:gd name="csY13" fmla="*/ 20584 h 68255"/>
                <a:gd name="csX14" fmla="*/ 29394 w 56708"/>
                <a:gd name="csY14" fmla="*/ 42414 h 68255"/>
                <a:gd name="csX15" fmla="*/ 1609 w 56708"/>
                <a:gd name="csY15" fmla="*/ 63628 h 68255"/>
                <a:gd name="csX16" fmla="*/ 243 w 56708"/>
                <a:gd name="csY16" fmla="*/ 65268 h 68255"/>
                <a:gd name="csX17" fmla="*/ 243 w 56708"/>
                <a:gd name="csY17" fmla="*/ 68343 h 68255"/>
                <a:gd name="csX18" fmla="*/ 53193 w 56708"/>
                <a:gd name="csY18" fmla="*/ 68343 h 68255"/>
                <a:gd name="csX19" fmla="*/ 56951 w 56708"/>
                <a:gd name="csY19" fmla="*/ 48563 h 682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6708" h="68255">
                  <a:moveTo>
                    <a:pt x="56951" y="48563"/>
                  </a:moveTo>
                  <a:lnTo>
                    <a:pt x="52169" y="48563"/>
                  </a:lnTo>
                  <a:cubicBezTo>
                    <a:pt x="51827" y="50510"/>
                    <a:pt x="50688" y="56864"/>
                    <a:pt x="48866" y="57889"/>
                  </a:cubicBezTo>
                  <a:cubicBezTo>
                    <a:pt x="47955" y="58504"/>
                    <a:pt x="38390" y="58504"/>
                    <a:pt x="36682" y="58504"/>
                  </a:cubicBezTo>
                  <a:lnTo>
                    <a:pt x="14363" y="58504"/>
                  </a:lnTo>
                  <a:cubicBezTo>
                    <a:pt x="21878" y="53482"/>
                    <a:pt x="30305" y="47743"/>
                    <a:pt x="37137" y="43644"/>
                  </a:cubicBezTo>
                  <a:cubicBezTo>
                    <a:pt x="47386" y="37289"/>
                    <a:pt x="56951" y="31345"/>
                    <a:pt x="56951" y="20482"/>
                  </a:cubicBezTo>
                  <a:cubicBezTo>
                    <a:pt x="56951" y="7364"/>
                    <a:pt x="43173" y="87"/>
                    <a:pt x="26889" y="87"/>
                  </a:cubicBezTo>
                  <a:cubicBezTo>
                    <a:pt x="11516" y="87"/>
                    <a:pt x="243" y="8081"/>
                    <a:pt x="243" y="18125"/>
                  </a:cubicBezTo>
                  <a:cubicBezTo>
                    <a:pt x="243" y="23454"/>
                    <a:pt x="5253" y="24376"/>
                    <a:pt x="6847" y="24376"/>
                  </a:cubicBezTo>
                  <a:cubicBezTo>
                    <a:pt x="9922" y="24376"/>
                    <a:pt x="13566" y="22532"/>
                    <a:pt x="13566" y="18330"/>
                  </a:cubicBezTo>
                  <a:cubicBezTo>
                    <a:pt x="13566" y="14640"/>
                    <a:pt x="10605" y="12590"/>
                    <a:pt x="7075" y="12283"/>
                  </a:cubicBezTo>
                  <a:cubicBezTo>
                    <a:pt x="10263" y="7671"/>
                    <a:pt x="16868" y="4597"/>
                    <a:pt x="24497" y="4597"/>
                  </a:cubicBezTo>
                  <a:cubicBezTo>
                    <a:pt x="35543" y="4597"/>
                    <a:pt x="44767" y="10541"/>
                    <a:pt x="44767" y="20584"/>
                  </a:cubicBezTo>
                  <a:cubicBezTo>
                    <a:pt x="44767" y="29193"/>
                    <a:pt x="38162" y="35752"/>
                    <a:pt x="29394" y="42414"/>
                  </a:cubicBezTo>
                  <a:lnTo>
                    <a:pt x="1609" y="63628"/>
                  </a:lnTo>
                  <a:cubicBezTo>
                    <a:pt x="470" y="64551"/>
                    <a:pt x="356" y="64551"/>
                    <a:pt x="243" y="65268"/>
                  </a:cubicBezTo>
                  <a:lnTo>
                    <a:pt x="243" y="68343"/>
                  </a:lnTo>
                  <a:lnTo>
                    <a:pt x="53193" y="68343"/>
                  </a:lnTo>
                  <a:lnTo>
                    <a:pt x="56951" y="48563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080" name="Group 2079" descr="\documentclass{article}&#10;\usepackage{amsmath}&#10;\pagestyle{empty}&#10;\begin{document}&#10;&#10;\begin{align*}&#10;H(X_{j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9640F30E-CF0D-D82B-C8E6-62FE8DEF63A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683000" y="2578100"/>
            <a:ext cx="723691" cy="227745"/>
            <a:chOff x="8697726" y="4343131"/>
            <a:chExt cx="723691" cy="227745"/>
          </a:xfrm>
        </p:grpSpPr>
        <p:sp>
          <p:nvSpPr>
            <p:cNvPr id="2081" name="Freeform 2080">
              <a:extLst>
                <a:ext uri="{FF2B5EF4-FFF2-40B4-BE49-F238E27FC236}">
                  <a16:creationId xmlns:a16="http://schemas.microsoft.com/office/drawing/2014/main" id="{6EEF0EC9-03C3-AF85-03C2-08C8B30B1CD3}"/>
                </a:ext>
              </a:extLst>
            </p:cNvPr>
            <p:cNvSpPr/>
            <p:nvPr>
              <p:custDataLst>
                <p:tags r:id="rId341"/>
              </p:custDataLst>
            </p:nvPr>
          </p:nvSpPr>
          <p:spPr>
            <a:xfrm>
              <a:off x="8697726" y="4358390"/>
              <a:ext cx="191762" cy="155550"/>
            </a:xfrm>
            <a:custGeom>
              <a:avLst/>
              <a:gdLst>
                <a:gd name="csX0" fmla="*/ 165107 w 191762"/>
                <a:gd name="csY0" fmla="*/ 17621 h 155550"/>
                <a:gd name="csX1" fmla="*/ 184238 w 191762"/>
                <a:gd name="csY1" fmla="*/ 7145 h 155550"/>
                <a:gd name="csX2" fmla="*/ 191981 w 191762"/>
                <a:gd name="csY2" fmla="*/ 2590 h 155550"/>
                <a:gd name="csX3" fmla="*/ 188793 w 191762"/>
                <a:gd name="csY3" fmla="*/ 85 h 155550"/>
                <a:gd name="csX4" fmla="*/ 159641 w 191762"/>
                <a:gd name="csY4" fmla="*/ 768 h 155550"/>
                <a:gd name="csX5" fmla="*/ 130262 w 191762"/>
                <a:gd name="csY5" fmla="*/ 85 h 155550"/>
                <a:gd name="csX6" fmla="*/ 125935 w 191762"/>
                <a:gd name="csY6" fmla="*/ 4640 h 155550"/>
                <a:gd name="csX7" fmla="*/ 132312 w 191762"/>
                <a:gd name="csY7" fmla="*/ 7145 h 155550"/>
                <a:gd name="csX8" fmla="*/ 140966 w 191762"/>
                <a:gd name="csY8" fmla="*/ 7600 h 155550"/>
                <a:gd name="csX9" fmla="*/ 147115 w 191762"/>
                <a:gd name="csY9" fmla="*/ 11244 h 155550"/>
                <a:gd name="csX10" fmla="*/ 146204 w 191762"/>
                <a:gd name="csY10" fmla="*/ 15571 h 155550"/>
                <a:gd name="csX11" fmla="*/ 132539 w 191762"/>
                <a:gd name="csY11" fmla="*/ 71141 h 155550"/>
                <a:gd name="csX12" fmla="*/ 63077 w 191762"/>
                <a:gd name="csY12" fmla="*/ 71141 h 155550"/>
                <a:gd name="csX13" fmla="*/ 76514 w 191762"/>
                <a:gd name="csY13" fmla="*/ 17621 h 155550"/>
                <a:gd name="csX14" fmla="*/ 95645 w 191762"/>
                <a:gd name="csY14" fmla="*/ 7145 h 155550"/>
                <a:gd name="csX15" fmla="*/ 103388 w 191762"/>
                <a:gd name="csY15" fmla="*/ 2590 h 155550"/>
                <a:gd name="csX16" fmla="*/ 100199 w 191762"/>
                <a:gd name="csY16" fmla="*/ 85 h 155550"/>
                <a:gd name="csX17" fmla="*/ 71048 w 191762"/>
                <a:gd name="csY17" fmla="*/ 768 h 155550"/>
                <a:gd name="csX18" fmla="*/ 41669 w 191762"/>
                <a:gd name="csY18" fmla="*/ 85 h 155550"/>
                <a:gd name="csX19" fmla="*/ 37342 w 191762"/>
                <a:gd name="csY19" fmla="*/ 4640 h 155550"/>
                <a:gd name="csX20" fmla="*/ 43718 w 191762"/>
                <a:gd name="csY20" fmla="*/ 7145 h 155550"/>
                <a:gd name="csX21" fmla="*/ 52373 w 191762"/>
                <a:gd name="csY21" fmla="*/ 7600 h 155550"/>
                <a:gd name="csX22" fmla="*/ 58522 w 191762"/>
                <a:gd name="csY22" fmla="*/ 11244 h 155550"/>
                <a:gd name="csX23" fmla="*/ 57611 w 191762"/>
                <a:gd name="csY23" fmla="*/ 15571 h 155550"/>
                <a:gd name="csX24" fmla="*/ 27093 w 191762"/>
                <a:gd name="csY24" fmla="*/ 137871 h 155550"/>
                <a:gd name="csX25" fmla="*/ 6368 w 191762"/>
                <a:gd name="csY25" fmla="*/ 148575 h 155550"/>
                <a:gd name="csX26" fmla="*/ 219 w 191762"/>
                <a:gd name="csY26" fmla="*/ 153130 h 155550"/>
                <a:gd name="csX27" fmla="*/ 3407 w 191762"/>
                <a:gd name="csY27" fmla="*/ 155635 h 155550"/>
                <a:gd name="csX28" fmla="*/ 32331 w 191762"/>
                <a:gd name="csY28" fmla="*/ 154952 h 155550"/>
                <a:gd name="csX29" fmla="*/ 46907 w 191762"/>
                <a:gd name="csY29" fmla="*/ 155180 h 155550"/>
                <a:gd name="csX30" fmla="*/ 61710 w 191762"/>
                <a:gd name="csY30" fmla="*/ 155635 h 155550"/>
                <a:gd name="csX31" fmla="*/ 66265 w 191762"/>
                <a:gd name="csY31" fmla="*/ 151080 h 155550"/>
                <a:gd name="csX32" fmla="*/ 59888 w 191762"/>
                <a:gd name="csY32" fmla="*/ 148575 h 155550"/>
                <a:gd name="csX33" fmla="*/ 45085 w 191762"/>
                <a:gd name="csY33" fmla="*/ 144476 h 155550"/>
                <a:gd name="csX34" fmla="*/ 45768 w 191762"/>
                <a:gd name="csY34" fmla="*/ 140604 h 155550"/>
                <a:gd name="csX35" fmla="*/ 61255 w 191762"/>
                <a:gd name="csY35" fmla="*/ 78202 h 155550"/>
                <a:gd name="csX36" fmla="*/ 130717 w 191762"/>
                <a:gd name="csY36" fmla="*/ 78202 h 155550"/>
                <a:gd name="csX37" fmla="*/ 115003 w 191762"/>
                <a:gd name="csY37" fmla="*/ 141059 h 155550"/>
                <a:gd name="csX38" fmla="*/ 94278 w 191762"/>
                <a:gd name="csY38" fmla="*/ 148575 h 155550"/>
                <a:gd name="csX39" fmla="*/ 88812 w 191762"/>
                <a:gd name="csY39" fmla="*/ 153130 h 155550"/>
                <a:gd name="csX40" fmla="*/ 92001 w 191762"/>
                <a:gd name="csY40" fmla="*/ 155635 h 155550"/>
                <a:gd name="csX41" fmla="*/ 120924 w 191762"/>
                <a:gd name="csY41" fmla="*/ 154952 h 155550"/>
                <a:gd name="csX42" fmla="*/ 135500 w 191762"/>
                <a:gd name="csY42" fmla="*/ 155180 h 155550"/>
                <a:gd name="csX43" fmla="*/ 150304 w 191762"/>
                <a:gd name="csY43" fmla="*/ 155635 h 155550"/>
                <a:gd name="csX44" fmla="*/ 154858 w 191762"/>
                <a:gd name="csY44" fmla="*/ 151080 h 155550"/>
                <a:gd name="csX45" fmla="*/ 148482 w 191762"/>
                <a:gd name="csY45" fmla="*/ 148575 h 155550"/>
                <a:gd name="csX46" fmla="*/ 133678 w 191762"/>
                <a:gd name="csY46" fmla="*/ 144476 h 155550"/>
                <a:gd name="csX47" fmla="*/ 134361 w 191762"/>
                <a:gd name="csY47" fmla="*/ 140604 h 155550"/>
                <a:gd name="csX48" fmla="*/ 165107 w 191762"/>
                <a:gd name="csY48" fmla="*/ 17621 h 155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55550">
                  <a:moveTo>
                    <a:pt x="165107" y="17621"/>
                  </a:moveTo>
                  <a:cubicBezTo>
                    <a:pt x="167157" y="9422"/>
                    <a:pt x="167612" y="7145"/>
                    <a:pt x="184238" y="7145"/>
                  </a:cubicBezTo>
                  <a:cubicBezTo>
                    <a:pt x="190159" y="7145"/>
                    <a:pt x="191981" y="7145"/>
                    <a:pt x="191981" y="2590"/>
                  </a:cubicBezTo>
                  <a:cubicBezTo>
                    <a:pt x="191981" y="85"/>
                    <a:pt x="189476" y="85"/>
                    <a:pt x="188793" y="85"/>
                  </a:cubicBezTo>
                  <a:cubicBezTo>
                    <a:pt x="182416" y="85"/>
                    <a:pt x="166018" y="768"/>
                    <a:pt x="159641" y="768"/>
                  </a:cubicBezTo>
                  <a:cubicBezTo>
                    <a:pt x="153037" y="768"/>
                    <a:pt x="136867" y="85"/>
                    <a:pt x="130262" y="85"/>
                  </a:cubicBezTo>
                  <a:cubicBezTo>
                    <a:pt x="128440" y="85"/>
                    <a:pt x="125935" y="85"/>
                    <a:pt x="125935" y="4640"/>
                  </a:cubicBezTo>
                  <a:cubicBezTo>
                    <a:pt x="125935" y="7145"/>
                    <a:pt x="127984" y="7145"/>
                    <a:pt x="132312" y="7145"/>
                  </a:cubicBezTo>
                  <a:cubicBezTo>
                    <a:pt x="132767" y="7145"/>
                    <a:pt x="137094" y="7145"/>
                    <a:pt x="140966" y="7600"/>
                  </a:cubicBezTo>
                  <a:cubicBezTo>
                    <a:pt x="145065" y="8056"/>
                    <a:pt x="147115" y="8284"/>
                    <a:pt x="147115" y="11244"/>
                  </a:cubicBezTo>
                  <a:cubicBezTo>
                    <a:pt x="147115" y="12155"/>
                    <a:pt x="146887" y="12611"/>
                    <a:pt x="146204" y="15571"/>
                  </a:cubicBezTo>
                  <a:lnTo>
                    <a:pt x="132539" y="71141"/>
                  </a:lnTo>
                  <a:lnTo>
                    <a:pt x="63077" y="71141"/>
                  </a:lnTo>
                  <a:lnTo>
                    <a:pt x="76514" y="17621"/>
                  </a:lnTo>
                  <a:cubicBezTo>
                    <a:pt x="78564" y="9422"/>
                    <a:pt x="79247" y="7145"/>
                    <a:pt x="95645" y="7145"/>
                  </a:cubicBezTo>
                  <a:cubicBezTo>
                    <a:pt x="101566" y="7145"/>
                    <a:pt x="103388" y="7145"/>
                    <a:pt x="103388" y="2590"/>
                  </a:cubicBezTo>
                  <a:cubicBezTo>
                    <a:pt x="103388" y="85"/>
                    <a:pt x="100883" y="85"/>
                    <a:pt x="100199" y="85"/>
                  </a:cubicBezTo>
                  <a:cubicBezTo>
                    <a:pt x="93823" y="85"/>
                    <a:pt x="77425" y="768"/>
                    <a:pt x="71048" y="768"/>
                  </a:cubicBezTo>
                  <a:cubicBezTo>
                    <a:pt x="64443" y="768"/>
                    <a:pt x="48273" y="85"/>
                    <a:pt x="41669" y="85"/>
                  </a:cubicBezTo>
                  <a:cubicBezTo>
                    <a:pt x="39847" y="85"/>
                    <a:pt x="37342" y="85"/>
                    <a:pt x="37342" y="4640"/>
                  </a:cubicBezTo>
                  <a:cubicBezTo>
                    <a:pt x="37342" y="7145"/>
                    <a:pt x="39391" y="7145"/>
                    <a:pt x="43718" y="7145"/>
                  </a:cubicBezTo>
                  <a:cubicBezTo>
                    <a:pt x="44174" y="7145"/>
                    <a:pt x="48501" y="7145"/>
                    <a:pt x="52373" y="7600"/>
                  </a:cubicBezTo>
                  <a:cubicBezTo>
                    <a:pt x="56472" y="8056"/>
                    <a:pt x="58522" y="8284"/>
                    <a:pt x="58522" y="11244"/>
                  </a:cubicBezTo>
                  <a:cubicBezTo>
                    <a:pt x="58522" y="12155"/>
                    <a:pt x="58294" y="12838"/>
                    <a:pt x="57611" y="15571"/>
                  </a:cubicBezTo>
                  <a:lnTo>
                    <a:pt x="27093" y="137871"/>
                  </a:lnTo>
                  <a:cubicBezTo>
                    <a:pt x="24816" y="146753"/>
                    <a:pt x="24360" y="148575"/>
                    <a:pt x="6368" y="148575"/>
                  </a:cubicBezTo>
                  <a:cubicBezTo>
                    <a:pt x="2269" y="148575"/>
                    <a:pt x="219" y="148575"/>
                    <a:pt x="219" y="153130"/>
                  </a:cubicBezTo>
                  <a:cubicBezTo>
                    <a:pt x="219" y="155635"/>
                    <a:pt x="2952" y="155635"/>
                    <a:pt x="3407" y="155635"/>
                  </a:cubicBezTo>
                  <a:cubicBezTo>
                    <a:pt x="9784" y="155635"/>
                    <a:pt x="25954" y="154952"/>
                    <a:pt x="32331" y="154952"/>
                  </a:cubicBezTo>
                  <a:cubicBezTo>
                    <a:pt x="37114" y="154952"/>
                    <a:pt x="42124" y="155180"/>
                    <a:pt x="46907" y="155180"/>
                  </a:cubicBezTo>
                  <a:cubicBezTo>
                    <a:pt x="51917" y="155180"/>
                    <a:pt x="56928" y="155635"/>
                    <a:pt x="61710" y="155635"/>
                  </a:cubicBezTo>
                  <a:cubicBezTo>
                    <a:pt x="63532" y="155635"/>
                    <a:pt x="66265" y="155635"/>
                    <a:pt x="66265" y="151080"/>
                  </a:cubicBezTo>
                  <a:cubicBezTo>
                    <a:pt x="66265" y="148575"/>
                    <a:pt x="64216" y="148575"/>
                    <a:pt x="59888" y="148575"/>
                  </a:cubicBezTo>
                  <a:cubicBezTo>
                    <a:pt x="51462" y="148575"/>
                    <a:pt x="45085" y="148575"/>
                    <a:pt x="45085" y="144476"/>
                  </a:cubicBezTo>
                  <a:cubicBezTo>
                    <a:pt x="45085" y="143109"/>
                    <a:pt x="45540" y="141970"/>
                    <a:pt x="45768" y="140604"/>
                  </a:cubicBezTo>
                  <a:lnTo>
                    <a:pt x="61255" y="78202"/>
                  </a:lnTo>
                  <a:lnTo>
                    <a:pt x="130717" y="78202"/>
                  </a:lnTo>
                  <a:cubicBezTo>
                    <a:pt x="121152" y="116007"/>
                    <a:pt x="115914" y="137643"/>
                    <a:pt x="115003" y="141059"/>
                  </a:cubicBezTo>
                  <a:cubicBezTo>
                    <a:pt x="112725" y="148347"/>
                    <a:pt x="108398" y="148575"/>
                    <a:pt x="94278" y="148575"/>
                  </a:cubicBezTo>
                  <a:cubicBezTo>
                    <a:pt x="90862" y="148575"/>
                    <a:pt x="88812" y="148575"/>
                    <a:pt x="88812" y="153130"/>
                  </a:cubicBezTo>
                  <a:cubicBezTo>
                    <a:pt x="88812" y="155635"/>
                    <a:pt x="91545" y="155635"/>
                    <a:pt x="92001" y="155635"/>
                  </a:cubicBezTo>
                  <a:cubicBezTo>
                    <a:pt x="98377" y="155635"/>
                    <a:pt x="114547" y="154952"/>
                    <a:pt x="120924" y="154952"/>
                  </a:cubicBezTo>
                  <a:cubicBezTo>
                    <a:pt x="125707" y="154952"/>
                    <a:pt x="130717" y="155180"/>
                    <a:pt x="135500" y="155180"/>
                  </a:cubicBezTo>
                  <a:cubicBezTo>
                    <a:pt x="140510" y="155180"/>
                    <a:pt x="145521" y="155635"/>
                    <a:pt x="150304" y="155635"/>
                  </a:cubicBezTo>
                  <a:cubicBezTo>
                    <a:pt x="152126" y="155635"/>
                    <a:pt x="154858" y="155635"/>
                    <a:pt x="154858" y="151080"/>
                  </a:cubicBezTo>
                  <a:cubicBezTo>
                    <a:pt x="154858" y="148575"/>
                    <a:pt x="152809" y="148575"/>
                    <a:pt x="148482" y="148575"/>
                  </a:cubicBezTo>
                  <a:cubicBezTo>
                    <a:pt x="140055" y="148575"/>
                    <a:pt x="133678" y="148575"/>
                    <a:pt x="133678" y="144476"/>
                  </a:cubicBezTo>
                  <a:cubicBezTo>
                    <a:pt x="133678" y="143109"/>
                    <a:pt x="134134" y="141970"/>
                    <a:pt x="134361" y="140604"/>
                  </a:cubicBezTo>
                  <a:lnTo>
                    <a:pt x="165107" y="1762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 b="1"/>
            </a:p>
          </p:txBody>
        </p:sp>
        <p:sp>
          <p:nvSpPr>
            <p:cNvPr id="2082" name="Freeform 2081">
              <a:extLst>
                <a:ext uri="{FF2B5EF4-FFF2-40B4-BE49-F238E27FC236}">
                  <a16:creationId xmlns:a16="http://schemas.microsoft.com/office/drawing/2014/main" id="{A8E89F50-F990-451E-BCA6-723BD41FD199}"/>
                </a:ext>
              </a:extLst>
            </p:cNvPr>
            <p:cNvSpPr/>
            <p:nvPr>
              <p:custDataLst>
                <p:tags r:id="rId342"/>
              </p:custDataLst>
            </p:nvPr>
          </p:nvSpPr>
          <p:spPr>
            <a:xfrm>
              <a:off x="8919208" y="4343131"/>
              <a:ext cx="52837" cy="227745"/>
            </a:xfrm>
            <a:custGeom>
              <a:avLst/>
              <a:gdLst>
                <a:gd name="csX0" fmla="*/ 53065 w 52837"/>
                <a:gd name="csY0" fmla="*/ 225553 h 227745"/>
                <a:gd name="csX1" fmla="*/ 49193 w 52837"/>
                <a:gd name="csY1" fmla="*/ 220543 h 227745"/>
                <a:gd name="csX2" fmla="*/ 13437 w 52837"/>
                <a:gd name="csY2" fmla="*/ 113958 h 227745"/>
                <a:gd name="csX3" fmla="*/ 50104 w 52837"/>
                <a:gd name="csY3" fmla="*/ 6234 h 227745"/>
                <a:gd name="csX4" fmla="*/ 53065 w 52837"/>
                <a:gd name="csY4" fmla="*/ 2362 h 227745"/>
                <a:gd name="csX5" fmla="*/ 50788 w 52837"/>
                <a:gd name="csY5" fmla="*/ 85 h 227745"/>
                <a:gd name="csX6" fmla="*/ 14576 w 52837"/>
                <a:gd name="csY6" fmla="*/ 44495 h 227745"/>
                <a:gd name="csX7" fmla="*/ 228 w 52837"/>
                <a:gd name="csY7" fmla="*/ 113958 h 227745"/>
                <a:gd name="csX8" fmla="*/ 15259 w 52837"/>
                <a:gd name="csY8" fmla="*/ 185014 h 227745"/>
                <a:gd name="csX9" fmla="*/ 50788 w 52837"/>
                <a:gd name="csY9" fmla="*/ 227831 h 227745"/>
                <a:gd name="csX10" fmla="*/ 53065 w 52837"/>
                <a:gd name="csY10" fmla="*/ 225553 h 227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27745">
                  <a:moveTo>
                    <a:pt x="53065" y="225553"/>
                  </a:moveTo>
                  <a:cubicBezTo>
                    <a:pt x="53065" y="224870"/>
                    <a:pt x="53065" y="224414"/>
                    <a:pt x="49193" y="220543"/>
                  </a:cubicBezTo>
                  <a:cubicBezTo>
                    <a:pt x="20725" y="191847"/>
                    <a:pt x="13437" y="148803"/>
                    <a:pt x="13437" y="113958"/>
                  </a:cubicBezTo>
                  <a:cubicBezTo>
                    <a:pt x="13437" y="74330"/>
                    <a:pt x="22092" y="34702"/>
                    <a:pt x="50104" y="6234"/>
                  </a:cubicBezTo>
                  <a:cubicBezTo>
                    <a:pt x="53065" y="3501"/>
                    <a:pt x="53065" y="3045"/>
                    <a:pt x="53065" y="2362"/>
                  </a:cubicBezTo>
                  <a:cubicBezTo>
                    <a:pt x="53065" y="768"/>
                    <a:pt x="52154" y="85"/>
                    <a:pt x="50788" y="85"/>
                  </a:cubicBezTo>
                  <a:cubicBezTo>
                    <a:pt x="48510" y="85"/>
                    <a:pt x="28013" y="15571"/>
                    <a:pt x="14576" y="44495"/>
                  </a:cubicBezTo>
                  <a:cubicBezTo>
                    <a:pt x="2961" y="69547"/>
                    <a:pt x="228" y="94827"/>
                    <a:pt x="228" y="113958"/>
                  </a:cubicBezTo>
                  <a:cubicBezTo>
                    <a:pt x="228" y="131722"/>
                    <a:pt x="2733" y="159279"/>
                    <a:pt x="15259" y="185014"/>
                  </a:cubicBezTo>
                  <a:cubicBezTo>
                    <a:pt x="28924" y="213027"/>
                    <a:pt x="48510" y="227831"/>
                    <a:pt x="50788" y="227831"/>
                  </a:cubicBezTo>
                  <a:cubicBezTo>
                    <a:pt x="52154" y="227831"/>
                    <a:pt x="53065" y="227147"/>
                    <a:pt x="53065" y="22555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 b="1"/>
            </a:p>
          </p:txBody>
        </p:sp>
        <p:sp>
          <p:nvSpPr>
            <p:cNvPr id="2085" name="Freeform 2084">
              <a:extLst>
                <a:ext uri="{FF2B5EF4-FFF2-40B4-BE49-F238E27FC236}">
                  <a16:creationId xmlns:a16="http://schemas.microsoft.com/office/drawing/2014/main" id="{C0310929-047D-6045-438D-5D2DECCB2285}"/>
                </a:ext>
              </a:extLst>
            </p:cNvPr>
            <p:cNvSpPr/>
            <p:nvPr>
              <p:custDataLst>
                <p:tags r:id="rId343"/>
              </p:custDataLst>
            </p:nvPr>
          </p:nvSpPr>
          <p:spPr>
            <a:xfrm>
              <a:off x="9368580" y="4343131"/>
              <a:ext cx="52837" cy="227745"/>
            </a:xfrm>
            <a:custGeom>
              <a:avLst/>
              <a:gdLst>
                <a:gd name="csX0" fmla="*/ 53081 w 52837"/>
                <a:gd name="csY0" fmla="*/ 113958 h 227745"/>
                <a:gd name="csX1" fmla="*/ 38050 w 52837"/>
                <a:gd name="csY1" fmla="*/ 42901 h 227745"/>
                <a:gd name="csX2" fmla="*/ 2522 w 52837"/>
                <a:gd name="csY2" fmla="*/ 85 h 227745"/>
                <a:gd name="csX3" fmla="*/ 244 w 52837"/>
                <a:gd name="csY3" fmla="*/ 2362 h 227745"/>
                <a:gd name="csX4" fmla="*/ 4572 w 52837"/>
                <a:gd name="csY4" fmla="*/ 7600 h 227745"/>
                <a:gd name="csX5" fmla="*/ 39872 w 52837"/>
                <a:gd name="csY5" fmla="*/ 113958 h 227745"/>
                <a:gd name="csX6" fmla="*/ 3205 w 52837"/>
                <a:gd name="csY6" fmla="*/ 221682 h 227745"/>
                <a:gd name="csX7" fmla="*/ 244 w 52837"/>
                <a:gd name="csY7" fmla="*/ 225553 h 227745"/>
                <a:gd name="csX8" fmla="*/ 2522 w 52837"/>
                <a:gd name="csY8" fmla="*/ 227831 h 227745"/>
                <a:gd name="csX9" fmla="*/ 38733 w 52837"/>
                <a:gd name="csY9" fmla="*/ 183420 h 227745"/>
                <a:gd name="csX10" fmla="*/ 53081 w 52837"/>
                <a:gd name="csY10" fmla="*/ 113958 h 227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27745">
                  <a:moveTo>
                    <a:pt x="53081" y="113958"/>
                  </a:moveTo>
                  <a:cubicBezTo>
                    <a:pt x="53081" y="96193"/>
                    <a:pt x="50576" y="68636"/>
                    <a:pt x="38050" y="42901"/>
                  </a:cubicBezTo>
                  <a:cubicBezTo>
                    <a:pt x="24385" y="14888"/>
                    <a:pt x="4799" y="85"/>
                    <a:pt x="2522" y="85"/>
                  </a:cubicBezTo>
                  <a:cubicBezTo>
                    <a:pt x="1155" y="85"/>
                    <a:pt x="244" y="996"/>
                    <a:pt x="244" y="2362"/>
                  </a:cubicBezTo>
                  <a:cubicBezTo>
                    <a:pt x="244" y="3045"/>
                    <a:pt x="244" y="3501"/>
                    <a:pt x="4572" y="7600"/>
                  </a:cubicBezTo>
                  <a:cubicBezTo>
                    <a:pt x="26891" y="30147"/>
                    <a:pt x="39872" y="66359"/>
                    <a:pt x="39872" y="113958"/>
                  </a:cubicBezTo>
                  <a:cubicBezTo>
                    <a:pt x="39872" y="152902"/>
                    <a:pt x="31446" y="192986"/>
                    <a:pt x="3205" y="221682"/>
                  </a:cubicBezTo>
                  <a:cubicBezTo>
                    <a:pt x="244" y="224414"/>
                    <a:pt x="244" y="224870"/>
                    <a:pt x="244" y="225553"/>
                  </a:cubicBezTo>
                  <a:cubicBezTo>
                    <a:pt x="244" y="226920"/>
                    <a:pt x="1155" y="227831"/>
                    <a:pt x="2522" y="227831"/>
                  </a:cubicBezTo>
                  <a:cubicBezTo>
                    <a:pt x="4799" y="227831"/>
                    <a:pt x="25296" y="212344"/>
                    <a:pt x="38733" y="183420"/>
                  </a:cubicBezTo>
                  <a:cubicBezTo>
                    <a:pt x="50349" y="158368"/>
                    <a:pt x="53081" y="133088"/>
                    <a:pt x="53081" y="11395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 b="1"/>
            </a:p>
          </p:txBody>
        </p:sp>
      </p:grpSp>
      <p:sp>
        <p:nvSpPr>
          <p:cNvPr id="1711" name="Rectangle 1710">
            <a:extLst>
              <a:ext uri="{FF2B5EF4-FFF2-40B4-BE49-F238E27FC236}">
                <a16:creationId xmlns:a16="http://schemas.microsoft.com/office/drawing/2014/main" id="{F3840F1C-08B9-BA3C-9ED1-64E0F74DD578}"/>
              </a:ext>
            </a:extLst>
          </p:cNvPr>
          <p:cNvSpPr/>
          <p:nvPr/>
        </p:nvSpPr>
        <p:spPr>
          <a:xfrm>
            <a:off x="8074212" y="4328346"/>
            <a:ext cx="1470212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1712" name="Rectangle 1711">
            <a:extLst>
              <a:ext uri="{FF2B5EF4-FFF2-40B4-BE49-F238E27FC236}">
                <a16:creationId xmlns:a16="http://schemas.microsoft.com/office/drawing/2014/main" id="{BE18ECC6-CE43-5FCB-E019-C115E4F44B83}"/>
              </a:ext>
            </a:extLst>
          </p:cNvPr>
          <p:cNvSpPr/>
          <p:nvPr/>
        </p:nvSpPr>
        <p:spPr>
          <a:xfrm>
            <a:off x="9762094" y="4328346"/>
            <a:ext cx="1372071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1710" name="Rectangle 1709">
            <a:extLst>
              <a:ext uri="{FF2B5EF4-FFF2-40B4-BE49-F238E27FC236}">
                <a16:creationId xmlns:a16="http://schemas.microsoft.com/office/drawing/2014/main" id="{A4F21691-FD16-C31D-F95D-9F58F94269BE}"/>
              </a:ext>
            </a:extLst>
          </p:cNvPr>
          <p:cNvSpPr/>
          <p:nvPr/>
        </p:nvSpPr>
        <p:spPr>
          <a:xfrm>
            <a:off x="5629835" y="4328346"/>
            <a:ext cx="2224926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FBB9E-B6E9-2FBD-4CF2-C0E8F2CB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Partitioning</a:t>
            </a:r>
            <a:r>
              <a:rPr lang="it-IT" dirty="0"/>
              <a:t> information </a:t>
            </a:r>
            <a:r>
              <a:rPr lang="it-IT" dirty="0" err="1"/>
              <a:t>content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8B73C-7968-366D-1FF8-45F07CA2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5</a:t>
            </a:fld>
            <a:endParaRPr lang="it-IT" dirty="0"/>
          </a:p>
        </p:txBody>
      </p:sp>
      <p:grpSp>
        <p:nvGrpSpPr>
          <p:cNvPr id="29" name="Group 28" descr="\documentclass{article}&#10;\usepackage{amsmath}&#10;\pagestyle{empty}&#10;\begin{document}&#10;&#10;\begin{align*}&#10;H(X_{S_1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77B3D176-CBB7-D657-1B71-43BB8B2AE9D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65200" y="1270000"/>
            <a:ext cx="754110" cy="204971"/>
            <a:chOff x="5918224" y="2853768"/>
            <a:chExt cx="754110" cy="20497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3FE6F8-22B2-BD76-70C8-1C43C3C39EE5}"/>
                </a:ext>
              </a:extLst>
            </p:cNvPr>
            <p:cNvSpPr/>
            <p:nvPr>
              <p:custDataLst>
                <p:tags r:id="rId335"/>
              </p:custDataLst>
            </p:nvPr>
          </p:nvSpPr>
          <p:spPr>
            <a:xfrm>
              <a:off x="5918224" y="2867501"/>
              <a:ext cx="191762" cy="139995"/>
            </a:xfrm>
            <a:custGeom>
              <a:avLst/>
              <a:gdLst>
                <a:gd name="csX0" fmla="*/ 165105 w 191762"/>
                <a:gd name="csY0" fmla="*/ 15867 h 139995"/>
                <a:gd name="csX1" fmla="*/ 184235 w 191762"/>
                <a:gd name="csY1" fmla="*/ 6439 h 139995"/>
                <a:gd name="csX2" fmla="*/ 191979 w 191762"/>
                <a:gd name="csY2" fmla="*/ 2339 h 139995"/>
                <a:gd name="csX3" fmla="*/ 188790 w 191762"/>
                <a:gd name="csY3" fmla="*/ 85 h 139995"/>
                <a:gd name="csX4" fmla="*/ 159639 w 191762"/>
                <a:gd name="csY4" fmla="*/ 700 h 139995"/>
                <a:gd name="csX5" fmla="*/ 130259 w 191762"/>
                <a:gd name="csY5" fmla="*/ 85 h 139995"/>
                <a:gd name="csX6" fmla="*/ 125932 w 191762"/>
                <a:gd name="csY6" fmla="*/ 4184 h 139995"/>
                <a:gd name="csX7" fmla="*/ 132309 w 191762"/>
                <a:gd name="csY7" fmla="*/ 6439 h 139995"/>
                <a:gd name="csX8" fmla="*/ 140963 w 191762"/>
                <a:gd name="csY8" fmla="*/ 6849 h 139995"/>
                <a:gd name="csX9" fmla="*/ 147113 w 191762"/>
                <a:gd name="csY9" fmla="*/ 10128 h 139995"/>
                <a:gd name="csX10" fmla="*/ 146202 w 191762"/>
                <a:gd name="csY10" fmla="*/ 14023 h 139995"/>
                <a:gd name="csX11" fmla="*/ 132537 w 191762"/>
                <a:gd name="csY11" fmla="*/ 64036 h 139995"/>
                <a:gd name="csX12" fmla="*/ 63074 w 191762"/>
                <a:gd name="csY12" fmla="*/ 64036 h 139995"/>
                <a:gd name="csX13" fmla="*/ 76511 w 191762"/>
                <a:gd name="csY13" fmla="*/ 15867 h 139995"/>
                <a:gd name="csX14" fmla="*/ 95642 w 191762"/>
                <a:gd name="csY14" fmla="*/ 6439 h 139995"/>
                <a:gd name="csX15" fmla="*/ 103385 w 191762"/>
                <a:gd name="csY15" fmla="*/ 2339 h 139995"/>
                <a:gd name="csX16" fmla="*/ 100197 w 191762"/>
                <a:gd name="csY16" fmla="*/ 85 h 139995"/>
                <a:gd name="csX17" fmla="*/ 71045 w 191762"/>
                <a:gd name="csY17" fmla="*/ 700 h 139995"/>
                <a:gd name="csX18" fmla="*/ 41666 w 191762"/>
                <a:gd name="csY18" fmla="*/ 85 h 139995"/>
                <a:gd name="csX19" fmla="*/ 37339 w 191762"/>
                <a:gd name="csY19" fmla="*/ 4184 h 139995"/>
                <a:gd name="csX20" fmla="*/ 43716 w 191762"/>
                <a:gd name="csY20" fmla="*/ 6439 h 139995"/>
                <a:gd name="csX21" fmla="*/ 52370 w 191762"/>
                <a:gd name="csY21" fmla="*/ 6849 h 139995"/>
                <a:gd name="csX22" fmla="*/ 58519 w 191762"/>
                <a:gd name="csY22" fmla="*/ 10128 h 139995"/>
                <a:gd name="csX23" fmla="*/ 57608 w 191762"/>
                <a:gd name="csY23" fmla="*/ 14023 h 139995"/>
                <a:gd name="csX24" fmla="*/ 27090 w 191762"/>
                <a:gd name="csY24" fmla="*/ 124092 h 139995"/>
                <a:gd name="csX25" fmla="*/ 6366 w 191762"/>
                <a:gd name="csY25" fmla="*/ 133726 h 139995"/>
                <a:gd name="csX26" fmla="*/ 216 w 191762"/>
                <a:gd name="csY26" fmla="*/ 137825 h 139995"/>
                <a:gd name="csX27" fmla="*/ 3405 w 191762"/>
                <a:gd name="csY27" fmla="*/ 140080 h 139995"/>
                <a:gd name="csX28" fmla="*/ 32329 w 191762"/>
                <a:gd name="csY28" fmla="*/ 139465 h 139995"/>
                <a:gd name="csX29" fmla="*/ 46904 w 191762"/>
                <a:gd name="csY29" fmla="*/ 139670 h 139995"/>
                <a:gd name="csX30" fmla="*/ 61708 w 191762"/>
                <a:gd name="csY30" fmla="*/ 140080 h 139995"/>
                <a:gd name="csX31" fmla="*/ 66263 w 191762"/>
                <a:gd name="csY31" fmla="*/ 135981 h 139995"/>
                <a:gd name="csX32" fmla="*/ 59886 w 191762"/>
                <a:gd name="csY32" fmla="*/ 133726 h 139995"/>
                <a:gd name="csX33" fmla="*/ 45082 w 191762"/>
                <a:gd name="csY33" fmla="*/ 130037 h 139995"/>
                <a:gd name="csX34" fmla="*/ 45766 w 191762"/>
                <a:gd name="csY34" fmla="*/ 126552 h 139995"/>
                <a:gd name="csX35" fmla="*/ 61252 w 191762"/>
                <a:gd name="csY35" fmla="*/ 70390 h 139995"/>
                <a:gd name="csX36" fmla="*/ 130715 w 191762"/>
                <a:gd name="csY36" fmla="*/ 70390 h 139995"/>
                <a:gd name="csX37" fmla="*/ 115000 w 191762"/>
                <a:gd name="csY37" fmla="*/ 126962 h 139995"/>
                <a:gd name="csX38" fmla="*/ 94276 w 191762"/>
                <a:gd name="csY38" fmla="*/ 133726 h 139995"/>
                <a:gd name="csX39" fmla="*/ 88810 w 191762"/>
                <a:gd name="csY39" fmla="*/ 137825 h 139995"/>
                <a:gd name="csX40" fmla="*/ 91998 w 191762"/>
                <a:gd name="csY40" fmla="*/ 140080 h 139995"/>
                <a:gd name="csX41" fmla="*/ 120922 w 191762"/>
                <a:gd name="csY41" fmla="*/ 139465 h 139995"/>
                <a:gd name="csX42" fmla="*/ 135498 w 191762"/>
                <a:gd name="csY42" fmla="*/ 139670 h 139995"/>
                <a:gd name="csX43" fmla="*/ 150301 w 191762"/>
                <a:gd name="csY43" fmla="*/ 140080 h 139995"/>
                <a:gd name="csX44" fmla="*/ 154856 w 191762"/>
                <a:gd name="csY44" fmla="*/ 135981 h 139995"/>
                <a:gd name="csX45" fmla="*/ 148479 w 191762"/>
                <a:gd name="csY45" fmla="*/ 133726 h 139995"/>
                <a:gd name="csX46" fmla="*/ 133676 w 191762"/>
                <a:gd name="csY46" fmla="*/ 130037 h 139995"/>
                <a:gd name="csX47" fmla="*/ 134359 w 191762"/>
                <a:gd name="csY47" fmla="*/ 126552 h 139995"/>
                <a:gd name="csX48" fmla="*/ 165105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5" y="15867"/>
                  </a:moveTo>
                  <a:cubicBezTo>
                    <a:pt x="167154" y="8488"/>
                    <a:pt x="167610" y="6439"/>
                    <a:pt x="184235" y="6439"/>
                  </a:cubicBezTo>
                  <a:cubicBezTo>
                    <a:pt x="190157" y="6439"/>
                    <a:pt x="191979" y="6439"/>
                    <a:pt x="191979" y="2339"/>
                  </a:cubicBezTo>
                  <a:cubicBezTo>
                    <a:pt x="191979" y="85"/>
                    <a:pt x="189473" y="85"/>
                    <a:pt x="188790" y="85"/>
                  </a:cubicBezTo>
                  <a:cubicBezTo>
                    <a:pt x="182413" y="85"/>
                    <a:pt x="166015" y="700"/>
                    <a:pt x="159639" y="700"/>
                  </a:cubicBezTo>
                  <a:cubicBezTo>
                    <a:pt x="153034" y="700"/>
                    <a:pt x="136864" y="85"/>
                    <a:pt x="130259" y="85"/>
                  </a:cubicBezTo>
                  <a:cubicBezTo>
                    <a:pt x="128437" y="85"/>
                    <a:pt x="125932" y="85"/>
                    <a:pt x="125932" y="4184"/>
                  </a:cubicBezTo>
                  <a:cubicBezTo>
                    <a:pt x="125932" y="6439"/>
                    <a:pt x="127982" y="6439"/>
                    <a:pt x="132309" y="6439"/>
                  </a:cubicBezTo>
                  <a:cubicBezTo>
                    <a:pt x="132765" y="6439"/>
                    <a:pt x="137092" y="6439"/>
                    <a:pt x="140963" y="6849"/>
                  </a:cubicBezTo>
                  <a:cubicBezTo>
                    <a:pt x="145063" y="7259"/>
                    <a:pt x="147113" y="7464"/>
                    <a:pt x="147113" y="10128"/>
                  </a:cubicBezTo>
                  <a:cubicBezTo>
                    <a:pt x="147113" y="10948"/>
                    <a:pt x="146885" y="11358"/>
                    <a:pt x="146202" y="14023"/>
                  </a:cubicBezTo>
                  <a:lnTo>
                    <a:pt x="132537" y="64036"/>
                  </a:lnTo>
                  <a:lnTo>
                    <a:pt x="63074" y="64036"/>
                  </a:lnTo>
                  <a:lnTo>
                    <a:pt x="76511" y="15867"/>
                  </a:lnTo>
                  <a:cubicBezTo>
                    <a:pt x="78561" y="8488"/>
                    <a:pt x="79244" y="6439"/>
                    <a:pt x="95642" y="6439"/>
                  </a:cubicBezTo>
                  <a:cubicBezTo>
                    <a:pt x="101563" y="6439"/>
                    <a:pt x="103385" y="6439"/>
                    <a:pt x="103385" y="2339"/>
                  </a:cubicBezTo>
                  <a:cubicBezTo>
                    <a:pt x="103385" y="85"/>
                    <a:pt x="100880" y="85"/>
                    <a:pt x="100197" y="85"/>
                  </a:cubicBezTo>
                  <a:cubicBezTo>
                    <a:pt x="93820" y="85"/>
                    <a:pt x="77422" y="700"/>
                    <a:pt x="71045" y="700"/>
                  </a:cubicBezTo>
                  <a:cubicBezTo>
                    <a:pt x="64441" y="700"/>
                    <a:pt x="48271" y="85"/>
                    <a:pt x="41666" y="85"/>
                  </a:cubicBezTo>
                  <a:cubicBezTo>
                    <a:pt x="39844" y="85"/>
                    <a:pt x="37339" y="85"/>
                    <a:pt x="37339" y="4184"/>
                  </a:cubicBezTo>
                  <a:cubicBezTo>
                    <a:pt x="37339" y="6439"/>
                    <a:pt x="39389" y="6439"/>
                    <a:pt x="43716" y="6439"/>
                  </a:cubicBezTo>
                  <a:cubicBezTo>
                    <a:pt x="44171" y="6439"/>
                    <a:pt x="48499" y="6439"/>
                    <a:pt x="52370" y="6849"/>
                  </a:cubicBezTo>
                  <a:cubicBezTo>
                    <a:pt x="56470" y="7259"/>
                    <a:pt x="58519" y="7464"/>
                    <a:pt x="58519" y="10128"/>
                  </a:cubicBezTo>
                  <a:cubicBezTo>
                    <a:pt x="58519" y="10948"/>
                    <a:pt x="58292" y="11563"/>
                    <a:pt x="57608" y="14023"/>
                  </a:cubicBezTo>
                  <a:lnTo>
                    <a:pt x="27090" y="124092"/>
                  </a:lnTo>
                  <a:cubicBezTo>
                    <a:pt x="24813" y="132086"/>
                    <a:pt x="24358" y="133726"/>
                    <a:pt x="6366" y="133726"/>
                  </a:cubicBezTo>
                  <a:cubicBezTo>
                    <a:pt x="2266" y="133726"/>
                    <a:pt x="216" y="133726"/>
                    <a:pt x="216" y="137825"/>
                  </a:cubicBezTo>
                  <a:cubicBezTo>
                    <a:pt x="216" y="140080"/>
                    <a:pt x="2949" y="140080"/>
                    <a:pt x="3405" y="140080"/>
                  </a:cubicBezTo>
                  <a:cubicBezTo>
                    <a:pt x="9782" y="140080"/>
                    <a:pt x="25952" y="139465"/>
                    <a:pt x="32329" y="139465"/>
                  </a:cubicBezTo>
                  <a:cubicBezTo>
                    <a:pt x="37111" y="139465"/>
                    <a:pt x="42122" y="139670"/>
                    <a:pt x="46904" y="139670"/>
                  </a:cubicBezTo>
                  <a:cubicBezTo>
                    <a:pt x="51915" y="139670"/>
                    <a:pt x="56925" y="140080"/>
                    <a:pt x="61708" y="140080"/>
                  </a:cubicBezTo>
                  <a:cubicBezTo>
                    <a:pt x="63530" y="140080"/>
                    <a:pt x="66263" y="140080"/>
                    <a:pt x="66263" y="135981"/>
                  </a:cubicBezTo>
                  <a:cubicBezTo>
                    <a:pt x="66263" y="133726"/>
                    <a:pt x="64213" y="133726"/>
                    <a:pt x="59886" y="133726"/>
                  </a:cubicBezTo>
                  <a:cubicBezTo>
                    <a:pt x="51459" y="133726"/>
                    <a:pt x="45082" y="133726"/>
                    <a:pt x="45082" y="130037"/>
                  </a:cubicBezTo>
                  <a:cubicBezTo>
                    <a:pt x="45082" y="128807"/>
                    <a:pt x="45538" y="127782"/>
                    <a:pt x="45766" y="126552"/>
                  </a:cubicBezTo>
                  <a:lnTo>
                    <a:pt x="61252" y="70390"/>
                  </a:lnTo>
                  <a:lnTo>
                    <a:pt x="130715" y="70390"/>
                  </a:lnTo>
                  <a:cubicBezTo>
                    <a:pt x="121150" y="104415"/>
                    <a:pt x="115911" y="123887"/>
                    <a:pt x="115000" y="126962"/>
                  </a:cubicBezTo>
                  <a:cubicBezTo>
                    <a:pt x="112723" y="133521"/>
                    <a:pt x="108396" y="133726"/>
                    <a:pt x="94276" y="133726"/>
                  </a:cubicBezTo>
                  <a:cubicBezTo>
                    <a:pt x="90859" y="133726"/>
                    <a:pt x="88810" y="133726"/>
                    <a:pt x="88810" y="137825"/>
                  </a:cubicBezTo>
                  <a:cubicBezTo>
                    <a:pt x="88810" y="140080"/>
                    <a:pt x="91543" y="140080"/>
                    <a:pt x="91998" y="140080"/>
                  </a:cubicBezTo>
                  <a:cubicBezTo>
                    <a:pt x="98375" y="140080"/>
                    <a:pt x="114545" y="139465"/>
                    <a:pt x="120922" y="139465"/>
                  </a:cubicBezTo>
                  <a:cubicBezTo>
                    <a:pt x="125704" y="139465"/>
                    <a:pt x="130715" y="139670"/>
                    <a:pt x="135498" y="139670"/>
                  </a:cubicBezTo>
                  <a:cubicBezTo>
                    <a:pt x="140508" y="139670"/>
                    <a:pt x="145518" y="140080"/>
                    <a:pt x="150301" y="140080"/>
                  </a:cubicBezTo>
                  <a:cubicBezTo>
                    <a:pt x="152123" y="140080"/>
                    <a:pt x="154856" y="140080"/>
                    <a:pt x="154856" y="135981"/>
                  </a:cubicBezTo>
                  <a:cubicBezTo>
                    <a:pt x="154856" y="133726"/>
                    <a:pt x="152806" y="133726"/>
                    <a:pt x="148479" y="133726"/>
                  </a:cubicBezTo>
                  <a:cubicBezTo>
                    <a:pt x="140052" y="133726"/>
                    <a:pt x="133676" y="133726"/>
                    <a:pt x="133676" y="130037"/>
                  </a:cubicBezTo>
                  <a:cubicBezTo>
                    <a:pt x="133676" y="128807"/>
                    <a:pt x="134131" y="127782"/>
                    <a:pt x="134359" y="126552"/>
                  </a:cubicBezTo>
                  <a:lnTo>
                    <a:pt x="165105" y="1586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EDFA130-597C-02D3-DA10-1362B9379F08}"/>
                </a:ext>
              </a:extLst>
            </p:cNvPr>
            <p:cNvSpPr/>
            <p:nvPr>
              <p:custDataLst>
                <p:tags r:id="rId336"/>
              </p:custDataLst>
            </p:nvPr>
          </p:nvSpPr>
          <p:spPr>
            <a:xfrm>
              <a:off x="6139707" y="2853768"/>
              <a:ext cx="52837" cy="204971"/>
            </a:xfrm>
            <a:custGeom>
              <a:avLst/>
              <a:gdLst>
                <a:gd name="csX0" fmla="*/ 53063 w 52837"/>
                <a:gd name="csY0" fmla="*/ 203006 h 204971"/>
                <a:gd name="csX1" fmla="*/ 49191 w 52837"/>
                <a:gd name="csY1" fmla="*/ 198497 h 204971"/>
                <a:gd name="csX2" fmla="*/ 13435 w 52837"/>
                <a:gd name="csY2" fmla="*/ 102570 h 204971"/>
                <a:gd name="csX3" fmla="*/ 50102 w 52837"/>
                <a:gd name="csY3" fmla="*/ 5619 h 204971"/>
                <a:gd name="csX4" fmla="*/ 53063 w 52837"/>
                <a:gd name="csY4" fmla="*/ 2134 h 204971"/>
                <a:gd name="csX5" fmla="*/ 50785 w 52837"/>
                <a:gd name="csY5" fmla="*/ 85 h 204971"/>
                <a:gd name="csX6" fmla="*/ 14574 w 52837"/>
                <a:gd name="csY6" fmla="*/ 40054 h 204971"/>
                <a:gd name="csX7" fmla="*/ 226 w 52837"/>
                <a:gd name="csY7" fmla="*/ 102570 h 204971"/>
                <a:gd name="csX8" fmla="*/ 15257 w 52837"/>
                <a:gd name="csY8" fmla="*/ 166521 h 204971"/>
                <a:gd name="csX9" fmla="*/ 50785 w 52837"/>
                <a:gd name="csY9" fmla="*/ 205056 h 204971"/>
                <a:gd name="csX10" fmla="*/ 53063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3" y="203006"/>
                  </a:moveTo>
                  <a:cubicBezTo>
                    <a:pt x="53063" y="202391"/>
                    <a:pt x="53063" y="201981"/>
                    <a:pt x="49191" y="198497"/>
                  </a:cubicBezTo>
                  <a:cubicBezTo>
                    <a:pt x="20723" y="172671"/>
                    <a:pt x="13435" y="133931"/>
                    <a:pt x="13435" y="102570"/>
                  </a:cubicBezTo>
                  <a:cubicBezTo>
                    <a:pt x="13435" y="66905"/>
                    <a:pt x="22089" y="31240"/>
                    <a:pt x="50102" y="5619"/>
                  </a:cubicBezTo>
                  <a:cubicBezTo>
                    <a:pt x="53063" y="3159"/>
                    <a:pt x="53063" y="2749"/>
                    <a:pt x="53063" y="2134"/>
                  </a:cubicBezTo>
                  <a:cubicBezTo>
                    <a:pt x="53063" y="700"/>
                    <a:pt x="52152" y="85"/>
                    <a:pt x="50785" y="85"/>
                  </a:cubicBezTo>
                  <a:cubicBezTo>
                    <a:pt x="48508" y="85"/>
                    <a:pt x="28011" y="14023"/>
                    <a:pt x="14574" y="40054"/>
                  </a:cubicBezTo>
                  <a:cubicBezTo>
                    <a:pt x="2958" y="62601"/>
                    <a:pt x="226" y="85353"/>
                    <a:pt x="226" y="102570"/>
                  </a:cubicBezTo>
                  <a:cubicBezTo>
                    <a:pt x="226" y="118558"/>
                    <a:pt x="2731" y="143360"/>
                    <a:pt x="15257" y="166521"/>
                  </a:cubicBezTo>
                  <a:cubicBezTo>
                    <a:pt x="28922" y="191733"/>
                    <a:pt x="48508" y="205056"/>
                    <a:pt x="50785" y="205056"/>
                  </a:cubicBezTo>
                  <a:cubicBezTo>
                    <a:pt x="52152" y="205056"/>
                    <a:pt x="53063" y="204441"/>
                    <a:pt x="53063" y="203006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FB3C199-8229-ED32-1DC9-CEA31BCFB8D7}"/>
                </a:ext>
              </a:extLst>
            </p:cNvPr>
            <p:cNvSpPr/>
            <p:nvPr>
              <p:custDataLst>
                <p:tags r:id="rId337"/>
              </p:custDataLst>
            </p:nvPr>
          </p:nvSpPr>
          <p:spPr>
            <a:xfrm>
              <a:off x="6211877" y="2867501"/>
              <a:ext cx="187662" cy="139995"/>
            </a:xfrm>
            <a:custGeom>
              <a:avLst/>
              <a:gdLst>
                <a:gd name="csX0" fmla="*/ 104537 w 187662"/>
                <a:gd name="csY0" fmla="*/ 55837 h 139995"/>
                <a:gd name="csX1" fmla="*/ 85406 w 187662"/>
                <a:gd name="csY1" fmla="*/ 15048 h 139995"/>
                <a:gd name="csX2" fmla="*/ 84268 w 187662"/>
                <a:gd name="csY2" fmla="*/ 12383 h 139995"/>
                <a:gd name="csX3" fmla="*/ 97705 w 187662"/>
                <a:gd name="csY3" fmla="*/ 6439 h 139995"/>
                <a:gd name="csX4" fmla="*/ 102260 w 187662"/>
                <a:gd name="csY4" fmla="*/ 2544 h 139995"/>
                <a:gd name="csX5" fmla="*/ 98843 w 187662"/>
                <a:gd name="csY5" fmla="*/ 85 h 139995"/>
                <a:gd name="csX6" fmla="*/ 70147 w 187662"/>
                <a:gd name="csY6" fmla="*/ 700 h 139995"/>
                <a:gd name="csX7" fmla="*/ 44640 w 187662"/>
                <a:gd name="csY7" fmla="*/ 85 h 139995"/>
                <a:gd name="csX8" fmla="*/ 40540 w 187662"/>
                <a:gd name="csY8" fmla="*/ 4184 h 139995"/>
                <a:gd name="csX9" fmla="*/ 45779 w 187662"/>
                <a:gd name="csY9" fmla="*/ 6439 h 139995"/>
                <a:gd name="csX10" fmla="*/ 62860 w 187662"/>
                <a:gd name="csY10" fmla="*/ 12998 h 139995"/>
                <a:gd name="csX11" fmla="*/ 89734 w 187662"/>
                <a:gd name="csY11" fmla="*/ 70185 h 139995"/>
                <a:gd name="csX12" fmla="*/ 41679 w 187662"/>
                <a:gd name="csY12" fmla="*/ 116713 h 139995"/>
                <a:gd name="csX13" fmla="*/ 38718 w 187662"/>
                <a:gd name="csY13" fmla="*/ 118968 h 139995"/>
                <a:gd name="csX14" fmla="*/ 5240 w 187662"/>
                <a:gd name="csY14" fmla="*/ 133726 h 139995"/>
                <a:gd name="csX15" fmla="*/ 229 w 187662"/>
                <a:gd name="csY15" fmla="*/ 137825 h 139995"/>
                <a:gd name="csX16" fmla="*/ 3190 w 187662"/>
                <a:gd name="csY16" fmla="*/ 140080 h 139995"/>
                <a:gd name="csX17" fmla="*/ 24598 w 187662"/>
                <a:gd name="csY17" fmla="*/ 139465 h 139995"/>
                <a:gd name="csX18" fmla="*/ 50106 w 187662"/>
                <a:gd name="csY18" fmla="*/ 140080 h 139995"/>
                <a:gd name="csX19" fmla="*/ 54205 w 187662"/>
                <a:gd name="csY19" fmla="*/ 135981 h 139995"/>
                <a:gd name="csX20" fmla="*/ 51472 w 187662"/>
                <a:gd name="csY20" fmla="*/ 133726 h 139995"/>
                <a:gd name="csX21" fmla="*/ 42362 w 187662"/>
                <a:gd name="csY21" fmla="*/ 127372 h 139995"/>
                <a:gd name="csX22" fmla="*/ 48512 w 187662"/>
                <a:gd name="csY22" fmla="*/ 118148 h 139995"/>
                <a:gd name="csX23" fmla="*/ 71742 w 187662"/>
                <a:gd name="csY23" fmla="*/ 96011 h 139995"/>
                <a:gd name="csX24" fmla="*/ 92239 w 187662"/>
                <a:gd name="csY24" fmla="*/ 75924 h 139995"/>
                <a:gd name="csX25" fmla="*/ 115241 w 187662"/>
                <a:gd name="csY25" fmla="*/ 124912 h 139995"/>
                <a:gd name="csX26" fmla="*/ 116380 w 187662"/>
                <a:gd name="csY26" fmla="*/ 127782 h 139995"/>
                <a:gd name="csX27" fmla="*/ 103171 w 187662"/>
                <a:gd name="csY27" fmla="*/ 133726 h 139995"/>
                <a:gd name="csX28" fmla="*/ 98616 w 187662"/>
                <a:gd name="csY28" fmla="*/ 137620 h 139995"/>
                <a:gd name="csX29" fmla="*/ 102032 w 187662"/>
                <a:gd name="csY29" fmla="*/ 140080 h 139995"/>
                <a:gd name="csX30" fmla="*/ 130728 w 187662"/>
                <a:gd name="csY30" fmla="*/ 139465 h 139995"/>
                <a:gd name="csX31" fmla="*/ 156008 w 187662"/>
                <a:gd name="csY31" fmla="*/ 140080 h 139995"/>
                <a:gd name="csX32" fmla="*/ 160335 w 187662"/>
                <a:gd name="csY32" fmla="*/ 136186 h 139995"/>
                <a:gd name="csX33" fmla="*/ 156235 w 187662"/>
                <a:gd name="csY33" fmla="*/ 133726 h 139995"/>
                <a:gd name="csX34" fmla="*/ 136649 w 187662"/>
                <a:gd name="csY34" fmla="*/ 124707 h 139995"/>
                <a:gd name="csX35" fmla="*/ 107270 w 187662"/>
                <a:gd name="csY35" fmla="*/ 61371 h 139995"/>
                <a:gd name="csX36" fmla="*/ 153958 w 187662"/>
                <a:gd name="csY36" fmla="*/ 16892 h 139995"/>
                <a:gd name="csX37" fmla="*/ 182882 w 187662"/>
                <a:gd name="csY37" fmla="*/ 6439 h 139995"/>
                <a:gd name="csX38" fmla="*/ 187892 w 187662"/>
                <a:gd name="csY38" fmla="*/ 2339 h 139995"/>
                <a:gd name="csX39" fmla="*/ 184931 w 187662"/>
                <a:gd name="csY39" fmla="*/ 85 h 139995"/>
                <a:gd name="csX40" fmla="*/ 163523 w 187662"/>
                <a:gd name="csY40" fmla="*/ 700 h 139995"/>
                <a:gd name="csX41" fmla="*/ 138243 w 187662"/>
                <a:gd name="csY41" fmla="*/ 85 h 139995"/>
                <a:gd name="csX42" fmla="*/ 133916 w 187662"/>
                <a:gd name="csY42" fmla="*/ 4184 h 139995"/>
                <a:gd name="csX43" fmla="*/ 136649 w 187662"/>
                <a:gd name="csY43" fmla="*/ 6439 h 139995"/>
                <a:gd name="csX44" fmla="*/ 145759 w 187662"/>
                <a:gd name="csY44" fmla="*/ 12793 h 139995"/>
                <a:gd name="csX45" fmla="*/ 141432 w 187662"/>
                <a:gd name="csY45" fmla="*/ 20172 h 139995"/>
                <a:gd name="csX46" fmla="*/ 104537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37" y="55837"/>
                  </a:moveTo>
                  <a:lnTo>
                    <a:pt x="85406" y="15048"/>
                  </a:lnTo>
                  <a:cubicBezTo>
                    <a:pt x="84723" y="13408"/>
                    <a:pt x="84268" y="12588"/>
                    <a:pt x="84268" y="12383"/>
                  </a:cubicBezTo>
                  <a:cubicBezTo>
                    <a:pt x="84268" y="11153"/>
                    <a:pt x="88139" y="7259"/>
                    <a:pt x="97705" y="6439"/>
                  </a:cubicBezTo>
                  <a:cubicBezTo>
                    <a:pt x="99982" y="6234"/>
                    <a:pt x="102260" y="6029"/>
                    <a:pt x="102260" y="2544"/>
                  </a:cubicBezTo>
                  <a:cubicBezTo>
                    <a:pt x="102260" y="85"/>
                    <a:pt x="99527" y="85"/>
                    <a:pt x="98843" y="85"/>
                  </a:cubicBezTo>
                  <a:cubicBezTo>
                    <a:pt x="89506" y="85"/>
                    <a:pt x="79713" y="700"/>
                    <a:pt x="70147" y="700"/>
                  </a:cubicBezTo>
                  <a:cubicBezTo>
                    <a:pt x="64454" y="700"/>
                    <a:pt x="50334" y="85"/>
                    <a:pt x="44640" y="85"/>
                  </a:cubicBezTo>
                  <a:cubicBezTo>
                    <a:pt x="43273" y="85"/>
                    <a:pt x="40540" y="85"/>
                    <a:pt x="40540" y="4184"/>
                  </a:cubicBezTo>
                  <a:cubicBezTo>
                    <a:pt x="40540" y="6439"/>
                    <a:pt x="42818" y="6439"/>
                    <a:pt x="45779" y="6439"/>
                  </a:cubicBezTo>
                  <a:cubicBezTo>
                    <a:pt x="59443" y="6439"/>
                    <a:pt x="60810" y="8488"/>
                    <a:pt x="62860" y="12998"/>
                  </a:cubicBezTo>
                  <a:lnTo>
                    <a:pt x="89734" y="70185"/>
                  </a:lnTo>
                  <a:lnTo>
                    <a:pt x="41679" y="116713"/>
                  </a:lnTo>
                  <a:lnTo>
                    <a:pt x="38718" y="118968"/>
                  </a:lnTo>
                  <a:cubicBezTo>
                    <a:pt x="27559" y="129832"/>
                    <a:pt x="16855" y="133111"/>
                    <a:pt x="5240" y="133726"/>
                  </a:cubicBezTo>
                  <a:cubicBezTo>
                    <a:pt x="2279" y="133931"/>
                    <a:pt x="229" y="133931"/>
                    <a:pt x="229" y="137825"/>
                  </a:cubicBezTo>
                  <a:cubicBezTo>
                    <a:pt x="229" y="138030"/>
                    <a:pt x="229" y="140080"/>
                    <a:pt x="3190" y="140080"/>
                  </a:cubicBezTo>
                  <a:cubicBezTo>
                    <a:pt x="10022" y="140080"/>
                    <a:pt x="17538" y="139465"/>
                    <a:pt x="24598" y="139465"/>
                  </a:cubicBezTo>
                  <a:cubicBezTo>
                    <a:pt x="33025" y="139465"/>
                    <a:pt x="41907" y="140080"/>
                    <a:pt x="50106" y="140080"/>
                  </a:cubicBezTo>
                  <a:cubicBezTo>
                    <a:pt x="51472" y="140080"/>
                    <a:pt x="54205" y="140080"/>
                    <a:pt x="54205" y="135981"/>
                  </a:cubicBezTo>
                  <a:cubicBezTo>
                    <a:pt x="54205" y="133931"/>
                    <a:pt x="51928" y="133726"/>
                    <a:pt x="51472" y="133726"/>
                  </a:cubicBezTo>
                  <a:cubicBezTo>
                    <a:pt x="49423" y="133521"/>
                    <a:pt x="42362" y="133111"/>
                    <a:pt x="42362" y="127372"/>
                  </a:cubicBezTo>
                  <a:cubicBezTo>
                    <a:pt x="42362" y="124092"/>
                    <a:pt x="45779" y="120813"/>
                    <a:pt x="48512" y="118148"/>
                  </a:cubicBezTo>
                  <a:lnTo>
                    <a:pt x="71742" y="96011"/>
                  </a:lnTo>
                  <a:lnTo>
                    <a:pt x="92239" y="75924"/>
                  </a:lnTo>
                  <a:lnTo>
                    <a:pt x="115241" y="124912"/>
                  </a:lnTo>
                  <a:cubicBezTo>
                    <a:pt x="116152" y="127167"/>
                    <a:pt x="116380" y="127372"/>
                    <a:pt x="116380" y="127782"/>
                  </a:cubicBezTo>
                  <a:cubicBezTo>
                    <a:pt x="116380" y="129422"/>
                    <a:pt x="112053" y="132906"/>
                    <a:pt x="103171" y="133726"/>
                  </a:cubicBezTo>
                  <a:cubicBezTo>
                    <a:pt x="100665" y="133931"/>
                    <a:pt x="98616" y="134136"/>
                    <a:pt x="98616" y="137620"/>
                  </a:cubicBezTo>
                  <a:cubicBezTo>
                    <a:pt x="98616" y="140080"/>
                    <a:pt x="101121" y="140080"/>
                    <a:pt x="102032" y="140080"/>
                  </a:cubicBezTo>
                  <a:cubicBezTo>
                    <a:pt x="108409" y="140080"/>
                    <a:pt x="124351" y="139465"/>
                    <a:pt x="130728" y="139465"/>
                  </a:cubicBezTo>
                  <a:cubicBezTo>
                    <a:pt x="136422" y="139465"/>
                    <a:pt x="150314" y="140080"/>
                    <a:pt x="156008" y="140080"/>
                  </a:cubicBezTo>
                  <a:cubicBezTo>
                    <a:pt x="157602" y="140080"/>
                    <a:pt x="160335" y="140080"/>
                    <a:pt x="160335" y="136186"/>
                  </a:cubicBezTo>
                  <a:cubicBezTo>
                    <a:pt x="160335" y="133726"/>
                    <a:pt x="158057" y="133726"/>
                    <a:pt x="156235" y="133726"/>
                  </a:cubicBezTo>
                  <a:cubicBezTo>
                    <a:pt x="140976" y="133521"/>
                    <a:pt x="140521" y="132906"/>
                    <a:pt x="136649" y="124707"/>
                  </a:cubicBezTo>
                  <a:cubicBezTo>
                    <a:pt x="127767" y="105645"/>
                    <a:pt x="112508" y="73669"/>
                    <a:pt x="107270" y="61371"/>
                  </a:cubicBezTo>
                  <a:cubicBezTo>
                    <a:pt x="122757" y="47023"/>
                    <a:pt x="146670" y="22632"/>
                    <a:pt x="153958" y="16892"/>
                  </a:cubicBezTo>
                  <a:cubicBezTo>
                    <a:pt x="160563" y="11973"/>
                    <a:pt x="169217" y="7054"/>
                    <a:pt x="182882" y="6439"/>
                  </a:cubicBezTo>
                  <a:cubicBezTo>
                    <a:pt x="185842" y="6234"/>
                    <a:pt x="187892" y="6234"/>
                    <a:pt x="187892" y="2339"/>
                  </a:cubicBezTo>
                  <a:cubicBezTo>
                    <a:pt x="187892" y="2134"/>
                    <a:pt x="187892" y="85"/>
                    <a:pt x="184931" y="85"/>
                  </a:cubicBezTo>
                  <a:cubicBezTo>
                    <a:pt x="178099" y="85"/>
                    <a:pt x="170583" y="700"/>
                    <a:pt x="163523" y="700"/>
                  </a:cubicBezTo>
                  <a:cubicBezTo>
                    <a:pt x="155097" y="700"/>
                    <a:pt x="146442" y="85"/>
                    <a:pt x="138243" y="85"/>
                  </a:cubicBezTo>
                  <a:cubicBezTo>
                    <a:pt x="136877" y="85"/>
                    <a:pt x="133916" y="85"/>
                    <a:pt x="133916" y="4184"/>
                  </a:cubicBezTo>
                  <a:cubicBezTo>
                    <a:pt x="133916" y="5619"/>
                    <a:pt x="135055" y="6234"/>
                    <a:pt x="136649" y="6439"/>
                  </a:cubicBezTo>
                  <a:cubicBezTo>
                    <a:pt x="138699" y="6644"/>
                    <a:pt x="145759" y="7054"/>
                    <a:pt x="145759" y="12793"/>
                  </a:cubicBezTo>
                  <a:cubicBezTo>
                    <a:pt x="145759" y="15662"/>
                    <a:pt x="143254" y="18327"/>
                    <a:pt x="141432" y="20172"/>
                  </a:cubicBezTo>
                  <a:lnTo>
                    <a:pt x="104537" y="5583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089CCEB-2E54-158D-B3D1-309E688E3727}"/>
                </a:ext>
              </a:extLst>
            </p:cNvPr>
            <p:cNvSpPr/>
            <p:nvPr>
              <p:custDataLst>
                <p:tags r:id="rId338"/>
              </p:custDataLst>
            </p:nvPr>
          </p:nvSpPr>
          <p:spPr>
            <a:xfrm>
              <a:off x="6406367" y="2937375"/>
              <a:ext cx="101233" cy="103736"/>
            </a:xfrm>
            <a:custGeom>
              <a:avLst/>
              <a:gdLst>
                <a:gd name="csX0" fmla="*/ 101471 w 101233"/>
                <a:gd name="csY0" fmla="*/ 1951 h 103736"/>
                <a:gd name="csX1" fmla="*/ 99398 w 101233"/>
                <a:gd name="csY1" fmla="*/ 86 h 103736"/>
                <a:gd name="csX2" fmla="*/ 96210 w 101233"/>
                <a:gd name="csY2" fmla="*/ 2095 h 103736"/>
                <a:gd name="csX3" fmla="*/ 88398 w 101233"/>
                <a:gd name="csY3" fmla="*/ 10273 h 103736"/>
                <a:gd name="csX4" fmla="*/ 62572 w 101233"/>
                <a:gd name="csY4" fmla="*/ 86 h 103736"/>
                <a:gd name="csX5" fmla="*/ 20165 w 101233"/>
                <a:gd name="csY5" fmla="*/ 32943 h 103736"/>
                <a:gd name="csX6" fmla="*/ 25426 w 101233"/>
                <a:gd name="csY6" fmla="*/ 46143 h 103736"/>
                <a:gd name="csX7" fmla="*/ 47586 w 101233"/>
                <a:gd name="csY7" fmla="*/ 55469 h 103736"/>
                <a:gd name="csX8" fmla="*/ 61137 w 101233"/>
                <a:gd name="csY8" fmla="*/ 58339 h 103736"/>
                <a:gd name="csX9" fmla="*/ 75963 w 101233"/>
                <a:gd name="csY9" fmla="*/ 73404 h 103736"/>
                <a:gd name="csX10" fmla="*/ 44238 w 101233"/>
                <a:gd name="csY10" fmla="*/ 98657 h 103736"/>
                <a:gd name="csX11" fmla="*/ 13310 w 101233"/>
                <a:gd name="csY11" fmla="*/ 78283 h 103736"/>
                <a:gd name="csX12" fmla="*/ 14267 w 101233"/>
                <a:gd name="csY12" fmla="*/ 71109 h 103736"/>
                <a:gd name="csX13" fmla="*/ 14426 w 101233"/>
                <a:gd name="csY13" fmla="*/ 70248 h 103736"/>
                <a:gd name="csX14" fmla="*/ 11875 w 101233"/>
                <a:gd name="csY14" fmla="*/ 68383 h 103736"/>
                <a:gd name="csX15" fmla="*/ 8846 w 101233"/>
                <a:gd name="csY15" fmla="*/ 71252 h 103736"/>
                <a:gd name="csX16" fmla="*/ 716 w 101233"/>
                <a:gd name="csY16" fmla="*/ 99948 h 103736"/>
                <a:gd name="csX17" fmla="*/ 238 w 101233"/>
                <a:gd name="csY17" fmla="*/ 102100 h 103736"/>
                <a:gd name="csX18" fmla="*/ 2470 w 101233"/>
                <a:gd name="csY18" fmla="*/ 103822 h 103736"/>
                <a:gd name="csX19" fmla="*/ 5658 w 101233"/>
                <a:gd name="csY19" fmla="*/ 101813 h 103736"/>
                <a:gd name="csX20" fmla="*/ 13310 w 101233"/>
                <a:gd name="csY20" fmla="*/ 93779 h 103736"/>
                <a:gd name="csX21" fmla="*/ 43760 w 101233"/>
                <a:gd name="csY21" fmla="*/ 103822 h 103736"/>
                <a:gd name="csX22" fmla="*/ 87282 w 101233"/>
                <a:gd name="csY22" fmla="*/ 68239 h 103736"/>
                <a:gd name="csX23" fmla="*/ 80905 w 101233"/>
                <a:gd name="csY23" fmla="*/ 52887 h 103736"/>
                <a:gd name="csX24" fmla="*/ 52369 w 101233"/>
                <a:gd name="csY24" fmla="*/ 42843 h 103736"/>
                <a:gd name="csX25" fmla="*/ 42325 w 101233"/>
                <a:gd name="csY25" fmla="*/ 40548 h 103736"/>
                <a:gd name="csX26" fmla="*/ 31644 w 101233"/>
                <a:gd name="csY26" fmla="*/ 27491 h 103736"/>
                <a:gd name="csX27" fmla="*/ 62412 w 101233"/>
                <a:gd name="csY27" fmla="*/ 4678 h 103736"/>
                <a:gd name="csX28" fmla="*/ 87920 w 101233"/>
                <a:gd name="csY28" fmla="*/ 27060 h 103736"/>
                <a:gd name="csX29" fmla="*/ 87282 w 101233"/>
                <a:gd name="csY29" fmla="*/ 33517 h 103736"/>
                <a:gd name="csX30" fmla="*/ 89992 w 101233"/>
                <a:gd name="csY30" fmla="*/ 35526 h 103736"/>
                <a:gd name="csX31" fmla="*/ 93181 w 101233"/>
                <a:gd name="csY31" fmla="*/ 32369 h 103736"/>
                <a:gd name="csX32" fmla="*/ 101471 w 101233"/>
                <a:gd name="csY32" fmla="*/ 1951 h 1037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1233" h="103736">
                  <a:moveTo>
                    <a:pt x="101471" y="1951"/>
                  </a:moveTo>
                  <a:cubicBezTo>
                    <a:pt x="101471" y="1234"/>
                    <a:pt x="100992" y="86"/>
                    <a:pt x="99398" y="86"/>
                  </a:cubicBezTo>
                  <a:cubicBezTo>
                    <a:pt x="98442" y="86"/>
                    <a:pt x="98282" y="230"/>
                    <a:pt x="96210" y="2095"/>
                  </a:cubicBezTo>
                  <a:lnTo>
                    <a:pt x="88398" y="10273"/>
                  </a:lnTo>
                  <a:cubicBezTo>
                    <a:pt x="82340" y="2669"/>
                    <a:pt x="72296" y="86"/>
                    <a:pt x="62572" y="86"/>
                  </a:cubicBezTo>
                  <a:cubicBezTo>
                    <a:pt x="40093" y="86"/>
                    <a:pt x="20165" y="16443"/>
                    <a:pt x="20165" y="32943"/>
                  </a:cubicBezTo>
                  <a:cubicBezTo>
                    <a:pt x="20165" y="35095"/>
                    <a:pt x="20644" y="40834"/>
                    <a:pt x="25426" y="46143"/>
                  </a:cubicBezTo>
                  <a:cubicBezTo>
                    <a:pt x="30847" y="51882"/>
                    <a:pt x="36745" y="53174"/>
                    <a:pt x="47586" y="55469"/>
                  </a:cubicBezTo>
                  <a:cubicBezTo>
                    <a:pt x="50774" y="56187"/>
                    <a:pt x="58746" y="57765"/>
                    <a:pt x="61137" y="58339"/>
                  </a:cubicBezTo>
                  <a:cubicBezTo>
                    <a:pt x="66238" y="59487"/>
                    <a:pt x="75963" y="62643"/>
                    <a:pt x="75963" y="73404"/>
                  </a:cubicBezTo>
                  <a:cubicBezTo>
                    <a:pt x="75963" y="85026"/>
                    <a:pt x="62412" y="98657"/>
                    <a:pt x="44238" y="98657"/>
                  </a:cubicBezTo>
                  <a:cubicBezTo>
                    <a:pt x="30209" y="98657"/>
                    <a:pt x="13310" y="94209"/>
                    <a:pt x="13310" y="78283"/>
                  </a:cubicBezTo>
                  <a:cubicBezTo>
                    <a:pt x="13310" y="76848"/>
                    <a:pt x="13629" y="73691"/>
                    <a:pt x="14267" y="71109"/>
                  </a:cubicBezTo>
                  <a:cubicBezTo>
                    <a:pt x="14426" y="70535"/>
                    <a:pt x="14426" y="70391"/>
                    <a:pt x="14426" y="70248"/>
                  </a:cubicBezTo>
                  <a:cubicBezTo>
                    <a:pt x="14426" y="68383"/>
                    <a:pt x="12513" y="68383"/>
                    <a:pt x="11875" y="68383"/>
                  </a:cubicBezTo>
                  <a:cubicBezTo>
                    <a:pt x="9644" y="68383"/>
                    <a:pt x="9484" y="68670"/>
                    <a:pt x="8846" y="71252"/>
                  </a:cubicBezTo>
                  <a:lnTo>
                    <a:pt x="716" y="99948"/>
                  </a:lnTo>
                  <a:cubicBezTo>
                    <a:pt x="556" y="100522"/>
                    <a:pt x="238" y="101383"/>
                    <a:pt x="238" y="102100"/>
                  </a:cubicBezTo>
                  <a:cubicBezTo>
                    <a:pt x="238" y="102961"/>
                    <a:pt x="875" y="103822"/>
                    <a:pt x="2470" y="103822"/>
                  </a:cubicBezTo>
                  <a:cubicBezTo>
                    <a:pt x="3426" y="103822"/>
                    <a:pt x="3586" y="103679"/>
                    <a:pt x="5658" y="101813"/>
                  </a:cubicBezTo>
                  <a:cubicBezTo>
                    <a:pt x="7412" y="100092"/>
                    <a:pt x="11557" y="95500"/>
                    <a:pt x="13310" y="93779"/>
                  </a:cubicBezTo>
                  <a:cubicBezTo>
                    <a:pt x="21760" y="102100"/>
                    <a:pt x="34195" y="103822"/>
                    <a:pt x="43760" y="103822"/>
                  </a:cubicBezTo>
                  <a:cubicBezTo>
                    <a:pt x="67833" y="103822"/>
                    <a:pt x="87282" y="85170"/>
                    <a:pt x="87282" y="68239"/>
                  </a:cubicBezTo>
                  <a:cubicBezTo>
                    <a:pt x="87282" y="61926"/>
                    <a:pt x="84413" y="56187"/>
                    <a:pt x="80905" y="52887"/>
                  </a:cubicBezTo>
                  <a:cubicBezTo>
                    <a:pt x="75325" y="47722"/>
                    <a:pt x="72934" y="47148"/>
                    <a:pt x="52369" y="42843"/>
                  </a:cubicBezTo>
                  <a:cubicBezTo>
                    <a:pt x="49021" y="42126"/>
                    <a:pt x="43760" y="40978"/>
                    <a:pt x="42325" y="40548"/>
                  </a:cubicBezTo>
                  <a:cubicBezTo>
                    <a:pt x="38340" y="39256"/>
                    <a:pt x="31644" y="35669"/>
                    <a:pt x="31644" y="27491"/>
                  </a:cubicBezTo>
                  <a:cubicBezTo>
                    <a:pt x="31644" y="16156"/>
                    <a:pt x="45832" y="4678"/>
                    <a:pt x="62412" y="4678"/>
                  </a:cubicBezTo>
                  <a:cubicBezTo>
                    <a:pt x="79630" y="4678"/>
                    <a:pt x="87920" y="13430"/>
                    <a:pt x="87920" y="27060"/>
                  </a:cubicBezTo>
                  <a:cubicBezTo>
                    <a:pt x="87920" y="28926"/>
                    <a:pt x="87282" y="32226"/>
                    <a:pt x="87282" y="33517"/>
                  </a:cubicBezTo>
                  <a:cubicBezTo>
                    <a:pt x="87282" y="35526"/>
                    <a:pt x="89195" y="35526"/>
                    <a:pt x="89992" y="35526"/>
                  </a:cubicBezTo>
                  <a:cubicBezTo>
                    <a:pt x="92384" y="35526"/>
                    <a:pt x="92543" y="34808"/>
                    <a:pt x="93181" y="32369"/>
                  </a:cubicBezTo>
                  <a:lnTo>
                    <a:pt x="101471" y="1951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38CBCE5-F456-FFD1-8A4E-AA5046E22094}"/>
                </a:ext>
              </a:extLst>
            </p:cNvPr>
            <p:cNvSpPr/>
            <p:nvPr>
              <p:custDataLst>
                <p:tags r:id="rId339"/>
              </p:custDataLst>
            </p:nvPr>
          </p:nvSpPr>
          <p:spPr>
            <a:xfrm>
              <a:off x="6522527" y="2990483"/>
              <a:ext cx="46801" cy="68255"/>
            </a:xfrm>
            <a:custGeom>
              <a:avLst/>
              <a:gdLst>
                <a:gd name="csX0" fmla="*/ 29280 w 46801"/>
                <a:gd name="csY0" fmla="*/ 3162 h 68255"/>
                <a:gd name="csX1" fmla="*/ 25181 w 46801"/>
                <a:gd name="csY1" fmla="*/ 87 h 68255"/>
                <a:gd name="csX2" fmla="*/ 2178 w 46801"/>
                <a:gd name="csY2" fmla="*/ 6646 h 68255"/>
                <a:gd name="csX3" fmla="*/ 243 w 46801"/>
                <a:gd name="csY3" fmla="*/ 6646 h 68255"/>
                <a:gd name="csX4" fmla="*/ 243 w 46801"/>
                <a:gd name="csY4" fmla="*/ 11156 h 68255"/>
                <a:gd name="csX5" fmla="*/ 2178 w 46801"/>
                <a:gd name="csY5" fmla="*/ 11156 h 68255"/>
                <a:gd name="csX6" fmla="*/ 18804 w 46801"/>
                <a:gd name="csY6" fmla="*/ 8286 h 68255"/>
                <a:gd name="csX7" fmla="*/ 18804 w 46801"/>
                <a:gd name="csY7" fmla="*/ 59529 h 68255"/>
                <a:gd name="csX8" fmla="*/ 6733 w 46801"/>
                <a:gd name="csY8" fmla="*/ 63833 h 68255"/>
                <a:gd name="csX9" fmla="*/ 1040 w 46801"/>
                <a:gd name="csY9" fmla="*/ 63833 h 68255"/>
                <a:gd name="csX10" fmla="*/ 1040 w 46801"/>
                <a:gd name="csY10" fmla="*/ 68343 h 68255"/>
                <a:gd name="csX11" fmla="*/ 24042 w 46801"/>
                <a:gd name="csY11" fmla="*/ 67933 h 68255"/>
                <a:gd name="csX12" fmla="*/ 47044 w 46801"/>
                <a:gd name="csY12" fmla="*/ 68343 h 68255"/>
                <a:gd name="csX13" fmla="*/ 47044 w 46801"/>
                <a:gd name="csY13" fmla="*/ 63833 h 68255"/>
                <a:gd name="csX14" fmla="*/ 41351 w 46801"/>
                <a:gd name="csY14" fmla="*/ 63833 h 68255"/>
                <a:gd name="csX15" fmla="*/ 29280 w 46801"/>
                <a:gd name="csY15" fmla="*/ 59529 h 68255"/>
                <a:gd name="csX16" fmla="*/ 29280 w 46801"/>
                <a:gd name="csY16" fmla="*/ 3162 h 682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6801" h="68255">
                  <a:moveTo>
                    <a:pt x="29280" y="3162"/>
                  </a:moveTo>
                  <a:cubicBezTo>
                    <a:pt x="29280" y="87"/>
                    <a:pt x="28939" y="87"/>
                    <a:pt x="25181" y="87"/>
                  </a:cubicBezTo>
                  <a:cubicBezTo>
                    <a:pt x="17096" y="6646"/>
                    <a:pt x="4456" y="6646"/>
                    <a:pt x="2178" y="6646"/>
                  </a:cubicBezTo>
                  <a:lnTo>
                    <a:pt x="243" y="6646"/>
                  </a:lnTo>
                  <a:lnTo>
                    <a:pt x="243" y="11156"/>
                  </a:lnTo>
                  <a:lnTo>
                    <a:pt x="2178" y="11156"/>
                  </a:lnTo>
                  <a:cubicBezTo>
                    <a:pt x="4797" y="11156"/>
                    <a:pt x="12199" y="10848"/>
                    <a:pt x="18804" y="8286"/>
                  </a:cubicBezTo>
                  <a:lnTo>
                    <a:pt x="18804" y="59529"/>
                  </a:lnTo>
                  <a:cubicBezTo>
                    <a:pt x="18804" y="62706"/>
                    <a:pt x="18804" y="63833"/>
                    <a:pt x="6733" y="63833"/>
                  </a:cubicBezTo>
                  <a:lnTo>
                    <a:pt x="1040" y="63833"/>
                  </a:lnTo>
                  <a:lnTo>
                    <a:pt x="1040" y="68343"/>
                  </a:lnTo>
                  <a:cubicBezTo>
                    <a:pt x="7303" y="67933"/>
                    <a:pt x="17437" y="67933"/>
                    <a:pt x="24042" y="67933"/>
                  </a:cubicBezTo>
                  <a:cubicBezTo>
                    <a:pt x="30647" y="67933"/>
                    <a:pt x="40781" y="67933"/>
                    <a:pt x="47044" y="68343"/>
                  </a:cubicBezTo>
                  <a:lnTo>
                    <a:pt x="47044" y="63833"/>
                  </a:lnTo>
                  <a:lnTo>
                    <a:pt x="41351" y="63833"/>
                  </a:lnTo>
                  <a:cubicBezTo>
                    <a:pt x="29280" y="63833"/>
                    <a:pt x="29280" y="62706"/>
                    <a:pt x="29280" y="59529"/>
                  </a:cubicBezTo>
                  <a:lnTo>
                    <a:pt x="29280" y="3162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1EF3A6A-BF37-173B-2BA4-625725DE657E}"/>
                </a:ext>
              </a:extLst>
            </p:cNvPr>
            <p:cNvSpPr/>
            <p:nvPr>
              <p:custDataLst>
                <p:tags r:id="rId340"/>
              </p:custDataLst>
            </p:nvPr>
          </p:nvSpPr>
          <p:spPr>
            <a:xfrm>
              <a:off x="6619497" y="2853768"/>
              <a:ext cx="52837" cy="204971"/>
            </a:xfrm>
            <a:custGeom>
              <a:avLst/>
              <a:gdLst>
                <a:gd name="csX0" fmla="*/ 53084 w 52837"/>
                <a:gd name="csY0" fmla="*/ 102570 h 204971"/>
                <a:gd name="csX1" fmla="*/ 38053 w 52837"/>
                <a:gd name="csY1" fmla="*/ 38619 h 204971"/>
                <a:gd name="csX2" fmla="*/ 2524 w 52837"/>
                <a:gd name="csY2" fmla="*/ 85 h 204971"/>
                <a:gd name="csX3" fmla="*/ 247 w 52837"/>
                <a:gd name="csY3" fmla="*/ 2134 h 204971"/>
                <a:gd name="csX4" fmla="*/ 4574 w 52837"/>
                <a:gd name="csY4" fmla="*/ 6849 h 204971"/>
                <a:gd name="csX5" fmla="*/ 39875 w 52837"/>
                <a:gd name="csY5" fmla="*/ 102570 h 204971"/>
                <a:gd name="csX6" fmla="*/ 3208 w 52837"/>
                <a:gd name="csY6" fmla="*/ 199522 h 204971"/>
                <a:gd name="csX7" fmla="*/ 247 w 52837"/>
                <a:gd name="csY7" fmla="*/ 203006 h 204971"/>
                <a:gd name="csX8" fmla="*/ 2524 w 52837"/>
                <a:gd name="csY8" fmla="*/ 205056 h 204971"/>
                <a:gd name="csX9" fmla="*/ 38736 w 52837"/>
                <a:gd name="csY9" fmla="*/ 165087 h 204971"/>
                <a:gd name="csX10" fmla="*/ 53084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4" y="102570"/>
                  </a:moveTo>
                  <a:cubicBezTo>
                    <a:pt x="53084" y="86583"/>
                    <a:pt x="50579" y="61781"/>
                    <a:pt x="38053" y="38619"/>
                  </a:cubicBezTo>
                  <a:cubicBezTo>
                    <a:pt x="24388" y="13408"/>
                    <a:pt x="4802" y="85"/>
                    <a:pt x="2524" y="85"/>
                  </a:cubicBezTo>
                  <a:cubicBezTo>
                    <a:pt x="1158" y="85"/>
                    <a:pt x="247" y="905"/>
                    <a:pt x="247" y="2134"/>
                  </a:cubicBezTo>
                  <a:cubicBezTo>
                    <a:pt x="247" y="2749"/>
                    <a:pt x="247" y="3159"/>
                    <a:pt x="4574" y="6849"/>
                  </a:cubicBezTo>
                  <a:cubicBezTo>
                    <a:pt x="26893" y="27141"/>
                    <a:pt x="39875" y="59731"/>
                    <a:pt x="39875" y="102570"/>
                  </a:cubicBezTo>
                  <a:cubicBezTo>
                    <a:pt x="39875" y="137620"/>
                    <a:pt x="31448" y="173695"/>
                    <a:pt x="3208" y="199522"/>
                  </a:cubicBezTo>
                  <a:cubicBezTo>
                    <a:pt x="247" y="201981"/>
                    <a:pt x="247" y="202391"/>
                    <a:pt x="247" y="203006"/>
                  </a:cubicBezTo>
                  <a:cubicBezTo>
                    <a:pt x="247" y="204236"/>
                    <a:pt x="1158" y="205056"/>
                    <a:pt x="2524" y="205056"/>
                  </a:cubicBezTo>
                  <a:cubicBezTo>
                    <a:pt x="4802" y="205056"/>
                    <a:pt x="25299" y="191118"/>
                    <a:pt x="38736" y="165087"/>
                  </a:cubicBezTo>
                  <a:cubicBezTo>
                    <a:pt x="50351" y="142540"/>
                    <a:pt x="53084" y="119788"/>
                    <a:pt x="53084" y="102570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707" name="Group 706" descr="\documentclass{article}&#10;\usepackage{amsmath}&#10;\pagestyle{empty}&#10;\begin{document}&#10;&#10;\begin{align*}&#10;H(X_{T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40967764-397C-6250-A105-E6CED596A86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066800" y="4114800"/>
            <a:ext cx="685476" cy="204971"/>
            <a:chOff x="6060431" y="5697351"/>
            <a:chExt cx="685476" cy="20497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E9D86D-4117-2FD4-43C0-B2CD6063FFEA}"/>
                </a:ext>
              </a:extLst>
            </p:cNvPr>
            <p:cNvSpPr/>
            <p:nvPr>
              <p:custDataLst>
                <p:tags r:id="rId330"/>
              </p:custDataLst>
            </p:nvPr>
          </p:nvSpPr>
          <p:spPr>
            <a:xfrm>
              <a:off x="6060431" y="5711084"/>
              <a:ext cx="191762" cy="139995"/>
            </a:xfrm>
            <a:custGeom>
              <a:avLst/>
              <a:gdLst>
                <a:gd name="csX0" fmla="*/ 165106 w 191762"/>
                <a:gd name="csY0" fmla="*/ 15867 h 139995"/>
                <a:gd name="csX1" fmla="*/ 184237 w 191762"/>
                <a:gd name="csY1" fmla="*/ 6439 h 139995"/>
                <a:gd name="csX2" fmla="*/ 191980 w 191762"/>
                <a:gd name="csY2" fmla="*/ 2339 h 139995"/>
                <a:gd name="csX3" fmla="*/ 188792 w 191762"/>
                <a:gd name="csY3" fmla="*/ 85 h 139995"/>
                <a:gd name="csX4" fmla="*/ 159640 w 191762"/>
                <a:gd name="csY4" fmla="*/ 700 h 139995"/>
                <a:gd name="csX5" fmla="*/ 130261 w 191762"/>
                <a:gd name="csY5" fmla="*/ 85 h 139995"/>
                <a:gd name="csX6" fmla="*/ 125934 w 191762"/>
                <a:gd name="csY6" fmla="*/ 4184 h 139995"/>
                <a:gd name="csX7" fmla="*/ 132311 w 191762"/>
                <a:gd name="csY7" fmla="*/ 6439 h 139995"/>
                <a:gd name="csX8" fmla="*/ 140965 w 191762"/>
                <a:gd name="csY8" fmla="*/ 6849 h 139995"/>
                <a:gd name="csX9" fmla="*/ 147114 w 191762"/>
                <a:gd name="csY9" fmla="*/ 10128 h 139995"/>
                <a:gd name="csX10" fmla="*/ 146203 w 191762"/>
                <a:gd name="csY10" fmla="*/ 14023 h 139995"/>
                <a:gd name="csX11" fmla="*/ 132538 w 191762"/>
                <a:gd name="csY11" fmla="*/ 64036 h 139995"/>
                <a:gd name="csX12" fmla="*/ 63076 w 191762"/>
                <a:gd name="csY12" fmla="*/ 64036 h 139995"/>
                <a:gd name="csX13" fmla="*/ 76513 w 191762"/>
                <a:gd name="csY13" fmla="*/ 15867 h 139995"/>
                <a:gd name="csX14" fmla="*/ 95643 w 191762"/>
                <a:gd name="csY14" fmla="*/ 6439 h 139995"/>
                <a:gd name="csX15" fmla="*/ 103387 w 191762"/>
                <a:gd name="csY15" fmla="*/ 2339 h 139995"/>
                <a:gd name="csX16" fmla="*/ 100198 w 191762"/>
                <a:gd name="csY16" fmla="*/ 85 h 139995"/>
                <a:gd name="csX17" fmla="*/ 71047 w 191762"/>
                <a:gd name="csY17" fmla="*/ 700 h 139995"/>
                <a:gd name="csX18" fmla="*/ 41668 w 191762"/>
                <a:gd name="csY18" fmla="*/ 85 h 139995"/>
                <a:gd name="csX19" fmla="*/ 37341 w 191762"/>
                <a:gd name="csY19" fmla="*/ 4184 h 139995"/>
                <a:gd name="csX20" fmla="*/ 43717 w 191762"/>
                <a:gd name="csY20" fmla="*/ 6439 h 139995"/>
                <a:gd name="csX21" fmla="*/ 52372 w 191762"/>
                <a:gd name="csY21" fmla="*/ 6849 h 139995"/>
                <a:gd name="csX22" fmla="*/ 58521 w 191762"/>
                <a:gd name="csY22" fmla="*/ 10128 h 139995"/>
                <a:gd name="csX23" fmla="*/ 57610 w 191762"/>
                <a:gd name="csY23" fmla="*/ 14023 h 139995"/>
                <a:gd name="csX24" fmla="*/ 27092 w 191762"/>
                <a:gd name="csY24" fmla="*/ 124092 h 139995"/>
                <a:gd name="csX25" fmla="*/ 6367 w 191762"/>
                <a:gd name="csY25" fmla="*/ 133726 h 139995"/>
                <a:gd name="csX26" fmla="*/ 218 w 191762"/>
                <a:gd name="csY26" fmla="*/ 137825 h 139995"/>
                <a:gd name="csX27" fmla="*/ 3406 w 191762"/>
                <a:gd name="csY27" fmla="*/ 140080 h 139995"/>
                <a:gd name="csX28" fmla="*/ 32330 w 191762"/>
                <a:gd name="csY28" fmla="*/ 139465 h 139995"/>
                <a:gd name="csX29" fmla="*/ 46906 w 191762"/>
                <a:gd name="csY29" fmla="*/ 139670 h 139995"/>
                <a:gd name="csX30" fmla="*/ 61709 w 191762"/>
                <a:gd name="csY30" fmla="*/ 140080 h 139995"/>
                <a:gd name="csX31" fmla="*/ 66264 w 191762"/>
                <a:gd name="csY31" fmla="*/ 135981 h 139995"/>
                <a:gd name="csX32" fmla="*/ 59887 w 191762"/>
                <a:gd name="csY32" fmla="*/ 133726 h 139995"/>
                <a:gd name="csX33" fmla="*/ 45084 w 191762"/>
                <a:gd name="csY33" fmla="*/ 130037 h 139995"/>
                <a:gd name="csX34" fmla="*/ 45767 w 191762"/>
                <a:gd name="csY34" fmla="*/ 126552 h 139995"/>
                <a:gd name="csX35" fmla="*/ 61254 w 191762"/>
                <a:gd name="csY35" fmla="*/ 70390 h 139995"/>
                <a:gd name="csX36" fmla="*/ 130716 w 191762"/>
                <a:gd name="csY36" fmla="*/ 70390 h 139995"/>
                <a:gd name="csX37" fmla="*/ 115002 w 191762"/>
                <a:gd name="csY37" fmla="*/ 126962 h 139995"/>
                <a:gd name="csX38" fmla="*/ 94277 w 191762"/>
                <a:gd name="csY38" fmla="*/ 133726 h 139995"/>
                <a:gd name="csX39" fmla="*/ 88811 w 191762"/>
                <a:gd name="csY39" fmla="*/ 137825 h 139995"/>
                <a:gd name="csX40" fmla="*/ 92000 w 191762"/>
                <a:gd name="csY40" fmla="*/ 140080 h 139995"/>
                <a:gd name="csX41" fmla="*/ 120923 w 191762"/>
                <a:gd name="csY41" fmla="*/ 139465 h 139995"/>
                <a:gd name="csX42" fmla="*/ 135499 w 191762"/>
                <a:gd name="csY42" fmla="*/ 139670 h 139995"/>
                <a:gd name="csX43" fmla="*/ 150303 w 191762"/>
                <a:gd name="csY43" fmla="*/ 140080 h 139995"/>
                <a:gd name="csX44" fmla="*/ 154857 w 191762"/>
                <a:gd name="csY44" fmla="*/ 135981 h 139995"/>
                <a:gd name="csX45" fmla="*/ 148481 w 191762"/>
                <a:gd name="csY45" fmla="*/ 133726 h 139995"/>
                <a:gd name="csX46" fmla="*/ 133677 w 191762"/>
                <a:gd name="csY46" fmla="*/ 130037 h 139995"/>
                <a:gd name="csX47" fmla="*/ 134360 w 191762"/>
                <a:gd name="csY47" fmla="*/ 126552 h 139995"/>
                <a:gd name="csX48" fmla="*/ 165106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6" y="15867"/>
                  </a:moveTo>
                  <a:cubicBezTo>
                    <a:pt x="167156" y="8488"/>
                    <a:pt x="167611" y="6439"/>
                    <a:pt x="184237" y="6439"/>
                  </a:cubicBezTo>
                  <a:cubicBezTo>
                    <a:pt x="190158" y="6439"/>
                    <a:pt x="191980" y="6439"/>
                    <a:pt x="191980" y="2339"/>
                  </a:cubicBezTo>
                  <a:cubicBezTo>
                    <a:pt x="191980" y="85"/>
                    <a:pt x="189475" y="85"/>
                    <a:pt x="188792" y="85"/>
                  </a:cubicBezTo>
                  <a:cubicBezTo>
                    <a:pt x="182415" y="85"/>
                    <a:pt x="166017" y="700"/>
                    <a:pt x="159640" y="700"/>
                  </a:cubicBezTo>
                  <a:cubicBezTo>
                    <a:pt x="153035" y="700"/>
                    <a:pt x="136866" y="85"/>
                    <a:pt x="130261" y="85"/>
                  </a:cubicBezTo>
                  <a:cubicBezTo>
                    <a:pt x="128439" y="85"/>
                    <a:pt x="125934" y="85"/>
                    <a:pt x="125934" y="4184"/>
                  </a:cubicBezTo>
                  <a:cubicBezTo>
                    <a:pt x="125934" y="6439"/>
                    <a:pt x="127983" y="6439"/>
                    <a:pt x="132311" y="6439"/>
                  </a:cubicBezTo>
                  <a:cubicBezTo>
                    <a:pt x="132766" y="6439"/>
                    <a:pt x="137093" y="6439"/>
                    <a:pt x="140965" y="6849"/>
                  </a:cubicBezTo>
                  <a:cubicBezTo>
                    <a:pt x="145064" y="7259"/>
                    <a:pt x="147114" y="7464"/>
                    <a:pt x="147114" y="10128"/>
                  </a:cubicBezTo>
                  <a:cubicBezTo>
                    <a:pt x="147114" y="10948"/>
                    <a:pt x="146886" y="11358"/>
                    <a:pt x="146203" y="14023"/>
                  </a:cubicBezTo>
                  <a:lnTo>
                    <a:pt x="132538" y="64036"/>
                  </a:lnTo>
                  <a:lnTo>
                    <a:pt x="63076" y="64036"/>
                  </a:lnTo>
                  <a:lnTo>
                    <a:pt x="76513" y="15867"/>
                  </a:lnTo>
                  <a:cubicBezTo>
                    <a:pt x="78563" y="8488"/>
                    <a:pt x="79246" y="6439"/>
                    <a:pt x="95643" y="6439"/>
                  </a:cubicBezTo>
                  <a:cubicBezTo>
                    <a:pt x="101565" y="6439"/>
                    <a:pt x="103387" y="6439"/>
                    <a:pt x="103387" y="2339"/>
                  </a:cubicBezTo>
                  <a:cubicBezTo>
                    <a:pt x="103387" y="85"/>
                    <a:pt x="100882" y="85"/>
                    <a:pt x="100198" y="85"/>
                  </a:cubicBezTo>
                  <a:cubicBezTo>
                    <a:pt x="93822" y="85"/>
                    <a:pt x="77424" y="700"/>
                    <a:pt x="71047" y="700"/>
                  </a:cubicBezTo>
                  <a:cubicBezTo>
                    <a:pt x="64442" y="700"/>
                    <a:pt x="48272" y="85"/>
                    <a:pt x="41668" y="85"/>
                  </a:cubicBezTo>
                  <a:cubicBezTo>
                    <a:pt x="39846" y="85"/>
                    <a:pt x="37341" y="85"/>
                    <a:pt x="37341" y="4184"/>
                  </a:cubicBezTo>
                  <a:cubicBezTo>
                    <a:pt x="37341" y="6439"/>
                    <a:pt x="39390" y="6439"/>
                    <a:pt x="43717" y="6439"/>
                  </a:cubicBezTo>
                  <a:cubicBezTo>
                    <a:pt x="44173" y="6439"/>
                    <a:pt x="48500" y="6439"/>
                    <a:pt x="52372" y="6849"/>
                  </a:cubicBezTo>
                  <a:cubicBezTo>
                    <a:pt x="56471" y="7259"/>
                    <a:pt x="58521" y="7464"/>
                    <a:pt x="58521" y="10128"/>
                  </a:cubicBezTo>
                  <a:cubicBezTo>
                    <a:pt x="58521" y="10948"/>
                    <a:pt x="58293" y="11563"/>
                    <a:pt x="57610" y="14023"/>
                  </a:cubicBezTo>
                  <a:lnTo>
                    <a:pt x="27092" y="124092"/>
                  </a:lnTo>
                  <a:cubicBezTo>
                    <a:pt x="24815" y="132086"/>
                    <a:pt x="24359" y="133726"/>
                    <a:pt x="6367" y="133726"/>
                  </a:cubicBezTo>
                  <a:cubicBezTo>
                    <a:pt x="2268" y="133726"/>
                    <a:pt x="218" y="133726"/>
                    <a:pt x="218" y="137825"/>
                  </a:cubicBezTo>
                  <a:cubicBezTo>
                    <a:pt x="218" y="140080"/>
                    <a:pt x="2951" y="140080"/>
                    <a:pt x="3406" y="140080"/>
                  </a:cubicBezTo>
                  <a:cubicBezTo>
                    <a:pt x="9783" y="140080"/>
                    <a:pt x="25953" y="139465"/>
                    <a:pt x="32330" y="139465"/>
                  </a:cubicBezTo>
                  <a:cubicBezTo>
                    <a:pt x="37113" y="139465"/>
                    <a:pt x="42123" y="139670"/>
                    <a:pt x="46906" y="139670"/>
                  </a:cubicBezTo>
                  <a:cubicBezTo>
                    <a:pt x="51916" y="139670"/>
                    <a:pt x="56927" y="140080"/>
                    <a:pt x="61709" y="140080"/>
                  </a:cubicBezTo>
                  <a:cubicBezTo>
                    <a:pt x="63531" y="140080"/>
                    <a:pt x="66264" y="140080"/>
                    <a:pt x="66264" y="135981"/>
                  </a:cubicBezTo>
                  <a:cubicBezTo>
                    <a:pt x="66264" y="133726"/>
                    <a:pt x="64215" y="133726"/>
                    <a:pt x="59887" y="133726"/>
                  </a:cubicBezTo>
                  <a:cubicBezTo>
                    <a:pt x="51461" y="133726"/>
                    <a:pt x="45084" y="133726"/>
                    <a:pt x="45084" y="130037"/>
                  </a:cubicBezTo>
                  <a:cubicBezTo>
                    <a:pt x="45084" y="128807"/>
                    <a:pt x="45539" y="127782"/>
                    <a:pt x="45767" y="126552"/>
                  </a:cubicBezTo>
                  <a:lnTo>
                    <a:pt x="61254" y="70390"/>
                  </a:lnTo>
                  <a:lnTo>
                    <a:pt x="130716" y="70390"/>
                  </a:lnTo>
                  <a:cubicBezTo>
                    <a:pt x="121151" y="104415"/>
                    <a:pt x="115913" y="123887"/>
                    <a:pt x="115002" y="126962"/>
                  </a:cubicBezTo>
                  <a:cubicBezTo>
                    <a:pt x="112724" y="133521"/>
                    <a:pt x="108397" y="133726"/>
                    <a:pt x="94277" y="133726"/>
                  </a:cubicBezTo>
                  <a:cubicBezTo>
                    <a:pt x="90861" y="133726"/>
                    <a:pt x="88811" y="133726"/>
                    <a:pt x="88811" y="137825"/>
                  </a:cubicBezTo>
                  <a:cubicBezTo>
                    <a:pt x="88811" y="140080"/>
                    <a:pt x="91544" y="140080"/>
                    <a:pt x="92000" y="140080"/>
                  </a:cubicBezTo>
                  <a:cubicBezTo>
                    <a:pt x="98376" y="140080"/>
                    <a:pt x="114546" y="139465"/>
                    <a:pt x="120923" y="139465"/>
                  </a:cubicBezTo>
                  <a:cubicBezTo>
                    <a:pt x="125706" y="139465"/>
                    <a:pt x="130716" y="139670"/>
                    <a:pt x="135499" y="139670"/>
                  </a:cubicBezTo>
                  <a:cubicBezTo>
                    <a:pt x="140509" y="139670"/>
                    <a:pt x="145520" y="140080"/>
                    <a:pt x="150303" y="140080"/>
                  </a:cubicBezTo>
                  <a:cubicBezTo>
                    <a:pt x="152125" y="140080"/>
                    <a:pt x="154857" y="140080"/>
                    <a:pt x="154857" y="135981"/>
                  </a:cubicBezTo>
                  <a:cubicBezTo>
                    <a:pt x="154857" y="133726"/>
                    <a:pt x="152808" y="133726"/>
                    <a:pt x="148481" y="133726"/>
                  </a:cubicBezTo>
                  <a:cubicBezTo>
                    <a:pt x="140054" y="133726"/>
                    <a:pt x="133677" y="133726"/>
                    <a:pt x="133677" y="130037"/>
                  </a:cubicBezTo>
                  <a:cubicBezTo>
                    <a:pt x="133677" y="128807"/>
                    <a:pt x="134133" y="127782"/>
                    <a:pt x="134360" y="126552"/>
                  </a:cubicBezTo>
                  <a:lnTo>
                    <a:pt x="165106" y="15867"/>
                  </a:ln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6EAD2101-8D2F-388F-DED0-C7C1F9B6615E}"/>
                </a:ext>
              </a:extLst>
            </p:cNvPr>
            <p:cNvSpPr/>
            <p:nvPr>
              <p:custDataLst>
                <p:tags r:id="rId331"/>
              </p:custDataLst>
            </p:nvPr>
          </p:nvSpPr>
          <p:spPr>
            <a:xfrm>
              <a:off x="6281913" y="5697351"/>
              <a:ext cx="52837" cy="204971"/>
            </a:xfrm>
            <a:custGeom>
              <a:avLst/>
              <a:gdLst>
                <a:gd name="csX0" fmla="*/ 53064 w 52837"/>
                <a:gd name="csY0" fmla="*/ 203006 h 204971"/>
                <a:gd name="csX1" fmla="*/ 49192 w 52837"/>
                <a:gd name="csY1" fmla="*/ 198497 h 204971"/>
                <a:gd name="csX2" fmla="*/ 13436 w 52837"/>
                <a:gd name="csY2" fmla="*/ 102570 h 204971"/>
                <a:gd name="csX3" fmla="*/ 50103 w 52837"/>
                <a:gd name="csY3" fmla="*/ 5619 h 204971"/>
                <a:gd name="csX4" fmla="*/ 53064 w 52837"/>
                <a:gd name="csY4" fmla="*/ 2134 h 204971"/>
                <a:gd name="csX5" fmla="*/ 50787 w 52837"/>
                <a:gd name="csY5" fmla="*/ 85 h 204971"/>
                <a:gd name="csX6" fmla="*/ 14575 w 52837"/>
                <a:gd name="csY6" fmla="*/ 40054 h 204971"/>
                <a:gd name="csX7" fmla="*/ 227 w 52837"/>
                <a:gd name="csY7" fmla="*/ 102570 h 204971"/>
                <a:gd name="csX8" fmla="*/ 15258 w 52837"/>
                <a:gd name="csY8" fmla="*/ 166521 h 204971"/>
                <a:gd name="csX9" fmla="*/ 50787 w 52837"/>
                <a:gd name="csY9" fmla="*/ 205056 h 204971"/>
                <a:gd name="csX10" fmla="*/ 53064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4" y="203006"/>
                  </a:moveTo>
                  <a:cubicBezTo>
                    <a:pt x="53064" y="202391"/>
                    <a:pt x="53064" y="201981"/>
                    <a:pt x="49192" y="198497"/>
                  </a:cubicBezTo>
                  <a:cubicBezTo>
                    <a:pt x="20724" y="172671"/>
                    <a:pt x="13436" y="133931"/>
                    <a:pt x="13436" y="102570"/>
                  </a:cubicBezTo>
                  <a:cubicBezTo>
                    <a:pt x="13436" y="66905"/>
                    <a:pt x="22091" y="31240"/>
                    <a:pt x="50103" y="5619"/>
                  </a:cubicBezTo>
                  <a:cubicBezTo>
                    <a:pt x="53064" y="3159"/>
                    <a:pt x="53064" y="2749"/>
                    <a:pt x="53064" y="2134"/>
                  </a:cubicBezTo>
                  <a:cubicBezTo>
                    <a:pt x="53064" y="700"/>
                    <a:pt x="52153" y="85"/>
                    <a:pt x="50787" y="85"/>
                  </a:cubicBezTo>
                  <a:cubicBezTo>
                    <a:pt x="48509" y="85"/>
                    <a:pt x="28012" y="14023"/>
                    <a:pt x="14575" y="40054"/>
                  </a:cubicBezTo>
                  <a:cubicBezTo>
                    <a:pt x="2960" y="62601"/>
                    <a:pt x="227" y="85353"/>
                    <a:pt x="227" y="102570"/>
                  </a:cubicBezTo>
                  <a:cubicBezTo>
                    <a:pt x="227" y="118558"/>
                    <a:pt x="2732" y="143360"/>
                    <a:pt x="15258" y="166521"/>
                  </a:cubicBezTo>
                  <a:cubicBezTo>
                    <a:pt x="28923" y="191733"/>
                    <a:pt x="48509" y="205056"/>
                    <a:pt x="50787" y="205056"/>
                  </a:cubicBezTo>
                  <a:cubicBezTo>
                    <a:pt x="52153" y="205056"/>
                    <a:pt x="53064" y="204441"/>
                    <a:pt x="53064" y="203006"/>
                  </a:cubicBez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4" name="Freeform 703">
              <a:extLst>
                <a:ext uri="{FF2B5EF4-FFF2-40B4-BE49-F238E27FC236}">
                  <a16:creationId xmlns:a16="http://schemas.microsoft.com/office/drawing/2014/main" id="{824DD183-5D08-2575-99ED-25C8C2AD2CF2}"/>
                </a:ext>
              </a:extLst>
            </p:cNvPr>
            <p:cNvSpPr/>
            <p:nvPr>
              <p:custDataLst>
                <p:tags r:id="rId332"/>
              </p:custDataLst>
            </p:nvPr>
          </p:nvSpPr>
          <p:spPr>
            <a:xfrm>
              <a:off x="6354084" y="5711084"/>
              <a:ext cx="187662" cy="139995"/>
            </a:xfrm>
            <a:custGeom>
              <a:avLst/>
              <a:gdLst>
                <a:gd name="csX0" fmla="*/ 104539 w 187662"/>
                <a:gd name="csY0" fmla="*/ 55837 h 139995"/>
                <a:gd name="csX1" fmla="*/ 85408 w 187662"/>
                <a:gd name="csY1" fmla="*/ 15048 h 139995"/>
                <a:gd name="csX2" fmla="*/ 84269 w 187662"/>
                <a:gd name="csY2" fmla="*/ 12383 h 139995"/>
                <a:gd name="csX3" fmla="*/ 97706 w 187662"/>
                <a:gd name="csY3" fmla="*/ 6439 h 139995"/>
                <a:gd name="csX4" fmla="*/ 102261 w 187662"/>
                <a:gd name="csY4" fmla="*/ 2544 h 139995"/>
                <a:gd name="csX5" fmla="*/ 98845 w 187662"/>
                <a:gd name="csY5" fmla="*/ 85 h 139995"/>
                <a:gd name="csX6" fmla="*/ 70149 w 187662"/>
                <a:gd name="csY6" fmla="*/ 700 h 139995"/>
                <a:gd name="csX7" fmla="*/ 44641 w 187662"/>
                <a:gd name="csY7" fmla="*/ 85 h 139995"/>
                <a:gd name="csX8" fmla="*/ 40542 w 187662"/>
                <a:gd name="csY8" fmla="*/ 4184 h 139995"/>
                <a:gd name="csX9" fmla="*/ 45780 w 187662"/>
                <a:gd name="csY9" fmla="*/ 6439 h 139995"/>
                <a:gd name="csX10" fmla="*/ 62861 w 187662"/>
                <a:gd name="csY10" fmla="*/ 12998 h 139995"/>
                <a:gd name="csX11" fmla="*/ 89735 w 187662"/>
                <a:gd name="csY11" fmla="*/ 70185 h 139995"/>
                <a:gd name="csX12" fmla="*/ 41681 w 187662"/>
                <a:gd name="csY12" fmla="*/ 116713 h 139995"/>
                <a:gd name="csX13" fmla="*/ 38720 w 187662"/>
                <a:gd name="csY13" fmla="*/ 118968 h 139995"/>
                <a:gd name="csX14" fmla="*/ 5241 w 187662"/>
                <a:gd name="csY14" fmla="*/ 133726 h 139995"/>
                <a:gd name="csX15" fmla="*/ 231 w 187662"/>
                <a:gd name="csY15" fmla="*/ 137825 h 139995"/>
                <a:gd name="csX16" fmla="*/ 3192 w 187662"/>
                <a:gd name="csY16" fmla="*/ 140080 h 139995"/>
                <a:gd name="csX17" fmla="*/ 24600 w 187662"/>
                <a:gd name="csY17" fmla="*/ 139465 h 139995"/>
                <a:gd name="csX18" fmla="*/ 50107 w 187662"/>
                <a:gd name="csY18" fmla="*/ 140080 h 139995"/>
                <a:gd name="csX19" fmla="*/ 54207 w 187662"/>
                <a:gd name="csY19" fmla="*/ 135981 h 139995"/>
                <a:gd name="csX20" fmla="*/ 51474 w 187662"/>
                <a:gd name="csY20" fmla="*/ 133726 h 139995"/>
                <a:gd name="csX21" fmla="*/ 42364 w 187662"/>
                <a:gd name="csY21" fmla="*/ 127372 h 139995"/>
                <a:gd name="csX22" fmla="*/ 48513 w 187662"/>
                <a:gd name="csY22" fmla="*/ 118148 h 139995"/>
                <a:gd name="csX23" fmla="*/ 71743 w 187662"/>
                <a:gd name="csY23" fmla="*/ 96011 h 139995"/>
                <a:gd name="csX24" fmla="*/ 92240 w 187662"/>
                <a:gd name="csY24" fmla="*/ 75924 h 139995"/>
                <a:gd name="csX25" fmla="*/ 115243 w 187662"/>
                <a:gd name="csY25" fmla="*/ 124912 h 139995"/>
                <a:gd name="csX26" fmla="*/ 116381 w 187662"/>
                <a:gd name="csY26" fmla="*/ 127782 h 139995"/>
                <a:gd name="csX27" fmla="*/ 103172 w 187662"/>
                <a:gd name="csY27" fmla="*/ 133726 h 139995"/>
                <a:gd name="csX28" fmla="*/ 98617 w 187662"/>
                <a:gd name="csY28" fmla="*/ 137620 h 139995"/>
                <a:gd name="csX29" fmla="*/ 102033 w 187662"/>
                <a:gd name="csY29" fmla="*/ 140080 h 139995"/>
                <a:gd name="csX30" fmla="*/ 130729 w 187662"/>
                <a:gd name="csY30" fmla="*/ 139465 h 139995"/>
                <a:gd name="csX31" fmla="*/ 156009 w 187662"/>
                <a:gd name="csY31" fmla="*/ 140080 h 139995"/>
                <a:gd name="csX32" fmla="*/ 160336 w 187662"/>
                <a:gd name="csY32" fmla="*/ 136186 h 139995"/>
                <a:gd name="csX33" fmla="*/ 156237 w 187662"/>
                <a:gd name="csY33" fmla="*/ 133726 h 139995"/>
                <a:gd name="csX34" fmla="*/ 136651 w 187662"/>
                <a:gd name="csY34" fmla="*/ 124707 h 139995"/>
                <a:gd name="csX35" fmla="*/ 107272 w 187662"/>
                <a:gd name="csY35" fmla="*/ 61371 h 139995"/>
                <a:gd name="csX36" fmla="*/ 153959 w 187662"/>
                <a:gd name="csY36" fmla="*/ 16892 h 139995"/>
                <a:gd name="csX37" fmla="*/ 182883 w 187662"/>
                <a:gd name="csY37" fmla="*/ 6439 h 139995"/>
                <a:gd name="csX38" fmla="*/ 187894 w 187662"/>
                <a:gd name="csY38" fmla="*/ 2339 h 139995"/>
                <a:gd name="csX39" fmla="*/ 184933 w 187662"/>
                <a:gd name="csY39" fmla="*/ 85 h 139995"/>
                <a:gd name="csX40" fmla="*/ 163525 w 187662"/>
                <a:gd name="csY40" fmla="*/ 700 h 139995"/>
                <a:gd name="csX41" fmla="*/ 138245 w 187662"/>
                <a:gd name="csY41" fmla="*/ 85 h 139995"/>
                <a:gd name="csX42" fmla="*/ 133918 w 187662"/>
                <a:gd name="csY42" fmla="*/ 4184 h 139995"/>
                <a:gd name="csX43" fmla="*/ 136651 w 187662"/>
                <a:gd name="csY43" fmla="*/ 6439 h 139995"/>
                <a:gd name="csX44" fmla="*/ 145761 w 187662"/>
                <a:gd name="csY44" fmla="*/ 12793 h 139995"/>
                <a:gd name="csX45" fmla="*/ 141433 w 187662"/>
                <a:gd name="csY45" fmla="*/ 20172 h 139995"/>
                <a:gd name="csX46" fmla="*/ 104539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39" y="55837"/>
                  </a:moveTo>
                  <a:lnTo>
                    <a:pt x="85408" y="15048"/>
                  </a:lnTo>
                  <a:cubicBezTo>
                    <a:pt x="84725" y="13408"/>
                    <a:pt x="84269" y="12588"/>
                    <a:pt x="84269" y="12383"/>
                  </a:cubicBezTo>
                  <a:cubicBezTo>
                    <a:pt x="84269" y="11153"/>
                    <a:pt x="88141" y="7259"/>
                    <a:pt x="97706" y="6439"/>
                  </a:cubicBezTo>
                  <a:cubicBezTo>
                    <a:pt x="99984" y="6234"/>
                    <a:pt x="102261" y="6029"/>
                    <a:pt x="102261" y="2544"/>
                  </a:cubicBezTo>
                  <a:cubicBezTo>
                    <a:pt x="102261" y="85"/>
                    <a:pt x="99528" y="85"/>
                    <a:pt x="98845" y="85"/>
                  </a:cubicBezTo>
                  <a:cubicBezTo>
                    <a:pt x="89507" y="85"/>
                    <a:pt x="79714" y="700"/>
                    <a:pt x="70149" y="700"/>
                  </a:cubicBezTo>
                  <a:cubicBezTo>
                    <a:pt x="64455" y="700"/>
                    <a:pt x="50335" y="85"/>
                    <a:pt x="44641" y="85"/>
                  </a:cubicBezTo>
                  <a:cubicBezTo>
                    <a:pt x="43275" y="85"/>
                    <a:pt x="40542" y="85"/>
                    <a:pt x="40542" y="4184"/>
                  </a:cubicBezTo>
                  <a:cubicBezTo>
                    <a:pt x="40542" y="6439"/>
                    <a:pt x="42819" y="6439"/>
                    <a:pt x="45780" y="6439"/>
                  </a:cubicBezTo>
                  <a:cubicBezTo>
                    <a:pt x="59445" y="6439"/>
                    <a:pt x="60811" y="8488"/>
                    <a:pt x="62861" y="12998"/>
                  </a:cubicBezTo>
                  <a:lnTo>
                    <a:pt x="89735" y="70185"/>
                  </a:lnTo>
                  <a:lnTo>
                    <a:pt x="41681" y="116713"/>
                  </a:lnTo>
                  <a:lnTo>
                    <a:pt x="38720" y="118968"/>
                  </a:lnTo>
                  <a:cubicBezTo>
                    <a:pt x="27560" y="129832"/>
                    <a:pt x="16856" y="133111"/>
                    <a:pt x="5241" y="133726"/>
                  </a:cubicBezTo>
                  <a:cubicBezTo>
                    <a:pt x="2281" y="133931"/>
                    <a:pt x="231" y="133931"/>
                    <a:pt x="231" y="137825"/>
                  </a:cubicBezTo>
                  <a:cubicBezTo>
                    <a:pt x="231" y="138030"/>
                    <a:pt x="231" y="140080"/>
                    <a:pt x="3192" y="140080"/>
                  </a:cubicBezTo>
                  <a:cubicBezTo>
                    <a:pt x="10024" y="140080"/>
                    <a:pt x="17540" y="139465"/>
                    <a:pt x="24600" y="139465"/>
                  </a:cubicBezTo>
                  <a:cubicBezTo>
                    <a:pt x="33026" y="139465"/>
                    <a:pt x="41908" y="140080"/>
                    <a:pt x="50107" y="140080"/>
                  </a:cubicBezTo>
                  <a:cubicBezTo>
                    <a:pt x="51474" y="140080"/>
                    <a:pt x="54207" y="140080"/>
                    <a:pt x="54207" y="135981"/>
                  </a:cubicBezTo>
                  <a:cubicBezTo>
                    <a:pt x="54207" y="133931"/>
                    <a:pt x="51929" y="133726"/>
                    <a:pt x="51474" y="133726"/>
                  </a:cubicBezTo>
                  <a:cubicBezTo>
                    <a:pt x="49424" y="133521"/>
                    <a:pt x="42364" y="133111"/>
                    <a:pt x="42364" y="127372"/>
                  </a:cubicBezTo>
                  <a:cubicBezTo>
                    <a:pt x="42364" y="124092"/>
                    <a:pt x="45780" y="120813"/>
                    <a:pt x="48513" y="118148"/>
                  </a:cubicBezTo>
                  <a:lnTo>
                    <a:pt x="71743" y="96011"/>
                  </a:lnTo>
                  <a:lnTo>
                    <a:pt x="92240" y="75924"/>
                  </a:lnTo>
                  <a:lnTo>
                    <a:pt x="115243" y="124912"/>
                  </a:lnTo>
                  <a:cubicBezTo>
                    <a:pt x="116154" y="127167"/>
                    <a:pt x="116381" y="127372"/>
                    <a:pt x="116381" y="127782"/>
                  </a:cubicBezTo>
                  <a:cubicBezTo>
                    <a:pt x="116381" y="129422"/>
                    <a:pt x="112054" y="132906"/>
                    <a:pt x="103172" y="133726"/>
                  </a:cubicBezTo>
                  <a:cubicBezTo>
                    <a:pt x="100667" y="133931"/>
                    <a:pt x="98617" y="134136"/>
                    <a:pt x="98617" y="137620"/>
                  </a:cubicBezTo>
                  <a:cubicBezTo>
                    <a:pt x="98617" y="140080"/>
                    <a:pt x="101122" y="140080"/>
                    <a:pt x="102033" y="140080"/>
                  </a:cubicBezTo>
                  <a:cubicBezTo>
                    <a:pt x="108410" y="140080"/>
                    <a:pt x="124352" y="139465"/>
                    <a:pt x="130729" y="139465"/>
                  </a:cubicBezTo>
                  <a:cubicBezTo>
                    <a:pt x="136423" y="139465"/>
                    <a:pt x="150316" y="140080"/>
                    <a:pt x="156009" y="140080"/>
                  </a:cubicBezTo>
                  <a:cubicBezTo>
                    <a:pt x="157603" y="140080"/>
                    <a:pt x="160336" y="140080"/>
                    <a:pt x="160336" y="136186"/>
                  </a:cubicBezTo>
                  <a:cubicBezTo>
                    <a:pt x="160336" y="133726"/>
                    <a:pt x="158059" y="133726"/>
                    <a:pt x="156237" y="133726"/>
                  </a:cubicBezTo>
                  <a:cubicBezTo>
                    <a:pt x="140978" y="133521"/>
                    <a:pt x="140522" y="132906"/>
                    <a:pt x="136651" y="124707"/>
                  </a:cubicBezTo>
                  <a:cubicBezTo>
                    <a:pt x="127769" y="105645"/>
                    <a:pt x="112510" y="73669"/>
                    <a:pt x="107272" y="61371"/>
                  </a:cubicBezTo>
                  <a:cubicBezTo>
                    <a:pt x="122758" y="47023"/>
                    <a:pt x="146672" y="22632"/>
                    <a:pt x="153959" y="16892"/>
                  </a:cubicBezTo>
                  <a:cubicBezTo>
                    <a:pt x="160564" y="11973"/>
                    <a:pt x="169218" y="7054"/>
                    <a:pt x="182883" y="6439"/>
                  </a:cubicBezTo>
                  <a:cubicBezTo>
                    <a:pt x="185844" y="6234"/>
                    <a:pt x="187894" y="6234"/>
                    <a:pt x="187894" y="2339"/>
                  </a:cubicBezTo>
                  <a:cubicBezTo>
                    <a:pt x="187894" y="2134"/>
                    <a:pt x="187894" y="85"/>
                    <a:pt x="184933" y="85"/>
                  </a:cubicBezTo>
                  <a:cubicBezTo>
                    <a:pt x="178101" y="85"/>
                    <a:pt x="170585" y="700"/>
                    <a:pt x="163525" y="700"/>
                  </a:cubicBezTo>
                  <a:cubicBezTo>
                    <a:pt x="155098" y="700"/>
                    <a:pt x="146444" y="85"/>
                    <a:pt x="138245" y="85"/>
                  </a:cubicBezTo>
                  <a:cubicBezTo>
                    <a:pt x="136878" y="85"/>
                    <a:pt x="133918" y="85"/>
                    <a:pt x="133918" y="4184"/>
                  </a:cubicBezTo>
                  <a:cubicBezTo>
                    <a:pt x="133918" y="5619"/>
                    <a:pt x="135057" y="6234"/>
                    <a:pt x="136651" y="6439"/>
                  </a:cubicBezTo>
                  <a:cubicBezTo>
                    <a:pt x="138700" y="6644"/>
                    <a:pt x="145761" y="7054"/>
                    <a:pt x="145761" y="12793"/>
                  </a:cubicBezTo>
                  <a:cubicBezTo>
                    <a:pt x="145761" y="15662"/>
                    <a:pt x="143255" y="18327"/>
                    <a:pt x="141433" y="20172"/>
                  </a:cubicBezTo>
                  <a:lnTo>
                    <a:pt x="104539" y="55837"/>
                  </a:ln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5" name="Freeform 704">
              <a:extLst>
                <a:ext uri="{FF2B5EF4-FFF2-40B4-BE49-F238E27FC236}">
                  <a16:creationId xmlns:a16="http://schemas.microsoft.com/office/drawing/2014/main" id="{FE7465D3-BF08-0C41-EE8C-EB278756B876}"/>
                </a:ext>
              </a:extLst>
            </p:cNvPr>
            <p:cNvSpPr/>
            <p:nvPr>
              <p:custDataLst>
                <p:tags r:id="rId333"/>
              </p:custDataLst>
            </p:nvPr>
          </p:nvSpPr>
          <p:spPr>
            <a:xfrm>
              <a:off x="6543471" y="5784832"/>
              <a:ext cx="119088" cy="96992"/>
            </a:xfrm>
            <a:custGeom>
              <a:avLst/>
              <a:gdLst>
                <a:gd name="csX0" fmla="*/ 70863 w 119088"/>
                <a:gd name="csY0" fmla="*/ 10273 h 96992"/>
                <a:gd name="csX1" fmla="*/ 75805 w 119088"/>
                <a:gd name="csY1" fmla="*/ 5395 h 96992"/>
                <a:gd name="csX2" fmla="*/ 85371 w 119088"/>
                <a:gd name="csY2" fmla="*/ 5251 h 96992"/>
                <a:gd name="csX3" fmla="*/ 103226 w 119088"/>
                <a:gd name="csY3" fmla="*/ 6399 h 96992"/>
                <a:gd name="csX4" fmla="*/ 110719 w 119088"/>
                <a:gd name="csY4" fmla="*/ 17734 h 96992"/>
                <a:gd name="csX5" fmla="*/ 109603 w 119088"/>
                <a:gd name="csY5" fmla="*/ 29356 h 96992"/>
                <a:gd name="csX6" fmla="*/ 109284 w 119088"/>
                <a:gd name="csY6" fmla="*/ 30934 h 96992"/>
                <a:gd name="csX7" fmla="*/ 111994 w 119088"/>
                <a:gd name="csY7" fmla="*/ 33087 h 96992"/>
                <a:gd name="csX8" fmla="*/ 115023 w 119088"/>
                <a:gd name="csY8" fmla="*/ 29500 h 96992"/>
                <a:gd name="csX9" fmla="*/ 119328 w 119088"/>
                <a:gd name="csY9" fmla="*/ 2095 h 96992"/>
                <a:gd name="csX10" fmla="*/ 114545 w 119088"/>
                <a:gd name="csY10" fmla="*/ 86 h 96992"/>
                <a:gd name="csX11" fmla="*/ 16500 w 119088"/>
                <a:gd name="csY11" fmla="*/ 86 h 96992"/>
                <a:gd name="csX12" fmla="*/ 11080 w 119088"/>
                <a:gd name="csY12" fmla="*/ 3099 h 96992"/>
                <a:gd name="csX13" fmla="*/ 1036 w 119088"/>
                <a:gd name="csY13" fmla="*/ 28495 h 96992"/>
                <a:gd name="csX14" fmla="*/ 239 w 119088"/>
                <a:gd name="csY14" fmla="*/ 31078 h 96992"/>
                <a:gd name="csX15" fmla="*/ 2949 w 119088"/>
                <a:gd name="csY15" fmla="*/ 33087 h 96992"/>
                <a:gd name="csX16" fmla="*/ 6297 w 119088"/>
                <a:gd name="csY16" fmla="*/ 29643 h 96992"/>
                <a:gd name="csX17" fmla="*/ 45037 w 119088"/>
                <a:gd name="csY17" fmla="*/ 5251 h 96992"/>
                <a:gd name="csX18" fmla="*/ 51733 w 119088"/>
                <a:gd name="csY18" fmla="*/ 5251 h 96992"/>
                <a:gd name="csX19" fmla="*/ 56675 w 119088"/>
                <a:gd name="csY19" fmla="*/ 6686 h 96992"/>
                <a:gd name="csX20" fmla="*/ 56037 w 119088"/>
                <a:gd name="csY20" fmla="*/ 9699 h 96992"/>
                <a:gd name="csX21" fmla="*/ 34993 w 119088"/>
                <a:gd name="csY21" fmla="*/ 85170 h 96992"/>
                <a:gd name="csX22" fmla="*/ 16341 w 119088"/>
                <a:gd name="csY22" fmla="*/ 91913 h 96992"/>
                <a:gd name="csX23" fmla="*/ 9167 w 119088"/>
                <a:gd name="csY23" fmla="*/ 95070 h 96992"/>
                <a:gd name="csX24" fmla="*/ 11877 w 119088"/>
                <a:gd name="csY24" fmla="*/ 97079 h 96992"/>
                <a:gd name="csX25" fmla="*/ 25587 w 119088"/>
                <a:gd name="csY25" fmla="*/ 96648 h 96992"/>
                <a:gd name="csX26" fmla="*/ 39298 w 119088"/>
                <a:gd name="csY26" fmla="*/ 96505 h 96992"/>
                <a:gd name="csX27" fmla="*/ 53646 w 119088"/>
                <a:gd name="csY27" fmla="*/ 96648 h 96992"/>
                <a:gd name="csX28" fmla="*/ 67037 w 119088"/>
                <a:gd name="csY28" fmla="*/ 97079 h 96992"/>
                <a:gd name="csX29" fmla="*/ 70704 w 119088"/>
                <a:gd name="csY29" fmla="*/ 93922 h 96992"/>
                <a:gd name="csX30" fmla="*/ 64167 w 119088"/>
                <a:gd name="csY30" fmla="*/ 91913 h 96992"/>
                <a:gd name="csX31" fmla="*/ 54921 w 119088"/>
                <a:gd name="csY31" fmla="*/ 91626 h 96992"/>
                <a:gd name="csX32" fmla="*/ 49182 w 119088"/>
                <a:gd name="csY32" fmla="*/ 88900 h 96992"/>
                <a:gd name="csX33" fmla="*/ 49819 w 119088"/>
                <a:gd name="csY33" fmla="*/ 85600 h 96992"/>
                <a:gd name="csX34" fmla="*/ 70863 w 119088"/>
                <a:gd name="csY34" fmla="*/ 10273 h 969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19088" h="96992">
                  <a:moveTo>
                    <a:pt x="70863" y="10273"/>
                  </a:moveTo>
                  <a:cubicBezTo>
                    <a:pt x="71979" y="6112"/>
                    <a:pt x="72298" y="5682"/>
                    <a:pt x="75805" y="5395"/>
                  </a:cubicBezTo>
                  <a:cubicBezTo>
                    <a:pt x="76602" y="5251"/>
                    <a:pt x="82182" y="5251"/>
                    <a:pt x="85371" y="5251"/>
                  </a:cubicBezTo>
                  <a:cubicBezTo>
                    <a:pt x="95095" y="5251"/>
                    <a:pt x="99240" y="5251"/>
                    <a:pt x="103226" y="6399"/>
                  </a:cubicBezTo>
                  <a:cubicBezTo>
                    <a:pt x="110400" y="8408"/>
                    <a:pt x="110719" y="12569"/>
                    <a:pt x="110719" y="17734"/>
                  </a:cubicBezTo>
                  <a:cubicBezTo>
                    <a:pt x="110719" y="20030"/>
                    <a:pt x="110719" y="21895"/>
                    <a:pt x="109603" y="29356"/>
                  </a:cubicBezTo>
                  <a:lnTo>
                    <a:pt x="109284" y="30934"/>
                  </a:lnTo>
                  <a:cubicBezTo>
                    <a:pt x="109284" y="32369"/>
                    <a:pt x="110400" y="33087"/>
                    <a:pt x="111994" y="33087"/>
                  </a:cubicBezTo>
                  <a:cubicBezTo>
                    <a:pt x="114385" y="33087"/>
                    <a:pt x="114704" y="31795"/>
                    <a:pt x="115023" y="29500"/>
                  </a:cubicBezTo>
                  <a:lnTo>
                    <a:pt x="119328" y="2095"/>
                  </a:lnTo>
                  <a:cubicBezTo>
                    <a:pt x="119328" y="86"/>
                    <a:pt x="117414" y="86"/>
                    <a:pt x="114545" y="86"/>
                  </a:cubicBezTo>
                  <a:lnTo>
                    <a:pt x="16500" y="86"/>
                  </a:lnTo>
                  <a:cubicBezTo>
                    <a:pt x="12515" y="86"/>
                    <a:pt x="12196" y="86"/>
                    <a:pt x="11080" y="3099"/>
                  </a:cubicBezTo>
                  <a:lnTo>
                    <a:pt x="1036" y="28495"/>
                  </a:lnTo>
                  <a:cubicBezTo>
                    <a:pt x="877" y="29069"/>
                    <a:pt x="239" y="30360"/>
                    <a:pt x="239" y="31078"/>
                  </a:cubicBezTo>
                  <a:cubicBezTo>
                    <a:pt x="239" y="31652"/>
                    <a:pt x="558" y="33087"/>
                    <a:pt x="2949" y="33087"/>
                  </a:cubicBezTo>
                  <a:cubicBezTo>
                    <a:pt x="5022" y="33087"/>
                    <a:pt x="5341" y="32369"/>
                    <a:pt x="6297" y="29643"/>
                  </a:cubicBezTo>
                  <a:cubicBezTo>
                    <a:pt x="15544" y="6686"/>
                    <a:pt x="20805" y="5251"/>
                    <a:pt x="45037" y="5251"/>
                  </a:cubicBezTo>
                  <a:lnTo>
                    <a:pt x="51733" y="5251"/>
                  </a:lnTo>
                  <a:cubicBezTo>
                    <a:pt x="56515" y="5251"/>
                    <a:pt x="56675" y="5395"/>
                    <a:pt x="56675" y="6686"/>
                  </a:cubicBezTo>
                  <a:cubicBezTo>
                    <a:pt x="56675" y="6830"/>
                    <a:pt x="56675" y="7547"/>
                    <a:pt x="56037" y="9699"/>
                  </a:cubicBezTo>
                  <a:lnTo>
                    <a:pt x="34993" y="85170"/>
                  </a:lnTo>
                  <a:cubicBezTo>
                    <a:pt x="33558" y="90479"/>
                    <a:pt x="33080" y="91913"/>
                    <a:pt x="16341" y="91913"/>
                  </a:cubicBezTo>
                  <a:cubicBezTo>
                    <a:pt x="10602" y="91913"/>
                    <a:pt x="9167" y="91913"/>
                    <a:pt x="9167" y="95070"/>
                  </a:cubicBezTo>
                  <a:cubicBezTo>
                    <a:pt x="9167" y="95500"/>
                    <a:pt x="9486" y="97079"/>
                    <a:pt x="11877" y="97079"/>
                  </a:cubicBezTo>
                  <a:cubicBezTo>
                    <a:pt x="16341" y="97079"/>
                    <a:pt x="21123" y="96648"/>
                    <a:pt x="25587" y="96648"/>
                  </a:cubicBezTo>
                  <a:cubicBezTo>
                    <a:pt x="30051" y="96648"/>
                    <a:pt x="34834" y="96505"/>
                    <a:pt x="39298" y="96505"/>
                  </a:cubicBezTo>
                  <a:cubicBezTo>
                    <a:pt x="43761" y="96505"/>
                    <a:pt x="49182" y="96505"/>
                    <a:pt x="53646" y="96648"/>
                  </a:cubicBezTo>
                  <a:cubicBezTo>
                    <a:pt x="57950" y="96792"/>
                    <a:pt x="62733" y="97079"/>
                    <a:pt x="67037" y="97079"/>
                  </a:cubicBezTo>
                  <a:cubicBezTo>
                    <a:pt x="68312" y="97079"/>
                    <a:pt x="70704" y="97079"/>
                    <a:pt x="70704" y="93922"/>
                  </a:cubicBezTo>
                  <a:cubicBezTo>
                    <a:pt x="70704" y="91913"/>
                    <a:pt x="69110" y="91913"/>
                    <a:pt x="64167" y="91913"/>
                  </a:cubicBezTo>
                  <a:cubicBezTo>
                    <a:pt x="61138" y="91913"/>
                    <a:pt x="57950" y="91770"/>
                    <a:pt x="54921" y="91626"/>
                  </a:cubicBezTo>
                  <a:cubicBezTo>
                    <a:pt x="49501" y="91196"/>
                    <a:pt x="49182" y="90622"/>
                    <a:pt x="49182" y="88900"/>
                  </a:cubicBezTo>
                  <a:cubicBezTo>
                    <a:pt x="49182" y="87896"/>
                    <a:pt x="49182" y="87609"/>
                    <a:pt x="49819" y="85600"/>
                  </a:cubicBezTo>
                  <a:lnTo>
                    <a:pt x="70863" y="10273"/>
                  </a:ln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6" name="Freeform 705">
              <a:extLst>
                <a:ext uri="{FF2B5EF4-FFF2-40B4-BE49-F238E27FC236}">
                  <a16:creationId xmlns:a16="http://schemas.microsoft.com/office/drawing/2014/main" id="{E18970F9-E483-C4D1-4339-A2EA04D4B187}"/>
                </a:ext>
              </a:extLst>
            </p:cNvPr>
            <p:cNvSpPr/>
            <p:nvPr>
              <p:custDataLst>
                <p:tags r:id="rId334"/>
              </p:custDataLst>
            </p:nvPr>
          </p:nvSpPr>
          <p:spPr>
            <a:xfrm>
              <a:off x="6693070" y="5697351"/>
              <a:ext cx="52837" cy="204971"/>
            </a:xfrm>
            <a:custGeom>
              <a:avLst/>
              <a:gdLst>
                <a:gd name="csX0" fmla="*/ 53083 w 52837"/>
                <a:gd name="csY0" fmla="*/ 102570 h 204971"/>
                <a:gd name="csX1" fmla="*/ 38051 w 52837"/>
                <a:gd name="csY1" fmla="*/ 38619 h 204971"/>
                <a:gd name="csX2" fmla="*/ 2523 w 52837"/>
                <a:gd name="csY2" fmla="*/ 85 h 204971"/>
                <a:gd name="csX3" fmla="*/ 245 w 52837"/>
                <a:gd name="csY3" fmla="*/ 2134 h 204971"/>
                <a:gd name="csX4" fmla="*/ 4573 w 52837"/>
                <a:gd name="csY4" fmla="*/ 6849 h 204971"/>
                <a:gd name="csX5" fmla="*/ 39873 w 52837"/>
                <a:gd name="csY5" fmla="*/ 102570 h 204971"/>
                <a:gd name="csX6" fmla="*/ 3206 w 52837"/>
                <a:gd name="csY6" fmla="*/ 199522 h 204971"/>
                <a:gd name="csX7" fmla="*/ 245 w 52837"/>
                <a:gd name="csY7" fmla="*/ 203006 h 204971"/>
                <a:gd name="csX8" fmla="*/ 2523 w 52837"/>
                <a:gd name="csY8" fmla="*/ 205056 h 204971"/>
                <a:gd name="csX9" fmla="*/ 38735 w 52837"/>
                <a:gd name="csY9" fmla="*/ 165087 h 204971"/>
                <a:gd name="csX10" fmla="*/ 53083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3" y="102570"/>
                  </a:moveTo>
                  <a:cubicBezTo>
                    <a:pt x="53083" y="86583"/>
                    <a:pt x="50577" y="61781"/>
                    <a:pt x="38051" y="38619"/>
                  </a:cubicBezTo>
                  <a:cubicBezTo>
                    <a:pt x="24387" y="13408"/>
                    <a:pt x="4800" y="85"/>
                    <a:pt x="2523" y="85"/>
                  </a:cubicBezTo>
                  <a:cubicBezTo>
                    <a:pt x="1156" y="85"/>
                    <a:pt x="245" y="905"/>
                    <a:pt x="245" y="2134"/>
                  </a:cubicBezTo>
                  <a:cubicBezTo>
                    <a:pt x="245" y="2749"/>
                    <a:pt x="245" y="3159"/>
                    <a:pt x="4573" y="6849"/>
                  </a:cubicBezTo>
                  <a:cubicBezTo>
                    <a:pt x="26892" y="27141"/>
                    <a:pt x="39873" y="59731"/>
                    <a:pt x="39873" y="102570"/>
                  </a:cubicBezTo>
                  <a:cubicBezTo>
                    <a:pt x="39873" y="137620"/>
                    <a:pt x="31447" y="173695"/>
                    <a:pt x="3206" y="199522"/>
                  </a:cubicBezTo>
                  <a:cubicBezTo>
                    <a:pt x="245" y="201981"/>
                    <a:pt x="245" y="202391"/>
                    <a:pt x="245" y="203006"/>
                  </a:cubicBezTo>
                  <a:cubicBezTo>
                    <a:pt x="245" y="204236"/>
                    <a:pt x="1156" y="205056"/>
                    <a:pt x="2523" y="205056"/>
                  </a:cubicBezTo>
                  <a:cubicBezTo>
                    <a:pt x="4800" y="205056"/>
                    <a:pt x="25298" y="191118"/>
                    <a:pt x="38735" y="165087"/>
                  </a:cubicBezTo>
                  <a:cubicBezTo>
                    <a:pt x="50350" y="142540"/>
                    <a:pt x="53083" y="119788"/>
                    <a:pt x="53083" y="102570"/>
                  </a:cubicBez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EF995457-FD41-68F4-D177-3642C26C278F}"/>
              </a:ext>
            </a:extLst>
          </p:cNvPr>
          <p:cNvSpPr txBox="1"/>
          <p:nvPr/>
        </p:nvSpPr>
        <p:spPr>
          <a:xfrm>
            <a:off x="5169123" y="2067400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Mutual</a:t>
            </a:r>
            <a:r>
              <a:rPr lang="it-IT" sz="1600" dirty="0">
                <a:latin typeface="Montserrat" pitchFamily="2" charset="77"/>
              </a:rPr>
              <a:t> Information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72988BC3-C2BB-C7D8-24F0-0FEC6E4403D0}"/>
              </a:ext>
            </a:extLst>
          </p:cNvPr>
          <p:cNvSpPr txBox="1"/>
          <p:nvPr/>
        </p:nvSpPr>
        <p:spPr>
          <a:xfrm>
            <a:off x="5169123" y="720836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Shannon </a:t>
            </a:r>
            <a:r>
              <a:rPr lang="it-IT" sz="1600" dirty="0" err="1">
                <a:latin typeface="Montserrat" pitchFamily="2" charset="77"/>
              </a:rPr>
              <a:t>Entropy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" name="TextBox 1606">
            <a:extLst>
              <a:ext uri="{FF2B5EF4-FFF2-40B4-BE49-F238E27FC236}">
                <a16:creationId xmlns:a16="http://schemas.microsoft.com/office/drawing/2014/main" id="{F720ABB3-4B40-7347-FFD4-7D8772D6CF98}"/>
              </a:ext>
            </a:extLst>
          </p:cNvPr>
          <p:cNvSpPr txBox="1"/>
          <p:nvPr/>
        </p:nvSpPr>
        <p:spPr>
          <a:xfrm>
            <a:off x="5169123" y="3429000"/>
            <a:ext cx="44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Multivariate </a:t>
            </a:r>
            <a:r>
              <a:rPr lang="it-IT" sz="1600" dirty="0" err="1">
                <a:latin typeface="Montserrat" pitchFamily="2" charset="77"/>
              </a:rPr>
              <a:t>Mutual</a:t>
            </a:r>
            <a:r>
              <a:rPr lang="it-IT" sz="1600" dirty="0">
                <a:latin typeface="Montserrat" pitchFamily="2" charset="77"/>
              </a:rPr>
              <a:t> Information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9" name="Group 2068" descr="\documentclass{article}&#10;\usepackage{amsmath}&#10;\pagestyle{empty}&#10;\begin{document}&#10;&#10;$I(X_{S_1},X_{S_2};X_{T})=&#10;U(X_{S_1};X_T)+U(X_{S_2};X_T)+R(X_{S_1},X_{S_2};X_{T})+S(X_{S_1},X_{S_2};X_{T})&#10;$&#10;&#10;&#10;&#10;\end{document}" title="IguanaTex Vector Display">
            <a:extLst>
              <a:ext uri="{FF2B5EF4-FFF2-40B4-BE49-F238E27FC236}">
                <a16:creationId xmlns:a16="http://schemas.microsoft.com/office/drawing/2014/main" id="{388E996A-6849-8167-B08B-DD3F4A91DCD2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924300" y="4000500"/>
            <a:ext cx="7244823" cy="182196"/>
            <a:chOff x="5480631" y="5011692"/>
            <a:chExt cx="7244823" cy="18219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532081-21E2-258B-B63D-410C190D94EC}"/>
                </a:ext>
              </a:extLst>
            </p:cNvPr>
            <p:cNvSpPr/>
            <p:nvPr>
              <p:custDataLst>
                <p:tags r:id="rId269"/>
              </p:custDataLst>
            </p:nvPr>
          </p:nvSpPr>
          <p:spPr>
            <a:xfrm>
              <a:off x="5480631" y="5023899"/>
              <a:ext cx="93469" cy="124440"/>
            </a:xfrm>
            <a:custGeom>
              <a:avLst/>
              <a:gdLst>
                <a:gd name="csX0" fmla="*/ 68715 w 93469"/>
                <a:gd name="csY0" fmla="*/ 14092 h 124440"/>
                <a:gd name="csX1" fmla="*/ 87086 w 93469"/>
                <a:gd name="csY1" fmla="*/ 5711 h 124440"/>
                <a:gd name="csX2" fmla="*/ 93546 w 93469"/>
                <a:gd name="csY2" fmla="*/ 2249 h 124440"/>
                <a:gd name="csX3" fmla="*/ 90518 w 93469"/>
                <a:gd name="csY3" fmla="*/ 63 h 124440"/>
                <a:gd name="csX4" fmla="*/ 63870 w 93469"/>
                <a:gd name="csY4" fmla="*/ 609 h 124440"/>
                <a:gd name="csX5" fmla="*/ 37020 w 93469"/>
                <a:gd name="csY5" fmla="*/ 63 h 124440"/>
                <a:gd name="csX6" fmla="*/ 32983 w 93469"/>
                <a:gd name="csY6" fmla="*/ 3707 h 124440"/>
                <a:gd name="csX7" fmla="*/ 38635 w 93469"/>
                <a:gd name="csY7" fmla="*/ 5711 h 124440"/>
                <a:gd name="csX8" fmla="*/ 52565 w 93469"/>
                <a:gd name="csY8" fmla="*/ 9173 h 124440"/>
                <a:gd name="csX9" fmla="*/ 52161 w 93469"/>
                <a:gd name="csY9" fmla="*/ 12088 h 124440"/>
                <a:gd name="csX10" fmla="*/ 24908 w 93469"/>
                <a:gd name="csY10" fmla="*/ 110292 h 124440"/>
                <a:gd name="csX11" fmla="*/ 6537 w 93469"/>
                <a:gd name="csY11" fmla="*/ 118855 h 124440"/>
                <a:gd name="csX12" fmla="*/ 77 w 93469"/>
                <a:gd name="csY12" fmla="*/ 122499 h 124440"/>
                <a:gd name="csX13" fmla="*/ 3105 w 93469"/>
                <a:gd name="csY13" fmla="*/ 124503 h 124440"/>
                <a:gd name="csX14" fmla="*/ 29551 w 93469"/>
                <a:gd name="csY14" fmla="*/ 123957 h 124440"/>
                <a:gd name="csX15" fmla="*/ 56602 w 93469"/>
                <a:gd name="csY15" fmla="*/ 124503 h 124440"/>
                <a:gd name="csX16" fmla="*/ 60640 w 93469"/>
                <a:gd name="csY16" fmla="*/ 121041 h 124440"/>
                <a:gd name="csX17" fmla="*/ 54583 w 93469"/>
                <a:gd name="csY17" fmla="*/ 118855 h 124440"/>
                <a:gd name="csX18" fmla="*/ 45903 w 93469"/>
                <a:gd name="csY18" fmla="*/ 118491 h 124440"/>
                <a:gd name="csX19" fmla="*/ 40856 w 93469"/>
                <a:gd name="csY19" fmla="*/ 115393 h 124440"/>
                <a:gd name="csX20" fmla="*/ 41663 w 93469"/>
                <a:gd name="csY20" fmla="*/ 111203 h 124440"/>
                <a:gd name="csX21" fmla="*/ 68715 w 93469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469" h="124440">
                  <a:moveTo>
                    <a:pt x="68715" y="14092"/>
                  </a:moveTo>
                  <a:cubicBezTo>
                    <a:pt x="70532" y="7533"/>
                    <a:pt x="71137" y="5711"/>
                    <a:pt x="87086" y="5711"/>
                  </a:cubicBezTo>
                  <a:cubicBezTo>
                    <a:pt x="91931" y="5711"/>
                    <a:pt x="93546" y="5711"/>
                    <a:pt x="93546" y="2249"/>
                  </a:cubicBezTo>
                  <a:cubicBezTo>
                    <a:pt x="93546" y="63"/>
                    <a:pt x="91325" y="63"/>
                    <a:pt x="90518" y="63"/>
                  </a:cubicBezTo>
                  <a:cubicBezTo>
                    <a:pt x="84663" y="63"/>
                    <a:pt x="69724" y="609"/>
                    <a:pt x="63870" y="609"/>
                  </a:cubicBezTo>
                  <a:cubicBezTo>
                    <a:pt x="57814" y="609"/>
                    <a:pt x="43076" y="63"/>
                    <a:pt x="37020" y="63"/>
                  </a:cubicBezTo>
                  <a:cubicBezTo>
                    <a:pt x="35607" y="63"/>
                    <a:pt x="32983" y="63"/>
                    <a:pt x="32983" y="3707"/>
                  </a:cubicBezTo>
                  <a:cubicBezTo>
                    <a:pt x="32983" y="5711"/>
                    <a:pt x="34800" y="5711"/>
                    <a:pt x="38635" y="5711"/>
                  </a:cubicBezTo>
                  <a:cubicBezTo>
                    <a:pt x="47114" y="5711"/>
                    <a:pt x="52565" y="5711"/>
                    <a:pt x="52565" y="9173"/>
                  </a:cubicBezTo>
                  <a:cubicBezTo>
                    <a:pt x="52565" y="10084"/>
                    <a:pt x="52565" y="10448"/>
                    <a:pt x="52161" y="12088"/>
                  </a:cubicBezTo>
                  <a:lnTo>
                    <a:pt x="24908" y="110292"/>
                  </a:lnTo>
                  <a:cubicBezTo>
                    <a:pt x="23091" y="117033"/>
                    <a:pt x="22485" y="118855"/>
                    <a:pt x="6537" y="118855"/>
                  </a:cubicBezTo>
                  <a:cubicBezTo>
                    <a:pt x="1894" y="118855"/>
                    <a:pt x="77" y="118855"/>
                    <a:pt x="77" y="122499"/>
                  </a:cubicBezTo>
                  <a:cubicBezTo>
                    <a:pt x="77" y="124503"/>
                    <a:pt x="2499" y="124503"/>
                    <a:pt x="3105" y="124503"/>
                  </a:cubicBezTo>
                  <a:cubicBezTo>
                    <a:pt x="8959" y="124503"/>
                    <a:pt x="23696" y="123957"/>
                    <a:pt x="29551" y="123957"/>
                  </a:cubicBezTo>
                  <a:cubicBezTo>
                    <a:pt x="35607" y="123957"/>
                    <a:pt x="50546" y="124503"/>
                    <a:pt x="56602" y="124503"/>
                  </a:cubicBezTo>
                  <a:cubicBezTo>
                    <a:pt x="58217" y="124503"/>
                    <a:pt x="60640" y="124503"/>
                    <a:pt x="60640" y="121041"/>
                  </a:cubicBezTo>
                  <a:cubicBezTo>
                    <a:pt x="60640" y="118855"/>
                    <a:pt x="59025" y="118855"/>
                    <a:pt x="54583" y="118855"/>
                  </a:cubicBezTo>
                  <a:cubicBezTo>
                    <a:pt x="50950" y="118855"/>
                    <a:pt x="49940" y="118855"/>
                    <a:pt x="45903" y="118491"/>
                  </a:cubicBezTo>
                  <a:cubicBezTo>
                    <a:pt x="41663" y="118126"/>
                    <a:pt x="40856" y="117397"/>
                    <a:pt x="40856" y="115393"/>
                  </a:cubicBezTo>
                  <a:cubicBezTo>
                    <a:pt x="40856" y="113936"/>
                    <a:pt x="41260" y="112478"/>
                    <a:pt x="41663" y="111203"/>
                  </a:cubicBezTo>
                  <a:lnTo>
                    <a:pt x="68715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2C5EB1-8D8C-3737-39E9-5F3F4FBC94AC}"/>
                </a:ext>
              </a:extLst>
            </p:cNvPr>
            <p:cNvSpPr/>
            <p:nvPr>
              <p:custDataLst>
                <p:tags r:id="rId270"/>
              </p:custDataLst>
            </p:nvPr>
          </p:nvSpPr>
          <p:spPr>
            <a:xfrm>
              <a:off x="5598336" y="5011692"/>
              <a:ext cx="46835" cy="182196"/>
            </a:xfrm>
            <a:custGeom>
              <a:avLst/>
              <a:gdLst>
                <a:gd name="csX0" fmla="*/ 46917 w 46835"/>
                <a:gd name="csY0" fmla="*/ 180438 h 182196"/>
                <a:gd name="csX1" fmla="*/ 43485 w 46835"/>
                <a:gd name="csY1" fmla="*/ 176429 h 182196"/>
                <a:gd name="csX2" fmla="*/ 11791 w 46835"/>
                <a:gd name="csY2" fmla="*/ 91161 h 182196"/>
                <a:gd name="csX3" fmla="*/ 44293 w 46835"/>
                <a:gd name="csY3" fmla="*/ 4982 h 182196"/>
                <a:gd name="csX4" fmla="*/ 46917 w 46835"/>
                <a:gd name="csY4" fmla="*/ 1885 h 182196"/>
                <a:gd name="csX5" fmla="*/ 44899 w 46835"/>
                <a:gd name="csY5" fmla="*/ 63 h 182196"/>
                <a:gd name="csX6" fmla="*/ 12800 w 46835"/>
                <a:gd name="csY6" fmla="*/ 35591 h 182196"/>
                <a:gd name="csX7" fmla="*/ 82 w 46835"/>
                <a:gd name="csY7" fmla="*/ 91161 h 182196"/>
                <a:gd name="csX8" fmla="*/ 13406 w 46835"/>
                <a:gd name="csY8" fmla="*/ 148007 h 182196"/>
                <a:gd name="csX9" fmla="*/ 44899 w 46835"/>
                <a:gd name="csY9" fmla="*/ 182260 h 182196"/>
                <a:gd name="csX10" fmla="*/ 46917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6917" y="180438"/>
                  </a:moveTo>
                  <a:cubicBezTo>
                    <a:pt x="46917" y="179891"/>
                    <a:pt x="46917" y="179527"/>
                    <a:pt x="43485" y="176429"/>
                  </a:cubicBezTo>
                  <a:cubicBezTo>
                    <a:pt x="18251" y="153472"/>
                    <a:pt x="11791" y="119037"/>
                    <a:pt x="11791" y="91161"/>
                  </a:cubicBezTo>
                  <a:cubicBezTo>
                    <a:pt x="11791" y="59459"/>
                    <a:pt x="19462" y="27757"/>
                    <a:pt x="44293" y="4982"/>
                  </a:cubicBezTo>
                  <a:cubicBezTo>
                    <a:pt x="46917" y="2796"/>
                    <a:pt x="46917" y="2431"/>
                    <a:pt x="46917" y="1885"/>
                  </a:cubicBezTo>
                  <a:cubicBezTo>
                    <a:pt x="46917" y="609"/>
                    <a:pt x="46110" y="63"/>
                    <a:pt x="44899" y="63"/>
                  </a:cubicBezTo>
                  <a:cubicBezTo>
                    <a:pt x="42880" y="63"/>
                    <a:pt x="24711" y="12452"/>
                    <a:pt x="12800" y="35591"/>
                  </a:cubicBezTo>
                  <a:cubicBezTo>
                    <a:pt x="2504" y="55633"/>
                    <a:pt x="82" y="75857"/>
                    <a:pt x="82" y="91161"/>
                  </a:cubicBezTo>
                  <a:cubicBezTo>
                    <a:pt x="82" y="105372"/>
                    <a:pt x="2303" y="127418"/>
                    <a:pt x="13406" y="148007"/>
                  </a:cubicBezTo>
                  <a:cubicBezTo>
                    <a:pt x="25518" y="170417"/>
                    <a:pt x="42880" y="182260"/>
                    <a:pt x="44899" y="182260"/>
                  </a:cubicBezTo>
                  <a:cubicBezTo>
                    <a:pt x="46110" y="182260"/>
                    <a:pt x="46917" y="181713"/>
                    <a:pt x="46917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6FC1478-128D-3E2A-A0BB-673D5547BFC3}"/>
                </a:ext>
              </a:extLst>
            </p:cNvPr>
            <p:cNvSpPr/>
            <p:nvPr>
              <p:custDataLst>
                <p:tags r:id="rId271"/>
              </p:custDataLst>
            </p:nvPr>
          </p:nvSpPr>
          <p:spPr>
            <a:xfrm>
              <a:off x="5662309" y="5023899"/>
              <a:ext cx="166346" cy="124440"/>
            </a:xfrm>
            <a:custGeom>
              <a:avLst/>
              <a:gdLst>
                <a:gd name="csX0" fmla="*/ 92545 w 166346"/>
                <a:gd name="csY0" fmla="*/ 49620 h 124440"/>
                <a:gd name="csX1" fmla="*/ 75588 w 166346"/>
                <a:gd name="csY1" fmla="*/ 13363 h 124440"/>
                <a:gd name="csX2" fmla="*/ 74578 w 166346"/>
                <a:gd name="csY2" fmla="*/ 10995 h 124440"/>
                <a:gd name="csX3" fmla="*/ 86489 w 166346"/>
                <a:gd name="csY3" fmla="*/ 5711 h 124440"/>
                <a:gd name="csX4" fmla="*/ 90527 w 166346"/>
                <a:gd name="csY4" fmla="*/ 2249 h 124440"/>
                <a:gd name="csX5" fmla="*/ 87498 w 166346"/>
                <a:gd name="csY5" fmla="*/ 63 h 124440"/>
                <a:gd name="csX6" fmla="*/ 62062 w 166346"/>
                <a:gd name="csY6" fmla="*/ 609 h 124440"/>
                <a:gd name="csX7" fmla="*/ 39452 w 166346"/>
                <a:gd name="csY7" fmla="*/ 63 h 124440"/>
                <a:gd name="csX8" fmla="*/ 35818 w 166346"/>
                <a:gd name="csY8" fmla="*/ 3707 h 124440"/>
                <a:gd name="csX9" fmla="*/ 40461 w 166346"/>
                <a:gd name="csY9" fmla="*/ 5711 h 124440"/>
                <a:gd name="csX10" fmla="*/ 55602 w 166346"/>
                <a:gd name="csY10" fmla="*/ 11541 h 124440"/>
                <a:gd name="csX11" fmla="*/ 79423 w 166346"/>
                <a:gd name="csY11" fmla="*/ 62374 h 124440"/>
                <a:gd name="csX12" fmla="*/ 36827 w 166346"/>
                <a:gd name="csY12" fmla="*/ 103733 h 124440"/>
                <a:gd name="csX13" fmla="*/ 34203 w 166346"/>
                <a:gd name="csY13" fmla="*/ 105737 h 124440"/>
                <a:gd name="csX14" fmla="*/ 4527 w 166346"/>
                <a:gd name="csY14" fmla="*/ 118855 h 124440"/>
                <a:gd name="csX15" fmla="*/ 86 w 166346"/>
                <a:gd name="csY15" fmla="*/ 122499 h 124440"/>
                <a:gd name="csX16" fmla="*/ 2710 w 166346"/>
                <a:gd name="csY16" fmla="*/ 124503 h 124440"/>
                <a:gd name="csX17" fmla="*/ 21687 w 166346"/>
                <a:gd name="csY17" fmla="*/ 123957 h 124440"/>
                <a:gd name="csX18" fmla="*/ 44297 w 166346"/>
                <a:gd name="csY18" fmla="*/ 124503 h 124440"/>
                <a:gd name="csX19" fmla="*/ 47931 w 166346"/>
                <a:gd name="csY19" fmla="*/ 120859 h 124440"/>
                <a:gd name="csX20" fmla="*/ 45508 w 166346"/>
                <a:gd name="csY20" fmla="*/ 118855 h 124440"/>
                <a:gd name="csX21" fmla="*/ 37433 w 166346"/>
                <a:gd name="csY21" fmla="*/ 113207 h 124440"/>
                <a:gd name="csX22" fmla="*/ 42884 w 166346"/>
                <a:gd name="csY22" fmla="*/ 105008 h 124440"/>
                <a:gd name="csX23" fmla="*/ 63475 w 166346"/>
                <a:gd name="csY23" fmla="*/ 85331 h 124440"/>
                <a:gd name="csX24" fmla="*/ 81644 w 166346"/>
                <a:gd name="csY24" fmla="*/ 67476 h 124440"/>
                <a:gd name="csX25" fmla="*/ 102034 w 166346"/>
                <a:gd name="csY25" fmla="*/ 111021 h 124440"/>
                <a:gd name="csX26" fmla="*/ 103043 w 166346"/>
                <a:gd name="csY26" fmla="*/ 113571 h 124440"/>
                <a:gd name="csX27" fmla="*/ 91334 w 166346"/>
                <a:gd name="csY27" fmla="*/ 118855 h 124440"/>
                <a:gd name="csX28" fmla="*/ 87297 w 166346"/>
                <a:gd name="csY28" fmla="*/ 122317 h 124440"/>
                <a:gd name="csX29" fmla="*/ 90325 w 166346"/>
                <a:gd name="csY29" fmla="*/ 124503 h 124440"/>
                <a:gd name="csX30" fmla="*/ 115761 w 166346"/>
                <a:gd name="csY30" fmla="*/ 123957 h 124440"/>
                <a:gd name="csX31" fmla="*/ 138170 w 166346"/>
                <a:gd name="csY31" fmla="*/ 124503 h 124440"/>
                <a:gd name="csX32" fmla="*/ 142005 w 166346"/>
                <a:gd name="csY32" fmla="*/ 121041 h 124440"/>
                <a:gd name="csX33" fmla="*/ 138371 w 166346"/>
                <a:gd name="csY33" fmla="*/ 118855 h 124440"/>
                <a:gd name="csX34" fmla="*/ 121010 w 166346"/>
                <a:gd name="csY34" fmla="*/ 110838 h 124440"/>
                <a:gd name="csX35" fmla="*/ 94968 w 166346"/>
                <a:gd name="csY35" fmla="*/ 54540 h 124440"/>
                <a:gd name="csX36" fmla="*/ 136353 w 166346"/>
                <a:gd name="csY36" fmla="*/ 15003 h 124440"/>
                <a:gd name="csX37" fmla="*/ 161991 w 166346"/>
                <a:gd name="csY37" fmla="*/ 5711 h 124440"/>
                <a:gd name="csX38" fmla="*/ 166432 w 166346"/>
                <a:gd name="csY38" fmla="*/ 2067 h 124440"/>
                <a:gd name="csX39" fmla="*/ 163808 w 166346"/>
                <a:gd name="csY39" fmla="*/ 63 h 124440"/>
                <a:gd name="csX40" fmla="*/ 144832 w 166346"/>
                <a:gd name="csY40" fmla="*/ 609 h 124440"/>
                <a:gd name="csX41" fmla="*/ 122423 w 166346"/>
                <a:gd name="csY41" fmla="*/ 63 h 124440"/>
                <a:gd name="csX42" fmla="*/ 118588 w 166346"/>
                <a:gd name="csY42" fmla="*/ 3707 h 124440"/>
                <a:gd name="csX43" fmla="*/ 121010 w 166346"/>
                <a:gd name="csY43" fmla="*/ 5711 h 124440"/>
                <a:gd name="csX44" fmla="*/ 129085 w 166346"/>
                <a:gd name="csY44" fmla="*/ 11359 h 124440"/>
                <a:gd name="csX45" fmla="*/ 125249 w 166346"/>
                <a:gd name="csY45" fmla="*/ 17918 h 124440"/>
                <a:gd name="csX46" fmla="*/ 9254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545" y="49620"/>
                  </a:moveTo>
                  <a:lnTo>
                    <a:pt x="75588" y="13363"/>
                  </a:lnTo>
                  <a:cubicBezTo>
                    <a:pt x="74982" y="11906"/>
                    <a:pt x="74578" y="11177"/>
                    <a:pt x="74578" y="10995"/>
                  </a:cubicBezTo>
                  <a:cubicBezTo>
                    <a:pt x="74578" y="9901"/>
                    <a:pt x="78010" y="6440"/>
                    <a:pt x="86489" y="5711"/>
                  </a:cubicBezTo>
                  <a:cubicBezTo>
                    <a:pt x="88508" y="5529"/>
                    <a:pt x="90527" y="5346"/>
                    <a:pt x="90527" y="2249"/>
                  </a:cubicBezTo>
                  <a:cubicBezTo>
                    <a:pt x="90527" y="63"/>
                    <a:pt x="88104" y="63"/>
                    <a:pt x="87498" y="63"/>
                  </a:cubicBezTo>
                  <a:cubicBezTo>
                    <a:pt x="79222" y="63"/>
                    <a:pt x="70541" y="609"/>
                    <a:pt x="62062" y="609"/>
                  </a:cubicBezTo>
                  <a:cubicBezTo>
                    <a:pt x="57015" y="609"/>
                    <a:pt x="44499" y="63"/>
                    <a:pt x="39452" y="63"/>
                  </a:cubicBezTo>
                  <a:cubicBezTo>
                    <a:pt x="38240" y="63"/>
                    <a:pt x="35818" y="63"/>
                    <a:pt x="35818" y="3707"/>
                  </a:cubicBezTo>
                  <a:cubicBezTo>
                    <a:pt x="35818" y="5711"/>
                    <a:pt x="37837" y="5711"/>
                    <a:pt x="40461" y="5711"/>
                  </a:cubicBezTo>
                  <a:cubicBezTo>
                    <a:pt x="52574" y="5711"/>
                    <a:pt x="53785" y="7533"/>
                    <a:pt x="55602" y="11541"/>
                  </a:cubicBezTo>
                  <a:lnTo>
                    <a:pt x="79423" y="62374"/>
                  </a:lnTo>
                  <a:lnTo>
                    <a:pt x="36827" y="103733"/>
                  </a:lnTo>
                  <a:lnTo>
                    <a:pt x="34203" y="105737"/>
                  </a:lnTo>
                  <a:cubicBezTo>
                    <a:pt x="24311" y="115393"/>
                    <a:pt x="14823" y="118308"/>
                    <a:pt x="4527" y="118855"/>
                  </a:cubicBezTo>
                  <a:cubicBezTo>
                    <a:pt x="1903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0" y="124503"/>
                  </a:cubicBezTo>
                  <a:cubicBezTo>
                    <a:pt x="8766" y="124503"/>
                    <a:pt x="15428" y="123957"/>
                    <a:pt x="21687" y="123957"/>
                  </a:cubicBezTo>
                  <a:cubicBezTo>
                    <a:pt x="29156" y="123957"/>
                    <a:pt x="37029" y="124503"/>
                    <a:pt x="44297" y="124503"/>
                  </a:cubicBezTo>
                  <a:cubicBezTo>
                    <a:pt x="45508" y="124503"/>
                    <a:pt x="47931" y="124503"/>
                    <a:pt x="47931" y="120859"/>
                  </a:cubicBezTo>
                  <a:cubicBezTo>
                    <a:pt x="47931" y="119037"/>
                    <a:pt x="45912" y="118855"/>
                    <a:pt x="45508" y="118855"/>
                  </a:cubicBezTo>
                  <a:cubicBezTo>
                    <a:pt x="43691" y="118673"/>
                    <a:pt x="37433" y="118308"/>
                    <a:pt x="37433" y="113207"/>
                  </a:cubicBezTo>
                  <a:cubicBezTo>
                    <a:pt x="37433" y="110292"/>
                    <a:pt x="40461" y="107377"/>
                    <a:pt x="42884" y="105008"/>
                  </a:cubicBezTo>
                  <a:lnTo>
                    <a:pt x="63475" y="85331"/>
                  </a:lnTo>
                  <a:lnTo>
                    <a:pt x="81644" y="67476"/>
                  </a:lnTo>
                  <a:lnTo>
                    <a:pt x="102034" y="111021"/>
                  </a:lnTo>
                  <a:cubicBezTo>
                    <a:pt x="102841" y="113025"/>
                    <a:pt x="103043" y="113207"/>
                    <a:pt x="103043" y="113571"/>
                  </a:cubicBezTo>
                  <a:cubicBezTo>
                    <a:pt x="103043" y="115029"/>
                    <a:pt x="99207" y="118126"/>
                    <a:pt x="91334" y="118855"/>
                  </a:cubicBezTo>
                  <a:cubicBezTo>
                    <a:pt x="89114" y="119037"/>
                    <a:pt x="87297" y="119219"/>
                    <a:pt x="87297" y="122317"/>
                  </a:cubicBezTo>
                  <a:cubicBezTo>
                    <a:pt x="87297" y="124503"/>
                    <a:pt x="89517" y="124503"/>
                    <a:pt x="90325" y="124503"/>
                  </a:cubicBezTo>
                  <a:cubicBezTo>
                    <a:pt x="95977" y="124503"/>
                    <a:pt x="110109" y="123957"/>
                    <a:pt x="115761" y="123957"/>
                  </a:cubicBezTo>
                  <a:cubicBezTo>
                    <a:pt x="120808" y="123957"/>
                    <a:pt x="133123" y="124503"/>
                    <a:pt x="138170" y="124503"/>
                  </a:cubicBezTo>
                  <a:cubicBezTo>
                    <a:pt x="139583" y="124503"/>
                    <a:pt x="142005" y="124503"/>
                    <a:pt x="142005" y="121041"/>
                  </a:cubicBezTo>
                  <a:cubicBezTo>
                    <a:pt x="142005" y="118855"/>
                    <a:pt x="139986" y="118855"/>
                    <a:pt x="138371" y="118855"/>
                  </a:cubicBezTo>
                  <a:cubicBezTo>
                    <a:pt x="124846" y="118673"/>
                    <a:pt x="124442" y="118126"/>
                    <a:pt x="121010" y="110838"/>
                  </a:cubicBezTo>
                  <a:cubicBezTo>
                    <a:pt x="113137" y="93894"/>
                    <a:pt x="99611" y="65471"/>
                    <a:pt x="94968" y="54540"/>
                  </a:cubicBezTo>
                  <a:cubicBezTo>
                    <a:pt x="108696" y="41786"/>
                    <a:pt x="129893" y="20104"/>
                    <a:pt x="136353" y="15003"/>
                  </a:cubicBezTo>
                  <a:cubicBezTo>
                    <a:pt x="142207" y="10630"/>
                    <a:pt x="149878" y="6257"/>
                    <a:pt x="161991" y="5711"/>
                  </a:cubicBezTo>
                  <a:cubicBezTo>
                    <a:pt x="164615" y="5529"/>
                    <a:pt x="166432" y="5529"/>
                    <a:pt x="166432" y="2067"/>
                  </a:cubicBezTo>
                  <a:cubicBezTo>
                    <a:pt x="166432" y="1885"/>
                    <a:pt x="166432" y="63"/>
                    <a:pt x="163808" y="63"/>
                  </a:cubicBezTo>
                  <a:cubicBezTo>
                    <a:pt x="157752" y="63"/>
                    <a:pt x="151090" y="609"/>
                    <a:pt x="144832" y="609"/>
                  </a:cubicBezTo>
                  <a:cubicBezTo>
                    <a:pt x="137362" y="609"/>
                    <a:pt x="129691" y="63"/>
                    <a:pt x="122423" y="63"/>
                  </a:cubicBezTo>
                  <a:cubicBezTo>
                    <a:pt x="121212" y="63"/>
                    <a:pt x="118588" y="63"/>
                    <a:pt x="118588" y="3707"/>
                  </a:cubicBezTo>
                  <a:cubicBezTo>
                    <a:pt x="118588" y="4982"/>
                    <a:pt x="119597" y="5529"/>
                    <a:pt x="121010" y="5711"/>
                  </a:cubicBezTo>
                  <a:cubicBezTo>
                    <a:pt x="122827" y="5893"/>
                    <a:pt x="129085" y="6257"/>
                    <a:pt x="129085" y="11359"/>
                  </a:cubicBezTo>
                  <a:cubicBezTo>
                    <a:pt x="129085" y="13910"/>
                    <a:pt x="126864" y="16278"/>
                    <a:pt x="125249" y="17918"/>
                  </a:cubicBezTo>
                  <a:lnTo>
                    <a:pt x="9254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C0CE06A-584F-A3D1-BBA7-4140D3C53D13}"/>
                </a:ext>
              </a:extLst>
            </p:cNvPr>
            <p:cNvSpPr/>
            <p:nvPr>
              <p:custDataLst>
                <p:tags r:id="rId272"/>
              </p:custDataLst>
            </p:nvPr>
          </p:nvSpPr>
          <p:spPr>
            <a:xfrm>
              <a:off x="5834707" y="5086009"/>
              <a:ext cx="89734" cy="92209"/>
            </a:xfrm>
            <a:custGeom>
              <a:avLst/>
              <a:gdLst>
                <a:gd name="csX0" fmla="*/ 89828 w 89734"/>
                <a:gd name="csY0" fmla="*/ 1722 h 92209"/>
                <a:gd name="csX1" fmla="*/ 87991 w 89734"/>
                <a:gd name="csY1" fmla="*/ 64 h 92209"/>
                <a:gd name="csX2" fmla="*/ 85165 w 89734"/>
                <a:gd name="csY2" fmla="*/ 1850 h 92209"/>
                <a:gd name="csX3" fmla="*/ 78241 w 89734"/>
                <a:gd name="csY3" fmla="*/ 9119 h 92209"/>
                <a:gd name="csX4" fmla="*/ 55348 w 89734"/>
                <a:gd name="csY4" fmla="*/ 64 h 92209"/>
                <a:gd name="csX5" fmla="*/ 17758 w 89734"/>
                <a:gd name="csY5" fmla="*/ 29270 h 92209"/>
                <a:gd name="csX6" fmla="*/ 22422 w 89734"/>
                <a:gd name="csY6" fmla="*/ 41004 h 92209"/>
                <a:gd name="csX7" fmla="*/ 42064 w 89734"/>
                <a:gd name="csY7" fmla="*/ 49294 h 92209"/>
                <a:gd name="csX8" fmla="*/ 54076 w 89734"/>
                <a:gd name="csY8" fmla="*/ 51845 h 92209"/>
                <a:gd name="csX9" fmla="*/ 67218 w 89734"/>
                <a:gd name="csY9" fmla="*/ 65236 h 92209"/>
                <a:gd name="csX10" fmla="*/ 39097 w 89734"/>
                <a:gd name="csY10" fmla="*/ 87683 h 92209"/>
                <a:gd name="csX11" fmla="*/ 11682 w 89734"/>
                <a:gd name="csY11" fmla="*/ 69572 h 92209"/>
                <a:gd name="csX12" fmla="*/ 12530 w 89734"/>
                <a:gd name="csY12" fmla="*/ 63195 h 92209"/>
                <a:gd name="csX13" fmla="*/ 12671 w 89734"/>
                <a:gd name="csY13" fmla="*/ 62430 h 92209"/>
                <a:gd name="csX14" fmla="*/ 10410 w 89734"/>
                <a:gd name="csY14" fmla="*/ 60772 h 92209"/>
                <a:gd name="csX15" fmla="*/ 7725 w 89734"/>
                <a:gd name="csY15" fmla="*/ 63323 h 92209"/>
                <a:gd name="csX16" fmla="*/ 518 w 89734"/>
                <a:gd name="csY16" fmla="*/ 88831 h 92209"/>
                <a:gd name="csX17" fmla="*/ 94 w 89734"/>
                <a:gd name="csY17" fmla="*/ 90744 h 92209"/>
                <a:gd name="csX18" fmla="*/ 2072 w 89734"/>
                <a:gd name="csY18" fmla="*/ 92274 h 92209"/>
                <a:gd name="csX19" fmla="*/ 4899 w 89734"/>
                <a:gd name="csY19" fmla="*/ 90489 h 92209"/>
                <a:gd name="csX20" fmla="*/ 11682 w 89734"/>
                <a:gd name="csY20" fmla="*/ 83346 h 92209"/>
                <a:gd name="csX21" fmla="*/ 38673 w 89734"/>
                <a:gd name="csY21" fmla="*/ 92274 h 92209"/>
                <a:gd name="csX22" fmla="*/ 77251 w 89734"/>
                <a:gd name="csY22" fmla="*/ 60645 h 92209"/>
                <a:gd name="csX23" fmla="*/ 71599 w 89734"/>
                <a:gd name="csY23" fmla="*/ 46998 h 92209"/>
                <a:gd name="csX24" fmla="*/ 46304 w 89734"/>
                <a:gd name="csY24" fmla="*/ 38071 h 92209"/>
                <a:gd name="csX25" fmla="*/ 37401 w 89734"/>
                <a:gd name="csY25" fmla="*/ 36030 h 92209"/>
                <a:gd name="csX26" fmla="*/ 27933 w 89734"/>
                <a:gd name="csY26" fmla="*/ 24424 h 92209"/>
                <a:gd name="csX27" fmla="*/ 55206 w 89734"/>
                <a:gd name="csY27" fmla="*/ 4145 h 92209"/>
                <a:gd name="csX28" fmla="*/ 77817 w 89734"/>
                <a:gd name="csY28" fmla="*/ 24041 h 92209"/>
                <a:gd name="csX29" fmla="*/ 77251 w 89734"/>
                <a:gd name="csY29" fmla="*/ 29781 h 92209"/>
                <a:gd name="csX30" fmla="*/ 79654 w 89734"/>
                <a:gd name="csY30" fmla="*/ 31566 h 92209"/>
                <a:gd name="csX31" fmla="*/ 82480 w 89734"/>
                <a:gd name="csY31" fmla="*/ 28760 h 92209"/>
                <a:gd name="csX32" fmla="*/ 89828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828" y="1722"/>
                  </a:moveTo>
                  <a:cubicBezTo>
                    <a:pt x="89828" y="1085"/>
                    <a:pt x="89404" y="64"/>
                    <a:pt x="87991" y="64"/>
                  </a:cubicBezTo>
                  <a:cubicBezTo>
                    <a:pt x="87143" y="64"/>
                    <a:pt x="87002" y="192"/>
                    <a:pt x="85165" y="1850"/>
                  </a:cubicBezTo>
                  <a:lnTo>
                    <a:pt x="78241" y="9119"/>
                  </a:lnTo>
                  <a:cubicBezTo>
                    <a:pt x="72871" y="2360"/>
                    <a:pt x="63968" y="64"/>
                    <a:pt x="55348" y="64"/>
                  </a:cubicBezTo>
                  <a:cubicBezTo>
                    <a:pt x="35422" y="64"/>
                    <a:pt x="17758" y="14604"/>
                    <a:pt x="17758" y="29270"/>
                  </a:cubicBezTo>
                  <a:cubicBezTo>
                    <a:pt x="17758" y="31183"/>
                    <a:pt x="18182" y="36285"/>
                    <a:pt x="22422" y="41004"/>
                  </a:cubicBezTo>
                  <a:cubicBezTo>
                    <a:pt x="27226" y="46105"/>
                    <a:pt x="32455" y="47253"/>
                    <a:pt x="42064" y="49294"/>
                  </a:cubicBezTo>
                  <a:cubicBezTo>
                    <a:pt x="44890" y="49932"/>
                    <a:pt x="51956" y="51334"/>
                    <a:pt x="54076" y="51845"/>
                  </a:cubicBezTo>
                  <a:cubicBezTo>
                    <a:pt x="58598" y="52865"/>
                    <a:pt x="67218" y="55671"/>
                    <a:pt x="67218" y="65236"/>
                  </a:cubicBezTo>
                  <a:cubicBezTo>
                    <a:pt x="67218" y="75567"/>
                    <a:pt x="55206" y="87683"/>
                    <a:pt x="39097" y="87683"/>
                  </a:cubicBezTo>
                  <a:cubicBezTo>
                    <a:pt x="26661" y="87683"/>
                    <a:pt x="11682" y="83729"/>
                    <a:pt x="11682" y="69572"/>
                  </a:cubicBezTo>
                  <a:cubicBezTo>
                    <a:pt x="11682" y="68297"/>
                    <a:pt x="11964" y="65491"/>
                    <a:pt x="12530" y="63195"/>
                  </a:cubicBezTo>
                  <a:cubicBezTo>
                    <a:pt x="12671" y="62685"/>
                    <a:pt x="12671" y="62558"/>
                    <a:pt x="12671" y="62430"/>
                  </a:cubicBezTo>
                  <a:cubicBezTo>
                    <a:pt x="12671" y="60772"/>
                    <a:pt x="10975" y="60772"/>
                    <a:pt x="10410" y="60772"/>
                  </a:cubicBezTo>
                  <a:cubicBezTo>
                    <a:pt x="8432" y="60772"/>
                    <a:pt x="8290" y="61027"/>
                    <a:pt x="7725" y="63323"/>
                  </a:cubicBezTo>
                  <a:lnTo>
                    <a:pt x="518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59" y="92274"/>
                    <a:pt x="2072" y="92274"/>
                  </a:cubicBezTo>
                  <a:cubicBezTo>
                    <a:pt x="2920" y="92274"/>
                    <a:pt x="3062" y="92147"/>
                    <a:pt x="4899" y="90489"/>
                  </a:cubicBezTo>
                  <a:cubicBezTo>
                    <a:pt x="6453" y="88958"/>
                    <a:pt x="10127" y="84877"/>
                    <a:pt x="11682" y="83346"/>
                  </a:cubicBezTo>
                  <a:cubicBezTo>
                    <a:pt x="19171" y="90744"/>
                    <a:pt x="30194" y="92274"/>
                    <a:pt x="38673" y="92274"/>
                  </a:cubicBezTo>
                  <a:cubicBezTo>
                    <a:pt x="60011" y="92274"/>
                    <a:pt x="77251" y="75694"/>
                    <a:pt x="77251" y="60645"/>
                  </a:cubicBezTo>
                  <a:cubicBezTo>
                    <a:pt x="77251" y="55033"/>
                    <a:pt x="74708" y="49932"/>
                    <a:pt x="71599" y="46998"/>
                  </a:cubicBezTo>
                  <a:cubicBezTo>
                    <a:pt x="66653" y="42407"/>
                    <a:pt x="64533" y="41897"/>
                    <a:pt x="46304" y="38071"/>
                  </a:cubicBezTo>
                  <a:cubicBezTo>
                    <a:pt x="43336" y="37433"/>
                    <a:pt x="38673" y="36413"/>
                    <a:pt x="37401" y="36030"/>
                  </a:cubicBezTo>
                  <a:cubicBezTo>
                    <a:pt x="33868" y="34882"/>
                    <a:pt x="27933" y="31694"/>
                    <a:pt x="27933" y="24424"/>
                  </a:cubicBezTo>
                  <a:cubicBezTo>
                    <a:pt x="27933" y="14348"/>
                    <a:pt x="40510" y="4145"/>
                    <a:pt x="55206" y="4145"/>
                  </a:cubicBezTo>
                  <a:cubicBezTo>
                    <a:pt x="70468" y="4145"/>
                    <a:pt x="77817" y="11925"/>
                    <a:pt x="77817" y="24041"/>
                  </a:cubicBezTo>
                  <a:cubicBezTo>
                    <a:pt x="77817" y="25699"/>
                    <a:pt x="77251" y="28633"/>
                    <a:pt x="77251" y="29781"/>
                  </a:cubicBezTo>
                  <a:cubicBezTo>
                    <a:pt x="77251" y="31566"/>
                    <a:pt x="78947" y="31566"/>
                    <a:pt x="79654" y="31566"/>
                  </a:cubicBezTo>
                  <a:cubicBezTo>
                    <a:pt x="81773" y="31566"/>
                    <a:pt x="81915" y="30928"/>
                    <a:pt x="82480" y="28760"/>
                  </a:cubicBezTo>
                  <a:lnTo>
                    <a:pt x="89828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452EE4-6658-AACD-3454-C0B21B1E7E33}"/>
                </a:ext>
              </a:extLst>
            </p:cNvPr>
            <p:cNvSpPr/>
            <p:nvPr>
              <p:custDataLst>
                <p:tags r:id="rId273"/>
              </p:custDataLst>
            </p:nvPr>
          </p:nvSpPr>
          <p:spPr>
            <a:xfrm>
              <a:off x="5937673" y="5133216"/>
              <a:ext cx="41485" cy="60671"/>
            </a:xfrm>
            <a:custGeom>
              <a:avLst/>
              <a:gdLst>
                <a:gd name="csX0" fmla="*/ 25838 w 41485"/>
                <a:gd name="csY0" fmla="*/ 2798 h 60671"/>
                <a:gd name="csX1" fmla="*/ 22204 w 41485"/>
                <a:gd name="csY1" fmla="*/ 65 h 60671"/>
                <a:gd name="csX2" fmla="*/ 1815 w 41485"/>
                <a:gd name="csY2" fmla="*/ 5896 h 60671"/>
                <a:gd name="csX3" fmla="*/ 99 w 41485"/>
                <a:gd name="csY3" fmla="*/ 5896 h 60671"/>
                <a:gd name="csX4" fmla="*/ 99 w 41485"/>
                <a:gd name="csY4" fmla="*/ 9904 h 60671"/>
                <a:gd name="csX5" fmla="*/ 1815 w 41485"/>
                <a:gd name="csY5" fmla="*/ 9904 h 60671"/>
                <a:gd name="csX6" fmla="*/ 16552 w 41485"/>
                <a:gd name="csY6" fmla="*/ 7353 h 60671"/>
                <a:gd name="csX7" fmla="*/ 16552 w 41485"/>
                <a:gd name="csY7" fmla="*/ 52902 h 60671"/>
                <a:gd name="csX8" fmla="*/ 5852 w 41485"/>
                <a:gd name="csY8" fmla="*/ 56728 h 60671"/>
                <a:gd name="csX9" fmla="*/ 805 w 41485"/>
                <a:gd name="csY9" fmla="*/ 56728 h 60671"/>
                <a:gd name="csX10" fmla="*/ 805 w 41485"/>
                <a:gd name="csY10" fmla="*/ 60737 h 60671"/>
                <a:gd name="csX11" fmla="*/ 21195 w 41485"/>
                <a:gd name="csY11" fmla="*/ 60372 h 60671"/>
                <a:gd name="csX12" fmla="*/ 41585 w 41485"/>
                <a:gd name="csY12" fmla="*/ 60737 h 60671"/>
                <a:gd name="csX13" fmla="*/ 41585 w 41485"/>
                <a:gd name="csY13" fmla="*/ 56728 h 60671"/>
                <a:gd name="csX14" fmla="*/ 36538 w 41485"/>
                <a:gd name="csY14" fmla="*/ 56728 h 60671"/>
                <a:gd name="csX15" fmla="*/ 25838 w 41485"/>
                <a:gd name="csY15" fmla="*/ 52902 h 60671"/>
                <a:gd name="csX16" fmla="*/ 25838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5838" y="2798"/>
                  </a:moveTo>
                  <a:cubicBezTo>
                    <a:pt x="25838" y="65"/>
                    <a:pt x="25535" y="65"/>
                    <a:pt x="22204" y="65"/>
                  </a:cubicBezTo>
                  <a:cubicBezTo>
                    <a:pt x="15038" y="5896"/>
                    <a:pt x="3834" y="5896"/>
                    <a:pt x="1815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15" y="9904"/>
                  </a:lnTo>
                  <a:cubicBezTo>
                    <a:pt x="4136" y="9904"/>
                    <a:pt x="10697" y="9631"/>
                    <a:pt x="16552" y="7353"/>
                  </a:cubicBezTo>
                  <a:lnTo>
                    <a:pt x="16552" y="52902"/>
                  </a:lnTo>
                  <a:cubicBezTo>
                    <a:pt x="16552" y="55726"/>
                    <a:pt x="16552" y="56728"/>
                    <a:pt x="5852" y="56728"/>
                  </a:cubicBezTo>
                  <a:lnTo>
                    <a:pt x="805" y="56728"/>
                  </a:lnTo>
                  <a:lnTo>
                    <a:pt x="805" y="60737"/>
                  </a:lnTo>
                  <a:cubicBezTo>
                    <a:pt x="6357" y="60372"/>
                    <a:pt x="15341" y="60372"/>
                    <a:pt x="21195" y="60372"/>
                  </a:cubicBezTo>
                  <a:cubicBezTo>
                    <a:pt x="27049" y="60372"/>
                    <a:pt x="36033" y="60372"/>
                    <a:pt x="41585" y="60737"/>
                  </a:cubicBezTo>
                  <a:lnTo>
                    <a:pt x="41585" y="56728"/>
                  </a:lnTo>
                  <a:lnTo>
                    <a:pt x="36538" y="56728"/>
                  </a:lnTo>
                  <a:cubicBezTo>
                    <a:pt x="25838" y="56728"/>
                    <a:pt x="25838" y="55726"/>
                    <a:pt x="25838" y="52902"/>
                  </a:cubicBezTo>
                  <a:lnTo>
                    <a:pt x="25838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A61CF17-38DF-43EE-D474-29414085C664}"/>
                </a:ext>
              </a:extLst>
            </p:cNvPr>
            <p:cNvSpPr/>
            <p:nvPr>
              <p:custDataLst>
                <p:tags r:id="rId274"/>
              </p:custDataLst>
            </p:nvPr>
          </p:nvSpPr>
          <p:spPr>
            <a:xfrm>
              <a:off x="6029483" y="5129026"/>
              <a:ext cx="23619" cy="54476"/>
            </a:xfrm>
            <a:custGeom>
              <a:avLst/>
              <a:gdLst>
                <a:gd name="csX0" fmla="*/ 23723 w 23619"/>
                <a:gd name="csY0" fmla="*/ 19193 h 54476"/>
                <a:gd name="csX1" fmla="*/ 10803 w 23619"/>
                <a:gd name="csY1" fmla="*/ 63 h 54476"/>
                <a:gd name="csX2" fmla="*/ 103 w 23619"/>
                <a:gd name="csY2" fmla="*/ 9719 h 54476"/>
                <a:gd name="csX3" fmla="*/ 10803 w 23619"/>
                <a:gd name="csY3" fmla="*/ 19376 h 54476"/>
                <a:gd name="csX4" fmla="*/ 17868 w 23619"/>
                <a:gd name="csY4" fmla="*/ 17007 h 54476"/>
                <a:gd name="csX5" fmla="*/ 18878 w 23619"/>
                <a:gd name="csY5" fmla="*/ 16460 h 54476"/>
                <a:gd name="csX6" fmla="*/ 19282 w 23619"/>
                <a:gd name="csY6" fmla="*/ 19193 h 54476"/>
                <a:gd name="csX7" fmla="*/ 5554 w 23619"/>
                <a:gd name="csY7" fmla="*/ 49620 h 54476"/>
                <a:gd name="csX8" fmla="*/ 3333 w 23619"/>
                <a:gd name="csY8" fmla="*/ 52535 h 54476"/>
                <a:gd name="csX9" fmla="*/ 5352 w 23619"/>
                <a:gd name="csY9" fmla="*/ 54540 h 54476"/>
                <a:gd name="csX10" fmla="*/ 23723 w 23619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19" h="54476">
                  <a:moveTo>
                    <a:pt x="23723" y="19193"/>
                  </a:moveTo>
                  <a:cubicBezTo>
                    <a:pt x="23723" y="7168"/>
                    <a:pt x="18676" y="63"/>
                    <a:pt x="10803" y="63"/>
                  </a:cubicBezTo>
                  <a:cubicBezTo>
                    <a:pt x="4141" y="63"/>
                    <a:pt x="103" y="4618"/>
                    <a:pt x="103" y="9719"/>
                  </a:cubicBezTo>
                  <a:cubicBezTo>
                    <a:pt x="103" y="14639"/>
                    <a:pt x="4141" y="19376"/>
                    <a:pt x="10803" y="19376"/>
                  </a:cubicBezTo>
                  <a:cubicBezTo>
                    <a:pt x="13225" y="19376"/>
                    <a:pt x="15850" y="18647"/>
                    <a:pt x="17868" y="17007"/>
                  </a:cubicBezTo>
                  <a:cubicBezTo>
                    <a:pt x="18474" y="16643"/>
                    <a:pt x="18676" y="16460"/>
                    <a:pt x="18878" y="16460"/>
                  </a:cubicBezTo>
                  <a:cubicBezTo>
                    <a:pt x="19080" y="16460"/>
                    <a:pt x="19282" y="16643"/>
                    <a:pt x="19282" y="19193"/>
                  </a:cubicBezTo>
                  <a:cubicBezTo>
                    <a:pt x="19282" y="32676"/>
                    <a:pt x="12216" y="43608"/>
                    <a:pt x="5554" y="49620"/>
                  </a:cubicBezTo>
                  <a:cubicBezTo>
                    <a:pt x="3333" y="51624"/>
                    <a:pt x="3333" y="51989"/>
                    <a:pt x="3333" y="52535"/>
                  </a:cubicBezTo>
                  <a:cubicBezTo>
                    <a:pt x="3333" y="53811"/>
                    <a:pt x="4343" y="54540"/>
                    <a:pt x="5352" y="54540"/>
                  </a:cubicBezTo>
                  <a:cubicBezTo>
                    <a:pt x="7573" y="54540"/>
                    <a:pt x="23723" y="40510"/>
                    <a:pt x="23723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FA50A40-1935-DB93-CE95-F7975BED280A}"/>
                </a:ext>
              </a:extLst>
            </p:cNvPr>
            <p:cNvSpPr/>
            <p:nvPr>
              <p:custDataLst>
                <p:tags r:id="rId275"/>
              </p:custDataLst>
            </p:nvPr>
          </p:nvSpPr>
          <p:spPr>
            <a:xfrm>
              <a:off x="6107295" y="5023899"/>
              <a:ext cx="166346" cy="124440"/>
            </a:xfrm>
            <a:custGeom>
              <a:avLst/>
              <a:gdLst>
                <a:gd name="csX0" fmla="*/ 92567 w 166346"/>
                <a:gd name="csY0" fmla="*/ 49620 h 124440"/>
                <a:gd name="csX1" fmla="*/ 75610 w 166346"/>
                <a:gd name="csY1" fmla="*/ 13363 h 124440"/>
                <a:gd name="csX2" fmla="*/ 74600 w 166346"/>
                <a:gd name="csY2" fmla="*/ 10995 h 124440"/>
                <a:gd name="csX3" fmla="*/ 86511 w 166346"/>
                <a:gd name="csY3" fmla="*/ 5711 h 124440"/>
                <a:gd name="csX4" fmla="*/ 90549 w 166346"/>
                <a:gd name="csY4" fmla="*/ 2249 h 124440"/>
                <a:gd name="csX5" fmla="*/ 87520 w 166346"/>
                <a:gd name="csY5" fmla="*/ 63 h 124440"/>
                <a:gd name="csX6" fmla="*/ 62084 w 166346"/>
                <a:gd name="csY6" fmla="*/ 609 h 124440"/>
                <a:gd name="csX7" fmla="*/ 39474 w 166346"/>
                <a:gd name="csY7" fmla="*/ 63 h 124440"/>
                <a:gd name="csX8" fmla="*/ 35840 w 166346"/>
                <a:gd name="csY8" fmla="*/ 3707 h 124440"/>
                <a:gd name="csX9" fmla="*/ 40483 w 166346"/>
                <a:gd name="csY9" fmla="*/ 5711 h 124440"/>
                <a:gd name="csX10" fmla="*/ 55624 w 166346"/>
                <a:gd name="csY10" fmla="*/ 11541 h 124440"/>
                <a:gd name="csX11" fmla="*/ 79445 w 166346"/>
                <a:gd name="csY11" fmla="*/ 62374 h 124440"/>
                <a:gd name="csX12" fmla="*/ 36849 w 166346"/>
                <a:gd name="csY12" fmla="*/ 103733 h 124440"/>
                <a:gd name="csX13" fmla="*/ 34225 w 166346"/>
                <a:gd name="csY13" fmla="*/ 105737 h 124440"/>
                <a:gd name="csX14" fmla="*/ 4549 w 166346"/>
                <a:gd name="csY14" fmla="*/ 118855 h 124440"/>
                <a:gd name="csX15" fmla="*/ 108 w 166346"/>
                <a:gd name="csY15" fmla="*/ 122499 h 124440"/>
                <a:gd name="csX16" fmla="*/ 2732 w 166346"/>
                <a:gd name="csY16" fmla="*/ 124503 h 124440"/>
                <a:gd name="csX17" fmla="*/ 21709 w 166346"/>
                <a:gd name="csY17" fmla="*/ 123957 h 124440"/>
                <a:gd name="csX18" fmla="*/ 44319 w 166346"/>
                <a:gd name="csY18" fmla="*/ 124503 h 124440"/>
                <a:gd name="csX19" fmla="*/ 47953 w 166346"/>
                <a:gd name="csY19" fmla="*/ 120859 h 124440"/>
                <a:gd name="csX20" fmla="*/ 45530 w 166346"/>
                <a:gd name="csY20" fmla="*/ 118855 h 124440"/>
                <a:gd name="csX21" fmla="*/ 37455 w 166346"/>
                <a:gd name="csY21" fmla="*/ 113207 h 124440"/>
                <a:gd name="csX22" fmla="*/ 42906 w 166346"/>
                <a:gd name="csY22" fmla="*/ 105008 h 124440"/>
                <a:gd name="csX23" fmla="*/ 63497 w 166346"/>
                <a:gd name="csY23" fmla="*/ 85331 h 124440"/>
                <a:gd name="csX24" fmla="*/ 81666 w 166346"/>
                <a:gd name="csY24" fmla="*/ 67476 h 124440"/>
                <a:gd name="csX25" fmla="*/ 102056 w 166346"/>
                <a:gd name="csY25" fmla="*/ 111021 h 124440"/>
                <a:gd name="csX26" fmla="*/ 103065 w 166346"/>
                <a:gd name="csY26" fmla="*/ 113571 h 124440"/>
                <a:gd name="csX27" fmla="*/ 91356 w 166346"/>
                <a:gd name="csY27" fmla="*/ 118855 h 124440"/>
                <a:gd name="csX28" fmla="*/ 87319 w 166346"/>
                <a:gd name="csY28" fmla="*/ 122317 h 124440"/>
                <a:gd name="csX29" fmla="*/ 90347 w 166346"/>
                <a:gd name="csY29" fmla="*/ 124503 h 124440"/>
                <a:gd name="csX30" fmla="*/ 115783 w 166346"/>
                <a:gd name="csY30" fmla="*/ 123957 h 124440"/>
                <a:gd name="csX31" fmla="*/ 138192 w 166346"/>
                <a:gd name="csY31" fmla="*/ 124503 h 124440"/>
                <a:gd name="csX32" fmla="*/ 142027 w 166346"/>
                <a:gd name="csY32" fmla="*/ 121041 h 124440"/>
                <a:gd name="csX33" fmla="*/ 138393 w 166346"/>
                <a:gd name="csY33" fmla="*/ 118855 h 124440"/>
                <a:gd name="csX34" fmla="*/ 121032 w 166346"/>
                <a:gd name="csY34" fmla="*/ 110838 h 124440"/>
                <a:gd name="csX35" fmla="*/ 94990 w 166346"/>
                <a:gd name="csY35" fmla="*/ 54540 h 124440"/>
                <a:gd name="csX36" fmla="*/ 136375 w 166346"/>
                <a:gd name="csY36" fmla="*/ 15003 h 124440"/>
                <a:gd name="csX37" fmla="*/ 162013 w 166346"/>
                <a:gd name="csY37" fmla="*/ 5711 h 124440"/>
                <a:gd name="csX38" fmla="*/ 166454 w 166346"/>
                <a:gd name="csY38" fmla="*/ 2067 h 124440"/>
                <a:gd name="csX39" fmla="*/ 163830 w 166346"/>
                <a:gd name="csY39" fmla="*/ 63 h 124440"/>
                <a:gd name="csX40" fmla="*/ 144853 w 166346"/>
                <a:gd name="csY40" fmla="*/ 609 h 124440"/>
                <a:gd name="csX41" fmla="*/ 122445 w 166346"/>
                <a:gd name="csY41" fmla="*/ 63 h 124440"/>
                <a:gd name="csX42" fmla="*/ 118609 w 166346"/>
                <a:gd name="csY42" fmla="*/ 3707 h 124440"/>
                <a:gd name="csX43" fmla="*/ 121032 w 166346"/>
                <a:gd name="csY43" fmla="*/ 5711 h 124440"/>
                <a:gd name="csX44" fmla="*/ 129107 w 166346"/>
                <a:gd name="csY44" fmla="*/ 11359 h 124440"/>
                <a:gd name="csX45" fmla="*/ 125271 w 166346"/>
                <a:gd name="csY45" fmla="*/ 17918 h 124440"/>
                <a:gd name="csX46" fmla="*/ 92567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567" y="49620"/>
                  </a:moveTo>
                  <a:lnTo>
                    <a:pt x="75610" y="13363"/>
                  </a:lnTo>
                  <a:cubicBezTo>
                    <a:pt x="75004" y="11906"/>
                    <a:pt x="74600" y="11177"/>
                    <a:pt x="74600" y="10995"/>
                  </a:cubicBezTo>
                  <a:cubicBezTo>
                    <a:pt x="74600" y="9901"/>
                    <a:pt x="78032" y="6440"/>
                    <a:pt x="86511" y="5711"/>
                  </a:cubicBezTo>
                  <a:cubicBezTo>
                    <a:pt x="88530" y="5529"/>
                    <a:pt x="90549" y="5346"/>
                    <a:pt x="90549" y="2249"/>
                  </a:cubicBezTo>
                  <a:cubicBezTo>
                    <a:pt x="90549" y="63"/>
                    <a:pt x="88126" y="63"/>
                    <a:pt x="87520" y="63"/>
                  </a:cubicBezTo>
                  <a:cubicBezTo>
                    <a:pt x="79243" y="63"/>
                    <a:pt x="70563" y="609"/>
                    <a:pt x="62084" y="609"/>
                  </a:cubicBezTo>
                  <a:cubicBezTo>
                    <a:pt x="57037" y="609"/>
                    <a:pt x="44521" y="63"/>
                    <a:pt x="39474" y="63"/>
                  </a:cubicBezTo>
                  <a:cubicBezTo>
                    <a:pt x="38262" y="63"/>
                    <a:pt x="35840" y="63"/>
                    <a:pt x="35840" y="3707"/>
                  </a:cubicBezTo>
                  <a:cubicBezTo>
                    <a:pt x="35840" y="5711"/>
                    <a:pt x="37859" y="5711"/>
                    <a:pt x="40483" y="5711"/>
                  </a:cubicBezTo>
                  <a:cubicBezTo>
                    <a:pt x="52596" y="5711"/>
                    <a:pt x="53807" y="7533"/>
                    <a:pt x="55624" y="11541"/>
                  </a:cubicBezTo>
                  <a:lnTo>
                    <a:pt x="79445" y="62374"/>
                  </a:lnTo>
                  <a:lnTo>
                    <a:pt x="36849" y="103733"/>
                  </a:lnTo>
                  <a:lnTo>
                    <a:pt x="34225" y="105737"/>
                  </a:lnTo>
                  <a:cubicBezTo>
                    <a:pt x="24333" y="115393"/>
                    <a:pt x="14845" y="118308"/>
                    <a:pt x="4549" y="118855"/>
                  </a:cubicBezTo>
                  <a:cubicBezTo>
                    <a:pt x="1925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2" y="124503"/>
                  </a:cubicBezTo>
                  <a:cubicBezTo>
                    <a:pt x="8788" y="124503"/>
                    <a:pt x="15450" y="123957"/>
                    <a:pt x="21709" y="123957"/>
                  </a:cubicBezTo>
                  <a:cubicBezTo>
                    <a:pt x="29178" y="123957"/>
                    <a:pt x="37051" y="124503"/>
                    <a:pt x="44319" y="124503"/>
                  </a:cubicBezTo>
                  <a:cubicBezTo>
                    <a:pt x="45530" y="124503"/>
                    <a:pt x="47953" y="124503"/>
                    <a:pt x="47953" y="120859"/>
                  </a:cubicBezTo>
                  <a:cubicBezTo>
                    <a:pt x="47953" y="119037"/>
                    <a:pt x="45934" y="118855"/>
                    <a:pt x="45530" y="118855"/>
                  </a:cubicBezTo>
                  <a:cubicBezTo>
                    <a:pt x="43713" y="118673"/>
                    <a:pt x="37455" y="118308"/>
                    <a:pt x="37455" y="113207"/>
                  </a:cubicBezTo>
                  <a:cubicBezTo>
                    <a:pt x="37455" y="110292"/>
                    <a:pt x="40483" y="107377"/>
                    <a:pt x="42906" y="105008"/>
                  </a:cubicBezTo>
                  <a:lnTo>
                    <a:pt x="63497" y="85331"/>
                  </a:lnTo>
                  <a:lnTo>
                    <a:pt x="81666" y="67476"/>
                  </a:lnTo>
                  <a:lnTo>
                    <a:pt x="102056" y="111021"/>
                  </a:lnTo>
                  <a:cubicBezTo>
                    <a:pt x="102863" y="113025"/>
                    <a:pt x="103065" y="113207"/>
                    <a:pt x="103065" y="113571"/>
                  </a:cubicBezTo>
                  <a:cubicBezTo>
                    <a:pt x="103065" y="115029"/>
                    <a:pt x="99229" y="118126"/>
                    <a:pt x="91356" y="118855"/>
                  </a:cubicBezTo>
                  <a:cubicBezTo>
                    <a:pt x="89135" y="119037"/>
                    <a:pt x="87319" y="119219"/>
                    <a:pt x="87319" y="122317"/>
                  </a:cubicBezTo>
                  <a:cubicBezTo>
                    <a:pt x="87319" y="124503"/>
                    <a:pt x="89539" y="124503"/>
                    <a:pt x="90347" y="124503"/>
                  </a:cubicBezTo>
                  <a:cubicBezTo>
                    <a:pt x="95999" y="124503"/>
                    <a:pt x="110131" y="123957"/>
                    <a:pt x="115783" y="123957"/>
                  </a:cubicBezTo>
                  <a:cubicBezTo>
                    <a:pt x="120830" y="123957"/>
                    <a:pt x="133145" y="124503"/>
                    <a:pt x="138192" y="124503"/>
                  </a:cubicBezTo>
                  <a:cubicBezTo>
                    <a:pt x="139605" y="124503"/>
                    <a:pt x="142027" y="124503"/>
                    <a:pt x="142027" y="121041"/>
                  </a:cubicBezTo>
                  <a:cubicBezTo>
                    <a:pt x="142027" y="118855"/>
                    <a:pt x="140008" y="118855"/>
                    <a:pt x="138393" y="118855"/>
                  </a:cubicBezTo>
                  <a:cubicBezTo>
                    <a:pt x="124868" y="118673"/>
                    <a:pt x="124464" y="118126"/>
                    <a:pt x="121032" y="110838"/>
                  </a:cubicBezTo>
                  <a:cubicBezTo>
                    <a:pt x="113159" y="93894"/>
                    <a:pt x="99633" y="65471"/>
                    <a:pt x="94990" y="54540"/>
                  </a:cubicBezTo>
                  <a:cubicBezTo>
                    <a:pt x="108718" y="41786"/>
                    <a:pt x="129915" y="20104"/>
                    <a:pt x="136375" y="15003"/>
                  </a:cubicBezTo>
                  <a:cubicBezTo>
                    <a:pt x="142229" y="10630"/>
                    <a:pt x="149900" y="6257"/>
                    <a:pt x="162013" y="5711"/>
                  </a:cubicBezTo>
                  <a:cubicBezTo>
                    <a:pt x="164637" y="5529"/>
                    <a:pt x="166454" y="5529"/>
                    <a:pt x="166454" y="2067"/>
                  </a:cubicBezTo>
                  <a:cubicBezTo>
                    <a:pt x="166454" y="1885"/>
                    <a:pt x="166454" y="63"/>
                    <a:pt x="163830" y="63"/>
                  </a:cubicBezTo>
                  <a:cubicBezTo>
                    <a:pt x="157774" y="63"/>
                    <a:pt x="151112" y="609"/>
                    <a:pt x="144853" y="609"/>
                  </a:cubicBezTo>
                  <a:cubicBezTo>
                    <a:pt x="137384" y="609"/>
                    <a:pt x="129713" y="63"/>
                    <a:pt x="122445" y="63"/>
                  </a:cubicBezTo>
                  <a:cubicBezTo>
                    <a:pt x="121234" y="63"/>
                    <a:pt x="118609" y="63"/>
                    <a:pt x="118609" y="3707"/>
                  </a:cubicBezTo>
                  <a:cubicBezTo>
                    <a:pt x="118609" y="4982"/>
                    <a:pt x="119619" y="5529"/>
                    <a:pt x="121032" y="5711"/>
                  </a:cubicBezTo>
                  <a:cubicBezTo>
                    <a:pt x="122849" y="5893"/>
                    <a:pt x="129107" y="6257"/>
                    <a:pt x="129107" y="11359"/>
                  </a:cubicBezTo>
                  <a:cubicBezTo>
                    <a:pt x="129107" y="13910"/>
                    <a:pt x="126886" y="16278"/>
                    <a:pt x="125271" y="17918"/>
                  </a:cubicBezTo>
                  <a:lnTo>
                    <a:pt x="92567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DA19AB1-9703-62E9-3504-26FD3A928082}"/>
                </a:ext>
              </a:extLst>
            </p:cNvPr>
            <p:cNvSpPr/>
            <p:nvPr>
              <p:custDataLst>
                <p:tags r:id="rId276"/>
              </p:custDataLst>
            </p:nvPr>
          </p:nvSpPr>
          <p:spPr>
            <a:xfrm>
              <a:off x="6279692" y="5086009"/>
              <a:ext cx="89734" cy="92209"/>
            </a:xfrm>
            <a:custGeom>
              <a:avLst/>
              <a:gdLst>
                <a:gd name="csX0" fmla="*/ 89850 w 89734"/>
                <a:gd name="csY0" fmla="*/ 1722 h 92209"/>
                <a:gd name="csX1" fmla="*/ 88013 w 89734"/>
                <a:gd name="csY1" fmla="*/ 64 h 92209"/>
                <a:gd name="csX2" fmla="*/ 85187 w 89734"/>
                <a:gd name="csY2" fmla="*/ 1850 h 92209"/>
                <a:gd name="csX3" fmla="*/ 78263 w 89734"/>
                <a:gd name="csY3" fmla="*/ 9119 h 92209"/>
                <a:gd name="csX4" fmla="*/ 55370 w 89734"/>
                <a:gd name="csY4" fmla="*/ 64 h 92209"/>
                <a:gd name="csX5" fmla="*/ 17780 w 89734"/>
                <a:gd name="csY5" fmla="*/ 29270 h 92209"/>
                <a:gd name="csX6" fmla="*/ 22444 w 89734"/>
                <a:gd name="csY6" fmla="*/ 41004 h 92209"/>
                <a:gd name="csX7" fmla="*/ 42086 w 89734"/>
                <a:gd name="csY7" fmla="*/ 49294 h 92209"/>
                <a:gd name="csX8" fmla="*/ 54098 w 89734"/>
                <a:gd name="csY8" fmla="*/ 51845 h 92209"/>
                <a:gd name="csX9" fmla="*/ 67240 w 89734"/>
                <a:gd name="csY9" fmla="*/ 65236 h 92209"/>
                <a:gd name="csX10" fmla="*/ 39119 w 89734"/>
                <a:gd name="csY10" fmla="*/ 87683 h 92209"/>
                <a:gd name="csX11" fmla="*/ 11704 w 89734"/>
                <a:gd name="csY11" fmla="*/ 69572 h 92209"/>
                <a:gd name="csX12" fmla="*/ 12552 w 89734"/>
                <a:gd name="csY12" fmla="*/ 63195 h 92209"/>
                <a:gd name="csX13" fmla="*/ 12693 w 89734"/>
                <a:gd name="csY13" fmla="*/ 62430 h 92209"/>
                <a:gd name="csX14" fmla="*/ 10432 w 89734"/>
                <a:gd name="csY14" fmla="*/ 60772 h 92209"/>
                <a:gd name="csX15" fmla="*/ 7747 w 89734"/>
                <a:gd name="csY15" fmla="*/ 63323 h 92209"/>
                <a:gd name="csX16" fmla="*/ 540 w 89734"/>
                <a:gd name="csY16" fmla="*/ 88831 h 92209"/>
                <a:gd name="csX17" fmla="*/ 116 w 89734"/>
                <a:gd name="csY17" fmla="*/ 90744 h 92209"/>
                <a:gd name="csX18" fmla="*/ 2094 w 89734"/>
                <a:gd name="csY18" fmla="*/ 92274 h 92209"/>
                <a:gd name="csX19" fmla="*/ 4921 w 89734"/>
                <a:gd name="csY19" fmla="*/ 90489 h 92209"/>
                <a:gd name="csX20" fmla="*/ 11704 w 89734"/>
                <a:gd name="csY20" fmla="*/ 83346 h 92209"/>
                <a:gd name="csX21" fmla="*/ 38695 w 89734"/>
                <a:gd name="csY21" fmla="*/ 92274 h 92209"/>
                <a:gd name="csX22" fmla="*/ 77273 w 89734"/>
                <a:gd name="csY22" fmla="*/ 60645 h 92209"/>
                <a:gd name="csX23" fmla="*/ 71621 w 89734"/>
                <a:gd name="csY23" fmla="*/ 46998 h 92209"/>
                <a:gd name="csX24" fmla="*/ 46326 w 89734"/>
                <a:gd name="csY24" fmla="*/ 38071 h 92209"/>
                <a:gd name="csX25" fmla="*/ 37423 w 89734"/>
                <a:gd name="csY25" fmla="*/ 36030 h 92209"/>
                <a:gd name="csX26" fmla="*/ 27955 w 89734"/>
                <a:gd name="csY26" fmla="*/ 24424 h 92209"/>
                <a:gd name="csX27" fmla="*/ 55228 w 89734"/>
                <a:gd name="csY27" fmla="*/ 4145 h 92209"/>
                <a:gd name="csX28" fmla="*/ 77839 w 89734"/>
                <a:gd name="csY28" fmla="*/ 24041 h 92209"/>
                <a:gd name="csX29" fmla="*/ 77273 w 89734"/>
                <a:gd name="csY29" fmla="*/ 29781 h 92209"/>
                <a:gd name="csX30" fmla="*/ 79676 w 89734"/>
                <a:gd name="csY30" fmla="*/ 31566 h 92209"/>
                <a:gd name="csX31" fmla="*/ 82502 w 89734"/>
                <a:gd name="csY31" fmla="*/ 28760 h 92209"/>
                <a:gd name="csX32" fmla="*/ 89850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850" y="1722"/>
                  </a:moveTo>
                  <a:cubicBezTo>
                    <a:pt x="89850" y="1085"/>
                    <a:pt x="89426" y="64"/>
                    <a:pt x="88013" y="64"/>
                  </a:cubicBezTo>
                  <a:cubicBezTo>
                    <a:pt x="87165" y="64"/>
                    <a:pt x="87024" y="192"/>
                    <a:pt x="85187" y="1850"/>
                  </a:cubicBezTo>
                  <a:lnTo>
                    <a:pt x="78263" y="9119"/>
                  </a:lnTo>
                  <a:cubicBezTo>
                    <a:pt x="72893" y="2360"/>
                    <a:pt x="63990" y="64"/>
                    <a:pt x="55370" y="64"/>
                  </a:cubicBezTo>
                  <a:cubicBezTo>
                    <a:pt x="35444" y="64"/>
                    <a:pt x="17780" y="14604"/>
                    <a:pt x="17780" y="29270"/>
                  </a:cubicBezTo>
                  <a:cubicBezTo>
                    <a:pt x="17780" y="31183"/>
                    <a:pt x="18204" y="36285"/>
                    <a:pt x="22444" y="41004"/>
                  </a:cubicBezTo>
                  <a:cubicBezTo>
                    <a:pt x="27248" y="46105"/>
                    <a:pt x="32477" y="47253"/>
                    <a:pt x="42086" y="49294"/>
                  </a:cubicBezTo>
                  <a:cubicBezTo>
                    <a:pt x="44912" y="49932"/>
                    <a:pt x="51978" y="51334"/>
                    <a:pt x="54098" y="51845"/>
                  </a:cubicBezTo>
                  <a:cubicBezTo>
                    <a:pt x="58620" y="52865"/>
                    <a:pt x="67240" y="55671"/>
                    <a:pt x="67240" y="65236"/>
                  </a:cubicBezTo>
                  <a:cubicBezTo>
                    <a:pt x="67240" y="75567"/>
                    <a:pt x="55228" y="87683"/>
                    <a:pt x="39119" y="87683"/>
                  </a:cubicBezTo>
                  <a:cubicBezTo>
                    <a:pt x="26683" y="87683"/>
                    <a:pt x="11704" y="83729"/>
                    <a:pt x="11704" y="69572"/>
                  </a:cubicBezTo>
                  <a:cubicBezTo>
                    <a:pt x="11704" y="68297"/>
                    <a:pt x="11986" y="65491"/>
                    <a:pt x="12552" y="63195"/>
                  </a:cubicBezTo>
                  <a:cubicBezTo>
                    <a:pt x="12693" y="62685"/>
                    <a:pt x="12693" y="62558"/>
                    <a:pt x="12693" y="62430"/>
                  </a:cubicBezTo>
                  <a:cubicBezTo>
                    <a:pt x="12693" y="60772"/>
                    <a:pt x="10997" y="60772"/>
                    <a:pt x="10432" y="60772"/>
                  </a:cubicBezTo>
                  <a:cubicBezTo>
                    <a:pt x="8453" y="60772"/>
                    <a:pt x="8312" y="61027"/>
                    <a:pt x="7747" y="63323"/>
                  </a:cubicBezTo>
                  <a:lnTo>
                    <a:pt x="540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1" y="92274"/>
                    <a:pt x="2094" y="92274"/>
                  </a:cubicBezTo>
                  <a:cubicBezTo>
                    <a:pt x="2942" y="92274"/>
                    <a:pt x="3084" y="92147"/>
                    <a:pt x="4921" y="90489"/>
                  </a:cubicBezTo>
                  <a:cubicBezTo>
                    <a:pt x="6475" y="88958"/>
                    <a:pt x="10149" y="84877"/>
                    <a:pt x="11704" y="83346"/>
                  </a:cubicBezTo>
                  <a:cubicBezTo>
                    <a:pt x="19193" y="90744"/>
                    <a:pt x="30216" y="92274"/>
                    <a:pt x="38695" y="92274"/>
                  </a:cubicBezTo>
                  <a:cubicBezTo>
                    <a:pt x="60033" y="92274"/>
                    <a:pt x="77273" y="75694"/>
                    <a:pt x="77273" y="60645"/>
                  </a:cubicBezTo>
                  <a:cubicBezTo>
                    <a:pt x="77273" y="55033"/>
                    <a:pt x="74730" y="49932"/>
                    <a:pt x="71621" y="46998"/>
                  </a:cubicBezTo>
                  <a:cubicBezTo>
                    <a:pt x="66675" y="42407"/>
                    <a:pt x="64555" y="41897"/>
                    <a:pt x="46326" y="38071"/>
                  </a:cubicBezTo>
                  <a:cubicBezTo>
                    <a:pt x="43358" y="37433"/>
                    <a:pt x="38695" y="36413"/>
                    <a:pt x="37423" y="36030"/>
                  </a:cubicBezTo>
                  <a:cubicBezTo>
                    <a:pt x="33890" y="34882"/>
                    <a:pt x="27955" y="31694"/>
                    <a:pt x="27955" y="24424"/>
                  </a:cubicBezTo>
                  <a:cubicBezTo>
                    <a:pt x="27955" y="14348"/>
                    <a:pt x="40532" y="4145"/>
                    <a:pt x="55228" y="4145"/>
                  </a:cubicBezTo>
                  <a:cubicBezTo>
                    <a:pt x="70490" y="4145"/>
                    <a:pt x="77839" y="11925"/>
                    <a:pt x="77839" y="24041"/>
                  </a:cubicBezTo>
                  <a:cubicBezTo>
                    <a:pt x="77839" y="25699"/>
                    <a:pt x="77273" y="28633"/>
                    <a:pt x="77273" y="29781"/>
                  </a:cubicBezTo>
                  <a:cubicBezTo>
                    <a:pt x="77273" y="31566"/>
                    <a:pt x="78969" y="31566"/>
                    <a:pt x="79676" y="31566"/>
                  </a:cubicBezTo>
                  <a:cubicBezTo>
                    <a:pt x="81795" y="31566"/>
                    <a:pt x="81937" y="30928"/>
                    <a:pt x="82502" y="28760"/>
                  </a:cubicBezTo>
                  <a:lnTo>
                    <a:pt x="89850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AFF7FDC-8A43-4C09-6F69-2E86BFCAB701}"/>
                </a:ext>
              </a:extLst>
            </p:cNvPr>
            <p:cNvSpPr/>
            <p:nvPr>
              <p:custDataLst>
                <p:tags r:id="rId277"/>
              </p:custDataLst>
            </p:nvPr>
          </p:nvSpPr>
          <p:spPr>
            <a:xfrm>
              <a:off x="6377410" y="5133216"/>
              <a:ext cx="50267" cy="60671"/>
            </a:xfrm>
            <a:custGeom>
              <a:avLst/>
              <a:gdLst>
                <a:gd name="csX0" fmla="*/ 50388 w 50267"/>
                <a:gd name="csY0" fmla="*/ 43155 h 60671"/>
                <a:gd name="csX1" fmla="*/ 46149 w 50267"/>
                <a:gd name="csY1" fmla="*/ 43155 h 60671"/>
                <a:gd name="csX2" fmla="*/ 43222 w 50267"/>
                <a:gd name="csY2" fmla="*/ 51445 h 60671"/>
                <a:gd name="csX3" fmla="*/ 32421 w 50267"/>
                <a:gd name="csY3" fmla="*/ 51991 h 60671"/>
                <a:gd name="csX4" fmla="*/ 12637 w 50267"/>
                <a:gd name="csY4" fmla="*/ 51991 h 60671"/>
                <a:gd name="csX5" fmla="*/ 32825 w 50267"/>
                <a:gd name="csY5" fmla="*/ 38782 h 60671"/>
                <a:gd name="csX6" fmla="*/ 50388 w 50267"/>
                <a:gd name="csY6" fmla="*/ 18194 h 60671"/>
                <a:gd name="csX7" fmla="*/ 23740 w 50267"/>
                <a:gd name="csY7" fmla="*/ 65 h 60671"/>
                <a:gd name="csX8" fmla="*/ 121 w 50267"/>
                <a:gd name="csY8" fmla="*/ 16099 h 60671"/>
                <a:gd name="csX9" fmla="*/ 5975 w 50267"/>
                <a:gd name="csY9" fmla="*/ 21656 h 60671"/>
                <a:gd name="csX10" fmla="*/ 11931 w 50267"/>
                <a:gd name="csY10" fmla="*/ 16281 h 60671"/>
                <a:gd name="csX11" fmla="*/ 6177 w 50267"/>
                <a:gd name="csY11" fmla="*/ 10906 h 60671"/>
                <a:gd name="csX12" fmla="*/ 21621 w 50267"/>
                <a:gd name="csY12" fmla="*/ 4074 h 60671"/>
                <a:gd name="csX13" fmla="*/ 39588 w 50267"/>
                <a:gd name="csY13" fmla="*/ 18285 h 60671"/>
                <a:gd name="csX14" fmla="*/ 25961 w 50267"/>
                <a:gd name="csY14" fmla="*/ 37689 h 60671"/>
                <a:gd name="csX15" fmla="*/ 1332 w 50267"/>
                <a:gd name="csY15" fmla="*/ 56546 h 60671"/>
                <a:gd name="csX16" fmla="*/ 121 w 50267"/>
                <a:gd name="csY16" fmla="*/ 58004 h 60671"/>
                <a:gd name="csX17" fmla="*/ 121 w 50267"/>
                <a:gd name="csY17" fmla="*/ 60737 h 60671"/>
                <a:gd name="csX18" fmla="*/ 47057 w 50267"/>
                <a:gd name="csY18" fmla="*/ 60737 h 60671"/>
                <a:gd name="csX19" fmla="*/ 50388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388" y="43155"/>
                  </a:moveTo>
                  <a:lnTo>
                    <a:pt x="46149" y="43155"/>
                  </a:lnTo>
                  <a:cubicBezTo>
                    <a:pt x="45846" y="44886"/>
                    <a:pt x="44837" y="50534"/>
                    <a:pt x="43222" y="51445"/>
                  </a:cubicBezTo>
                  <a:cubicBezTo>
                    <a:pt x="42414" y="51991"/>
                    <a:pt x="33935" y="51991"/>
                    <a:pt x="32421" y="51991"/>
                  </a:cubicBezTo>
                  <a:lnTo>
                    <a:pt x="12637" y="51991"/>
                  </a:lnTo>
                  <a:cubicBezTo>
                    <a:pt x="19299" y="47528"/>
                    <a:pt x="26769" y="42426"/>
                    <a:pt x="32825" y="38782"/>
                  </a:cubicBezTo>
                  <a:cubicBezTo>
                    <a:pt x="41909" y="33134"/>
                    <a:pt x="50388" y="27850"/>
                    <a:pt x="50388" y="18194"/>
                  </a:cubicBezTo>
                  <a:cubicBezTo>
                    <a:pt x="50388" y="6533"/>
                    <a:pt x="38175" y="65"/>
                    <a:pt x="23740" y="65"/>
                  </a:cubicBezTo>
                  <a:cubicBezTo>
                    <a:pt x="10114" y="65"/>
                    <a:pt x="121" y="7171"/>
                    <a:pt x="121" y="16099"/>
                  </a:cubicBezTo>
                  <a:cubicBezTo>
                    <a:pt x="121" y="20836"/>
                    <a:pt x="4562" y="21656"/>
                    <a:pt x="5975" y="21656"/>
                  </a:cubicBezTo>
                  <a:cubicBezTo>
                    <a:pt x="8701" y="21656"/>
                    <a:pt x="11931" y="20016"/>
                    <a:pt x="11931" y="16281"/>
                  </a:cubicBezTo>
                  <a:cubicBezTo>
                    <a:pt x="11931" y="13001"/>
                    <a:pt x="9306" y="11179"/>
                    <a:pt x="6177" y="10906"/>
                  </a:cubicBezTo>
                  <a:cubicBezTo>
                    <a:pt x="9003" y="6807"/>
                    <a:pt x="14858" y="4074"/>
                    <a:pt x="21621" y="4074"/>
                  </a:cubicBezTo>
                  <a:cubicBezTo>
                    <a:pt x="31412" y="4074"/>
                    <a:pt x="39588" y="9357"/>
                    <a:pt x="39588" y="18285"/>
                  </a:cubicBezTo>
                  <a:cubicBezTo>
                    <a:pt x="39588" y="25937"/>
                    <a:pt x="33733" y="31767"/>
                    <a:pt x="25961" y="37689"/>
                  </a:cubicBezTo>
                  <a:lnTo>
                    <a:pt x="1332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057" y="60737"/>
                  </a:lnTo>
                  <a:lnTo>
                    <a:pt x="50388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6DC7C9-EBD0-773B-B079-66039FB972A0}"/>
                </a:ext>
              </a:extLst>
            </p:cNvPr>
            <p:cNvSpPr/>
            <p:nvPr>
              <p:custDataLst>
                <p:tags r:id="rId278"/>
              </p:custDataLst>
            </p:nvPr>
          </p:nvSpPr>
          <p:spPr>
            <a:xfrm>
              <a:off x="6474469" y="5069812"/>
              <a:ext cx="22004" cy="113690"/>
            </a:xfrm>
            <a:custGeom>
              <a:avLst/>
              <a:gdLst>
                <a:gd name="csX0" fmla="*/ 21524 w 22004"/>
                <a:gd name="csY0" fmla="*/ 9719 h 113690"/>
                <a:gd name="csX1" fmla="*/ 10825 w 22004"/>
                <a:gd name="csY1" fmla="*/ 63 h 113690"/>
                <a:gd name="csX2" fmla="*/ 125 w 22004"/>
                <a:gd name="csY2" fmla="*/ 9719 h 113690"/>
                <a:gd name="csX3" fmla="*/ 10825 w 22004"/>
                <a:gd name="csY3" fmla="*/ 19376 h 113690"/>
                <a:gd name="csX4" fmla="*/ 21524 w 22004"/>
                <a:gd name="csY4" fmla="*/ 9719 h 113690"/>
                <a:gd name="csX5" fmla="*/ 17689 w 22004"/>
                <a:gd name="csY5" fmla="*/ 76585 h 113690"/>
                <a:gd name="csX6" fmla="*/ 4768 w 22004"/>
                <a:gd name="csY6" fmla="*/ 109381 h 113690"/>
                <a:gd name="csX7" fmla="*/ 3355 w 22004"/>
                <a:gd name="csY7" fmla="*/ 111749 h 113690"/>
                <a:gd name="csX8" fmla="*/ 5374 w 22004"/>
                <a:gd name="csY8" fmla="*/ 113754 h 113690"/>
                <a:gd name="csX9" fmla="*/ 22130 w 22004"/>
                <a:gd name="csY9" fmla="*/ 78043 h 113690"/>
                <a:gd name="csX10" fmla="*/ 10825 w 22004"/>
                <a:gd name="csY10" fmla="*/ 59277 h 113690"/>
                <a:gd name="csX11" fmla="*/ 125 w 22004"/>
                <a:gd name="csY11" fmla="*/ 68933 h 113690"/>
                <a:gd name="csX12" fmla="*/ 10825 w 22004"/>
                <a:gd name="csY12" fmla="*/ 78590 h 113690"/>
                <a:gd name="csX13" fmla="*/ 12440 w 22004"/>
                <a:gd name="csY13" fmla="*/ 78407 h 113690"/>
                <a:gd name="csX14" fmla="*/ 17689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524" y="9719"/>
                  </a:moveTo>
                  <a:cubicBezTo>
                    <a:pt x="21524" y="4435"/>
                    <a:pt x="16679" y="63"/>
                    <a:pt x="10825" y="63"/>
                  </a:cubicBezTo>
                  <a:cubicBezTo>
                    <a:pt x="4970" y="63"/>
                    <a:pt x="125" y="4435"/>
                    <a:pt x="125" y="9719"/>
                  </a:cubicBezTo>
                  <a:cubicBezTo>
                    <a:pt x="125" y="15003"/>
                    <a:pt x="4970" y="19376"/>
                    <a:pt x="10825" y="19376"/>
                  </a:cubicBezTo>
                  <a:cubicBezTo>
                    <a:pt x="16679" y="19376"/>
                    <a:pt x="21524" y="15003"/>
                    <a:pt x="21524" y="9719"/>
                  </a:cubicBezTo>
                  <a:close/>
                  <a:moveTo>
                    <a:pt x="17689" y="76585"/>
                  </a:moveTo>
                  <a:cubicBezTo>
                    <a:pt x="17689" y="81687"/>
                    <a:pt x="17689" y="95898"/>
                    <a:pt x="4768" y="109381"/>
                  </a:cubicBezTo>
                  <a:cubicBezTo>
                    <a:pt x="3355" y="110838"/>
                    <a:pt x="3355" y="111203"/>
                    <a:pt x="3355" y="111749"/>
                  </a:cubicBezTo>
                  <a:cubicBezTo>
                    <a:pt x="3355" y="113025"/>
                    <a:pt x="4365" y="113754"/>
                    <a:pt x="5374" y="113754"/>
                  </a:cubicBezTo>
                  <a:cubicBezTo>
                    <a:pt x="7595" y="113754"/>
                    <a:pt x="22130" y="99178"/>
                    <a:pt x="22130" y="78043"/>
                  </a:cubicBezTo>
                  <a:cubicBezTo>
                    <a:pt x="22130" y="72759"/>
                    <a:pt x="21726" y="59277"/>
                    <a:pt x="10825" y="59277"/>
                  </a:cubicBezTo>
                  <a:cubicBezTo>
                    <a:pt x="3759" y="59277"/>
                    <a:pt x="125" y="64196"/>
                    <a:pt x="125" y="68933"/>
                  </a:cubicBezTo>
                  <a:cubicBezTo>
                    <a:pt x="125" y="73670"/>
                    <a:pt x="3557" y="78590"/>
                    <a:pt x="10825" y="78590"/>
                  </a:cubicBezTo>
                  <a:cubicBezTo>
                    <a:pt x="11834" y="78590"/>
                    <a:pt x="12238" y="78590"/>
                    <a:pt x="12440" y="78407"/>
                  </a:cubicBezTo>
                  <a:cubicBezTo>
                    <a:pt x="13853" y="78225"/>
                    <a:pt x="16074" y="77861"/>
                    <a:pt x="17689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73148EA-E5A4-5364-0C1D-94273159F335}"/>
                </a:ext>
              </a:extLst>
            </p:cNvPr>
            <p:cNvSpPr/>
            <p:nvPr>
              <p:custDataLst>
                <p:tags r:id="rId279"/>
              </p:custDataLst>
            </p:nvPr>
          </p:nvSpPr>
          <p:spPr>
            <a:xfrm>
              <a:off x="6552281" y="5023899"/>
              <a:ext cx="166346" cy="124440"/>
            </a:xfrm>
            <a:custGeom>
              <a:avLst/>
              <a:gdLst>
                <a:gd name="csX0" fmla="*/ 92589 w 166346"/>
                <a:gd name="csY0" fmla="*/ 49620 h 124440"/>
                <a:gd name="csX1" fmla="*/ 75632 w 166346"/>
                <a:gd name="csY1" fmla="*/ 13363 h 124440"/>
                <a:gd name="csX2" fmla="*/ 74622 w 166346"/>
                <a:gd name="csY2" fmla="*/ 10995 h 124440"/>
                <a:gd name="csX3" fmla="*/ 86533 w 166346"/>
                <a:gd name="csY3" fmla="*/ 5711 h 124440"/>
                <a:gd name="csX4" fmla="*/ 90571 w 166346"/>
                <a:gd name="csY4" fmla="*/ 2249 h 124440"/>
                <a:gd name="csX5" fmla="*/ 87542 w 166346"/>
                <a:gd name="csY5" fmla="*/ 63 h 124440"/>
                <a:gd name="csX6" fmla="*/ 62106 w 166346"/>
                <a:gd name="csY6" fmla="*/ 609 h 124440"/>
                <a:gd name="csX7" fmla="*/ 39496 w 166346"/>
                <a:gd name="csY7" fmla="*/ 63 h 124440"/>
                <a:gd name="csX8" fmla="*/ 35862 w 166346"/>
                <a:gd name="csY8" fmla="*/ 3707 h 124440"/>
                <a:gd name="csX9" fmla="*/ 40505 w 166346"/>
                <a:gd name="csY9" fmla="*/ 5711 h 124440"/>
                <a:gd name="csX10" fmla="*/ 55646 w 166346"/>
                <a:gd name="csY10" fmla="*/ 11541 h 124440"/>
                <a:gd name="csX11" fmla="*/ 79467 w 166346"/>
                <a:gd name="csY11" fmla="*/ 62374 h 124440"/>
                <a:gd name="csX12" fmla="*/ 36871 w 166346"/>
                <a:gd name="csY12" fmla="*/ 103733 h 124440"/>
                <a:gd name="csX13" fmla="*/ 34247 w 166346"/>
                <a:gd name="csY13" fmla="*/ 105737 h 124440"/>
                <a:gd name="csX14" fmla="*/ 4571 w 166346"/>
                <a:gd name="csY14" fmla="*/ 118855 h 124440"/>
                <a:gd name="csX15" fmla="*/ 130 w 166346"/>
                <a:gd name="csY15" fmla="*/ 122499 h 124440"/>
                <a:gd name="csX16" fmla="*/ 2754 w 166346"/>
                <a:gd name="csY16" fmla="*/ 124503 h 124440"/>
                <a:gd name="csX17" fmla="*/ 21731 w 166346"/>
                <a:gd name="csY17" fmla="*/ 123957 h 124440"/>
                <a:gd name="csX18" fmla="*/ 44341 w 166346"/>
                <a:gd name="csY18" fmla="*/ 124503 h 124440"/>
                <a:gd name="csX19" fmla="*/ 47975 w 166346"/>
                <a:gd name="csY19" fmla="*/ 120859 h 124440"/>
                <a:gd name="csX20" fmla="*/ 45552 w 166346"/>
                <a:gd name="csY20" fmla="*/ 118855 h 124440"/>
                <a:gd name="csX21" fmla="*/ 37477 w 166346"/>
                <a:gd name="csY21" fmla="*/ 113207 h 124440"/>
                <a:gd name="csX22" fmla="*/ 42928 w 166346"/>
                <a:gd name="csY22" fmla="*/ 105008 h 124440"/>
                <a:gd name="csX23" fmla="*/ 63519 w 166346"/>
                <a:gd name="csY23" fmla="*/ 85331 h 124440"/>
                <a:gd name="csX24" fmla="*/ 81688 w 166346"/>
                <a:gd name="csY24" fmla="*/ 67476 h 124440"/>
                <a:gd name="csX25" fmla="*/ 102078 w 166346"/>
                <a:gd name="csY25" fmla="*/ 111021 h 124440"/>
                <a:gd name="csX26" fmla="*/ 103087 w 166346"/>
                <a:gd name="csY26" fmla="*/ 113571 h 124440"/>
                <a:gd name="csX27" fmla="*/ 91378 w 166346"/>
                <a:gd name="csY27" fmla="*/ 118855 h 124440"/>
                <a:gd name="csX28" fmla="*/ 87341 w 166346"/>
                <a:gd name="csY28" fmla="*/ 122317 h 124440"/>
                <a:gd name="csX29" fmla="*/ 90369 w 166346"/>
                <a:gd name="csY29" fmla="*/ 124503 h 124440"/>
                <a:gd name="csX30" fmla="*/ 115805 w 166346"/>
                <a:gd name="csY30" fmla="*/ 123957 h 124440"/>
                <a:gd name="csX31" fmla="*/ 138214 w 166346"/>
                <a:gd name="csY31" fmla="*/ 124503 h 124440"/>
                <a:gd name="csX32" fmla="*/ 142049 w 166346"/>
                <a:gd name="csY32" fmla="*/ 121041 h 124440"/>
                <a:gd name="csX33" fmla="*/ 138415 w 166346"/>
                <a:gd name="csY33" fmla="*/ 118855 h 124440"/>
                <a:gd name="csX34" fmla="*/ 121054 w 166346"/>
                <a:gd name="csY34" fmla="*/ 110838 h 124440"/>
                <a:gd name="csX35" fmla="*/ 95012 w 166346"/>
                <a:gd name="csY35" fmla="*/ 54540 h 124440"/>
                <a:gd name="csX36" fmla="*/ 136397 w 166346"/>
                <a:gd name="csY36" fmla="*/ 15003 h 124440"/>
                <a:gd name="csX37" fmla="*/ 162035 w 166346"/>
                <a:gd name="csY37" fmla="*/ 5711 h 124440"/>
                <a:gd name="csX38" fmla="*/ 166476 w 166346"/>
                <a:gd name="csY38" fmla="*/ 2067 h 124440"/>
                <a:gd name="csX39" fmla="*/ 163852 w 166346"/>
                <a:gd name="csY39" fmla="*/ 63 h 124440"/>
                <a:gd name="csX40" fmla="*/ 144875 w 166346"/>
                <a:gd name="csY40" fmla="*/ 609 h 124440"/>
                <a:gd name="csX41" fmla="*/ 122467 w 166346"/>
                <a:gd name="csY41" fmla="*/ 63 h 124440"/>
                <a:gd name="csX42" fmla="*/ 118631 w 166346"/>
                <a:gd name="csY42" fmla="*/ 3707 h 124440"/>
                <a:gd name="csX43" fmla="*/ 121054 w 166346"/>
                <a:gd name="csY43" fmla="*/ 5711 h 124440"/>
                <a:gd name="csX44" fmla="*/ 129129 w 166346"/>
                <a:gd name="csY44" fmla="*/ 11359 h 124440"/>
                <a:gd name="csX45" fmla="*/ 125293 w 166346"/>
                <a:gd name="csY45" fmla="*/ 17918 h 124440"/>
                <a:gd name="csX46" fmla="*/ 92589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589" y="49620"/>
                  </a:moveTo>
                  <a:lnTo>
                    <a:pt x="75632" y="13363"/>
                  </a:lnTo>
                  <a:cubicBezTo>
                    <a:pt x="75026" y="11906"/>
                    <a:pt x="74622" y="11177"/>
                    <a:pt x="74622" y="10995"/>
                  </a:cubicBezTo>
                  <a:cubicBezTo>
                    <a:pt x="74622" y="9901"/>
                    <a:pt x="78054" y="6440"/>
                    <a:pt x="86533" y="5711"/>
                  </a:cubicBezTo>
                  <a:cubicBezTo>
                    <a:pt x="88552" y="5529"/>
                    <a:pt x="90571" y="5346"/>
                    <a:pt x="90571" y="2249"/>
                  </a:cubicBezTo>
                  <a:cubicBezTo>
                    <a:pt x="90571" y="63"/>
                    <a:pt x="88148" y="63"/>
                    <a:pt x="87542" y="63"/>
                  </a:cubicBezTo>
                  <a:cubicBezTo>
                    <a:pt x="79265" y="63"/>
                    <a:pt x="70585" y="609"/>
                    <a:pt x="62106" y="609"/>
                  </a:cubicBezTo>
                  <a:cubicBezTo>
                    <a:pt x="57059" y="609"/>
                    <a:pt x="44543" y="63"/>
                    <a:pt x="39496" y="63"/>
                  </a:cubicBezTo>
                  <a:cubicBezTo>
                    <a:pt x="38284" y="63"/>
                    <a:pt x="35862" y="63"/>
                    <a:pt x="35862" y="3707"/>
                  </a:cubicBezTo>
                  <a:cubicBezTo>
                    <a:pt x="35862" y="5711"/>
                    <a:pt x="37881" y="5711"/>
                    <a:pt x="40505" y="5711"/>
                  </a:cubicBezTo>
                  <a:cubicBezTo>
                    <a:pt x="52618" y="5711"/>
                    <a:pt x="53829" y="7533"/>
                    <a:pt x="55646" y="11541"/>
                  </a:cubicBezTo>
                  <a:lnTo>
                    <a:pt x="79467" y="62374"/>
                  </a:lnTo>
                  <a:lnTo>
                    <a:pt x="36871" y="103733"/>
                  </a:lnTo>
                  <a:lnTo>
                    <a:pt x="34247" y="105737"/>
                  </a:lnTo>
                  <a:cubicBezTo>
                    <a:pt x="24355" y="115393"/>
                    <a:pt x="14867" y="118308"/>
                    <a:pt x="4571" y="118855"/>
                  </a:cubicBezTo>
                  <a:cubicBezTo>
                    <a:pt x="1947" y="119037"/>
                    <a:pt x="130" y="119037"/>
                    <a:pt x="130" y="122499"/>
                  </a:cubicBezTo>
                  <a:cubicBezTo>
                    <a:pt x="130" y="122681"/>
                    <a:pt x="130" y="124503"/>
                    <a:pt x="2754" y="124503"/>
                  </a:cubicBezTo>
                  <a:cubicBezTo>
                    <a:pt x="8810" y="124503"/>
                    <a:pt x="15472" y="123957"/>
                    <a:pt x="21731" y="123957"/>
                  </a:cubicBezTo>
                  <a:cubicBezTo>
                    <a:pt x="29200" y="123957"/>
                    <a:pt x="37073" y="124503"/>
                    <a:pt x="44341" y="124503"/>
                  </a:cubicBezTo>
                  <a:cubicBezTo>
                    <a:pt x="45552" y="124503"/>
                    <a:pt x="47975" y="124503"/>
                    <a:pt x="47975" y="120859"/>
                  </a:cubicBezTo>
                  <a:cubicBezTo>
                    <a:pt x="47975" y="119037"/>
                    <a:pt x="45956" y="118855"/>
                    <a:pt x="45552" y="118855"/>
                  </a:cubicBezTo>
                  <a:cubicBezTo>
                    <a:pt x="43735" y="118673"/>
                    <a:pt x="37477" y="118308"/>
                    <a:pt x="37477" y="113207"/>
                  </a:cubicBezTo>
                  <a:cubicBezTo>
                    <a:pt x="37477" y="110292"/>
                    <a:pt x="40505" y="107377"/>
                    <a:pt x="42928" y="105008"/>
                  </a:cubicBezTo>
                  <a:lnTo>
                    <a:pt x="63519" y="85331"/>
                  </a:lnTo>
                  <a:lnTo>
                    <a:pt x="81688" y="67476"/>
                  </a:lnTo>
                  <a:lnTo>
                    <a:pt x="102078" y="111021"/>
                  </a:lnTo>
                  <a:cubicBezTo>
                    <a:pt x="102885" y="113025"/>
                    <a:pt x="103087" y="113207"/>
                    <a:pt x="103087" y="113571"/>
                  </a:cubicBezTo>
                  <a:cubicBezTo>
                    <a:pt x="103087" y="115029"/>
                    <a:pt x="99251" y="118126"/>
                    <a:pt x="91378" y="118855"/>
                  </a:cubicBezTo>
                  <a:cubicBezTo>
                    <a:pt x="89157" y="119037"/>
                    <a:pt x="87341" y="119219"/>
                    <a:pt x="87341" y="122317"/>
                  </a:cubicBezTo>
                  <a:cubicBezTo>
                    <a:pt x="87341" y="124503"/>
                    <a:pt x="89561" y="124503"/>
                    <a:pt x="90369" y="124503"/>
                  </a:cubicBezTo>
                  <a:cubicBezTo>
                    <a:pt x="96021" y="124503"/>
                    <a:pt x="110153" y="123957"/>
                    <a:pt x="115805" y="123957"/>
                  </a:cubicBezTo>
                  <a:cubicBezTo>
                    <a:pt x="120852" y="123957"/>
                    <a:pt x="133167" y="124503"/>
                    <a:pt x="138214" y="124503"/>
                  </a:cubicBezTo>
                  <a:cubicBezTo>
                    <a:pt x="139627" y="124503"/>
                    <a:pt x="142049" y="124503"/>
                    <a:pt x="142049" y="121041"/>
                  </a:cubicBezTo>
                  <a:cubicBezTo>
                    <a:pt x="142049" y="118855"/>
                    <a:pt x="140030" y="118855"/>
                    <a:pt x="138415" y="118855"/>
                  </a:cubicBezTo>
                  <a:cubicBezTo>
                    <a:pt x="124890" y="118673"/>
                    <a:pt x="124486" y="118126"/>
                    <a:pt x="121054" y="110838"/>
                  </a:cubicBezTo>
                  <a:cubicBezTo>
                    <a:pt x="113181" y="93894"/>
                    <a:pt x="99655" y="65471"/>
                    <a:pt x="95012" y="54540"/>
                  </a:cubicBezTo>
                  <a:cubicBezTo>
                    <a:pt x="108739" y="41786"/>
                    <a:pt x="129937" y="20104"/>
                    <a:pt x="136397" y="15003"/>
                  </a:cubicBezTo>
                  <a:cubicBezTo>
                    <a:pt x="142251" y="10630"/>
                    <a:pt x="149922" y="6257"/>
                    <a:pt x="162035" y="5711"/>
                  </a:cubicBezTo>
                  <a:cubicBezTo>
                    <a:pt x="164659" y="5529"/>
                    <a:pt x="166476" y="5529"/>
                    <a:pt x="166476" y="2067"/>
                  </a:cubicBezTo>
                  <a:cubicBezTo>
                    <a:pt x="166476" y="1885"/>
                    <a:pt x="166476" y="63"/>
                    <a:pt x="163852" y="63"/>
                  </a:cubicBezTo>
                  <a:cubicBezTo>
                    <a:pt x="157796" y="63"/>
                    <a:pt x="151134" y="609"/>
                    <a:pt x="144875" y="609"/>
                  </a:cubicBezTo>
                  <a:cubicBezTo>
                    <a:pt x="137406" y="609"/>
                    <a:pt x="129735" y="63"/>
                    <a:pt x="122467" y="63"/>
                  </a:cubicBezTo>
                  <a:cubicBezTo>
                    <a:pt x="121256" y="63"/>
                    <a:pt x="118631" y="63"/>
                    <a:pt x="118631" y="3707"/>
                  </a:cubicBezTo>
                  <a:cubicBezTo>
                    <a:pt x="118631" y="4982"/>
                    <a:pt x="119641" y="5529"/>
                    <a:pt x="121054" y="5711"/>
                  </a:cubicBezTo>
                  <a:cubicBezTo>
                    <a:pt x="122871" y="5893"/>
                    <a:pt x="129129" y="6257"/>
                    <a:pt x="129129" y="11359"/>
                  </a:cubicBezTo>
                  <a:cubicBezTo>
                    <a:pt x="129129" y="13910"/>
                    <a:pt x="126908" y="16278"/>
                    <a:pt x="125293" y="17918"/>
                  </a:cubicBezTo>
                  <a:lnTo>
                    <a:pt x="92589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B17A89-2BD2-05CA-4B83-B188B64AA249}"/>
                </a:ext>
              </a:extLst>
            </p:cNvPr>
            <p:cNvSpPr/>
            <p:nvPr>
              <p:custDataLst>
                <p:tags r:id="rId280"/>
              </p:custDataLst>
            </p:nvPr>
          </p:nvSpPr>
          <p:spPr>
            <a:xfrm>
              <a:off x="6720156" y="5089453"/>
              <a:ext cx="105561" cy="86215"/>
            </a:xfrm>
            <a:custGeom>
              <a:avLst/>
              <a:gdLst>
                <a:gd name="csX0" fmla="*/ 62740 w 105561"/>
                <a:gd name="csY0" fmla="*/ 9119 h 86215"/>
                <a:gd name="csX1" fmla="*/ 67121 w 105561"/>
                <a:gd name="csY1" fmla="*/ 4783 h 86215"/>
                <a:gd name="csX2" fmla="*/ 75600 w 105561"/>
                <a:gd name="csY2" fmla="*/ 4656 h 86215"/>
                <a:gd name="csX3" fmla="*/ 91427 w 105561"/>
                <a:gd name="csY3" fmla="*/ 5676 h 86215"/>
                <a:gd name="csX4" fmla="*/ 98068 w 105561"/>
                <a:gd name="csY4" fmla="*/ 15751 h 86215"/>
                <a:gd name="csX5" fmla="*/ 97079 w 105561"/>
                <a:gd name="csY5" fmla="*/ 26082 h 86215"/>
                <a:gd name="csX6" fmla="*/ 96797 w 105561"/>
                <a:gd name="csY6" fmla="*/ 27485 h 86215"/>
                <a:gd name="csX7" fmla="*/ 99199 w 105561"/>
                <a:gd name="csY7" fmla="*/ 29398 h 86215"/>
                <a:gd name="csX8" fmla="*/ 101884 w 105561"/>
                <a:gd name="csY8" fmla="*/ 26209 h 86215"/>
                <a:gd name="csX9" fmla="*/ 105699 w 105561"/>
                <a:gd name="csY9" fmla="*/ 1850 h 86215"/>
                <a:gd name="csX10" fmla="*/ 101460 w 105561"/>
                <a:gd name="csY10" fmla="*/ 64 h 86215"/>
                <a:gd name="csX11" fmla="*/ 14552 w 105561"/>
                <a:gd name="csY11" fmla="*/ 64 h 86215"/>
                <a:gd name="csX12" fmla="*/ 9747 w 105561"/>
                <a:gd name="csY12" fmla="*/ 2743 h 86215"/>
                <a:gd name="csX13" fmla="*/ 845 w 105561"/>
                <a:gd name="csY13" fmla="*/ 25317 h 86215"/>
                <a:gd name="csX14" fmla="*/ 138 w 105561"/>
                <a:gd name="csY14" fmla="*/ 27612 h 86215"/>
                <a:gd name="csX15" fmla="*/ 2540 w 105561"/>
                <a:gd name="csY15" fmla="*/ 29398 h 86215"/>
                <a:gd name="csX16" fmla="*/ 5508 w 105561"/>
                <a:gd name="csY16" fmla="*/ 26337 h 86215"/>
                <a:gd name="csX17" fmla="*/ 39847 w 105561"/>
                <a:gd name="csY17" fmla="*/ 4656 h 86215"/>
                <a:gd name="csX18" fmla="*/ 45782 w 105561"/>
                <a:gd name="csY18" fmla="*/ 4656 h 86215"/>
                <a:gd name="csX19" fmla="*/ 50163 w 105561"/>
                <a:gd name="csY19" fmla="*/ 5931 h 86215"/>
                <a:gd name="csX20" fmla="*/ 49598 w 105561"/>
                <a:gd name="csY20" fmla="*/ 8609 h 86215"/>
                <a:gd name="csX21" fmla="*/ 30944 w 105561"/>
                <a:gd name="csY21" fmla="*/ 75694 h 86215"/>
                <a:gd name="csX22" fmla="*/ 14411 w 105561"/>
                <a:gd name="csY22" fmla="*/ 81688 h 86215"/>
                <a:gd name="csX23" fmla="*/ 8052 w 105561"/>
                <a:gd name="csY23" fmla="*/ 84494 h 86215"/>
                <a:gd name="csX24" fmla="*/ 10454 w 105561"/>
                <a:gd name="csY24" fmla="*/ 86280 h 86215"/>
                <a:gd name="csX25" fmla="*/ 22607 w 105561"/>
                <a:gd name="csY25" fmla="*/ 85897 h 86215"/>
                <a:gd name="csX26" fmla="*/ 34760 w 105561"/>
                <a:gd name="csY26" fmla="*/ 85770 h 86215"/>
                <a:gd name="csX27" fmla="*/ 47478 w 105561"/>
                <a:gd name="csY27" fmla="*/ 85897 h 86215"/>
                <a:gd name="csX28" fmla="*/ 59348 w 105561"/>
                <a:gd name="csY28" fmla="*/ 86280 h 86215"/>
                <a:gd name="csX29" fmla="*/ 62599 w 105561"/>
                <a:gd name="csY29" fmla="*/ 83474 h 86215"/>
                <a:gd name="csX30" fmla="*/ 56805 w 105561"/>
                <a:gd name="csY30" fmla="*/ 81688 h 86215"/>
                <a:gd name="csX31" fmla="*/ 48609 w 105561"/>
                <a:gd name="csY31" fmla="*/ 81433 h 86215"/>
                <a:gd name="csX32" fmla="*/ 43521 w 105561"/>
                <a:gd name="csY32" fmla="*/ 79010 h 86215"/>
                <a:gd name="csX33" fmla="*/ 44087 w 105561"/>
                <a:gd name="csY33" fmla="*/ 76077 h 86215"/>
                <a:gd name="csX34" fmla="*/ 62740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740" y="9119"/>
                  </a:moveTo>
                  <a:cubicBezTo>
                    <a:pt x="63729" y="5421"/>
                    <a:pt x="64012" y="5038"/>
                    <a:pt x="67121" y="4783"/>
                  </a:cubicBezTo>
                  <a:cubicBezTo>
                    <a:pt x="67827" y="4656"/>
                    <a:pt x="72773" y="4656"/>
                    <a:pt x="75600" y="4656"/>
                  </a:cubicBezTo>
                  <a:cubicBezTo>
                    <a:pt x="84220" y="4656"/>
                    <a:pt x="87894" y="4656"/>
                    <a:pt x="91427" y="5676"/>
                  </a:cubicBezTo>
                  <a:cubicBezTo>
                    <a:pt x="97786" y="7461"/>
                    <a:pt x="98068" y="11160"/>
                    <a:pt x="98068" y="15751"/>
                  </a:cubicBezTo>
                  <a:cubicBezTo>
                    <a:pt x="98068" y="17792"/>
                    <a:pt x="98068" y="19450"/>
                    <a:pt x="97079" y="26082"/>
                  </a:cubicBezTo>
                  <a:lnTo>
                    <a:pt x="96797" y="27485"/>
                  </a:lnTo>
                  <a:cubicBezTo>
                    <a:pt x="96797" y="28760"/>
                    <a:pt x="97786" y="29398"/>
                    <a:pt x="99199" y="29398"/>
                  </a:cubicBezTo>
                  <a:cubicBezTo>
                    <a:pt x="101319" y="29398"/>
                    <a:pt x="101601" y="28250"/>
                    <a:pt x="101884" y="26209"/>
                  </a:cubicBezTo>
                  <a:lnTo>
                    <a:pt x="105699" y="1850"/>
                  </a:lnTo>
                  <a:cubicBezTo>
                    <a:pt x="105699" y="64"/>
                    <a:pt x="104004" y="64"/>
                    <a:pt x="101460" y="64"/>
                  </a:cubicBezTo>
                  <a:lnTo>
                    <a:pt x="14552" y="64"/>
                  </a:lnTo>
                  <a:cubicBezTo>
                    <a:pt x="11019" y="64"/>
                    <a:pt x="10736" y="64"/>
                    <a:pt x="9747" y="2743"/>
                  </a:cubicBezTo>
                  <a:lnTo>
                    <a:pt x="845" y="25317"/>
                  </a:lnTo>
                  <a:cubicBezTo>
                    <a:pt x="703" y="25827"/>
                    <a:pt x="138" y="26975"/>
                    <a:pt x="138" y="27612"/>
                  </a:cubicBezTo>
                  <a:cubicBezTo>
                    <a:pt x="138" y="28123"/>
                    <a:pt x="421" y="29398"/>
                    <a:pt x="2540" y="29398"/>
                  </a:cubicBezTo>
                  <a:cubicBezTo>
                    <a:pt x="4377" y="29398"/>
                    <a:pt x="4660" y="28760"/>
                    <a:pt x="5508" y="26337"/>
                  </a:cubicBezTo>
                  <a:cubicBezTo>
                    <a:pt x="13704" y="5931"/>
                    <a:pt x="18367" y="4656"/>
                    <a:pt x="39847" y="4656"/>
                  </a:cubicBezTo>
                  <a:lnTo>
                    <a:pt x="45782" y="4656"/>
                  </a:lnTo>
                  <a:cubicBezTo>
                    <a:pt x="50022" y="4656"/>
                    <a:pt x="50163" y="4783"/>
                    <a:pt x="50163" y="5931"/>
                  </a:cubicBezTo>
                  <a:cubicBezTo>
                    <a:pt x="50163" y="6059"/>
                    <a:pt x="50163" y="6696"/>
                    <a:pt x="49598" y="8609"/>
                  </a:cubicBezTo>
                  <a:lnTo>
                    <a:pt x="30944" y="75694"/>
                  </a:lnTo>
                  <a:cubicBezTo>
                    <a:pt x="29673" y="80413"/>
                    <a:pt x="29249" y="81688"/>
                    <a:pt x="14411" y="81688"/>
                  </a:cubicBezTo>
                  <a:cubicBezTo>
                    <a:pt x="9323" y="81688"/>
                    <a:pt x="8052" y="81688"/>
                    <a:pt x="8052" y="84494"/>
                  </a:cubicBezTo>
                  <a:cubicBezTo>
                    <a:pt x="8052" y="84877"/>
                    <a:pt x="8334" y="86280"/>
                    <a:pt x="10454" y="86280"/>
                  </a:cubicBezTo>
                  <a:cubicBezTo>
                    <a:pt x="14411" y="86280"/>
                    <a:pt x="18650" y="85897"/>
                    <a:pt x="22607" y="85897"/>
                  </a:cubicBezTo>
                  <a:cubicBezTo>
                    <a:pt x="26564" y="85897"/>
                    <a:pt x="30803" y="85770"/>
                    <a:pt x="34760" y="85770"/>
                  </a:cubicBezTo>
                  <a:cubicBezTo>
                    <a:pt x="38717" y="85770"/>
                    <a:pt x="43521" y="85770"/>
                    <a:pt x="47478" y="85897"/>
                  </a:cubicBezTo>
                  <a:cubicBezTo>
                    <a:pt x="51294" y="86025"/>
                    <a:pt x="55533" y="86280"/>
                    <a:pt x="59348" y="86280"/>
                  </a:cubicBezTo>
                  <a:cubicBezTo>
                    <a:pt x="60479" y="86280"/>
                    <a:pt x="62599" y="86280"/>
                    <a:pt x="62599" y="83474"/>
                  </a:cubicBezTo>
                  <a:cubicBezTo>
                    <a:pt x="62599" y="81688"/>
                    <a:pt x="61186" y="81688"/>
                    <a:pt x="56805" y="81688"/>
                  </a:cubicBezTo>
                  <a:cubicBezTo>
                    <a:pt x="54120" y="81688"/>
                    <a:pt x="51294" y="81561"/>
                    <a:pt x="48609" y="81433"/>
                  </a:cubicBezTo>
                  <a:cubicBezTo>
                    <a:pt x="43804" y="81051"/>
                    <a:pt x="43521" y="80541"/>
                    <a:pt x="43521" y="79010"/>
                  </a:cubicBezTo>
                  <a:cubicBezTo>
                    <a:pt x="43521" y="78117"/>
                    <a:pt x="43521" y="77862"/>
                    <a:pt x="44087" y="76077"/>
                  </a:cubicBezTo>
                  <a:lnTo>
                    <a:pt x="62740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712E21-CD38-0B80-7D25-8780082F3BB4}"/>
                </a:ext>
              </a:extLst>
            </p:cNvPr>
            <p:cNvSpPr/>
            <p:nvPr>
              <p:custDataLst>
                <p:tags r:id="rId281"/>
              </p:custDataLst>
            </p:nvPr>
          </p:nvSpPr>
          <p:spPr>
            <a:xfrm>
              <a:off x="6852762" y="5011692"/>
              <a:ext cx="46835" cy="182196"/>
            </a:xfrm>
            <a:custGeom>
              <a:avLst/>
              <a:gdLst>
                <a:gd name="csX0" fmla="*/ 46980 w 46835"/>
                <a:gd name="csY0" fmla="*/ 91161 h 182196"/>
                <a:gd name="csX1" fmla="*/ 33656 w 46835"/>
                <a:gd name="csY1" fmla="*/ 34316 h 182196"/>
                <a:gd name="csX2" fmla="*/ 2163 w 46835"/>
                <a:gd name="csY2" fmla="*/ 63 h 182196"/>
                <a:gd name="csX3" fmla="*/ 144 w 46835"/>
                <a:gd name="csY3" fmla="*/ 1885 h 182196"/>
                <a:gd name="csX4" fmla="*/ 3980 w 46835"/>
                <a:gd name="csY4" fmla="*/ 6075 h 182196"/>
                <a:gd name="csX5" fmla="*/ 35271 w 46835"/>
                <a:gd name="csY5" fmla="*/ 91161 h 182196"/>
                <a:gd name="csX6" fmla="*/ 2769 w 46835"/>
                <a:gd name="csY6" fmla="*/ 177340 h 182196"/>
                <a:gd name="csX7" fmla="*/ 144 w 46835"/>
                <a:gd name="csY7" fmla="*/ 180438 h 182196"/>
                <a:gd name="csX8" fmla="*/ 2163 w 46835"/>
                <a:gd name="csY8" fmla="*/ 182260 h 182196"/>
                <a:gd name="csX9" fmla="*/ 34261 w 46835"/>
                <a:gd name="csY9" fmla="*/ 146731 h 182196"/>
                <a:gd name="csX10" fmla="*/ 46980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6980" y="91161"/>
                  </a:moveTo>
                  <a:cubicBezTo>
                    <a:pt x="46980" y="76950"/>
                    <a:pt x="44759" y="54904"/>
                    <a:pt x="33656" y="34316"/>
                  </a:cubicBezTo>
                  <a:cubicBezTo>
                    <a:pt x="21543" y="11906"/>
                    <a:pt x="4182" y="63"/>
                    <a:pt x="2163" y="63"/>
                  </a:cubicBezTo>
                  <a:cubicBezTo>
                    <a:pt x="952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80" y="6075"/>
                  </a:cubicBezTo>
                  <a:cubicBezTo>
                    <a:pt x="23764" y="24113"/>
                    <a:pt x="35271" y="53082"/>
                    <a:pt x="35271" y="91161"/>
                  </a:cubicBezTo>
                  <a:cubicBezTo>
                    <a:pt x="35271" y="122317"/>
                    <a:pt x="27801" y="154383"/>
                    <a:pt x="2769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2" y="182260"/>
                    <a:pt x="2163" y="182260"/>
                  </a:cubicBezTo>
                  <a:cubicBezTo>
                    <a:pt x="4182" y="182260"/>
                    <a:pt x="22351" y="169870"/>
                    <a:pt x="34261" y="146731"/>
                  </a:cubicBezTo>
                  <a:cubicBezTo>
                    <a:pt x="44557" y="126690"/>
                    <a:pt x="46980" y="106466"/>
                    <a:pt x="4698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41E4301-9165-CAA9-C8F0-48DAB446A691}"/>
                </a:ext>
              </a:extLst>
            </p:cNvPr>
            <p:cNvSpPr/>
            <p:nvPr>
              <p:custDataLst>
                <p:tags r:id="rId282"/>
              </p:custDataLst>
            </p:nvPr>
          </p:nvSpPr>
          <p:spPr>
            <a:xfrm>
              <a:off x="6987144" y="5081473"/>
              <a:ext cx="134248" cy="42634"/>
            </a:xfrm>
            <a:custGeom>
              <a:avLst/>
              <a:gdLst>
                <a:gd name="csX0" fmla="*/ 127535 w 134248"/>
                <a:gd name="csY0" fmla="*/ 7351 h 42634"/>
                <a:gd name="csX1" fmla="*/ 134399 w 134248"/>
                <a:gd name="csY1" fmla="*/ 3707 h 42634"/>
                <a:gd name="csX2" fmla="*/ 127737 w 134248"/>
                <a:gd name="csY2" fmla="*/ 63 h 42634"/>
                <a:gd name="csX3" fmla="*/ 6813 w 134248"/>
                <a:gd name="csY3" fmla="*/ 63 h 42634"/>
                <a:gd name="csX4" fmla="*/ 151 w 134248"/>
                <a:gd name="csY4" fmla="*/ 3707 h 42634"/>
                <a:gd name="csX5" fmla="*/ 7015 w 134248"/>
                <a:gd name="csY5" fmla="*/ 7351 h 42634"/>
                <a:gd name="csX6" fmla="*/ 127535 w 134248"/>
                <a:gd name="csY6" fmla="*/ 7351 h 42634"/>
                <a:gd name="csX7" fmla="*/ 127737 w 134248"/>
                <a:gd name="csY7" fmla="*/ 42697 h 42634"/>
                <a:gd name="csX8" fmla="*/ 134399 w 134248"/>
                <a:gd name="csY8" fmla="*/ 39053 h 42634"/>
                <a:gd name="csX9" fmla="*/ 127535 w 134248"/>
                <a:gd name="csY9" fmla="*/ 35409 h 42634"/>
                <a:gd name="csX10" fmla="*/ 7015 w 134248"/>
                <a:gd name="csY10" fmla="*/ 35409 h 42634"/>
                <a:gd name="csX11" fmla="*/ 151 w 134248"/>
                <a:gd name="csY11" fmla="*/ 39053 h 42634"/>
                <a:gd name="csX12" fmla="*/ 6813 w 134248"/>
                <a:gd name="csY12" fmla="*/ 42697 h 42634"/>
                <a:gd name="csX13" fmla="*/ 127737 w 134248"/>
                <a:gd name="csY13" fmla="*/ 42697 h 426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248" h="42634">
                  <a:moveTo>
                    <a:pt x="127535" y="7351"/>
                  </a:moveTo>
                  <a:cubicBezTo>
                    <a:pt x="130563" y="7351"/>
                    <a:pt x="134399" y="7351"/>
                    <a:pt x="134399" y="3707"/>
                  </a:cubicBezTo>
                  <a:cubicBezTo>
                    <a:pt x="134399" y="63"/>
                    <a:pt x="130563" y="63"/>
                    <a:pt x="127737" y="63"/>
                  </a:cubicBezTo>
                  <a:lnTo>
                    <a:pt x="6813" y="63"/>
                  </a:lnTo>
                  <a:cubicBezTo>
                    <a:pt x="3986" y="63"/>
                    <a:pt x="151" y="63"/>
                    <a:pt x="151" y="3707"/>
                  </a:cubicBezTo>
                  <a:cubicBezTo>
                    <a:pt x="151" y="7351"/>
                    <a:pt x="3986" y="7351"/>
                    <a:pt x="7015" y="7351"/>
                  </a:cubicBezTo>
                  <a:lnTo>
                    <a:pt x="127535" y="7351"/>
                  </a:lnTo>
                  <a:close/>
                  <a:moveTo>
                    <a:pt x="127737" y="42697"/>
                  </a:moveTo>
                  <a:cubicBezTo>
                    <a:pt x="130563" y="42697"/>
                    <a:pt x="134399" y="42697"/>
                    <a:pt x="134399" y="39053"/>
                  </a:cubicBezTo>
                  <a:cubicBezTo>
                    <a:pt x="134399" y="35409"/>
                    <a:pt x="130563" y="35409"/>
                    <a:pt x="127535" y="35409"/>
                  </a:cubicBezTo>
                  <a:lnTo>
                    <a:pt x="7015" y="35409"/>
                  </a:lnTo>
                  <a:cubicBezTo>
                    <a:pt x="3986" y="35409"/>
                    <a:pt x="151" y="35409"/>
                    <a:pt x="151" y="39053"/>
                  </a:cubicBezTo>
                  <a:cubicBezTo>
                    <a:pt x="151" y="42697"/>
                    <a:pt x="3986" y="42697"/>
                    <a:pt x="6813" y="42697"/>
                  </a:cubicBezTo>
                  <a:lnTo>
                    <a:pt x="127737" y="4269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F808C98-A035-90E8-D50E-67035C4CE129}"/>
                </a:ext>
              </a:extLst>
            </p:cNvPr>
            <p:cNvSpPr/>
            <p:nvPr>
              <p:custDataLst>
                <p:tags r:id="rId283"/>
              </p:custDataLst>
            </p:nvPr>
          </p:nvSpPr>
          <p:spPr>
            <a:xfrm>
              <a:off x="7202456" y="5023899"/>
              <a:ext cx="139900" cy="128448"/>
            </a:xfrm>
            <a:custGeom>
              <a:avLst/>
              <a:gdLst>
                <a:gd name="csX0" fmla="*/ 114827 w 139900"/>
                <a:gd name="csY0" fmla="*/ 19193 h 128448"/>
                <a:gd name="csX1" fmla="*/ 136630 w 139900"/>
                <a:gd name="csY1" fmla="*/ 5711 h 128448"/>
                <a:gd name="csX2" fmla="*/ 140062 w 139900"/>
                <a:gd name="csY2" fmla="*/ 2067 h 128448"/>
                <a:gd name="csX3" fmla="*/ 137438 w 139900"/>
                <a:gd name="csY3" fmla="*/ 63 h 128448"/>
                <a:gd name="csX4" fmla="*/ 116846 w 139900"/>
                <a:gd name="csY4" fmla="*/ 609 h 128448"/>
                <a:gd name="csX5" fmla="*/ 95851 w 139900"/>
                <a:gd name="csY5" fmla="*/ 63 h 128448"/>
                <a:gd name="csX6" fmla="*/ 92217 w 139900"/>
                <a:gd name="csY6" fmla="*/ 3707 h 128448"/>
                <a:gd name="csX7" fmla="*/ 95851 w 139900"/>
                <a:gd name="csY7" fmla="*/ 5711 h 128448"/>
                <a:gd name="csX8" fmla="*/ 109579 w 139900"/>
                <a:gd name="csY8" fmla="*/ 13728 h 128448"/>
                <a:gd name="csX9" fmla="*/ 108973 w 139900"/>
                <a:gd name="csY9" fmla="*/ 17554 h 128448"/>
                <a:gd name="csX10" fmla="*/ 90804 w 139900"/>
                <a:gd name="csY10" fmla="*/ 82598 h 128448"/>
                <a:gd name="csX11" fmla="*/ 40537 w 139900"/>
                <a:gd name="csY11" fmla="*/ 122863 h 128448"/>
                <a:gd name="csX12" fmla="*/ 15908 w 139900"/>
                <a:gd name="csY12" fmla="*/ 99178 h 128448"/>
                <a:gd name="csX13" fmla="*/ 18128 w 139900"/>
                <a:gd name="csY13" fmla="*/ 84966 h 128448"/>
                <a:gd name="csX14" fmla="*/ 37710 w 139900"/>
                <a:gd name="csY14" fmla="*/ 14092 h 128448"/>
                <a:gd name="csX15" fmla="*/ 54668 w 139900"/>
                <a:gd name="csY15" fmla="*/ 5711 h 128448"/>
                <a:gd name="csX16" fmla="*/ 61532 w 139900"/>
                <a:gd name="csY16" fmla="*/ 2067 h 128448"/>
                <a:gd name="csX17" fmla="*/ 58706 w 139900"/>
                <a:gd name="csY17" fmla="*/ 63 h 128448"/>
                <a:gd name="csX18" fmla="*/ 32865 w 139900"/>
                <a:gd name="csY18" fmla="*/ 609 h 128448"/>
                <a:gd name="csX19" fmla="*/ 6823 w 139900"/>
                <a:gd name="csY19" fmla="*/ 63 h 128448"/>
                <a:gd name="csX20" fmla="*/ 2988 w 139900"/>
                <a:gd name="csY20" fmla="*/ 3707 h 128448"/>
                <a:gd name="csX21" fmla="*/ 8640 w 139900"/>
                <a:gd name="csY21" fmla="*/ 5711 h 128448"/>
                <a:gd name="csX22" fmla="*/ 16312 w 139900"/>
                <a:gd name="csY22" fmla="*/ 6075 h 128448"/>
                <a:gd name="csX23" fmla="*/ 21762 w 139900"/>
                <a:gd name="csY23" fmla="*/ 8990 h 128448"/>
                <a:gd name="csX24" fmla="*/ 18330 w 139900"/>
                <a:gd name="csY24" fmla="*/ 21926 h 128448"/>
                <a:gd name="csX25" fmla="*/ 13889 w 139900"/>
                <a:gd name="csY25" fmla="*/ 37960 h 128448"/>
                <a:gd name="csX26" fmla="*/ 1574 w 139900"/>
                <a:gd name="csY26" fmla="*/ 82962 h 128448"/>
                <a:gd name="csX27" fmla="*/ 161 w 139900"/>
                <a:gd name="csY27" fmla="*/ 93530 h 128448"/>
                <a:gd name="csX28" fmla="*/ 39729 w 139900"/>
                <a:gd name="csY28" fmla="*/ 128511 h 128448"/>
                <a:gd name="csX29" fmla="*/ 96860 w 139900"/>
                <a:gd name="csY29" fmla="*/ 83873 h 128448"/>
                <a:gd name="csX30" fmla="*/ 114827 w 139900"/>
                <a:gd name="csY30" fmla="*/ 19193 h 128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39900" h="128448">
                  <a:moveTo>
                    <a:pt x="114827" y="19193"/>
                  </a:moveTo>
                  <a:cubicBezTo>
                    <a:pt x="116846" y="11723"/>
                    <a:pt x="120480" y="6257"/>
                    <a:pt x="136630" y="5711"/>
                  </a:cubicBezTo>
                  <a:cubicBezTo>
                    <a:pt x="137640" y="5711"/>
                    <a:pt x="140062" y="5529"/>
                    <a:pt x="140062" y="2067"/>
                  </a:cubicBezTo>
                  <a:cubicBezTo>
                    <a:pt x="140062" y="1885"/>
                    <a:pt x="140062" y="63"/>
                    <a:pt x="137438" y="63"/>
                  </a:cubicBezTo>
                  <a:cubicBezTo>
                    <a:pt x="130776" y="63"/>
                    <a:pt x="123710" y="609"/>
                    <a:pt x="116846" y="609"/>
                  </a:cubicBezTo>
                  <a:cubicBezTo>
                    <a:pt x="109982" y="609"/>
                    <a:pt x="102513" y="63"/>
                    <a:pt x="95851" y="63"/>
                  </a:cubicBezTo>
                  <a:cubicBezTo>
                    <a:pt x="94640" y="63"/>
                    <a:pt x="92217" y="63"/>
                    <a:pt x="92217" y="3707"/>
                  </a:cubicBezTo>
                  <a:cubicBezTo>
                    <a:pt x="92217" y="5711"/>
                    <a:pt x="94236" y="5711"/>
                    <a:pt x="95851" y="5711"/>
                  </a:cubicBezTo>
                  <a:cubicBezTo>
                    <a:pt x="107358" y="5893"/>
                    <a:pt x="109579" y="9719"/>
                    <a:pt x="109579" y="13728"/>
                  </a:cubicBezTo>
                  <a:cubicBezTo>
                    <a:pt x="109579" y="14274"/>
                    <a:pt x="109175" y="17007"/>
                    <a:pt x="108973" y="17554"/>
                  </a:cubicBezTo>
                  <a:lnTo>
                    <a:pt x="90804" y="82598"/>
                  </a:lnTo>
                  <a:cubicBezTo>
                    <a:pt x="83940" y="107012"/>
                    <a:pt x="60724" y="122863"/>
                    <a:pt x="40537" y="122863"/>
                  </a:cubicBezTo>
                  <a:cubicBezTo>
                    <a:pt x="26809" y="122863"/>
                    <a:pt x="15908" y="114847"/>
                    <a:pt x="15908" y="99178"/>
                  </a:cubicBezTo>
                  <a:cubicBezTo>
                    <a:pt x="15908" y="98813"/>
                    <a:pt x="15908" y="92983"/>
                    <a:pt x="18128" y="84966"/>
                  </a:cubicBezTo>
                  <a:lnTo>
                    <a:pt x="37710" y="14092"/>
                  </a:lnTo>
                  <a:cubicBezTo>
                    <a:pt x="39527" y="7533"/>
                    <a:pt x="39931" y="5711"/>
                    <a:pt x="54668" y="5711"/>
                  </a:cubicBezTo>
                  <a:cubicBezTo>
                    <a:pt x="59917" y="5711"/>
                    <a:pt x="61532" y="5711"/>
                    <a:pt x="61532" y="2067"/>
                  </a:cubicBezTo>
                  <a:cubicBezTo>
                    <a:pt x="61532" y="63"/>
                    <a:pt x="59311" y="63"/>
                    <a:pt x="58706" y="63"/>
                  </a:cubicBezTo>
                  <a:cubicBezTo>
                    <a:pt x="53053" y="63"/>
                    <a:pt x="38518" y="609"/>
                    <a:pt x="32865" y="609"/>
                  </a:cubicBezTo>
                  <a:cubicBezTo>
                    <a:pt x="27011" y="609"/>
                    <a:pt x="12678" y="63"/>
                    <a:pt x="6823" y="63"/>
                  </a:cubicBezTo>
                  <a:cubicBezTo>
                    <a:pt x="5208" y="63"/>
                    <a:pt x="2988" y="63"/>
                    <a:pt x="2988" y="3707"/>
                  </a:cubicBezTo>
                  <a:cubicBezTo>
                    <a:pt x="2988" y="5711"/>
                    <a:pt x="4805" y="5711"/>
                    <a:pt x="8640" y="5711"/>
                  </a:cubicBezTo>
                  <a:cubicBezTo>
                    <a:pt x="9044" y="5711"/>
                    <a:pt x="12880" y="5711"/>
                    <a:pt x="16312" y="6075"/>
                  </a:cubicBezTo>
                  <a:cubicBezTo>
                    <a:pt x="19945" y="6440"/>
                    <a:pt x="21762" y="6622"/>
                    <a:pt x="21762" y="8990"/>
                  </a:cubicBezTo>
                  <a:cubicBezTo>
                    <a:pt x="21762" y="10084"/>
                    <a:pt x="19542" y="17736"/>
                    <a:pt x="18330" y="21926"/>
                  </a:cubicBezTo>
                  <a:lnTo>
                    <a:pt x="13889" y="37960"/>
                  </a:lnTo>
                  <a:cubicBezTo>
                    <a:pt x="12072" y="45065"/>
                    <a:pt x="2382" y="79501"/>
                    <a:pt x="1574" y="82962"/>
                  </a:cubicBezTo>
                  <a:cubicBezTo>
                    <a:pt x="161" y="88064"/>
                    <a:pt x="161" y="90797"/>
                    <a:pt x="161" y="93530"/>
                  </a:cubicBezTo>
                  <a:cubicBezTo>
                    <a:pt x="161" y="115758"/>
                    <a:pt x="18532" y="128511"/>
                    <a:pt x="39729" y="128511"/>
                  </a:cubicBezTo>
                  <a:cubicBezTo>
                    <a:pt x="65166" y="128511"/>
                    <a:pt x="90198" y="107923"/>
                    <a:pt x="96860" y="83873"/>
                  </a:cubicBezTo>
                  <a:lnTo>
                    <a:pt x="114827" y="191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A33DF95-A226-C266-1A89-E2F0D47D5F74}"/>
                </a:ext>
              </a:extLst>
            </p:cNvPr>
            <p:cNvSpPr/>
            <p:nvPr>
              <p:custDataLst>
                <p:tags r:id="rId284"/>
              </p:custDataLst>
            </p:nvPr>
          </p:nvSpPr>
          <p:spPr>
            <a:xfrm>
              <a:off x="7368763" y="5011692"/>
              <a:ext cx="46835" cy="182196"/>
            </a:xfrm>
            <a:custGeom>
              <a:avLst/>
              <a:gdLst>
                <a:gd name="csX0" fmla="*/ 47005 w 46835"/>
                <a:gd name="csY0" fmla="*/ 180438 h 182196"/>
                <a:gd name="csX1" fmla="*/ 43573 w 46835"/>
                <a:gd name="csY1" fmla="*/ 176429 h 182196"/>
                <a:gd name="csX2" fmla="*/ 11878 w 46835"/>
                <a:gd name="csY2" fmla="*/ 91161 h 182196"/>
                <a:gd name="csX3" fmla="*/ 44380 w 46835"/>
                <a:gd name="csY3" fmla="*/ 4982 h 182196"/>
                <a:gd name="csX4" fmla="*/ 47005 w 46835"/>
                <a:gd name="csY4" fmla="*/ 1885 h 182196"/>
                <a:gd name="csX5" fmla="*/ 44986 w 46835"/>
                <a:gd name="csY5" fmla="*/ 63 h 182196"/>
                <a:gd name="csX6" fmla="*/ 12888 w 46835"/>
                <a:gd name="csY6" fmla="*/ 35591 h 182196"/>
                <a:gd name="csX7" fmla="*/ 169 w 46835"/>
                <a:gd name="csY7" fmla="*/ 91161 h 182196"/>
                <a:gd name="csX8" fmla="*/ 13493 w 46835"/>
                <a:gd name="csY8" fmla="*/ 148007 h 182196"/>
                <a:gd name="csX9" fmla="*/ 44986 w 46835"/>
                <a:gd name="csY9" fmla="*/ 182260 h 182196"/>
                <a:gd name="csX10" fmla="*/ 47005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005" y="180438"/>
                  </a:moveTo>
                  <a:cubicBezTo>
                    <a:pt x="47005" y="179891"/>
                    <a:pt x="47005" y="179527"/>
                    <a:pt x="43573" y="176429"/>
                  </a:cubicBezTo>
                  <a:cubicBezTo>
                    <a:pt x="18338" y="153472"/>
                    <a:pt x="11878" y="119037"/>
                    <a:pt x="11878" y="91161"/>
                  </a:cubicBezTo>
                  <a:cubicBezTo>
                    <a:pt x="11878" y="59459"/>
                    <a:pt x="19549" y="27757"/>
                    <a:pt x="44380" y="4982"/>
                  </a:cubicBezTo>
                  <a:cubicBezTo>
                    <a:pt x="47005" y="2796"/>
                    <a:pt x="47005" y="2431"/>
                    <a:pt x="47005" y="1885"/>
                  </a:cubicBezTo>
                  <a:cubicBezTo>
                    <a:pt x="47005" y="609"/>
                    <a:pt x="46197" y="63"/>
                    <a:pt x="44986" y="63"/>
                  </a:cubicBezTo>
                  <a:cubicBezTo>
                    <a:pt x="42967" y="63"/>
                    <a:pt x="24798" y="12452"/>
                    <a:pt x="12888" y="35591"/>
                  </a:cubicBezTo>
                  <a:cubicBezTo>
                    <a:pt x="2592" y="55633"/>
                    <a:pt x="169" y="75857"/>
                    <a:pt x="169" y="91161"/>
                  </a:cubicBezTo>
                  <a:cubicBezTo>
                    <a:pt x="169" y="105372"/>
                    <a:pt x="2390" y="127418"/>
                    <a:pt x="13493" y="148007"/>
                  </a:cubicBezTo>
                  <a:cubicBezTo>
                    <a:pt x="25606" y="170417"/>
                    <a:pt x="42967" y="182260"/>
                    <a:pt x="44986" y="182260"/>
                  </a:cubicBezTo>
                  <a:cubicBezTo>
                    <a:pt x="46197" y="182260"/>
                    <a:pt x="47005" y="181713"/>
                    <a:pt x="47005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A854B2A-27AB-3531-5DDB-A804403422F6}"/>
                </a:ext>
              </a:extLst>
            </p:cNvPr>
            <p:cNvSpPr/>
            <p:nvPr>
              <p:custDataLst>
                <p:tags r:id="rId285"/>
              </p:custDataLst>
            </p:nvPr>
          </p:nvSpPr>
          <p:spPr>
            <a:xfrm>
              <a:off x="7432736" y="5023899"/>
              <a:ext cx="166346" cy="124440"/>
            </a:xfrm>
            <a:custGeom>
              <a:avLst/>
              <a:gdLst>
                <a:gd name="csX0" fmla="*/ 92633 w 166346"/>
                <a:gd name="csY0" fmla="*/ 49620 h 124440"/>
                <a:gd name="csX1" fmla="*/ 75675 w 166346"/>
                <a:gd name="csY1" fmla="*/ 13363 h 124440"/>
                <a:gd name="csX2" fmla="*/ 74666 w 166346"/>
                <a:gd name="csY2" fmla="*/ 10995 h 124440"/>
                <a:gd name="csX3" fmla="*/ 86576 w 166346"/>
                <a:gd name="csY3" fmla="*/ 5711 h 124440"/>
                <a:gd name="csX4" fmla="*/ 90614 w 166346"/>
                <a:gd name="csY4" fmla="*/ 2249 h 124440"/>
                <a:gd name="csX5" fmla="*/ 87586 w 166346"/>
                <a:gd name="csY5" fmla="*/ 63 h 124440"/>
                <a:gd name="csX6" fmla="*/ 62149 w 166346"/>
                <a:gd name="csY6" fmla="*/ 609 h 124440"/>
                <a:gd name="csX7" fmla="*/ 39539 w 166346"/>
                <a:gd name="csY7" fmla="*/ 63 h 124440"/>
                <a:gd name="csX8" fmla="*/ 35905 w 166346"/>
                <a:gd name="csY8" fmla="*/ 3707 h 124440"/>
                <a:gd name="csX9" fmla="*/ 40549 w 166346"/>
                <a:gd name="csY9" fmla="*/ 5711 h 124440"/>
                <a:gd name="csX10" fmla="*/ 55689 w 166346"/>
                <a:gd name="csY10" fmla="*/ 11541 h 124440"/>
                <a:gd name="csX11" fmla="*/ 79511 w 166346"/>
                <a:gd name="csY11" fmla="*/ 62374 h 124440"/>
                <a:gd name="csX12" fmla="*/ 36915 w 166346"/>
                <a:gd name="csY12" fmla="*/ 103733 h 124440"/>
                <a:gd name="csX13" fmla="*/ 34290 w 166346"/>
                <a:gd name="csY13" fmla="*/ 105737 h 124440"/>
                <a:gd name="csX14" fmla="*/ 4614 w 166346"/>
                <a:gd name="csY14" fmla="*/ 118855 h 124440"/>
                <a:gd name="csX15" fmla="*/ 173 w 166346"/>
                <a:gd name="csY15" fmla="*/ 122499 h 124440"/>
                <a:gd name="csX16" fmla="*/ 2798 w 166346"/>
                <a:gd name="csY16" fmla="*/ 124503 h 124440"/>
                <a:gd name="csX17" fmla="*/ 21774 w 166346"/>
                <a:gd name="csY17" fmla="*/ 123957 h 124440"/>
                <a:gd name="csX18" fmla="*/ 44384 w 166346"/>
                <a:gd name="csY18" fmla="*/ 124503 h 124440"/>
                <a:gd name="csX19" fmla="*/ 48018 w 166346"/>
                <a:gd name="csY19" fmla="*/ 120859 h 124440"/>
                <a:gd name="csX20" fmla="*/ 45595 w 166346"/>
                <a:gd name="csY20" fmla="*/ 118855 h 124440"/>
                <a:gd name="csX21" fmla="*/ 37520 w 166346"/>
                <a:gd name="csY21" fmla="*/ 113207 h 124440"/>
                <a:gd name="csX22" fmla="*/ 42971 w 166346"/>
                <a:gd name="csY22" fmla="*/ 105008 h 124440"/>
                <a:gd name="csX23" fmla="*/ 63562 w 166346"/>
                <a:gd name="csY23" fmla="*/ 85331 h 124440"/>
                <a:gd name="csX24" fmla="*/ 81731 w 166346"/>
                <a:gd name="csY24" fmla="*/ 67476 h 124440"/>
                <a:gd name="csX25" fmla="*/ 102121 w 166346"/>
                <a:gd name="csY25" fmla="*/ 111021 h 124440"/>
                <a:gd name="csX26" fmla="*/ 103130 w 166346"/>
                <a:gd name="csY26" fmla="*/ 113571 h 124440"/>
                <a:gd name="csX27" fmla="*/ 91422 w 166346"/>
                <a:gd name="csY27" fmla="*/ 118855 h 124440"/>
                <a:gd name="csX28" fmla="*/ 87384 w 166346"/>
                <a:gd name="csY28" fmla="*/ 122317 h 124440"/>
                <a:gd name="csX29" fmla="*/ 90412 w 166346"/>
                <a:gd name="csY29" fmla="*/ 124503 h 124440"/>
                <a:gd name="csX30" fmla="*/ 115849 w 166346"/>
                <a:gd name="csY30" fmla="*/ 123957 h 124440"/>
                <a:gd name="csX31" fmla="*/ 138257 w 166346"/>
                <a:gd name="csY31" fmla="*/ 124503 h 124440"/>
                <a:gd name="csX32" fmla="*/ 142093 w 166346"/>
                <a:gd name="csY32" fmla="*/ 121041 h 124440"/>
                <a:gd name="csX33" fmla="*/ 138459 w 166346"/>
                <a:gd name="csY33" fmla="*/ 118855 h 124440"/>
                <a:gd name="csX34" fmla="*/ 121097 w 166346"/>
                <a:gd name="csY34" fmla="*/ 110838 h 124440"/>
                <a:gd name="csX35" fmla="*/ 95055 w 166346"/>
                <a:gd name="csY35" fmla="*/ 54540 h 124440"/>
                <a:gd name="csX36" fmla="*/ 136440 w 166346"/>
                <a:gd name="csY36" fmla="*/ 15003 h 124440"/>
                <a:gd name="csX37" fmla="*/ 162078 w 166346"/>
                <a:gd name="csY37" fmla="*/ 5711 h 124440"/>
                <a:gd name="csX38" fmla="*/ 166520 w 166346"/>
                <a:gd name="csY38" fmla="*/ 2067 h 124440"/>
                <a:gd name="csX39" fmla="*/ 163895 w 166346"/>
                <a:gd name="csY39" fmla="*/ 63 h 124440"/>
                <a:gd name="csX40" fmla="*/ 144919 w 166346"/>
                <a:gd name="csY40" fmla="*/ 609 h 124440"/>
                <a:gd name="csX41" fmla="*/ 122511 w 166346"/>
                <a:gd name="csY41" fmla="*/ 63 h 124440"/>
                <a:gd name="csX42" fmla="*/ 118675 w 166346"/>
                <a:gd name="csY42" fmla="*/ 3707 h 124440"/>
                <a:gd name="csX43" fmla="*/ 121097 w 166346"/>
                <a:gd name="csY43" fmla="*/ 5711 h 124440"/>
                <a:gd name="csX44" fmla="*/ 129172 w 166346"/>
                <a:gd name="csY44" fmla="*/ 11359 h 124440"/>
                <a:gd name="csX45" fmla="*/ 125337 w 166346"/>
                <a:gd name="csY45" fmla="*/ 17918 h 124440"/>
                <a:gd name="csX46" fmla="*/ 92633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633" y="49620"/>
                  </a:moveTo>
                  <a:lnTo>
                    <a:pt x="75675" y="13363"/>
                  </a:lnTo>
                  <a:cubicBezTo>
                    <a:pt x="75069" y="11906"/>
                    <a:pt x="74666" y="11177"/>
                    <a:pt x="74666" y="10995"/>
                  </a:cubicBezTo>
                  <a:cubicBezTo>
                    <a:pt x="74666" y="9901"/>
                    <a:pt x="78098" y="6440"/>
                    <a:pt x="86576" y="5711"/>
                  </a:cubicBezTo>
                  <a:cubicBezTo>
                    <a:pt x="88595" y="5529"/>
                    <a:pt x="90614" y="5346"/>
                    <a:pt x="90614" y="2249"/>
                  </a:cubicBezTo>
                  <a:cubicBezTo>
                    <a:pt x="90614" y="63"/>
                    <a:pt x="88191" y="63"/>
                    <a:pt x="87586" y="63"/>
                  </a:cubicBezTo>
                  <a:cubicBezTo>
                    <a:pt x="79309" y="63"/>
                    <a:pt x="70628" y="609"/>
                    <a:pt x="62149" y="609"/>
                  </a:cubicBezTo>
                  <a:cubicBezTo>
                    <a:pt x="57102" y="609"/>
                    <a:pt x="44586" y="63"/>
                    <a:pt x="39539" y="63"/>
                  </a:cubicBezTo>
                  <a:cubicBezTo>
                    <a:pt x="38328" y="63"/>
                    <a:pt x="35905" y="63"/>
                    <a:pt x="35905" y="3707"/>
                  </a:cubicBezTo>
                  <a:cubicBezTo>
                    <a:pt x="35905" y="5711"/>
                    <a:pt x="37924" y="5711"/>
                    <a:pt x="40549" y="5711"/>
                  </a:cubicBezTo>
                  <a:cubicBezTo>
                    <a:pt x="52661" y="5711"/>
                    <a:pt x="53872" y="7533"/>
                    <a:pt x="55689" y="11541"/>
                  </a:cubicBezTo>
                  <a:lnTo>
                    <a:pt x="79511" y="62374"/>
                  </a:lnTo>
                  <a:lnTo>
                    <a:pt x="36915" y="103733"/>
                  </a:lnTo>
                  <a:lnTo>
                    <a:pt x="34290" y="105737"/>
                  </a:lnTo>
                  <a:cubicBezTo>
                    <a:pt x="24398" y="115393"/>
                    <a:pt x="14910" y="118308"/>
                    <a:pt x="4614" y="118855"/>
                  </a:cubicBezTo>
                  <a:cubicBezTo>
                    <a:pt x="1990" y="119037"/>
                    <a:pt x="173" y="119037"/>
                    <a:pt x="173" y="122499"/>
                  </a:cubicBezTo>
                  <a:cubicBezTo>
                    <a:pt x="173" y="122681"/>
                    <a:pt x="173" y="124503"/>
                    <a:pt x="2798" y="124503"/>
                  </a:cubicBezTo>
                  <a:cubicBezTo>
                    <a:pt x="8854" y="124503"/>
                    <a:pt x="15516" y="123957"/>
                    <a:pt x="21774" y="123957"/>
                  </a:cubicBezTo>
                  <a:cubicBezTo>
                    <a:pt x="29243" y="123957"/>
                    <a:pt x="37117" y="124503"/>
                    <a:pt x="44384" y="124503"/>
                  </a:cubicBezTo>
                  <a:cubicBezTo>
                    <a:pt x="45595" y="124503"/>
                    <a:pt x="48018" y="124503"/>
                    <a:pt x="48018" y="120859"/>
                  </a:cubicBezTo>
                  <a:cubicBezTo>
                    <a:pt x="48018" y="119037"/>
                    <a:pt x="45999" y="118855"/>
                    <a:pt x="45595" y="118855"/>
                  </a:cubicBezTo>
                  <a:cubicBezTo>
                    <a:pt x="43779" y="118673"/>
                    <a:pt x="37520" y="118308"/>
                    <a:pt x="37520" y="113207"/>
                  </a:cubicBezTo>
                  <a:cubicBezTo>
                    <a:pt x="37520" y="110292"/>
                    <a:pt x="40549" y="107377"/>
                    <a:pt x="42971" y="105008"/>
                  </a:cubicBezTo>
                  <a:lnTo>
                    <a:pt x="63562" y="85331"/>
                  </a:lnTo>
                  <a:lnTo>
                    <a:pt x="81731" y="67476"/>
                  </a:lnTo>
                  <a:lnTo>
                    <a:pt x="102121" y="111021"/>
                  </a:lnTo>
                  <a:cubicBezTo>
                    <a:pt x="102928" y="113025"/>
                    <a:pt x="103130" y="113207"/>
                    <a:pt x="103130" y="113571"/>
                  </a:cubicBezTo>
                  <a:cubicBezTo>
                    <a:pt x="103130" y="115029"/>
                    <a:pt x="99295" y="118126"/>
                    <a:pt x="91422" y="118855"/>
                  </a:cubicBezTo>
                  <a:cubicBezTo>
                    <a:pt x="89201" y="119037"/>
                    <a:pt x="87384" y="119219"/>
                    <a:pt x="87384" y="122317"/>
                  </a:cubicBezTo>
                  <a:cubicBezTo>
                    <a:pt x="87384" y="124503"/>
                    <a:pt x="89605" y="124503"/>
                    <a:pt x="90412" y="124503"/>
                  </a:cubicBezTo>
                  <a:cubicBezTo>
                    <a:pt x="96065" y="124503"/>
                    <a:pt x="110196" y="123957"/>
                    <a:pt x="115849" y="123957"/>
                  </a:cubicBezTo>
                  <a:cubicBezTo>
                    <a:pt x="120896" y="123957"/>
                    <a:pt x="133210" y="124503"/>
                    <a:pt x="138257" y="124503"/>
                  </a:cubicBezTo>
                  <a:cubicBezTo>
                    <a:pt x="139670" y="124503"/>
                    <a:pt x="142093" y="124503"/>
                    <a:pt x="142093" y="121041"/>
                  </a:cubicBezTo>
                  <a:cubicBezTo>
                    <a:pt x="142093" y="118855"/>
                    <a:pt x="140074" y="118855"/>
                    <a:pt x="138459" y="118855"/>
                  </a:cubicBezTo>
                  <a:cubicBezTo>
                    <a:pt x="124933" y="118673"/>
                    <a:pt x="124529" y="118126"/>
                    <a:pt x="121097" y="110838"/>
                  </a:cubicBezTo>
                  <a:cubicBezTo>
                    <a:pt x="113224" y="93894"/>
                    <a:pt x="99698" y="65471"/>
                    <a:pt x="95055" y="54540"/>
                  </a:cubicBezTo>
                  <a:cubicBezTo>
                    <a:pt x="108783" y="41786"/>
                    <a:pt x="129980" y="20104"/>
                    <a:pt x="136440" y="15003"/>
                  </a:cubicBezTo>
                  <a:cubicBezTo>
                    <a:pt x="142295" y="10630"/>
                    <a:pt x="149966" y="6257"/>
                    <a:pt x="162078" y="5711"/>
                  </a:cubicBezTo>
                  <a:cubicBezTo>
                    <a:pt x="164703" y="5529"/>
                    <a:pt x="166520" y="5529"/>
                    <a:pt x="166520" y="2067"/>
                  </a:cubicBezTo>
                  <a:cubicBezTo>
                    <a:pt x="166520" y="1885"/>
                    <a:pt x="166520" y="63"/>
                    <a:pt x="163895" y="63"/>
                  </a:cubicBezTo>
                  <a:cubicBezTo>
                    <a:pt x="157839" y="63"/>
                    <a:pt x="151177" y="609"/>
                    <a:pt x="144919" y="609"/>
                  </a:cubicBezTo>
                  <a:cubicBezTo>
                    <a:pt x="137449" y="609"/>
                    <a:pt x="129778" y="63"/>
                    <a:pt x="122511" y="63"/>
                  </a:cubicBezTo>
                  <a:cubicBezTo>
                    <a:pt x="121299" y="63"/>
                    <a:pt x="118675" y="63"/>
                    <a:pt x="118675" y="3707"/>
                  </a:cubicBezTo>
                  <a:cubicBezTo>
                    <a:pt x="118675" y="4982"/>
                    <a:pt x="119684" y="5529"/>
                    <a:pt x="121097" y="5711"/>
                  </a:cubicBezTo>
                  <a:cubicBezTo>
                    <a:pt x="122914" y="5893"/>
                    <a:pt x="129172" y="6257"/>
                    <a:pt x="129172" y="11359"/>
                  </a:cubicBezTo>
                  <a:cubicBezTo>
                    <a:pt x="129172" y="13910"/>
                    <a:pt x="126952" y="16278"/>
                    <a:pt x="125337" y="17918"/>
                  </a:cubicBezTo>
                  <a:lnTo>
                    <a:pt x="92633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5C0BD8C-888B-009A-C06E-8D41F94E3060}"/>
                </a:ext>
              </a:extLst>
            </p:cNvPr>
            <p:cNvSpPr/>
            <p:nvPr>
              <p:custDataLst>
                <p:tags r:id="rId286"/>
              </p:custDataLst>
            </p:nvPr>
          </p:nvSpPr>
          <p:spPr>
            <a:xfrm>
              <a:off x="7605133" y="5086009"/>
              <a:ext cx="89734" cy="92209"/>
            </a:xfrm>
            <a:custGeom>
              <a:avLst/>
              <a:gdLst>
                <a:gd name="csX0" fmla="*/ 89916 w 89734"/>
                <a:gd name="csY0" fmla="*/ 1722 h 92209"/>
                <a:gd name="csX1" fmla="*/ 88079 w 89734"/>
                <a:gd name="csY1" fmla="*/ 64 h 92209"/>
                <a:gd name="csX2" fmla="*/ 85252 w 89734"/>
                <a:gd name="csY2" fmla="*/ 1850 h 92209"/>
                <a:gd name="csX3" fmla="*/ 78328 w 89734"/>
                <a:gd name="csY3" fmla="*/ 9119 h 92209"/>
                <a:gd name="csX4" fmla="*/ 55435 w 89734"/>
                <a:gd name="csY4" fmla="*/ 64 h 92209"/>
                <a:gd name="csX5" fmla="*/ 17846 w 89734"/>
                <a:gd name="csY5" fmla="*/ 29270 h 92209"/>
                <a:gd name="csX6" fmla="*/ 22509 w 89734"/>
                <a:gd name="csY6" fmla="*/ 41004 h 92209"/>
                <a:gd name="csX7" fmla="*/ 42152 w 89734"/>
                <a:gd name="csY7" fmla="*/ 49294 h 92209"/>
                <a:gd name="csX8" fmla="*/ 54163 w 89734"/>
                <a:gd name="csY8" fmla="*/ 51845 h 92209"/>
                <a:gd name="csX9" fmla="*/ 67305 w 89734"/>
                <a:gd name="csY9" fmla="*/ 65236 h 92209"/>
                <a:gd name="csX10" fmla="*/ 39184 w 89734"/>
                <a:gd name="csY10" fmla="*/ 87683 h 92209"/>
                <a:gd name="csX11" fmla="*/ 11769 w 89734"/>
                <a:gd name="csY11" fmla="*/ 69572 h 92209"/>
                <a:gd name="csX12" fmla="*/ 12617 w 89734"/>
                <a:gd name="csY12" fmla="*/ 63195 h 92209"/>
                <a:gd name="csX13" fmla="*/ 12758 w 89734"/>
                <a:gd name="csY13" fmla="*/ 62430 h 92209"/>
                <a:gd name="csX14" fmla="*/ 10497 w 89734"/>
                <a:gd name="csY14" fmla="*/ 60772 h 92209"/>
                <a:gd name="csX15" fmla="*/ 7812 w 89734"/>
                <a:gd name="csY15" fmla="*/ 63323 h 92209"/>
                <a:gd name="csX16" fmla="*/ 605 w 89734"/>
                <a:gd name="csY16" fmla="*/ 88831 h 92209"/>
                <a:gd name="csX17" fmla="*/ 181 w 89734"/>
                <a:gd name="csY17" fmla="*/ 90744 h 92209"/>
                <a:gd name="csX18" fmla="*/ 2160 w 89734"/>
                <a:gd name="csY18" fmla="*/ 92274 h 92209"/>
                <a:gd name="csX19" fmla="*/ 4986 w 89734"/>
                <a:gd name="csY19" fmla="*/ 90489 h 92209"/>
                <a:gd name="csX20" fmla="*/ 11769 w 89734"/>
                <a:gd name="csY20" fmla="*/ 83346 h 92209"/>
                <a:gd name="csX21" fmla="*/ 38760 w 89734"/>
                <a:gd name="csY21" fmla="*/ 92274 h 92209"/>
                <a:gd name="csX22" fmla="*/ 77339 w 89734"/>
                <a:gd name="csY22" fmla="*/ 60645 h 92209"/>
                <a:gd name="csX23" fmla="*/ 71686 w 89734"/>
                <a:gd name="csY23" fmla="*/ 46998 h 92209"/>
                <a:gd name="csX24" fmla="*/ 46391 w 89734"/>
                <a:gd name="csY24" fmla="*/ 38071 h 92209"/>
                <a:gd name="csX25" fmla="*/ 37488 w 89734"/>
                <a:gd name="csY25" fmla="*/ 36030 h 92209"/>
                <a:gd name="csX26" fmla="*/ 28020 w 89734"/>
                <a:gd name="csY26" fmla="*/ 24424 h 92209"/>
                <a:gd name="csX27" fmla="*/ 55294 w 89734"/>
                <a:gd name="csY27" fmla="*/ 4145 h 92209"/>
                <a:gd name="csX28" fmla="*/ 77904 w 89734"/>
                <a:gd name="csY28" fmla="*/ 24041 h 92209"/>
                <a:gd name="csX29" fmla="*/ 77339 w 89734"/>
                <a:gd name="csY29" fmla="*/ 29781 h 92209"/>
                <a:gd name="csX30" fmla="*/ 79741 w 89734"/>
                <a:gd name="csY30" fmla="*/ 31566 h 92209"/>
                <a:gd name="csX31" fmla="*/ 82567 w 89734"/>
                <a:gd name="csY31" fmla="*/ 28760 h 92209"/>
                <a:gd name="csX32" fmla="*/ 89916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916" y="1722"/>
                  </a:moveTo>
                  <a:cubicBezTo>
                    <a:pt x="89916" y="1085"/>
                    <a:pt x="89492" y="64"/>
                    <a:pt x="88079" y="64"/>
                  </a:cubicBezTo>
                  <a:cubicBezTo>
                    <a:pt x="87231" y="64"/>
                    <a:pt x="87089" y="192"/>
                    <a:pt x="85252" y="1850"/>
                  </a:cubicBezTo>
                  <a:lnTo>
                    <a:pt x="78328" y="9119"/>
                  </a:lnTo>
                  <a:cubicBezTo>
                    <a:pt x="72958" y="2360"/>
                    <a:pt x="64055" y="64"/>
                    <a:pt x="55435" y="64"/>
                  </a:cubicBezTo>
                  <a:cubicBezTo>
                    <a:pt x="35510" y="64"/>
                    <a:pt x="17846" y="14604"/>
                    <a:pt x="17846" y="29270"/>
                  </a:cubicBezTo>
                  <a:cubicBezTo>
                    <a:pt x="17846" y="31183"/>
                    <a:pt x="18270" y="36285"/>
                    <a:pt x="22509" y="41004"/>
                  </a:cubicBezTo>
                  <a:cubicBezTo>
                    <a:pt x="27314" y="46105"/>
                    <a:pt x="32542" y="47253"/>
                    <a:pt x="42152" y="49294"/>
                  </a:cubicBezTo>
                  <a:cubicBezTo>
                    <a:pt x="44978" y="49932"/>
                    <a:pt x="52044" y="51334"/>
                    <a:pt x="54163" y="51845"/>
                  </a:cubicBezTo>
                  <a:cubicBezTo>
                    <a:pt x="58685" y="52865"/>
                    <a:pt x="67305" y="55671"/>
                    <a:pt x="67305" y="65236"/>
                  </a:cubicBezTo>
                  <a:cubicBezTo>
                    <a:pt x="67305" y="75567"/>
                    <a:pt x="55294" y="87683"/>
                    <a:pt x="39184" y="87683"/>
                  </a:cubicBezTo>
                  <a:cubicBezTo>
                    <a:pt x="26748" y="87683"/>
                    <a:pt x="11769" y="83729"/>
                    <a:pt x="11769" y="69572"/>
                  </a:cubicBezTo>
                  <a:cubicBezTo>
                    <a:pt x="11769" y="68297"/>
                    <a:pt x="12052" y="65491"/>
                    <a:pt x="12617" y="63195"/>
                  </a:cubicBezTo>
                  <a:cubicBezTo>
                    <a:pt x="12758" y="62685"/>
                    <a:pt x="12758" y="62558"/>
                    <a:pt x="12758" y="62430"/>
                  </a:cubicBezTo>
                  <a:cubicBezTo>
                    <a:pt x="12758" y="60772"/>
                    <a:pt x="11063" y="60772"/>
                    <a:pt x="10497" y="60772"/>
                  </a:cubicBezTo>
                  <a:cubicBezTo>
                    <a:pt x="8519" y="60772"/>
                    <a:pt x="8378" y="61027"/>
                    <a:pt x="7812" y="63323"/>
                  </a:cubicBezTo>
                  <a:lnTo>
                    <a:pt x="605" y="88831"/>
                  </a:lnTo>
                  <a:cubicBezTo>
                    <a:pt x="464" y="89341"/>
                    <a:pt x="181" y="90106"/>
                    <a:pt x="181" y="90744"/>
                  </a:cubicBezTo>
                  <a:cubicBezTo>
                    <a:pt x="181" y="91509"/>
                    <a:pt x="747" y="92274"/>
                    <a:pt x="2160" y="92274"/>
                  </a:cubicBezTo>
                  <a:cubicBezTo>
                    <a:pt x="3008" y="92274"/>
                    <a:pt x="3149" y="92147"/>
                    <a:pt x="4986" y="90489"/>
                  </a:cubicBezTo>
                  <a:cubicBezTo>
                    <a:pt x="6540" y="88958"/>
                    <a:pt x="10215" y="84877"/>
                    <a:pt x="11769" y="83346"/>
                  </a:cubicBezTo>
                  <a:cubicBezTo>
                    <a:pt x="19259" y="90744"/>
                    <a:pt x="30281" y="92274"/>
                    <a:pt x="38760" y="92274"/>
                  </a:cubicBezTo>
                  <a:cubicBezTo>
                    <a:pt x="60098" y="92274"/>
                    <a:pt x="77339" y="75694"/>
                    <a:pt x="77339" y="60645"/>
                  </a:cubicBezTo>
                  <a:cubicBezTo>
                    <a:pt x="77339" y="55033"/>
                    <a:pt x="74795" y="49932"/>
                    <a:pt x="71686" y="46998"/>
                  </a:cubicBezTo>
                  <a:cubicBezTo>
                    <a:pt x="66740" y="42407"/>
                    <a:pt x="64620" y="41897"/>
                    <a:pt x="46391" y="38071"/>
                  </a:cubicBezTo>
                  <a:cubicBezTo>
                    <a:pt x="43423" y="37433"/>
                    <a:pt x="38760" y="36413"/>
                    <a:pt x="37488" y="36030"/>
                  </a:cubicBezTo>
                  <a:cubicBezTo>
                    <a:pt x="33955" y="34882"/>
                    <a:pt x="28020" y="31694"/>
                    <a:pt x="28020" y="24424"/>
                  </a:cubicBezTo>
                  <a:cubicBezTo>
                    <a:pt x="28020" y="14348"/>
                    <a:pt x="40597" y="4145"/>
                    <a:pt x="55294" y="4145"/>
                  </a:cubicBezTo>
                  <a:cubicBezTo>
                    <a:pt x="70556" y="4145"/>
                    <a:pt x="77904" y="11925"/>
                    <a:pt x="77904" y="24041"/>
                  </a:cubicBezTo>
                  <a:cubicBezTo>
                    <a:pt x="77904" y="25699"/>
                    <a:pt x="77339" y="28633"/>
                    <a:pt x="77339" y="29781"/>
                  </a:cubicBezTo>
                  <a:cubicBezTo>
                    <a:pt x="77339" y="31566"/>
                    <a:pt x="79035" y="31566"/>
                    <a:pt x="79741" y="31566"/>
                  </a:cubicBezTo>
                  <a:cubicBezTo>
                    <a:pt x="81861" y="31566"/>
                    <a:pt x="82002" y="30928"/>
                    <a:pt x="82567" y="28760"/>
                  </a:cubicBezTo>
                  <a:lnTo>
                    <a:pt x="89916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9E6DC83-6E74-7058-E1CF-374621F950B2}"/>
                </a:ext>
              </a:extLst>
            </p:cNvPr>
            <p:cNvSpPr/>
            <p:nvPr>
              <p:custDataLst>
                <p:tags r:id="rId287"/>
              </p:custDataLst>
            </p:nvPr>
          </p:nvSpPr>
          <p:spPr>
            <a:xfrm>
              <a:off x="7708100" y="5133216"/>
              <a:ext cx="41485" cy="60671"/>
            </a:xfrm>
            <a:custGeom>
              <a:avLst/>
              <a:gdLst>
                <a:gd name="csX0" fmla="*/ 25926 w 41485"/>
                <a:gd name="csY0" fmla="*/ 2798 h 60671"/>
                <a:gd name="csX1" fmla="*/ 22292 w 41485"/>
                <a:gd name="csY1" fmla="*/ 65 h 60671"/>
                <a:gd name="csX2" fmla="*/ 1902 w 41485"/>
                <a:gd name="csY2" fmla="*/ 5896 h 60671"/>
                <a:gd name="csX3" fmla="*/ 186 w 41485"/>
                <a:gd name="csY3" fmla="*/ 5896 h 60671"/>
                <a:gd name="csX4" fmla="*/ 186 w 41485"/>
                <a:gd name="csY4" fmla="*/ 9904 h 60671"/>
                <a:gd name="csX5" fmla="*/ 1902 w 41485"/>
                <a:gd name="csY5" fmla="*/ 9904 h 60671"/>
                <a:gd name="csX6" fmla="*/ 16639 w 41485"/>
                <a:gd name="csY6" fmla="*/ 7353 h 60671"/>
                <a:gd name="csX7" fmla="*/ 16639 w 41485"/>
                <a:gd name="csY7" fmla="*/ 52902 h 60671"/>
                <a:gd name="csX8" fmla="*/ 5940 w 41485"/>
                <a:gd name="csY8" fmla="*/ 56728 h 60671"/>
                <a:gd name="csX9" fmla="*/ 893 w 41485"/>
                <a:gd name="csY9" fmla="*/ 56728 h 60671"/>
                <a:gd name="csX10" fmla="*/ 893 w 41485"/>
                <a:gd name="csY10" fmla="*/ 60737 h 60671"/>
                <a:gd name="csX11" fmla="*/ 21282 w 41485"/>
                <a:gd name="csY11" fmla="*/ 60372 h 60671"/>
                <a:gd name="csX12" fmla="*/ 41672 w 41485"/>
                <a:gd name="csY12" fmla="*/ 60737 h 60671"/>
                <a:gd name="csX13" fmla="*/ 41672 w 41485"/>
                <a:gd name="csY13" fmla="*/ 56728 h 60671"/>
                <a:gd name="csX14" fmla="*/ 36625 w 41485"/>
                <a:gd name="csY14" fmla="*/ 56728 h 60671"/>
                <a:gd name="csX15" fmla="*/ 25926 w 41485"/>
                <a:gd name="csY15" fmla="*/ 52902 h 60671"/>
                <a:gd name="csX16" fmla="*/ 25926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5926" y="2798"/>
                  </a:moveTo>
                  <a:cubicBezTo>
                    <a:pt x="25926" y="65"/>
                    <a:pt x="25623" y="65"/>
                    <a:pt x="22292" y="65"/>
                  </a:cubicBezTo>
                  <a:cubicBezTo>
                    <a:pt x="15125" y="5896"/>
                    <a:pt x="3921" y="5896"/>
                    <a:pt x="1902" y="5896"/>
                  </a:cubicBezTo>
                  <a:lnTo>
                    <a:pt x="186" y="5896"/>
                  </a:lnTo>
                  <a:lnTo>
                    <a:pt x="186" y="9904"/>
                  </a:lnTo>
                  <a:lnTo>
                    <a:pt x="1902" y="9904"/>
                  </a:lnTo>
                  <a:cubicBezTo>
                    <a:pt x="4224" y="9904"/>
                    <a:pt x="10785" y="9631"/>
                    <a:pt x="16639" y="7353"/>
                  </a:cubicBezTo>
                  <a:lnTo>
                    <a:pt x="16639" y="52902"/>
                  </a:lnTo>
                  <a:cubicBezTo>
                    <a:pt x="16639" y="55726"/>
                    <a:pt x="16639" y="56728"/>
                    <a:pt x="5940" y="56728"/>
                  </a:cubicBezTo>
                  <a:lnTo>
                    <a:pt x="893" y="56728"/>
                  </a:lnTo>
                  <a:lnTo>
                    <a:pt x="893" y="60737"/>
                  </a:lnTo>
                  <a:cubicBezTo>
                    <a:pt x="6444" y="60372"/>
                    <a:pt x="15428" y="60372"/>
                    <a:pt x="21282" y="60372"/>
                  </a:cubicBezTo>
                  <a:cubicBezTo>
                    <a:pt x="27137" y="60372"/>
                    <a:pt x="36120" y="60372"/>
                    <a:pt x="41672" y="60737"/>
                  </a:cubicBezTo>
                  <a:lnTo>
                    <a:pt x="41672" y="56728"/>
                  </a:lnTo>
                  <a:lnTo>
                    <a:pt x="36625" y="56728"/>
                  </a:lnTo>
                  <a:cubicBezTo>
                    <a:pt x="25926" y="56728"/>
                    <a:pt x="25926" y="55726"/>
                    <a:pt x="25926" y="52902"/>
                  </a:cubicBezTo>
                  <a:lnTo>
                    <a:pt x="25926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2699B81-99EC-3BEB-D1CF-69E160538733}"/>
                </a:ext>
              </a:extLst>
            </p:cNvPr>
            <p:cNvSpPr/>
            <p:nvPr>
              <p:custDataLst>
                <p:tags r:id="rId288"/>
              </p:custDataLst>
            </p:nvPr>
          </p:nvSpPr>
          <p:spPr>
            <a:xfrm>
              <a:off x="7799910" y="5069812"/>
              <a:ext cx="22004" cy="113690"/>
            </a:xfrm>
            <a:custGeom>
              <a:avLst/>
              <a:gdLst>
                <a:gd name="csX0" fmla="*/ 21590 w 22004"/>
                <a:gd name="csY0" fmla="*/ 9719 h 113690"/>
                <a:gd name="csX1" fmla="*/ 10890 w 22004"/>
                <a:gd name="csY1" fmla="*/ 63 h 113690"/>
                <a:gd name="csX2" fmla="*/ 191 w 22004"/>
                <a:gd name="csY2" fmla="*/ 9719 h 113690"/>
                <a:gd name="csX3" fmla="*/ 10890 w 22004"/>
                <a:gd name="csY3" fmla="*/ 19376 h 113690"/>
                <a:gd name="csX4" fmla="*/ 21590 w 22004"/>
                <a:gd name="csY4" fmla="*/ 9719 h 113690"/>
                <a:gd name="csX5" fmla="*/ 17754 w 22004"/>
                <a:gd name="csY5" fmla="*/ 76585 h 113690"/>
                <a:gd name="csX6" fmla="*/ 4834 w 22004"/>
                <a:gd name="csY6" fmla="*/ 109381 h 113690"/>
                <a:gd name="csX7" fmla="*/ 3421 w 22004"/>
                <a:gd name="csY7" fmla="*/ 111749 h 113690"/>
                <a:gd name="csX8" fmla="*/ 5439 w 22004"/>
                <a:gd name="csY8" fmla="*/ 113754 h 113690"/>
                <a:gd name="csX9" fmla="*/ 22195 w 22004"/>
                <a:gd name="csY9" fmla="*/ 78043 h 113690"/>
                <a:gd name="csX10" fmla="*/ 10890 w 22004"/>
                <a:gd name="csY10" fmla="*/ 59277 h 113690"/>
                <a:gd name="csX11" fmla="*/ 191 w 22004"/>
                <a:gd name="csY11" fmla="*/ 68933 h 113690"/>
                <a:gd name="csX12" fmla="*/ 10890 w 22004"/>
                <a:gd name="csY12" fmla="*/ 78590 h 113690"/>
                <a:gd name="csX13" fmla="*/ 12505 w 22004"/>
                <a:gd name="csY13" fmla="*/ 78407 h 113690"/>
                <a:gd name="csX14" fmla="*/ 17754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590" y="9719"/>
                  </a:moveTo>
                  <a:cubicBezTo>
                    <a:pt x="21590" y="4435"/>
                    <a:pt x="16745" y="63"/>
                    <a:pt x="10890" y="63"/>
                  </a:cubicBezTo>
                  <a:cubicBezTo>
                    <a:pt x="5036" y="63"/>
                    <a:pt x="191" y="4435"/>
                    <a:pt x="191" y="9719"/>
                  </a:cubicBezTo>
                  <a:cubicBezTo>
                    <a:pt x="191" y="15003"/>
                    <a:pt x="5036" y="19376"/>
                    <a:pt x="10890" y="19376"/>
                  </a:cubicBezTo>
                  <a:cubicBezTo>
                    <a:pt x="16745" y="19376"/>
                    <a:pt x="21590" y="15003"/>
                    <a:pt x="21590" y="9719"/>
                  </a:cubicBezTo>
                  <a:close/>
                  <a:moveTo>
                    <a:pt x="17754" y="76585"/>
                  </a:moveTo>
                  <a:cubicBezTo>
                    <a:pt x="17754" y="81687"/>
                    <a:pt x="17754" y="95898"/>
                    <a:pt x="4834" y="109381"/>
                  </a:cubicBezTo>
                  <a:cubicBezTo>
                    <a:pt x="3421" y="110838"/>
                    <a:pt x="3421" y="111203"/>
                    <a:pt x="3421" y="111749"/>
                  </a:cubicBezTo>
                  <a:cubicBezTo>
                    <a:pt x="3421" y="113025"/>
                    <a:pt x="4430" y="113754"/>
                    <a:pt x="5439" y="113754"/>
                  </a:cubicBezTo>
                  <a:cubicBezTo>
                    <a:pt x="7660" y="113754"/>
                    <a:pt x="22195" y="99178"/>
                    <a:pt x="22195" y="78043"/>
                  </a:cubicBezTo>
                  <a:cubicBezTo>
                    <a:pt x="22195" y="72759"/>
                    <a:pt x="21791" y="59277"/>
                    <a:pt x="10890" y="59277"/>
                  </a:cubicBezTo>
                  <a:cubicBezTo>
                    <a:pt x="3824" y="59277"/>
                    <a:pt x="191" y="64196"/>
                    <a:pt x="191" y="68933"/>
                  </a:cubicBezTo>
                  <a:cubicBezTo>
                    <a:pt x="191" y="73670"/>
                    <a:pt x="3623" y="78590"/>
                    <a:pt x="10890" y="78590"/>
                  </a:cubicBezTo>
                  <a:cubicBezTo>
                    <a:pt x="11900" y="78590"/>
                    <a:pt x="12303" y="78590"/>
                    <a:pt x="12505" y="78407"/>
                  </a:cubicBezTo>
                  <a:cubicBezTo>
                    <a:pt x="13918" y="78225"/>
                    <a:pt x="16139" y="77861"/>
                    <a:pt x="17754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FD5808-1035-558F-BF0F-745B7E45D8E2}"/>
                </a:ext>
              </a:extLst>
            </p:cNvPr>
            <p:cNvSpPr/>
            <p:nvPr>
              <p:custDataLst>
                <p:tags r:id="rId289"/>
              </p:custDataLst>
            </p:nvPr>
          </p:nvSpPr>
          <p:spPr>
            <a:xfrm>
              <a:off x="7877722" y="5023899"/>
              <a:ext cx="166346" cy="124440"/>
            </a:xfrm>
            <a:custGeom>
              <a:avLst/>
              <a:gdLst>
                <a:gd name="csX0" fmla="*/ 92655 w 166346"/>
                <a:gd name="csY0" fmla="*/ 49620 h 124440"/>
                <a:gd name="csX1" fmla="*/ 75697 w 166346"/>
                <a:gd name="csY1" fmla="*/ 13363 h 124440"/>
                <a:gd name="csX2" fmla="*/ 74688 w 166346"/>
                <a:gd name="csY2" fmla="*/ 10995 h 124440"/>
                <a:gd name="csX3" fmla="*/ 86598 w 166346"/>
                <a:gd name="csY3" fmla="*/ 5711 h 124440"/>
                <a:gd name="csX4" fmla="*/ 90636 w 166346"/>
                <a:gd name="csY4" fmla="*/ 2249 h 124440"/>
                <a:gd name="csX5" fmla="*/ 87608 w 166346"/>
                <a:gd name="csY5" fmla="*/ 63 h 124440"/>
                <a:gd name="csX6" fmla="*/ 62171 w 166346"/>
                <a:gd name="csY6" fmla="*/ 609 h 124440"/>
                <a:gd name="csX7" fmla="*/ 39561 w 166346"/>
                <a:gd name="csY7" fmla="*/ 63 h 124440"/>
                <a:gd name="csX8" fmla="*/ 35927 w 166346"/>
                <a:gd name="csY8" fmla="*/ 3707 h 124440"/>
                <a:gd name="csX9" fmla="*/ 40570 w 166346"/>
                <a:gd name="csY9" fmla="*/ 5711 h 124440"/>
                <a:gd name="csX10" fmla="*/ 55711 w 166346"/>
                <a:gd name="csY10" fmla="*/ 11541 h 124440"/>
                <a:gd name="csX11" fmla="*/ 79533 w 166346"/>
                <a:gd name="csY11" fmla="*/ 62374 h 124440"/>
                <a:gd name="csX12" fmla="*/ 36937 w 166346"/>
                <a:gd name="csY12" fmla="*/ 103733 h 124440"/>
                <a:gd name="csX13" fmla="*/ 34312 w 166346"/>
                <a:gd name="csY13" fmla="*/ 105737 h 124440"/>
                <a:gd name="csX14" fmla="*/ 4636 w 166346"/>
                <a:gd name="csY14" fmla="*/ 118855 h 124440"/>
                <a:gd name="csX15" fmla="*/ 195 w 166346"/>
                <a:gd name="csY15" fmla="*/ 122499 h 124440"/>
                <a:gd name="csX16" fmla="*/ 2819 w 166346"/>
                <a:gd name="csY16" fmla="*/ 124503 h 124440"/>
                <a:gd name="csX17" fmla="*/ 21796 w 166346"/>
                <a:gd name="csY17" fmla="*/ 123957 h 124440"/>
                <a:gd name="csX18" fmla="*/ 44406 w 166346"/>
                <a:gd name="csY18" fmla="*/ 124503 h 124440"/>
                <a:gd name="csX19" fmla="*/ 48040 w 166346"/>
                <a:gd name="csY19" fmla="*/ 120859 h 124440"/>
                <a:gd name="csX20" fmla="*/ 45617 w 166346"/>
                <a:gd name="csY20" fmla="*/ 118855 h 124440"/>
                <a:gd name="csX21" fmla="*/ 37542 w 166346"/>
                <a:gd name="csY21" fmla="*/ 113207 h 124440"/>
                <a:gd name="csX22" fmla="*/ 42993 w 166346"/>
                <a:gd name="csY22" fmla="*/ 105008 h 124440"/>
                <a:gd name="csX23" fmla="*/ 63584 w 166346"/>
                <a:gd name="csY23" fmla="*/ 85331 h 124440"/>
                <a:gd name="csX24" fmla="*/ 81753 w 166346"/>
                <a:gd name="csY24" fmla="*/ 67476 h 124440"/>
                <a:gd name="csX25" fmla="*/ 102143 w 166346"/>
                <a:gd name="csY25" fmla="*/ 111021 h 124440"/>
                <a:gd name="csX26" fmla="*/ 103152 w 166346"/>
                <a:gd name="csY26" fmla="*/ 113571 h 124440"/>
                <a:gd name="csX27" fmla="*/ 91443 w 166346"/>
                <a:gd name="csY27" fmla="*/ 118855 h 124440"/>
                <a:gd name="csX28" fmla="*/ 87406 w 166346"/>
                <a:gd name="csY28" fmla="*/ 122317 h 124440"/>
                <a:gd name="csX29" fmla="*/ 90434 w 166346"/>
                <a:gd name="csY29" fmla="*/ 124503 h 124440"/>
                <a:gd name="csX30" fmla="*/ 115871 w 166346"/>
                <a:gd name="csY30" fmla="*/ 123957 h 124440"/>
                <a:gd name="csX31" fmla="*/ 138279 w 166346"/>
                <a:gd name="csY31" fmla="*/ 124503 h 124440"/>
                <a:gd name="csX32" fmla="*/ 142115 w 166346"/>
                <a:gd name="csY32" fmla="*/ 121041 h 124440"/>
                <a:gd name="csX33" fmla="*/ 138481 w 166346"/>
                <a:gd name="csY33" fmla="*/ 118855 h 124440"/>
                <a:gd name="csX34" fmla="*/ 121119 w 166346"/>
                <a:gd name="csY34" fmla="*/ 110838 h 124440"/>
                <a:gd name="csX35" fmla="*/ 95077 w 166346"/>
                <a:gd name="csY35" fmla="*/ 54540 h 124440"/>
                <a:gd name="csX36" fmla="*/ 136462 w 166346"/>
                <a:gd name="csY36" fmla="*/ 15003 h 124440"/>
                <a:gd name="csX37" fmla="*/ 162100 w 166346"/>
                <a:gd name="csY37" fmla="*/ 5711 h 124440"/>
                <a:gd name="csX38" fmla="*/ 166542 w 166346"/>
                <a:gd name="csY38" fmla="*/ 2067 h 124440"/>
                <a:gd name="csX39" fmla="*/ 163917 w 166346"/>
                <a:gd name="csY39" fmla="*/ 63 h 124440"/>
                <a:gd name="csX40" fmla="*/ 144941 w 166346"/>
                <a:gd name="csY40" fmla="*/ 609 h 124440"/>
                <a:gd name="csX41" fmla="*/ 122533 w 166346"/>
                <a:gd name="csY41" fmla="*/ 63 h 124440"/>
                <a:gd name="csX42" fmla="*/ 118697 w 166346"/>
                <a:gd name="csY42" fmla="*/ 3707 h 124440"/>
                <a:gd name="csX43" fmla="*/ 121119 w 166346"/>
                <a:gd name="csY43" fmla="*/ 5711 h 124440"/>
                <a:gd name="csX44" fmla="*/ 129194 w 166346"/>
                <a:gd name="csY44" fmla="*/ 11359 h 124440"/>
                <a:gd name="csX45" fmla="*/ 125359 w 166346"/>
                <a:gd name="csY45" fmla="*/ 17918 h 124440"/>
                <a:gd name="csX46" fmla="*/ 9265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655" y="49620"/>
                  </a:moveTo>
                  <a:lnTo>
                    <a:pt x="75697" y="13363"/>
                  </a:lnTo>
                  <a:cubicBezTo>
                    <a:pt x="75091" y="11906"/>
                    <a:pt x="74688" y="11177"/>
                    <a:pt x="74688" y="10995"/>
                  </a:cubicBezTo>
                  <a:cubicBezTo>
                    <a:pt x="74688" y="9901"/>
                    <a:pt x="78120" y="6440"/>
                    <a:pt x="86598" y="5711"/>
                  </a:cubicBezTo>
                  <a:cubicBezTo>
                    <a:pt x="88617" y="5529"/>
                    <a:pt x="90636" y="5346"/>
                    <a:pt x="90636" y="2249"/>
                  </a:cubicBezTo>
                  <a:cubicBezTo>
                    <a:pt x="90636" y="63"/>
                    <a:pt x="88213" y="63"/>
                    <a:pt x="87608" y="63"/>
                  </a:cubicBezTo>
                  <a:cubicBezTo>
                    <a:pt x="79331" y="63"/>
                    <a:pt x="70650" y="609"/>
                    <a:pt x="62171" y="609"/>
                  </a:cubicBezTo>
                  <a:cubicBezTo>
                    <a:pt x="57124" y="609"/>
                    <a:pt x="44608" y="63"/>
                    <a:pt x="39561" y="63"/>
                  </a:cubicBezTo>
                  <a:cubicBezTo>
                    <a:pt x="38350" y="63"/>
                    <a:pt x="35927" y="63"/>
                    <a:pt x="35927" y="3707"/>
                  </a:cubicBezTo>
                  <a:cubicBezTo>
                    <a:pt x="35927" y="5711"/>
                    <a:pt x="37946" y="5711"/>
                    <a:pt x="40570" y="5711"/>
                  </a:cubicBezTo>
                  <a:cubicBezTo>
                    <a:pt x="52683" y="5711"/>
                    <a:pt x="53894" y="7533"/>
                    <a:pt x="55711" y="11541"/>
                  </a:cubicBezTo>
                  <a:lnTo>
                    <a:pt x="79533" y="62374"/>
                  </a:lnTo>
                  <a:lnTo>
                    <a:pt x="36937" y="103733"/>
                  </a:lnTo>
                  <a:lnTo>
                    <a:pt x="34312" y="105737"/>
                  </a:lnTo>
                  <a:cubicBezTo>
                    <a:pt x="24420" y="115393"/>
                    <a:pt x="14932" y="118308"/>
                    <a:pt x="4636" y="118855"/>
                  </a:cubicBezTo>
                  <a:cubicBezTo>
                    <a:pt x="2012" y="119037"/>
                    <a:pt x="195" y="119037"/>
                    <a:pt x="195" y="122499"/>
                  </a:cubicBezTo>
                  <a:cubicBezTo>
                    <a:pt x="195" y="122681"/>
                    <a:pt x="195" y="124503"/>
                    <a:pt x="2819" y="124503"/>
                  </a:cubicBezTo>
                  <a:cubicBezTo>
                    <a:pt x="8876" y="124503"/>
                    <a:pt x="15538" y="123957"/>
                    <a:pt x="21796" y="123957"/>
                  </a:cubicBezTo>
                  <a:cubicBezTo>
                    <a:pt x="29265" y="123957"/>
                    <a:pt x="37139" y="124503"/>
                    <a:pt x="44406" y="124503"/>
                  </a:cubicBezTo>
                  <a:cubicBezTo>
                    <a:pt x="45617" y="124503"/>
                    <a:pt x="48040" y="124503"/>
                    <a:pt x="48040" y="120859"/>
                  </a:cubicBezTo>
                  <a:cubicBezTo>
                    <a:pt x="48040" y="119037"/>
                    <a:pt x="46021" y="118855"/>
                    <a:pt x="45617" y="118855"/>
                  </a:cubicBezTo>
                  <a:cubicBezTo>
                    <a:pt x="43801" y="118673"/>
                    <a:pt x="37542" y="118308"/>
                    <a:pt x="37542" y="113207"/>
                  </a:cubicBezTo>
                  <a:cubicBezTo>
                    <a:pt x="37542" y="110292"/>
                    <a:pt x="40570" y="107377"/>
                    <a:pt x="42993" y="105008"/>
                  </a:cubicBezTo>
                  <a:lnTo>
                    <a:pt x="63584" y="85331"/>
                  </a:lnTo>
                  <a:lnTo>
                    <a:pt x="81753" y="67476"/>
                  </a:lnTo>
                  <a:lnTo>
                    <a:pt x="102143" y="111021"/>
                  </a:lnTo>
                  <a:cubicBezTo>
                    <a:pt x="102950" y="113025"/>
                    <a:pt x="103152" y="113207"/>
                    <a:pt x="103152" y="113571"/>
                  </a:cubicBezTo>
                  <a:cubicBezTo>
                    <a:pt x="103152" y="115029"/>
                    <a:pt x="99317" y="118126"/>
                    <a:pt x="91443" y="118855"/>
                  </a:cubicBezTo>
                  <a:cubicBezTo>
                    <a:pt x="89223" y="119037"/>
                    <a:pt x="87406" y="119219"/>
                    <a:pt x="87406" y="122317"/>
                  </a:cubicBezTo>
                  <a:cubicBezTo>
                    <a:pt x="87406" y="124503"/>
                    <a:pt x="89627" y="124503"/>
                    <a:pt x="90434" y="124503"/>
                  </a:cubicBezTo>
                  <a:cubicBezTo>
                    <a:pt x="96087" y="124503"/>
                    <a:pt x="110218" y="123957"/>
                    <a:pt x="115871" y="123957"/>
                  </a:cubicBezTo>
                  <a:cubicBezTo>
                    <a:pt x="120918" y="123957"/>
                    <a:pt x="133232" y="124503"/>
                    <a:pt x="138279" y="124503"/>
                  </a:cubicBezTo>
                  <a:cubicBezTo>
                    <a:pt x="139692" y="124503"/>
                    <a:pt x="142115" y="124503"/>
                    <a:pt x="142115" y="121041"/>
                  </a:cubicBezTo>
                  <a:cubicBezTo>
                    <a:pt x="142115" y="118855"/>
                    <a:pt x="140096" y="118855"/>
                    <a:pt x="138481" y="118855"/>
                  </a:cubicBezTo>
                  <a:cubicBezTo>
                    <a:pt x="124955" y="118673"/>
                    <a:pt x="124551" y="118126"/>
                    <a:pt x="121119" y="110838"/>
                  </a:cubicBezTo>
                  <a:cubicBezTo>
                    <a:pt x="113246" y="93894"/>
                    <a:pt x="99720" y="65471"/>
                    <a:pt x="95077" y="54540"/>
                  </a:cubicBezTo>
                  <a:cubicBezTo>
                    <a:pt x="108805" y="41786"/>
                    <a:pt x="130002" y="20104"/>
                    <a:pt x="136462" y="15003"/>
                  </a:cubicBezTo>
                  <a:cubicBezTo>
                    <a:pt x="142316" y="10630"/>
                    <a:pt x="149988" y="6257"/>
                    <a:pt x="162100" y="5711"/>
                  </a:cubicBezTo>
                  <a:cubicBezTo>
                    <a:pt x="164725" y="5529"/>
                    <a:pt x="166542" y="5529"/>
                    <a:pt x="166542" y="2067"/>
                  </a:cubicBezTo>
                  <a:cubicBezTo>
                    <a:pt x="166542" y="1885"/>
                    <a:pt x="166542" y="63"/>
                    <a:pt x="163917" y="63"/>
                  </a:cubicBezTo>
                  <a:cubicBezTo>
                    <a:pt x="157861" y="63"/>
                    <a:pt x="151199" y="609"/>
                    <a:pt x="144941" y="609"/>
                  </a:cubicBezTo>
                  <a:cubicBezTo>
                    <a:pt x="137471" y="609"/>
                    <a:pt x="129800" y="63"/>
                    <a:pt x="122533" y="63"/>
                  </a:cubicBezTo>
                  <a:cubicBezTo>
                    <a:pt x="121321" y="63"/>
                    <a:pt x="118697" y="63"/>
                    <a:pt x="118697" y="3707"/>
                  </a:cubicBezTo>
                  <a:cubicBezTo>
                    <a:pt x="118697" y="4982"/>
                    <a:pt x="119706" y="5529"/>
                    <a:pt x="121119" y="5711"/>
                  </a:cubicBezTo>
                  <a:cubicBezTo>
                    <a:pt x="122936" y="5893"/>
                    <a:pt x="129194" y="6257"/>
                    <a:pt x="129194" y="11359"/>
                  </a:cubicBezTo>
                  <a:cubicBezTo>
                    <a:pt x="129194" y="13910"/>
                    <a:pt x="126974" y="16278"/>
                    <a:pt x="125359" y="17918"/>
                  </a:cubicBezTo>
                  <a:lnTo>
                    <a:pt x="9265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3415D6B-57AE-4D29-0E15-2C36D5455C16}"/>
                </a:ext>
              </a:extLst>
            </p:cNvPr>
            <p:cNvSpPr/>
            <p:nvPr>
              <p:custDataLst>
                <p:tags r:id="rId290"/>
              </p:custDataLst>
            </p:nvPr>
          </p:nvSpPr>
          <p:spPr>
            <a:xfrm>
              <a:off x="8045597" y="5089453"/>
              <a:ext cx="105561" cy="86215"/>
            </a:xfrm>
            <a:custGeom>
              <a:avLst/>
              <a:gdLst>
                <a:gd name="csX0" fmla="*/ 62805 w 105561"/>
                <a:gd name="csY0" fmla="*/ 9119 h 86215"/>
                <a:gd name="csX1" fmla="*/ 67186 w 105561"/>
                <a:gd name="csY1" fmla="*/ 4783 h 86215"/>
                <a:gd name="csX2" fmla="*/ 75665 w 105561"/>
                <a:gd name="csY2" fmla="*/ 4656 h 86215"/>
                <a:gd name="csX3" fmla="*/ 91492 w 105561"/>
                <a:gd name="csY3" fmla="*/ 5676 h 86215"/>
                <a:gd name="csX4" fmla="*/ 98134 w 105561"/>
                <a:gd name="csY4" fmla="*/ 15751 h 86215"/>
                <a:gd name="csX5" fmla="*/ 97145 w 105561"/>
                <a:gd name="csY5" fmla="*/ 26082 h 86215"/>
                <a:gd name="csX6" fmla="*/ 96862 w 105561"/>
                <a:gd name="csY6" fmla="*/ 27485 h 86215"/>
                <a:gd name="csX7" fmla="*/ 99264 w 105561"/>
                <a:gd name="csY7" fmla="*/ 29398 h 86215"/>
                <a:gd name="csX8" fmla="*/ 101949 w 105561"/>
                <a:gd name="csY8" fmla="*/ 26209 h 86215"/>
                <a:gd name="csX9" fmla="*/ 105765 w 105561"/>
                <a:gd name="csY9" fmla="*/ 1850 h 86215"/>
                <a:gd name="csX10" fmla="*/ 101525 w 105561"/>
                <a:gd name="csY10" fmla="*/ 64 h 86215"/>
                <a:gd name="csX11" fmla="*/ 14617 w 105561"/>
                <a:gd name="csY11" fmla="*/ 64 h 86215"/>
                <a:gd name="csX12" fmla="*/ 9813 w 105561"/>
                <a:gd name="csY12" fmla="*/ 2743 h 86215"/>
                <a:gd name="csX13" fmla="*/ 910 w 105561"/>
                <a:gd name="csY13" fmla="*/ 25317 h 86215"/>
                <a:gd name="csX14" fmla="*/ 203 w 105561"/>
                <a:gd name="csY14" fmla="*/ 27612 h 86215"/>
                <a:gd name="csX15" fmla="*/ 2606 w 105561"/>
                <a:gd name="csY15" fmla="*/ 29398 h 86215"/>
                <a:gd name="csX16" fmla="*/ 5573 w 105561"/>
                <a:gd name="csY16" fmla="*/ 26337 h 86215"/>
                <a:gd name="csX17" fmla="*/ 39913 w 105561"/>
                <a:gd name="csY17" fmla="*/ 4656 h 86215"/>
                <a:gd name="csX18" fmla="*/ 45848 w 105561"/>
                <a:gd name="csY18" fmla="*/ 4656 h 86215"/>
                <a:gd name="csX19" fmla="*/ 50228 w 105561"/>
                <a:gd name="csY19" fmla="*/ 5931 h 86215"/>
                <a:gd name="csX20" fmla="*/ 49663 w 105561"/>
                <a:gd name="csY20" fmla="*/ 8609 h 86215"/>
                <a:gd name="csX21" fmla="*/ 31010 w 105561"/>
                <a:gd name="csY21" fmla="*/ 75694 h 86215"/>
                <a:gd name="csX22" fmla="*/ 14476 w 105561"/>
                <a:gd name="csY22" fmla="*/ 81688 h 86215"/>
                <a:gd name="csX23" fmla="*/ 8117 w 105561"/>
                <a:gd name="csY23" fmla="*/ 84494 h 86215"/>
                <a:gd name="csX24" fmla="*/ 10519 w 105561"/>
                <a:gd name="csY24" fmla="*/ 86280 h 86215"/>
                <a:gd name="csX25" fmla="*/ 22672 w 105561"/>
                <a:gd name="csY25" fmla="*/ 85897 h 86215"/>
                <a:gd name="csX26" fmla="*/ 34825 w 105561"/>
                <a:gd name="csY26" fmla="*/ 85770 h 86215"/>
                <a:gd name="csX27" fmla="*/ 47543 w 105561"/>
                <a:gd name="csY27" fmla="*/ 85897 h 86215"/>
                <a:gd name="csX28" fmla="*/ 59414 w 105561"/>
                <a:gd name="csY28" fmla="*/ 86280 h 86215"/>
                <a:gd name="csX29" fmla="*/ 62664 w 105561"/>
                <a:gd name="csY29" fmla="*/ 83474 h 86215"/>
                <a:gd name="csX30" fmla="*/ 56870 w 105561"/>
                <a:gd name="csY30" fmla="*/ 81688 h 86215"/>
                <a:gd name="csX31" fmla="*/ 48674 w 105561"/>
                <a:gd name="csY31" fmla="*/ 81433 h 86215"/>
                <a:gd name="csX32" fmla="*/ 43587 w 105561"/>
                <a:gd name="csY32" fmla="*/ 79010 h 86215"/>
                <a:gd name="csX33" fmla="*/ 44152 w 105561"/>
                <a:gd name="csY33" fmla="*/ 76077 h 86215"/>
                <a:gd name="csX34" fmla="*/ 62805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805" y="9119"/>
                  </a:moveTo>
                  <a:cubicBezTo>
                    <a:pt x="63795" y="5421"/>
                    <a:pt x="64077" y="5038"/>
                    <a:pt x="67186" y="4783"/>
                  </a:cubicBezTo>
                  <a:cubicBezTo>
                    <a:pt x="67893" y="4656"/>
                    <a:pt x="72839" y="4656"/>
                    <a:pt x="75665" y="4656"/>
                  </a:cubicBezTo>
                  <a:cubicBezTo>
                    <a:pt x="84285" y="4656"/>
                    <a:pt x="87959" y="4656"/>
                    <a:pt x="91492" y="5676"/>
                  </a:cubicBezTo>
                  <a:cubicBezTo>
                    <a:pt x="97851" y="7461"/>
                    <a:pt x="98134" y="11160"/>
                    <a:pt x="98134" y="15751"/>
                  </a:cubicBezTo>
                  <a:cubicBezTo>
                    <a:pt x="98134" y="17792"/>
                    <a:pt x="98134" y="19450"/>
                    <a:pt x="97145" y="26082"/>
                  </a:cubicBezTo>
                  <a:lnTo>
                    <a:pt x="96862" y="27485"/>
                  </a:lnTo>
                  <a:cubicBezTo>
                    <a:pt x="96862" y="28760"/>
                    <a:pt x="97851" y="29398"/>
                    <a:pt x="99264" y="29398"/>
                  </a:cubicBezTo>
                  <a:cubicBezTo>
                    <a:pt x="101384" y="29398"/>
                    <a:pt x="101667" y="28250"/>
                    <a:pt x="101949" y="26209"/>
                  </a:cubicBezTo>
                  <a:lnTo>
                    <a:pt x="105765" y="1850"/>
                  </a:lnTo>
                  <a:cubicBezTo>
                    <a:pt x="105765" y="64"/>
                    <a:pt x="104069" y="64"/>
                    <a:pt x="101525" y="64"/>
                  </a:cubicBezTo>
                  <a:lnTo>
                    <a:pt x="14617" y="64"/>
                  </a:lnTo>
                  <a:cubicBezTo>
                    <a:pt x="11085" y="64"/>
                    <a:pt x="10802" y="64"/>
                    <a:pt x="9813" y="2743"/>
                  </a:cubicBezTo>
                  <a:lnTo>
                    <a:pt x="910" y="25317"/>
                  </a:lnTo>
                  <a:cubicBezTo>
                    <a:pt x="769" y="25827"/>
                    <a:pt x="203" y="26975"/>
                    <a:pt x="203" y="27612"/>
                  </a:cubicBezTo>
                  <a:cubicBezTo>
                    <a:pt x="203" y="28123"/>
                    <a:pt x="486" y="29398"/>
                    <a:pt x="2606" y="29398"/>
                  </a:cubicBezTo>
                  <a:cubicBezTo>
                    <a:pt x="4443" y="29398"/>
                    <a:pt x="4725" y="28760"/>
                    <a:pt x="5573" y="26337"/>
                  </a:cubicBezTo>
                  <a:cubicBezTo>
                    <a:pt x="13769" y="5931"/>
                    <a:pt x="18433" y="4656"/>
                    <a:pt x="39913" y="4656"/>
                  </a:cubicBezTo>
                  <a:lnTo>
                    <a:pt x="45848" y="4656"/>
                  </a:lnTo>
                  <a:cubicBezTo>
                    <a:pt x="50087" y="4656"/>
                    <a:pt x="50228" y="4783"/>
                    <a:pt x="50228" y="5931"/>
                  </a:cubicBezTo>
                  <a:cubicBezTo>
                    <a:pt x="50228" y="6059"/>
                    <a:pt x="50228" y="6696"/>
                    <a:pt x="49663" y="8609"/>
                  </a:cubicBezTo>
                  <a:lnTo>
                    <a:pt x="31010" y="75694"/>
                  </a:lnTo>
                  <a:cubicBezTo>
                    <a:pt x="29738" y="80413"/>
                    <a:pt x="29314" y="81688"/>
                    <a:pt x="14476" y="81688"/>
                  </a:cubicBezTo>
                  <a:cubicBezTo>
                    <a:pt x="9389" y="81688"/>
                    <a:pt x="8117" y="81688"/>
                    <a:pt x="8117" y="84494"/>
                  </a:cubicBezTo>
                  <a:cubicBezTo>
                    <a:pt x="8117" y="84877"/>
                    <a:pt x="8400" y="86280"/>
                    <a:pt x="10519" y="86280"/>
                  </a:cubicBezTo>
                  <a:cubicBezTo>
                    <a:pt x="14476" y="86280"/>
                    <a:pt x="18715" y="85897"/>
                    <a:pt x="22672" y="85897"/>
                  </a:cubicBezTo>
                  <a:cubicBezTo>
                    <a:pt x="26629" y="85897"/>
                    <a:pt x="30868" y="85770"/>
                    <a:pt x="34825" y="85770"/>
                  </a:cubicBezTo>
                  <a:cubicBezTo>
                    <a:pt x="38782" y="85770"/>
                    <a:pt x="43587" y="85770"/>
                    <a:pt x="47543" y="85897"/>
                  </a:cubicBezTo>
                  <a:cubicBezTo>
                    <a:pt x="51359" y="86025"/>
                    <a:pt x="55598" y="86280"/>
                    <a:pt x="59414" y="86280"/>
                  </a:cubicBezTo>
                  <a:cubicBezTo>
                    <a:pt x="60544" y="86280"/>
                    <a:pt x="62664" y="86280"/>
                    <a:pt x="62664" y="83474"/>
                  </a:cubicBezTo>
                  <a:cubicBezTo>
                    <a:pt x="62664" y="81688"/>
                    <a:pt x="61251" y="81688"/>
                    <a:pt x="56870" y="81688"/>
                  </a:cubicBezTo>
                  <a:cubicBezTo>
                    <a:pt x="54185" y="81688"/>
                    <a:pt x="51359" y="81561"/>
                    <a:pt x="48674" y="81433"/>
                  </a:cubicBezTo>
                  <a:cubicBezTo>
                    <a:pt x="43869" y="81051"/>
                    <a:pt x="43587" y="80541"/>
                    <a:pt x="43587" y="79010"/>
                  </a:cubicBezTo>
                  <a:cubicBezTo>
                    <a:pt x="43587" y="78117"/>
                    <a:pt x="43587" y="77862"/>
                    <a:pt x="44152" y="76077"/>
                  </a:cubicBezTo>
                  <a:lnTo>
                    <a:pt x="6280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0320F9-7976-3925-5B1E-6465DEDEEA6D}"/>
                </a:ext>
              </a:extLst>
            </p:cNvPr>
            <p:cNvSpPr/>
            <p:nvPr>
              <p:custDataLst>
                <p:tags r:id="rId291"/>
              </p:custDataLst>
            </p:nvPr>
          </p:nvSpPr>
          <p:spPr>
            <a:xfrm>
              <a:off x="8178203" y="5011692"/>
              <a:ext cx="46835" cy="182196"/>
            </a:xfrm>
            <a:custGeom>
              <a:avLst/>
              <a:gdLst>
                <a:gd name="csX0" fmla="*/ 47045 w 46835"/>
                <a:gd name="csY0" fmla="*/ 91161 h 182196"/>
                <a:gd name="csX1" fmla="*/ 33721 w 46835"/>
                <a:gd name="csY1" fmla="*/ 34316 h 182196"/>
                <a:gd name="csX2" fmla="*/ 2228 w 46835"/>
                <a:gd name="csY2" fmla="*/ 63 h 182196"/>
                <a:gd name="csX3" fmla="*/ 210 w 46835"/>
                <a:gd name="csY3" fmla="*/ 1885 h 182196"/>
                <a:gd name="csX4" fmla="*/ 4045 w 46835"/>
                <a:gd name="csY4" fmla="*/ 6075 h 182196"/>
                <a:gd name="csX5" fmla="*/ 35336 w 46835"/>
                <a:gd name="csY5" fmla="*/ 91161 h 182196"/>
                <a:gd name="csX6" fmla="*/ 2834 w 46835"/>
                <a:gd name="csY6" fmla="*/ 177340 h 182196"/>
                <a:gd name="csX7" fmla="*/ 210 w 46835"/>
                <a:gd name="csY7" fmla="*/ 180438 h 182196"/>
                <a:gd name="csX8" fmla="*/ 2228 w 46835"/>
                <a:gd name="csY8" fmla="*/ 182260 h 182196"/>
                <a:gd name="csX9" fmla="*/ 34327 w 46835"/>
                <a:gd name="csY9" fmla="*/ 146731 h 182196"/>
                <a:gd name="csX10" fmla="*/ 47045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045" y="91161"/>
                  </a:moveTo>
                  <a:cubicBezTo>
                    <a:pt x="47045" y="76950"/>
                    <a:pt x="44824" y="54904"/>
                    <a:pt x="33721" y="34316"/>
                  </a:cubicBezTo>
                  <a:cubicBezTo>
                    <a:pt x="21609" y="11906"/>
                    <a:pt x="4247" y="63"/>
                    <a:pt x="2228" y="63"/>
                  </a:cubicBezTo>
                  <a:cubicBezTo>
                    <a:pt x="1017" y="63"/>
                    <a:pt x="210" y="792"/>
                    <a:pt x="210" y="1885"/>
                  </a:cubicBezTo>
                  <a:cubicBezTo>
                    <a:pt x="210" y="2431"/>
                    <a:pt x="210" y="2796"/>
                    <a:pt x="4045" y="6075"/>
                  </a:cubicBezTo>
                  <a:cubicBezTo>
                    <a:pt x="23829" y="24113"/>
                    <a:pt x="35336" y="53082"/>
                    <a:pt x="35336" y="91161"/>
                  </a:cubicBezTo>
                  <a:cubicBezTo>
                    <a:pt x="35336" y="122317"/>
                    <a:pt x="27867" y="154383"/>
                    <a:pt x="2834" y="177340"/>
                  </a:cubicBezTo>
                  <a:cubicBezTo>
                    <a:pt x="210" y="179527"/>
                    <a:pt x="210" y="179891"/>
                    <a:pt x="210" y="180438"/>
                  </a:cubicBezTo>
                  <a:cubicBezTo>
                    <a:pt x="210" y="181531"/>
                    <a:pt x="1017" y="182260"/>
                    <a:pt x="2228" y="182260"/>
                  </a:cubicBezTo>
                  <a:cubicBezTo>
                    <a:pt x="4247" y="182260"/>
                    <a:pt x="22416" y="169870"/>
                    <a:pt x="34327" y="146731"/>
                  </a:cubicBezTo>
                  <a:cubicBezTo>
                    <a:pt x="44623" y="126690"/>
                    <a:pt x="47045" y="106466"/>
                    <a:pt x="47045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A30A5F2-B37F-04C1-69FD-B504B9C3D682}"/>
                </a:ext>
              </a:extLst>
            </p:cNvPr>
            <p:cNvSpPr/>
            <p:nvPr>
              <p:custDataLst>
                <p:tags r:id="rId292"/>
              </p:custDataLst>
            </p:nvPr>
          </p:nvSpPr>
          <p:spPr>
            <a:xfrm>
              <a:off x="8256509" y="5042118"/>
              <a:ext cx="134248" cy="121343"/>
            </a:xfrm>
            <a:custGeom>
              <a:avLst/>
              <a:gdLst>
                <a:gd name="csX0" fmla="*/ 71476 w 134248"/>
                <a:gd name="csY0" fmla="*/ 64378 h 121343"/>
                <a:gd name="csX1" fmla="*/ 127800 w 134248"/>
                <a:gd name="csY1" fmla="*/ 64378 h 121343"/>
                <a:gd name="csX2" fmla="*/ 134462 w 134248"/>
                <a:gd name="csY2" fmla="*/ 60734 h 121343"/>
                <a:gd name="csX3" fmla="*/ 127800 w 134248"/>
                <a:gd name="csY3" fmla="*/ 57090 h 121343"/>
                <a:gd name="csX4" fmla="*/ 71476 w 134248"/>
                <a:gd name="csY4" fmla="*/ 57090 h 121343"/>
                <a:gd name="csX5" fmla="*/ 71476 w 134248"/>
                <a:gd name="csY5" fmla="*/ 6075 h 121343"/>
                <a:gd name="csX6" fmla="*/ 67439 w 134248"/>
                <a:gd name="csY6" fmla="*/ 63 h 121343"/>
                <a:gd name="csX7" fmla="*/ 63401 w 134248"/>
                <a:gd name="csY7" fmla="*/ 6075 h 121343"/>
                <a:gd name="csX8" fmla="*/ 63401 w 134248"/>
                <a:gd name="csY8" fmla="*/ 57090 h 121343"/>
                <a:gd name="csX9" fmla="*/ 6875 w 134248"/>
                <a:gd name="csY9" fmla="*/ 57090 h 121343"/>
                <a:gd name="csX10" fmla="*/ 213 w 134248"/>
                <a:gd name="csY10" fmla="*/ 60734 h 121343"/>
                <a:gd name="csX11" fmla="*/ 6875 w 134248"/>
                <a:gd name="csY11" fmla="*/ 64378 h 121343"/>
                <a:gd name="csX12" fmla="*/ 63401 w 134248"/>
                <a:gd name="csY12" fmla="*/ 64378 h 121343"/>
                <a:gd name="csX13" fmla="*/ 63401 w 134248"/>
                <a:gd name="csY13" fmla="*/ 115393 h 121343"/>
                <a:gd name="csX14" fmla="*/ 67439 w 134248"/>
                <a:gd name="csY14" fmla="*/ 121406 h 121343"/>
                <a:gd name="csX15" fmla="*/ 71476 w 134248"/>
                <a:gd name="csY15" fmla="*/ 115393 h 121343"/>
                <a:gd name="csX16" fmla="*/ 71476 w 134248"/>
                <a:gd name="csY16" fmla="*/ 64378 h 1213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248" h="121343">
                  <a:moveTo>
                    <a:pt x="71476" y="64378"/>
                  </a:moveTo>
                  <a:lnTo>
                    <a:pt x="127800" y="64378"/>
                  </a:lnTo>
                  <a:cubicBezTo>
                    <a:pt x="130626" y="64378"/>
                    <a:pt x="134462" y="64378"/>
                    <a:pt x="134462" y="60734"/>
                  </a:cubicBezTo>
                  <a:cubicBezTo>
                    <a:pt x="134462" y="57090"/>
                    <a:pt x="130626" y="57090"/>
                    <a:pt x="127800" y="57090"/>
                  </a:cubicBezTo>
                  <a:lnTo>
                    <a:pt x="71476" y="57090"/>
                  </a:lnTo>
                  <a:lnTo>
                    <a:pt x="71476" y="6075"/>
                  </a:lnTo>
                  <a:cubicBezTo>
                    <a:pt x="71476" y="3525"/>
                    <a:pt x="71476" y="63"/>
                    <a:pt x="67439" y="63"/>
                  </a:cubicBezTo>
                  <a:cubicBezTo>
                    <a:pt x="63401" y="63"/>
                    <a:pt x="63401" y="3525"/>
                    <a:pt x="63401" y="6075"/>
                  </a:cubicBezTo>
                  <a:lnTo>
                    <a:pt x="63401" y="57090"/>
                  </a:lnTo>
                  <a:lnTo>
                    <a:pt x="6875" y="57090"/>
                  </a:lnTo>
                  <a:cubicBezTo>
                    <a:pt x="4049" y="57090"/>
                    <a:pt x="213" y="57090"/>
                    <a:pt x="213" y="60734"/>
                  </a:cubicBezTo>
                  <a:cubicBezTo>
                    <a:pt x="213" y="64378"/>
                    <a:pt x="4049" y="64378"/>
                    <a:pt x="6875" y="64378"/>
                  </a:cubicBezTo>
                  <a:lnTo>
                    <a:pt x="63401" y="64378"/>
                  </a:lnTo>
                  <a:lnTo>
                    <a:pt x="63401" y="115393"/>
                  </a:lnTo>
                  <a:cubicBezTo>
                    <a:pt x="63401" y="117944"/>
                    <a:pt x="63401" y="121406"/>
                    <a:pt x="67439" y="121406"/>
                  </a:cubicBezTo>
                  <a:cubicBezTo>
                    <a:pt x="71476" y="121406"/>
                    <a:pt x="71476" y="117944"/>
                    <a:pt x="71476" y="115393"/>
                  </a:cubicBezTo>
                  <a:lnTo>
                    <a:pt x="71476" y="6437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8F95D2-E629-7071-78E3-48B1CD3CBBBE}"/>
                </a:ext>
              </a:extLst>
            </p:cNvPr>
            <p:cNvSpPr/>
            <p:nvPr>
              <p:custDataLst>
                <p:tags r:id="rId293"/>
              </p:custDataLst>
            </p:nvPr>
          </p:nvSpPr>
          <p:spPr>
            <a:xfrm>
              <a:off x="8415746" y="5023899"/>
              <a:ext cx="139900" cy="128448"/>
            </a:xfrm>
            <a:custGeom>
              <a:avLst/>
              <a:gdLst>
                <a:gd name="csX0" fmla="*/ 114887 w 139900"/>
                <a:gd name="csY0" fmla="*/ 19193 h 128448"/>
                <a:gd name="csX1" fmla="*/ 136690 w 139900"/>
                <a:gd name="csY1" fmla="*/ 5711 h 128448"/>
                <a:gd name="csX2" fmla="*/ 140122 w 139900"/>
                <a:gd name="csY2" fmla="*/ 2067 h 128448"/>
                <a:gd name="csX3" fmla="*/ 137498 w 139900"/>
                <a:gd name="csY3" fmla="*/ 63 h 128448"/>
                <a:gd name="csX4" fmla="*/ 116906 w 139900"/>
                <a:gd name="csY4" fmla="*/ 609 h 128448"/>
                <a:gd name="csX5" fmla="*/ 95911 w 139900"/>
                <a:gd name="csY5" fmla="*/ 63 h 128448"/>
                <a:gd name="csX6" fmla="*/ 92277 w 139900"/>
                <a:gd name="csY6" fmla="*/ 3707 h 128448"/>
                <a:gd name="csX7" fmla="*/ 95911 w 139900"/>
                <a:gd name="csY7" fmla="*/ 5711 h 128448"/>
                <a:gd name="csX8" fmla="*/ 109639 w 139900"/>
                <a:gd name="csY8" fmla="*/ 13728 h 128448"/>
                <a:gd name="csX9" fmla="*/ 109033 w 139900"/>
                <a:gd name="csY9" fmla="*/ 17554 h 128448"/>
                <a:gd name="csX10" fmla="*/ 90864 w 139900"/>
                <a:gd name="csY10" fmla="*/ 82598 h 128448"/>
                <a:gd name="csX11" fmla="*/ 40597 w 139900"/>
                <a:gd name="csY11" fmla="*/ 122863 h 128448"/>
                <a:gd name="csX12" fmla="*/ 15968 w 139900"/>
                <a:gd name="csY12" fmla="*/ 99178 h 128448"/>
                <a:gd name="csX13" fmla="*/ 18188 w 139900"/>
                <a:gd name="csY13" fmla="*/ 84966 h 128448"/>
                <a:gd name="csX14" fmla="*/ 37770 w 139900"/>
                <a:gd name="csY14" fmla="*/ 14092 h 128448"/>
                <a:gd name="csX15" fmla="*/ 54728 w 139900"/>
                <a:gd name="csY15" fmla="*/ 5711 h 128448"/>
                <a:gd name="csX16" fmla="*/ 61592 w 139900"/>
                <a:gd name="csY16" fmla="*/ 2067 h 128448"/>
                <a:gd name="csX17" fmla="*/ 58766 w 139900"/>
                <a:gd name="csY17" fmla="*/ 63 h 128448"/>
                <a:gd name="csX18" fmla="*/ 32925 w 139900"/>
                <a:gd name="csY18" fmla="*/ 609 h 128448"/>
                <a:gd name="csX19" fmla="*/ 6883 w 139900"/>
                <a:gd name="csY19" fmla="*/ 63 h 128448"/>
                <a:gd name="csX20" fmla="*/ 3048 w 139900"/>
                <a:gd name="csY20" fmla="*/ 3707 h 128448"/>
                <a:gd name="csX21" fmla="*/ 8700 w 139900"/>
                <a:gd name="csY21" fmla="*/ 5711 h 128448"/>
                <a:gd name="csX22" fmla="*/ 16371 w 139900"/>
                <a:gd name="csY22" fmla="*/ 6075 h 128448"/>
                <a:gd name="csX23" fmla="*/ 21822 w 139900"/>
                <a:gd name="csY23" fmla="*/ 8990 h 128448"/>
                <a:gd name="csX24" fmla="*/ 18390 w 139900"/>
                <a:gd name="csY24" fmla="*/ 21926 h 128448"/>
                <a:gd name="csX25" fmla="*/ 13949 w 139900"/>
                <a:gd name="csY25" fmla="*/ 37960 h 128448"/>
                <a:gd name="csX26" fmla="*/ 1634 w 139900"/>
                <a:gd name="csY26" fmla="*/ 82962 h 128448"/>
                <a:gd name="csX27" fmla="*/ 221 w 139900"/>
                <a:gd name="csY27" fmla="*/ 93530 h 128448"/>
                <a:gd name="csX28" fmla="*/ 39789 w 139900"/>
                <a:gd name="csY28" fmla="*/ 128511 h 128448"/>
                <a:gd name="csX29" fmla="*/ 96920 w 139900"/>
                <a:gd name="csY29" fmla="*/ 83873 h 128448"/>
                <a:gd name="csX30" fmla="*/ 114887 w 139900"/>
                <a:gd name="csY30" fmla="*/ 19193 h 128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39900" h="128448">
                  <a:moveTo>
                    <a:pt x="114887" y="19193"/>
                  </a:moveTo>
                  <a:cubicBezTo>
                    <a:pt x="116906" y="11723"/>
                    <a:pt x="120540" y="6257"/>
                    <a:pt x="136690" y="5711"/>
                  </a:cubicBezTo>
                  <a:cubicBezTo>
                    <a:pt x="137699" y="5711"/>
                    <a:pt x="140122" y="5529"/>
                    <a:pt x="140122" y="2067"/>
                  </a:cubicBezTo>
                  <a:cubicBezTo>
                    <a:pt x="140122" y="1885"/>
                    <a:pt x="140122" y="63"/>
                    <a:pt x="137498" y="63"/>
                  </a:cubicBezTo>
                  <a:cubicBezTo>
                    <a:pt x="130836" y="63"/>
                    <a:pt x="123770" y="609"/>
                    <a:pt x="116906" y="609"/>
                  </a:cubicBezTo>
                  <a:cubicBezTo>
                    <a:pt x="110042" y="609"/>
                    <a:pt x="102573" y="63"/>
                    <a:pt x="95911" y="63"/>
                  </a:cubicBezTo>
                  <a:cubicBezTo>
                    <a:pt x="94700" y="63"/>
                    <a:pt x="92277" y="63"/>
                    <a:pt x="92277" y="3707"/>
                  </a:cubicBezTo>
                  <a:cubicBezTo>
                    <a:pt x="92277" y="5711"/>
                    <a:pt x="94296" y="5711"/>
                    <a:pt x="95911" y="5711"/>
                  </a:cubicBezTo>
                  <a:cubicBezTo>
                    <a:pt x="107418" y="5893"/>
                    <a:pt x="109639" y="9719"/>
                    <a:pt x="109639" y="13728"/>
                  </a:cubicBezTo>
                  <a:cubicBezTo>
                    <a:pt x="109639" y="14274"/>
                    <a:pt x="109235" y="17007"/>
                    <a:pt x="109033" y="17554"/>
                  </a:cubicBezTo>
                  <a:lnTo>
                    <a:pt x="90864" y="82598"/>
                  </a:lnTo>
                  <a:cubicBezTo>
                    <a:pt x="84000" y="107012"/>
                    <a:pt x="60784" y="122863"/>
                    <a:pt x="40597" y="122863"/>
                  </a:cubicBezTo>
                  <a:cubicBezTo>
                    <a:pt x="26869" y="122863"/>
                    <a:pt x="15968" y="114847"/>
                    <a:pt x="15968" y="99178"/>
                  </a:cubicBezTo>
                  <a:cubicBezTo>
                    <a:pt x="15968" y="98813"/>
                    <a:pt x="15968" y="92983"/>
                    <a:pt x="18188" y="84966"/>
                  </a:cubicBezTo>
                  <a:lnTo>
                    <a:pt x="37770" y="14092"/>
                  </a:lnTo>
                  <a:cubicBezTo>
                    <a:pt x="39587" y="7533"/>
                    <a:pt x="39991" y="5711"/>
                    <a:pt x="54728" y="5711"/>
                  </a:cubicBezTo>
                  <a:cubicBezTo>
                    <a:pt x="59977" y="5711"/>
                    <a:pt x="61592" y="5711"/>
                    <a:pt x="61592" y="2067"/>
                  </a:cubicBezTo>
                  <a:cubicBezTo>
                    <a:pt x="61592" y="63"/>
                    <a:pt x="59371" y="63"/>
                    <a:pt x="58766" y="63"/>
                  </a:cubicBezTo>
                  <a:cubicBezTo>
                    <a:pt x="53113" y="63"/>
                    <a:pt x="38578" y="609"/>
                    <a:pt x="32925" y="609"/>
                  </a:cubicBezTo>
                  <a:cubicBezTo>
                    <a:pt x="27071" y="609"/>
                    <a:pt x="12738" y="63"/>
                    <a:pt x="6883" y="63"/>
                  </a:cubicBezTo>
                  <a:cubicBezTo>
                    <a:pt x="5268" y="63"/>
                    <a:pt x="3048" y="63"/>
                    <a:pt x="3048" y="3707"/>
                  </a:cubicBezTo>
                  <a:cubicBezTo>
                    <a:pt x="3048" y="5711"/>
                    <a:pt x="4864" y="5711"/>
                    <a:pt x="8700" y="5711"/>
                  </a:cubicBezTo>
                  <a:cubicBezTo>
                    <a:pt x="9104" y="5711"/>
                    <a:pt x="12939" y="5711"/>
                    <a:pt x="16371" y="6075"/>
                  </a:cubicBezTo>
                  <a:cubicBezTo>
                    <a:pt x="20005" y="6440"/>
                    <a:pt x="21822" y="6622"/>
                    <a:pt x="21822" y="8990"/>
                  </a:cubicBezTo>
                  <a:cubicBezTo>
                    <a:pt x="21822" y="10084"/>
                    <a:pt x="19601" y="17736"/>
                    <a:pt x="18390" y="21926"/>
                  </a:cubicBezTo>
                  <a:lnTo>
                    <a:pt x="13949" y="37960"/>
                  </a:lnTo>
                  <a:cubicBezTo>
                    <a:pt x="12132" y="45065"/>
                    <a:pt x="2442" y="79501"/>
                    <a:pt x="1634" y="82962"/>
                  </a:cubicBezTo>
                  <a:cubicBezTo>
                    <a:pt x="221" y="88064"/>
                    <a:pt x="221" y="90797"/>
                    <a:pt x="221" y="93530"/>
                  </a:cubicBezTo>
                  <a:cubicBezTo>
                    <a:pt x="221" y="115758"/>
                    <a:pt x="18592" y="128511"/>
                    <a:pt x="39789" y="128511"/>
                  </a:cubicBezTo>
                  <a:cubicBezTo>
                    <a:pt x="65226" y="128511"/>
                    <a:pt x="90258" y="107923"/>
                    <a:pt x="96920" y="83873"/>
                  </a:cubicBezTo>
                  <a:lnTo>
                    <a:pt x="114887" y="191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7DA8CE2-11AE-C115-DE96-1E0D89C3837E}"/>
                </a:ext>
              </a:extLst>
            </p:cNvPr>
            <p:cNvSpPr/>
            <p:nvPr>
              <p:custDataLst>
                <p:tags r:id="rId294"/>
              </p:custDataLst>
            </p:nvPr>
          </p:nvSpPr>
          <p:spPr>
            <a:xfrm>
              <a:off x="8582053" y="5011692"/>
              <a:ext cx="46835" cy="182196"/>
            </a:xfrm>
            <a:custGeom>
              <a:avLst/>
              <a:gdLst>
                <a:gd name="csX0" fmla="*/ 47065 w 46835"/>
                <a:gd name="csY0" fmla="*/ 180438 h 182196"/>
                <a:gd name="csX1" fmla="*/ 43633 w 46835"/>
                <a:gd name="csY1" fmla="*/ 176429 h 182196"/>
                <a:gd name="csX2" fmla="*/ 11938 w 46835"/>
                <a:gd name="csY2" fmla="*/ 91161 h 182196"/>
                <a:gd name="csX3" fmla="*/ 44440 w 46835"/>
                <a:gd name="csY3" fmla="*/ 4982 h 182196"/>
                <a:gd name="csX4" fmla="*/ 47065 w 46835"/>
                <a:gd name="csY4" fmla="*/ 1885 h 182196"/>
                <a:gd name="csX5" fmla="*/ 45046 w 46835"/>
                <a:gd name="csY5" fmla="*/ 63 h 182196"/>
                <a:gd name="csX6" fmla="*/ 12947 w 46835"/>
                <a:gd name="csY6" fmla="*/ 35591 h 182196"/>
                <a:gd name="csX7" fmla="*/ 229 w 46835"/>
                <a:gd name="csY7" fmla="*/ 91161 h 182196"/>
                <a:gd name="csX8" fmla="*/ 13553 w 46835"/>
                <a:gd name="csY8" fmla="*/ 148007 h 182196"/>
                <a:gd name="csX9" fmla="*/ 45046 w 46835"/>
                <a:gd name="csY9" fmla="*/ 182260 h 182196"/>
                <a:gd name="csX10" fmla="*/ 47065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065" y="180438"/>
                  </a:moveTo>
                  <a:cubicBezTo>
                    <a:pt x="47065" y="179891"/>
                    <a:pt x="47065" y="179527"/>
                    <a:pt x="43633" y="176429"/>
                  </a:cubicBezTo>
                  <a:cubicBezTo>
                    <a:pt x="18398" y="153472"/>
                    <a:pt x="11938" y="119037"/>
                    <a:pt x="11938" y="91161"/>
                  </a:cubicBezTo>
                  <a:cubicBezTo>
                    <a:pt x="11938" y="59459"/>
                    <a:pt x="19609" y="27757"/>
                    <a:pt x="44440" y="4982"/>
                  </a:cubicBezTo>
                  <a:cubicBezTo>
                    <a:pt x="47065" y="2796"/>
                    <a:pt x="47065" y="2431"/>
                    <a:pt x="47065" y="1885"/>
                  </a:cubicBezTo>
                  <a:cubicBezTo>
                    <a:pt x="47065" y="609"/>
                    <a:pt x="46257" y="63"/>
                    <a:pt x="45046" y="63"/>
                  </a:cubicBezTo>
                  <a:cubicBezTo>
                    <a:pt x="43027" y="63"/>
                    <a:pt x="24858" y="12452"/>
                    <a:pt x="12947" y="35591"/>
                  </a:cubicBezTo>
                  <a:cubicBezTo>
                    <a:pt x="2652" y="55633"/>
                    <a:pt x="229" y="75857"/>
                    <a:pt x="229" y="91161"/>
                  </a:cubicBezTo>
                  <a:cubicBezTo>
                    <a:pt x="229" y="105372"/>
                    <a:pt x="2450" y="127418"/>
                    <a:pt x="13553" y="148007"/>
                  </a:cubicBezTo>
                  <a:cubicBezTo>
                    <a:pt x="25666" y="170417"/>
                    <a:pt x="43027" y="182260"/>
                    <a:pt x="45046" y="182260"/>
                  </a:cubicBezTo>
                  <a:cubicBezTo>
                    <a:pt x="46257" y="182260"/>
                    <a:pt x="47065" y="181713"/>
                    <a:pt x="47065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78D6470-684B-7594-C3C6-854905C5C07E}"/>
                </a:ext>
              </a:extLst>
            </p:cNvPr>
            <p:cNvSpPr/>
            <p:nvPr>
              <p:custDataLst>
                <p:tags r:id="rId295"/>
              </p:custDataLst>
            </p:nvPr>
          </p:nvSpPr>
          <p:spPr>
            <a:xfrm>
              <a:off x="8646025" y="5023899"/>
              <a:ext cx="166346" cy="124440"/>
            </a:xfrm>
            <a:custGeom>
              <a:avLst/>
              <a:gdLst>
                <a:gd name="csX0" fmla="*/ 92693 w 166346"/>
                <a:gd name="csY0" fmla="*/ 49620 h 124440"/>
                <a:gd name="csX1" fmla="*/ 75735 w 166346"/>
                <a:gd name="csY1" fmla="*/ 13363 h 124440"/>
                <a:gd name="csX2" fmla="*/ 74726 w 166346"/>
                <a:gd name="csY2" fmla="*/ 10995 h 124440"/>
                <a:gd name="csX3" fmla="*/ 86636 w 166346"/>
                <a:gd name="csY3" fmla="*/ 5711 h 124440"/>
                <a:gd name="csX4" fmla="*/ 90674 w 166346"/>
                <a:gd name="csY4" fmla="*/ 2249 h 124440"/>
                <a:gd name="csX5" fmla="*/ 87646 w 166346"/>
                <a:gd name="csY5" fmla="*/ 63 h 124440"/>
                <a:gd name="csX6" fmla="*/ 62209 w 166346"/>
                <a:gd name="csY6" fmla="*/ 609 h 124440"/>
                <a:gd name="csX7" fmla="*/ 39599 w 166346"/>
                <a:gd name="csY7" fmla="*/ 63 h 124440"/>
                <a:gd name="csX8" fmla="*/ 35965 w 166346"/>
                <a:gd name="csY8" fmla="*/ 3707 h 124440"/>
                <a:gd name="csX9" fmla="*/ 40608 w 166346"/>
                <a:gd name="csY9" fmla="*/ 5711 h 124440"/>
                <a:gd name="csX10" fmla="*/ 55749 w 166346"/>
                <a:gd name="csY10" fmla="*/ 11541 h 124440"/>
                <a:gd name="csX11" fmla="*/ 79571 w 166346"/>
                <a:gd name="csY11" fmla="*/ 62374 h 124440"/>
                <a:gd name="csX12" fmla="*/ 36975 w 166346"/>
                <a:gd name="csY12" fmla="*/ 103733 h 124440"/>
                <a:gd name="csX13" fmla="*/ 34350 w 166346"/>
                <a:gd name="csY13" fmla="*/ 105737 h 124440"/>
                <a:gd name="csX14" fmla="*/ 4674 w 166346"/>
                <a:gd name="csY14" fmla="*/ 118855 h 124440"/>
                <a:gd name="csX15" fmla="*/ 233 w 166346"/>
                <a:gd name="csY15" fmla="*/ 122499 h 124440"/>
                <a:gd name="csX16" fmla="*/ 2857 w 166346"/>
                <a:gd name="csY16" fmla="*/ 124503 h 124440"/>
                <a:gd name="csX17" fmla="*/ 21834 w 166346"/>
                <a:gd name="csY17" fmla="*/ 123957 h 124440"/>
                <a:gd name="csX18" fmla="*/ 44444 w 166346"/>
                <a:gd name="csY18" fmla="*/ 124503 h 124440"/>
                <a:gd name="csX19" fmla="*/ 48078 w 166346"/>
                <a:gd name="csY19" fmla="*/ 120859 h 124440"/>
                <a:gd name="csX20" fmla="*/ 45655 w 166346"/>
                <a:gd name="csY20" fmla="*/ 118855 h 124440"/>
                <a:gd name="csX21" fmla="*/ 37580 w 166346"/>
                <a:gd name="csY21" fmla="*/ 113207 h 124440"/>
                <a:gd name="csX22" fmla="*/ 43031 w 166346"/>
                <a:gd name="csY22" fmla="*/ 105008 h 124440"/>
                <a:gd name="csX23" fmla="*/ 63622 w 166346"/>
                <a:gd name="csY23" fmla="*/ 85331 h 124440"/>
                <a:gd name="csX24" fmla="*/ 81791 w 166346"/>
                <a:gd name="csY24" fmla="*/ 67476 h 124440"/>
                <a:gd name="csX25" fmla="*/ 102181 w 166346"/>
                <a:gd name="csY25" fmla="*/ 111021 h 124440"/>
                <a:gd name="csX26" fmla="*/ 103190 w 166346"/>
                <a:gd name="csY26" fmla="*/ 113571 h 124440"/>
                <a:gd name="csX27" fmla="*/ 91481 w 166346"/>
                <a:gd name="csY27" fmla="*/ 118855 h 124440"/>
                <a:gd name="csX28" fmla="*/ 87444 w 166346"/>
                <a:gd name="csY28" fmla="*/ 122317 h 124440"/>
                <a:gd name="csX29" fmla="*/ 90472 w 166346"/>
                <a:gd name="csY29" fmla="*/ 124503 h 124440"/>
                <a:gd name="csX30" fmla="*/ 115908 w 166346"/>
                <a:gd name="csY30" fmla="*/ 123957 h 124440"/>
                <a:gd name="csX31" fmla="*/ 138317 w 166346"/>
                <a:gd name="csY31" fmla="*/ 124503 h 124440"/>
                <a:gd name="csX32" fmla="*/ 142152 w 166346"/>
                <a:gd name="csY32" fmla="*/ 121041 h 124440"/>
                <a:gd name="csX33" fmla="*/ 138519 w 166346"/>
                <a:gd name="csY33" fmla="*/ 118855 h 124440"/>
                <a:gd name="csX34" fmla="*/ 121157 w 166346"/>
                <a:gd name="csY34" fmla="*/ 110838 h 124440"/>
                <a:gd name="csX35" fmla="*/ 95115 w 166346"/>
                <a:gd name="csY35" fmla="*/ 54540 h 124440"/>
                <a:gd name="csX36" fmla="*/ 136500 w 166346"/>
                <a:gd name="csY36" fmla="*/ 15003 h 124440"/>
                <a:gd name="csX37" fmla="*/ 162138 w 166346"/>
                <a:gd name="csY37" fmla="*/ 5711 h 124440"/>
                <a:gd name="csX38" fmla="*/ 166580 w 166346"/>
                <a:gd name="csY38" fmla="*/ 2067 h 124440"/>
                <a:gd name="csX39" fmla="*/ 163955 w 166346"/>
                <a:gd name="csY39" fmla="*/ 63 h 124440"/>
                <a:gd name="csX40" fmla="*/ 144979 w 166346"/>
                <a:gd name="csY40" fmla="*/ 609 h 124440"/>
                <a:gd name="csX41" fmla="*/ 122570 w 166346"/>
                <a:gd name="csY41" fmla="*/ 63 h 124440"/>
                <a:gd name="csX42" fmla="*/ 118735 w 166346"/>
                <a:gd name="csY42" fmla="*/ 3707 h 124440"/>
                <a:gd name="csX43" fmla="*/ 121157 w 166346"/>
                <a:gd name="csY43" fmla="*/ 5711 h 124440"/>
                <a:gd name="csX44" fmla="*/ 129232 w 166346"/>
                <a:gd name="csY44" fmla="*/ 11359 h 124440"/>
                <a:gd name="csX45" fmla="*/ 125397 w 166346"/>
                <a:gd name="csY45" fmla="*/ 17918 h 124440"/>
                <a:gd name="csX46" fmla="*/ 92693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693" y="49620"/>
                  </a:moveTo>
                  <a:lnTo>
                    <a:pt x="75735" y="13363"/>
                  </a:lnTo>
                  <a:cubicBezTo>
                    <a:pt x="75129" y="11906"/>
                    <a:pt x="74726" y="11177"/>
                    <a:pt x="74726" y="10995"/>
                  </a:cubicBezTo>
                  <a:cubicBezTo>
                    <a:pt x="74726" y="9901"/>
                    <a:pt x="78158" y="6440"/>
                    <a:pt x="86636" y="5711"/>
                  </a:cubicBezTo>
                  <a:cubicBezTo>
                    <a:pt x="88655" y="5529"/>
                    <a:pt x="90674" y="5346"/>
                    <a:pt x="90674" y="2249"/>
                  </a:cubicBezTo>
                  <a:cubicBezTo>
                    <a:pt x="90674" y="63"/>
                    <a:pt x="88251" y="63"/>
                    <a:pt x="87646" y="63"/>
                  </a:cubicBezTo>
                  <a:cubicBezTo>
                    <a:pt x="79369" y="63"/>
                    <a:pt x="70688" y="609"/>
                    <a:pt x="62209" y="609"/>
                  </a:cubicBezTo>
                  <a:cubicBezTo>
                    <a:pt x="57162" y="609"/>
                    <a:pt x="44646" y="63"/>
                    <a:pt x="39599" y="63"/>
                  </a:cubicBezTo>
                  <a:cubicBezTo>
                    <a:pt x="38388" y="63"/>
                    <a:pt x="35965" y="63"/>
                    <a:pt x="35965" y="3707"/>
                  </a:cubicBezTo>
                  <a:cubicBezTo>
                    <a:pt x="35965" y="5711"/>
                    <a:pt x="37984" y="5711"/>
                    <a:pt x="40608" y="5711"/>
                  </a:cubicBezTo>
                  <a:cubicBezTo>
                    <a:pt x="52721" y="5711"/>
                    <a:pt x="53932" y="7533"/>
                    <a:pt x="55749" y="11541"/>
                  </a:cubicBezTo>
                  <a:lnTo>
                    <a:pt x="79571" y="62374"/>
                  </a:lnTo>
                  <a:lnTo>
                    <a:pt x="36975" y="103733"/>
                  </a:lnTo>
                  <a:lnTo>
                    <a:pt x="34350" y="105737"/>
                  </a:lnTo>
                  <a:cubicBezTo>
                    <a:pt x="24458" y="115393"/>
                    <a:pt x="14970" y="118308"/>
                    <a:pt x="4674" y="118855"/>
                  </a:cubicBezTo>
                  <a:cubicBezTo>
                    <a:pt x="2050" y="119037"/>
                    <a:pt x="233" y="119037"/>
                    <a:pt x="233" y="122499"/>
                  </a:cubicBezTo>
                  <a:cubicBezTo>
                    <a:pt x="233" y="122681"/>
                    <a:pt x="233" y="124503"/>
                    <a:pt x="2857" y="124503"/>
                  </a:cubicBezTo>
                  <a:cubicBezTo>
                    <a:pt x="8914" y="124503"/>
                    <a:pt x="15576" y="123957"/>
                    <a:pt x="21834" y="123957"/>
                  </a:cubicBezTo>
                  <a:cubicBezTo>
                    <a:pt x="29303" y="123957"/>
                    <a:pt x="37176" y="124503"/>
                    <a:pt x="44444" y="124503"/>
                  </a:cubicBezTo>
                  <a:cubicBezTo>
                    <a:pt x="45655" y="124503"/>
                    <a:pt x="48078" y="124503"/>
                    <a:pt x="48078" y="120859"/>
                  </a:cubicBezTo>
                  <a:cubicBezTo>
                    <a:pt x="48078" y="119037"/>
                    <a:pt x="46059" y="118855"/>
                    <a:pt x="45655" y="118855"/>
                  </a:cubicBezTo>
                  <a:cubicBezTo>
                    <a:pt x="43838" y="118673"/>
                    <a:pt x="37580" y="118308"/>
                    <a:pt x="37580" y="113207"/>
                  </a:cubicBezTo>
                  <a:cubicBezTo>
                    <a:pt x="37580" y="110292"/>
                    <a:pt x="40608" y="107377"/>
                    <a:pt x="43031" y="105008"/>
                  </a:cubicBezTo>
                  <a:lnTo>
                    <a:pt x="63622" y="85331"/>
                  </a:lnTo>
                  <a:lnTo>
                    <a:pt x="81791" y="67476"/>
                  </a:lnTo>
                  <a:lnTo>
                    <a:pt x="102181" y="111021"/>
                  </a:lnTo>
                  <a:cubicBezTo>
                    <a:pt x="102988" y="113025"/>
                    <a:pt x="103190" y="113207"/>
                    <a:pt x="103190" y="113571"/>
                  </a:cubicBezTo>
                  <a:cubicBezTo>
                    <a:pt x="103190" y="115029"/>
                    <a:pt x="99355" y="118126"/>
                    <a:pt x="91481" y="118855"/>
                  </a:cubicBezTo>
                  <a:cubicBezTo>
                    <a:pt x="89261" y="119037"/>
                    <a:pt x="87444" y="119219"/>
                    <a:pt x="87444" y="122317"/>
                  </a:cubicBezTo>
                  <a:cubicBezTo>
                    <a:pt x="87444" y="124503"/>
                    <a:pt x="89664" y="124503"/>
                    <a:pt x="90472" y="124503"/>
                  </a:cubicBezTo>
                  <a:cubicBezTo>
                    <a:pt x="96125" y="124503"/>
                    <a:pt x="110256" y="123957"/>
                    <a:pt x="115908" y="123957"/>
                  </a:cubicBezTo>
                  <a:cubicBezTo>
                    <a:pt x="120955" y="123957"/>
                    <a:pt x="133270" y="124503"/>
                    <a:pt x="138317" y="124503"/>
                  </a:cubicBezTo>
                  <a:cubicBezTo>
                    <a:pt x="139730" y="124503"/>
                    <a:pt x="142152" y="124503"/>
                    <a:pt x="142152" y="121041"/>
                  </a:cubicBezTo>
                  <a:cubicBezTo>
                    <a:pt x="142152" y="118855"/>
                    <a:pt x="140134" y="118855"/>
                    <a:pt x="138519" y="118855"/>
                  </a:cubicBezTo>
                  <a:cubicBezTo>
                    <a:pt x="124993" y="118673"/>
                    <a:pt x="124589" y="118126"/>
                    <a:pt x="121157" y="110838"/>
                  </a:cubicBezTo>
                  <a:cubicBezTo>
                    <a:pt x="113284" y="93894"/>
                    <a:pt x="99758" y="65471"/>
                    <a:pt x="95115" y="54540"/>
                  </a:cubicBezTo>
                  <a:cubicBezTo>
                    <a:pt x="108843" y="41786"/>
                    <a:pt x="130040" y="20104"/>
                    <a:pt x="136500" y="15003"/>
                  </a:cubicBezTo>
                  <a:cubicBezTo>
                    <a:pt x="142354" y="10630"/>
                    <a:pt x="150026" y="6257"/>
                    <a:pt x="162138" y="5711"/>
                  </a:cubicBezTo>
                  <a:cubicBezTo>
                    <a:pt x="164763" y="5529"/>
                    <a:pt x="166580" y="5529"/>
                    <a:pt x="166580" y="2067"/>
                  </a:cubicBezTo>
                  <a:cubicBezTo>
                    <a:pt x="166580" y="1885"/>
                    <a:pt x="166580" y="63"/>
                    <a:pt x="163955" y="63"/>
                  </a:cubicBezTo>
                  <a:cubicBezTo>
                    <a:pt x="157899" y="63"/>
                    <a:pt x="151237" y="609"/>
                    <a:pt x="144979" y="609"/>
                  </a:cubicBezTo>
                  <a:cubicBezTo>
                    <a:pt x="137509" y="609"/>
                    <a:pt x="129838" y="63"/>
                    <a:pt x="122570" y="63"/>
                  </a:cubicBezTo>
                  <a:cubicBezTo>
                    <a:pt x="121359" y="63"/>
                    <a:pt x="118735" y="63"/>
                    <a:pt x="118735" y="3707"/>
                  </a:cubicBezTo>
                  <a:cubicBezTo>
                    <a:pt x="118735" y="4982"/>
                    <a:pt x="119744" y="5529"/>
                    <a:pt x="121157" y="5711"/>
                  </a:cubicBezTo>
                  <a:cubicBezTo>
                    <a:pt x="122974" y="5893"/>
                    <a:pt x="129232" y="6257"/>
                    <a:pt x="129232" y="11359"/>
                  </a:cubicBezTo>
                  <a:cubicBezTo>
                    <a:pt x="129232" y="13910"/>
                    <a:pt x="127012" y="16278"/>
                    <a:pt x="125397" y="17918"/>
                  </a:cubicBezTo>
                  <a:lnTo>
                    <a:pt x="92693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B1F4927-D1B4-8BEA-402F-3472CE9DC949}"/>
                </a:ext>
              </a:extLst>
            </p:cNvPr>
            <p:cNvSpPr/>
            <p:nvPr>
              <p:custDataLst>
                <p:tags r:id="rId296"/>
              </p:custDataLst>
            </p:nvPr>
          </p:nvSpPr>
          <p:spPr>
            <a:xfrm>
              <a:off x="8818423" y="5086009"/>
              <a:ext cx="89734" cy="92209"/>
            </a:xfrm>
            <a:custGeom>
              <a:avLst/>
              <a:gdLst>
                <a:gd name="csX0" fmla="*/ 89976 w 89734"/>
                <a:gd name="csY0" fmla="*/ 1722 h 92209"/>
                <a:gd name="csX1" fmla="*/ 88138 w 89734"/>
                <a:gd name="csY1" fmla="*/ 64 h 92209"/>
                <a:gd name="csX2" fmla="*/ 85312 w 89734"/>
                <a:gd name="csY2" fmla="*/ 1850 h 92209"/>
                <a:gd name="csX3" fmla="*/ 78388 w 89734"/>
                <a:gd name="csY3" fmla="*/ 9119 h 92209"/>
                <a:gd name="csX4" fmla="*/ 55495 w 89734"/>
                <a:gd name="csY4" fmla="*/ 64 h 92209"/>
                <a:gd name="csX5" fmla="*/ 17905 w 89734"/>
                <a:gd name="csY5" fmla="*/ 29270 h 92209"/>
                <a:gd name="csX6" fmla="*/ 22569 w 89734"/>
                <a:gd name="csY6" fmla="*/ 41004 h 92209"/>
                <a:gd name="csX7" fmla="*/ 42211 w 89734"/>
                <a:gd name="csY7" fmla="*/ 49294 h 92209"/>
                <a:gd name="csX8" fmla="*/ 54223 w 89734"/>
                <a:gd name="csY8" fmla="*/ 51845 h 92209"/>
                <a:gd name="csX9" fmla="*/ 67365 w 89734"/>
                <a:gd name="csY9" fmla="*/ 65236 h 92209"/>
                <a:gd name="csX10" fmla="*/ 39244 w 89734"/>
                <a:gd name="csY10" fmla="*/ 87683 h 92209"/>
                <a:gd name="csX11" fmla="*/ 11829 w 89734"/>
                <a:gd name="csY11" fmla="*/ 69572 h 92209"/>
                <a:gd name="csX12" fmla="*/ 12677 w 89734"/>
                <a:gd name="csY12" fmla="*/ 63195 h 92209"/>
                <a:gd name="csX13" fmla="*/ 12818 w 89734"/>
                <a:gd name="csY13" fmla="*/ 62430 h 92209"/>
                <a:gd name="csX14" fmla="*/ 10557 w 89734"/>
                <a:gd name="csY14" fmla="*/ 60772 h 92209"/>
                <a:gd name="csX15" fmla="*/ 7872 w 89734"/>
                <a:gd name="csY15" fmla="*/ 63323 h 92209"/>
                <a:gd name="csX16" fmla="*/ 665 w 89734"/>
                <a:gd name="csY16" fmla="*/ 88831 h 92209"/>
                <a:gd name="csX17" fmla="*/ 241 w 89734"/>
                <a:gd name="csY17" fmla="*/ 90744 h 92209"/>
                <a:gd name="csX18" fmla="*/ 2220 w 89734"/>
                <a:gd name="csY18" fmla="*/ 92274 h 92209"/>
                <a:gd name="csX19" fmla="*/ 5046 w 89734"/>
                <a:gd name="csY19" fmla="*/ 90489 h 92209"/>
                <a:gd name="csX20" fmla="*/ 11829 w 89734"/>
                <a:gd name="csY20" fmla="*/ 83346 h 92209"/>
                <a:gd name="csX21" fmla="*/ 38820 w 89734"/>
                <a:gd name="csY21" fmla="*/ 92274 h 92209"/>
                <a:gd name="csX22" fmla="*/ 77399 w 89734"/>
                <a:gd name="csY22" fmla="*/ 60645 h 92209"/>
                <a:gd name="csX23" fmla="*/ 71746 w 89734"/>
                <a:gd name="csY23" fmla="*/ 46998 h 92209"/>
                <a:gd name="csX24" fmla="*/ 46451 w 89734"/>
                <a:gd name="csY24" fmla="*/ 38071 h 92209"/>
                <a:gd name="csX25" fmla="*/ 37548 w 89734"/>
                <a:gd name="csY25" fmla="*/ 36030 h 92209"/>
                <a:gd name="csX26" fmla="*/ 28080 w 89734"/>
                <a:gd name="csY26" fmla="*/ 24424 h 92209"/>
                <a:gd name="csX27" fmla="*/ 55354 w 89734"/>
                <a:gd name="csY27" fmla="*/ 4145 h 92209"/>
                <a:gd name="csX28" fmla="*/ 77964 w 89734"/>
                <a:gd name="csY28" fmla="*/ 24041 h 92209"/>
                <a:gd name="csX29" fmla="*/ 77399 w 89734"/>
                <a:gd name="csY29" fmla="*/ 29781 h 92209"/>
                <a:gd name="csX30" fmla="*/ 79801 w 89734"/>
                <a:gd name="csY30" fmla="*/ 31566 h 92209"/>
                <a:gd name="csX31" fmla="*/ 82627 w 89734"/>
                <a:gd name="csY31" fmla="*/ 28760 h 92209"/>
                <a:gd name="csX32" fmla="*/ 89976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976" y="1722"/>
                  </a:moveTo>
                  <a:cubicBezTo>
                    <a:pt x="89976" y="1085"/>
                    <a:pt x="89552" y="64"/>
                    <a:pt x="88138" y="64"/>
                  </a:cubicBezTo>
                  <a:cubicBezTo>
                    <a:pt x="87291" y="64"/>
                    <a:pt x="87149" y="192"/>
                    <a:pt x="85312" y="1850"/>
                  </a:cubicBezTo>
                  <a:lnTo>
                    <a:pt x="78388" y="9119"/>
                  </a:lnTo>
                  <a:cubicBezTo>
                    <a:pt x="73018" y="2360"/>
                    <a:pt x="64115" y="64"/>
                    <a:pt x="55495" y="64"/>
                  </a:cubicBezTo>
                  <a:cubicBezTo>
                    <a:pt x="35570" y="64"/>
                    <a:pt x="17905" y="14604"/>
                    <a:pt x="17905" y="29270"/>
                  </a:cubicBezTo>
                  <a:cubicBezTo>
                    <a:pt x="17905" y="31183"/>
                    <a:pt x="18329" y="36285"/>
                    <a:pt x="22569" y="41004"/>
                  </a:cubicBezTo>
                  <a:cubicBezTo>
                    <a:pt x="27373" y="46105"/>
                    <a:pt x="32602" y="47253"/>
                    <a:pt x="42211" y="49294"/>
                  </a:cubicBezTo>
                  <a:cubicBezTo>
                    <a:pt x="45038" y="49932"/>
                    <a:pt x="52103" y="51334"/>
                    <a:pt x="54223" y="51845"/>
                  </a:cubicBezTo>
                  <a:cubicBezTo>
                    <a:pt x="58745" y="52865"/>
                    <a:pt x="67365" y="55671"/>
                    <a:pt x="67365" y="65236"/>
                  </a:cubicBezTo>
                  <a:cubicBezTo>
                    <a:pt x="67365" y="75567"/>
                    <a:pt x="55354" y="87683"/>
                    <a:pt x="39244" y="87683"/>
                  </a:cubicBezTo>
                  <a:cubicBezTo>
                    <a:pt x="26808" y="87683"/>
                    <a:pt x="11829" y="83729"/>
                    <a:pt x="11829" y="69572"/>
                  </a:cubicBezTo>
                  <a:cubicBezTo>
                    <a:pt x="11829" y="68297"/>
                    <a:pt x="12112" y="65491"/>
                    <a:pt x="12677" y="63195"/>
                  </a:cubicBezTo>
                  <a:cubicBezTo>
                    <a:pt x="12818" y="62685"/>
                    <a:pt x="12818" y="62558"/>
                    <a:pt x="12818" y="62430"/>
                  </a:cubicBezTo>
                  <a:cubicBezTo>
                    <a:pt x="12818" y="60772"/>
                    <a:pt x="11122" y="60772"/>
                    <a:pt x="10557" y="60772"/>
                  </a:cubicBezTo>
                  <a:cubicBezTo>
                    <a:pt x="8579" y="60772"/>
                    <a:pt x="8437" y="61027"/>
                    <a:pt x="7872" y="63323"/>
                  </a:cubicBezTo>
                  <a:lnTo>
                    <a:pt x="665" y="88831"/>
                  </a:lnTo>
                  <a:cubicBezTo>
                    <a:pt x="524" y="89341"/>
                    <a:pt x="241" y="90106"/>
                    <a:pt x="241" y="90744"/>
                  </a:cubicBezTo>
                  <a:cubicBezTo>
                    <a:pt x="241" y="91509"/>
                    <a:pt x="806" y="92274"/>
                    <a:pt x="2220" y="92274"/>
                  </a:cubicBezTo>
                  <a:cubicBezTo>
                    <a:pt x="3068" y="92274"/>
                    <a:pt x="3209" y="92147"/>
                    <a:pt x="5046" y="90489"/>
                  </a:cubicBezTo>
                  <a:cubicBezTo>
                    <a:pt x="6600" y="88958"/>
                    <a:pt x="10275" y="84877"/>
                    <a:pt x="11829" y="83346"/>
                  </a:cubicBezTo>
                  <a:cubicBezTo>
                    <a:pt x="19319" y="90744"/>
                    <a:pt x="30341" y="92274"/>
                    <a:pt x="38820" y="92274"/>
                  </a:cubicBezTo>
                  <a:cubicBezTo>
                    <a:pt x="60158" y="92274"/>
                    <a:pt x="77399" y="75694"/>
                    <a:pt x="77399" y="60645"/>
                  </a:cubicBezTo>
                  <a:cubicBezTo>
                    <a:pt x="77399" y="55033"/>
                    <a:pt x="74855" y="49932"/>
                    <a:pt x="71746" y="46998"/>
                  </a:cubicBezTo>
                  <a:cubicBezTo>
                    <a:pt x="66800" y="42407"/>
                    <a:pt x="64680" y="41897"/>
                    <a:pt x="46451" y="38071"/>
                  </a:cubicBezTo>
                  <a:cubicBezTo>
                    <a:pt x="43483" y="37433"/>
                    <a:pt x="38820" y="36413"/>
                    <a:pt x="37548" y="36030"/>
                  </a:cubicBezTo>
                  <a:cubicBezTo>
                    <a:pt x="34015" y="34882"/>
                    <a:pt x="28080" y="31694"/>
                    <a:pt x="28080" y="24424"/>
                  </a:cubicBezTo>
                  <a:cubicBezTo>
                    <a:pt x="28080" y="14348"/>
                    <a:pt x="40657" y="4145"/>
                    <a:pt x="55354" y="4145"/>
                  </a:cubicBezTo>
                  <a:cubicBezTo>
                    <a:pt x="70616" y="4145"/>
                    <a:pt x="77964" y="11925"/>
                    <a:pt x="77964" y="24041"/>
                  </a:cubicBezTo>
                  <a:cubicBezTo>
                    <a:pt x="77964" y="25699"/>
                    <a:pt x="77399" y="28633"/>
                    <a:pt x="77399" y="29781"/>
                  </a:cubicBezTo>
                  <a:cubicBezTo>
                    <a:pt x="77399" y="31566"/>
                    <a:pt x="79094" y="31566"/>
                    <a:pt x="79801" y="31566"/>
                  </a:cubicBezTo>
                  <a:cubicBezTo>
                    <a:pt x="81921" y="31566"/>
                    <a:pt x="82062" y="30928"/>
                    <a:pt x="82627" y="28760"/>
                  </a:cubicBezTo>
                  <a:lnTo>
                    <a:pt x="89976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AD58A78-09C2-DF7D-5811-A135047E42C5}"/>
                </a:ext>
              </a:extLst>
            </p:cNvPr>
            <p:cNvSpPr/>
            <p:nvPr>
              <p:custDataLst>
                <p:tags r:id="rId297"/>
              </p:custDataLst>
            </p:nvPr>
          </p:nvSpPr>
          <p:spPr>
            <a:xfrm>
              <a:off x="8916141" y="5133216"/>
              <a:ext cx="50267" cy="60671"/>
            </a:xfrm>
            <a:custGeom>
              <a:avLst/>
              <a:gdLst>
                <a:gd name="csX0" fmla="*/ 50514 w 50267"/>
                <a:gd name="csY0" fmla="*/ 43155 h 60671"/>
                <a:gd name="csX1" fmla="*/ 46274 w 50267"/>
                <a:gd name="csY1" fmla="*/ 43155 h 60671"/>
                <a:gd name="csX2" fmla="*/ 43347 w 50267"/>
                <a:gd name="csY2" fmla="*/ 51445 h 60671"/>
                <a:gd name="csX3" fmla="*/ 32546 w 50267"/>
                <a:gd name="csY3" fmla="*/ 51991 h 60671"/>
                <a:gd name="csX4" fmla="*/ 12763 w 50267"/>
                <a:gd name="csY4" fmla="*/ 51991 h 60671"/>
                <a:gd name="csX5" fmla="*/ 32950 w 50267"/>
                <a:gd name="csY5" fmla="*/ 38782 h 60671"/>
                <a:gd name="csX6" fmla="*/ 50514 w 50267"/>
                <a:gd name="csY6" fmla="*/ 18194 h 60671"/>
                <a:gd name="csX7" fmla="*/ 23866 w 50267"/>
                <a:gd name="csY7" fmla="*/ 65 h 60671"/>
                <a:gd name="csX8" fmla="*/ 246 w 50267"/>
                <a:gd name="csY8" fmla="*/ 16099 h 60671"/>
                <a:gd name="csX9" fmla="*/ 6101 w 50267"/>
                <a:gd name="csY9" fmla="*/ 21656 h 60671"/>
                <a:gd name="csX10" fmla="*/ 12056 w 50267"/>
                <a:gd name="csY10" fmla="*/ 16281 h 60671"/>
                <a:gd name="csX11" fmla="*/ 6302 w 50267"/>
                <a:gd name="csY11" fmla="*/ 10906 h 60671"/>
                <a:gd name="csX12" fmla="*/ 21746 w 50267"/>
                <a:gd name="csY12" fmla="*/ 4074 h 60671"/>
                <a:gd name="csX13" fmla="*/ 39713 w 50267"/>
                <a:gd name="csY13" fmla="*/ 18285 h 60671"/>
                <a:gd name="csX14" fmla="*/ 26086 w 50267"/>
                <a:gd name="csY14" fmla="*/ 37689 h 60671"/>
                <a:gd name="csX15" fmla="*/ 1457 w 50267"/>
                <a:gd name="csY15" fmla="*/ 56546 h 60671"/>
                <a:gd name="csX16" fmla="*/ 246 w 50267"/>
                <a:gd name="csY16" fmla="*/ 58004 h 60671"/>
                <a:gd name="csX17" fmla="*/ 246 w 50267"/>
                <a:gd name="csY17" fmla="*/ 60737 h 60671"/>
                <a:gd name="csX18" fmla="*/ 47183 w 50267"/>
                <a:gd name="csY18" fmla="*/ 60737 h 60671"/>
                <a:gd name="csX19" fmla="*/ 50514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514" y="43155"/>
                  </a:moveTo>
                  <a:lnTo>
                    <a:pt x="46274" y="43155"/>
                  </a:lnTo>
                  <a:cubicBezTo>
                    <a:pt x="45971" y="44886"/>
                    <a:pt x="44962" y="50534"/>
                    <a:pt x="43347" y="51445"/>
                  </a:cubicBezTo>
                  <a:cubicBezTo>
                    <a:pt x="42539" y="51991"/>
                    <a:pt x="34061" y="51991"/>
                    <a:pt x="32546" y="51991"/>
                  </a:cubicBezTo>
                  <a:lnTo>
                    <a:pt x="12763" y="51991"/>
                  </a:lnTo>
                  <a:cubicBezTo>
                    <a:pt x="19424" y="47528"/>
                    <a:pt x="26894" y="42426"/>
                    <a:pt x="32950" y="38782"/>
                  </a:cubicBezTo>
                  <a:cubicBezTo>
                    <a:pt x="42035" y="33134"/>
                    <a:pt x="50514" y="27850"/>
                    <a:pt x="50514" y="18194"/>
                  </a:cubicBezTo>
                  <a:cubicBezTo>
                    <a:pt x="50514" y="6533"/>
                    <a:pt x="38300" y="65"/>
                    <a:pt x="23866" y="65"/>
                  </a:cubicBezTo>
                  <a:cubicBezTo>
                    <a:pt x="10239" y="65"/>
                    <a:pt x="246" y="7171"/>
                    <a:pt x="246" y="16099"/>
                  </a:cubicBezTo>
                  <a:cubicBezTo>
                    <a:pt x="246" y="20836"/>
                    <a:pt x="4687" y="21656"/>
                    <a:pt x="6101" y="21656"/>
                  </a:cubicBezTo>
                  <a:cubicBezTo>
                    <a:pt x="8826" y="21656"/>
                    <a:pt x="12056" y="20016"/>
                    <a:pt x="12056" y="16281"/>
                  </a:cubicBezTo>
                  <a:cubicBezTo>
                    <a:pt x="12056" y="13001"/>
                    <a:pt x="9432" y="11179"/>
                    <a:pt x="6302" y="10906"/>
                  </a:cubicBezTo>
                  <a:cubicBezTo>
                    <a:pt x="9129" y="6807"/>
                    <a:pt x="14983" y="4074"/>
                    <a:pt x="21746" y="4074"/>
                  </a:cubicBezTo>
                  <a:cubicBezTo>
                    <a:pt x="31537" y="4074"/>
                    <a:pt x="39713" y="9357"/>
                    <a:pt x="39713" y="18285"/>
                  </a:cubicBezTo>
                  <a:cubicBezTo>
                    <a:pt x="39713" y="25937"/>
                    <a:pt x="33859" y="31767"/>
                    <a:pt x="26086" y="37689"/>
                  </a:cubicBezTo>
                  <a:lnTo>
                    <a:pt x="1457" y="56546"/>
                  </a:lnTo>
                  <a:cubicBezTo>
                    <a:pt x="448" y="57366"/>
                    <a:pt x="347" y="57366"/>
                    <a:pt x="246" y="58004"/>
                  </a:cubicBezTo>
                  <a:lnTo>
                    <a:pt x="246" y="60737"/>
                  </a:lnTo>
                  <a:lnTo>
                    <a:pt x="47183" y="60737"/>
                  </a:lnTo>
                  <a:lnTo>
                    <a:pt x="50514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579C4E2-2393-6986-824E-406A71BDD7CA}"/>
                </a:ext>
              </a:extLst>
            </p:cNvPr>
            <p:cNvSpPr/>
            <p:nvPr>
              <p:custDataLst>
                <p:tags r:id="rId298"/>
              </p:custDataLst>
            </p:nvPr>
          </p:nvSpPr>
          <p:spPr>
            <a:xfrm>
              <a:off x="9013200" y="5069812"/>
              <a:ext cx="22004" cy="113690"/>
            </a:xfrm>
            <a:custGeom>
              <a:avLst/>
              <a:gdLst>
                <a:gd name="csX0" fmla="*/ 21649 w 22004"/>
                <a:gd name="csY0" fmla="*/ 9719 h 113690"/>
                <a:gd name="csX1" fmla="*/ 10950 w 22004"/>
                <a:gd name="csY1" fmla="*/ 63 h 113690"/>
                <a:gd name="csX2" fmla="*/ 251 w 22004"/>
                <a:gd name="csY2" fmla="*/ 9719 h 113690"/>
                <a:gd name="csX3" fmla="*/ 10950 w 22004"/>
                <a:gd name="csY3" fmla="*/ 19376 h 113690"/>
                <a:gd name="csX4" fmla="*/ 21649 w 22004"/>
                <a:gd name="csY4" fmla="*/ 9719 h 113690"/>
                <a:gd name="csX5" fmla="*/ 17814 w 22004"/>
                <a:gd name="csY5" fmla="*/ 76585 h 113690"/>
                <a:gd name="csX6" fmla="*/ 4894 w 22004"/>
                <a:gd name="csY6" fmla="*/ 109381 h 113690"/>
                <a:gd name="csX7" fmla="*/ 3481 w 22004"/>
                <a:gd name="csY7" fmla="*/ 111749 h 113690"/>
                <a:gd name="csX8" fmla="*/ 5499 w 22004"/>
                <a:gd name="csY8" fmla="*/ 113754 h 113690"/>
                <a:gd name="csX9" fmla="*/ 22255 w 22004"/>
                <a:gd name="csY9" fmla="*/ 78043 h 113690"/>
                <a:gd name="csX10" fmla="*/ 10950 w 22004"/>
                <a:gd name="csY10" fmla="*/ 59277 h 113690"/>
                <a:gd name="csX11" fmla="*/ 251 w 22004"/>
                <a:gd name="csY11" fmla="*/ 68933 h 113690"/>
                <a:gd name="csX12" fmla="*/ 10950 w 22004"/>
                <a:gd name="csY12" fmla="*/ 78590 h 113690"/>
                <a:gd name="csX13" fmla="*/ 12565 w 22004"/>
                <a:gd name="csY13" fmla="*/ 78407 h 113690"/>
                <a:gd name="csX14" fmla="*/ 17814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649" y="9719"/>
                  </a:moveTo>
                  <a:cubicBezTo>
                    <a:pt x="21649" y="4435"/>
                    <a:pt x="16804" y="63"/>
                    <a:pt x="10950" y="63"/>
                  </a:cubicBezTo>
                  <a:cubicBezTo>
                    <a:pt x="5096" y="63"/>
                    <a:pt x="251" y="4435"/>
                    <a:pt x="251" y="9719"/>
                  </a:cubicBezTo>
                  <a:cubicBezTo>
                    <a:pt x="251" y="15003"/>
                    <a:pt x="5096" y="19376"/>
                    <a:pt x="10950" y="19376"/>
                  </a:cubicBezTo>
                  <a:cubicBezTo>
                    <a:pt x="16804" y="19376"/>
                    <a:pt x="21649" y="15003"/>
                    <a:pt x="21649" y="9719"/>
                  </a:cubicBezTo>
                  <a:close/>
                  <a:moveTo>
                    <a:pt x="17814" y="76585"/>
                  </a:moveTo>
                  <a:cubicBezTo>
                    <a:pt x="17814" y="81687"/>
                    <a:pt x="17814" y="95898"/>
                    <a:pt x="4894" y="109381"/>
                  </a:cubicBezTo>
                  <a:cubicBezTo>
                    <a:pt x="3481" y="110838"/>
                    <a:pt x="3481" y="111203"/>
                    <a:pt x="3481" y="111749"/>
                  </a:cubicBezTo>
                  <a:cubicBezTo>
                    <a:pt x="3481" y="113025"/>
                    <a:pt x="4490" y="113754"/>
                    <a:pt x="5499" y="113754"/>
                  </a:cubicBezTo>
                  <a:cubicBezTo>
                    <a:pt x="7720" y="113754"/>
                    <a:pt x="22255" y="99178"/>
                    <a:pt x="22255" y="78043"/>
                  </a:cubicBezTo>
                  <a:cubicBezTo>
                    <a:pt x="22255" y="72759"/>
                    <a:pt x="21851" y="59277"/>
                    <a:pt x="10950" y="59277"/>
                  </a:cubicBezTo>
                  <a:cubicBezTo>
                    <a:pt x="3884" y="59277"/>
                    <a:pt x="251" y="64196"/>
                    <a:pt x="251" y="68933"/>
                  </a:cubicBezTo>
                  <a:cubicBezTo>
                    <a:pt x="251" y="73670"/>
                    <a:pt x="3682" y="78590"/>
                    <a:pt x="10950" y="78590"/>
                  </a:cubicBezTo>
                  <a:cubicBezTo>
                    <a:pt x="11959" y="78590"/>
                    <a:pt x="12363" y="78590"/>
                    <a:pt x="12565" y="78407"/>
                  </a:cubicBezTo>
                  <a:cubicBezTo>
                    <a:pt x="13978" y="78225"/>
                    <a:pt x="16199" y="77861"/>
                    <a:pt x="17814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2C76FCE-58A1-3287-8896-B95FA60F4B14}"/>
                </a:ext>
              </a:extLst>
            </p:cNvPr>
            <p:cNvSpPr/>
            <p:nvPr>
              <p:custDataLst>
                <p:tags r:id="rId299"/>
              </p:custDataLst>
            </p:nvPr>
          </p:nvSpPr>
          <p:spPr>
            <a:xfrm>
              <a:off x="9091011" y="5023899"/>
              <a:ext cx="166346" cy="124440"/>
            </a:xfrm>
            <a:custGeom>
              <a:avLst/>
              <a:gdLst>
                <a:gd name="csX0" fmla="*/ 92715 w 166346"/>
                <a:gd name="csY0" fmla="*/ 49620 h 124440"/>
                <a:gd name="csX1" fmla="*/ 75757 w 166346"/>
                <a:gd name="csY1" fmla="*/ 13363 h 124440"/>
                <a:gd name="csX2" fmla="*/ 74748 w 166346"/>
                <a:gd name="csY2" fmla="*/ 10995 h 124440"/>
                <a:gd name="csX3" fmla="*/ 86658 w 166346"/>
                <a:gd name="csY3" fmla="*/ 5711 h 124440"/>
                <a:gd name="csX4" fmla="*/ 90696 w 166346"/>
                <a:gd name="csY4" fmla="*/ 2249 h 124440"/>
                <a:gd name="csX5" fmla="*/ 87668 w 166346"/>
                <a:gd name="csY5" fmla="*/ 63 h 124440"/>
                <a:gd name="csX6" fmla="*/ 62231 w 166346"/>
                <a:gd name="csY6" fmla="*/ 609 h 124440"/>
                <a:gd name="csX7" fmla="*/ 39621 w 166346"/>
                <a:gd name="csY7" fmla="*/ 63 h 124440"/>
                <a:gd name="csX8" fmla="*/ 35987 w 166346"/>
                <a:gd name="csY8" fmla="*/ 3707 h 124440"/>
                <a:gd name="csX9" fmla="*/ 40630 w 166346"/>
                <a:gd name="csY9" fmla="*/ 5711 h 124440"/>
                <a:gd name="csX10" fmla="*/ 55771 w 166346"/>
                <a:gd name="csY10" fmla="*/ 11541 h 124440"/>
                <a:gd name="csX11" fmla="*/ 79593 w 166346"/>
                <a:gd name="csY11" fmla="*/ 62374 h 124440"/>
                <a:gd name="csX12" fmla="*/ 36997 w 166346"/>
                <a:gd name="csY12" fmla="*/ 103733 h 124440"/>
                <a:gd name="csX13" fmla="*/ 34372 w 166346"/>
                <a:gd name="csY13" fmla="*/ 105737 h 124440"/>
                <a:gd name="csX14" fmla="*/ 4696 w 166346"/>
                <a:gd name="csY14" fmla="*/ 118855 h 124440"/>
                <a:gd name="csX15" fmla="*/ 255 w 166346"/>
                <a:gd name="csY15" fmla="*/ 122499 h 124440"/>
                <a:gd name="csX16" fmla="*/ 2879 w 166346"/>
                <a:gd name="csY16" fmla="*/ 124503 h 124440"/>
                <a:gd name="csX17" fmla="*/ 21856 w 166346"/>
                <a:gd name="csY17" fmla="*/ 123957 h 124440"/>
                <a:gd name="csX18" fmla="*/ 44466 w 166346"/>
                <a:gd name="csY18" fmla="*/ 124503 h 124440"/>
                <a:gd name="csX19" fmla="*/ 48100 w 166346"/>
                <a:gd name="csY19" fmla="*/ 120859 h 124440"/>
                <a:gd name="csX20" fmla="*/ 45677 w 166346"/>
                <a:gd name="csY20" fmla="*/ 118855 h 124440"/>
                <a:gd name="csX21" fmla="*/ 37602 w 166346"/>
                <a:gd name="csY21" fmla="*/ 113207 h 124440"/>
                <a:gd name="csX22" fmla="*/ 43053 w 166346"/>
                <a:gd name="csY22" fmla="*/ 105008 h 124440"/>
                <a:gd name="csX23" fmla="*/ 63644 w 166346"/>
                <a:gd name="csY23" fmla="*/ 85331 h 124440"/>
                <a:gd name="csX24" fmla="*/ 81813 w 166346"/>
                <a:gd name="csY24" fmla="*/ 67476 h 124440"/>
                <a:gd name="csX25" fmla="*/ 102203 w 166346"/>
                <a:gd name="csY25" fmla="*/ 111021 h 124440"/>
                <a:gd name="csX26" fmla="*/ 103212 w 166346"/>
                <a:gd name="csY26" fmla="*/ 113571 h 124440"/>
                <a:gd name="csX27" fmla="*/ 91503 w 166346"/>
                <a:gd name="csY27" fmla="*/ 118855 h 124440"/>
                <a:gd name="csX28" fmla="*/ 87466 w 166346"/>
                <a:gd name="csY28" fmla="*/ 122317 h 124440"/>
                <a:gd name="csX29" fmla="*/ 90494 w 166346"/>
                <a:gd name="csY29" fmla="*/ 124503 h 124440"/>
                <a:gd name="csX30" fmla="*/ 115930 w 166346"/>
                <a:gd name="csY30" fmla="*/ 123957 h 124440"/>
                <a:gd name="csX31" fmla="*/ 138339 w 166346"/>
                <a:gd name="csY31" fmla="*/ 124503 h 124440"/>
                <a:gd name="csX32" fmla="*/ 142174 w 166346"/>
                <a:gd name="csY32" fmla="*/ 121041 h 124440"/>
                <a:gd name="csX33" fmla="*/ 138541 w 166346"/>
                <a:gd name="csY33" fmla="*/ 118855 h 124440"/>
                <a:gd name="csX34" fmla="*/ 121179 w 166346"/>
                <a:gd name="csY34" fmla="*/ 110838 h 124440"/>
                <a:gd name="csX35" fmla="*/ 95137 w 166346"/>
                <a:gd name="csY35" fmla="*/ 54540 h 124440"/>
                <a:gd name="csX36" fmla="*/ 136522 w 166346"/>
                <a:gd name="csY36" fmla="*/ 15003 h 124440"/>
                <a:gd name="csX37" fmla="*/ 162160 w 166346"/>
                <a:gd name="csY37" fmla="*/ 5711 h 124440"/>
                <a:gd name="csX38" fmla="*/ 166602 w 166346"/>
                <a:gd name="csY38" fmla="*/ 2067 h 124440"/>
                <a:gd name="csX39" fmla="*/ 163977 w 166346"/>
                <a:gd name="csY39" fmla="*/ 63 h 124440"/>
                <a:gd name="csX40" fmla="*/ 145001 w 166346"/>
                <a:gd name="csY40" fmla="*/ 609 h 124440"/>
                <a:gd name="csX41" fmla="*/ 122592 w 166346"/>
                <a:gd name="csY41" fmla="*/ 63 h 124440"/>
                <a:gd name="csX42" fmla="*/ 118757 w 166346"/>
                <a:gd name="csY42" fmla="*/ 3707 h 124440"/>
                <a:gd name="csX43" fmla="*/ 121179 w 166346"/>
                <a:gd name="csY43" fmla="*/ 5711 h 124440"/>
                <a:gd name="csX44" fmla="*/ 129254 w 166346"/>
                <a:gd name="csY44" fmla="*/ 11359 h 124440"/>
                <a:gd name="csX45" fmla="*/ 125419 w 166346"/>
                <a:gd name="csY45" fmla="*/ 17918 h 124440"/>
                <a:gd name="csX46" fmla="*/ 9271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15" y="49620"/>
                  </a:moveTo>
                  <a:lnTo>
                    <a:pt x="75757" y="13363"/>
                  </a:lnTo>
                  <a:cubicBezTo>
                    <a:pt x="75151" y="11906"/>
                    <a:pt x="74748" y="11177"/>
                    <a:pt x="74748" y="10995"/>
                  </a:cubicBezTo>
                  <a:cubicBezTo>
                    <a:pt x="74748" y="9901"/>
                    <a:pt x="78179" y="6440"/>
                    <a:pt x="86658" y="5711"/>
                  </a:cubicBezTo>
                  <a:cubicBezTo>
                    <a:pt x="88677" y="5529"/>
                    <a:pt x="90696" y="5346"/>
                    <a:pt x="90696" y="2249"/>
                  </a:cubicBezTo>
                  <a:cubicBezTo>
                    <a:pt x="90696" y="63"/>
                    <a:pt x="88273" y="63"/>
                    <a:pt x="87668" y="63"/>
                  </a:cubicBezTo>
                  <a:cubicBezTo>
                    <a:pt x="79391" y="63"/>
                    <a:pt x="70710" y="609"/>
                    <a:pt x="62231" y="609"/>
                  </a:cubicBezTo>
                  <a:cubicBezTo>
                    <a:pt x="57184" y="609"/>
                    <a:pt x="44668" y="63"/>
                    <a:pt x="39621" y="63"/>
                  </a:cubicBezTo>
                  <a:cubicBezTo>
                    <a:pt x="38410" y="63"/>
                    <a:pt x="35987" y="63"/>
                    <a:pt x="35987" y="3707"/>
                  </a:cubicBezTo>
                  <a:cubicBezTo>
                    <a:pt x="35987" y="5711"/>
                    <a:pt x="38006" y="5711"/>
                    <a:pt x="40630" y="5711"/>
                  </a:cubicBezTo>
                  <a:cubicBezTo>
                    <a:pt x="52743" y="5711"/>
                    <a:pt x="53954" y="7533"/>
                    <a:pt x="55771" y="11541"/>
                  </a:cubicBezTo>
                  <a:lnTo>
                    <a:pt x="79593" y="62374"/>
                  </a:lnTo>
                  <a:lnTo>
                    <a:pt x="36997" y="103733"/>
                  </a:lnTo>
                  <a:lnTo>
                    <a:pt x="34372" y="105737"/>
                  </a:lnTo>
                  <a:cubicBezTo>
                    <a:pt x="24480" y="115393"/>
                    <a:pt x="14992" y="118308"/>
                    <a:pt x="4696" y="118855"/>
                  </a:cubicBezTo>
                  <a:cubicBezTo>
                    <a:pt x="2072" y="119037"/>
                    <a:pt x="255" y="119037"/>
                    <a:pt x="255" y="122499"/>
                  </a:cubicBezTo>
                  <a:cubicBezTo>
                    <a:pt x="255" y="122681"/>
                    <a:pt x="255" y="124503"/>
                    <a:pt x="2879" y="124503"/>
                  </a:cubicBezTo>
                  <a:cubicBezTo>
                    <a:pt x="8936" y="124503"/>
                    <a:pt x="15598" y="123957"/>
                    <a:pt x="21856" y="123957"/>
                  </a:cubicBezTo>
                  <a:cubicBezTo>
                    <a:pt x="29325" y="123957"/>
                    <a:pt x="37198" y="124503"/>
                    <a:pt x="44466" y="124503"/>
                  </a:cubicBezTo>
                  <a:cubicBezTo>
                    <a:pt x="45677" y="124503"/>
                    <a:pt x="48100" y="124503"/>
                    <a:pt x="48100" y="120859"/>
                  </a:cubicBezTo>
                  <a:cubicBezTo>
                    <a:pt x="48100" y="119037"/>
                    <a:pt x="46081" y="118855"/>
                    <a:pt x="45677" y="118855"/>
                  </a:cubicBezTo>
                  <a:cubicBezTo>
                    <a:pt x="43860" y="118673"/>
                    <a:pt x="37602" y="118308"/>
                    <a:pt x="37602" y="113207"/>
                  </a:cubicBezTo>
                  <a:cubicBezTo>
                    <a:pt x="37602" y="110292"/>
                    <a:pt x="40630" y="107377"/>
                    <a:pt x="43053" y="105008"/>
                  </a:cubicBezTo>
                  <a:lnTo>
                    <a:pt x="63644" y="85331"/>
                  </a:lnTo>
                  <a:lnTo>
                    <a:pt x="81813" y="67476"/>
                  </a:lnTo>
                  <a:lnTo>
                    <a:pt x="102203" y="111021"/>
                  </a:lnTo>
                  <a:cubicBezTo>
                    <a:pt x="103010" y="113025"/>
                    <a:pt x="103212" y="113207"/>
                    <a:pt x="103212" y="113571"/>
                  </a:cubicBezTo>
                  <a:cubicBezTo>
                    <a:pt x="103212" y="115029"/>
                    <a:pt x="99377" y="118126"/>
                    <a:pt x="91503" y="118855"/>
                  </a:cubicBezTo>
                  <a:cubicBezTo>
                    <a:pt x="89283" y="119037"/>
                    <a:pt x="87466" y="119219"/>
                    <a:pt x="87466" y="122317"/>
                  </a:cubicBezTo>
                  <a:cubicBezTo>
                    <a:pt x="87466" y="124503"/>
                    <a:pt x="89686" y="124503"/>
                    <a:pt x="90494" y="124503"/>
                  </a:cubicBezTo>
                  <a:cubicBezTo>
                    <a:pt x="96147" y="124503"/>
                    <a:pt x="110278" y="123957"/>
                    <a:pt x="115930" y="123957"/>
                  </a:cubicBezTo>
                  <a:cubicBezTo>
                    <a:pt x="120977" y="123957"/>
                    <a:pt x="133292" y="124503"/>
                    <a:pt x="138339" y="124503"/>
                  </a:cubicBezTo>
                  <a:cubicBezTo>
                    <a:pt x="139752" y="124503"/>
                    <a:pt x="142174" y="124503"/>
                    <a:pt x="142174" y="121041"/>
                  </a:cubicBezTo>
                  <a:cubicBezTo>
                    <a:pt x="142174" y="118855"/>
                    <a:pt x="140156" y="118855"/>
                    <a:pt x="138541" y="118855"/>
                  </a:cubicBezTo>
                  <a:cubicBezTo>
                    <a:pt x="125015" y="118673"/>
                    <a:pt x="124611" y="118126"/>
                    <a:pt x="121179" y="110838"/>
                  </a:cubicBezTo>
                  <a:cubicBezTo>
                    <a:pt x="113306" y="93894"/>
                    <a:pt x="99780" y="65471"/>
                    <a:pt x="95137" y="54540"/>
                  </a:cubicBezTo>
                  <a:cubicBezTo>
                    <a:pt x="108865" y="41786"/>
                    <a:pt x="130062" y="20104"/>
                    <a:pt x="136522" y="15003"/>
                  </a:cubicBezTo>
                  <a:cubicBezTo>
                    <a:pt x="142376" y="10630"/>
                    <a:pt x="150048" y="6257"/>
                    <a:pt x="162160" y="5711"/>
                  </a:cubicBezTo>
                  <a:cubicBezTo>
                    <a:pt x="164785" y="5529"/>
                    <a:pt x="166602" y="5529"/>
                    <a:pt x="166602" y="2067"/>
                  </a:cubicBezTo>
                  <a:cubicBezTo>
                    <a:pt x="166602" y="1885"/>
                    <a:pt x="166602" y="63"/>
                    <a:pt x="163977" y="63"/>
                  </a:cubicBezTo>
                  <a:cubicBezTo>
                    <a:pt x="157921" y="63"/>
                    <a:pt x="151259" y="609"/>
                    <a:pt x="145001" y="609"/>
                  </a:cubicBezTo>
                  <a:cubicBezTo>
                    <a:pt x="137531" y="609"/>
                    <a:pt x="129860" y="63"/>
                    <a:pt x="122592" y="63"/>
                  </a:cubicBezTo>
                  <a:cubicBezTo>
                    <a:pt x="121381" y="63"/>
                    <a:pt x="118757" y="63"/>
                    <a:pt x="118757" y="3707"/>
                  </a:cubicBezTo>
                  <a:cubicBezTo>
                    <a:pt x="118757" y="4982"/>
                    <a:pt x="119766" y="5529"/>
                    <a:pt x="121179" y="5711"/>
                  </a:cubicBezTo>
                  <a:cubicBezTo>
                    <a:pt x="122996" y="5893"/>
                    <a:pt x="129254" y="6257"/>
                    <a:pt x="129254" y="11359"/>
                  </a:cubicBezTo>
                  <a:cubicBezTo>
                    <a:pt x="129254" y="13910"/>
                    <a:pt x="127034" y="16278"/>
                    <a:pt x="125419" y="17918"/>
                  </a:cubicBezTo>
                  <a:lnTo>
                    <a:pt x="9271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978840-2389-071A-6724-90F56DB0ECC1}"/>
                </a:ext>
              </a:extLst>
            </p:cNvPr>
            <p:cNvSpPr/>
            <p:nvPr>
              <p:custDataLst>
                <p:tags r:id="rId300"/>
              </p:custDataLst>
            </p:nvPr>
          </p:nvSpPr>
          <p:spPr>
            <a:xfrm>
              <a:off x="9258887" y="5089453"/>
              <a:ext cx="105561" cy="86215"/>
            </a:xfrm>
            <a:custGeom>
              <a:avLst/>
              <a:gdLst>
                <a:gd name="csX0" fmla="*/ 62865 w 105561"/>
                <a:gd name="csY0" fmla="*/ 9119 h 86215"/>
                <a:gd name="csX1" fmla="*/ 67246 w 105561"/>
                <a:gd name="csY1" fmla="*/ 4783 h 86215"/>
                <a:gd name="csX2" fmla="*/ 75725 w 105561"/>
                <a:gd name="csY2" fmla="*/ 4656 h 86215"/>
                <a:gd name="csX3" fmla="*/ 91552 w 105561"/>
                <a:gd name="csY3" fmla="*/ 5676 h 86215"/>
                <a:gd name="csX4" fmla="*/ 98194 w 105561"/>
                <a:gd name="csY4" fmla="*/ 15751 h 86215"/>
                <a:gd name="csX5" fmla="*/ 97205 w 105561"/>
                <a:gd name="csY5" fmla="*/ 26082 h 86215"/>
                <a:gd name="csX6" fmla="*/ 96922 w 105561"/>
                <a:gd name="csY6" fmla="*/ 27485 h 86215"/>
                <a:gd name="csX7" fmla="*/ 99324 w 105561"/>
                <a:gd name="csY7" fmla="*/ 29398 h 86215"/>
                <a:gd name="csX8" fmla="*/ 102009 w 105561"/>
                <a:gd name="csY8" fmla="*/ 26209 h 86215"/>
                <a:gd name="csX9" fmla="*/ 105825 w 105561"/>
                <a:gd name="csY9" fmla="*/ 1850 h 86215"/>
                <a:gd name="csX10" fmla="*/ 101585 w 105561"/>
                <a:gd name="csY10" fmla="*/ 64 h 86215"/>
                <a:gd name="csX11" fmla="*/ 14677 w 105561"/>
                <a:gd name="csY11" fmla="*/ 64 h 86215"/>
                <a:gd name="csX12" fmla="*/ 9873 w 105561"/>
                <a:gd name="csY12" fmla="*/ 2743 h 86215"/>
                <a:gd name="csX13" fmla="*/ 970 w 105561"/>
                <a:gd name="csY13" fmla="*/ 25317 h 86215"/>
                <a:gd name="csX14" fmla="*/ 263 w 105561"/>
                <a:gd name="csY14" fmla="*/ 27612 h 86215"/>
                <a:gd name="csX15" fmla="*/ 2666 w 105561"/>
                <a:gd name="csY15" fmla="*/ 29398 h 86215"/>
                <a:gd name="csX16" fmla="*/ 5633 w 105561"/>
                <a:gd name="csY16" fmla="*/ 26337 h 86215"/>
                <a:gd name="csX17" fmla="*/ 39972 w 105561"/>
                <a:gd name="csY17" fmla="*/ 4656 h 86215"/>
                <a:gd name="csX18" fmla="*/ 45908 w 105561"/>
                <a:gd name="csY18" fmla="*/ 4656 h 86215"/>
                <a:gd name="csX19" fmla="*/ 50288 w 105561"/>
                <a:gd name="csY19" fmla="*/ 5931 h 86215"/>
                <a:gd name="csX20" fmla="*/ 49723 w 105561"/>
                <a:gd name="csY20" fmla="*/ 8609 h 86215"/>
                <a:gd name="csX21" fmla="*/ 31070 w 105561"/>
                <a:gd name="csY21" fmla="*/ 75694 h 86215"/>
                <a:gd name="csX22" fmla="*/ 14536 w 105561"/>
                <a:gd name="csY22" fmla="*/ 81688 h 86215"/>
                <a:gd name="csX23" fmla="*/ 8177 w 105561"/>
                <a:gd name="csY23" fmla="*/ 84494 h 86215"/>
                <a:gd name="csX24" fmla="*/ 10579 w 105561"/>
                <a:gd name="csY24" fmla="*/ 86280 h 86215"/>
                <a:gd name="csX25" fmla="*/ 22732 w 105561"/>
                <a:gd name="csY25" fmla="*/ 85897 h 86215"/>
                <a:gd name="csX26" fmla="*/ 34885 w 105561"/>
                <a:gd name="csY26" fmla="*/ 85770 h 86215"/>
                <a:gd name="csX27" fmla="*/ 47603 w 105561"/>
                <a:gd name="csY27" fmla="*/ 85897 h 86215"/>
                <a:gd name="csX28" fmla="*/ 59474 w 105561"/>
                <a:gd name="csY28" fmla="*/ 86280 h 86215"/>
                <a:gd name="csX29" fmla="*/ 62724 w 105561"/>
                <a:gd name="csY29" fmla="*/ 83474 h 86215"/>
                <a:gd name="csX30" fmla="*/ 56930 w 105561"/>
                <a:gd name="csY30" fmla="*/ 81688 h 86215"/>
                <a:gd name="csX31" fmla="*/ 48734 w 105561"/>
                <a:gd name="csY31" fmla="*/ 81433 h 86215"/>
                <a:gd name="csX32" fmla="*/ 43647 w 105561"/>
                <a:gd name="csY32" fmla="*/ 79010 h 86215"/>
                <a:gd name="csX33" fmla="*/ 44212 w 105561"/>
                <a:gd name="csY33" fmla="*/ 76077 h 86215"/>
                <a:gd name="csX34" fmla="*/ 62865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865" y="9119"/>
                  </a:moveTo>
                  <a:cubicBezTo>
                    <a:pt x="63854" y="5421"/>
                    <a:pt x="64137" y="5038"/>
                    <a:pt x="67246" y="4783"/>
                  </a:cubicBezTo>
                  <a:cubicBezTo>
                    <a:pt x="67953" y="4656"/>
                    <a:pt x="72899" y="4656"/>
                    <a:pt x="75725" y="4656"/>
                  </a:cubicBezTo>
                  <a:cubicBezTo>
                    <a:pt x="84345" y="4656"/>
                    <a:pt x="88019" y="4656"/>
                    <a:pt x="91552" y="5676"/>
                  </a:cubicBezTo>
                  <a:cubicBezTo>
                    <a:pt x="97911" y="7461"/>
                    <a:pt x="98194" y="11160"/>
                    <a:pt x="98194" y="15751"/>
                  </a:cubicBezTo>
                  <a:cubicBezTo>
                    <a:pt x="98194" y="17792"/>
                    <a:pt x="98194" y="19450"/>
                    <a:pt x="97205" y="26082"/>
                  </a:cubicBezTo>
                  <a:lnTo>
                    <a:pt x="96922" y="27485"/>
                  </a:lnTo>
                  <a:cubicBezTo>
                    <a:pt x="96922" y="28760"/>
                    <a:pt x="97911" y="29398"/>
                    <a:pt x="99324" y="29398"/>
                  </a:cubicBezTo>
                  <a:cubicBezTo>
                    <a:pt x="101444" y="29398"/>
                    <a:pt x="101727" y="28250"/>
                    <a:pt x="102009" y="26209"/>
                  </a:cubicBezTo>
                  <a:lnTo>
                    <a:pt x="105825" y="1850"/>
                  </a:lnTo>
                  <a:cubicBezTo>
                    <a:pt x="105825" y="64"/>
                    <a:pt x="104129" y="64"/>
                    <a:pt x="101585" y="64"/>
                  </a:cubicBezTo>
                  <a:lnTo>
                    <a:pt x="14677" y="64"/>
                  </a:lnTo>
                  <a:cubicBezTo>
                    <a:pt x="11144" y="64"/>
                    <a:pt x="10862" y="64"/>
                    <a:pt x="9873" y="2743"/>
                  </a:cubicBezTo>
                  <a:lnTo>
                    <a:pt x="970" y="25317"/>
                  </a:lnTo>
                  <a:cubicBezTo>
                    <a:pt x="828" y="25827"/>
                    <a:pt x="263" y="26975"/>
                    <a:pt x="263" y="27612"/>
                  </a:cubicBezTo>
                  <a:cubicBezTo>
                    <a:pt x="263" y="28123"/>
                    <a:pt x="546" y="29398"/>
                    <a:pt x="2666" y="29398"/>
                  </a:cubicBezTo>
                  <a:cubicBezTo>
                    <a:pt x="4503" y="29398"/>
                    <a:pt x="4785" y="28760"/>
                    <a:pt x="5633" y="26337"/>
                  </a:cubicBezTo>
                  <a:cubicBezTo>
                    <a:pt x="13829" y="5931"/>
                    <a:pt x="18493" y="4656"/>
                    <a:pt x="39972" y="4656"/>
                  </a:cubicBezTo>
                  <a:lnTo>
                    <a:pt x="45908" y="4656"/>
                  </a:lnTo>
                  <a:cubicBezTo>
                    <a:pt x="50147" y="4656"/>
                    <a:pt x="50288" y="4783"/>
                    <a:pt x="50288" y="5931"/>
                  </a:cubicBezTo>
                  <a:cubicBezTo>
                    <a:pt x="50288" y="6059"/>
                    <a:pt x="50288" y="6696"/>
                    <a:pt x="49723" y="8609"/>
                  </a:cubicBezTo>
                  <a:lnTo>
                    <a:pt x="31070" y="75694"/>
                  </a:lnTo>
                  <a:cubicBezTo>
                    <a:pt x="29798" y="80413"/>
                    <a:pt x="29374" y="81688"/>
                    <a:pt x="14536" y="81688"/>
                  </a:cubicBezTo>
                  <a:cubicBezTo>
                    <a:pt x="9449" y="81688"/>
                    <a:pt x="8177" y="81688"/>
                    <a:pt x="8177" y="84494"/>
                  </a:cubicBezTo>
                  <a:cubicBezTo>
                    <a:pt x="8177" y="84877"/>
                    <a:pt x="8459" y="86280"/>
                    <a:pt x="10579" y="86280"/>
                  </a:cubicBezTo>
                  <a:cubicBezTo>
                    <a:pt x="14536" y="86280"/>
                    <a:pt x="18775" y="85897"/>
                    <a:pt x="22732" y="85897"/>
                  </a:cubicBezTo>
                  <a:cubicBezTo>
                    <a:pt x="26689" y="85897"/>
                    <a:pt x="30928" y="85770"/>
                    <a:pt x="34885" y="85770"/>
                  </a:cubicBezTo>
                  <a:cubicBezTo>
                    <a:pt x="38842" y="85770"/>
                    <a:pt x="43647" y="85770"/>
                    <a:pt x="47603" y="85897"/>
                  </a:cubicBezTo>
                  <a:cubicBezTo>
                    <a:pt x="51419" y="86025"/>
                    <a:pt x="55658" y="86280"/>
                    <a:pt x="59474" y="86280"/>
                  </a:cubicBezTo>
                  <a:cubicBezTo>
                    <a:pt x="60604" y="86280"/>
                    <a:pt x="62724" y="86280"/>
                    <a:pt x="62724" y="83474"/>
                  </a:cubicBezTo>
                  <a:cubicBezTo>
                    <a:pt x="62724" y="81688"/>
                    <a:pt x="61311" y="81688"/>
                    <a:pt x="56930" y="81688"/>
                  </a:cubicBezTo>
                  <a:cubicBezTo>
                    <a:pt x="54245" y="81688"/>
                    <a:pt x="51419" y="81561"/>
                    <a:pt x="48734" y="81433"/>
                  </a:cubicBezTo>
                  <a:cubicBezTo>
                    <a:pt x="43929" y="81051"/>
                    <a:pt x="43647" y="80541"/>
                    <a:pt x="43647" y="79010"/>
                  </a:cubicBezTo>
                  <a:cubicBezTo>
                    <a:pt x="43647" y="78117"/>
                    <a:pt x="43647" y="77862"/>
                    <a:pt x="44212" y="76077"/>
                  </a:cubicBezTo>
                  <a:lnTo>
                    <a:pt x="6286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8366A2C-6D31-F3DD-EFAA-0D4DD5DC3194}"/>
                </a:ext>
              </a:extLst>
            </p:cNvPr>
            <p:cNvSpPr/>
            <p:nvPr>
              <p:custDataLst>
                <p:tags r:id="rId301"/>
              </p:custDataLst>
            </p:nvPr>
          </p:nvSpPr>
          <p:spPr>
            <a:xfrm>
              <a:off x="9391493" y="5011692"/>
              <a:ext cx="46835" cy="182196"/>
            </a:xfrm>
            <a:custGeom>
              <a:avLst/>
              <a:gdLst>
                <a:gd name="csX0" fmla="*/ 47105 w 46835"/>
                <a:gd name="csY0" fmla="*/ 91161 h 182196"/>
                <a:gd name="csX1" fmla="*/ 33781 w 46835"/>
                <a:gd name="csY1" fmla="*/ 34316 h 182196"/>
                <a:gd name="csX2" fmla="*/ 2288 w 46835"/>
                <a:gd name="csY2" fmla="*/ 63 h 182196"/>
                <a:gd name="csX3" fmla="*/ 269 w 46835"/>
                <a:gd name="csY3" fmla="*/ 1885 h 182196"/>
                <a:gd name="csX4" fmla="*/ 4105 w 46835"/>
                <a:gd name="csY4" fmla="*/ 6075 h 182196"/>
                <a:gd name="csX5" fmla="*/ 35396 w 46835"/>
                <a:gd name="csY5" fmla="*/ 91161 h 182196"/>
                <a:gd name="csX6" fmla="*/ 2894 w 46835"/>
                <a:gd name="csY6" fmla="*/ 177340 h 182196"/>
                <a:gd name="csX7" fmla="*/ 269 w 46835"/>
                <a:gd name="csY7" fmla="*/ 180438 h 182196"/>
                <a:gd name="csX8" fmla="*/ 2288 w 46835"/>
                <a:gd name="csY8" fmla="*/ 182260 h 182196"/>
                <a:gd name="csX9" fmla="*/ 34387 w 46835"/>
                <a:gd name="csY9" fmla="*/ 146731 h 182196"/>
                <a:gd name="csX10" fmla="*/ 47105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105" y="91161"/>
                  </a:moveTo>
                  <a:cubicBezTo>
                    <a:pt x="47105" y="76950"/>
                    <a:pt x="44884" y="54904"/>
                    <a:pt x="33781" y="34316"/>
                  </a:cubicBezTo>
                  <a:cubicBezTo>
                    <a:pt x="21668" y="11906"/>
                    <a:pt x="4307" y="63"/>
                    <a:pt x="2288" y="63"/>
                  </a:cubicBezTo>
                  <a:cubicBezTo>
                    <a:pt x="1077" y="63"/>
                    <a:pt x="269" y="792"/>
                    <a:pt x="269" y="1885"/>
                  </a:cubicBezTo>
                  <a:cubicBezTo>
                    <a:pt x="269" y="2431"/>
                    <a:pt x="269" y="2796"/>
                    <a:pt x="4105" y="6075"/>
                  </a:cubicBezTo>
                  <a:cubicBezTo>
                    <a:pt x="23889" y="24113"/>
                    <a:pt x="35396" y="53082"/>
                    <a:pt x="35396" y="91161"/>
                  </a:cubicBezTo>
                  <a:cubicBezTo>
                    <a:pt x="35396" y="122317"/>
                    <a:pt x="27927" y="154383"/>
                    <a:pt x="2894" y="177340"/>
                  </a:cubicBezTo>
                  <a:cubicBezTo>
                    <a:pt x="269" y="179527"/>
                    <a:pt x="269" y="179891"/>
                    <a:pt x="269" y="180438"/>
                  </a:cubicBezTo>
                  <a:cubicBezTo>
                    <a:pt x="269" y="181531"/>
                    <a:pt x="1077" y="182260"/>
                    <a:pt x="2288" y="182260"/>
                  </a:cubicBezTo>
                  <a:cubicBezTo>
                    <a:pt x="4307" y="182260"/>
                    <a:pt x="22476" y="169870"/>
                    <a:pt x="34387" y="146731"/>
                  </a:cubicBezTo>
                  <a:cubicBezTo>
                    <a:pt x="44682" y="126690"/>
                    <a:pt x="47105" y="106466"/>
                    <a:pt x="47105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E5BB468-3F01-79A4-13D9-AFCD7EDF617B}"/>
                </a:ext>
              </a:extLst>
            </p:cNvPr>
            <p:cNvSpPr/>
            <p:nvPr>
              <p:custDataLst>
                <p:tags r:id="rId302"/>
              </p:custDataLst>
            </p:nvPr>
          </p:nvSpPr>
          <p:spPr>
            <a:xfrm>
              <a:off x="9469799" y="5042118"/>
              <a:ext cx="134248" cy="121343"/>
            </a:xfrm>
            <a:custGeom>
              <a:avLst/>
              <a:gdLst>
                <a:gd name="csX0" fmla="*/ 71536 w 134248"/>
                <a:gd name="csY0" fmla="*/ 64378 h 121343"/>
                <a:gd name="csX1" fmla="*/ 127860 w 134248"/>
                <a:gd name="csY1" fmla="*/ 64378 h 121343"/>
                <a:gd name="csX2" fmla="*/ 134522 w 134248"/>
                <a:gd name="csY2" fmla="*/ 60734 h 121343"/>
                <a:gd name="csX3" fmla="*/ 127860 w 134248"/>
                <a:gd name="csY3" fmla="*/ 57090 h 121343"/>
                <a:gd name="csX4" fmla="*/ 71536 w 134248"/>
                <a:gd name="csY4" fmla="*/ 57090 h 121343"/>
                <a:gd name="csX5" fmla="*/ 71536 w 134248"/>
                <a:gd name="csY5" fmla="*/ 6075 h 121343"/>
                <a:gd name="csX6" fmla="*/ 67498 w 134248"/>
                <a:gd name="csY6" fmla="*/ 63 h 121343"/>
                <a:gd name="csX7" fmla="*/ 63461 w 134248"/>
                <a:gd name="csY7" fmla="*/ 6075 h 121343"/>
                <a:gd name="csX8" fmla="*/ 63461 w 134248"/>
                <a:gd name="csY8" fmla="*/ 57090 h 121343"/>
                <a:gd name="csX9" fmla="*/ 6935 w 134248"/>
                <a:gd name="csY9" fmla="*/ 57090 h 121343"/>
                <a:gd name="csX10" fmla="*/ 273 w 134248"/>
                <a:gd name="csY10" fmla="*/ 60734 h 121343"/>
                <a:gd name="csX11" fmla="*/ 6935 w 134248"/>
                <a:gd name="csY11" fmla="*/ 64378 h 121343"/>
                <a:gd name="csX12" fmla="*/ 63461 w 134248"/>
                <a:gd name="csY12" fmla="*/ 64378 h 121343"/>
                <a:gd name="csX13" fmla="*/ 63461 w 134248"/>
                <a:gd name="csY13" fmla="*/ 115393 h 121343"/>
                <a:gd name="csX14" fmla="*/ 67498 w 134248"/>
                <a:gd name="csY14" fmla="*/ 121406 h 121343"/>
                <a:gd name="csX15" fmla="*/ 71536 w 134248"/>
                <a:gd name="csY15" fmla="*/ 115393 h 121343"/>
                <a:gd name="csX16" fmla="*/ 71536 w 134248"/>
                <a:gd name="csY16" fmla="*/ 64378 h 1213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248" h="121343">
                  <a:moveTo>
                    <a:pt x="71536" y="64378"/>
                  </a:moveTo>
                  <a:lnTo>
                    <a:pt x="127860" y="64378"/>
                  </a:lnTo>
                  <a:cubicBezTo>
                    <a:pt x="130686" y="64378"/>
                    <a:pt x="134522" y="64378"/>
                    <a:pt x="134522" y="60734"/>
                  </a:cubicBezTo>
                  <a:cubicBezTo>
                    <a:pt x="134522" y="57090"/>
                    <a:pt x="130686" y="57090"/>
                    <a:pt x="127860" y="57090"/>
                  </a:cubicBezTo>
                  <a:lnTo>
                    <a:pt x="71536" y="57090"/>
                  </a:lnTo>
                  <a:lnTo>
                    <a:pt x="71536" y="6075"/>
                  </a:lnTo>
                  <a:cubicBezTo>
                    <a:pt x="71536" y="3525"/>
                    <a:pt x="71536" y="63"/>
                    <a:pt x="67498" y="63"/>
                  </a:cubicBezTo>
                  <a:cubicBezTo>
                    <a:pt x="63461" y="63"/>
                    <a:pt x="63461" y="3525"/>
                    <a:pt x="63461" y="6075"/>
                  </a:cubicBezTo>
                  <a:lnTo>
                    <a:pt x="63461" y="57090"/>
                  </a:lnTo>
                  <a:lnTo>
                    <a:pt x="6935" y="57090"/>
                  </a:lnTo>
                  <a:cubicBezTo>
                    <a:pt x="4109" y="57090"/>
                    <a:pt x="273" y="57090"/>
                    <a:pt x="273" y="60734"/>
                  </a:cubicBezTo>
                  <a:cubicBezTo>
                    <a:pt x="273" y="64378"/>
                    <a:pt x="4109" y="64378"/>
                    <a:pt x="6935" y="64378"/>
                  </a:cubicBezTo>
                  <a:lnTo>
                    <a:pt x="63461" y="64378"/>
                  </a:lnTo>
                  <a:lnTo>
                    <a:pt x="63461" y="115393"/>
                  </a:lnTo>
                  <a:cubicBezTo>
                    <a:pt x="63461" y="117944"/>
                    <a:pt x="63461" y="121406"/>
                    <a:pt x="67498" y="121406"/>
                  </a:cubicBezTo>
                  <a:cubicBezTo>
                    <a:pt x="71536" y="121406"/>
                    <a:pt x="71536" y="117944"/>
                    <a:pt x="71536" y="115393"/>
                  </a:cubicBezTo>
                  <a:lnTo>
                    <a:pt x="71536" y="6437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D4AA1FF-C30C-1AEB-49FF-AC592816EE45}"/>
                </a:ext>
              </a:extLst>
            </p:cNvPr>
            <p:cNvSpPr/>
            <p:nvPr>
              <p:custDataLst>
                <p:tags r:id="rId303"/>
              </p:custDataLst>
            </p:nvPr>
          </p:nvSpPr>
          <p:spPr>
            <a:xfrm>
              <a:off x="9623787" y="5023899"/>
              <a:ext cx="144140" cy="128448"/>
            </a:xfrm>
            <a:custGeom>
              <a:avLst/>
              <a:gdLst>
                <a:gd name="csX0" fmla="*/ 67708 w 144140"/>
                <a:gd name="csY0" fmla="*/ 12634 h 128448"/>
                <a:gd name="csX1" fmla="*/ 73361 w 144140"/>
                <a:gd name="csY1" fmla="*/ 5893 h 128448"/>
                <a:gd name="csX2" fmla="*/ 85675 w 144140"/>
                <a:gd name="csY2" fmla="*/ 5711 h 128448"/>
                <a:gd name="csX3" fmla="*/ 122417 w 144140"/>
                <a:gd name="csY3" fmla="*/ 23748 h 128448"/>
                <a:gd name="csX4" fmla="*/ 111313 w 144140"/>
                <a:gd name="csY4" fmla="*/ 49620 h 128448"/>
                <a:gd name="csX5" fmla="*/ 77196 w 144140"/>
                <a:gd name="csY5" fmla="*/ 60188 h 128448"/>
                <a:gd name="csX6" fmla="*/ 54586 w 144140"/>
                <a:gd name="csY6" fmla="*/ 60188 h 128448"/>
                <a:gd name="csX7" fmla="*/ 67708 w 144140"/>
                <a:gd name="csY7" fmla="*/ 12634 h 128448"/>
                <a:gd name="csX8" fmla="*/ 96778 w 144140"/>
                <a:gd name="csY8" fmla="*/ 62556 h 128448"/>
                <a:gd name="csX9" fmla="*/ 141191 w 144140"/>
                <a:gd name="csY9" fmla="*/ 27392 h 128448"/>
                <a:gd name="csX10" fmla="*/ 96576 w 144140"/>
                <a:gd name="csY10" fmla="*/ 63 h 128448"/>
                <a:gd name="csX11" fmla="*/ 39041 w 144140"/>
                <a:gd name="csY11" fmla="*/ 63 h 128448"/>
                <a:gd name="csX12" fmla="*/ 33187 w 144140"/>
                <a:gd name="csY12" fmla="*/ 3707 h 128448"/>
                <a:gd name="csX13" fmla="*/ 38840 w 144140"/>
                <a:gd name="csY13" fmla="*/ 5711 h 128448"/>
                <a:gd name="csX14" fmla="*/ 46511 w 144140"/>
                <a:gd name="csY14" fmla="*/ 6075 h 128448"/>
                <a:gd name="csX15" fmla="*/ 51962 w 144140"/>
                <a:gd name="csY15" fmla="*/ 8990 h 128448"/>
                <a:gd name="csX16" fmla="*/ 51154 w 144140"/>
                <a:gd name="csY16" fmla="*/ 12452 h 128448"/>
                <a:gd name="csX17" fmla="*/ 24103 w 144140"/>
                <a:gd name="csY17" fmla="*/ 110292 h 128448"/>
                <a:gd name="csX18" fmla="*/ 5732 w 144140"/>
                <a:gd name="csY18" fmla="*/ 118855 h 128448"/>
                <a:gd name="csX19" fmla="*/ 281 w 144140"/>
                <a:gd name="csY19" fmla="*/ 122499 h 128448"/>
                <a:gd name="csX20" fmla="*/ 3107 w 144140"/>
                <a:gd name="csY20" fmla="*/ 124503 h 128448"/>
                <a:gd name="csX21" fmla="*/ 28544 w 144140"/>
                <a:gd name="csY21" fmla="*/ 123957 h 128448"/>
                <a:gd name="csX22" fmla="*/ 54182 w 144140"/>
                <a:gd name="csY22" fmla="*/ 124503 h 128448"/>
                <a:gd name="csX23" fmla="*/ 58220 w 144140"/>
                <a:gd name="csY23" fmla="*/ 120859 h 128448"/>
                <a:gd name="csX24" fmla="*/ 52567 w 144140"/>
                <a:gd name="csY24" fmla="*/ 118855 h 128448"/>
                <a:gd name="csX25" fmla="*/ 39445 w 144140"/>
                <a:gd name="csY25" fmla="*/ 115576 h 128448"/>
                <a:gd name="csX26" fmla="*/ 40051 w 144140"/>
                <a:gd name="csY26" fmla="*/ 112478 h 128448"/>
                <a:gd name="csX27" fmla="*/ 53375 w 144140"/>
                <a:gd name="csY27" fmla="*/ 64196 h 128448"/>
                <a:gd name="csX28" fmla="*/ 77398 w 144140"/>
                <a:gd name="csY28" fmla="*/ 64196 h 128448"/>
                <a:gd name="csX29" fmla="*/ 99403 w 144140"/>
                <a:gd name="csY29" fmla="*/ 80776 h 128448"/>
                <a:gd name="csX30" fmla="*/ 96576 w 144140"/>
                <a:gd name="csY30" fmla="*/ 93348 h 128448"/>
                <a:gd name="csX31" fmla="*/ 93346 w 144140"/>
                <a:gd name="csY31" fmla="*/ 108834 h 128448"/>
                <a:gd name="csX32" fmla="*/ 120196 w 144140"/>
                <a:gd name="csY32" fmla="*/ 128511 h 128448"/>
                <a:gd name="csX33" fmla="*/ 144421 w 144140"/>
                <a:gd name="csY33" fmla="*/ 107559 h 128448"/>
                <a:gd name="csX34" fmla="*/ 141999 w 144140"/>
                <a:gd name="csY34" fmla="*/ 105372 h 128448"/>
                <a:gd name="csX35" fmla="*/ 139374 w 144140"/>
                <a:gd name="csY35" fmla="*/ 107923 h 128448"/>
                <a:gd name="csX36" fmla="*/ 121004 w 144140"/>
                <a:gd name="csY36" fmla="*/ 124503 h 128448"/>
                <a:gd name="csX37" fmla="*/ 112928 w 144140"/>
                <a:gd name="csY37" fmla="*/ 113389 h 128448"/>
                <a:gd name="csX38" fmla="*/ 114947 w 144140"/>
                <a:gd name="csY38" fmla="*/ 92619 h 128448"/>
                <a:gd name="csX39" fmla="*/ 115755 w 144140"/>
                <a:gd name="csY39" fmla="*/ 84055 h 128448"/>
                <a:gd name="csX40" fmla="*/ 96778 w 144140"/>
                <a:gd name="csY40" fmla="*/ 62556 h 128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44140" h="128448">
                  <a:moveTo>
                    <a:pt x="67708" y="12634"/>
                  </a:moveTo>
                  <a:cubicBezTo>
                    <a:pt x="68919" y="8262"/>
                    <a:pt x="69525" y="6440"/>
                    <a:pt x="73361" y="5893"/>
                  </a:cubicBezTo>
                  <a:cubicBezTo>
                    <a:pt x="75177" y="5711"/>
                    <a:pt x="81638" y="5711"/>
                    <a:pt x="85675" y="5711"/>
                  </a:cubicBezTo>
                  <a:cubicBezTo>
                    <a:pt x="100008" y="5711"/>
                    <a:pt x="122417" y="5711"/>
                    <a:pt x="122417" y="23748"/>
                  </a:cubicBezTo>
                  <a:cubicBezTo>
                    <a:pt x="122417" y="29943"/>
                    <a:pt x="119187" y="42515"/>
                    <a:pt x="111313" y="49620"/>
                  </a:cubicBezTo>
                  <a:cubicBezTo>
                    <a:pt x="106065" y="54357"/>
                    <a:pt x="95365" y="60188"/>
                    <a:pt x="77196" y="60188"/>
                  </a:cubicBezTo>
                  <a:lnTo>
                    <a:pt x="54586" y="60188"/>
                  </a:lnTo>
                  <a:lnTo>
                    <a:pt x="67708" y="12634"/>
                  </a:lnTo>
                  <a:close/>
                  <a:moveTo>
                    <a:pt x="96778" y="62556"/>
                  </a:moveTo>
                  <a:cubicBezTo>
                    <a:pt x="117168" y="58548"/>
                    <a:pt x="141191" y="45794"/>
                    <a:pt x="141191" y="27392"/>
                  </a:cubicBezTo>
                  <a:cubicBezTo>
                    <a:pt x="141191" y="11723"/>
                    <a:pt x="123022" y="63"/>
                    <a:pt x="96576" y="63"/>
                  </a:cubicBezTo>
                  <a:lnTo>
                    <a:pt x="39041" y="63"/>
                  </a:lnTo>
                  <a:cubicBezTo>
                    <a:pt x="35004" y="63"/>
                    <a:pt x="33187" y="63"/>
                    <a:pt x="33187" y="3707"/>
                  </a:cubicBezTo>
                  <a:cubicBezTo>
                    <a:pt x="33187" y="5711"/>
                    <a:pt x="35004" y="5711"/>
                    <a:pt x="38840" y="5711"/>
                  </a:cubicBezTo>
                  <a:cubicBezTo>
                    <a:pt x="39243" y="5711"/>
                    <a:pt x="43079" y="5711"/>
                    <a:pt x="46511" y="6075"/>
                  </a:cubicBezTo>
                  <a:cubicBezTo>
                    <a:pt x="50145" y="6440"/>
                    <a:pt x="51962" y="6622"/>
                    <a:pt x="51962" y="8990"/>
                  </a:cubicBezTo>
                  <a:cubicBezTo>
                    <a:pt x="51962" y="9719"/>
                    <a:pt x="51760" y="10266"/>
                    <a:pt x="51154" y="12452"/>
                  </a:cubicBezTo>
                  <a:lnTo>
                    <a:pt x="24103" y="110292"/>
                  </a:lnTo>
                  <a:cubicBezTo>
                    <a:pt x="22084" y="117397"/>
                    <a:pt x="21680" y="118855"/>
                    <a:pt x="5732" y="118855"/>
                  </a:cubicBezTo>
                  <a:cubicBezTo>
                    <a:pt x="2098" y="118855"/>
                    <a:pt x="281" y="118855"/>
                    <a:pt x="281" y="122499"/>
                  </a:cubicBezTo>
                  <a:cubicBezTo>
                    <a:pt x="281" y="124503"/>
                    <a:pt x="2704" y="124503"/>
                    <a:pt x="3107" y="124503"/>
                  </a:cubicBezTo>
                  <a:cubicBezTo>
                    <a:pt x="8760" y="124503"/>
                    <a:pt x="22891" y="123957"/>
                    <a:pt x="28544" y="123957"/>
                  </a:cubicBezTo>
                  <a:cubicBezTo>
                    <a:pt x="34196" y="123957"/>
                    <a:pt x="48530" y="124503"/>
                    <a:pt x="54182" y="124503"/>
                  </a:cubicBezTo>
                  <a:cubicBezTo>
                    <a:pt x="55797" y="124503"/>
                    <a:pt x="58220" y="124503"/>
                    <a:pt x="58220" y="120859"/>
                  </a:cubicBezTo>
                  <a:cubicBezTo>
                    <a:pt x="58220" y="118855"/>
                    <a:pt x="56403" y="118855"/>
                    <a:pt x="52567" y="118855"/>
                  </a:cubicBezTo>
                  <a:cubicBezTo>
                    <a:pt x="45098" y="118855"/>
                    <a:pt x="39445" y="118855"/>
                    <a:pt x="39445" y="115576"/>
                  </a:cubicBezTo>
                  <a:cubicBezTo>
                    <a:pt x="39445" y="114482"/>
                    <a:pt x="39849" y="113571"/>
                    <a:pt x="40051" y="112478"/>
                  </a:cubicBezTo>
                  <a:lnTo>
                    <a:pt x="53375" y="64196"/>
                  </a:lnTo>
                  <a:lnTo>
                    <a:pt x="77398" y="64196"/>
                  </a:lnTo>
                  <a:cubicBezTo>
                    <a:pt x="95769" y="64196"/>
                    <a:pt x="99403" y="74399"/>
                    <a:pt x="99403" y="80776"/>
                  </a:cubicBezTo>
                  <a:cubicBezTo>
                    <a:pt x="99403" y="83509"/>
                    <a:pt x="97788" y="89157"/>
                    <a:pt x="96576" y="93348"/>
                  </a:cubicBezTo>
                  <a:cubicBezTo>
                    <a:pt x="95163" y="98449"/>
                    <a:pt x="93346" y="105190"/>
                    <a:pt x="93346" y="108834"/>
                  </a:cubicBezTo>
                  <a:cubicBezTo>
                    <a:pt x="93346" y="128511"/>
                    <a:pt x="117572" y="128511"/>
                    <a:pt x="120196" y="128511"/>
                  </a:cubicBezTo>
                  <a:cubicBezTo>
                    <a:pt x="137356" y="128511"/>
                    <a:pt x="144421" y="110110"/>
                    <a:pt x="144421" y="107559"/>
                  </a:cubicBezTo>
                  <a:cubicBezTo>
                    <a:pt x="144421" y="105372"/>
                    <a:pt x="142201" y="105372"/>
                    <a:pt x="141999" y="105372"/>
                  </a:cubicBezTo>
                  <a:cubicBezTo>
                    <a:pt x="140182" y="105372"/>
                    <a:pt x="139778" y="106648"/>
                    <a:pt x="139374" y="107923"/>
                  </a:cubicBezTo>
                  <a:cubicBezTo>
                    <a:pt x="134327" y="121406"/>
                    <a:pt x="125647" y="124503"/>
                    <a:pt x="121004" y="124503"/>
                  </a:cubicBezTo>
                  <a:cubicBezTo>
                    <a:pt x="114342" y="124503"/>
                    <a:pt x="112928" y="120495"/>
                    <a:pt x="112928" y="113389"/>
                  </a:cubicBezTo>
                  <a:cubicBezTo>
                    <a:pt x="112928" y="107741"/>
                    <a:pt x="114140" y="98449"/>
                    <a:pt x="114947" y="92619"/>
                  </a:cubicBezTo>
                  <a:cubicBezTo>
                    <a:pt x="115351" y="90068"/>
                    <a:pt x="115755" y="86606"/>
                    <a:pt x="115755" y="84055"/>
                  </a:cubicBezTo>
                  <a:cubicBezTo>
                    <a:pt x="115755" y="70026"/>
                    <a:pt x="102229" y="64378"/>
                    <a:pt x="96778" y="62556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B06F638-F658-E6F3-C805-3AA8B4A9CB3A}"/>
                </a:ext>
              </a:extLst>
            </p:cNvPr>
            <p:cNvSpPr/>
            <p:nvPr>
              <p:custDataLst>
                <p:tags r:id="rId304"/>
              </p:custDataLst>
            </p:nvPr>
          </p:nvSpPr>
          <p:spPr>
            <a:xfrm>
              <a:off x="9790338" y="5011692"/>
              <a:ext cx="46835" cy="182196"/>
            </a:xfrm>
            <a:custGeom>
              <a:avLst/>
              <a:gdLst>
                <a:gd name="csX0" fmla="*/ 47124 w 46835"/>
                <a:gd name="csY0" fmla="*/ 180438 h 182196"/>
                <a:gd name="csX1" fmla="*/ 43692 w 46835"/>
                <a:gd name="csY1" fmla="*/ 176429 h 182196"/>
                <a:gd name="csX2" fmla="*/ 11998 w 46835"/>
                <a:gd name="csY2" fmla="*/ 91161 h 182196"/>
                <a:gd name="csX3" fmla="*/ 44500 w 46835"/>
                <a:gd name="csY3" fmla="*/ 4982 h 182196"/>
                <a:gd name="csX4" fmla="*/ 47124 w 46835"/>
                <a:gd name="csY4" fmla="*/ 1885 h 182196"/>
                <a:gd name="csX5" fmla="*/ 45105 w 46835"/>
                <a:gd name="csY5" fmla="*/ 63 h 182196"/>
                <a:gd name="csX6" fmla="*/ 13007 w 46835"/>
                <a:gd name="csY6" fmla="*/ 35591 h 182196"/>
                <a:gd name="csX7" fmla="*/ 289 w 46835"/>
                <a:gd name="csY7" fmla="*/ 91161 h 182196"/>
                <a:gd name="csX8" fmla="*/ 13613 w 46835"/>
                <a:gd name="csY8" fmla="*/ 148007 h 182196"/>
                <a:gd name="csX9" fmla="*/ 45105 w 46835"/>
                <a:gd name="csY9" fmla="*/ 182260 h 182196"/>
                <a:gd name="csX10" fmla="*/ 47124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124" y="180438"/>
                  </a:moveTo>
                  <a:cubicBezTo>
                    <a:pt x="47124" y="179891"/>
                    <a:pt x="47124" y="179527"/>
                    <a:pt x="43692" y="176429"/>
                  </a:cubicBezTo>
                  <a:cubicBezTo>
                    <a:pt x="18458" y="153472"/>
                    <a:pt x="11998" y="119037"/>
                    <a:pt x="11998" y="91161"/>
                  </a:cubicBezTo>
                  <a:cubicBezTo>
                    <a:pt x="11998" y="59459"/>
                    <a:pt x="19669" y="27757"/>
                    <a:pt x="44500" y="4982"/>
                  </a:cubicBezTo>
                  <a:cubicBezTo>
                    <a:pt x="47124" y="2796"/>
                    <a:pt x="47124" y="2431"/>
                    <a:pt x="47124" y="1885"/>
                  </a:cubicBezTo>
                  <a:cubicBezTo>
                    <a:pt x="47124" y="609"/>
                    <a:pt x="46317" y="63"/>
                    <a:pt x="45105" y="63"/>
                  </a:cubicBezTo>
                  <a:cubicBezTo>
                    <a:pt x="43087" y="63"/>
                    <a:pt x="24918" y="12452"/>
                    <a:pt x="13007" y="35591"/>
                  </a:cubicBezTo>
                  <a:cubicBezTo>
                    <a:pt x="2711" y="55633"/>
                    <a:pt x="289" y="75857"/>
                    <a:pt x="289" y="91161"/>
                  </a:cubicBezTo>
                  <a:cubicBezTo>
                    <a:pt x="289" y="105372"/>
                    <a:pt x="2509" y="127418"/>
                    <a:pt x="13613" y="148007"/>
                  </a:cubicBezTo>
                  <a:cubicBezTo>
                    <a:pt x="25725" y="170417"/>
                    <a:pt x="43087" y="182260"/>
                    <a:pt x="45105" y="182260"/>
                  </a:cubicBezTo>
                  <a:cubicBezTo>
                    <a:pt x="46317" y="182260"/>
                    <a:pt x="47124" y="181713"/>
                    <a:pt x="47124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97B6011-B2DD-7C8E-1468-7A019F881650}"/>
                </a:ext>
              </a:extLst>
            </p:cNvPr>
            <p:cNvSpPr/>
            <p:nvPr>
              <p:custDataLst>
                <p:tags r:id="rId305"/>
              </p:custDataLst>
            </p:nvPr>
          </p:nvSpPr>
          <p:spPr>
            <a:xfrm>
              <a:off x="9854311" y="5023899"/>
              <a:ext cx="166346" cy="124440"/>
            </a:xfrm>
            <a:custGeom>
              <a:avLst/>
              <a:gdLst>
                <a:gd name="csX0" fmla="*/ 92752 w 166346"/>
                <a:gd name="csY0" fmla="*/ 49620 h 124440"/>
                <a:gd name="csX1" fmla="*/ 75795 w 166346"/>
                <a:gd name="csY1" fmla="*/ 13363 h 124440"/>
                <a:gd name="csX2" fmla="*/ 74785 w 166346"/>
                <a:gd name="csY2" fmla="*/ 10995 h 124440"/>
                <a:gd name="csX3" fmla="*/ 86696 w 166346"/>
                <a:gd name="csY3" fmla="*/ 5711 h 124440"/>
                <a:gd name="csX4" fmla="*/ 90734 w 166346"/>
                <a:gd name="csY4" fmla="*/ 2249 h 124440"/>
                <a:gd name="csX5" fmla="*/ 87705 w 166346"/>
                <a:gd name="csY5" fmla="*/ 63 h 124440"/>
                <a:gd name="csX6" fmla="*/ 62269 w 166346"/>
                <a:gd name="csY6" fmla="*/ 609 h 124440"/>
                <a:gd name="csX7" fmla="*/ 39659 w 166346"/>
                <a:gd name="csY7" fmla="*/ 63 h 124440"/>
                <a:gd name="csX8" fmla="*/ 36025 w 166346"/>
                <a:gd name="csY8" fmla="*/ 3707 h 124440"/>
                <a:gd name="csX9" fmla="*/ 40668 w 166346"/>
                <a:gd name="csY9" fmla="*/ 5711 h 124440"/>
                <a:gd name="csX10" fmla="*/ 55809 w 166346"/>
                <a:gd name="csY10" fmla="*/ 11541 h 124440"/>
                <a:gd name="csX11" fmla="*/ 79630 w 166346"/>
                <a:gd name="csY11" fmla="*/ 62374 h 124440"/>
                <a:gd name="csX12" fmla="*/ 37034 w 166346"/>
                <a:gd name="csY12" fmla="*/ 103733 h 124440"/>
                <a:gd name="csX13" fmla="*/ 34410 w 166346"/>
                <a:gd name="csY13" fmla="*/ 105737 h 124440"/>
                <a:gd name="csX14" fmla="*/ 4734 w 166346"/>
                <a:gd name="csY14" fmla="*/ 118855 h 124440"/>
                <a:gd name="csX15" fmla="*/ 293 w 166346"/>
                <a:gd name="csY15" fmla="*/ 122499 h 124440"/>
                <a:gd name="csX16" fmla="*/ 2917 w 166346"/>
                <a:gd name="csY16" fmla="*/ 124503 h 124440"/>
                <a:gd name="csX17" fmla="*/ 21893 w 166346"/>
                <a:gd name="csY17" fmla="*/ 123957 h 124440"/>
                <a:gd name="csX18" fmla="*/ 44504 w 166346"/>
                <a:gd name="csY18" fmla="*/ 124503 h 124440"/>
                <a:gd name="csX19" fmla="*/ 48137 w 166346"/>
                <a:gd name="csY19" fmla="*/ 120859 h 124440"/>
                <a:gd name="csX20" fmla="*/ 45715 w 166346"/>
                <a:gd name="csY20" fmla="*/ 118855 h 124440"/>
                <a:gd name="csX21" fmla="*/ 37640 w 166346"/>
                <a:gd name="csY21" fmla="*/ 113207 h 124440"/>
                <a:gd name="csX22" fmla="*/ 43091 w 166346"/>
                <a:gd name="csY22" fmla="*/ 105008 h 124440"/>
                <a:gd name="csX23" fmla="*/ 63682 w 166346"/>
                <a:gd name="csY23" fmla="*/ 85331 h 124440"/>
                <a:gd name="csX24" fmla="*/ 81851 w 166346"/>
                <a:gd name="csY24" fmla="*/ 67476 h 124440"/>
                <a:gd name="csX25" fmla="*/ 102241 w 166346"/>
                <a:gd name="csY25" fmla="*/ 111021 h 124440"/>
                <a:gd name="csX26" fmla="*/ 103250 w 166346"/>
                <a:gd name="csY26" fmla="*/ 113571 h 124440"/>
                <a:gd name="csX27" fmla="*/ 91541 w 166346"/>
                <a:gd name="csY27" fmla="*/ 118855 h 124440"/>
                <a:gd name="csX28" fmla="*/ 87503 w 166346"/>
                <a:gd name="csY28" fmla="*/ 122317 h 124440"/>
                <a:gd name="csX29" fmla="*/ 90532 w 166346"/>
                <a:gd name="csY29" fmla="*/ 124503 h 124440"/>
                <a:gd name="csX30" fmla="*/ 115968 w 166346"/>
                <a:gd name="csY30" fmla="*/ 123957 h 124440"/>
                <a:gd name="csX31" fmla="*/ 138376 w 166346"/>
                <a:gd name="csY31" fmla="*/ 124503 h 124440"/>
                <a:gd name="csX32" fmla="*/ 142212 w 166346"/>
                <a:gd name="csY32" fmla="*/ 121041 h 124440"/>
                <a:gd name="csX33" fmla="*/ 138578 w 166346"/>
                <a:gd name="csY33" fmla="*/ 118855 h 124440"/>
                <a:gd name="csX34" fmla="*/ 121217 w 166346"/>
                <a:gd name="csY34" fmla="*/ 110838 h 124440"/>
                <a:gd name="csX35" fmla="*/ 95175 w 166346"/>
                <a:gd name="csY35" fmla="*/ 54540 h 124440"/>
                <a:gd name="csX36" fmla="*/ 136560 w 166346"/>
                <a:gd name="csY36" fmla="*/ 15003 h 124440"/>
                <a:gd name="csX37" fmla="*/ 162198 w 166346"/>
                <a:gd name="csY37" fmla="*/ 5711 h 124440"/>
                <a:gd name="csX38" fmla="*/ 166639 w 166346"/>
                <a:gd name="csY38" fmla="*/ 2067 h 124440"/>
                <a:gd name="csX39" fmla="*/ 164015 w 166346"/>
                <a:gd name="csY39" fmla="*/ 63 h 124440"/>
                <a:gd name="csX40" fmla="*/ 145038 w 166346"/>
                <a:gd name="csY40" fmla="*/ 609 h 124440"/>
                <a:gd name="csX41" fmla="*/ 122630 w 166346"/>
                <a:gd name="csY41" fmla="*/ 63 h 124440"/>
                <a:gd name="csX42" fmla="*/ 118794 w 166346"/>
                <a:gd name="csY42" fmla="*/ 3707 h 124440"/>
                <a:gd name="csX43" fmla="*/ 121217 w 166346"/>
                <a:gd name="csY43" fmla="*/ 5711 h 124440"/>
                <a:gd name="csX44" fmla="*/ 129292 w 166346"/>
                <a:gd name="csY44" fmla="*/ 11359 h 124440"/>
                <a:gd name="csX45" fmla="*/ 125456 w 166346"/>
                <a:gd name="csY45" fmla="*/ 17918 h 124440"/>
                <a:gd name="csX46" fmla="*/ 92752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52" y="49620"/>
                  </a:moveTo>
                  <a:lnTo>
                    <a:pt x="75795" y="13363"/>
                  </a:lnTo>
                  <a:cubicBezTo>
                    <a:pt x="75189" y="11906"/>
                    <a:pt x="74785" y="11177"/>
                    <a:pt x="74785" y="10995"/>
                  </a:cubicBezTo>
                  <a:cubicBezTo>
                    <a:pt x="74785" y="9901"/>
                    <a:pt x="78217" y="6440"/>
                    <a:pt x="86696" y="5711"/>
                  </a:cubicBezTo>
                  <a:cubicBezTo>
                    <a:pt x="88715" y="5529"/>
                    <a:pt x="90734" y="5346"/>
                    <a:pt x="90734" y="2249"/>
                  </a:cubicBezTo>
                  <a:cubicBezTo>
                    <a:pt x="90734" y="63"/>
                    <a:pt x="88311" y="63"/>
                    <a:pt x="87705" y="63"/>
                  </a:cubicBezTo>
                  <a:cubicBezTo>
                    <a:pt x="79428" y="63"/>
                    <a:pt x="70748" y="609"/>
                    <a:pt x="62269" y="609"/>
                  </a:cubicBezTo>
                  <a:cubicBezTo>
                    <a:pt x="57222" y="609"/>
                    <a:pt x="44706" y="63"/>
                    <a:pt x="39659" y="63"/>
                  </a:cubicBezTo>
                  <a:cubicBezTo>
                    <a:pt x="38447" y="63"/>
                    <a:pt x="36025" y="63"/>
                    <a:pt x="36025" y="3707"/>
                  </a:cubicBezTo>
                  <a:cubicBezTo>
                    <a:pt x="36025" y="5711"/>
                    <a:pt x="38044" y="5711"/>
                    <a:pt x="40668" y="5711"/>
                  </a:cubicBezTo>
                  <a:cubicBezTo>
                    <a:pt x="52781" y="5711"/>
                    <a:pt x="53992" y="7533"/>
                    <a:pt x="55809" y="11541"/>
                  </a:cubicBezTo>
                  <a:lnTo>
                    <a:pt x="79630" y="62374"/>
                  </a:lnTo>
                  <a:lnTo>
                    <a:pt x="37034" y="103733"/>
                  </a:lnTo>
                  <a:lnTo>
                    <a:pt x="34410" y="105737"/>
                  </a:lnTo>
                  <a:cubicBezTo>
                    <a:pt x="24518" y="115393"/>
                    <a:pt x="15030" y="118308"/>
                    <a:pt x="4734" y="118855"/>
                  </a:cubicBezTo>
                  <a:cubicBezTo>
                    <a:pt x="2110" y="119037"/>
                    <a:pt x="293" y="119037"/>
                    <a:pt x="293" y="122499"/>
                  </a:cubicBezTo>
                  <a:cubicBezTo>
                    <a:pt x="293" y="122681"/>
                    <a:pt x="293" y="124503"/>
                    <a:pt x="2917" y="124503"/>
                  </a:cubicBezTo>
                  <a:cubicBezTo>
                    <a:pt x="8973" y="124503"/>
                    <a:pt x="15635" y="123957"/>
                    <a:pt x="21893" y="123957"/>
                  </a:cubicBezTo>
                  <a:cubicBezTo>
                    <a:pt x="29363" y="123957"/>
                    <a:pt x="37236" y="124503"/>
                    <a:pt x="44504" y="124503"/>
                  </a:cubicBezTo>
                  <a:cubicBezTo>
                    <a:pt x="45715" y="124503"/>
                    <a:pt x="48137" y="124503"/>
                    <a:pt x="48137" y="120859"/>
                  </a:cubicBezTo>
                  <a:cubicBezTo>
                    <a:pt x="48137" y="119037"/>
                    <a:pt x="46119" y="118855"/>
                    <a:pt x="45715" y="118855"/>
                  </a:cubicBezTo>
                  <a:cubicBezTo>
                    <a:pt x="43898" y="118673"/>
                    <a:pt x="37640" y="118308"/>
                    <a:pt x="37640" y="113207"/>
                  </a:cubicBezTo>
                  <a:cubicBezTo>
                    <a:pt x="37640" y="110292"/>
                    <a:pt x="40668" y="107377"/>
                    <a:pt x="43091" y="105008"/>
                  </a:cubicBezTo>
                  <a:lnTo>
                    <a:pt x="63682" y="85331"/>
                  </a:lnTo>
                  <a:lnTo>
                    <a:pt x="81851" y="67476"/>
                  </a:lnTo>
                  <a:lnTo>
                    <a:pt x="102241" y="111021"/>
                  </a:lnTo>
                  <a:cubicBezTo>
                    <a:pt x="103048" y="113025"/>
                    <a:pt x="103250" y="113207"/>
                    <a:pt x="103250" y="113571"/>
                  </a:cubicBezTo>
                  <a:cubicBezTo>
                    <a:pt x="103250" y="115029"/>
                    <a:pt x="99414" y="118126"/>
                    <a:pt x="91541" y="118855"/>
                  </a:cubicBezTo>
                  <a:cubicBezTo>
                    <a:pt x="89320" y="119037"/>
                    <a:pt x="87503" y="119219"/>
                    <a:pt x="87503" y="122317"/>
                  </a:cubicBezTo>
                  <a:cubicBezTo>
                    <a:pt x="87503" y="124503"/>
                    <a:pt x="89724" y="124503"/>
                    <a:pt x="90532" y="124503"/>
                  </a:cubicBezTo>
                  <a:cubicBezTo>
                    <a:pt x="96184" y="124503"/>
                    <a:pt x="110316" y="123957"/>
                    <a:pt x="115968" y="123957"/>
                  </a:cubicBezTo>
                  <a:cubicBezTo>
                    <a:pt x="121015" y="123957"/>
                    <a:pt x="133330" y="124503"/>
                    <a:pt x="138376" y="124503"/>
                  </a:cubicBezTo>
                  <a:cubicBezTo>
                    <a:pt x="139790" y="124503"/>
                    <a:pt x="142212" y="124503"/>
                    <a:pt x="142212" y="121041"/>
                  </a:cubicBezTo>
                  <a:cubicBezTo>
                    <a:pt x="142212" y="118855"/>
                    <a:pt x="140193" y="118855"/>
                    <a:pt x="138578" y="118855"/>
                  </a:cubicBezTo>
                  <a:cubicBezTo>
                    <a:pt x="125053" y="118673"/>
                    <a:pt x="124649" y="118126"/>
                    <a:pt x="121217" y="110838"/>
                  </a:cubicBezTo>
                  <a:cubicBezTo>
                    <a:pt x="113344" y="93894"/>
                    <a:pt x="99818" y="65471"/>
                    <a:pt x="95175" y="54540"/>
                  </a:cubicBezTo>
                  <a:cubicBezTo>
                    <a:pt x="108902" y="41786"/>
                    <a:pt x="130100" y="20104"/>
                    <a:pt x="136560" y="15003"/>
                  </a:cubicBezTo>
                  <a:cubicBezTo>
                    <a:pt x="142414" y="10630"/>
                    <a:pt x="150085" y="6257"/>
                    <a:pt x="162198" y="5711"/>
                  </a:cubicBezTo>
                  <a:cubicBezTo>
                    <a:pt x="164822" y="5529"/>
                    <a:pt x="166639" y="5529"/>
                    <a:pt x="166639" y="2067"/>
                  </a:cubicBezTo>
                  <a:cubicBezTo>
                    <a:pt x="166639" y="1885"/>
                    <a:pt x="166639" y="63"/>
                    <a:pt x="164015" y="63"/>
                  </a:cubicBezTo>
                  <a:cubicBezTo>
                    <a:pt x="157959" y="63"/>
                    <a:pt x="151297" y="609"/>
                    <a:pt x="145038" y="609"/>
                  </a:cubicBezTo>
                  <a:cubicBezTo>
                    <a:pt x="137569" y="609"/>
                    <a:pt x="129898" y="63"/>
                    <a:pt x="122630" y="63"/>
                  </a:cubicBezTo>
                  <a:cubicBezTo>
                    <a:pt x="121419" y="63"/>
                    <a:pt x="118794" y="63"/>
                    <a:pt x="118794" y="3707"/>
                  </a:cubicBezTo>
                  <a:cubicBezTo>
                    <a:pt x="118794" y="4982"/>
                    <a:pt x="119804" y="5529"/>
                    <a:pt x="121217" y="5711"/>
                  </a:cubicBezTo>
                  <a:cubicBezTo>
                    <a:pt x="123034" y="5893"/>
                    <a:pt x="129292" y="6257"/>
                    <a:pt x="129292" y="11359"/>
                  </a:cubicBezTo>
                  <a:cubicBezTo>
                    <a:pt x="129292" y="13910"/>
                    <a:pt x="127071" y="16278"/>
                    <a:pt x="125456" y="17918"/>
                  </a:cubicBezTo>
                  <a:lnTo>
                    <a:pt x="92752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644FE45-3BFF-8DA0-1016-D423F19339EE}"/>
                </a:ext>
              </a:extLst>
            </p:cNvPr>
            <p:cNvSpPr/>
            <p:nvPr>
              <p:custDataLst>
                <p:tags r:id="rId306"/>
              </p:custDataLst>
            </p:nvPr>
          </p:nvSpPr>
          <p:spPr>
            <a:xfrm>
              <a:off x="10026709" y="5086009"/>
              <a:ext cx="89734" cy="92209"/>
            </a:xfrm>
            <a:custGeom>
              <a:avLst/>
              <a:gdLst>
                <a:gd name="csX0" fmla="*/ 90035 w 89734"/>
                <a:gd name="csY0" fmla="*/ 1722 h 92209"/>
                <a:gd name="csX1" fmla="*/ 88198 w 89734"/>
                <a:gd name="csY1" fmla="*/ 64 h 92209"/>
                <a:gd name="csX2" fmla="*/ 85372 w 89734"/>
                <a:gd name="csY2" fmla="*/ 1850 h 92209"/>
                <a:gd name="csX3" fmla="*/ 78447 w 89734"/>
                <a:gd name="csY3" fmla="*/ 9119 h 92209"/>
                <a:gd name="csX4" fmla="*/ 55555 w 89734"/>
                <a:gd name="csY4" fmla="*/ 64 h 92209"/>
                <a:gd name="csX5" fmla="*/ 17965 w 89734"/>
                <a:gd name="csY5" fmla="*/ 29270 h 92209"/>
                <a:gd name="csX6" fmla="*/ 22628 w 89734"/>
                <a:gd name="csY6" fmla="*/ 41004 h 92209"/>
                <a:gd name="csX7" fmla="*/ 42271 w 89734"/>
                <a:gd name="csY7" fmla="*/ 49294 h 92209"/>
                <a:gd name="csX8" fmla="*/ 54283 w 89734"/>
                <a:gd name="csY8" fmla="*/ 51845 h 92209"/>
                <a:gd name="csX9" fmla="*/ 67425 w 89734"/>
                <a:gd name="csY9" fmla="*/ 65236 h 92209"/>
                <a:gd name="csX10" fmla="*/ 39304 w 89734"/>
                <a:gd name="csY10" fmla="*/ 87683 h 92209"/>
                <a:gd name="csX11" fmla="*/ 11889 w 89734"/>
                <a:gd name="csY11" fmla="*/ 69572 h 92209"/>
                <a:gd name="csX12" fmla="*/ 12736 w 89734"/>
                <a:gd name="csY12" fmla="*/ 63195 h 92209"/>
                <a:gd name="csX13" fmla="*/ 12878 w 89734"/>
                <a:gd name="csY13" fmla="*/ 62430 h 92209"/>
                <a:gd name="csX14" fmla="*/ 10617 w 89734"/>
                <a:gd name="csY14" fmla="*/ 60772 h 92209"/>
                <a:gd name="csX15" fmla="*/ 7932 w 89734"/>
                <a:gd name="csY15" fmla="*/ 63323 h 92209"/>
                <a:gd name="csX16" fmla="*/ 725 w 89734"/>
                <a:gd name="csY16" fmla="*/ 88831 h 92209"/>
                <a:gd name="csX17" fmla="*/ 301 w 89734"/>
                <a:gd name="csY17" fmla="*/ 90744 h 92209"/>
                <a:gd name="csX18" fmla="*/ 2279 w 89734"/>
                <a:gd name="csY18" fmla="*/ 92274 h 92209"/>
                <a:gd name="csX19" fmla="*/ 5106 w 89734"/>
                <a:gd name="csY19" fmla="*/ 90489 h 92209"/>
                <a:gd name="csX20" fmla="*/ 11889 w 89734"/>
                <a:gd name="csY20" fmla="*/ 83346 h 92209"/>
                <a:gd name="csX21" fmla="*/ 38880 w 89734"/>
                <a:gd name="csY21" fmla="*/ 92274 h 92209"/>
                <a:gd name="csX22" fmla="*/ 77458 w 89734"/>
                <a:gd name="csY22" fmla="*/ 60645 h 92209"/>
                <a:gd name="csX23" fmla="*/ 71806 w 89734"/>
                <a:gd name="csY23" fmla="*/ 46998 h 92209"/>
                <a:gd name="csX24" fmla="*/ 46511 w 89734"/>
                <a:gd name="csY24" fmla="*/ 38071 h 92209"/>
                <a:gd name="csX25" fmla="*/ 37608 w 89734"/>
                <a:gd name="csY25" fmla="*/ 36030 h 92209"/>
                <a:gd name="csX26" fmla="*/ 28140 w 89734"/>
                <a:gd name="csY26" fmla="*/ 24424 h 92209"/>
                <a:gd name="csX27" fmla="*/ 55413 w 89734"/>
                <a:gd name="csY27" fmla="*/ 4145 h 92209"/>
                <a:gd name="csX28" fmla="*/ 78023 w 89734"/>
                <a:gd name="csY28" fmla="*/ 24041 h 92209"/>
                <a:gd name="csX29" fmla="*/ 77458 w 89734"/>
                <a:gd name="csY29" fmla="*/ 29781 h 92209"/>
                <a:gd name="csX30" fmla="*/ 79861 w 89734"/>
                <a:gd name="csY30" fmla="*/ 31566 h 92209"/>
                <a:gd name="csX31" fmla="*/ 82687 w 89734"/>
                <a:gd name="csY31" fmla="*/ 28760 h 92209"/>
                <a:gd name="csX32" fmla="*/ 90035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035" y="1722"/>
                  </a:moveTo>
                  <a:cubicBezTo>
                    <a:pt x="90035" y="1085"/>
                    <a:pt x="89611" y="64"/>
                    <a:pt x="88198" y="64"/>
                  </a:cubicBezTo>
                  <a:cubicBezTo>
                    <a:pt x="87350" y="64"/>
                    <a:pt x="87209" y="192"/>
                    <a:pt x="85372" y="1850"/>
                  </a:cubicBezTo>
                  <a:lnTo>
                    <a:pt x="78447" y="9119"/>
                  </a:lnTo>
                  <a:cubicBezTo>
                    <a:pt x="73078" y="2360"/>
                    <a:pt x="64175" y="64"/>
                    <a:pt x="55555" y="64"/>
                  </a:cubicBezTo>
                  <a:cubicBezTo>
                    <a:pt x="35629" y="64"/>
                    <a:pt x="17965" y="14604"/>
                    <a:pt x="17965" y="29270"/>
                  </a:cubicBezTo>
                  <a:cubicBezTo>
                    <a:pt x="17965" y="31183"/>
                    <a:pt x="18389" y="36285"/>
                    <a:pt x="22628" y="41004"/>
                  </a:cubicBezTo>
                  <a:cubicBezTo>
                    <a:pt x="27433" y="46105"/>
                    <a:pt x="32662" y="47253"/>
                    <a:pt x="42271" y="49294"/>
                  </a:cubicBezTo>
                  <a:cubicBezTo>
                    <a:pt x="45097" y="49932"/>
                    <a:pt x="52163" y="51334"/>
                    <a:pt x="54283" y="51845"/>
                  </a:cubicBezTo>
                  <a:cubicBezTo>
                    <a:pt x="58805" y="52865"/>
                    <a:pt x="67425" y="55671"/>
                    <a:pt x="67425" y="65236"/>
                  </a:cubicBezTo>
                  <a:cubicBezTo>
                    <a:pt x="67425" y="75567"/>
                    <a:pt x="55413" y="87683"/>
                    <a:pt x="39304" y="87683"/>
                  </a:cubicBezTo>
                  <a:cubicBezTo>
                    <a:pt x="26868" y="87683"/>
                    <a:pt x="11889" y="83729"/>
                    <a:pt x="11889" y="69572"/>
                  </a:cubicBezTo>
                  <a:cubicBezTo>
                    <a:pt x="11889" y="68297"/>
                    <a:pt x="12171" y="65491"/>
                    <a:pt x="12736" y="63195"/>
                  </a:cubicBezTo>
                  <a:cubicBezTo>
                    <a:pt x="12878" y="62685"/>
                    <a:pt x="12878" y="62558"/>
                    <a:pt x="12878" y="62430"/>
                  </a:cubicBezTo>
                  <a:cubicBezTo>
                    <a:pt x="12878" y="60772"/>
                    <a:pt x="11182" y="60772"/>
                    <a:pt x="10617" y="60772"/>
                  </a:cubicBezTo>
                  <a:cubicBezTo>
                    <a:pt x="8638" y="60772"/>
                    <a:pt x="8497" y="61027"/>
                    <a:pt x="7932" y="63323"/>
                  </a:cubicBezTo>
                  <a:lnTo>
                    <a:pt x="725" y="88831"/>
                  </a:lnTo>
                  <a:cubicBezTo>
                    <a:pt x="583" y="89341"/>
                    <a:pt x="301" y="90106"/>
                    <a:pt x="301" y="90744"/>
                  </a:cubicBezTo>
                  <a:cubicBezTo>
                    <a:pt x="301" y="91509"/>
                    <a:pt x="866" y="92274"/>
                    <a:pt x="2279" y="92274"/>
                  </a:cubicBezTo>
                  <a:cubicBezTo>
                    <a:pt x="3127" y="92274"/>
                    <a:pt x="3268" y="92147"/>
                    <a:pt x="5106" y="90489"/>
                  </a:cubicBezTo>
                  <a:cubicBezTo>
                    <a:pt x="6660" y="88958"/>
                    <a:pt x="10334" y="84877"/>
                    <a:pt x="11889" y="83346"/>
                  </a:cubicBezTo>
                  <a:cubicBezTo>
                    <a:pt x="19378" y="90744"/>
                    <a:pt x="30401" y="92274"/>
                    <a:pt x="38880" y="92274"/>
                  </a:cubicBezTo>
                  <a:cubicBezTo>
                    <a:pt x="60218" y="92274"/>
                    <a:pt x="77458" y="75694"/>
                    <a:pt x="77458" y="60645"/>
                  </a:cubicBezTo>
                  <a:cubicBezTo>
                    <a:pt x="77458" y="55033"/>
                    <a:pt x="74915" y="49932"/>
                    <a:pt x="71806" y="46998"/>
                  </a:cubicBezTo>
                  <a:cubicBezTo>
                    <a:pt x="66860" y="42407"/>
                    <a:pt x="64740" y="41897"/>
                    <a:pt x="46511" y="38071"/>
                  </a:cubicBezTo>
                  <a:cubicBezTo>
                    <a:pt x="43543" y="37433"/>
                    <a:pt x="38880" y="36413"/>
                    <a:pt x="37608" y="36030"/>
                  </a:cubicBezTo>
                  <a:cubicBezTo>
                    <a:pt x="34075" y="34882"/>
                    <a:pt x="28140" y="31694"/>
                    <a:pt x="28140" y="24424"/>
                  </a:cubicBezTo>
                  <a:cubicBezTo>
                    <a:pt x="28140" y="14348"/>
                    <a:pt x="40717" y="4145"/>
                    <a:pt x="55413" y="4145"/>
                  </a:cubicBezTo>
                  <a:cubicBezTo>
                    <a:pt x="70675" y="4145"/>
                    <a:pt x="78023" y="11925"/>
                    <a:pt x="78023" y="24041"/>
                  </a:cubicBezTo>
                  <a:cubicBezTo>
                    <a:pt x="78023" y="25699"/>
                    <a:pt x="77458" y="28633"/>
                    <a:pt x="77458" y="29781"/>
                  </a:cubicBezTo>
                  <a:cubicBezTo>
                    <a:pt x="77458" y="31566"/>
                    <a:pt x="79154" y="31566"/>
                    <a:pt x="79861" y="31566"/>
                  </a:cubicBezTo>
                  <a:cubicBezTo>
                    <a:pt x="81980" y="31566"/>
                    <a:pt x="82122" y="30928"/>
                    <a:pt x="82687" y="28760"/>
                  </a:cubicBezTo>
                  <a:lnTo>
                    <a:pt x="90035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4EBFCF0-6EA9-5D0E-9CAD-9A028C943252}"/>
                </a:ext>
              </a:extLst>
            </p:cNvPr>
            <p:cNvSpPr/>
            <p:nvPr>
              <p:custDataLst>
                <p:tags r:id="rId307"/>
              </p:custDataLst>
            </p:nvPr>
          </p:nvSpPr>
          <p:spPr>
            <a:xfrm>
              <a:off x="10129675" y="5133216"/>
              <a:ext cx="41485" cy="60671"/>
            </a:xfrm>
            <a:custGeom>
              <a:avLst/>
              <a:gdLst>
                <a:gd name="csX0" fmla="*/ 26045 w 41485"/>
                <a:gd name="csY0" fmla="*/ 2798 h 60671"/>
                <a:gd name="csX1" fmla="*/ 22411 w 41485"/>
                <a:gd name="csY1" fmla="*/ 65 h 60671"/>
                <a:gd name="csX2" fmla="*/ 2022 w 41485"/>
                <a:gd name="csY2" fmla="*/ 5896 h 60671"/>
                <a:gd name="csX3" fmla="*/ 306 w 41485"/>
                <a:gd name="csY3" fmla="*/ 5896 h 60671"/>
                <a:gd name="csX4" fmla="*/ 306 w 41485"/>
                <a:gd name="csY4" fmla="*/ 9904 h 60671"/>
                <a:gd name="csX5" fmla="*/ 2022 w 41485"/>
                <a:gd name="csY5" fmla="*/ 9904 h 60671"/>
                <a:gd name="csX6" fmla="*/ 16759 w 41485"/>
                <a:gd name="csY6" fmla="*/ 7353 h 60671"/>
                <a:gd name="csX7" fmla="*/ 16759 w 41485"/>
                <a:gd name="csY7" fmla="*/ 52902 h 60671"/>
                <a:gd name="csX8" fmla="*/ 6059 w 41485"/>
                <a:gd name="csY8" fmla="*/ 56728 h 60671"/>
                <a:gd name="csX9" fmla="*/ 1012 w 41485"/>
                <a:gd name="csY9" fmla="*/ 56728 h 60671"/>
                <a:gd name="csX10" fmla="*/ 1012 w 41485"/>
                <a:gd name="csY10" fmla="*/ 60737 h 60671"/>
                <a:gd name="csX11" fmla="*/ 21402 w 41485"/>
                <a:gd name="csY11" fmla="*/ 60372 h 60671"/>
                <a:gd name="csX12" fmla="*/ 41791 w 41485"/>
                <a:gd name="csY12" fmla="*/ 60737 h 60671"/>
                <a:gd name="csX13" fmla="*/ 41791 w 41485"/>
                <a:gd name="csY13" fmla="*/ 56728 h 60671"/>
                <a:gd name="csX14" fmla="*/ 36745 w 41485"/>
                <a:gd name="csY14" fmla="*/ 56728 h 60671"/>
                <a:gd name="csX15" fmla="*/ 26045 w 41485"/>
                <a:gd name="csY15" fmla="*/ 52902 h 60671"/>
                <a:gd name="csX16" fmla="*/ 26045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6045" y="2798"/>
                  </a:moveTo>
                  <a:cubicBezTo>
                    <a:pt x="26045" y="65"/>
                    <a:pt x="25742" y="65"/>
                    <a:pt x="22411" y="65"/>
                  </a:cubicBezTo>
                  <a:cubicBezTo>
                    <a:pt x="15245" y="5896"/>
                    <a:pt x="4040" y="5896"/>
                    <a:pt x="2022" y="5896"/>
                  </a:cubicBezTo>
                  <a:lnTo>
                    <a:pt x="306" y="5896"/>
                  </a:lnTo>
                  <a:lnTo>
                    <a:pt x="306" y="9904"/>
                  </a:lnTo>
                  <a:lnTo>
                    <a:pt x="2022" y="9904"/>
                  </a:lnTo>
                  <a:cubicBezTo>
                    <a:pt x="4343" y="9904"/>
                    <a:pt x="10904" y="9631"/>
                    <a:pt x="16759" y="7353"/>
                  </a:cubicBezTo>
                  <a:lnTo>
                    <a:pt x="16759" y="52902"/>
                  </a:lnTo>
                  <a:cubicBezTo>
                    <a:pt x="16759" y="55726"/>
                    <a:pt x="16759" y="56728"/>
                    <a:pt x="6059" y="56728"/>
                  </a:cubicBezTo>
                  <a:lnTo>
                    <a:pt x="1012" y="56728"/>
                  </a:lnTo>
                  <a:lnTo>
                    <a:pt x="1012" y="60737"/>
                  </a:lnTo>
                  <a:cubicBezTo>
                    <a:pt x="6564" y="60372"/>
                    <a:pt x="15547" y="60372"/>
                    <a:pt x="21402" y="60372"/>
                  </a:cubicBezTo>
                  <a:cubicBezTo>
                    <a:pt x="27256" y="60372"/>
                    <a:pt x="36240" y="60372"/>
                    <a:pt x="41791" y="60737"/>
                  </a:cubicBezTo>
                  <a:lnTo>
                    <a:pt x="41791" y="56728"/>
                  </a:lnTo>
                  <a:lnTo>
                    <a:pt x="36745" y="56728"/>
                  </a:lnTo>
                  <a:cubicBezTo>
                    <a:pt x="26045" y="56728"/>
                    <a:pt x="26045" y="55726"/>
                    <a:pt x="26045" y="52902"/>
                  </a:cubicBezTo>
                  <a:lnTo>
                    <a:pt x="26045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912B76E-0B1F-2FF8-DA5F-824BC84DB334}"/>
                </a:ext>
              </a:extLst>
            </p:cNvPr>
            <p:cNvSpPr/>
            <p:nvPr>
              <p:custDataLst>
                <p:tags r:id="rId308"/>
              </p:custDataLst>
            </p:nvPr>
          </p:nvSpPr>
          <p:spPr>
            <a:xfrm>
              <a:off x="10221485" y="5129026"/>
              <a:ext cx="23619" cy="54476"/>
            </a:xfrm>
            <a:custGeom>
              <a:avLst/>
              <a:gdLst>
                <a:gd name="csX0" fmla="*/ 23930 w 23619"/>
                <a:gd name="csY0" fmla="*/ 19193 h 54476"/>
                <a:gd name="csX1" fmla="*/ 11010 w 23619"/>
                <a:gd name="csY1" fmla="*/ 63 h 54476"/>
                <a:gd name="csX2" fmla="*/ 310 w 23619"/>
                <a:gd name="csY2" fmla="*/ 9719 h 54476"/>
                <a:gd name="csX3" fmla="*/ 11010 w 23619"/>
                <a:gd name="csY3" fmla="*/ 19376 h 54476"/>
                <a:gd name="csX4" fmla="*/ 18075 w 23619"/>
                <a:gd name="csY4" fmla="*/ 17007 h 54476"/>
                <a:gd name="csX5" fmla="*/ 19085 w 23619"/>
                <a:gd name="csY5" fmla="*/ 16460 h 54476"/>
                <a:gd name="csX6" fmla="*/ 19488 w 23619"/>
                <a:gd name="csY6" fmla="*/ 19193 h 54476"/>
                <a:gd name="csX7" fmla="*/ 5761 w 23619"/>
                <a:gd name="csY7" fmla="*/ 49620 h 54476"/>
                <a:gd name="csX8" fmla="*/ 3540 w 23619"/>
                <a:gd name="csY8" fmla="*/ 52535 h 54476"/>
                <a:gd name="csX9" fmla="*/ 5559 w 23619"/>
                <a:gd name="csY9" fmla="*/ 54540 h 54476"/>
                <a:gd name="csX10" fmla="*/ 23930 w 23619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19" h="54476">
                  <a:moveTo>
                    <a:pt x="23930" y="19193"/>
                  </a:moveTo>
                  <a:cubicBezTo>
                    <a:pt x="23930" y="7168"/>
                    <a:pt x="18883" y="63"/>
                    <a:pt x="11010" y="63"/>
                  </a:cubicBezTo>
                  <a:cubicBezTo>
                    <a:pt x="4348" y="63"/>
                    <a:pt x="310" y="4618"/>
                    <a:pt x="310" y="9719"/>
                  </a:cubicBezTo>
                  <a:cubicBezTo>
                    <a:pt x="310" y="14639"/>
                    <a:pt x="4348" y="19376"/>
                    <a:pt x="11010" y="19376"/>
                  </a:cubicBezTo>
                  <a:cubicBezTo>
                    <a:pt x="13432" y="19376"/>
                    <a:pt x="16057" y="18647"/>
                    <a:pt x="18075" y="17007"/>
                  </a:cubicBezTo>
                  <a:cubicBezTo>
                    <a:pt x="18681" y="16643"/>
                    <a:pt x="18883" y="16460"/>
                    <a:pt x="19085" y="16460"/>
                  </a:cubicBezTo>
                  <a:cubicBezTo>
                    <a:pt x="19287" y="16460"/>
                    <a:pt x="19488" y="16643"/>
                    <a:pt x="19488" y="19193"/>
                  </a:cubicBezTo>
                  <a:cubicBezTo>
                    <a:pt x="19488" y="32676"/>
                    <a:pt x="12423" y="43608"/>
                    <a:pt x="5761" y="49620"/>
                  </a:cubicBezTo>
                  <a:cubicBezTo>
                    <a:pt x="3540" y="51624"/>
                    <a:pt x="3540" y="51989"/>
                    <a:pt x="3540" y="52535"/>
                  </a:cubicBezTo>
                  <a:cubicBezTo>
                    <a:pt x="3540" y="53811"/>
                    <a:pt x="4550" y="54540"/>
                    <a:pt x="5559" y="54540"/>
                  </a:cubicBezTo>
                  <a:cubicBezTo>
                    <a:pt x="7780" y="54540"/>
                    <a:pt x="23930" y="40510"/>
                    <a:pt x="23930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48" name="Freeform 2047">
              <a:extLst>
                <a:ext uri="{FF2B5EF4-FFF2-40B4-BE49-F238E27FC236}">
                  <a16:creationId xmlns:a16="http://schemas.microsoft.com/office/drawing/2014/main" id="{4B026C21-A313-EEE3-9D18-6906B72C2A2F}"/>
                </a:ext>
              </a:extLst>
            </p:cNvPr>
            <p:cNvSpPr/>
            <p:nvPr>
              <p:custDataLst>
                <p:tags r:id="rId309"/>
              </p:custDataLst>
            </p:nvPr>
          </p:nvSpPr>
          <p:spPr>
            <a:xfrm>
              <a:off x="10299297" y="5023899"/>
              <a:ext cx="166346" cy="124440"/>
            </a:xfrm>
            <a:custGeom>
              <a:avLst/>
              <a:gdLst>
                <a:gd name="csX0" fmla="*/ 92774 w 166346"/>
                <a:gd name="csY0" fmla="*/ 49620 h 124440"/>
                <a:gd name="csX1" fmla="*/ 75817 w 166346"/>
                <a:gd name="csY1" fmla="*/ 13363 h 124440"/>
                <a:gd name="csX2" fmla="*/ 74807 w 166346"/>
                <a:gd name="csY2" fmla="*/ 10995 h 124440"/>
                <a:gd name="csX3" fmla="*/ 86718 w 166346"/>
                <a:gd name="csY3" fmla="*/ 5711 h 124440"/>
                <a:gd name="csX4" fmla="*/ 90755 w 166346"/>
                <a:gd name="csY4" fmla="*/ 2249 h 124440"/>
                <a:gd name="csX5" fmla="*/ 87727 w 166346"/>
                <a:gd name="csY5" fmla="*/ 63 h 124440"/>
                <a:gd name="csX6" fmla="*/ 62291 w 166346"/>
                <a:gd name="csY6" fmla="*/ 609 h 124440"/>
                <a:gd name="csX7" fmla="*/ 39681 w 166346"/>
                <a:gd name="csY7" fmla="*/ 63 h 124440"/>
                <a:gd name="csX8" fmla="*/ 36047 w 166346"/>
                <a:gd name="csY8" fmla="*/ 3707 h 124440"/>
                <a:gd name="csX9" fmla="*/ 40690 w 166346"/>
                <a:gd name="csY9" fmla="*/ 5711 h 124440"/>
                <a:gd name="csX10" fmla="*/ 55831 w 166346"/>
                <a:gd name="csY10" fmla="*/ 11541 h 124440"/>
                <a:gd name="csX11" fmla="*/ 79652 w 166346"/>
                <a:gd name="csY11" fmla="*/ 62374 h 124440"/>
                <a:gd name="csX12" fmla="*/ 37056 w 166346"/>
                <a:gd name="csY12" fmla="*/ 103733 h 124440"/>
                <a:gd name="csX13" fmla="*/ 34432 w 166346"/>
                <a:gd name="csY13" fmla="*/ 105737 h 124440"/>
                <a:gd name="csX14" fmla="*/ 4756 w 166346"/>
                <a:gd name="csY14" fmla="*/ 118855 h 124440"/>
                <a:gd name="csX15" fmla="*/ 315 w 166346"/>
                <a:gd name="csY15" fmla="*/ 122499 h 124440"/>
                <a:gd name="csX16" fmla="*/ 2939 w 166346"/>
                <a:gd name="csY16" fmla="*/ 124503 h 124440"/>
                <a:gd name="csX17" fmla="*/ 21915 w 166346"/>
                <a:gd name="csY17" fmla="*/ 123957 h 124440"/>
                <a:gd name="csX18" fmla="*/ 44526 w 166346"/>
                <a:gd name="csY18" fmla="*/ 124503 h 124440"/>
                <a:gd name="csX19" fmla="*/ 48159 w 166346"/>
                <a:gd name="csY19" fmla="*/ 120859 h 124440"/>
                <a:gd name="csX20" fmla="*/ 45737 w 166346"/>
                <a:gd name="csY20" fmla="*/ 118855 h 124440"/>
                <a:gd name="csX21" fmla="*/ 37662 w 166346"/>
                <a:gd name="csY21" fmla="*/ 113207 h 124440"/>
                <a:gd name="csX22" fmla="*/ 43113 w 166346"/>
                <a:gd name="csY22" fmla="*/ 105008 h 124440"/>
                <a:gd name="csX23" fmla="*/ 63704 w 166346"/>
                <a:gd name="csY23" fmla="*/ 85331 h 124440"/>
                <a:gd name="csX24" fmla="*/ 81873 w 166346"/>
                <a:gd name="csY24" fmla="*/ 67476 h 124440"/>
                <a:gd name="csX25" fmla="*/ 102262 w 166346"/>
                <a:gd name="csY25" fmla="*/ 111021 h 124440"/>
                <a:gd name="csX26" fmla="*/ 103272 w 166346"/>
                <a:gd name="csY26" fmla="*/ 113571 h 124440"/>
                <a:gd name="csX27" fmla="*/ 91563 w 166346"/>
                <a:gd name="csY27" fmla="*/ 118855 h 124440"/>
                <a:gd name="csX28" fmla="*/ 87525 w 166346"/>
                <a:gd name="csY28" fmla="*/ 122317 h 124440"/>
                <a:gd name="csX29" fmla="*/ 90554 w 166346"/>
                <a:gd name="csY29" fmla="*/ 124503 h 124440"/>
                <a:gd name="csX30" fmla="*/ 115990 w 166346"/>
                <a:gd name="csY30" fmla="*/ 123957 h 124440"/>
                <a:gd name="csX31" fmla="*/ 138398 w 166346"/>
                <a:gd name="csY31" fmla="*/ 124503 h 124440"/>
                <a:gd name="csX32" fmla="*/ 142234 w 166346"/>
                <a:gd name="csY32" fmla="*/ 121041 h 124440"/>
                <a:gd name="csX33" fmla="*/ 138600 w 166346"/>
                <a:gd name="csY33" fmla="*/ 118855 h 124440"/>
                <a:gd name="csX34" fmla="*/ 121239 w 166346"/>
                <a:gd name="csY34" fmla="*/ 110838 h 124440"/>
                <a:gd name="csX35" fmla="*/ 95197 w 166346"/>
                <a:gd name="csY35" fmla="*/ 54540 h 124440"/>
                <a:gd name="csX36" fmla="*/ 136582 w 166346"/>
                <a:gd name="csY36" fmla="*/ 15003 h 124440"/>
                <a:gd name="csX37" fmla="*/ 162220 w 166346"/>
                <a:gd name="csY37" fmla="*/ 5711 h 124440"/>
                <a:gd name="csX38" fmla="*/ 166661 w 166346"/>
                <a:gd name="csY38" fmla="*/ 2067 h 124440"/>
                <a:gd name="csX39" fmla="*/ 164037 w 166346"/>
                <a:gd name="csY39" fmla="*/ 63 h 124440"/>
                <a:gd name="csX40" fmla="*/ 145060 w 166346"/>
                <a:gd name="csY40" fmla="*/ 609 h 124440"/>
                <a:gd name="csX41" fmla="*/ 122652 w 166346"/>
                <a:gd name="csY41" fmla="*/ 63 h 124440"/>
                <a:gd name="csX42" fmla="*/ 118816 w 166346"/>
                <a:gd name="csY42" fmla="*/ 3707 h 124440"/>
                <a:gd name="csX43" fmla="*/ 121239 w 166346"/>
                <a:gd name="csY43" fmla="*/ 5711 h 124440"/>
                <a:gd name="csX44" fmla="*/ 129314 w 166346"/>
                <a:gd name="csY44" fmla="*/ 11359 h 124440"/>
                <a:gd name="csX45" fmla="*/ 125478 w 166346"/>
                <a:gd name="csY45" fmla="*/ 17918 h 124440"/>
                <a:gd name="csX46" fmla="*/ 92774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74" y="49620"/>
                  </a:moveTo>
                  <a:lnTo>
                    <a:pt x="75817" y="13363"/>
                  </a:lnTo>
                  <a:cubicBezTo>
                    <a:pt x="75211" y="11906"/>
                    <a:pt x="74807" y="11177"/>
                    <a:pt x="74807" y="10995"/>
                  </a:cubicBezTo>
                  <a:cubicBezTo>
                    <a:pt x="74807" y="9901"/>
                    <a:pt x="78239" y="6440"/>
                    <a:pt x="86718" y="5711"/>
                  </a:cubicBezTo>
                  <a:cubicBezTo>
                    <a:pt x="88737" y="5529"/>
                    <a:pt x="90755" y="5346"/>
                    <a:pt x="90755" y="2249"/>
                  </a:cubicBezTo>
                  <a:cubicBezTo>
                    <a:pt x="90755" y="63"/>
                    <a:pt x="88333" y="63"/>
                    <a:pt x="87727" y="63"/>
                  </a:cubicBezTo>
                  <a:cubicBezTo>
                    <a:pt x="79450" y="63"/>
                    <a:pt x="70770" y="609"/>
                    <a:pt x="62291" y="609"/>
                  </a:cubicBezTo>
                  <a:cubicBezTo>
                    <a:pt x="57244" y="609"/>
                    <a:pt x="44728" y="63"/>
                    <a:pt x="39681" y="63"/>
                  </a:cubicBezTo>
                  <a:cubicBezTo>
                    <a:pt x="38469" y="63"/>
                    <a:pt x="36047" y="63"/>
                    <a:pt x="36047" y="3707"/>
                  </a:cubicBezTo>
                  <a:cubicBezTo>
                    <a:pt x="36047" y="5711"/>
                    <a:pt x="38066" y="5711"/>
                    <a:pt x="40690" y="5711"/>
                  </a:cubicBezTo>
                  <a:cubicBezTo>
                    <a:pt x="52803" y="5711"/>
                    <a:pt x="54014" y="7533"/>
                    <a:pt x="55831" y="11541"/>
                  </a:cubicBezTo>
                  <a:lnTo>
                    <a:pt x="79652" y="62374"/>
                  </a:lnTo>
                  <a:lnTo>
                    <a:pt x="37056" y="103733"/>
                  </a:lnTo>
                  <a:lnTo>
                    <a:pt x="34432" y="105737"/>
                  </a:lnTo>
                  <a:cubicBezTo>
                    <a:pt x="24540" y="115393"/>
                    <a:pt x="15052" y="118308"/>
                    <a:pt x="4756" y="118855"/>
                  </a:cubicBezTo>
                  <a:cubicBezTo>
                    <a:pt x="2131" y="119037"/>
                    <a:pt x="315" y="119037"/>
                    <a:pt x="315" y="122499"/>
                  </a:cubicBezTo>
                  <a:cubicBezTo>
                    <a:pt x="315" y="122681"/>
                    <a:pt x="315" y="124503"/>
                    <a:pt x="2939" y="124503"/>
                  </a:cubicBezTo>
                  <a:cubicBezTo>
                    <a:pt x="8995" y="124503"/>
                    <a:pt x="15657" y="123957"/>
                    <a:pt x="21915" y="123957"/>
                  </a:cubicBezTo>
                  <a:cubicBezTo>
                    <a:pt x="29385" y="123957"/>
                    <a:pt x="37258" y="124503"/>
                    <a:pt x="44526" y="124503"/>
                  </a:cubicBezTo>
                  <a:cubicBezTo>
                    <a:pt x="45737" y="124503"/>
                    <a:pt x="48159" y="124503"/>
                    <a:pt x="48159" y="120859"/>
                  </a:cubicBezTo>
                  <a:cubicBezTo>
                    <a:pt x="48159" y="119037"/>
                    <a:pt x="46141" y="118855"/>
                    <a:pt x="45737" y="118855"/>
                  </a:cubicBezTo>
                  <a:cubicBezTo>
                    <a:pt x="43920" y="118673"/>
                    <a:pt x="37662" y="118308"/>
                    <a:pt x="37662" y="113207"/>
                  </a:cubicBezTo>
                  <a:cubicBezTo>
                    <a:pt x="37662" y="110292"/>
                    <a:pt x="40690" y="107377"/>
                    <a:pt x="43113" y="105008"/>
                  </a:cubicBezTo>
                  <a:lnTo>
                    <a:pt x="63704" y="85331"/>
                  </a:lnTo>
                  <a:lnTo>
                    <a:pt x="81873" y="67476"/>
                  </a:lnTo>
                  <a:lnTo>
                    <a:pt x="102262" y="111021"/>
                  </a:lnTo>
                  <a:cubicBezTo>
                    <a:pt x="103070" y="113025"/>
                    <a:pt x="103272" y="113207"/>
                    <a:pt x="103272" y="113571"/>
                  </a:cubicBezTo>
                  <a:cubicBezTo>
                    <a:pt x="103272" y="115029"/>
                    <a:pt x="99436" y="118126"/>
                    <a:pt x="91563" y="118855"/>
                  </a:cubicBezTo>
                  <a:cubicBezTo>
                    <a:pt x="89342" y="119037"/>
                    <a:pt x="87525" y="119219"/>
                    <a:pt x="87525" y="122317"/>
                  </a:cubicBezTo>
                  <a:cubicBezTo>
                    <a:pt x="87525" y="124503"/>
                    <a:pt x="89746" y="124503"/>
                    <a:pt x="90554" y="124503"/>
                  </a:cubicBezTo>
                  <a:cubicBezTo>
                    <a:pt x="96206" y="124503"/>
                    <a:pt x="110338" y="123957"/>
                    <a:pt x="115990" y="123957"/>
                  </a:cubicBezTo>
                  <a:cubicBezTo>
                    <a:pt x="121037" y="123957"/>
                    <a:pt x="133352" y="124503"/>
                    <a:pt x="138398" y="124503"/>
                  </a:cubicBezTo>
                  <a:cubicBezTo>
                    <a:pt x="139812" y="124503"/>
                    <a:pt x="142234" y="124503"/>
                    <a:pt x="142234" y="121041"/>
                  </a:cubicBezTo>
                  <a:cubicBezTo>
                    <a:pt x="142234" y="118855"/>
                    <a:pt x="140215" y="118855"/>
                    <a:pt x="138600" y="118855"/>
                  </a:cubicBezTo>
                  <a:cubicBezTo>
                    <a:pt x="125075" y="118673"/>
                    <a:pt x="124671" y="118126"/>
                    <a:pt x="121239" y="110838"/>
                  </a:cubicBezTo>
                  <a:cubicBezTo>
                    <a:pt x="113366" y="93894"/>
                    <a:pt x="99840" y="65471"/>
                    <a:pt x="95197" y="54540"/>
                  </a:cubicBezTo>
                  <a:cubicBezTo>
                    <a:pt x="108924" y="41786"/>
                    <a:pt x="130121" y="20104"/>
                    <a:pt x="136582" y="15003"/>
                  </a:cubicBezTo>
                  <a:cubicBezTo>
                    <a:pt x="142436" y="10630"/>
                    <a:pt x="150107" y="6257"/>
                    <a:pt x="162220" y="5711"/>
                  </a:cubicBezTo>
                  <a:cubicBezTo>
                    <a:pt x="164844" y="5529"/>
                    <a:pt x="166661" y="5529"/>
                    <a:pt x="166661" y="2067"/>
                  </a:cubicBezTo>
                  <a:cubicBezTo>
                    <a:pt x="166661" y="1885"/>
                    <a:pt x="166661" y="63"/>
                    <a:pt x="164037" y="63"/>
                  </a:cubicBezTo>
                  <a:cubicBezTo>
                    <a:pt x="157980" y="63"/>
                    <a:pt x="151319" y="609"/>
                    <a:pt x="145060" y="609"/>
                  </a:cubicBezTo>
                  <a:cubicBezTo>
                    <a:pt x="137591" y="609"/>
                    <a:pt x="129920" y="63"/>
                    <a:pt x="122652" y="63"/>
                  </a:cubicBezTo>
                  <a:cubicBezTo>
                    <a:pt x="121441" y="63"/>
                    <a:pt x="118816" y="63"/>
                    <a:pt x="118816" y="3707"/>
                  </a:cubicBezTo>
                  <a:cubicBezTo>
                    <a:pt x="118816" y="4982"/>
                    <a:pt x="119826" y="5529"/>
                    <a:pt x="121239" y="5711"/>
                  </a:cubicBezTo>
                  <a:cubicBezTo>
                    <a:pt x="123056" y="5893"/>
                    <a:pt x="129314" y="6257"/>
                    <a:pt x="129314" y="11359"/>
                  </a:cubicBezTo>
                  <a:cubicBezTo>
                    <a:pt x="129314" y="13910"/>
                    <a:pt x="127093" y="16278"/>
                    <a:pt x="125478" y="17918"/>
                  </a:cubicBezTo>
                  <a:lnTo>
                    <a:pt x="9277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49" name="Freeform 2048">
              <a:extLst>
                <a:ext uri="{FF2B5EF4-FFF2-40B4-BE49-F238E27FC236}">
                  <a16:creationId xmlns:a16="http://schemas.microsoft.com/office/drawing/2014/main" id="{A1BDD901-1DAA-2455-6CD9-E1057A7E4869}"/>
                </a:ext>
              </a:extLst>
            </p:cNvPr>
            <p:cNvSpPr/>
            <p:nvPr>
              <p:custDataLst>
                <p:tags r:id="rId310"/>
              </p:custDataLst>
            </p:nvPr>
          </p:nvSpPr>
          <p:spPr>
            <a:xfrm>
              <a:off x="10471695" y="5086009"/>
              <a:ext cx="89734" cy="92209"/>
            </a:xfrm>
            <a:custGeom>
              <a:avLst/>
              <a:gdLst>
                <a:gd name="csX0" fmla="*/ 90057 w 89734"/>
                <a:gd name="csY0" fmla="*/ 1722 h 92209"/>
                <a:gd name="csX1" fmla="*/ 88220 w 89734"/>
                <a:gd name="csY1" fmla="*/ 64 h 92209"/>
                <a:gd name="csX2" fmla="*/ 85394 w 89734"/>
                <a:gd name="csY2" fmla="*/ 1850 h 92209"/>
                <a:gd name="csX3" fmla="*/ 78469 w 89734"/>
                <a:gd name="csY3" fmla="*/ 9119 h 92209"/>
                <a:gd name="csX4" fmla="*/ 55577 w 89734"/>
                <a:gd name="csY4" fmla="*/ 64 h 92209"/>
                <a:gd name="csX5" fmla="*/ 17987 w 89734"/>
                <a:gd name="csY5" fmla="*/ 29270 h 92209"/>
                <a:gd name="csX6" fmla="*/ 22650 w 89734"/>
                <a:gd name="csY6" fmla="*/ 41004 h 92209"/>
                <a:gd name="csX7" fmla="*/ 42293 w 89734"/>
                <a:gd name="csY7" fmla="*/ 49294 h 92209"/>
                <a:gd name="csX8" fmla="*/ 54305 w 89734"/>
                <a:gd name="csY8" fmla="*/ 51845 h 92209"/>
                <a:gd name="csX9" fmla="*/ 67447 w 89734"/>
                <a:gd name="csY9" fmla="*/ 65236 h 92209"/>
                <a:gd name="csX10" fmla="*/ 39325 w 89734"/>
                <a:gd name="csY10" fmla="*/ 87683 h 92209"/>
                <a:gd name="csX11" fmla="*/ 11911 w 89734"/>
                <a:gd name="csY11" fmla="*/ 69572 h 92209"/>
                <a:gd name="csX12" fmla="*/ 12758 w 89734"/>
                <a:gd name="csY12" fmla="*/ 63195 h 92209"/>
                <a:gd name="csX13" fmla="*/ 12900 w 89734"/>
                <a:gd name="csY13" fmla="*/ 62430 h 92209"/>
                <a:gd name="csX14" fmla="*/ 10639 w 89734"/>
                <a:gd name="csY14" fmla="*/ 60772 h 92209"/>
                <a:gd name="csX15" fmla="*/ 7954 w 89734"/>
                <a:gd name="csY15" fmla="*/ 63323 h 92209"/>
                <a:gd name="csX16" fmla="*/ 747 w 89734"/>
                <a:gd name="csY16" fmla="*/ 88831 h 92209"/>
                <a:gd name="csX17" fmla="*/ 323 w 89734"/>
                <a:gd name="csY17" fmla="*/ 90744 h 92209"/>
                <a:gd name="csX18" fmla="*/ 2301 w 89734"/>
                <a:gd name="csY18" fmla="*/ 92274 h 92209"/>
                <a:gd name="csX19" fmla="*/ 5127 w 89734"/>
                <a:gd name="csY19" fmla="*/ 90489 h 92209"/>
                <a:gd name="csX20" fmla="*/ 11911 w 89734"/>
                <a:gd name="csY20" fmla="*/ 83346 h 92209"/>
                <a:gd name="csX21" fmla="*/ 38902 w 89734"/>
                <a:gd name="csY21" fmla="*/ 92274 h 92209"/>
                <a:gd name="csX22" fmla="*/ 77480 w 89734"/>
                <a:gd name="csY22" fmla="*/ 60645 h 92209"/>
                <a:gd name="csX23" fmla="*/ 71828 w 89734"/>
                <a:gd name="csY23" fmla="*/ 46998 h 92209"/>
                <a:gd name="csX24" fmla="*/ 46532 w 89734"/>
                <a:gd name="csY24" fmla="*/ 38071 h 92209"/>
                <a:gd name="csX25" fmla="*/ 37630 w 89734"/>
                <a:gd name="csY25" fmla="*/ 36030 h 92209"/>
                <a:gd name="csX26" fmla="*/ 28162 w 89734"/>
                <a:gd name="csY26" fmla="*/ 24424 h 92209"/>
                <a:gd name="csX27" fmla="*/ 55435 w 89734"/>
                <a:gd name="csY27" fmla="*/ 4145 h 92209"/>
                <a:gd name="csX28" fmla="*/ 78045 w 89734"/>
                <a:gd name="csY28" fmla="*/ 24041 h 92209"/>
                <a:gd name="csX29" fmla="*/ 77480 w 89734"/>
                <a:gd name="csY29" fmla="*/ 29781 h 92209"/>
                <a:gd name="csX30" fmla="*/ 79883 w 89734"/>
                <a:gd name="csY30" fmla="*/ 31566 h 92209"/>
                <a:gd name="csX31" fmla="*/ 82709 w 89734"/>
                <a:gd name="csY31" fmla="*/ 28760 h 92209"/>
                <a:gd name="csX32" fmla="*/ 90057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057" y="1722"/>
                  </a:moveTo>
                  <a:cubicBezTo>
                    <a:pt x="90057" y="1085"/>
                    <a:pt x="89633" y="64"/>
                    <a:pt x="88220" y="64"/>
                  </a:cubicBezTo>
                  <a:cubicBezTo>
                    <a:pt x="87372" y="64"/>
                    <a:pt x="87231" y="192"/>
                    <a:pt x="85394" y="1850"/>
                  </a:cubicBezTo>
                  <a:lnTo>
                    <a:pt x="78469" y="9119"/>
                  </a:lnTo>
                  <a:cubicBezTo>
                    <a:pt x="73099" y="2360"/>
                    <a:pt x="64197" y="64"/>
                    <a:pt x="55577" y="64"/>
                  </a:cubicBezTo>
                  <a:cubicBezTo>
                    <a:pt x="35651" y="64"/>
                    <a:pt x="17987" y="14604"/>
                    <a:pt x="17987" y="29270"/>
                  </a:cubicBezTo>
                  <a:cubicBezTo>
                    <a:pt x="17987" y="31183"/>
                    <a:pt x="18411" y="36285"/>
                    <a:pt x="22650" y="41004"/>
                  </a:cubicBezTo>
                  <a:cubicBezTo>
                    <a:pt x="27455" y="46105"/>
                    <a:pt x="32684" y="47253"/>
                    <a:pt x="42293" y="49294"/>
                  </a:cubicBezTo>
                  <a:cubicBezTo>
                    <a:pt x="45119" y="49932"/>
                    <a:pt x="52185" y="51334"/>
                    <a:pt x="54305" y="51845"/>
                  </a:cubicBezTo>
                  <a:cubicBezTo>
                    <a:pt x="58827" y="52865"/>
                    <a:pt x="67447" y="55671"/>
                    <a:pt x="67447" y="65236"/>
                  </a:cubicBezTo>
                  <a:cubicBezTo>
                    <a:pt x="67447" y="75567"/>
                    <a:pt x="55435" y="87683"/>
                    <a:pt x="39325" y="87683"/>
                  </a:cubicBezTo>
                  <a:cubicBezTo>
                    <a:pt x="26890" y="87683"/>
                    <a:pt x="11911" y="83729"/>
                    <a:pt x="11911" y="69572"/>
                  </a:cubicBezTo>
                  <a:cubicBezTo>
                    <a:pt x="11911" y="68297"/>
                    <a:pt x="12193" y="65491"/>
                    <a:pt x="12758" y="63195"/>
                  </a:cubicBezTo>
                  <a:cubicBezTo>
                    <a:pt x="12900" y="62685"/>
                    <a:pt x="12900" y="62558"/>
                    <a:pt x="12900" y="62430"/>
                  </a:cubicBezTo>
                  <a:cubicBezTo>
                    <a:pt x="12900" y="60772"/>
                    <a:pt x="11204" y="60772"/>
                    <a:pt x="10639" y="60772"/>
                  </a:cubicBezTo>
                  <a:cubicBezTo>
                    <a:pt x="8660" y="60772"/>
                    <a:pt x="8519" y="61027"/>
                    <a:pt x="7954" y="63323"/>
                  </a:cubicBezTo>
                  <a:lnTo>
                    <a:pt x="747" y="88831"/>
                  </a:lnTo>
                  <a:cubicBezTo>
                    <a:pt x="605" y="89341"/>
                    <a:pt x="323" y="90106"/>
                    <a:pt x="323" y="90744"/>
                  </a:cubicBezTo>
                  <a:cubicBezTo>
                    <a:pt x="323" y="91509"/>
                    <a:pt x="888" y="92274"/>
                    <a:pt x="2301" y="92274"/>
                  </a:cubicBezTo>
                  <a:cubicBezTo>
                    <a:pt x="3149" y="92274"/>
                    <a:pt x="3290" y="92147"/>
                    <a:pt x="5127" y="90489"/>
                  </a:cubicBezTo>
                  <a:cubicBezTo>
                    <a:pt x="6682" y="88958"/>
                    <a:pt x="10356" y="84877"/>
                    <a:pt x="11911" y="83346"/>
                  </a:cubicBezTo>
                  <a:cubicBezTo>
                    <a:pt x="19400" y="90744"/>
                    <a:pt x="30423" y="92274"/>
                    <a:pt x="38902" y="92274"/>
                  </a:cubicBezTo>
                  <a:cubicBezTo>
                    <a:pt x="60240" y="92274"/>
                    <a:pt x="77480" y="75694"/>
                    <a:pt x="77480" y="60645"/>
                  </a:cubicBezTo>
                  <a:cubicBezTo>
                    <a:pt x="77480" y="55033"/>
                    <a:pt x="74937" y="49932"/>
                    <a:pt x="71828" y="46998"/>
                  </a:cubicBezTo>
                  <a:cubicBezTo>
                    <a:pt x="66882" y="42407"/>
                    <a:pt x="64762" y="41897"/>
                    <a:pt x="46532" y="38071"/>
                  </a:cubicBezTo>
                  <a:cubicBezTo>
                    <a:pt x="43565" y="37433"/>
                    <a:pt x="38902" y="36413"/>
                    <a:pt x="37630" y="36030"/>
                  </a:cubicBezTo>
                  <a:cubicBezTo>
                    <a:pt x="34097" y="34882"/>
                    <a:pt x="28162" y="31694"/>
                    <a:pt x="28162" y="24424"/>
                  </a:cubicBezTo>
                  <a:cubicBezTo>
                    <a:pt x="28162" y="14348"/>
                    <a:pt x="40739" y="4145"/>
                    <a:pt x="55435" y="4145"/>
                  </a:cubicBezTo>
                  <a:cubicBezTo>
                    <a:pt x="70697" y="4145"/>
                    <a:pt x="78045" y="11925"/>
                    <a:pt x="78045" y="24041"/>
                  </a:cubicBezTo>
                  <a:cubicBezTo>
                    <a:pt x="78045" y="25699"/>
                    <a:pt x="77480" y="28633"/>
                    <a:pt x="77480" y="29781"/>
                  </a:cubicBezTo>
                  <a:cubicBezTo>
                    <a:pt x="77480" y="31566"/>
                    <a:pt x="79176" y="31566"/>
                    <a:pt x="79883" y="31566"/>
                  </a:cubicBezTo>
                  <a:cubicBezTo>
                    <a:pt x="82002" y="31566"/>
                    <a:pt x="82144" y="30928"/>
                    <a:pt x="82709" y="28760"/>
                  </a:cubicBezTo>
                  <a:lnTo>
                    <a:pt x="90057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0" name="Freeform 2049">
              <a:extLst>
                <a:ext uri="{FF2B5EF4-FFF2-40B4-BE49-F238E27FC236}">
                  <a16:creationId xmlns:a16="http://schemas.microsoft.com/office/drawing/2014/main" id="{778FBDFC-C706-CA2C-0113-87F58132F6BE}"/>
                </a:ext>
              </a:extLst>
            </p:cNvPr>
            <p:cNvSpPr/>
            <p:nvPr>
              <p:custDataLst>
                <p:tags r:id="rId311"/>
              </p:custDataLst>
            </p:nvPr>
          </p:nvSpPr>
          <p:spPr>
            <a:xfrm>
              <a:off x="10569412" y="5133216"/>
              <a:ext cx="50267" cy="60671"/>
            </a:xfrm>
            <a:custGeom>
              <a:avLst/>
              <a:gdLst>
                <a:gd name="csX0" fmla="*/ 50595 w 50267"/>
                <a:gd name="csY0" fmla="*/ 43155 h 60671"/>
                <a:gd name="csX1" fmla="*/ 46356 w 50267"/>
                <a:gd name="csY1" fmla="*/ 43155 h 60671"/>
                <a:gd name="csX2" fmla="*/ 43428 w 50267"/>
                <a:gd name="csY2" fmla="*/ 51445 h 60671"/>
                <a:gd name="csX3" fmla="*/ 32628 w 50267"/>
                <a:gd name="csY3" fmla="*/ 51991 h 60671"/>
                <a:gd name="csX4" fmla="*/ 12844 w 50267"/>
                <a:gd name="csY4" fmla="*/ 51991 h 60671"/>
                <a:gd name="csX5" fmla="*/ 33032 w 50267"/>
                <a:gd name="csY5" fmla="*/ 38782 h 60671"/>
                <a:gd name="csX6" fmla="*/ 50595 w 50267"/>
                <a:gd name="csY6" fmla="*/ 18194 h 60671"/>
                <a:gd name="csX7" fmla="*/ 23947 w 50267"/>
                <a:gd name="csY7" fmla="*/ 65 h 60671"/>
                <a:gd name="csX8" fmla="*/ 328 w 50267"/>
                <a:gd name="csY8" fmla="*/ 16099 h 60671"/>
                <a:gd name="csX9" fmla="*/ 6182 w 50267"/>
                <a:gd name="csY9" fmla="*/ 21656 h 60671"/>
                <a:gd name="csX10" fmla="*/ 12138 w 50267"/>
                <a:gd name="csY10" fmla="*/ 16281 h 60671"/>
                <a:gd name="csX11" fmla="*/ 6384 w 50267"/>
                <a:gd name="csY11" fmla="*/ 10906 h 60671"/>
                <a:gd name="csX12" fmla="*/ 21828 w 50267"/>
                <a:gd name="csY12" fmla="*/ 4074 h 60671"/>
                <a:gd name="csX13" fmla="*/ 39795 w 50267"/>
                <a:gd name="csY13" fmla="*/ 18285 h 60671"/>
                <a:gd name="csX14" fmla="*/ 26168 w 50267"/>
                <a:gd name="csY14" fmla="*/ 37689 h 60671"/>
                <a:gd name="csX15" fmla="*/ 1539 w 50267"/>
                <a:gd name="csY15" fmla="*/ 56546 h 60671"/>
                <a:gd name="csX16" fmla="*/ 328 w 50267"/>
                <a:gd name="csY16" fmla="*/ 58004 h 60671"/>
                <a:gd name="csX17" fmla="*/ 328 w 50267"/>
                <a:gd name="csY17" fmla="*/ 60737 h 60671"/>
                <a:gd name="csX18" fmla="*/ 47264 w 50267"/>
                <a:gd name="csY18" fmla="*/ 60737 h 60671"/>
                <a:gd name="csX19" fmla="*/ 50595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595" y="43155"/>
                  </a:moveTo>
                  <a:lnTo>
                    <a:pt x="46356" y="43155"/>
                  </a:lnTo>
                  <a:cubicBezTo>
                    <a:pt x="46053" y="44886"/>
                    <a:pt x="45043" y="50534"/>
                    <a:pt x="43428" y="51445"/>
                  </a:cubicBezTo>
                  <a:cubicBezTo>
                    <a:pt x="42621" y="51991"/>
                    <a:pt x="34142" y="51991"/>
                    <a:pt x="32628" y="51991"/>
                  </a:cubicBezTo>
                  <a:lnTo>
                    <a:pt x="12844" y="51991"/>
                  </a:lnTo>
                  <a:cubicBezTo>
                    <a:pt x="19506" y="47528"/>
                    <a:pt x="26975" y="42426"/>
                    <a:pt x="33032" y="38782"/>
                  </a:cubicBezTo>
                  <a:cubicBezTo>
                    <a:pt x="42116" y="33134"/>
                    <a:pt x="50595" y="27850"/>
                    <a:pt x="50595" y="18194"/>
                  </a:cubicBezTo>
                  <a:cubicBezTo>
                    <a:pt x="50595" y="6533"/>
                    <a:pt x="38382" y="65"/>
                    <a:pt x="23947" y="65"/>
                  </a:cubicBezTo>
                  <a:cubicBezTo>
                    <a:pt x="10321" y="65"/>
                    <a:pt x="328" y="7171"/>
                    <a:pt x="328" y="16099"/>
                  </a:cubicBezTo>
                  <a:cubicBezTo>
                    <a:pt x="328" y="20836"/>
                    <a:pt x="4769" y="21656"/>
                    <a:pt x="6182" y="21656"/>
                  </a:cubicBezTo>
                  <a:cubicBezTo>
                    <a:pt x="8907" y="21656"/>
                    <a:pt x="12138" y="20016"/>
                    <a:pt x="12138" y="16281"/>
                  </a:cubicBezTo>
                  <a:cubicBezTo>
                    <a:pt x="12138" y="13001"/>
                    <a:pt x="9513" y="11179"/>
                    <a:pt x="6384" y="10906"/>
                  </a:cubicBezTo>
                  <a:cubicBezTo>
                    <a:pt x="9210" y="6807"/>
                    <a:pt x="15065" y="4074"/>
                    <a:pt x="21828" y="4074"/>
                  </a:cubicBezTo>
                  <a:cubicBezTo>
                    <a:pt x="31619" y="4074"/>
                    <a:pt x="39795" y="9357"/>
                    <a:pt x="39795" y="18285"/>
                  </a:cubicBezTo>
                  <a:cubicBezTo>
                    <a:pt x="39795" y="25937"/>
                    <a:pt x="33940" y="31767"/>
                    <a:pt x="26168" y="37689"/>
                  </a:cubicBezTo>
                  <a:lnTo>
                    <a:pt x="1539" y="56546"/>
                  </a:lnTo>
                  <a:cubicBezTo>
                    <a:pt x="530" y="57366"/>
                    <a:pt x="429" y="57366"/>
                    <a:pt x="328" y="58004"/>
                  </a:cubicBezTo>
                  <a:lnTo>
                    <a:pt x="328" y="60737"/>
                  </a:lnTo>
                  <a:lnTo>
                    <a:pt x="47264" y="60737"/>
                  </a:lnTo>
                  <a:lnTo>
                    <a:pt x="50595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1" name="Freeform 2050">
              <a:extLst>
                <a:ext uri="{FF2B5EF4-FFF2-40B4-BE49-F238E27FC236}">
                  <a16:creationId xmlns:a16="http://schemas.microsoft.com/office/drawing/2014/main" id="{6A46B0F9-D44B-5D1C-43E2-04FDFC1CB528}"/>
                </a:ext>
              </a:extLst>
            </p:cNvPr>
            <p:cNvSpPr/>
            <p:nvPr>
              <p:custDataLst>
                <p:tags r:id="rId312"/>
              </p:custDataLst>
            </p:nvPr>
          </p:nvSpPr>
          <p:spPr>
            <a:xfrm>
              <a:off x="10666471" y="5069812"/>
              <a:ext cx="22004" cy="113690"/>
            </a:xfrm>
            <a:custGeom>
              <a:avLst/>
              <a:gdLst>
                <a:gd name="csX0" fmla="*/ 21731 w 22004"/>
                <a:gd name="csY0" fmla="*/ 9719 h 113690"/>
                <a:gd name="csX1" fmla="*/ 11032 w 22004"/>
                <a:gd name="csY1" fmla="*/ 63 h 113690"/>
                <a:gd name="csX2" fmla="*/ 332 w 22004"/>
                <a:gd name="csY2" fmla="*/ 9719 h 113690"/>
                <a:gd name="csX3" fmla="*/ 11032 w 22004"/>
                <a:gd name="csY3" fmla="*/ 19376 h 113690"/>
                <a:gd name="csX4" fmla="*/ 21731 w 22004"/>
                <a:gd name="csY4" fmla="*/ 9719 h 113690"/>
                <a:gd name="csX5" fmla="*/ 17895 w 22004"/>
                <a:gd name="csY5" fmla="*/ 76585 h 113690"/>
                <a:gd name="csX6" fmla="*/ 4975 w 22004"/>
                <a:gd name="csY6" fmla="*/ 109381 h 113690"/>
                <a:gd name="csX7" fmla="*/ 3562 w 22004"/>
                <a:gd name="csY7" fmla="*/ 111749 h 113690"/>
                <a:gd name="csX8" fmla="*/ 5581 w 22004"/>
                <a:gd name="csY8" fmla="*/ 113754 h 113690"/>
                <a:gd name="csX9" fmla="*/ 22337 w 22004"/>
                <a:gd name="csY9" fmla="*/ 78043 h 113690"/>
                <a:gd name="csX10" fmla="*/ 11032 w 22004"/>
                <a:gd name="csY10" fmla="*/ 59277 h 113690"/>
                <a:gd name="csX11" fmla="*/ 332 w 22004"/>
                <a:gd name="csY11" fmla="*/ 68933 h 113690"/>
                <a:gd name="csX12" fmla="*/ 11032 w 22004"/>
                <a:gd name="csY12" fmla="*/ 78590 h 113690"/>
                <a:gd name="csX13" fmla="*/ 12647 w 22004"/>
                <a:gd name="csY13" fmla="*/ 78407 h 113690"/>
                <a:gd name="csX14" fmla="*/ 17895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731" y="9719"/>
                  </a:moveTo>
                  <a:cubicBezTo>
                    <a:pt x="21731" y="4435"/>
                    <a:pt x="16886" y="63"/>
                    <a:pt x="11032" y="63"/>
                  </a:cubicBezTo>
                  <a:cubicBezTo>
                    <a:pt x="5177" y="63"/>
                    <a:pt x="332" y="4435"/>
                    <a:pt x="332" y="9719"/>
                  </a:cubicBezTo>
                  <a:cubicBezTo>
                    <a:pt x="332" y="15003"/>
                    <a:pt x="5177" y="19376"/>
                    <a:pt x="11032" y="19376"/>
                  </a:cubicBezTo>
                  <a:cubicBezTo>
                    <a:pt x="16886" y="19376"/>
                    <a:pt x="21731" y="15003"/>
                    <a:pt x="21731" y="9719"/>
                  </a:cubicBezTo>
                  <a:close/>
                  <a:moveTo>
                    <a:pt x="17895" y="76585"/>
                  </a:moveTo>
                  <a:cubicBezTo>
                    <a:pt x="17895" y="81687"/>
                    <a:pt x="17895" y="95898"/>
                    <a:pt x="4975" y="109381"/>
                  </a:cubicBezTo>
                  <a:cubicBezTo>
                    <a:pt x="3562" y="110838"/>
                    <a:pt x="3562" y="111203"/>
                    <a:pt x="3562" y="111749"/>
                  </a:cubicBezTo>
                  <a:cubicBezTo>
                    <a:pt x="3562" y="113025"/>
                    <a:pt x="4572" y="113754"/>
                    <a:pt x="5581" y="113754"/>
                  </a:cubicBezTo>
                  <a:cubicBezTo>
                    <a:pt x="7802" y="113754"/>
                    <a:pt x="22337" y="99178"/>
                    <a:pt x="22337" y="78043"/>
                  </a:cubicBezTo>
                  <a:cubicBezTo>
                    <a:pt x="22337" y="72759"/>
                    <a:pt x="21933" y="59277"/>
                    <a:pt x="11032" y="59277"/>
                  </a:cubicBezTo>
                  <a:cubicBezTo>
                    <a:pt x="3966" y="59277"/>
                    <a:pt x="332" y="64196"/>
                    <a:pt x="332" y="68933"/>
                  </a:cubicBezTo>
                  <a:cubicBezTo>
                    <a:pt x="332" y="73670"/>
                    <a:pt x="3764" y="78590"/>
                    <a:pt x="11032" y="78590"/>
                  </a:cubicBezTo>
                  <a:cubicBezTo>
                    <a:pt x="12041" y="78590"/>
                    <a:pt x="12445" y="78590"/>
                    <a:pt x="12647" y="78407"/>
                  </a:cubicBezTo>
                  <a:cubicBezTo>
                    <a:pt x="14060" y="78225"/>
                    <a:pt x="16280" y="77861"/>
                    <a:pt x="17895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2" name="Freeform 2051">
              <a:extLst>
                <a:ext uri="{FF2B5EF4-FFF2-40B4-BE49-F238E27FC236}">
                  <a16:creationId xmlns:a16="http://schemas.microsoft.com/office/drawing/2014/main" id="{8575F1B6-F2EA-D506-3F36-D7D30D9A42F6}"/>
                </a:ext>
              </a:extLst>
            </p:cNvPr>
            <p:cNvSpPr/>
            <p:nvPr>
              <p:custDataLst>
                <p:tags r:id="rId313"/>
              </p:custDataLst>
            </p:nvPr>
          </p:nvSpPr>
          <p:spPr>
            <a:xfrm>
              <a:off x="10744283" y="5023899"/>
              <a:ext cx="166346" cy="124440"/>
            </a:xfrm>
            <a:custGeom>
              <a:avLst/>
              <a:gdLst>
                <a:gd name="csX0" fmla="*/ 92796 w 166346"/>
                <a:gd name="csY0" fmla="*/ 49620 h 124440"/>
                <a:gd name="csX1" fmla="*/ 75839 w 166346"/>
                <a:gd name="csY1" fmla="*/ 13363 h 124440"/>
                <a:gd name="csX2" fmla="*/ 74829 w 166346"/>
                <a:gd name="csY2" fmla="*/ 10995 h 124440"/>
                <a:gd name="csX3" fmla="*/ 86740 w 166346"/>
                <a:gd name="csY3" fmla="*/ 5711 h 124440"/>
                <a:gd name="csX4" fmla="*/ 90777 w 166346"/>
                <a:gd name="csY4" fmla="*/ 2249 h 124440"/>
                <a:gd name="csX5" fmla="*/ 87749 w 166346"/>
                <a:gd name="csY5" fmla="*/ 63 h 124440"/>
                <a:gd name="csX6" fmla="*/ 62313 w 166346"/>
                <a:gd name="csY6" fmla="*/ 609 h 124440"/>
                <a:gd name="csX7" fmla="*/ 39703 w 166346"/>
                <a:gd name="csY7" fmla="*/ 63 h 124440"/>
                <a:gd name="csX8" fmla="*/ 36069 w 166346"/>
                <a:gd name="csY8" fmla="*/ 3707 h 124440"/>
                <a:gd name="csX9" fmla="*/ 40712 w 166346"/>
                <a:gd name="csY9" fmla="*/ 5711 h 124440"/>
                <a:gd name="csX10" fmla="*/ 55853 w 166346"/>
                <a:gd name="csY10" fmla="*/ 11541 h 124440"/>
                <a:gd name="csX11" fmla="*/ 79674 w 166346"/>
                <a:gd name="csY11" fmla="*/ 62374 h 124440"/>
                <a:gd name="csX12" fmla="*/ 37078 w 166346"/>
                <a:gd name="csY12" fmla="*/ 103733 h 124440"/>
                <a:gd name="csX13" fmla="*/ 34454 w 166346"/>
                <a:gd name="csY13" fmla="*/ 105737 h 124440"/>
                <a:gd name="csX14" fmla="*/ 4778 w 166346"/>
                <a:gd name="csY14" fmla="*/ 118855 h 124440"/>
                <a:gd name="csX15" fmla="*/ 337 w 166346"/>
                <a:gd name="csY15" fmla="*/ 122499 h 124440"/>
                <a:gd name="csX16" fmla="*/ 2961 w 166346"/>
                <a:gd name="csY16" fmla="*/ 124503 h 124440"/>
                <a:gd name="csX17" fmla="*/ 21937 w 166346"/>
                <a:gd name="csY17" fmla="*/ 123957 h 124440"/>
                <a:gd name="csX18" fmla="*/ 44548 w 166346"/>
                <a:gd name="csY18" fmla="*/ 124503 h 124440"/>
                <a:gd name="csX19" fmla="*/ 48181 w 166346"/>
                <a:gd name="csY19" fmla="*/ 120859 h 124440"/>
                <a:gd name="csX20" fmla="*/ 45759 w 166346"/>
                <a:gd name="csY20" fmla="*/ 118855 h 124440"/>
                <a:gd name="csX21" fmla="*/ 37684 w 166346"/>
                <a:gd name="csY21" fmla="*/ 113207 h 124440"/>
                <a:gd name="csX22" fmla="*/ 43134 w 166346"/>
                <a:gd name="csY22" fmla="*/ 105008 h 124440"/>
                <a:gd name="csX23" fmla="*/ 63726 w 166346"/>
                <a:gd name="csY23" fmla="*/ 85331 h 124440"/>
                <a:gd name="csX24" fmla="*/ 81895 w 166346"/>
                <a:gd name="csY24" fmla="*/ 67476 h 124440"/>
                <a:gd name="csX25" fmla="*/ 102284 w 166346"/>
                <a:gd name="csY25" fmla="*/ 111021 h 124440"/>
                <a:gd name="csX26" fmla="*/ 103294 w 166346"/>
                <a:gd name="csY26" fmla="*/ 113571 h 124440"/>
                <a:gd name="csX27" fmla="*/ 91585 w 166346"/>
                <a:gd name="csY27" fmla="*/ 118855 h 124440"/>
                <a:gd name="csX28" fmla="*/ 87547 w 166346"/>
                <a:gd name="csY28" fmla="*/ 122317 h 124440"/>
                <a:gd name="csX29" fmla="*/ 90576 w 166346"/>
                <a:gd name="csY29" fmla="*/ 124503 h 124440"/>
                <a:gd name="csX30" fmla="*/ 116012 w 166346"/>
                <a:gd name="csY30" fmla="*/ 123957 h 124440"/>
                <a:gd name="csX31" fmla="*/ 138420 w 166346"/>
                <a:gd name="csY31" fmla="*/ 124503 h 124440"/>
                <a:gd name="csX32" fmla="*/ 142256 w 166346"/>
                <a:gd name="csY32" fmla="*/ 121041 h 124440"/>
                <a:gd name="csX33" fmla="*/ 138622 w 166346"/>
                <a:gd name="csY33" fmla="*/ 118855 h 124440"/>
                <a:gd name="csX34" fmla="*/ 121261 w 166346"/>
                <a:gd name="csY34" fmla="*/ 110838 h 124440"/>
                <a:gd name="csX35" fmla="*/ 95219 w 166346"/>
                <a:gd name="csY35" fmla="*/ 54540 h 124440"/>
                <a:gd name="csX36" fmla="*/ 136603 w 166346"/>
                <a:gd name="csY36" fmla="*/ 15003 h 124440"/>
                <a:gd name="csX37" fmla="*/ 162242 w 166346"/>
                <a:gd name="csY37" fmla="*/ 5711 h 124440"/>
                <a:gd name="csX38" fmla="*/ 166683 w 166346"/>
                <a:gd name="csY38" fmla="*/ 2067 h 124440"/>
                <a:gd name="csX39" fmla="*/ 164059 w 166346"/>
                <a:gd name="csY39" fmla="*/ 63 h 124440"/>
                <a:gd name="csX40" fmla="*/ 145082 w 166346"/>
                <a:gd name="csY40" fmla="*/ 609 h 124440"/>
                <a:gd name="csX41" fmla="*/ 122674 w 166346"/>
                <a:gd name="csY41" fmla="*/ 63 h 124440"/>
                <a:gd name="csX42" fmla="*/ 118838 w 166346"/>
                <a:gd name="csY42" fmla="*/ 3707 h 124440"/>
                <a:gd name="csX43" fmla="*/ 121261 w 166346"/>
                <a:gd name="csY43" fmla="*/ 5711 h 124440"/>
                <a:gd name="csX44" fmla="*/ 129336 w 166346"/>
                <a:gd name="csY44" fmla="*/ 11359 h 124440"/>
                <a:gd name="csX45" fmla="*/ 125500 w 166346"/>
                <a:gd name="csY45" fmla="*/ 17918 h 124440"/>
                <a:gd name="csX46" fmla="*/ 92796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96" y="49620"/>
                  </a:moveTo>
                  <a:lnTo>
                    <a:pt x="75839" y="13363"/>
                  </a:lnTo>
                  <a:cubicBezTo>
                    <a:pt x="75233" y="11906"/>
                    <a:pt x="74829" y="11177"/>
                    <a:pt x="74829" y="10995"/>
                  </a:cubicBezTo>
                  <a:cubicBezTo>
                    <a:pt x="74829" y="9901"/>
                    <a:pt x="78261" y="6440"/>
                    <a:pt x="86740" y="5711"/>
                  </a:cubicBezTo>
                  <a:cubicBezTo>
                    <a:pt x="88759" y="5529"/>
                    <a:pt x="90777" y="5346"/>
                    <a:pt x="90777" y="2249"/>
                  </a:cubicBezTo>
                  <a:cubicBezTo>
                    <a:pt x="90777" y="63"/>
                    <a:pt x="88355" y="63"/>
                    <a:pt x="87749" y="63"/>
                  </a:cubicBezTo>
                  <a:cubicBezTo>
                    <a:pt x="79472" y="63"/>
                    <a:pt x="70792" y="609"/>
                    <a:pt x="62313" y="609"/>
                  </a:cubicBezTo>
                  <a:cubicBezTo>
                    <a:pt x="57266" y="609"/>
                    <a:pt x="44749" y="63"/>
                    <a:pt x="39703" y="63"/>
                  </a:cubicBezTo>
                  <a:cubicBezTo>
                    <a:pt x="38491" y="63"/>
                    <a:pt x="36069" y="63"/>
                    <a:pt x="36069" y="3707"/>
                  </a:cubicBezTo>
                  <a:cubicBezTo>
                    <a:pt x="36069" y="5711"/>
                    <a:pt x="38088" y="5711"/>
                    <a:pt x="40712" y="5711"/>
                  </a:cubicBezTo>
                  <a:cubicBezTo>
                    <a:pt x="52825" y="5711"/>
                    <a:pt x="54036" y="7533"/>
                    <a:pt x="55853" y="11541"/>
                  </a:cubicBezTo>
                  <a:lnTo>
                    <a:pt x="79674" y="62374"/>
                  </a:lnTo>
                  <a:lnTo>
                    <a:pt x="37078" y="103733"/>
                  </a:lnTo>
                  <a:lnTo>
                    <a:pt x="34454" y="105737"/>
                  </a:lnTo>
                  <a:cubicBezTo>
                    <a:pt x="24562" y="115393"/>
                    <a:pt x="15074" y="118308"/>
                    <a:pt x="4778" y="118855"/>
                  </a:cubicBezTo>
                  <a:cubicBezTo>
                    <a:pt x="2153" y="119037"/>
                    <a:pt x="337" y="119037"/>
                    <a:pt x="337" y="122499"/>
                  </a:cubicBezTo>
                  <a:cubicBezTo>
                    <a:pt x="337" y="122681"/>
                    <a:pt x="337" y="124503"/>
                    <a:pt x="2961" y="124503"/>
                  </a:cubicBezTo>
                  <a:cubicBezTo>
                    <a:pt x="9017" y="124503"/>
                    <a:pt x="15679" y="123957"/>
                    <a:pt x="21937" y="123957"/>
                  </a:cubicBezTo>
                  <a:cubicBezTo>
                    <a:pt x="29407" y="123957"/>
                    <a:pt x="37280" y="124503"/>
                    <a:pt x="44548" y="124503"/>
                  </a:cubicBezTo>
                  <a:cubicBezTo>
                    <a:pt x="45759" y="124503"/>
                    <a:pt x="48181" y="124503"/>
                    <a:pt x="48181" y="120859"/>
                  </a:cubicBezTo>
                  <a:cubicBezTo>
                    <a:pt x="48181" y="119037"/>
                    <a:pt x="46163" y="118855"/>
                    <a:pt x="45759" y="118855"/>
                  </a:cubicBezTo>
                  <a:cubicBezTo>
                    <a:pt x="43942" y="118673"/>
                    <a:pt x="37684" y="118308"/>
                    <a:pt x="37684" y="113207"/>
                  </a:cubicBezTo>
                  <a:cubicBezTo>
                    <a:pt x="37684" y="110292"/>
                    <a:pt x="40712" y="107377"/>
                    <a:pt x="43134" y="105008"/>
                  </a:cubicBezTo>
                  <a:lnTo>
                    <a:pt x="63726" y="85331"/>
                  </a:lnTo>
                  <a:lnTo>
                    <a:pt x="81895" y="67476"/>
                  </a:lnTo>
                  <a:lnTo>
                    <a:pt x="102284" y="111021"/>
                  </a:lnTo>
                  <a:cubicBezTo>
                    <a:pt x="103092" y="113025"/>
                    <a:pt x="103294" y="113207"/>
                    <a:pt x="103294" y="113571"/>
                  </a:cubicBezTo>
                  <a:cubicBezTo>
                    <a:pt x="103294" y="115029"/>
                    <a:pt x="99458" y="118126"/>
                    <a:pt x="91585" y="118855"/>
                  </a:cubicBezTo>
                  <a:cubicBezTo>
                    <a:pt x="89364" y="119037"/>
                    <a:pt x="87547" y="119219"/>
                    <a:pt x="87547" y="122317"/>
                  </a:cubicBezTo>
                  <a:cubicBezTo>
                    <a:pt x="87547" y="124503"/>
                    <a:pt x="89768" y="124503"/>
                    <a:pt x="90576" y="124503"/>
                  </a:cubicBezTo>
                  <a:cubicBezTo>
                    <a:pt x="96228" y="124503"/>
                    <a:pt x="110359" y="123957"/>
                    <a:pt x="116012" y="123957"/>
                  </a:cubicBezTo>
                  <a:cubicBezTo>
                    <a:pt x="121059" y="123957"/>
                    <a:pt x="133373" y="124503"/>
                    <a:pt x="138420" y="124503"/>
                  </a:cubicBezTo>
                  <a:cubicBezTo>
                    <a:pt x="139834" y="124503"/>
                    <a:pt x="142256" y="124503"/>
                    <a:pt x="142256" y="121041"/>
                  </a:cubicBezTo>
                  <a:cubicBezTo>
                    <a:pt x="142256" y="118855"/>
                    <a:pt x="140237" y="118855"/>
                    <a:pt x="138622" y="118855"/>
                  </a:cubicBezTo>
                  <a:cubicBezTo>
                    <a:pt x="125097" y="118673"/>
                    <a:pt x="124693" y="118126"/>
                    <a:pt x="121261" y="110838"/>
                  </a:cubicBezTo>
                  <a:cubicBezTo>
                    <a:pt x="113388" y="93894"/>
                    <a:pt x="99862" y="65471"/>
                    <a:pt x="95219" y="54540"/>
                  </a:cubicBezTo>
                  <a:cubicBezTo>
                    <a:pt x="108946" y="41786"/>
                    <a:pt x="130143" y="20104"/>
                    <a:pt x="136603" y="15003"/>
                  </a:cubicBezTo>
                  <a:cubicBezTo>
                    <a:pt x="142458" y="10630"/>
                    <a:pt x="150129" y="6257"/>
                    <a:pt x="162242" y="5711"/>
                  </a:cubicBezTo>
                  <a:cubicBezTo>
                    <a:pt x="164866" y="5529"/>
                    <a:pt x="166683" y="5529"/>
                    <a:pt x="166683" y="2067"/>
                  </a:cubicBezTo>
                  <a:cubicBezTo>
                    <a:pt x="166683" y="1885"/>
                    <a:pt x="166683" y="63"/>
                    <a:pt x="164059" y="63"/>
                  </a:cubicBezTo>
                  <a:cubicBezTo>
                    <a:pt x="158002" y="63"/>
                    <a:pt x="151341" y="609"/>
                    <a:pt x="145082" y="609"/>
                  </a:cubicBezTo>
                  <a:cubicBezTo>
                    <a:pt x="137613" y="609"/>
                    <a:pt x="129942" y="63"/>
                    <a:pt x="122674" y="63"/>
                  </a:cubicBezTo>
                  <a:cubicBezTo>
                    <a:pt x="121463" y="63"/>
                    <a:pt x="118838" y="63"/>
                    <a:pt x="118838" y="3707"/>
                  </a:cubicBezTo>
                  <a:cubicBezTo>
                    <a:pt x="118838" y="4982"/>
                    <a:pt x="119848" y="5529"/>
                    <a:pt x="121261" y="5711"/>
                  </a:cubicBezTo>
                  <a:cubicBezTo>
                    <a:pt x="123078" y="5893"/>
                    <a:pt x="129336" y="6257"/>
                    <a:pt x="129336" y="11359"/>
                  </a:cubicBezTo>
                  <a:cubicBezTo>
                    <a:pt x="129336" y="13910"/>
                    <a:pt x="127115" y="16278"/>
                    <a:pt x="125500" y="17918"/>
                  </a:cubicBezTo>
                  <a:lnTo>
                    <a:pt x="9279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3" name="Freeform 2052">
              <a:extLst>
                <a:ext uri="{FF2B5EF4-FFF2-40B4-BE49-F238E27FC236}">
                  <a16:creationId xmlns:a16="http://schemas.microsoft.com/office/drawing/2014/main" id="{E0FA4252-94F7-94C0-A287-C472A0A1BD16}"/>
                </a:ext>
              </a:extLst>
            </p:cNvPr>
            <p:cNvSpPr/>
            <p:nvPr>
              <p:custDataLst>
                <p:tags r:id="rId314"/>
              </p:custDataLst>
            </p:nvPr>
          </p:nvSpPr>
          <p:spPr>
            <a:xfrm>
              <a:off x="10912159" y="5089453"/>
              <a:ext cx="105561" cy="86215"/>
            </a:xfrm>
            <a:custGeom>
              <a:avLst/>
              <a:gdLst>
                <a:gd name="csX0" fmla="*/ 62947 w 105561"/>
                <a:gd name="csY0" fmla="*/ 9119 h 86215"/>
                <a:gd name="csX1" fmla="*/ 67328 w 105561"/>
                <a:gd name="csY1" fmla="*/ 4783 h 86215"/>
                <a:gd name="csX2" fmla="*/ 75806 w 105561"/>
                <a:gd name="csY2" fmla="*/ 4656 h 86215"/>
                <a:gd name="csX3" fmla="*/ 91634 w 105561"/>
                <a:gd name="csY3" fmla="*/ 5676 h 86215"/>
                <a:gd name="csX4" fmla="*/ 98275 w 105561"/>
                <a:gd name="csY4" fmla="*/ 15751 h 86215"/>
                <a:gd name="csX5" fmla="*/ 97286 w 105561"/>
                <a:gd name="csY5" fmla="*/ 26082 h 86215"/>
                <a:gd name="csX6" fmla="*/ 97003 w 105561"/>
                <a:gd name="csY6" fmla="*/ 27485 h 86215"/>
                <a:gd name="csX7" fmla="*/ 99406 w 105561"/>
                <a:gd name="csY7" fmla="*/ 29398 h 86215"/>
                <a:gd name="csX8" fmla="*/ 102091 w 105561"/>
                <a:gd name="csY8" fmla="*/ 26209 h 86215"/>
                <a:gd name="csX9" fmla="*/ 105906 w 105561"/>
                <a:gd name="csY9" fmla="*/ 1850 h 86215"/>
                <a:gd name="csX10" fmla="*/ 101667 w 105561"/>
                <a:gd name="csY10" fmla="*/ 64 h 86215"/>
                <a:gd name="csX11" fmla="*/ 14759 w 105561"/>
                <a:gd name="csY11" fmla="*/ 64 h 86215"/>
                <a:gd name="csX12" fmla="*/ 9954 w 105561"/>
                <a:gd name="csY12" fmla="*/ 2743 h 86215"/>
                <a:gd name="csX13" fmla="*/ 1051 w 105561"/>
                <a:gd name="csY13" fmla="*/ 25317 h 86215"/>
                <a:gd name="csX14" fmla="*/ 345 w 105561"/>
                <a:gd name="csY14" fmla="*/ 27612 h 86215"/>
                <a:gd name="csX15" fmla="*/ 2747 w 105561"/>
                <a:gd name="csY15" fmla="*/ 29398 h 86215"/>
                <a:gd name="csX16" fmla="*/ 5715 w 105561"/>
                <a:gd name="csY16" fmla="*/ 26337 h 86215"/>
                <a:gd name="csX17" fmla="*/ 40054 w 105561"/>
                <a:gd name="csY17" fmla="*/ 4656 h 86215"/>
                <a:gd name="csX18" fmla="*/ 45989 w 105561"/>
                <a:gd name="csY18" fmla="*/ 4656 h 86215"/>
                <a:gd name="csX19" fmla="*/ 50370 w 105561"/>
                <a:gd name="csY19" fmla="*/ 5931 h 86215"/>
                <a:gd name="csX20" fmla="*/ 49805 w 105561"/>
                <a:gd name="csY20" fmla="*/ 8609 h 86215"/>
                <a:gd name="csX21" fmla="*/ 31151 w 105561"/>
                <a:gd name="csY21" fmla="*/ 75694 h 86215"/>
                <a:gd name="csX22" fmla="*/ 14618 w 105561"/>
                <a:gd name="csY22" fmla="*/ 81688 h 86215"/>
                <a:gd name="csX23" fmla="*/ 8258 w 105561"/>
                <a:gd name="csY23" fmla="*/ 84494 h 86215"/>
                <a:gd name="csX24" fmla="*/ 10661 w 105561"/>
                <a:gd name="csY24" fmla="*/ 86280 h 86215"/>
                <a:gd name="csX25" fmla="*/ 22814 w 105561"/>
                <a:gd name="csY25" fmla="*/ 85897 h 86215"/>
                <a:gd name="csX26" fmla="*/ 34967 w 105561"/>
                <a:gd name="csY26" fmla="*/ 85770 h 86215"/>
                <a:gd name="csX27" fmla="*/ 47685 w 105561"/>
                <a:gd name="csY27" fmla="*/ 85897 h 86215"/>
                <a:gd name="csX28" fmla="*/ 59555 w 105561"/>
                <a:gd name="csY28" fmla="*/ 86280 h 86215"/>
                <a:gd name="csX29" fmla="*/ 62806 w 105561"/>
                <a:gd name="csY29" fmla="*/ 83474 h 86215"/>
                <a:gd name="csX30" fmla="*/ 57012 w 105561"/>
                <a:gd name="csY30" fmla="*/ 81688 h 86215"/>
                <a:gd name="csX31" fmla="*/ 48815 w 105561"/>
                <a:gd name="csY31" fmla="*/ 81433 h 86215"/>
                <a:gd name="csX32" fmla="*/ 43728 w 105561"/>
                <a:gd name="csY32" fmla="*/ 79010 h 86215"/>
                <a:gd name="csX33" fmla="*/ 44293 w 105561"/>
                <a:gd name="csY33" fmla="*/ 76077 h 86215"/>
                <a:gd name="csX34" fmla="*/ 62947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947" y="9119"/>
                  </a:moveTo>
                  <a:cubicBezTo>
                    <a:pt x="63936" y="5421"/>
                    <a:pt x="64219" y="5038"/>
                    <a:pt x="67328" y="4783"/>
                  </a:cubicBezTo>
                  <a:cubicBezTo>
                    <a:pt x="68034" y="4656"/>
                    <a:pt x="72980" y="4656"/>
                    <a:pt x="75806" y="4656"/>
                  </a:cubicBezTo>
                  <a:cubicBezTo>
                    <a:pt x="84427" y="4656"/>
                    <a:pt x="88101" y="4656"/>
                    <a:pt x="91634" y="5676"/>
                  </a:cubicBezTo>
                  <a:cubicBezTo>
                    <a:pt x="97993" y="7461"/>
                    <a:pt x="98275" y="11160"/>
                    <a:pt x="98275" y="15751"/>
                  </a:cubicBezTo>
                  <a:cubicBezTo>
                    <a:pt x="98275" y="17792"/>
                    <a:pt x="98275" y="19450"/>
                    <a:pt x="97286" y="26082"/>
                  </a:cubicBezTo>
                  <a:lnTo>
                    <a:pt x="97003" y="27485"/>
                  </a:lnTo>
                  <a:cubicBezTo>
                    <a:pt x="97003" y="28760"/>
                    <a:pt x="97993" y="29398"/>
                    <a:pt x="99406" y="29398"/>
                  </a:cubicBezTo>
                  <a:cubicBezTo>
                    <a:pt x="101526" y="29398"/>
                    <a:pt x="101808" y="28250"/>
                    <a:pt x="102091" y="26209"/>
                  </a:cubicBezTo>
                  <a:lnTo>
                    <a:pt x="105906" y="1850"/>
                  </a:lnTo>
                  <a:cubicBezTo>
                    <a:pt x="105906" y="64"/>
                    <a:pt x="104211" y="64"/>
                    <a:pt x="101667" y="64"/>
                  </a:cubicBezTo>
                  <a:lnTo>
                    <a:pt x="14759" y="64"/>
                  </a:lnTo>
                  <a:cubicBezTo>
                    <a:pt x="11226" y="64"/>
                    <a:pt x="10943" y="64"/>
                    <a:pt x="9954" y="2743"/>
                  </a:cubicBezTo>
                  <a:lnTo>
                    <a:pt x="1051" y="25317"/>
                  </a:lnTo>
                  <a:cubicBezTo>
                    <a:pt x="910" y="25827"/>
                    <a:pt x="345" y="26975"/>
                    <a:pt x="345" y="27612"/>
                  </a:cubicBezTo>
                  <a:cubicBezTo>
                    <a:pt x="345" y="28123"/>
                    <a:pt x="627" y="29398"/>
                    <a:pt x="2747" y="29398"/>
                  </a:cubicBezTo>
                  <a:cubicBezTo>
                    <a:pt x="4584" y="29398"/>
                    <a:pt x="4867" y="28760"/>
                    <a:pt x="5715" y="26337"/>
                  </a:cubicBezTo>
                  <a:cubicBezTo>
                    <a:pt x="13911" y="5931"/>
                    <a:pt x="18574" y="4656"/>
                    <a:pt x="40054" y="4656"/>
                  </a:cubicBezTo>
                  <a:lnTo>
                    <a:pt x="45989" y="4656"/>
                  </a:lnTo>
                  <a:cubicBezTo>
                    <a:pt x="50229" y="4656"/>
                    <a:pt x="50370" y="4783"/>
                    <a:pt x="50370" y="5931"/>
                  </a:cubicBezTo>
                  <a:cubicBezTo>
                    <a:pt x="50370" y="6059"/>
                    <a:pt x="50370" y="6696"/>
                    <a:pt x="49805" y="8609"/>
                  </a:cubicBezTo>
                  <a:lnTo>
                    <a:pt x="31151" y="75694"/>
                  </a:lnTo>
                  <a:cubicBezTo>
                    <a:pt x="29879" y="80413"/>
                    <a:pt x="29455" y="81688"/>
                    <a:pt x="14618" y="81688"/>
                  </a:cubicBezTo>
                  <a:cubicBezTo>
                    <a:pt x="9530" y="81688"/>
                    <a:pt x="8258" y="81688"/>
                    <a:pt x="8258" y="84494"/>
                  </a:cubicBezTo>
                  <a:cubicBezTo>
                    <a:pt x="8258" y="84877"/>
                    <a:pt x="8541" y="86280"/>
                    <a:pt x="10661" y="86280"/>
                  </a:cubicBezTo>
                  <a:cubicBezTo>
                    <a:pt x="14618" y="86280"/>
                    <a:pt x="18857" y="85897"/>
                    <a:pt x="22814" y="85897"/>
                  </a:cubicBezTo>
                  <a:cubicBezTo>
                    <a:pt x="26770" y="85897"/>
                    <a:pt x="31010" y="85770"/>
                    <a:pt x="34967" y="85770"/>
                  </a:cubicBezTo>
                  <a:cubicBezTo>
                    <a:pt x="38923" y="85770"/>
                    <a:pt x="43728" y="85770"/>
                    <a:pt x="47685" y="85897"/>
                  </a:cubicBezTo>
                  <a:cubicBezTo>
                    <a:pt x="51500" y="86025"/>
                    <a:pt x="55740" y="86280"/>
                    <a:pt x="59555" y="86280"/>
                  </a:cubicBezTo>
                  <a:cubicBezTo>
                    <a:pt x="60686" y="86280"/>
                    <a:pt x="62806" y="86280"/>
                    <a:pt x="62806" y="83474"/>
                  </a:cubicBezTo>
                  <a:cubicBezTo>
                    <a:pt x="62806" y="81688"/>
                    <a:pt x="61392" y="81688"/>
                    <a:pt x="57012" y="81688"/>
                  </a:cubicBezTo>
                  <a:cubicBezTo>
                    <a:pt x="54327" y="81688"/>
                    <a:pt x="51500" y="81561"/>
                    <a:pt x="48815" y="81433"/>
                  </a:cubicBezTo>
                  <a:cubicBezTo>
                    <a:pt x="44011" y="81051"/>
                    <a:pt x="43728" y="80541"/>
                    <a:pt x="43728" y="79010"/>
                  </a:cubicBezTo>
                  <a:cubicBezTo>
                    <a:pt x="43728" y="78117"/>
                    <a:pt x="43728" y="77862"/>
                    <a:pt x="44293" y="76077"/>
                  </a:cubicBezTo>
                  <a:lnTo>
                    <a:pt x="62947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4" name="Freeform 2053">
              <a:extLst>
                <a:ext uri="{FF2B5EF4-FFF2-40B4-BE49-F238E27FC236}">
                  <a16:creationId xmlns:a16="http://schemas.microsoft.com/office/drawing/2014/main" id="{E4CE0631-947A-1EF6-2DFE-2B29E2D56419}"/>
                </a:ext>
              </a:extLst>
            </p:cNvPr>
            <p:cNvSpPr/>
            <p:nvPr>
              <p:custDataLst>
                <p:tags r:id="rId315"/>
              </p:custDataLst>
            </p:nvPr>
          </p:nvSpPr>
          <p:spPr>
            <a:xfrm>
              <a:off x="11044765" y="5011692"/>
              <a:ext cx="46835" cy="182196"/>
            </a:xfrm>
            <a:custGeom>
              <a:avLst/>
              <a:gdLst>
                <a:gd name="csX0" fmla="*/ 47187 w 46835"/>
                <a:gd name="csY0" fmla="*/ 91161 h 182196"/>
                <a:gd name="csX1" fmla="*/ 33863 w 46835"/>
                <a:gd name="csY1" fmla="*/ 34316 h 182196"/>
                <a:gd name="csX2" fmla="*/ 2370 w 46835"/>
                <a:gd name="csY2" fmla="*/ 63 h 182196"/>
                <a:gd name="csX3" fmla="*/ 351 w 46835"/>
                <a:gd name="csY3" fmla="*/ 1885 h 182196"/>
                <a:gd name="csX4" fmla="*/ 4187 w 46835"/>
                <a:gd name="csY4" fmla="*/ 6075 h 182196"/>
                <a:gd name="csX5" fmla="*/ 35478 w 46835"/>
                <a:gd name="csY5" fmla="*/ 91161 h 182196"/>
                <a:gd name="csX6" fmla="*/ 2975 w 46835"/>
                <a:gd name="csY6" fmla="*/ 177340 h 182196"/>
                <a:gd name="csX7" fmla="*/ 351 w 46835"/>
                <a:gd name="csY7" fmla="*/ 180438 h 182196"/>
                <a:gd name="csX8" fmla="*/ 2370 w 46835"/>
                <a:gd name="csY8" fmla="*/ 182260 h 182196"/>
                <a:gd name="csX9" fmla="*/ 34468 w 46835"/>
                <a:gd name="csY9" fmla="*/ 146731 h 182196"/>
                <a:gd name="csX10" fmla="*/ 47187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187" y="91161"/>
                  </a:moveTo>
                  <a:cubicBezTo>
                    <a:pt x="47187" y="76950"/>
                    <a:pt x="44966" y="54904"/>
                    <a:pt x="33863" y="34316"/>
                  </a:cubicBezTo>
                  <a:cubicBezTo>
                    <a:pt x="21750" y="11906"/>
                    <a:pt x="4389" y="63"/>
                    <a:pt x="2370" y="63"/>
                  </a:cubicBezTo>
                  <a:cubicBezTo>
                    <a:pt x="1159" y="63"/>
                    <a:pt x="351" y="792"/>
                    <a:pt x="351" y="1885"/>
                  </a:cubicBezTo>
                  <a:cubicBezTo>
                    <a:pt x="351" y="2431"/>
                    <a:pt x="351" y="2796"/>
                    <a:pt x="4187" y="6075"/>
                  </a:cubicBezTo>
                  <a:cubicBezTo>
                    <a:pt x="23971" y="24113"/>
                    <a:pt x="35478" y="53082"/>
                    <a:pt x="35478" y="91161"/>
                  </a:cubicBezTo>
                  <a:cubicBezTo>
                    <a:pt x="35478" y="122317"/>
                    <a:pt x="28008" y="154383"/>
                    <a:pt x="2975" y="177340"/>
                  </a:cubicBezTo>
                  <a:cubicBezTo>
                    <a:pt x="351" y="179527"/>
                    <a:pt x="351" y="179891"/>
                    <a:pt x="351" y="180438"/>
                  </a:cubicBezTo>
                  <a:cubicBezTo>
                    <a:pt x="351" y="181531"/>
                    <a:pt x="1159" y="182260"/>
                    <a:pt x="2370" y="182260"/>
                  </a:cubicBezTo>
                  <a:cubicBezTo>
                    <a:pt x="4389" y="182260"/>
                    <a:pt x="22558" y="169870"/>
                    <a:pt x="34468" y="146731"/>
                  </a:cubicBezTo>
                  <a:cubicBezTo>
                    <a:pt x="44764" y="126690"/>
                    <a:pt x="47187" y="106466"/>
                    <a:pt x="47187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5" name="Freeform 2054">
              <a:extLst>
                <a:ext uri="{FF2B5EF4-FFF2-40B4-BE49-F238E27FC236}">
                  <a16:creationId xmlns:a16="http://schemas.microsoft.com/office/drawing/2014/main" id="{E666B630-574F-965F-B2FD-391D3A87C806}"/>
                </a:ext>
              </a:extLst>
            </p:cNvPr>
            <p:cNvSpPr/>
            <p:nvPr>
              <p:custDataLst>
                <p:tags r:id="rId316"/>
              </p:custDataLst>
            </p:nvPr>
          </p:nvSpPr>
          <p:spPr>
            <a:xfrm>
              <a:off x="11123071" y="5042118"/>
              <a:ext cx="134248" cy="121343"/>
            </a:xfrm>
            <a:custGeom>
              <a:avLst/>
              <a:gdLst>
                <a:gd name="csX0" fmla="*/ 71618 w 134248"/>
                <a:gd name="csY0" fmla="*/ 64378 h 121343"/>
                <a:gd name="csX1" fmla="*/ 127941 w 134248"/>
                <a:gd name="csY1" fmla="*/ 64378 h 121343"/>
                <a:gd name="csX2" fmla="*/ 134603 w 134248"/>
                <a:gd name="csY2" fmla="*/ 60734 h 121343"/>
                <a:gd name="csX3" fmla="*/ 127941 w 134248"/>
                <a:gd name="csY3" fmla="*/ 57090 h 121343"/>
                <a:gd name="csX4" fmla="*/ 71618 w 134248"/>
                <a:gd name="csY4" fmla="*/ 57090 h 121343"/>
                <a:gd name="csX5" fmla="*/ 71618 w 134248"/>
                <a:gd name="csY5" fmla="*/ 6075 h 121343"/>
                <a:gd name="csX6" fmla="*/ 67580 w 134248"/>
                <a:gd name="csY6" fmla="*/ 63 h 121343"/>
                <a:gd name="csX7" fmla="*/ 63542 w 134248"/>
                <a:gd name="csY7" fmla="*/ 6075 h 121343"/>
                <a:gd name="csX8" fmla="*/ 63542 w 134248"/>
                <a:gd name="csY8" fmla="*/ 57090 h 121343"/>
                <a:gd name="csX9" fmla="*/ 7017 w 134248"/>
                <a:gd name="csY9" fmla="*/ 57090 h 121343"/>
                <a:gd name="csX10" fmla="*/ 355 w 134248"/>
                <a:gd name="csY10" fmla="*/ 60734 h 121343"/>
                <a:gd name="csX11" fmla="*/ 7017 w 134248"/>
                <a:gd name="csY11" fmla="*/ 64378 h 121343"/>
                <a:gd name="csX12" fmla="*/ 63542 w 134248"/>
                <a:gd name="csY12" fmla="*/ 64378 h 121343"/>
                <a:gd name="csX13" fmla="*/ 63542 w 134248"/>
                <a:gd name="csY13" fmla="*/ 115393 h 121343"/>
                <a:gd name="csX14" fmla="*/ 67580 w 134248"/>
                <a:gd name="csY14" fmla="*/ 121406 h 121343"/>
                <a:gd name="csX15" fmla="*/ 71618 w 134248"/>
                <a:gd name="csY15" fmla="*/ 115393 h 121343"/>
                <a:gd name="csX16" fmla="*/ 71618 w 134248"/>
                <a:gd name="csY16" fmla="*/ 64378 h 1213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248" h="121343">
                  <a:moveTo>
                    <a:pt x="71618" y="64378"/>
                  </a:moveTo>
                  <a:lnTo>
                    <a:pt x="127941" y="64378"/>
                  </a:lnTo>
                  <a:cubicBezTo>
                    <a:pt x="130767" y="64378"/>
                    <a:pt x="134603" y="64378"/>
                    <a:pt x="134603" y="60734"/>
                  </a:cubicBezTo>
                  <a:cubicBezTo>
                    <a:pt x="134603" y="57090"/>
                    <a:pt x="130767" y="57090"/>
                    <a:pt x="127941" y="57090"/>
                  </a:cubicBezTo>
                  <a:lnTo>
                    <a:pt x="71618" y="57090"/>
                  </a:lnTo>
                  <a:lnTo>
                    <a:pt x="71618" y="6075"/>
                  </a:lnTo>
                  <a:cubicBezTo>
                    <a:pt x="71618" y="3525"/>
                    <a:pt x="71618" y="63"/>
                    <a:pt x="67580" y="63"/>
                  </a:cubicBezTo>
                  <a:cubicBezTo>
                    <a:pt x="63542" y="63"/>
                    <a:pt x="63542" y="3525"/>
                    <a:pt x="63542" y="6075"/>
                  </a:cubicBezTo>
                  <a:lnTo>
                    <a:pt x="63542" y="57090"/>
                  </a:lnTo>
                  <a:lnTo>
                    <a:pt x="7017" y="57090"/>
                  </a:lnTo>
                  <a:cubicBezTo>
                    <a:pt x="4191" y="57090"/>
                    <a:pt x="355" y="57090"/>
                    <a:pt x="355" y="60734"/>
                  </a:cubicBezTo>
                  <a:cubicBezTo>
                    <a:pt x="355" y="64378"/>
                    <a:pt x="4191" y="64378"/>
                    <a:pt x="7017" y="64378"/>
                  </a:cubicBezTo>
                  <a:lnTo>
                    <a:pt x="63542" y="64378"/>
                  </a:lnTo>
                  <a:lnTo>
                    <a:pt x="63542" y="115393"/>
                  </a:lnTo>
                  <a:cubicBezTo>
                    <a:pt x="63542" y="117944"/>
                    <a:pt x="63542" y="121406"/>
                    <a:pt x="67580" y="121406"/>
                  </a:cubicBezTo>
                  <a:cubicBezTo>
                    <a:pt x="71618" y="121406"/>
                    <a:pt x="71618" y="117944"/>
                    <a:pt x="71618" y="115393"/>
                  </a:cubicBezTo>
                  <a:lnTo>
                    <a:pt x="71618" y="6437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6" name="Freeform 2055">
              <a:extLst>
                <a:ext uri="{FF2B5EF4-FFF2-40B4-BE49-F238E27FC236}">
                  <a16:creationId xmlns:a16="http://schemas.microsoft.com/office/drawing/2014/main" id="{F3BAB6C0-9DD5-CEB0-0A35-05E95D1ACF50}"/>
                </a:ext>
              </a:extLst>
            </p:cNvPr>
            <p:cNvSpPr/>
            <p:nvPr>
              <p:custDataLst>
                <p:tags r:id="rId317"/>
              </p:custDataLst>
            </p:nvPr>
          </p:nvSpPr>
          <p:spPr>
            <a:xfrm>
              <a:off x="11279279" y="5019890"/>
              <a:ext cx="119713" cy="132457"/>
            </a:xfrm>
            <a:custGeom>
              <a:avLst/>
              <a:gdLst>
                <a:gd name="csX0" fmla="*/ 120076 w 119713"/>
                <a:gd name="csY0" fmla="*/ 1885 h 132457"/>
                <a:gd name="csX1" fmla="*/ 117855 w 119713"/>
                <a:gd name="csY1" fmla="*/ 63 h 132457"/>
                <a:gd name="csX2" fmla="*/ 114221 w 119713"/>
                <a:gd name="csY2" fmla="*/ 2796 h 132457"/>
                <a:gd name="csX3" fmla="*/ 104531 w 119713"/>
                <a:gd name="csY3" fmla="*/ 13181 h 132457"/>
                <a:gd name="csX4" fmla="*/ 75663 w 119713"/>
                <a:gd name="csY4" fmla="*/ 63 h 132457"/>
                <a:gd name="csX5" fmla="*/ 25799 w 119713"/>
                <a:gd name="csY5" fmla="*/ 43061 h 132457"/>
                <a:gd name="csX6" fmla="*/ 46794 w 119713"/>
                <a:gd name="csY6" fmla="*/ 68933 h 132457"/>
                <a:gd name="csX7" fmla="*/ 68395 w 119713"/>
                <a:gd name="csY7" fmla="*/ 74035 h 132457"/>
                <a:gd name="csX8" fmla="*/ 86968 w 119713"/>
                <a:gd name="csY8" fmla="*/ 93347 h 132457"/>
                <a:gd name="csX9" fmla="*/ 50630 w 119713"/>
                <a:gd name="csY9" fmla="*/ 126872 h 132457"/>
                <a:gd name="csX10" fmla="*/ 15302 w 119713"/>
                <a:gd name="csY10" fmla="*/ 100271 h 132457"/>
                <a:gd name="csX11" fmla="*/ 16513 w 119713"/>
                <a:gd name="csY11" fmla="*/ 90432 h 132457"/>
                <a:gd name="csX12" fmla="*/ 16917 w 119713"/>
                <a:gd name="csY12" fmla="*/ 89157 h 132457"/>
                <a:gd name="csX13" fmla="*/ 14494 w 119713"/>
                <a:gd name="csY13" fmla="*/ 87153 h 132457"/>
                <a:gd name="csX14" fmla="*/ 12475 w 119713"/>
                <a:gd name="csY14" fmla="*/ 87882 h 132457"/>
                <a:gd name="csX15" fmla="*/ 363 w 119713"/>
                <a:gd name="csY15" fmla="*/ 130698 h 132457"/>
                <a:gd name="csX16" fmla="*/ 2583 w 119713"/>
                <a:gd name="csY16" fmla="*/ 132520 h 132457"/>
                <a:gd name="csX17" fmla="*/ 6217 w 119713"/>
                <a:gd name="csY17" fmla="*/ 129787 h 132457"/>
                <a:gd name="csX18" fmla="*/ 16109 w 119713"/>
                <a:gd name="csY18" fmla="*/ 119402 h 132457"/>
                <a:gd name="csX19" fmla="*/ 50226 w 119713"/>
                <a:gd name="csY19" fmla="*/ 132520 h 132457"/>
                <a:gd name="csX20" fmla="*/ 101503 w 119713"/>
                <a:gd name="csY20" fmla="*/ 85695 h 132457"/>
                <a:gd name="csX21" fmla="*/ 91611 w 119713"/>
                <a:gd name="csY21" fmla="*/ 64378 h 132457"/>
                <a:gd name="csX22" fmla="*/ 65973 w 119713"/>
                <a:gd name="csY22" fmla="*/ 55268 h 132457"/>
                <a:gd name="csX23" fmla="*/ 52447 w 119713"/>
                <a:gd name="csY23" fmla="*/ 51989 h 132457"/>
                <a:gd name="csX24" fmla="*/ 40132 w 119713"/>
                <a:gd name="csY24" fmla="*/ 35409 h 132457"/>
                <a:gd name="csX25" fmla="*/ 75461 w 119713"/>
                <a:gd name="csY25" fmla="*/ 5164 h 132457"/>
                <a:gd name="csX26" fmla="*/ 104531 w 119713"/>
                <a:gd name="csY26" fmla="*/ 33405 h 132457"/>
                <a:gd name="csX27" fmla="*/ 103724 w 119713"/>
                <a:gd name="csY27" fmla="*/ 43608 h 132457"/>
                <a:gd name="csX28" fmla="*/ 106146 w 119713"/>
                <a:gd name="csY28" fmla="*/ 45430 h 132457"/>
                <a:gd name="csX29" fmla="*/ 109174 w 119713"/>
                <a:gd name="csY29" fmla="*/ 41786 h 132457"/>
                <a:gd name="csX30" fmla="*/ 120076 w 119713"/>
                <a:gd name="csY30" fmla="*/ 1885 h 1324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19713" h="132457">
                  <a:moveTo>
                    <a:pt x="120076" y="1885"/>
                  </a:moveTo>
                  <a:cubicBezTo>
                    <a:pt x="120076" y="1338"/>
                    <a:pt x="119672" y="63"/>
                    <a:pt x="117855" y="63"/>
                  </a:cubicBezTo>
                  <a:cubicBezTo>
                    <a:pt x="116846" y="63"/>
                    <a:pt x="116644" y="245"/>
                    <a:pt x="114221" y="2796"/>
                  </a:cubicBezTo>
                  <a:lnTo>
                    <a:pt x="104531" y="13181"/>
                  </a:lnTo>
                  <a:cubicBezTo>
                    <a:pt x="99282" y="4618"/>
                    <a:pt x="88785" y="63"/>
                    <a:pt x="75663" y="63"/>
                  </a:cubicBezTo>
                  <a:cubicBezTo>
                    <a:pt x="50024" y="63"/>
                    <a:pt x="25799" y="21015"/>
                    <a:pt x="25799" y="43061"/>
                  </a:cubicBezTo>
                  <a:cubicBezTo>
                    <a:pt x="25799" y="57819"/>
                    <a:pt x="36499" y="66200"/>
                    <a:pt x="46794" y="68933"/>
                  </a:cubicBezTo>
                  <a:lnTo>
                    <a:pt x="68395" y="74035"/>
                  </a:lnTo>
                  <a:cubicBezTo>
                    <a:pt x="75865" y="75674"/>
                    <a:pt x="86968" y="78407"/>
                    <a:pt x="86968" y="93347"/>
                  </a:cubicBezTo>
                  <a:cubicBezTo>
                    <a:pt x="86968" y="109745"/>
                    <a:pt x="70414" y="126872"/>
                    <a:pt x="50630" y="126872"/>
                  </a:cubicBezTo>
                  <a:cubicBezTo>
                    <a:pt x="37710" y="126872"/>
                    <a:pt x="15302" y="122863"/>
                    <a:pt x="15302" y="100271"/>
                  </a:cubicBezTo>
                  <a:cubicBezTo>
                    <a:pt x="15302" y="95898"/>
                    <a:pt x="16311" y="91526"/>
                    <a:pt x="16513" y="90432"/>
                  </a:cubicBezTo>
                  <a:cubicBezTo>
                    <a:pt x="16715" y="89704"/>
                    <a:pt x="16917" y="89521"/>
                    <a:pt x="16917" y="89157"/>
                  </a:cubicBezTo>
                  <a:cubicBezTo>
                    <a:pt x="16917" y="87335"/>
                    <a:pt x="15503" y="87153"/>
                    <a:pt x="14494" y="87153"/>
                  </a:cubicBezTo>
                  <a:cubicBezTo>
                    <a:pt x="13485" y="87153"/>
                    <a:pt x="13081" y="87335"/>
                    <a:pt x="12475" y="87882"/>
                  </a:cubicBezTo>
                  <a:cubicBezTo>
                    <a:pt x="11668" y="88610"/>
                    <a:pt x="363" y="130151"/>
                    <a:pt x="363" y="130698"/>
                  </a:cubicBezTo>
                  <a:cubicBezTo>
                    <a:pt x="363" y="131791"/>
                    <a:pt x="1372" y="132520"/>
                    <a:pt x="2583" y="132520"/>
                  </a:cubicBezTo>
                  <a:cubicBezTo>
                    <a:pt x="3593" y="132520"/>
                    <a:pt x="3795" y="132338"/>
                    <a:pt x="6217" y="129787"/>
                  </a:cubicBezTo>
                  <a:lnTo>
                    <a:pt x="16109" y="119402"/>
                  </a:lnTo>
                  <a:cubicBezTo>
                    <a:pt x="24790" y="129969"/>
                    <a:pt x="38517" y="132520"/>
                    <a:pt x="50226" y="132520"/>
                  </a:cubicBezTo>
                  <a:cubicBezTo>
                    <a:pt x="77682" y="132520"/>
                    <a:pt x="101503" y="108288"/>
                    <a:pt x="101503" y="85695"/>
                  </a:cubicBezTo>
                  <a:cubicBezTo>
                    <a:pt x="101503" y="73124"/>
                    <a:pt x="94639" y="66929"/>
                    <a:pt x="91611" y="64378"/>
                  </a:cubicBezTo>
                  <a:cubicBezTo>
                    <a:pt x="86968" y="60188"/>
                    <a:pt x="83940" y="59459"/>
                    <a:pt x="65973" y="55268"/>
                  </a:cubicBezTo>
                  <a:cubicBezTo>
                    <a:pt x="61531" y="54175"/>
                    <a:pt x="54264" y="52353"/>
                    <a:pt x="52447" y="51989"/>
                  </a:cubicBezTo>
                  <a:cubicBezTo>
                    <a:pt x="46996" y="50349"/>
                    <a:pt x="40132" y="45065"/>
                    <a:pt x="40132" y="35409"/>
                  </a:cubicBezTo>
                  <a:cubicBezTo>
                    <a:pt x="40132" y="20651"/>
                    <a:pt x="56283" y="5164"/>
                    <a:pt x="75461" y="5164"/>
                  </a:cubicBezTo>
                  <a:cubicBezTo>
                    <a:pt x="92217" y="5164"/>
                    <a:pt x="104531" y="12999"/>
                    <a:pt x="104531" y="33405"/>
                  </a:cubicBezTo>
                  <a:cubicBezTo>
                    <a:pt x="104531" y="39235"/>
                    <a:pt x="103724" y="42515"/>
                    <a:pt x="103724" y="43608"/>
                  </a:cubicBezTo>
                  <a:cubicBezTo>
                    <a:pt x="103724" y="43790"/>
                    <a:pt x="103724" y="45430"/>
                    <a:pt x="106146" y="45430"/>
                  </a:cubicBezTo>
                  <a:cubicBezTo>
                    <a:pt x="108165" y="45430"/>
                    <a:pt x="108367" y="44883"/>
                    <a:pt x="109174" y="41786"/>
                  </a:cubicBezTo>
                  <a:lnTo>
                    <a:pt x="120076" y="188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7" name="Freeform 2056">
              <a:extLst>
                <a:ext uri="{FF2B5EF4-FFF2-40B4-BE49-F238E27FC236}">
                  <a16:creationId xmlns:a16="http://schemas.microsoft.com/office/drawing/2014/main" id="{A5656921-D3D2-1CC5-9BBD-48CCE938E79F}"/>
                </a:ext>
              </a:extLst>
            </p:cNvPr>
            <p:cNvSpPr/>
            <p:nvPr>
              <p:custDataLst>
                <p:tags r:id="rId318"/>
              </p:custDataLst>
            </p:nvPr>
          </p:nvSpPr>
          <p:spPr>
            <a:xfrm>
              <a:off x="11424193" y="5011692"/>
              <a:ext cx="46835" cy="182196"/>
            </a:xfrm>
            <a:custGeom>
              <a:avLst/>
              <a:gdLst>
                <a:gd name="csX0" fmla="*/ 47205 w 46835"/>
                <a:gd name="csY0" fmla="*/ 180438 h 182196"/>
                <a:gd name="csX1" fmla="*/ 43773 w 46835"/>
                <a:gd name="csY1" fmla="*/ 176429 h 182196"/>
                <a:gd name="csX2" fmla="*/ 12078 w 46835"/>
                <a:gd name="csY2" fmla="*/ 91161 h 182196"/>
                <a:gd name="csX3" fmla="*/ 44580 w 46835"/>
                <a:gd name="csY3" fmla="*/ 4982 h 182196"/>
                <a:gd name="csX4" fmla="*/ 47205 w 46835"/>
                <a:gd name="csY4" fmla="*/ 1885 h 182196"/>
                <a:gd name="csX5" fmla="*/ 45186 w 46835"/>
                <a:gd name="csY5" fmla="*/ 63 h 182196"/>
                <a:gd name="csX6" fmla="*/ 13088 w 46835"/>
                <a:gd name="csY6" fmla="*/ 35591 h 182196"/>
                <a:gd name="csX7" fmla="*/ 369 w 46835"/>
                <a:gd name="csY7" fmla="*/ 91161 h 182196"/>
                <a:gd name="csX8" fmla="*/ 13693 w 46835"/>
                <a:gd name="csY8" fmla="*/ 148007 h 182196"/>
                <a:gd name="csX9" fmla="*/ 45186 w 46835"/>
                <a:gd name="csY9" fmla="*/ 182260 h 182196"/>
                <a:gd name="csX10" fmla="*/ 47205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205" y="180438"/>
                  </a:moveTo>
                  <a:cubicBezTo>
                    <a:pt x="47205" y="179891"/>
                    <a:pt x="47205" y="179527"/>
                    <a:pt x="43773" y="176429"/>
                  </a:cubicBezTo>
                  <a:cubicBezTo>
                    <a:pt x="18538" y="153472"/>
                    <a:pt x="12078" y="119037"/>
                    <a:pt x="12078" y="91161"/>
                  </a:cubicBezTo>
                  <a:cubicBezTo>
                    <a:pt x="12078" y="59459"/>
                    <a:pt x="19750" y="27757"/>
                    <a:pt x="44580" y="4982"/>
                  </a:cubicBezTo>
                  <a:cubicBezTo>
                    <a:pt x="47205" y="2796"/>
                    <a:pt x="47205" y="2431"/>
                    <a:pt x="47205" y="1885"/>
                  </a:cubicBezTo>
                  <a:cubicBezTo>
                    <a:pt x="47205" y="609"/>
                    <a:pt x="46397" y="63"/>
                    <a:pt x="45186" y="63"/>
                  </a:cubicBezTo>
                  <a:cubicBezTo>
                    <a:pt x="43167" y="63"/>
                    <a:pt x="24998" y="12452"/>
                    <a:pt x="13088" y="35591"/>
                  </a:cubicBezTo>
                  <a:cubicBezTo>
                    <a:pt x="2792" y="55633"/>
                    <a:pt x="369" y="75857"/>
                    <a:pt x="369" y="91161"/>
                  </a:cubicBezTo>
                  <a:cubicBezTo>
                    <a:pt x="369" y="105372"/>
                    <a:pt x="2590" y="127418"/>
                    <a:pt x="13693" y="148007"/>
                  </a:cubicBezTo>
                  <a:cubicBezTo>
                    <a:pt x="25806" y="170417"/>
                    <a:pt x="43167" y="182260"/>
                    <a:pt x="45186" y="182260"/>
                  </a:cubicBezTo>
                  <a:cubicBezTo>
                    <a:pt x="46397" y="182260"/>
                    <a:pt x="47205" y="181713"/>
                    <a:pt x="47205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8" name="Freeform 2057">
              <a:extLst>
                <a:ext uri="{FF2B5EF4-FFF2-40B4-BE49-F238E27FC236}">
                  <a16:creationId xmlns:a16="http://schemas.microsoft.com/office/drawing/2014/main" id="{7586CBF3-B153-90E2-1A80-AB134E445289}"/>
                </a:ext>
              </a:extLst>
            </p:cNvPr>
            <p:cNvSpPr/>
            <p:nvPr>
              <p:custDataLst>
                <p:tags r:id="rId319"/>
              </p:custDataLst>
            </p:nvPr>
          </p:nvSpPr>
          <p:spPr>
            <a:xfrm>
              <a:off x="11488166" y="5023899"/>
              <a:ext cx="166346" cy="124440"/>
            </a:xfrm>
            <a:custGeom>
              <a:avLst/>
              <a:gdLst>
                <a:gd name="csX0" fmla="*/ 92833 w 166346"/>
                <a:gd name="csY0" fmla="*/ 49620 h 124440"/>
                <a:gd name="csX1" fmla="*/ 75875 w 166346"/>
                <a:gd name="csY1" fmla="*/ 13363 h 124440"/>
                <a:gd name="csX2" fmla="*/ 74866 w 166346"/>
                <a:gd name="csY2" fmla="*/ 10995 h 124440"/>
                <a:gd name="csX3" fmla="*/ 86777 w 166346"/>
                <a:gd name="csY3" fmla="*/ 5711 h 124440"/>
                <a:gd name="csX4" fmla="*/ 90814 w 166346"/>
                <a:gd name="csY4" fmla="*/ 2249 h 124440"/>
                <a:gd name="csX5" fmla="*/ 87786 w 166346"/>
                <a:gd name="csY5" fmla="*/ 63 h 124440"/>
                <a:gd name="csX6" fmla="*/ 62349 w 166346"/>
                <a:gd name="csY6" fmla="*/ 609 h 124440"/>
                <a:gd name="csX7" fmla="*/ 39739 w 166346"/>
                <a:gd name="csY7" fmla="*/ 63 h 124440"/>
                <a:gd name="csX8" fmla="*/ 36105 w 166346"/>
                <a:gd name="csY8" fmla="*/ 3707 h 124440"/>
                <a:gd name="csX9" fmla="*/ 40749 w 166346"/>
                <a:gd name="csY9" fmla="*/ 5711 h 124440"/>
                <a:gd name="csX10" fmla="*/ 55889 w 166346"/>
                <a:gd name="csY10" fmla="*/ 11541 h 124440"/>
                <a:gd name="csX11" fmla="*/ 79711 w 166346"/>
                <a:gd name="csY11" fmla="*/ 62374 h 124440"/>
                <a:gd name="csX12" fmla="*/ 37115 w 166346"/>
                <a:gd name="csY12" fmla="*/ 103733 h 124440"/>
                <a:gd name="csX13" fmla="*/ 34490 w 166346"/>
                <a:gd name="csY13" fmla="*/ 105737 h 124440"/>
                <a:gd name="csX14" fmla="*/ 4815 w 166346"/>
                <a:gd name="csY14" fmla="*/ 118855 h 124440"/>
                <a:gd name="csX15" fmla="*/ 373 w 166346"/>
                <a:gd name="csY15" fmla="*/ 122499 h 124440"/>
                <a:gd name="csX16" fmla="*/ 2998 w 166346"/>
                <a:gd name="csY16" fmla="*/ 124503 h 124440"/>
                <a:gd name="csX17" fmla="*/ 21974 w 166346"/>
                <a:gd name="csY17" fmla="*/ 123957 h 124440"/>
                <a:gd name="csX18" fmla="*/ 44584 w 166346"/>
                <a:gd name="csY18" fmla="*/ 124503 h 124440"/>
                <a:gd name="csX19" fmla="*/ 48218 w 166346"/>
                <a:gd name="csY19" fmla="*/ 120859 h 124440"/>
                <a:gd name="csX20" fmla="*/ 45796 w 166346"/>
                <a:gd name="csY20" fmla="*/ 118855 h 124440"/>
                <a:gd name="csX21" fmla="*/ 37721 w 166346"/>
                <a:gd name="csY21" fmla="*/ 113207 h 124440"/>
                <a:gd name="csX22" fmla="*/ 43171 w 166346"/>
                <a:gd name="csY22" fmla="*/ 105008 h 124440"/>
                <a:gd name="csX23" fmla="*/ 63763 w 166346"/>
                <a:gd name="csY23" fmla="*/ 85331 h 124440"/>
                <a:gd name="csX24" fmla="*/ 81932 w 166346"/>
                <a:gd name="csY24" fmla="*/ 67476 h 124440"/>
                <a:gd name="csX25" fmla="*/ 102321 w 166346"/>
                <a:gd name="csY25" fmla="*/ 111021 h 124440"/>
                <a:gd name="csX26" fmla="*/ 103331 w 166346"/>
                <a:gd name="csY26" fmla="*/ 113571 h 124440"/>
                <a:gd name="csX27" fmla="*/ 91622 w 166346"/>
                <a:gd name="csY27" fmla="*/ 118855 h 124440"/>
                <a:gd name="csX28" fmla="*/ 87584 w 166346"/>
                <a:gd name="csY28" fmla="*/ 122317 h 124440"/>
                <a:gd name="csX29" fmla="*/ 90612 w 166346"/>
                <a:gd name="csY29" fmla="*/ 124503 h 124440"/>
                <a:gd name="csX30" fmla="*/ 116049 w 166346"/>
                <a:gd name="csY30" fmla="*/ 123957 h 124440"/>
                <a:gd name="csX31" fmla="*/ 138457 w 166346"/>
                <a:gd name="csY31" fmla="*/ 124503 h 124440"/>
                <a:gd name="csX32" fmla="*/ 142293 w 166346"/>
                <a:gd name="csY32" fmla="*/ 121041 h 124440"/>
                <a:gd name="csX33" fmla="*/ 138659 w 166346"/>
                <a:gd name="csY33" fmla="*/ 118855 h 124440"/>
                <a:gd name="csX34" fmla="*/ 121298 w 166346"/>
                <a:gd name="csY34" fmla="*/ 110838 h 124440"/>
                <a:gd name="csX35" fmla="*/ 95255 w 166346"/>
                <a:gd name="csY35" fmla="*/ 54540 h 124440"/>
                <a:gd name="csX36" fmla="*/ 136640 w 166346"/>
                <a:gd name="csY36" fmla="*/ 15003 h 124440"/>
                <a:gd name="csX37" fmla="*/ 162279 w 166346"/>
                <a:gd name="csY37" fmla="*/ 5711 h 124440"/>
                <a:gd name="csX38" fmla="*/ 166720 w 166346"/>
                <a:gd name="csY38" fmla="*/ 2067 h 124440"/>
                <a:gd name="csX39" fmla="*/ 164095 w 166346"/>
                <a:gd name="csY39" fmla="*/ 63 h 124440"/>
                <a:gd name="csX40" fmla="*/ 145119 w 166346"/>
                <a:gd name="csY40" fmla="*/ 609 h 124440"/>
                <a:gd name="csX41" fmla="*/ 122711 w 166346"/>
                <a:gd name="csY41" fmla="*/ 63 h 124440"/>
                <a:gd name="csX42" fmla="*/ 118875 w 166346"/>
                <a:gd name="csY42" fmla="*/ 3707 h 124440"/>
                <a:gd name="csX43" fmla="*/ 121298 w 166346"/>
                <a:gd name="csY43" fmla="*/ 5711 h 124440"/>
                <a:gd name="csX44" fmla="*/ 129373 w 166346"/>
                <a:gd name="csY44" fmla="*/ 11359 h 124440"/>
                <a:gd name="csX45" fmla="*/ 125537 w 166346"/>
                <a:gd name="csY45" fmla="*/ 17918 h 124440"/>
                <a:gd name="csX46" fmla="*/ 92833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833" y="49620"/>
                  </a:moveTo>
                  <a:lnTo>
                    <a:pt x="75875" y="13363"/>
                  </a:lnTo>
                  <a:cubicBezTo>
                    <a:pt x="75270" y="11906"/>
                    <a:pt x="74866" y="11177"/>
                    <a:pt x="74866" y="10995"/>
                  </a:cubicBezTo>
                  <a:cubicBezTo>
                    <a:pt x="74866" y="9901"/>
                    <a:pt x="78298" y="6440"/>
                    <a:pt x="86777" y="5711"/>
                  </a:cubicBezTo>
                  <a:cubicBezTo>
                    <a:pt x="88795" y="5529"/>
                    <a:pt x="90814" y="5346"/>
                    <a:pt x="90814" y="2249"/>
                  </a:cubicBezTo>
                  <a:cubicBezTo>
                    <a:pt x="90814" y="63"/>
                    <a:pt x="88392" y="63"/>
                    <a:pt x="87786" y="63"/>
                  </a:cubicBezTo>
                  <a:cubicBezTo>
                    <a:pt x="79509" y="63"/>
                    <a:pt x="70828" y="609"/>
                    <a:pt x="62349" y="609"/>
                  </a:cubicBezTo>
                  <a:cubicBezTo>
                    <a:pt x="57303" y="609"/>
                    <a:pt x="44786" y="63"/>
                    <a:pt x="39739" y="63"/>
                  </a:cubicBezTo>
                  <a:cubicBezTo>
                    <a:pt x="38528" y="63"/>
                    <a:pt x="36105" y="63"/>
                    <a:pt x="36105" y="3707"/>
                  </a:cubicBezTo>
                  <a:cubicBezTo>
                    <a:pt x="36105" y="5711"/>
                    <a:pt x="38124" y="5711"/>
                    <a:pt x="40749" y="5711"/>
                  </a:cubicBezTo>
                  <a:cubicBezTo>
                    <a:pt x="52861" y="5711"/>
                    <a:pt x="54073" y="7533"/>
                    <a:pt x="55889" y="11541"/>
                  </a:cubicBezTo>
                  <a:lnTo>
                    <a:pt x="79711" y="62374"/>
                  </a:lnTo>
                  <a:lnTo>
                    <a:pt x="37115" y="103733"/>
                  </a:lnTo>
                  <a:lnTo>
                    <a:pt x="34490" y="105737"/>
                  </a:lnTo>
                  <a:cubicBezTo>
                    <a:pt x="24598" y="115393"/>
                    <a:pt x="15110" y="118308"/>
                    <a:pt x="4815" y="118855"/>
                  </a:cubicBezTo>
                  <a:cubicBezTo>
                    <a:pt x="2190" y="119037"/>
                    <a:pt x="373" y="119037"/>
                    <a:pt x="373" y="122499"/>
                  </a:cubicBezTo>
                  <a:cubicBezTo>
                    <a:pt x="373" y="122681"/>
                    <a:pt x="373" y="124503"/>
                    <a:pt x="2998" y="124503"/>
                  </a:cubicBezTo>
                  <a:cubicBezTo>
                    <a:pt x="9054" y="124503"/>
                    <a:pt x="15716" y="123957"/>
                    <a:pt x="21974" y="123957"/>
                  </a:cubicBezTo>
                  <a:cubicBezTo>
                    <a:pt x="29444" y="123957"/>
                    <a:pt x="37317" y="124503"/>
                    <a:pt x="44584" y="124503"/>
                  </a:cubicBezTo>
                  <a:cubicBezTo>
                    <a:pt x="45796" y="124503"/>
                    <a:pt x="48218" y="124503"/>
                    <a:pt x="48218" y="120859"/>
                  </a:cubicBezTo>
                  <a:cubicBezTo>
                    <a:pt x="48218" y="119037"/>
                    <a:pt x="46199" y="118855"/>
                    <a:pt x="45796" y="118855"/>
                  </a:cubicBezTo>
                  <a:cubicBezTo>
                    <a:pt x="43979" y="118673"/>
                    <a:pt x="37721" y="118308"/>
                    <a:pt x="37721" y="113207"/>
                  </a:cubicBezTo>
                  <a:cubicBezTo>
                    <a:pt x="37721" y="110292"/>
                    <a:pt x="40749" y="107377"/>
                    <a:pt x="43171" y="105008"/>
                  </a:cubicBezTo>
                  <a:lnTo>
                    <a:pt x="63763" y="85331"/>
                  </a:lnTo>
                  <a:lnTo>
                    <a:pt x="81932" y="67476"/>
                  </a:lnTo>
                  <a:lnTo>
                    <a:pt x="102321" y="111021"/>
                  </a:lnTo>
                  <a:cubicBezTo>
                    <a:pt x="103129" y="113025"/>
                    <a:pt x="103331" y="113207"/>
                    <a:pt x="103331" y="113571"/>
                  </a:cubicBezTo>
                  <a:cubicBezTo>
                    <a:pt x="103331" y="115029"/>
                    <a:pt x="99495" y="118126"/>
                    <a:pt x="91622" y="118855"/>
                  </a:cubicBezTo>
                  <a:cubicBezTo>
                    <a:pt x="89401" y="119037"/>
                    <a:pt x="87584" y="119219"/>
                    <a:pt x="87584" y="122317"/>
                  </a:cubicBezTo>
                  <a:cubicBezTo>
                    <a:pt x="87584" y="124503"/>
                    <a:pt x="89805" y="124503"/>
                    <a:pt x="90612" y="124503"/>
                  </a:cubicBezTo>
                  <a:cubicBezTo>
                    <a:pt x="96265" y="124503"/>
                    <a:pt x="110396" y="123957"/>
                    <a:pt x="116049" y="123957"/>
                  </a:cubicBezTo>
                  <a:cubicBezTo>
                    <a:pt x="121096" y="123957"/>
                    <a:pt x="133410" y="124503"/>
                    <a:pt x="138457" y="124503"/>
                  </a:cubicBezTo>
                  <a:cubicBezTo>
                    <a:pt x="139870" y="124503"/>
                    <a:pt x="142293" y="124503"/>
                    <a:pt x="142293" y="121041"/>
                  </a:cubicBezTo>
                  <a:cubicBezTo>
                    <a:pt x="142293" y="118855"/>
                    <a:pt x="140274" y="118855"/>
                    <a:pt x="138659" y="118855"/>
                  </a:cubicBezTo>
                  <a:cubicBezTo>
                    <a:pt x="125133" y="118673"/>
                    <a:pt x="124729" y="118126"/>
                    <a:pt x="121298" y="110838"/>
                  </a:cubicBezTo>
                  <a:cubicBezTo>
                    <a:pt x="113424" y="93894"/>
                    <a:pt x="99899" y="65471"/>
                    <a:pt x="95255" y="54540"/>
                  </a:cubicBezTo>
                  <a:cubicBezTo>
                    <a:pt x="108983" y="41786"/>
                    <a:pt x="130180" y="20104"/>
                    <a:pt x="136640" y="15003"/>
                  </a:cubicBezTo>
                  <a:cubicBezTo>
                    <a:pt x="142495" y="10630"/>
                    <a:pt x="150166" y="6257"/>
                    <a:pt x="162279" y="5711"/>
                  </a:cubicBezTo>
                  <a:cubicBezTo>
                    <a:pt x="164903" y="5529"/>
                    <a:pt x="166720" y="5529"/>
                    <a:pt x="166720" y="2067"/>
                  </a:cubicBezTo>
                  <a:cubicBezTo>
                    <a:pt x="166720" y="1885"/>
                    <a:pt x="166720" y="63"/>
                    <a:pt x="164095" y="63"/>
                  </a:cubicBezTo>
                  <a:cubicBezTo>
                    <a:pt x="158039" y="63"/>
                    <a:pt x="151377" y="609"/>
                    <a:pt x="145119" y="609"/>
                  </a:cubicBezTo>
                  <a:cubicBezTo>
                    <a:pt x="137650" y="609"/>
                    <a:pt x="129978" y="63"/>
                    <a:pt x="122711" y="63"/>
                  </a:cubicBezTo>
                  <a:cubicBezTo>
                    <a:pt x="121499" y="63"/>
                    <a:pt x="118875" y="63"/>
                    <a:pt x="118875" y="3707"/>
                  </a:cubicBezTo>
                  <a:cubicBezTo>
                    <a:pt x="118875" y="4982"/>
                    <a:pt x="119884" y="5529"/>
                    <a:pt x="121298" y="5711"/>
                  </a:cubicBezTo>
                  <a:cubicBezTo>
                    <a:pt x="123114" y="5893"/>
                    <a:pt x="129373" y="6257"/>
                    <a:pt x="129373" y="11359"/>
                  </a:cubicBezTo>
                  <a:cubicBezTo>
                    <a:pt x="129373" y="13910"/>
                    <a:pt x="127152" y="16278"/>
                    <a:pt x="125537" y="17918"/>
                  </a:cubicBezTo>
                  <a:lnTo>
                    <a:pt x="92833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9" name="Freeform 2058">
              <a:extLst>
                <a:ext uri="{FF2B5EF4-FFF2-40B4-BE49-F238E27FC236}">
                  <a16:creationId xmlns:a16="http://schemas.microsoft.com/office/drawing/2014/main" id="{D9990A60-4399-21CA-3264-66AAF5A6F44C}"/>
                </a:ext>
              </a:extLst>
            </p:cNvPr>
            <p:cNvSpPr/>
            <p:nvPr>
              <p:custDataLst>
                <p:tags r:id="rId320"/>
              </p:custDataLst>
            </p:nvPr>
          </p:nvSpPr>
          <p:spPr>
            <a:xfrm>
              <a:off x="11660563" y="5086009"/>
              <a:ext cx="89734" cy="92209"/>
            </a:xfrm>
            <a:custGeom>
              <a:avLst/>
              <a:gdLst>
                <a:gd name="csX0" fmla="*/ 90116 w 89734"/>
                <a:gd name="csY0" fmla="*/ 1722 h 92209"/>
                <a:gd name="csX1" fmla="*/ 88279 w 89734"/>
                <a:gd name="csY1" fmla="*/ 64 h 92209"/>
                <a:gd name="csX2" fmla="*/ 85452 w 89734"/>
                <a:gd name="csY2" fmla="*/ 1850 h 92209"/>
                <a:gd name="csX3" fmla="*/ 78528 w 89734"/>
                <a:gd name="csY3" fmla="*/ 9119 h 92209"/>
                <a:gd name="csX4" fmla="*/ 55635 w 89734"/>
                <a:gd name="csY4" fmla="*/ 64 h 92209"/>
                <a:gd name="csX5" fmla="*/ 18046 w 89734"/>
                <a:gd name="csY5" fmla="*/ 29270 h 92209"/>
                <a:gd name="csX6" fmla="*/ 22709 w 89734"/>
                <a:gd name="csY6" fmla="*/ 41004 h 92209"/>
                <a:gd name="csX7" fmla="*/ 42352 w 89734"/>
                <a:gd name="csY7" fmla="*/ 49294 h 92209"/>
                <a:gd name="csX8" fmla="*/ 54363 w 89734"/>
                <a:gd name="csY8" fmla="*/ 51845 h 92209"/>
                <a:gd name="csX9" fmla="*/ 67506 w 89734"/>
                <a:gd name="csY9" fmla="*/ 65236 h 92209"/>
                <a:gd name="csX10" fmla="*/ 39384 w 89734"/>
                <a:gd name="csY10" fmla="*/ 87683 h 92209"/>
                <a:gd name="csX11" fmla="*/ 11969 w 89734"/>
                <a:gd name="csY11" fmla="*/ 69572 h 92209"/>
                <a:gd name="csX12" fmla="*/ 12817 w 89734"/>
                <a:gd name="csY12" fmla="*/ 63195 h 92209"/>
                <a:gd name="csX13" fmla="*/ 12958 w 89734"/>
                <a:gd name="csY13" fmla="*/ 62430 h 92209"/>
                <a:gd name="csX14" fmla="*/ 10697 w 89734"/>
                <a:gd name="csY14" fmla="*/ 60772 h 92209"/>
                <a:gd name="csX15" fmla="*/ 8012 w 89734"/>
                <a:gd name="csY15" fmla="*/ 63323 h 92209"/>
                <a:gd name="csX16" fmla="*/ 805 w 89734"/>
                <a:gd name="csY16" fmla="*/ 88831 h 92209"/>
                <a:gd name="csX17" fmla="*/ 382 w 89734"/>
                <a:gd name="csY17" fmla="*/ 90744 h 92209"/>
                <a:gd name="csX18" fmla="*/ 2360 w 89734"/>
                <a:gd name="csY18" fmla="*/ 92274 h 92209"/>
                <a:gd name="csX19" fmla="*/ 5186 w 89734"/>
                <a:gd name="csY19" fmla="*/ 90489 h 92209"/>
                <a:gd name="csX20" fmla="*/ 11969 w 89734"/>
                <a:gd name="csY20" fmla="*/ 83346 h 92209"/>
                <a:gd name="csX21" fmla="*/ 38960 w 89734"/>
                <a:gd name="csY21" fmla="*/ 92274 h 92209"/>
                <a:gd name="csX22" fmla="*/ 77539 w 89734"/>
                <a:gd name="csY22" fmla="*/ 60645 h 92209"/>
                <a:gd name="csX23" fmla="*/ 71886 w 89734"/>
                <a:gd name="csY23" fmla="*/ 46998 h 92209"/>
                <a:gd name="csX24" fmla="*/ 46591 w 89734"/>
                <a:gd name="csY24" fmla="*/ 38071 h 92209"/>
                <a:gd name="csX25" fmla="*/ 37688 w 89734"/>
                <a:gd name="csY25" fmla="*/ 36030 h 92209"/>
                <a:gd name="csX26" fmla="*/ 28220 w 89734"/>
                <a:gd name="csY26" fmla="*/ 24424 h 92209"/>
                <a:gd name="csX27" fmla="*/ 55494 w 89734"/>
                <a:gd name="csY27" fmla="*/ 4145 h 92209"/>
                <a:gd name="csX28" fmla="*/ 78104 w 89734"/>
                <a:gd name="csY28" fmla="*/ 24041 h 92209"/>
                <a:gd name="csX29" fmla="*/ 77539 w 89734"/>
                <a:gd name="csY29" fmla="*/ 29781 h 92209"/>
                <a:gd name="csX30" fmla="*/ 79941 w 89734"/>
                <a:gd name="csY30" fmla="*/ 31566 h 92209"/>
                <a:gd name="csX31" fmla="*/ 82767 w 89734"/>
                <a:gd name="csY31" fmla="*/ 28760 h 92209"/>
                <a:gd name="csX32" fmla="*/ 90116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116" y="1722"/>
                  </a:moveTo>
                  <a:cubicBezTo>
                    <a:pt x="90116" y="1085"/>
                    <a:pt x="89692" y="64"/>
                    <a:pt x="88279" y="64"/>
                  </a:cubicBezTo>
                  <a:cubicBezTo>
                    <a:pt x="87431" y="64"/>
                    <a:pt x="87290" y="192"/>
                    <a:pt x="85452" y="1850"/>
                  </a:cubicBezTo>
                  <a:lnTo>
                    <a:pt x="78528" y="9119"/>
                  </a:lnTo>
                  <a:cubicBezTo>
                    <a:pt x="73158" y="2360"/>
                    <a:pt x="64255" y="64"/>
                    <a:pt x="55635" y="64"/>
                  </a:cubicBezTo>
                  <a:cubicBezTo>
                    <a:pt x="35710" y="64"/>
                    <a:pt x="18046" y="14604"/>
                    <a:pt x="18046" y="29270"/>
                  </a:cubicBezTo>
                  <a:cubicBezTo>
                    <a:pt x="18046" y="31183"/>
                    <a:pt x="18470" y="36285"/>
                    <a:pt x="22709" y="41004"/>
                  </a:cubicBezTo>
                  <a:cubicBezTo>
                    <a:pt x="27514" y="46105"/>
                    <a:pt x="32742" y="47253"/>
                    <a:pt x="42352" y="49294"/>
                  </a:cubicBezTo>
                  <a:cubicBezTo>
                    <a:pt x="45178" y="49932"/>
                    <a:pt x="52244" y="51334"/>
                    <a:pt x="54363" y="51845"/>
                  </a:cubicBezTo>
                  <a:cubicBezTo>
                    <a:pt x="58885" y="52865"/>
                    <a:pt x="67506" y="55671"/>
                    <a:pt x="67506" y="65236"/>
                  </a:cubicBezTo>
                  <a:cubicBezTo>
                    <a:pt x="67506" y="75567"/>
                    <a:pt x="55494" y="87683"/>
                    <a:pt x="39384" y="87683"/>
                  </a:cubicBezTo>
                  <a:cubicBezTo>
                    <a:pt x="26949" y="87683"/>
                    <a:pt x="11969" y="83729"/>
                    <a:pt x="11969" y="69572"/>
                  </a:cubicBezTo>
                  <a:cubicBezTo>
                    <a:pt x="11969" y="68297"/>
                    <a:pt x="12252" y="65491"/>
                    <a:pt x="12817" y="63195"/>
                  </a:cubicBezTo>
                  <a:cubicBezTo>
                    <a:pt x="12958" y="62685"/>
                    <a:pt x="12958" y="62558"/>
                    <a:pt x="12958" y="62430"/>
                  </a:cubicBezTo>
                  <a:cubicBezTo>
                    <a:pt x="12958" y="60772"/>
                    <a:pt x="11263" y="60772"/>
                    <a:pt x="10697" y="60772"/>
                  </a:cubicBezTo>
                  <a:cubicBezTo>
                    <a:pt x="8719" y="60772"/>
                    <a:pt x="8578" y="61027"/>
                    <a:pt x="8012" y="63323"/>
                  </a:cubicBezTo>
                  <a:lnTo>
                    <a:pt x="805" y="88831"/>
                  </a:lnTo>
                  <a:cubicBezTo>
                    <a:pt x="664" y="89341"/>
                    <a:pt x="382" y="90106"/>
                    <a:pt x="382" y="90744"/>
                  </a:cubicBezTo>
                  <a:cubicBezTo>
                    <a:pt x="382" y="91509"/>
                    <a:pt x="947" y="92274"/>
                    <a:pt x="2360" y="92274"/>
                  </a:cubicBezTo>
                  <a:cubicBezTo>
                    <a:pt x="3208" y="92274"/>
                    <a:pt x="3349" y="92147"/>
                    <a:pt x="5186" y="90489"/>
                  </a:cubicBezTo>
                  <a:cubicBezTo>
                    <a:pt x="6741" y="88958"/>
                    <a:pt x="10415" y="84877"/>
                    <a:pt x="11969" y="83346"/>
                  </a:cubicBezTo>
                  <a:cubicBezTo>
                    <a:pt x="19459" y="90744"/>
                    <a:pt x="30481" y="92274"/>
                    <a:pt x="38960" y="92274"/>
                  </a:cubicBezTo>
                  <a:cubicBezTo>
                    <a:pt x="60299" y="92274"/>
                    <a:pt x="77539" y="75694"/>
                    <a:pt x="77539" y="60645"/>
                  </a:cubicBezTo>
                  <a:cubicBezTo>
                    <a:pt x="77539" y="55033"/>
                    <a:pt x="74995" y="49932"/>
                    <a:pt x="71886" y="46998"/>
                  </a:cubicBezTo>
                  <a:cubicBezTo>
                    <a:pt x="66940" y="42407"/>
                    <a:pt x="64821" y="41897"/>
                    <a:pt x="46591" y="38071"/>
                  </a:cubicBezTo>
                  <a:cubicBezTo>
                    <a:pt x="43624" y="37433"/>
                    <a:pt x="38960" y="36413"/>
                    <a:pt x="37688" y="36030"/>
                  </a:cubicBezTo>
                  <a:cubicBezTo>
                    <a:pt x="34156" y="34882"/>
                    <a:pt x="28220" y="31694"/>
                    <a:pt x="28220" y="24424"/>
                  </a:cubicBezTo>
                  <a:cubicBezTo>
                    <a:pt x="28220" y="14348"/>
                    <a:pt x="40797" y="4145"/>
                    <a:pt x="55494" y="4145"/>
                  </a:cubicBezTo>
                  <a:cubicBezTo>
                    <a:pt x="70756" y="4145"/>
                    <a:pt x="78104" y="11925"/>
                    <a:pt x="78104" y="24041"/>
                  </a:cubicBezTo>
                  <a:cubicBezTo>
                    <a:pt x="78104" y="25699"/>
                    <a:pt x="77539" y="28633"/>
                    <a:pt x="77539" y="29781"/>
                  </a:cubicBezTo>
                  <a:cubicBezTo>
                    <a:pt x="77539" y="31566"/>
                    <a:pt x="79235" y="31566"/>
                    <a:pt x="79941" y="31566"/>
                  </a:cubicBezTo>
                  <a:cubicBezTo>
                    <a:pt x="82061" y="31566"/>
                    <a:pt x="82202" y="30928"/>
                    <a:pt x="82767" y="28760"/>
                  </a:cubicBezTo>
                  <a:lnTo>
                    <a:pt x="90116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0" name="Freeform 2059">
              <a:extLst>
                <a:ext uri="{FF2B5EF4-FFF2-40B4-BE49-F238E27FC236}">
                  <a16:creationId xmlns:a16="http://schemas.microsoft.com/office/drawing/2014/main" id="{AA3E9644-29A8-41E9-F43C-76C386239ABD}"/>
                </a:ext>
              </a:extLst>
            </p:cNvPr>
            <p:cNvSpPr/>
            <p:nvPr>
              <p:custDataLst>
                <p:tags r:id="rId321"/>
              </p:custDataLst>
            </p:nvPr>
          </p:nvSpPr>
          <p:spPr>
            <a:xfrm>
              <a:off x="11763530" y="5133216"/>
              <a:ext cx="41485" cy="60671"/>
            </a:xfrm>
            <a:custGeom>
              <a:avLst/>
              <a:gdLst>
                <a:gd name="csX0" fmla="*/ 26126 w 41485"/>
                <a:gd name="csY0" fmla="*/ 2798 h 60671"/>
                <a:gd name="csX1" fmla="*/ 22492 w 41485"/>
                <a:gd name="csY1" fmla="*/ 65 h 60671"/>
                <a:gd name="csX2" fmla="*/ 2102 w 41485"/>
                <a:gd name="csY2" fmla="*/ 5896 h 60671"/>
                <a:gd name="csX3" fmla="*/ 386 w 41485"/>
                <a:gd name="csY3" fmla="*/ 5896 h 60671"/>
                <a:gd name="csX4" fmla="*/ 386 w 41485"/>
                <a:gd name="csY4" fmla="*/ 9904 h 60671"/>
                <a:gd name="csX5" fmla="*/ 2102 w 41485"/>
                <a:gd name="csY5" fmla="*/ 9904 h 60671"/>
                <a:gd name="csX6" fmla="*/ 16839 w 41485"/>
                <a:gd name="csY6" fmla="*/ 7353 h 60671"/>
                <a:gd name="csX7" fmla="*/ 16839 w 41485"/>
                <a:gd name="csY7" fmla="*/ 52902 h 60671"/>
                <a:gd name="csX8" fmla="*/ 6140 w 41485"/>
                <a:gd name="csY8" fmla="*/ 56728 h 60671"/>
                <a:gd name="csX9" fmla="*/ 1093 w 41485"/>
                <a:gd name="csY9" fmla="*/ 56728 h 60671"/>
                <a:gd name="csX10" fmla="*/ 1093 w 41485"/>
                <a:gd name="csY10" fmla="*/ 60737 h 60671"/>
                <a:gd name="csX11" fmla="*/ 21483 w 41485"/>
                <a:gd name="csY11" fmla="*/ 60372 h 60671"/>
                <a:gd name="csX12" fmla="*/ 41872 w 41485"/>
                <a:gd name="csY12" fmla="*/ 60737 h 60671"/>
                <a:gd name="csX13" fmla="*/ 41872 w 41485"/>
                <a:gd name="csY13" fmla="*/ 56728 h 60671"/>
                <a:gd name="csX14" fmla="*/ 36825 w 41485"/>
                <a:gd name="csY14" fmla="*/ 56728 h 60671"/>
                <a:gd name="csX15" fmla="*/ 26126 w 41485"/>
                <a:gd name="csY15" fmla="*/ 52902 h 60671"/>
                <a:gd name="csX16" fmla="*/ 26126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6126" y="2798"/>
                  </a:moveTo>
                  <a:cubicBezTo>
                    <a:pt x="26126" y="65"/>
                    <a:pt x="25823" y="65"/>
                    <a:pt x="22492" y="65"/>
                  </a:cubicBezTo>
                  <a:cubicBezTo>
                    <a:pt x="15325" y="5896"/>
                    <a:pt x="4121" y="5896"/>
                    <a:pt x="2102" y="5896"/>
                  </a:cubicBezTo>
                  <a:lnTo>
                    <a:pt x="386" y="5896"/>
                  </a:lnTo>
                  <a:lnTo>
                    <a:pt x="386" y="9904"/>
                  </a:lnTo>
                  <a:lnTo>
                    <a:pt x="2102" y="9904"/>
                  </a:lnTo>
                  <a:cubicBezTo>
                    <a:pt x="4424" y="9904"/>
                    <a:pt x="10985" y="9631"/>
                    <a:pt x="16839" y="7353"/>
                  </a:cubicBezTo>
                  <a:lnTo>
                    <a:pt x="16839" y="52902"/>
                  </a:lnTo>
                  <a:cubicBezTo>
                    <a:pt x="16839" y="55726"/>
                    <a:pt x="16839" y="56728"/>
                    <a:pt x="6140" y="56728"/>
                  </a:cubicBezTo>
                  <a:lnTo>
                    <a:pt x="1093" y="56728"/>
                  </a:lnTo>
                  <a:lnTo>
                    <a:pt x="1093" y="60737"/>
                  </a:lnTo>
                  <a:cubicBezTo>
                    <a:pt x="6645" y="60372"/>
                    <a:pt x="15628" y="60372"/>
                    <a:pt x="21483" y="60372"/>
                  </a:cubicBezTo>
                  <a:cubicBezTo>
                    <a:pt x="27337" y="60372"/>
                    <a:pt x="36320" y="60372"/>
                    <a:pt x="41872" y="60737"/>
                  </a:cubicBezTo>
                  <a:lnTo>
                    <a:pt x="41872" y="56728"/>
                  </a:lnTo>
                  <a:lnTo>
                    <a:pt x="36825" y="56728"/>
                  </a:lnTo>
                  <a:cubicBezTo>
                    <a:pt x="26126" y="56728"/>
                    <a:pt x="26126" y="55726"/>
                    <a:pt x="26126" y="52902"/>
                  </a:cubicBezTo>
                  <a:lnTo>
                    <a:pt x="26126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1" name="Freeform 2060">
              <a:extLst>
                <a:ext uri="{FF2B5EF4-FFF2-40B4-BE49-F238E27FC236}">
                  <a16:creationId xmlns:a16="http://schemas.microsoft.com/office/drawing/2014/main" id="{5A4288A5-FD90-AD53-5449-2E04A8FF75C2}"/>
                </a:ext>
              </a:extLst>
            </p:cNvPr>
            <p:cNvSpPr/>
            <p:nvPr>
              <p:custDataLst>
                <p:tags r:id="rId322"/>
              </p:custDataLst>
            </p:nvPr>
          </p:nvSpPr>
          <p:spPr>
            <a:xfrm>
              <a:off x="11855340" y="5129026"/>
              <a:ext cx="23619" cy="54476"/>
            </a:xfrm>
            <a:custGeom>
              <a:avLst/>
              <a:gdLst>
                <a:gd name="csX0" fmla="*/ 24010 w 23619"/>
                <a:gd name="csY0" fmla="*/ 19193 h 54476"/>
                <a:gd name="csX1" fmla="*/ 11090 w 23619"/>
                <a:gd name="csY1" fmla="*/ 63 h 54476"/>
                <a:gd name="csX2" fmla="*/ 391 w 23619"/>
                <a:gd name="csY2" fmla="*/ 9719 h 54476"/>
                <a:gd name="csX3" fmla="*/ 11090 w 23619"/>
                <a:gd name="csY3" fmla="*/ 19376 h 54476"/>
                <a:gd name="csX4" fmla="*/ 18156 w 23619"/>
                <a:gd name="csY4" fmla="*/ 17007 h 54476"/>
                <a:gd name="csX5" fmla="*/ 19165 w 23619"/>
                <a:gd name="csY5" fmla="*/ 16460 h 54476"/>
                <a:gd name="csX6" fmla="*/ 19569 w 23619"/>
                <a:gd name="csY6" fmla="*/ 19193 h 54476"/>
                <a:gd name="csX7" fmla="*/ 5841 w 23619"/>
                <a:gd name="csY7" fmla="*/ 49620 h 54476"/>
                <a:gd name="csX8" fmla="*/ 3621 w 23619"/>
                <a:gd name="csY8" fmla="*/ 52535 h 54476"/>
                <a:gd name="csX9" fmla="*/ 5640 w 23619"/>
                <a:gd name="csY9" fmla="*/ 54540 h 54476"/>
                <a:gd name="csX10" fmla="*/ 24010 w 23619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19" h="54476">
                  <a:moveTo>
                    <a:pt x="24010" y="19193"/>
                  </a:moveTo>
                  <a:cubicBezTo>
                    <a:pt x="24010" y="7168"/>
                    <a:pt x="18963" y="63"/>
                    <a:pt x="11090" y="63"/>
                  </a:cubicBezTo>
                  <a:cubicBezTo>
                    <a:pt x="4428" y="63"/>
                    <a:pt x="391" y="4618"/>
                    <a:pt x="391" y="9719"/>
                  </a:cubicBezTo>
                  <a:cubicBezTo>
                    <a:pt x="391" y="14639"/>
                    <a:pt x="4428" y="19376"/>
                    <a:pt x="11090" y="19376"/>
                  </a:cubicBezTo>
                  <a:cubicBezTo>
                    <a:pt x="13513" y="19376"/>
                    <a:pt x="16137" y="18647"/>
                    <a:pt x="18156" y="17007"/>
                  </a:cubicBezTo>
                  <a:cubicBezTo>
                    <a:pt x="18762" y="16643"/>
                    <a:pt x="18963" y="16460"/>
                    <a:pt x="19165" y="16460"/>
                  </a:cubicBezTo>
                  <a:cubicBezTo>
                    <a:pt x="19367" y="16460"/>
                    <a:pt x="19569" y="16643"/>
                    <a:pt x="19569" y="19193"/>
                  </a:cubicBezTo>
                  <a:cubicBezTo>
                    <a:pt x="19569" y="32676"/>
                    <a:pt x="12503" y="43608"/>
                    <a:pt x="5841" y="49620"/>
                  </a:cubicBezTo>
                  <a:cubicBezTo>
                    <a:pt x="3621" y="51624"/>
                    <a:pt x="3621" y="51989"/>
                    <a:pt x="3621" y="52535"/>
                  </a:cubicBezTo>
                  <a:cubicBezTo>
                    <a:pt x="3621" y="53811"/>
                    <a:pt x="4630" y="54540"/>
                    <a:pt x="5640" y="54540"/>
                  </a:cubicBezTo>
                  <a:cubicBezTo>
                    <a:pt x="7860" y="54540"/>
                    <a:pt x="24010" y="40510"/>
                    <a:pt x="24010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2" name="Freeform 2061">
              <a:extLst>
                <a:ext uri="{FF2B5EF4-FFF2-40B4-BE49-F238E27FC236}">
                  <a16:creationId xmlns:a16="http://schemas.microsoft.com/office/drawing/2014/main" id="{72A7DD39-D691-917D-E21C-065DABB725B8}"/>
                </a:ext>
              </a:extLst>
            </p:cNvPr>
            <p:cNvSpPr/>
            <p:nvPr>
              <p:custDataLst>
                <p:tags r:id="rId323"/>
              </p:custDataLst>
            </p:nvPr>
          </p:nvSpPr>
          <p:spPr>
            <a:xfrm>
              <a:off x="11933152" y="5023899"/>
              <a:ext cx="166346" cy="124440"/>
            </a:xfrm>
            <a:custGeom>
              <a:avLst/>
              <a:gdLst>
                <a:gd name="csX0" fmla="*/ 92855 w 166346"/>
                <a:gd name="csY0" fmla="*/ 49620 h 124440"/>
                <a:gd name="csX1" fmla="*/ 75897 w 166346"/>
                <a:gd name="csY1" fmla="*/ 13363 h 124440"/>
                <a:gd name="csX2" fmla="*/ 74888 w 166346"/>
                <a:gd name="csY2" fmla="*/ 10995 h 124440"/>
                <a:gd name="csX3" fmla="*/ 86799 w 166346"/>
                <a:gd name="csY3" fmla="*/ 5711 h 124440"/>
                <a:gd name="csX4" fmla="*/ 90836 w 166346"/>
                <a:gd name="csY4" fmla="*/ 2249 h 124440"/>
                <a:gd name="csX5" fmla="*/ 87808 w 166346"/>
                <a:gd name="csY5" fmla="*/ 63 h 124440"/>
                <a:gd name="csX6" fmla="*/ 62371 w 166346"/>
                <a:gd name="csY6" fmla="*/ 609 h 124440"/>
                <a:gd name="csX7" fmla="*/ 39761 w 166346"/>
                <a:gd name="csY7" fmla="*/ 63 h 124440"/>
                <a:gd name="csX8" fmla="*/ 36127 w 166346"/>
                <a:gd name="csY8" fmla="*/ 3707 h 124440"/>
                <a:gd name="csX9" fmla="*/ 40771 w 166346"/>
                <a:gd name="csY9" fmla="*/ 5711 h 124440"/>
                <a:gd name="csX10" fmla="*/ 55911 w 166346"/>
                <a:gd name="csY10" fmla="*/ 11541 h 124440"/>
                <a:gd name="csX11" fmla="*/ 79733 w 166346"/>
                <a:gd name="csY11" fmla="*/ 62374 h 124440"/>
                <a:gd name="csX12" fmla="*/ 37137 w 166346"/>
                <a:gd name="csY12" fmla="*/ 103733 h 124440"/>
                <a:gd name="csX13" fmla="*/ 34512 w 166346"/>
                <a:gd name="csY13" fmla="*/ 105737 h 124440"/>
                <a:gd name="csX14" fmla="*/ 4837 w 166346"/>
                <a:gd name="csY14" fmla="*/ 118855 h 124440"/>
                <a:gd name="csX15" fmla="*/ 395 w 166346"/>
                <a:gd name="csY15" fmla="*/ 122499 h 124440"/>
                <a:gd name="csX16" fmla="*/ 3020 w 166346"/>
                <a:gd name="csY16" fmla="*/ 124503 h 124440"/>
                <a:gd name="csX17" fmla="*/ 21996 w 166346"/>
                <a:gd name="csY17" fmla="*/ 123957 h 124440"/>
                <a:gd name="csX18" fmla="*/ 44606 w 166346"/>
                <a:gd name="csY18" fmla="*/ 124503 h 124440"/>
                <a:gd name="csX19" fmla="*/ 48240 w 166346"/>
                <a:gd name="csY19" fmla="*/ 120859 h 124440"/>
                <a:gd name="csX20" fmla="*/ 45818 w 166346"/>
                <a:gd name="csY20" fmla="*/ 118855 h 124440"/>
                <a:gd name="csX21" fmla="*/ 37742 w 166346"/>
                <a:gd name="csY21" fmla="*/ 113207 h 124440"/>
                <a:gd name="csX22" fmla="*/ 43193 w 166346"/>
                <a:gd name="csY22" fmla="*/ 105008 h 124440"/>
                <a:gd name="csX23" fmla="*/ 63785 w 166346"/>
                <a:gd name="csY23" fmla="*/ 85331 h 124440"/>
                <a:gd name="csX24" fmla="*/ 81954 w 166346"/>
                <a:gd name="csY24" fmla="*/ 67476 h 124440"/>
                <a:gd name="csX25" fmla="*/ 102343 w 166346"/>
                <a:gd name="csY25" fmla="*/ 111021 h 124440"/>
                <a:gd name="csX26" fmla="*/ 103352 w 166346"/>
                <a:gd name="csY26" fmla="*/ 113571 h 124440"/>
                <a:gd name="csX27" fmla="*/ 91644 w 166346"/>
                <a:gd name="csY27" fmla="*/ 118855 h 124440"/>
                <a:gd name="csX28" fmla="*/ 87606 w 166346"/>
                <a:gd name="csY28" fmla="*/ 122317 h 124440"/>
                <a:gd name="csX29" fmla="*/ 90634 w 166346"/>
                <a:gd name="csY29" fmla="*/ 124503 h 124440"/>
                <a:gd name="csX30" fmla="*/ 116071 w 166346"/>
                <a:gd name="csY30" fmla="*/ 123957 h 124440"/>
                <a:gd name="csX31" fmla="*/ 138479 w 166346"/>
                <a:gd name="csY31" fmla="*/ 124503 h 124440"/>
                <a:gd name="csX32" fmla="*/ 142315 w 166346"/>
                <a:gd name="csY32" fmla="*/ 121041 h 124440"/>
                <a:gd name="csX33" fmla="*/ 138681 w 166346"/>
                <a:gd name="csY33" fmla="*/ 118855 h 124440"/>
                <a:gd name="csX34" fmla="*/ 121320 w 166346"/>
                <a:gd name="csY34" fmla="*/ 110838 h 124440"/>
                <a:gd name="csX35" fmla="*/ 95277 w 166346"/>
                <a:gd name="csY35" fmla="*/ 54540 h 124440"/>
                <a:gd name="csX36" fmla="*/ 136662 w 166346"/>
                <a:gd name="csY36" fmla="*/ 15003 h 124440"/>
                <a:gd name="csX37" fmla="*/ 162301 w 166346"/>
                <a:gd name="csY37" fmla="*/ 5711 h 124440"/>
                <a:gd name="csX38" fmla="*/ 166742 w 166346"/>
                <a:gd name="csY38" fmla="*/ 2067 h 124440"/>
                <a:gd name="csX39" fmla="*/ 164117 w 166346"/>
                <a:gd name="csY39" fmla="*/ 63 h 124440"/>
                <a:gd name="csX40" fmla="*/ 145141 w 166346"/>
                <a:gd name="csY40" fmla="*/ 609 h 124440"/>
                <a:gd name="csX41" fmla="*/ 122733 w 166346"/>
                <a:gd name="csY41" fmla="*/ 63 h 124440"/>
                <a:gd name="csX42" fmla="*/ 118897 w 166346"/>
                <a:gd name="csY42" fmla="*/ 3707 h 124440"/>
                <a:gd name="csX43" fmla="*/ 121320 w 166346"/>
                <a:gd name="csY43" fmla="*/ 5711 h 124440"/>
                <a:gd name="csX44" fmla="*/ 129395 w 166346"/>
                <a:gd name="csY44" fmla="*/ 11359 h 124440"/>
                <a:gd name="csX45" fmla="*/ 125559 w 166346"/>
                <a:gd name="csY45" fmla="*/ 17918 h 124440"/>
                <a:gd name="csX46" fmla="*/ 9285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855" y="49620"/>
                  </a:moveTo>
                  <a:lnTo>
                    <a:pt x="75897" y="13363"/>
                  </a:lnTo>
                  <a:cubicBezTo>
                    <a:pt x="75292" y="11906"/>
                    <a:pt x="74888" y="11177"/>
                    <a:pt x="74888" y="10995"/>
                  </a:cubicBezTo>
                  <a:cubicBezTo>
                    <a:pt x="74888" y="9901"/>
                    <a:pt x="78320" y="6440"/>
                    <a:pt x="86799" y="5711"/>
                  </a:cubicBezTo>
                  <a:cubicBezTo>
                    <a:pt x="88817" y="5529"/>
                    <a:pt x="90836" y="5346"/>
                    <a:pt x="90836" y="2249"/>
                  </a:cubicBezTo>
                  <a:cubicBezTo>
                    <a:pt x="90836" y="63"/>
                    <a:pt x="88414" y="63"/>
                    <a:pt x="87808" y="63"/>
                  </a:cubicBezTo>
                  <a:cubicBezTo>
                    <a:pt x="79531" y="63"/>
                    <a:pt x="70850" y="609"/>
                    <a:pt x="62371" y="609"/>
                  </a:cubicBezTo>
                  <a:cubicBezTo>
                    <a:pt x="57325" y="609"/>
                    <a:pt x="44808" y="63"/>
                    <a:pt x="39761" y="63"/>
                  </a:cubicBezTo>
                  <a:cubicBezTo>
                    <a:pt x="38550" y="63"/>
                    <a:pt x="36127" y="63"/>
                    <a:pt x="36127" y="3707"/>
                  </a:cubicBezTo>
                  <a:cubicBezTo>
                    <a:pt x="36127" y="5711"/>
                    <a:pt x="38146" y="5711"/>
                    <a:pt x="40771" y="5711"/>
                  </a:cubicBezTo>
                  <a:cubicBezTo>
                    <a:pt x="52883" y="5711"/>
                    <a:pt x="54094" y="7533"/>
                    <a:pt x="55911" y="11541"/>
                  </a:cubicBezTo>
                  <a:lnTo>
                    <a:pt x="79733" y="62374"/>
                  </a:lnTo>
                  <a:lnTo>
                    <a:pt x="37137" y="103733"/>
                  </a:lnTo>
                  <a:lnTo>
                    <a:pt x="34512" y="105737"/>
                  </a:lnTo>
                  <a:cubicBezTo>
                    <a:pt x="24620" y="115393"/>
                    <a:pt x="15132" y="118308"/>
                    <a:pt x="4837" y="118855"/>
                  </a:cubicBezTo>
                  <a:cubicBezTo>
                    <a:pt x="2212" y="119037"/>
                    <a:pt x="395" y="119037"/>
                    <a:pt x="395" y="122499"/>
                  </a:cubicBezTo>
                  <a:cubicBezTo>
                    <a:pt x="395" y="122681"/>
                    <a:pt x="395" y="124503"/>
                    <a:pt x="3020" y="124503"/>
                  </a:cubicBezTo>
                  <a:cubicBezTo>
                    <a:pt x="9076" y="124503"/>
                    <a:pt x="15738" y="123957"/>
                    <a:pt x="21996" y="123957"/>
                  </a:cubicBezTo>
                  <a:cubicBezTo>
                    <a:pt x="29465" y="123957"/>
                    <a:pt x="37339" y="124503"/>
                    <a:pt x="44606" y="124503"/>
                  </a:cubicBezTo>
                  <a:cubicBezTo>
                    <a:pt x="45818" y="124503"/>
                    <a:pt x="48240" y="124503"/>
                    <a:pt x="48240" y="120859"/>
                  </a:cubicBezTo>
                  <a:cubicBezTo>
                    <a:pt x="48240" y="119037"/>
                    <a:pt x="46221" y="118855"/>
                    <a:pt x="45818" y="118855"/>
                  </a:cubicBezTo>
                  <a:cubicBezTo>
                    <a:pt x="44001" y="118673"/>
                    <a:pt x="37742" y="118308"/>
                    <a:pt x="37742" y="113207"/>
                  </a:cubicBezTo>
                  <a:cubicBezTo>
                    <a:pt x="37742" y="110292"/>
                    <a:pt x="40771" y="107377"/>
                    <a:pt x="43193" y="105008"/>
                  </a:cubicBezTo>
                  <a:lnTo>
                    <a:pt x="63785" y="85331"/>
                  </a:lnTo>
                  <a:lnTo>
                    <a:pt x="81954" y="67476"/>
                  </a:lnTo>
                  <a:lnTo>
                    <a:pt x="102343" y="111021"/>
                  </a:lnTo>
                  <a:cubicBezTo>
                    <a:pt x="103151" y="113025"/>
                    <a:pt x="103352" y="113207"/>
                    <a:pt x="103352" y="113571"/>
                  </a:cubicBezTo>
                  <a:cubicBezTo>
                    <a:pt x="103352" y="115029"/>
                    <a:pt x="99517" y="118126"/>
                    <a:pt x="91644" y="118855"/>
                  </a:cubicBezTo>
                  <a:cubicBezTo>
                    <a:pt x="89423" y="119037"/>
                    <a:pt x="87606" y="119219"/>
                    <a:pt x="87606" y="122317"/>
                  </a:cubicBezTo>
                  <a:cubicBezTo>
                    <a:pt x="87606" y="124503"/>
                    <a:pt x="89827" y="124503"/>
                    <a:pt x="90634" y="124503"/>
                  </a:cubicBezTo>
                  <a:cubicBezTo>
                    <a:pt x="96287" y="124503"/>
                    <a:pt x="110418" y="123957"/>
                    <a:pt x="116071" y="123957"/>
                  </a:cubicBezTo>
                  <a:cubicBezTo>
                    <a:pt x="121118" y="123957"/>
                    <a:pt x="133432" y="124503"/>
                    <a:pt x="138479" y="124503"/>
                  </a:cubicBezTo>
                  <a:cubicBezTo>
                    <a:pt x="139892" y="124503"/>
                    <a:pt x="142315" y="124503"/>
                    <a:pt x="142315" y="121041"/>
                  </a:cubicBezTo>
                  <a:cubicBezTo>
                    <a:pt x="142315" y="118855"/>
                    <a:pt x="140296" y="118855"/>
                    <a:pt x="138681" y="118855"/>
                  </a:cubicBezTo>
                  <a:cubicBezTo>
                    <a:pt x="125155" y="118673"/>
                    <a:pt x="124751" y="118126"/>
                    <a:pt x="121320" y="110838"/>
                  </a:cubicBezTo>
                  <a:cubicBezTo>
                    <a:pt x="113446" y="93894"/>
                    <a:pt x="99921" y="65471"/>
                    <a:pt x="95277" y="54540"/>
                  </a:cubicBezTo>
                  <a:cubicBezTo>
                    <a:pt x="109005" y="41786"/>
                    <a:pt x="130202" y="20104"/>
                    <a:pt x="136662" y="15003"/>
                  </a:cubicBezTo>
                  <a:cubicBezTo>
                    <a:pt x="142517" y="10630"/>
                    <a:pt x="150188" y="6257"/>
                    <a:pt x="162301" y="5711"/>
                  </a:cubicBezTo>
                  <a:cubicBezTo>
                    <a:pt x="164925" y="5529"/>
                    <a:pt x="166742" y="5529"/>
                    <a:pt x="166742" y="2067"/>
                  </a:cubicBezTo>
                  <a:cubicBezTo>
                    <a:pt x="166742" y="1885"/>
                    <a:pt x="166742" y="63"/>
                    <a:pt x="164117" y="63"/>
                  </a:cubicBezTo>
                  <a:cubicBezTo>
                    <a:pt x="158061" y="63"/>
                    <a:pt x="151399" y="609"/>
                    <a:pt x="145141" y="609"/>
                  </a:cubicBezTo>
                  <a:cubicBezTo>
                    <a:pt x="137672" y="609"/>
                    <a:pt x="130000" y="63"/>
                    <a:pt x="122733" y="63"/>
                  </a:cubicBezTo>
                  <a:cubicBezTo>
                    <a:pt x="121521" y="63"/>
                    <a:pt x="118897" y="63"/>
                    <a:pt x="118897" y="3707"/>
                  </a:cubicBezTo>
                  <a:cubicBezTo>
                    <a:pt x="118897" y="4982"/>
                    <a:pt x="119906" y="5529"/>
                    <a:pt x="121320" y="5711"/>
                  </a:cubicBezTo>
                  <a:cubicBezTo>
                    <a:pt x="123136" y="5893"/>
                    <a:pt x="129395" y="6257"/>
                    <a:pt x="129395" y="11359"/>
                  </a:cubicBezTo>
                  <a:cubicBezTo>
                    <a:pt x="129395" y="13910"/>
                    <a:pt x="127174" y="16278"/>
                    <a:pt x="125559" y="17918"/>
                  </a:cubicBezTo>
                  <a:lnTo>
                    <a:pt x="9285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3" name="Freeform 2062">
              <a:extLst>
                <a:ext uri="{FF2B5EF4-FFF2-40B4-BE49-F238E27FC236}">
                  <a16:creationId xmlns:a16="http://schemas.microsoft.com/office/drawing/2014/main" id="{C9AEEE13-41FA-2340-9F9C-3C59A7D3C030}"/>
                </a:ext>
              </a:extLst>
            </p:cNvPr>
            <p:cNvSpPr/>
            <p:nvPr>
              <p:custDataLst>
                <p:tags r:id="rId324"/>
              </p:custDataLst>
            </p:nvPr>
          </p:nvSpPr>
          <p:spPr>
            <a:xfrm>
              <a:off x="12105549" y="5086009"/>
              <a:ext cx="89734" cy="92209"/>
            </a:xfrm>
            <a:custGeom>
              <a:avLst/>
              <a:gdLst>
                <a:gd name="csX0" fmla="*/ 90138 w 89734"/>
                <a:gd name="csY0" fmla="*/ 1722 h 92209"/>
                <a:gd name="csX1" fmla="*/ 88301 w 89734"/>
                <a:gd name="csY1" fmla="*/ 64 h 92209"/>
                <a:gd name="csX2" fmla="*/ 85474 w 89734"/>
                <a:gd name="csY2" fmla="*/ 1850 h 92209"/>
                <a:gd name="csX3" fmla="*/ 78550 w 89734"/>
                <a:gd name="csY3" fmla="*/ 9119 h 92209"/>
                <a:gd name="csX4" fmla="*/ 55657 w 89734"/>
                <a:gd name="csY4" fmla="*/ 64 h 92209"/>
                <a:gd name="csX5" fmla="*/ 18068 w 89734"/>
                <a:gd name="csY5" fmla="*/ 29270 h 92209"/>
                <a:gd name="csX6" fmla="*/ 22731 w 89734"/>
                <a:gd name="csY6" fmla="*/ 41004 h 92209"/>
                <a:gd name="csX7" fmla="*/ 42374 w 89734"/>
                <a:gd name="csY7" fmla="*/ 49294 h 92209"/>
                <a:gd name="csX8" fmla="*/ 54385 w 89734"/>
                <a:gd name="csY8" fmla="*/ 51845 h 92209"/>
                <a:gd name="csX9" fmla="*/ 67528 w 89734"/>
                <a:gd name="csY9" fmla="*/ 65236 h 92209"/>
                <a:gd name="csX10" fmla="*/ 39406 w 89734"/>
                <a:gd name="csY10" fmla="*/ 87683 h 92209"/>
                <a:gd name="csX11" fmla="*/ 11991 w 89734"/>
                <a:gd name="csY11" fmla="*/ 69572 h 92209"/>
                <a:gd name="csX12" fmla="*/ 12839 w 89734"/>
                <a:gd name="csY12" fmla="*/ 63195 h 92209"/>
                <a:gd name="csX13" fmla="*/ 12980 w 89734"/>
                <a:gd name="csY13" fmla="*/ 62430 h 92209"/>
                <a:gd name="csX14" fmla="*/ 10719 w 89734"/>
                <a:gd name="csY14" fmla="*/ 60772 h 92209"/>
                <a:gd name="csX15" fmla="*/ 8034 w 89734"/>
                <a:gd name="csY15" fmla="*/ 63323 h 92209"/>
                <a:gd name="csX16" fmla="*/ 827 w 89734"/>
                <a:gd name="csY16" fmla="*/ 88831 h 92209"/>
                <a:gd name="csX17" fmla="*/ 403 w 89734"/>
                <a:gd name="csY17" fmla="*/ 90744 h 92209"/>
                <a:gd name="csX18" fmla="*/ 2382 w 89734"/>
                <a:gd name="csY18" fmla="*/ 92274 h 92209"/>
                <a:gd name="csX19" fmla="*/ 5208 w 89734"/>
                <a:gd name="csY19" fmla="*/ 90489 h 92209"/>
                <a:gd name="csX20" fmla="*/ 11991 w 89734"/>
                <a:gd name="csY20" fmla="*/ 83346 h 92209"/>
                <a:gd name="csX21" fmla="*/ 38982 w 89734"/>
                <a:gd name="csY21" fmla="*/ 92274 h 92209"/>
                <a:gd name="csX22" fmla="*/ 77561 w 89734"/>
                <a:gd name="csY22" fmla="*/ 60645 h 92209"/>
                <a:gd name="csX23" fmla="*/ 71908 w 89734"/>
                <a:gd name="csY23" fmla="*/ 46998 h 92209"/>
                <a:gd name="csX24" fmla="*/ 46613 w 89734"/>
                <a:gd name="csY24" fmla="*/ 38071 h 92209"/>
                <a:gd name="csX25" fmla="*/ 37710 w 89734"/>
                <a:gd name="csY25" fmla="*/ 36030 h 92209"/>
                <a:gd name="csX26" fmla="*/ 28242 w 89734"/>
                <a:gd name="csY26" fmla="*/ 24424 h 92209"/>
                <a:gd name="csX27" fmla="*/ 55516 w 89734"/>
                <a:gd name="csY27" fmla="*/ 4145 h 92209"/>
                <a:gd name="csX28" fmla="*/ 78126 w 89734"/>
                <a:gd name="csY28" fmla="*/ 24041 h 92209"/>
                <a:gd name="csX29" fmla="*/ 77561 w 89734"/>
                <a:gd name="csY29" fmla="*/ 29781 h 92209"/>
                <a:gd name="csX30" fmla="*/ 79963 w 89734"/>
                <a:gd name="csY30" fmla="*/ 31566 h 92209"/>
                <a:gd name="csX31" fmla="*/ 82789 w 89734"/>
                <a:gd name="csY31" fmla="*/ 28760 h 92209"/>
                <a:gd name="csX32" fmla="*/ 90138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138" y="1722"/>
                  </a:moveTo>
                  <a:cubicBezTo>
                    <a:pt x="90138" y="1085"/>
                    <a:pt x="89714" y="64"/>
                    <a:pt x="88301" y="64"/>
                  </a:cubicBezTo>
                  <a:cubicBezTo>
                    <a:pt x="87453" y="64"/>
                    <a:pt x="87311" y="192"/>
                    <a:pt x="85474" y="1850"/>
                  </a:cubicBezTo>
                  <a:lnTo>
                    <a:pt x="78550" y="9119"/>
                  </a:lnTo>
                  <a:cubicBezTo>
                    <a:pt x="73180" y="2360"/>
                    <a:pt x="64277" y="64"/>
                    <a:pt x="55657" y="64"/>
                  </a:cubicBezTo>
                  <a:cubicBezTo>
                    <a:pt x="35732" y="64"/>
                    <a:pt x="18068" y="14604"/>
                    <a:pt x="18068" y="29270"/>
                  </a:cubicBezTo>
                  <a:cubicBezTo>
                    <a:pt x="18068" y="31183"/>
                    <a:pt x="18492" y="36285"/>
                    <a:pt x="22731" y="41004"/>
                  </a:cubicBezTo>
                  <a:cubicBezTo>
                    <a:pt x="27536" y="46105"/>
                    <a:pt x="32764" y="47253"/>
                    <a:pt x="42374" y="49294"/>
                  </a:cubicBezTo>
                  <a:cubicBezTo>
                    <a:pt x="45200" y="49932"/>
                    <a:pt x="52266" y="51334"/>
                    <a:pt x="54385" y="51845"/>
                  </a:cubicBezTo>
                  <a:cubicBezTo>
                    <a:pt x="58907" y="52865"/>
                    <a:pt x="67528" y="55671"/>
                    <a:pt x="67528" y="65236"/>
                  </a:cubicBezTo>
                  <a:cubicBezTo>
                    <a:pt x="67528" y="75567"/>
                    <a:pt x="55516" y="87683"/>
                    <a:pt x="39406" y="87683"/>
                  </a:cubicBezTo>
                  <a:cubicBezTo>
                    <a:pt x="26970" y="87683"/>
                    <a:pt x="11991" y="83729"/>
                    <a:pt x="11991" y="69572"/>
                  </a:cubicBezTo>
                  <a:cubicBezTo>
                    <a:pt x="11991" y="68297"/>
                    <a:pt x="12274" y="65491"/>
                    <a:pt x="12839" y="63195"/>
                  </a:cubicBezTo>
                  <a:cubicBezTo>
                    <a:pt x="12980" y="62685"/>
                    <a:pt x="12980" y="62558"/>
                    <a:pt x="12980" y="62430"/>
                  </a:cubicBezTo>
                  <a:cubicBezTo>
                    <a:pt x="12980" y="60772"/>
                    <a:pt x="11285" y="60772"/>
                    <a:pt x="10719" y="60772"/>
                  </a:cubicBezTo>
                  <a:cubicBezTo>
                    <a:pt x="8741" y="60772"/>
                    <a:pt x="8600" y="61027"/>
                    <a:pt x="8034" y="63323"/>
                  </a:cubicBezTo>
                  <a:lnTo>
                    <a:pt x="827" y="88831"/>
                  </a:lnTo>
                  <a:cubicBezTo>
                    <a:pt x="686" y="89341"/>
                    <a:pt x="403" y="90106"/>
                    <a:pt x="403" y="90744"/>
                  </a:cubicBezTo>
                  <a:cubicBezTo>
                    <a:pt x="403" y="91509"/>
                    <a:pt x="969" y="92274"/>
                    <a:pt x="2382" y="92274"/>
                  </a:cubicBezTo>
                  <a:cubicBezTo>
                    <a:pt x="3230" y="92274"/>
                    <a:pt x="3371" y="92147"/>
                    <a:pt x="5208" y="90489"/>
                  </a:cubicBezTo>
                  <a:cubicBezTo>
                    <a:pt x="6763" y="88958"/>
                    <a:pt x="10437" y="84877"/>
                    <a:pt x="11991" y="83346"/>
                  </a:cubicBezTo>
                  <a:cubicBezTo>
                    <a:pt x="19481" y="90744"/>
                    <a:pt x="30503" y="92274"/>
                    <a:pt x="38982" y="92274"/>
                  </a:cubicBezTo>
                  <a:cubicBezTo>
                    <a:pt x="60321" y="92274"/>
                    <a:pt x="77561" y="75694"/>
                    <a:pt x="77561" y="60645"/>
                  </a:cubicBezTo>
                  <a:cubicBezTo>
                    <a:pt x="77561" y="55033"/>
                    <a:pt x="75017" y="49932"/>
                    <a:pt x="71908" y="46998"/>
                  </a:cubicBezTo>
                  <a:cubicBezTo>
                    <a:pt x="66962" y="42407"/>
                    <a:pt x="64843" y="41897"/>
                    <a:pt x="46613" y="38071"/>
                  </a:cubicBezTo>
                  <a:cubicBezTo>
                    <a:pt x="43646" y="37433"/>
                    <a:pt x="38982" y="36413"/>
                    <a:pt x="37710" y="36030"/>
                  </a:cubicBezTo>
                  <a:cubicBezTo>
                    <a:pt x="34177" y="34882"/>
                    <a:pt x="28242" y="31694"/>
                    <a:pt x="28242" y="24424"/>
                  </a:cubicBezTo>
                  <a:cubicBezTo>
                    <a:pt x="28242" y="14348"/>
                    <a:pt x="40819" y="4145"/>
                    <a:pt x="55516" y="4145"/>
                  </a:cubicBezTo>
                  <a:cubicBezTo>
                    <a:pt x="70778" y="4145"/>
                    <a:pt x="78126" y="11925"/>
                    <a:pt x="78126" y="24041"/>
                  </a:cubicBezTo>
                  <a:cubicBezTo>
                    <a:pt x="78126" y="25699"/>
                    <a:pt x="77561" y="28633"/>
                    <a:pt x="77561" y="29781"/>
                  </a:cubicBezTo>
                  <a:cubicBezTo>
                    <a:pt x="77561" y="31566"/>
                    <a:pt x="79257" y="31566"/>
                    <a:pt x="79963" y="31566"/>
                  </a:cubicBezTo>
                  <a:cubicBezTo>
                    <a:pt x="82083" y="31566"/>
                    <a:pt x="82224" y="30928"/>
                    <a:pt x="82789" y="28760"/>
                  </a:cubicBezTo>
                  <a:lnTo>
                    <a:pt x="90138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4" name="Freeform 2063">
              <a:extLst>
                <a:ext uri="{FF2B5EF4-FFF2-40B4-BE49-F238E27FC236}">
                  <a16:creationId xmlns:a16="http://schemas.microsoft.com/office/drawing/2014/main" id="{345805A6-5586-ED33-1CBC-414B38A1E9B1}"/>
                </a:ext>
              </a:extLst>
            </p:cNvPr>
            <p:cNvSpPr/>
            <p:nvPr>
              <p:custDataLst>
                <p:tags r:id="rId325"/>
              </p:custDataLst>
            </p:nvPr>
          </p:nvSpPr>
          <p:spPr>
            <a:xfrm>
              <a:off x="12203267" y="5133216"/>
              <a:ext cx="50267" cy="60671"/>
            </a:xfrm>
            <a:custGeom>
              <a:avLst/>
              <a:gdLst>
                <a:gd name="csX0" fmla="*/ 50676 w 50267"/>
                <a:gd name="csY0" fmla="*/ 43155 h 60671"/>
                <a:gd name="csX1" fmla="*/ 46436 w 50267"/>
                <a:gd name="csY1" fmla="*/ 43155 h 60671"/>
                <a:gd name="csX2" fmla="*/ 43509 w 50267"/>
                <a:gd name="csY2" fmla="*/ 51445 h 60671"/>
                <a:gd name="csX3" fmla="*/ 32709 w 50267"/>
                <a:gd name="csY3" fmla="*/ 51991 h 60671"/>
                <a:gd name="csX4" fmla="*/ 12925 w 50267"/>
                <a:gd name="csY4" fmla="*/ 51991 h 60671"/>
                <a:gd name="csX5" fmla="*/ 33112 w 50267"/>
                <a:gd name="csY5" fmla="*/ 38782 h 60671"/>
                <a:gd name="csX6" fmla="*/ 50676 w 50267"/>
                <a:gd name="csY6" fmla="*/ 18194 h 60671"/>
                <a:gd name="csX7" fmla="*/ 24028 w 50267"/>
                <a:gd name="csY7" fmla="*/ 65 h 60671"/>
                <a:gd name="csX8" fmla="*/ 408 w 50267"/>
                <a:gd name="csY8" fmla="*/ 16099 h 60671"/>
                <a:gd name="csX9" fmla="*/ 6263 w 50267"/>
                <a:gd name="csY9" fmla="*/ 21656 h 60671"/>
                <a:gd name="csX10" fmla="*/ 12218 w 50267"/>
                <a:gd name="csY10" fmla="*/ 16281 h 60671"/>
                <a:gd name="csX11" fmla="*/ 6465 w 50267"/>
                <a:gd name="csY11" fmla="*/ 10906 h 60671"/>
                <a:gd name="csX12" fmla="*/ 21908 w 50267"/>
                <a:gd name="csY12" fmla="*/ 4074 h 60671"/>
                <a:gd name="csX13" fmla="*/ 39875 w 50267"/>
                <a:gd name="csY13" fmla="*/ 18285 h 60671"/>
                <a:gd name="csX14" fmla="*/ 26249 w 50267"/>
                <a:gd name="csY14" fmla="*/ 37689 h 60671"/>
                <a:gd name="csX15" fmla="*/ 1620 w 50267"/>
                <a:gd name="csY15" fmla="*/ 56546 h 60671"/>
                <a:gd name="csX16" fmla="*/ 408 w 50267"/>
                <a:gd name="csY16" fmla="*/ 58004 h 60671"/>
                <a:gd name="csX17" fmla="*/ 408 w 50267"/>
                <a:gd name="csY17" fmla="*/ 60737 h 60671"/>
                <a:gd name="csX18" fmla="*/ 47345 w 50267"/>
                <a:gd name="csY18" fmla="*/ 60737 h 60671"/>
                <a:gd name="csX19" fmla="*/ 50676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676" y="43155"/>
                  </a:moveTo>
                  <a:lnTo>
                    <a:pt x="46436" y="43155"/>
                  </a:lnTo>
                  <a:cubicBezTo>
                    <a:pt x="46133" y="44886"/>
                    <a:pt x="45124" y="50534"/>
                    <a:pt x="43509" y="51445"/>
                  </a:cubicBezTo>
                  <a:cubicBezTo>
                    <a:pt x="42702" y="51991"/>
                    <a:pt x="34223" y="51991"/>
                    <a:pt x="32709" y="51991"/>
                  </a:cubicBezTo>
                  <a:lnTo>
                    <a:pt x="12925" y="51991"/>
                  </a:lnTo>
                  <a:cubicBezTo>
                    <a:pt x="19587" y="47528"/>
                    <a:pt x="27056" y="42426"/>
                    <a:pt x="33112" y="38782"/>
                  </a:cubicBezTo>
                  <a:cubicBezTo>
                    <a:pt x="42197" y="33134"/>
                    <a:pt x="50676" y="27850"/>
                    <a:pt x="50676" y="18194"/>
                  </a:cubicBezTo>
                  <a:cubicBezTo>
                    <a:pt x="50676" y="6533"/>
                    <a:pt x="38462" y="65"/>
                    <a:pt x="24028" y="65"/>
                  </a:cubicBezTo>
                  <a:cubicBezTo>
                    <a:pt x="10401" y="65"/>
                    <a:pt x="408" y="7171"/>
                    <a:pt x="408" y="16099"/>
                  </a:cubicBezTo>
                  <a:cubicBezTo>
                    <a:pt x="408" y="20836"/>
                    <a:pt x="4850" y="21656"/>
                    <a:pt x="6263" y="21656"/>
                  </a:cubicBezTo>
                  <a:cubicBezTo>
                    <a:pt x="8988" y="21656"/>
                    <a:pt x="12218" y="20016"/>
                    <a:pt x="12218" y="16281"/>
                  </a:cubicBezTo>
                  <a:cubicBezTo>
                    <a:pt x="12218" y="13001"/>
                    <a:pt x="9594" y="11179"/>
                    <a:pt x="6465" y="10906"/>
                  </a:cubicBezTo>
                  <a:cubicBezTo>
                    <a:pt x="9291" y="6807"/>
                    <a:pt x="15145" y="4074"/>
                    <a:pt x="21908" y="4074"/>
                  </a:cubicBezTo>
                  <a:cubicBezTo>
                    <a:pt x="31699" y="4074"/>
                    <a:pt x="39875" y="9357"/>
                    <a:pt x="39875" y="18285"/>
                  </a:cubicBezTo>
                  <a:cubicBezTo>
                    <a:pt x="39875" y="25937"/>
                    <a:pt x="34021" y="31767"/>
                    <a:pt x="26249" y="37689"/>
                  </a:cubicBezTo>
                  <a:lnTo>
                    <a:pt x="1620" y="56546"/>
                  </a:lnTo>
                  <a:cubicBezTo>
                    <a:pt x="610" y="57366"/>
                    <a:pt x="509" y="57366"/>
                    <a:pt x="408" y="58004"/>
                  </a:cubicBezTo>
                  <a:lnTo>
                    <a:pt x="408" y="60737"/>
                  </a:lnTo>
                  <a:lnTo>
                    <a:pt x="47345" y="60737"/>
                  </a:lnTo>
                  <a:lnTo>
                    <a:pt x="50676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5" name="Freeform 2064">
              <a:extLst>
                <a:ext uri="{FF2B5EF4-FFF2-40B4-BE49-F238E27FC236}">
                  <a16:creationId xmlns:a16="http://schemas.microsoft.com/office/drawing/2014/main" id="{43DC1C68-7D64-65BB-7F43-A48F33FA2A39}"/>
                </a:ext>
              </a:extLst>
            </p:cNvPr>
            <p:cNvSpPr/>
            <p:nvPr>
              <p:custDataLst>
                <p:tags r:id="rId326"/>
              </p:custDataLst>
            </p:nvPr>
          </p:nvSpPr>
          <p:spPr>
            <a:xfrm>
              <a:off x="12300326" y="5069812"/>
              <a:ext cx="22004" cy="113690"/>
            </a:xfrm>
            <a:custGeom>
              <a:avLst/>
              <a:gdLst>
                <a:gd name="csX0" fmla="*/ 21812 w 22004"/>
                <a:gd name="csY0" fmla="*/ 9719 h 113690"/>
                <a:gd name="csX1" fmla="*/ 11112 w 22004"/>
                <a:gd name="csY1" fmla="*/ 63 h 113690"/>
                <a:gd name="csX2" fmla="*/ 413 w 22004"/>
                <a:gd name="csY2" fmla="*/ 9719 h 113690"/>
                <a:gd name="csX3" fmla="*/ 11112 w 22004"/>
                <a:gd name="csY3" fmla="*/ 19376 h 113690"/>
                <a:gd name="csX4" fmla="*/ 21812 w 22004"/>
                <a:gd name="csY4" fmla="*/ 9719 h 113690"/>
                <a:gd name="csX5" fmla="*/ 17976 w 22004"/>
                <a:gd name="csY5" fmla="*/ 76585 h 113690"/>
                <a:gd name="csX6" fmla="*/ 5056 w 22004"/>
                <a:gd name="csY6" fmla="*/ 109381 h 113690"/>
                <a:gd name="csX7" fmla="*/ 3643 w 22004"/>
                <a:gd name="csY7" fmla="*/ 111749 h 113690"/>
                <a:gd name="csX8" fmla="*/ 5662 w 22004"/>
                <a:gd name="csY8" fmla="*/ 113754 h 113690"/>
                <a:gd name="csX9" fmla="*/ 22417 w 22004"/>
                <a:gd name="csY9" fmla="*/ 78043 h 113690"/>
                <a:gd name="csX10" fmla="*/ 11112 w 22004"/>
                <a:gd name="csY10" fmla="*/ 59277 h 113690"/>
                <a:gd name="csX11" fmla="*/ 413 w 22004"/>
                <a:gd name="csY11" fmla="*/ 68933 h 113690"/>
                <a:gd name="csX12" fmla="*/ 11112 w 22004"/>
                <a:gd name="csY12" fmla="*/ 78590 h 113690"/>
                <a:gd name="csX13" fmla="*/ 12727 w 22004"/>
                <a:gd name="csY13" fmla="*/ 78407 h 113690"/>
                <a:gd name="csX14" fmla="*/ 17976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812" y="9719"/>
                  </a:moveTo>
                  <a:cubicBezTo>
                    <a:pt x="21812" y="4435"/>
                    <a:pt x="16967" y="63"/>
                    <a:pt x="11112" y="63"/>
                  </a:cubicBezTo>
                  <a:cubicBezTo>
                    <a:pt x="5258" y="63"/>
                    <a:pt x="413" y="4435"/>
                    <a:pt x="413" y="9719"/>
                  </a:cubicBezTo>
                  <a:cubicBezTo>
                    <a:pt x="413" y="15003"/>
                    <a:pt x="5258" y="19376"/>
                    <a:pt x="11112" y="19376"/>
                  </a:cubicBezTo>
                  <a:cubicBezTo>
                    <a:pt x="16967" y="19376"/>
                    <a:pt x="21812" y="15003"/>
                    <a:pt x="21812" y="9719"/>
                  </a:cubicBezTo>
                  <a:close/>
                  <a:moveTo>
                    <a:pt x="17976" y="76585"/>
                  </a:moveTo>
                  <a:cubicBezTo>
                    <a:pt x="17976" y="81687"/>
                    <a:pt x="17976" y="95898"/>
                    <a:pt x="5056" y="109381"/>
                  </a:cubicBezTo>
                  <a:cubicBezTo>
                    <a:pt x="3643" y="110838"/>
                    <a:pt x="3643" y="111203"/>
                    <a:pt x="3643" y="111749"/>
                  </a:cubicBezTo>
                  <a:cubicBezTo>
                    <a:pt x="3643" y="113025"/>
                    <a:pt x="4652" y="113754"/>
                    <a:pt x="5662" y="113754"/>
                  </a:cubicBezTo>
                  <a:cubicBezTo>
                    <a:pt x="7882" y="113754"/>
                    <a:pt x="22417" y="99178"/>
                    <a:pt x="22417" y="78043"/>
                  </a:cubicBezTo>
                  <a:cubicBezTo>
                    <a:pt x="22417" y="72759"/>
                    <a:pt x="22014" y="59277"/>
                    <a:pt x="11112" y="59277"/>
                  </a:cubicBezTo>
                  <a:cubicBezTo>
                    <a:pt x="4047" y="59277"/>
                    <a:pt x="413" y="64196"/>
                    <a:pt x="413" y="68933"/>
                  </a:cubicBezTo>
                  <a:cubicBezTo>
                    <a:pt x="413" y="73670"/>
                    <a:pt x="3845" y="78590"/>
                    <a:pt x="11112" y="78590"/>
                  </a:cubicBezTo>
                  <a:cubicBezTo>
                    <a:pt x="12122" y="78590"/>
                    <a:pt x="12525" y="78590"/>
                    <a:pt x="12727" y="78407"/>
                  </a:cubicBezTo>
                  <a:cubicBezTo>
                    <a:pt x="14140" y="78225"/>
                    <a:pt x="16361" y="77861"/>
                    <a:pt x="1797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6" name="Freeform 2065">
              <a:extLst>
                <a:ext uri="{FF2B5EF4-FFF2-40B4-BE49-F238E27FC236}">
                  <a16:creationId xmlns:a16="http://schemas.microsoft.com/office/drawing/2014/main" id="{1417F434-759B-5F92-CD93-C39502957ED9}"/>
                </a:ext>
              </a:extLst>
            </p:cNvPr>
            <p:cNvSpPr/>
            <p:nvPr>
              <p:custDataLst>
                <p:tags r:id="rId327"/>
              </p:custDataLst>
            </p:nvPr>
          </p:nvSpPr>
          <p:spPr>
            <a:xfrm>
              <a:off x="12378137" y="5023899"/>
              <a:ext cx="166346" cy="124440"/>
            </a:xfrm>
            <a:custGeom>
              <a:avLst/>
              <a:gdLst>
                <a:gd name="csX0" fmla="*/ 92877 w 166346"/>
                <a:gd name="csY0" fmla="*/ 49620 h 124440"/>
                <a:gd name="csX1" fmla="*/ 75919 w 166346"/>
                <a:gd name="csY1" fmla="*/ 13363 h 124440"/>
                <a:gd name="csX2" fmla="*/ 74910 w 166346"/>
                <a:gd name="csY2" fmla="*/ 10995 h 124440"/>
                <a:gd name="csX3" fmla="*/ 86821 w 166346"/>
                <a:gd name="csY3" fmla="*/ 5711 h 124440"/>
                <a:gd name="csX4" fmla="*/ 90858 w 166346"/>
                <a:gd name="csY4" fmla="*/ 2249 h 124440"/>
                <a:gd name="csX5" fmla="*/ 87830 w 166346"/>
                <a:gd name="csY5" fmla="*/ 63 h 124440"/>
                <a:gd name="csX6" fmla="*/ 62393 w 166346"/>
                <a:gd name="csY6" fmla="*/ 609 h 124440"/>
                <a:gd name="csX7" fmla="*/ 39783 w 166346"/>
                <a:gd name="csY7" fmla="*/ 63 h 124440"/>
                <a:gd name="csX8" fmla="*/ 36149 w 166346"/>
                <a:gd name="csY8" fmla="*/ 3707 h 124440"/>
                <a:gd name="csX9" fmla="*/ 40793 w 166346"/>
                <a:gd name="csY9" fmla="*/ 5711 h 124440"/>
                <a:gd name="csX10" fmla="*/ 55933 w 166346"/>
                <a:gd name="csY10" fmla="*/ 11541 h 124440"/>
                <a:gd name="csX11" fmla="*/ 79755 w 166346"/>
                <a:gd name="csY11" fmla="*/ 62374 h 124440"/>
                <a:gd name="csX12" fmla="*/ 37159 w 166346"/>
                <a:gd name="csY12" fmla="*/ 103733 h 124440"/>
                <a:gd name="csX13" fmla="*/ 34534 w 166346"/>
                <a:gd name="csY13" fmla="*/ 105737 h 124440"/>
                <a:gd name="csX14" fmla="*/ 4858 w 166346"/>
                <a:gd name="csY14" fmla="*/ 118855 h 124440"/>
                <a:gd name="csX15" fmla="*/ 417 w 166346"/>
                <a:gd name="csY15" fmla="*/ 122499 h 124440"/>
                <a:gd name="csX16" fmla="*/ 3042 w 166346"/>
                <a:gd name="csY16" fmla="*/ 124503 h 124440"/>
                <a:gd name="csX17" fmla="*/ 22018 w 166346"/>
                <a:gd name="csY17" fmla="*/ 123957 h 124440"/>
                <a:gd name="csX18" fmla="*/ 44628 w 166346"/>
                <a:gd name="csY18" fmla="*/ 124503 h 124440"/>
                <a:gd name="csX19" fmla="*/ 48262 w 166346"/>
                <a:gd name="csY19" fmla="*/ 120859 h 124440"/>
                <a:gd name="csX20" fmla="*/ 45839 w 166346"/>
                <a:gd name="csY20" fmla="*/ 118855 h 124440"/>
                <a:gd name="csX21" fmla="*/ 37764 w 166346"/>
                <a:gd name="csY21" fmla="*/ 113207 h 124440"/>
                <a:gd name="csX22" fmla="*/ 43215 w 166346"/>
                <a:gd name="csY22" fmla="*/ 105008 h 124440"/>
                <a:gd name="csX23" fmla="*/ 63807 w 166346"/>
                <a:gd name="csY23" fmla="*/ 85331 h 124440"/>
                <a:gd name="csX24" fmla="*/ 81975 w 166346"/>
                <a:gd name="csY24" fmla="*/ 67476 h 124440"/>
                <a:gd name="csX25" fmla="*/ 102365 w 166346"/>
                <a:gd name="csY25" fmla="*/ 111021 h 124440"/>
                <a:gd name="csX26" fmla="*/ 103374 w 166346"/>
                <a:gd name="csY26" fmla="*/ 113571 h 124440"/>
                <a:gd name="csX27" fmla="*/ 91666 w 166346"/>
                <a:gd name="csY27" fmla="*/ 118855 h 124440"/>
                <a:gd name="csX28" fmla="*/ 87628 w 166346"/>
                <a:gd name="csY28" fmla="*/ 122317 h 124440"/>
                <a:gd name="csX29" fmla="*/ 90656 w 166346"/>
                <a:gd name="csY29" fmla="*/ 124503 h 124440"/>
                <a:gd name="csX30" fmla="*/ 116093 w 166346"/>
                <a:gd name="csY30" fmla="*/ 123957 h 124440"/>
                <a:gd name="csX31" fmla="*/ 138501 w 166346"/>
                <a:gd name="csY31" fmla="*/ 124503 h 124440"/>
                <a:gd name="csX32" fmla="*/ 142337 w 166346"/>
                <a:gd name="csY32" fmla="*/ 121041 h 124440"/>
                <a:gd name="csX33" fmla="*/ 138703 w 166346"/>
                <a:gd name="csY33" fmla="*/ 118855 h 124440"/>
                <a:gd name="csX34" fmla="*/ 121341 w 166346"/>
                <a:gd name="csY34" fmla="*/ 110838 h 124440"/>
                <a:gd name="csX35" fmla="*/ 95299 w 166346"/>
                <a:gd name="csY35" fmla="*/ 54540 h 124440"/>
                <a:gd name="csX36" fmla="*/ 136684 w 166346"/>
                <a:gd name="csY36" fmla="*/ 15003 h 124440"/>
                <a:gd name="csX37" fmla="*/ 162323 w 166346"/>
                <a:gd name="csY37" fmla="*/ 5711 h 124440"/>
                <a:gd name="csX38" fmla="*/ 166764 w 166346"/>
                <a:gd name="csY38" fmla="*/ 2067 h 124440"/>
                <a:gd name="csX39" fmla="*/ 164139 w 166346"/>
                <a:gd name="csY39" fmla="*/ 63 h 124440"/>
                <a:gd name="csX40" fmla="*/ 145163 w 166346"/>
                <a:gd name="csY40" fmla="*/ 609 h 124440"/>
                <a:gd name="csX41" fmla="*/ 122755 w 166346"/>
                <a:gd name="csY41" fmla="*/ 63 h 124440"/>
                <a:gd name="csX42" fmla="*/ 118919 w 166346"/>
                <a:gd name="csY42" fmla="*/ 3707 h 124440"/>
                <a:gd name="csX43" fmla="*/ 121341 w 166346"/>
                <a:gd name="csY43" fmla="*/ 5711 h 124440"/>
                <a:gd name="csX44" fmla="*/ 129417 w 166346"/>
                <a:gd name="csY44" fmla="*/ 11359 h 124440"/>
                <a:gd name="csX45" fmla="*/ 125581 w 166346"/>
                <a:gd name="csY45" fmla="*/ 17918 h 124440"/>
                <a:gd name="csX46" fmla="*/ 92877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877" y="49620"/>
                  </a:moveTo>
                  <a:lnTo>
                    <a:pt x="75919" y="13363"/>
                  </a:lnTo>
                  <a:cubicBezTo>
                    <a:pt x="75314" y="11906"/>
                    <a:pt x="74910" y="11177"/>
                    <a:pt x="74910" y="10995"/>
                  </a:cubicBezTo>
                  <a:cubicBezTo>
                    <a:pt x="74910" y="9901"/>
                    <a:pt x="78342" y="6440"/>
                    <a:pt x="86821" y="5711"/>
                  </a:cubicBezTo>
                  <a:cubicBezTo>
                    <a:pt x="88839" y="5529"/>
                    <a:pt x="90858" y="5346"/>
                    <a:pt x="90858" y="2249"/>
                  </a:cubicBezTo>
                  <a:cubicBezTo>
                    <a:pt x="90858" y="63"/>
                    <a:pt x="88436" y="63"/>
                    <a:pt x="87830" y="63"/>
                  </a:cubicBezTo>
                  <a:cubicBezTo>
                    <a:pt x="79553" y="63"/>
                    <a:pt x="70872" y="609"/>
                    <a:pt x="62393" y="609"/>
                  </a:cubicBezTo>
                  <a:cubicBezTo>
                    <a:pt x="57346" y="609"/>
                    <a:pt x="44830" y="63"/>
                    <a:pt x="39783" y="63"/>
                  </a:cubicBezTo>
                  <a:cubicBezTo>
                    <a:pt x="38572" y="63"/>
                    <a:pt x="36149" y="63"/>
                    <a:pt x="36149" y="3707"/>
                  </a:cubicBezTo>
                  <a:cubicBezTo>
                    <a:pt x="36149" y="5711"/>
                    <a:pt x="38168" y="5711"/>
                    <a:pt x="40793" y="5711"/>
                  </a:cubicBezTo>
                  <a:cubicBezTo>
                    <a:pt x="52905" y="5711"/>
                    <a:pt x="54116" y="7533"/>
                    <a:pt x="55933" y="11541"/>
                  </a:cubicBezTo>
                  <a:lnTo>
                    <a:pt x="79755" y="62374"/>
                  </a:lnTo>
                  <a:lnTo>
                    <a:pt x="37159" y="103733"/>
                  </a:lnTo>
                  <a:lnTo>
                    <a:pt x="34534" y="105737"/>
                  </a:lnTo>
                  <a:cubicBezTo>
                    <a:pt x="24642" y="115393"/>
                    <a:pt x="15154" y="118308"/>
                    <a:pt x="4858" y="118855"/>
                  </a:cubicBezTo>
                  <a:cubicBezTo>
                    <a:pt x="2234" y="119037"/>
                    <a:pt x="417" y="119037"/>
                    <a:pt x="417" y="122499"/>
                  </a:cubicBezTo>
                  <a:cubicBezTo>
                    <a:pt x="417" y="122681"/>
                    <a:pt x="417" y="124503"/>
                    <a:pt x="3042" y="124503"/>
                  </a:cubicBezTo>
                  <a:cubicBezTo>
                    <a:pt x="9098" y="124503"/>
                    <a:pt x="15760" y="123957"/>
                    <a:pt x="22018" y="123957"/>
                  </a:cubicBezTo>
                  <a:cubicBezTo>
                    <a:pt x="29487" y="123957"/>
                    <a:pt x="37361" y="124503"/>
                    <a:pt x="44628" y="124503"/>
                  </a:cubicBezTo>
                  <a:cubicBezTo>
                    <a:pt x="45839" y="124503"/>
                    <a:pt x="48262" y="124503"/>
                    <a:pt x="48262" y="120859"/>
                  </a:cubicBezTo>
                  <a:cubicBezTo>
                    <a:pt x="48262" y="119037"/>
                    <a:pt x="46243" y="118855"/>
                    <a:pt x="45839" y="118855"/>
                  </a:cubicBezTo>
                  <a:cubicBezTo>
                    <a:pt x="44023" y="118673"/>
                    <a:pt x="37764" y="118308"/>
                    <a:pt x="37764" y="113207"/>
                  </a:cubicBezTo>
                  <a:cubicBezTo>
                    <a:pt x="37764" y="110292"/>
                    <a:pt x="40793" y="107377"/>
                    <a:pt x="43215" y="105008"/>
                  </a:cubicBezTo>
                  <a:lnTo>
                    <a:pt x="63807" y="85331"/>
                  </a:lnTo>
                  <a:lnTo>
                    <a:pt x="81975" y="67476"/>
                  </a:lnTo>
                  <a:lnTo>
                    <a:pt x="102365" y="111021"/>
                  </a:lnTo>
                  <a:cubicBezTo>
                    <a:pt x="103173" y="113025"/>
                    <a:pt x="103374" y="113207"/>
                    <a:pt x="103374" y="113571"/>
                  </a:cubicBezTo>
                  <a:cubicBezTo>
                    <a:pt x="103374" y="115029"/>
                    <a:pt x="99539" y="118126"/>
                    <a:pt x="91666" y="118855"/>
                  </a:cubicBezTo>
                  <a:cubicBezTo>
                    <a:pt x="89445" y="119037"/>
                    <a:pt x="87628" y="119219"/>
                    <a:pt x="87628" y="122317"/>
                  </a:cubicBezTo>
                  <a:cubicBezTo>
                    <a:pt x="87628" y="124503"/>
                    <a:pt x="89849" y="124503"/>
                    <a:pt x="90656" y="124503"/>
                  </a:cubicBezTo>
                  <a:cubicBezTo>
                    <a:pt x="96309" y="124503"/>
                    <a:pt x="110440" y="123957"/>
                    <a:pt x="116093" y="123957"/>
                  </a:cubicBezTo>
                  <a:cubicBezTo>
                    <a:pt x="121140" y="123957"/>
                    <a:pt x="133454" y="124503"/>
                    <a:pt x="138501" y="124503"/>
                  </a:cubicBezTo>
                  <a:cubicBezTo>
                    <a:pt x="139914" y="124503"/>
                    <a:pt x="142337" y="124503"/>
                    <a:pt x="142337" y="121041"/>
                  </a:cubicBezTo>
                  <a:cubicBezTo>
                    <a:pt x="142337" y="118855"/>
                    <a:pt x="140318" y="118855"/>
                    <a:pt x="138703" y="118855"/>
                  </a:cubicBezTo>
                  <a:cubicBezTo>
                    <a:pt x="125177" y="118673"/>
                    <a:pt x="124773" y="118126"/>
                    <a:pt x="121341" y="110838"/>
                  </a:cubicBezTo>
                  <a:cubicBezTo>
                    <a:pt x="113468" y="93894"/>
                    <a:pt x="99943" y="65471"/>
                    <a:pt x="95299" y="54540"/>
                  </a:cubicBezTo>
                  <a:cubicBezTo>
                    <a:pt x="109027" y="41786"/>
                    <a:pt x="130224" y="20104"/>
                    <a:pt x="136684" y="15003"/>
                  </a:cubicBezTo>
                  <a:cubicBezTo>
                    <a:pt x="142539" y="10630"/>
                    <a:pt x="150210" y="6257"/>
                    <a:pt x="162323" y="5711"/>
                  </a:cubicBezTo>
                  <a:cubicBezTo>
                    <a:pt x="164947" y="5529"/>
                    <a:pt x="166764" y="5529"/>
                    <a:pt x="166764" y="2067"/>
                  </a:cubicBezTo>
                  <a:cubicBezTo>
                    <a:pt x="166764" y="1885"/>
                    <a:pt x="166764" y="63"/>
                    <a:pt x="164139" y="63"/>
                  </a:cubicBezTo>
                  <a:cubicBezTo>
                    <a:pt x="158083" y="63"/>
                    <a:pt x="151421" y="609"/>
                    <a:pt x="145163" y="609"/>
                  </a:cubicBezTo>
                  <a:cubicBezTo>
                    <a:pt x="137694" y="609"/>
                    <a:pt x="130022" y="63"/>
                    <a:pt x="122755" y="63"/>
                  </a:cubicBezTo>
                  <a:cubicBezTo>
                    <a:pt x="121543" y="63"/>
                    <a:pt x="118919" y="63"/>
                    <a:pt x="118919" y="3707"/>
                  </a:cubicBezTo>
                  <a:cubicBezTo>
                    <a:pt x="118919" y="4982"/>
                    <a:pt x="119928" y="5529"/>
                    <a:pt x="121341" y="5711"/>
                  </a:cubicBezTo>
                  <a:cubicBezTo>
                    <a:pt x="123158" y="5893"/>
                    <a:pt x="129417" y="6257"/>
                    <a:pt x="129417" y="11359"/>
                  </a:cubicBezTo>
                  <a:cubicBezTo>
                    <a:pt x="129417" y="13910"/>
                    <a:pt x="127196" y="16278"/>
                    <a:pt x="125581" y="17918"/>
                  </a:cubicBezTo>
                  <a:lnTo>
                    <a:pt x="92877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7" name="Freeform 2066">
              <a:extLst>
                <a:ext uri="{FF2B5EF4-FFF2-40B4-BE49-F238E27FC236}">
                  <a16:creationId xmlns:a16="http://schemas.microsoft.com/office/drawing/2014/main" id="{64527796-51C1-3B25-1E36-316720F4CC7D}"/>
                </a:ext>
              </a:extLst>
            </p:cNvPr>
            <p:cNvSpPr/>
            <p:nvPr>
              <p:custDataLst>
                <p:tags r:id="rId328"/>
              </p:custDataLst>
            </p:nvPr>
          </p:nvSpPr>
          <p:spPr>
            <a:xfrm>
              <a:off x="12546013" y="5089453"/>
              <a:ext cx="105561" cy="86215"/>
            </a:xfrm>
            <a:custGeom>
              <a:avLst/>
              <a:gdLst>
                <a:gd name="csX0" fmla="*/ 63027 w 105561"/>
                <a:gd name="csY0" fmla="*/ 9119 h 86215"/>
                <a:gd name="csX1" fmla="*/ 67408 w 105561"/>
                <a:gd name="csY1" fmla="*/ 4783 h 86215"/>
                <a:gd name="csX2" fmla="*/ 75887 w 105561"/>
                <a:gd name="csY2" fmla="*/ 4656 h 86215"/>
                <a:gd name="csX3" fmla="*/ 91714 w 105561"/>
                <a:gd name="csY3" fmla="*/ 5676 h 86215"/>
                <a:gd name="csX4" fmla="*/ 98356 w 105561"/>
                <a:gd name="csY4" fmla="*/ 15751 h 86215"/>
                <a:gd name="csX5" fmla="*/ 97367 w 105561"/>
                <a:gd name="csY5" fmla="*/ 26082 h 86215"/>
                <a:gd name="csX6" fmla="*/ 97084 w 105561"/>
                <a:gd name="csY6" fmla="*/ 27485 h 86215"/>
                <a:gd name="csX7" fmla="*/ 99486 w 105561"/>
                <a:gd name="csY7" fmla="*/ 29398 h 86215"/>
                <a:gd name="csX8" fmla="*/ 102171 w 105561"/>
                <a:gd name="csY8" fmla="*/ 26209 h 86215"/>
                <a:gd name="csX9" fmla="*/ 105987 w 105561"/>
                <a:gd name="csY9" fmla="*/ 1850 h 86215"/>
                <a:gd name="csX10" fmla="*/ 101747 w 105561"/>
                <a:gd name="csY10" fmla="*/ 64 h 86215"/>
                <a:gd name="csX11" fmla="*/ 14839 w 105561"/>
                <a:gd name="csY11" fmla="*/ 64 h 86215"/>
                <a:gd name="csX12" fmla="*/ 10035 w 105561"/>
                <a:gd name="csY12" fmla="*/ 2743 h 86215"/>
                <a:gd name="csX13" fmla="*/ 1132 w 105561"/>
                <a:gd name="csY13" fmla="*/ 25317 h 86215"/>
                <a:gd name="csX14" fmla="*/ 425 w 105561"/>
                <a:gd name="csY14" fmla="*/ 27612 h 86215"/>
                <a:gd name="csX15" fmla="*/ 2828 w 105561"/>
                <a:gd name="csY15" fmla="*/ 29398 h 86215"/>
                <a:gd name="csX16" fmla="*/ 5795 w 105561"/>
                <a:gd name="csY16" fmla="*/ 26337 h 86215"/>
                <a:gd name="csX17" fmla="*/ 40135 w 105561"/>
                <a:gd name="csY17" fmla="*/ 4656 h 86215"/>
                <a:gd name="csX18" fmla="*/ 46070 w 105561"/>
                <a:gd name="csY18" fmla="*/ 4656 h 86215"/>
                <a:gd name="csX19" fmla="*/ 50451 w 105561"/>
                <a:gd name="csY19" fmla="*/ 5931 h 86215"/>
                <a:gd name="csX20" fmla="*/ 49885 w 105561"/>
                <a:gd name="csY20" fmla="*/ 8609 h 86215"/>
                <a:gd name="csX21" fmla="*/ 31232 w 105561"/>
                <a:gd name="csY21" fmla="*/ 75694 h 86215"/>
                <a:gd name="csX22" fmla="*/ 14698 w 105561"/>
                <a:gd name="csY22" fmla="*/ 81688 h 86215"/>
                <a:gd name="csX23" fmla="*/ 8339 w 105561"/>
                <a:gd name="csY23" fmla="*/ 84494 h 86215"/>
                <a:gd name="csX24" fmla="*/ 10741 w 105561"/>
                <a:gd name="csY24" fmla="*/ 86280 h 86215"/>
                <a:gd name="csX25" fmla="*/ 22894 w 105561"/>
                <a:gd name="csY25" fmla="*/ 85897 h 86215"/>
                <a:gd name="csX26" fmla="*/ 35047 w 105561"/>
                <a:gd name="csY26" fmla="*/ 85770 h 86215"/>
                <a:gd name="csX27" fmla="*/ 47766 w 105561"/>
                <a:gd name="csY27" fmla="*/ 85897 h 86215"/>
                <a:gd name="csX28" fmla="*/ 59636 w 105561"/>
                <a:gd name="csY28" fmla="*/ 86280 h 86215"/>
                <a:gd name="csX29" fmla="*/ 62886 w 105561"/>
                <a:gd name="csY29" fmla="*/ 83474 h 86215"/>
                <a:gd name="csX30" fmla="*/ 57092 w 105561"/>
                <a:gd name="csY30" fmla="*/ 81688 h 86215"/>
                <a:gd name="csX31" fmla="*/ 48896 w 105561"/>
                <a:gd name="csY31" fmla="*/ 81433 h 86215"/>
                <a:gd name="csX32" fmla="*/ 43809 w 105561"/>
                <a:gd name="csY32" fmla="*/ 79010 h 86215"/>
                <a:gd name="csX33" fmla="*/ 44374 w 105561"/>
                <a:gd name="csY33" fmla="*/ 76077 h 86215"/>
                <a:gd name="csX34" fmla="*/ 63027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3027" y="9119"/>
                  </a:moveTo>
                  <a:cubicBezTo>
                    <a:pt x="64017" y="5421"/>
                    <a:pt x="64299" y="5038"/>
                    <a:pt x="67408" y="4783"/>
                  </a:cubicBezTo>
                  <a:cubicBezTo>
                    <a:pt x="68115" y="4656"/>
                    <a:pt x="73061" y="4656"/>
                    <a:pt x="75887" y="4656"/>
                  </a:cubicBezTo>
                  <a:cubicBezTo>
                    <a:pt x="84507" y="4656"/>
                    <a:pt x="88181" y="4656"/>
                    <a:pt x="91714" y="5676"/>
                  </a:cubicBezTo>
                  <a:cubicBezTo>
                    <a:pt x="98073" y="7461"/>
                    <a:pt x="98356" y="11160"/>
                    <a:pt x="98356" y="15751"/>
                  </a:cubicBezTo>
                  <a:cubicBezTo>
                    <a:pt x="98356" y="17792"/>
                    <a:pt x="98356" y="19450"/>
                    <a:pt x="97367" y="26082"/>
                  </a:cubicBezTo>
                  <a:lnTo>
                    <a:pt x="97084" y="27485"/>
                  </a:lnTo>
                  <a:cubicBezTo>
                    <a:pt x="97084" y="28760"/>
                    <a:pt x="98073" y="29398"/>
                    <a:pt x="99486" y="29398"/>
                  </a:cubicBezTo>
                  <a:cubicBezTo>
                    <a:pt x="101606" y="29398"/>
                    <a:pt x="101889" y="28250"/>
                    <a:pt x="102171" y="26209"/>
                  </a:cubicBezTo>
                  <a:lnTo>
                    <a:pt x="105987" y="1850"/>
                  </a:lnTo>
                  <a:cubicBezTo>
                    <a:pt x="105987" y="64"/>
                    <a:pt x="104291" y="64"/>
                    <a:pt x="101747" y="64"/>
                  </a:cubicBezTo>
                  <a:lnTo>
                    <a:pt x="14839" y="64"/>
                  </a:lnTo>
                  <a:cubicBezTo>
                    <a:pt x="11307" y="64"/>
                    <a:pt x="11024" y="64"/>
                    <a:pt x="10035" y="2743"/>
                  </a:cubicBezTo>
                  <a:lnTo>
                    <a:pt x="1132" y="25317"/>
                  </a:lnTo>
                  <a:cubicBezTo>
                    <a:pt x="991" y="25827"/>
                    <a:pt x="425" y="26975"/>
                    <a:pt x="425" y="27612"/>
                  </a:cubicBezTo>
                  <a:cubicBezTo>
                    <a:pt x="425" y="28123"/>
                    <a:pt x="708" y="29398"/>
                    <a:pt x="2828" y="29398"/>
                  </a:cubicBezTo>
                  <a:cubicBezTo>
                    <a:pt x="4665" y="29398"/>
                    <a:pt x="4947" y="28760"/>
                    <a:pt x="5795" y="26337"/>
                  </a:cubicBezTo>
                  <a:cubicBezTo>
                    <a:pt x="13992" y="5931"/>
                    <a:pt x="18655" y="4656"/>
                    <a:pt x="40135" y="4656"/>
                  </a:cubicBezTo>
                  <a:lnTo>
                    <a:pt x="46070" y="4656"/>
                  </a:lnTo>
                  <a:cubicBezTo>
                    <a:pt x="50309" y="4656"/>
                    <a:pt x="50451" y="4783"/>
                    <a:pt x="50451" y="5931"/>
                  </a:cubicBezTo>
                  <a:cubicBezTo>
                    <a:pt x="50451" y="6059"/>
                    <a:pt x="50451" y="6696"/>
                    <a:pt x="49885" y="8609"/>
                  </a:cubicBezTo>
                  <a:lnTo>
                    <a:pt x="31232" y="75694"/>
                  </a:lnTo>
                  <a:cubicBezTo>
                    <a:pt x="29960" y="80413"/>
                    <a:pt x="29536" y="81688"/>
                    <a:pt x="14698" y="81688"/>
                  </a:cubicBezTo>
                  <a:cubicBezTo>
                    <a:pt x="9611" y="81688"/>
                    <a:pt x="8339" y="81688"/>
                    <a:pt x="8339" y="84494"/>
                  </a:cubicBezTo>
                  <a:cubicBezTo>
                    <a:pt x="8339" y="84877"/>
                    <a:pt x="8622" y="86280"/>
                    <a:pt x="10741" y="86280"/>
                  </a:cubicBezTo>
                  <a:cubicBezTo>
                    <a:pt x="14698" y="86280"/>
                    <a:pt x="18938" y="85897"/>
                    <a:pt x="22894" y="85897"/>
                  </a:cubicBezTo>
                  <a:cubicBezTo>
                    <a:pt x="26851" y="85897"/>
                    <a:pt x="31091" y="85770"/>
                    <a:pt x="35047" y="85770"/>
                  </a:cubicBezTo>
                  <a:cubicBezTo>
                    <a:pt x="39004" y="85770"/>
                    <a:pt x="43809" y="85770"/>
                    <a:pt x="47766" y="85897"/>
                  </a:cubicBezTo>
                  <a:cubicBezTo>
                    <a:pt x="51581" y="86025"/>
                    <a:pt x="55820" y="86280"/>
                    <a:pt x="59636" y="86280"/>
                  </a:cubicBezTo>
                  <a:cubicBezTo>
                    <a:pt x="60766" y="86280"/>
                    <a:pt x="62886" y="86280"/>
                    <a:pt x="62886" y="83474"/>
                  </a:cubicBezTo>
                  <a:cubicBezTo>
                    <a:pt x="62886" y="81688"/>
                    <a:pt x="61473" y="81688"/>
                    <a:pt x="57092" y="81688"/>
                  </a:cubicBezTo>
                  <a:cubicBezTo>
                    <a:pt x="54407" y="81688"/>
                    <a:pt x="51581" y="81561"/>
                    <a:pt x="48896" y="81433"/>
                  </a:cubicBezTo>
                  <a:cubicBezTo>
                    <a:pt x="44091" y="81051"/>
                    <a:pt x="43809" y="80541"/>
                    <a:pt x="43809" y="79010"/>
                  </a:cubicBezTo>
                  <a:cubicBezTo>
                    <a:pt x="43809" y="78117"/>
                    <a:pt x="43809" y="77862"/>
                    <a:pt x="44374" y="76077"/>
                  </a:cubicBezTo>
                  <a:lnTo>
                    <a:pt x="63027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8" name="Freeform 2067">
              <a:extLst>
                <a:ext uri="{FF2B5EF4-FFF2-40B4-BE49-F238E27FC236}">
                  <a16:creationId xmlns:a16="http://schemas.microsoft.com/office/drawing/2014/main" id="{2634745A-CEBA-8C35-085F-6F2591F35B8E}"/>
                </a:ext>
              </a:extLst>
            </p:cNvPr>
            <p:cNvSpPr/>
            <p:nvPr>
              <p:custDataLst>
                <p:tags r:id="rId329"/>
              </p:custDataLst>
            </p:nvPr>
          </p:nvSpPr>
          <p:spPr>
            <a:xfrm>
              <a:off x="12678619" y="5011692"/>
              <a:ext cx="46835" cy="182196"/>
            </a:xfrm>
            <a:custGeom>
              <a:avLst/>
              <a:gdLst>
                <a:gd name="csX0" fmla="*/ 47267 w 46835"/>
                <a:gd name="csY0" fmla="*/ 91161 h 182196"/>
                <a:gd name="csX1" fmla="*/ 33943 w 46835"/>
                <a:gd name="csY1" fmla="*/ 34316 h 182196"/>
                <a:gd name="csX2" fmla="*/ 2450 w 46835"/>
                <a:gd name="csY2" fmla="*/ 63 h 182196"/>
                <a:gd name="csX3" fmla="*/ 432 w 46835"/>
                <a:gd name="csY3" fmla="*/ 1885 h 182196"/>
                <a:gd name="csX4" fmla="*/ 4267 w 46835"/>
                <a:gd name="csY4" fmla="*/ 6075 h 182196"/>
                <a:gd name="csX5" fmla="*/ 35558 w 46835"/>
                <a:gd name="csY5" fmla="*/ 91161 h 182196"/>
                <a:gd name="csX6" fmla="*/ 3056 w 46835"/>
                <a:gd name="csY6" fmla="*/ 177340 h 182196"/>
                <a:gd name="csX7" fmla="*/ 432 w 46835"/>
                <a:gd name="csY7" fmla="*/ 180438 h 182196"/>
                <a:gd name="csX8" fmla="*/ 2450 w 46835"/>
                <a:gd name="csY8" fmla="*/ 182260 h 182196"/>
                <a:gd name="csX9" fmla="*/ 34549 w 46835"/>
                <a:gd name="csY9" fmla="*/ 146731 h 182196"/>
                <a:gd name="csX10" fmla="*/ 47267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267" y="91161"/>
                  </a:moveTo>
                  <a:cubicBezTo>
                    <a:pt x="47267" y="76950"/>
                    <a:pt x="45047" y="54904"/>
                    <a:pt x="33943" y="34316"/>
                  </a:cubicBezTo>
                  <a:cubicBezTo>
                    <a:pt x="21831" y="11906"/>
                    <a:pt x="4469" y="63"/>
                    <a:pt x="2450" y="63"/>
                  </a:cubicBezTo>
                  <a:cubicBezTo>
                    <a:pt x="1239" y="63"/>
                    <a:pt x="432" y="792"/>
                    <a:pt x="432" y="1885"/>
                  </a:cubicBezTo>
                  <a:cubicBezTo>
                    <a:pt x="432" y="2431"/>
                    <a:pt x="432" y="2796"/>
                    <a:pt x="4267" y="6075"/>
                  </a:cubicBezTo>
                  <a:cubicBezTo>
                    <a:pt x="24051" y="24113"/>
                    <a:pt x="35558" y="53082"/>
                    <a:pt x="35558" y="91161"/>
                  </a:cubicBezTo>
                  <a:cubicBezTo>
                    <a:pt x="35558" y="122317"/>
                    <a:pt x="28089" y="154383"/>
                    <a:pt x="3056" y="177340"/>
                  </a:cubicBezTo>
                  <a:cubicBezTo>
                    <a:pt x="432" y="179527"/>
                    <a:pt x="432" y="179891"/>
                    <a:pt x="432" y="180438"/>
                  </a:cubicBezTo>
                  <a:cubicBezTo>
                    <a:pt x="432" y="181531"/>
                    <a:pt x="1239" y="182260"/>
                    <a:pt x="2450" y="182260"/>
                  </a:cubicBezTo>
                  <a:cubicBezTo>
                    <a:pt x="4469" y="182260"/>
                    <a:pt x="22638" y="169870"/>
                    <a:pt x="34549" y="146731"/>
                  </a:cubicBezTo>
                  <a:cubicBezTo>
                    <a:pt x="44845" y="126690"/>
                    <a:pt x="47267" y="106466"/>
                    <a:pt x="47267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676" name="TextBox 1675">
            <a:extLst>
              <a:ext uri="{FF2B5EF4-FFF2-40B4-BE49-F238E27FC236}">
                <a16:creationId xmlns:a16="http://schemas.microsoft.com/office/drawing/2014/main" id="{EB3536D7-1FE5-C12A-26B3-AA98BEB28851}"/>
              </a:ext>
            </a:extLst>
          </p:cNvPr>
          <p:cNvSpPr txBox="1"/>
          <p:nvPr/>
        </p:nvSpPr>
        <p:spPr>
          <a:xfrm>
            <a:off x="-60456" y="725724"/>
            <a:ext cx="1398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err="1">
                <a:latin typeface="Montserrat" pitchFamily="2" charset="77"/>
              </a:rPr>
              <a:t>modified</a:t>
            </a:r>
            <a:r>
              <a:rPr lang="it-IT" sz="1000" i="1" dirty="0">
                <a:latin typeface="Montserrat" pitchFamily="2" charset="77"/>
              </a:rPr>
              <a:t> from Dell’Oca et al. (2020)</a:t>
            </a:r>
            <a:endParaRPr lang="en-CH" sz="10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7" name="TextBox 1706">
            <a:extLst>
              <a:ext uri="{FF2B5EF4-FFF2-40B4-BE49-F238E27FC236}">
                <a16:creationId xmlns:a16="http://schemas.microsoft.com/office/drawing/2014/main" id="{58D2D53F-C19E-349D-E4D4-43ADB627D0FD}"/>
              </a:ext>
            </a:extLst>
          </p:cNvPr>
          <p:cNvSpPr txBox="1"/>
          <p:nvPr/>
        </p:nvSpPr>
        <p:spPr>
          <a:xfrm>
            <a:off x="5926995" y="4328346"/>
            <a:ext cx="163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uniqueness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708" name="TextBox 1707">
            <a:extLst>
              <a:ext uri="{FF2B5EF4-FFF2-40B4-BE49-F238E27FC236}">
                <a16:creationId xmlns:a16="http://schemas.microsoft.com/office/drawing/2014/main" id="{219240FE-D4AD-4E39-5B16-5C1A4A67A987}"/>
              </a:ext>
            </a:extLst>
          </p:cNvPr>
          <p:cNvSpPr txBox="1"/>
          <p:nvPr/>
        </p:nvSpPr>
        <p:spPr>
          <a:xfrm>
            <a:off x="8045428" y="4328346"/>
            <a:ext cx="15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redundancy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709" name="TextBox 1708">
            <a:extLst>
              <a:ext uri="{FF2B5EF4-FFF2-40B4-BE49-F238E27FC236}">
                <a16:creationId xmlns:a16="http://schemas.microsoft.com/office/drawing/2014/main" id="{4EEB7344-E990-06D7-BA9F-4DE85337F174}"/>
              </a:ext>
            </a:extLst>
          </p:cNvPr>
          <p:cNvSpPr txBox="1"/>
          <p:nvPr/>
        </p:nvSpPr>
        <p:spPr>
          <a:xfrm>
            <a:off x="9926446" y="4328346"/>
            <a:ext cx="1043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synergy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2697" name="Group 2696">
            <a:extLst>
              <a:ext uri="{FF2B5EF4-FFF2-40B4-BE49-F238E27FC236}">
                <a16:creationId xmlns:a16="http://schemas.microsoft.com/office/drawing/2014/main" id="{B0F0F0F3-CB6C-3E37-3CBB-A6C5329DAC7A}"/>
              </a:ext>
            </a:extLst>
          </p:cNvPr>
          <p:cNvGrpSpPr/>
          <p:nvPr/>
        </p:nvGrpSpPr>
        <p:grpSpPr>
          <a:xfrm>
            <a:off x="5482548" y="5094668"/>
            <a:ext cx="5789598" cy="1288800"/>
            <a:chOff x="5482548" y="5094668"/>
            <a:chExt cx="5789598" cy="1288800"/>
          </a:xfrm>
        </p:grpSpPr>
        <p:grpSp>
          <p:nvGrpSpPr>
            <p:cNvPr id="2525" name="Group 2524" descr="\documentclass{article}&#10;\usepackage{amsmath}&#10;\pagestyle{empty}&#10;\begin{document}&#10;&#10;\begin{align*}&#10;&amp;II(X_{S_1};X_{S_2};X_{T})=S(X_{S_1},X_{S_2};X_T)-R(X_{S_1},X_{S_2};X_T)\\&#10;&amp;I(X_{S_1};X_{T})=&#10;U(X_{S_1};X_T)+R(X_{S_1},X_{S_2};X_{T})\\&#10;&amp;I(X_{S_2};X_{T})=&#10;U(X_{S_2};X_T)+R(X_{S_1},X_{S_2};X_{T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8755609E-905A-7DE3-5579-60F97DF3E082}"/>
                </a:ext>
              </a:extLst>
            </p:cNvPr>
            <p:cNvGrpSpPr>
              <a:grpSpLocks noChangeAspect="1"/>
            </p:cNvGrpSpPr>
            <p:nvPr>
              <p:custDataLst>
                <p:tags r:id="rId146"/>
              </p:custDataLst>
            </p:nvPr>
          </p:nvGrpSpPr>
          <p:grpSpPr>
            <a:xfrm>
              <a:off x="5664200" y="5181600"/>
              <a:ext cx="5026548" cy="789519"/>
              <a:chOff x="7892400" y="6717565"/>
              <a:chExt cx="5026548" cy="789519"/>
            </a:xfrm>
          </p:grpSpPr>
          <p:sp>
            <p:nvSpPr>
              <p:cNvPr id="2397" name="Freeform 2396">
                <a:extLst>
                  <a:ext uri="{FF2B5EF4-FFF2-40B4-BE49-F238E27FC236}">
                    <a16:creationId xmlns:a16="http://schemas.microsoft.com/office/drawing/2014/main" id="{EE97B907-7D04-5F72-643E-AD1CAEFAC7F2}"/>
                  </a:ext>
                </a:extLst>
              </p:cNvPr>
              <p:cNvSpPr/>
              <p:nvPr>
                <p:custDataLst>
                  <p:tags r:id="rId161"/>
                </p:custDataLst>
              </p:nvPr>
            </p:nvSpPr>
            <p:spPr>
              <a:xfrm>
                <a:off x="7892400" y="6730790"/>
                <a:ext cx="93730" cy="134810"/>
              </a:xfrm>
              <a:custGeom>
                <a:avLst/>
                <a:gdLst>
                  <a:gd name="csX0" fmla="*/ 68939 w 93730"/>
                  <a:gd name="csY0" fmla="*/ 15283 h 134810"/>
                  <a:gd name="csX1" fmla="*/ 87361 w 93730"/>
                  <a:gd name="csY1" fmla="*/ 6203 h 134810"/>
                  <a:gd name="csX2" fmla="*/ 93839 w 93730"/>
                  <a:gd name="csY2" fmla="*/ 2453 h 134810"/>
                  <a:gd name="csX3" fmla="*/ 90803 w 93730"/>
                  <a:gd name="csY3" fmla="*/ 85 h 134810"/>
                  <a:gd name="csX4" fmla="*/ 64081 w 93730"/>
                  <a:gd name="csY4" fmla="*/ 677 h 134810"/>
                  <a:gd name="csX5" fmla="*/ 37156 w 93730"/>
                  <a:gd name="csY5" fmla="*/ 85 h 134810"/>
                  <a:gd name="csX6" fmla="*/ 33107 w 93730"/>
                  <a:gd name="csY6" fmla="*/ 4032 h 134810"/>
                  <a:gd name="csX7" fmla="*/ 38775 w 93730"/>
                  <a:gd name="csY7" fmla="*/ 6203 h 134810"/>
                  <a:gd name="csX8" fmla="*/ 52744 w 93730"/>
                  <a:gd name="csY8" fmla="*/ 9954 h 134810"/>
                  <a:gd name="csX9" fmla="*/ 52339 w 93730"/>
                  <a:gd name="csY9" fmla="*/ 13112 h 134810"/>
                  <a:gd name="csX10" fmla="*/ 25009 w 93730"/>
                  <a:gd name="csY10" fmla="*/ 119499 h 134810"/>
                  <a:gd name="csX11" fmla="*/ 6587 w 93730"/>
                  <a:gd name="csY11" fmla="*/ 128776 h 134810"/>
                  <a:gd name="csX12" fmla="*/ 109 w 93730"/>
                  <a:gd name="csY12" fmla="*/ 132724 h 134810"/>
                  <a:gd name="csX13" fmla="*/ 3146 w 93730"/>
                  <a:gd name="csY13" fmla="*/ 134895 h 134810"/>
                  <a:gd name="csX14" fmla="*/ 29666 w 93730"/>
                  <a:gd name="csY14" fmla="*/ 134303 h 134810"/>
                  <a:gd name="csX15" fmla="*/ 56793 w 93730"/>
                  <a:gd name="csY15" fmla="*/ 134895 h 134810"/>
                  <a:gd name="csX16" fmla="*/ 60842 w 93730"/>
                  <a:gd name="csY16" fmla="*/ 131145 h 134810"/>
                  <a:gd name="csX17" fmla="*/ 54768 w 93730"/>
                  <a:gd name="csY17" fmla="*/ 128776 h 134810"/>
                  <a:gd name="csX18" fmla="*/ 46063 w 93730"/>
                  <a:gd name="csY18" fmla="*/ 128382 h 134810"/>
                  <a:gd name="csX19" fmla="*/ 41002 w 93730"/>
                  <a:gd name="csY19" fmla="*/ 125026 h 134810"/>
                  <a:gd name="csX20" fmla="*/ 41812 w 93730"/>
                  <a:gd name="csY20" fmla="*/ 120486 h 134810"/>
                  <a:gd name="csX21" fmla="*/ 68939 w 93730"/>
                  <a:gd name="csY21" fmla="*/ 15283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39" y="15283"/>
                    </a:moveTo>
                    <a:cubicBezTo>
                      <a:pt x="70761" y="8177"/>
                      <a:pt x="71368" y="6203"/>
                      <a:pt x="87361" y="6203"/>
                    </a:cubicBezTo>
                    <a:cubicBezTo>
                      <a:pt x="92220" y="6203"/>
                      <a:pt x="93839" y="6203"/>
                      <a:pt x="93839" y="2453"/>
                    </a:cubicBezTo>
                    <a:cubicBezTo>
                      <a:pt x="93839" y="85"/>
                      <a:pt x="91613" y="85"/>
                      <a:pt x="90803" y="85"/>
                    </a:cubicBezTo>
                    <a:cubicBezTo>
                      <a:pt x="84932" y="85"/>
                      <a:pt x="69951" y="677"/>
                      <a:pt x="64081" y="677"/>
                    </a:cubicBezTo>
                    <a:cubicBezTo>
                      <a:pt x="58007" y="677"/>
                      <a:pt x="43229" y="85"/>
                      <a:pt x="37156" y="85"/>
                    </a:cubicBezTo>
                    <a:cubicBezTo>
                      <a:pt x="35739" y="85"/>
                      <a:pt x="33107" y="85"/>
                      <a:pt x="33107" y="4032"/>
                    </a:cubicBezTo>
                    <a:cubicBezTo>
                      <a:pt x="33107" y="6203"/>
                      <a:pt x="34929" y="6203"/>
                      <a:pt x="38775" y="6203"/>
                    </a:cubicBezTo>
                    <a:cubicBezTo>
                      <a:pt x="47278" y="6203"/>
                      <a:pt x="52744" y="6203"/>
                      <a:pt x="52744" y="9954"/>
                    </a:cubicBezTo>
                    <a:cubicBezTo>
                      <a:pt x="52744" y="10941"/>
                      <a:pt x="52744" y="11335"/>
                      <a:pt x="52339" y="13112"/>
                    </a:cubicBezTo>
                    <a:lnTo>
                      <a:pt x="25009" y="119499"/>
                    </a:lnTo>
                    <a:cubicBezTo>
                      <a:pt x="23188" y="126803"/>
                      <a:pt x="22580" y="128776"/>
                      <a:pt x="6587" y="128776"/>
                    </a:cubicBezTo>
                    <a:cubicBezTo>
                      <a:pt x="1931" y="128776"/>
                      <a:pt x="109" y="128776"/>
                      <a:pt x="109" y="132724"/>
                    </a:cubicBezTo>
                    <a:cubicBezTo>
                      <a:pt x="109" y="134895"/>
                      <a:pt x="2539" y="134895"/>
                      <a:pt x="3146" y="134895"/>
                    </a:cubicBezTo>
                    <a:cubicBezTo>
                      <a:pt x="9017" y="134895"/>
                      <a:pt x="23795" y="134303"/>
                      <a:pt x="29666" y="134303"/>
                    </a:cubicBezTo>
                    <a:cubicBezTo>
                      <a:pt x="35739" y="134303"/>
                      <a:pt x="50719" y="134895"/>
                      <a:pt x="56793" y="134895"/>
                    </a:cubicBezTo>
                    <a:cubicBezTo>
                      <a:pt x="58412" y="134895"/>
                      <a:pt x="60842" y="134895"/>
                      <a:pt x="60842" y="131145"/>
                    </a:cubicBezTo>
                    <a:cubicBezTo>
                      <a:pt x="60842" y="128776"/>
                      <a:pt x="59222" y="128776"/>
                      <a:pt x="54768" y="128776"/>
                    </a:cubicBezTo>
                    <a:cubicBezTo>
                      <a:pt x="51124" y="128776"/>
                      <a:pt x="50112" y="128776"/>
                      <a:pt x="46063" y="128382"/>
                    </a:cubicBezTo>
                    <a:cubicBezTo>
                      <a:pt x="41812" y="127987"/>
                      <a:pt x="41002" y="127197"/>
                      <a:pt x="41002" y="125026"/>
                    </a:cubicBezTo>
                    <a:cubicBezTo>
                      <a:pt x="41002" y="123447"/>
                      <a:pt x="41407" y="121868"/>
                      <a:pt x="41812" y="120486"/>
                    </a:cubicBezTo>
                    <a:lnTo>
                      <a:pt x="68939" y="1528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398" name="Freeform 2397">
                <a:extLst>
                  <a:ext uri="{FF2B5EF4-FFF2-40B4-BE49-F238E27FC236}">
                    <a16:creationId xmlns:a16="http://schemas.microsoft.com/office/drawing/2014/main" id="{B8D1DFA7-5DB0-6A50-4C2B-6F8B62479FE3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7997275" y="6730790"/>
                <a:ext cx="93730" cy="134810"/>
              </a:xfrm>
              <a:custGeom>
                <a:avLst/>
                <a:gdLst>
                  <a:gd name="csX0" fmla="*/ 68944 w 93730"/>
                  <a:gd name="csY0" fmla="*/ 15283 h 134810"/>
                  <a:gd name="csX1" fmla="*/ 87366 w 93730"/>
                  <a:gd name="csY1" fmla="*/ 6203 h 134810"/>
                  <a:gd name="csX2" fmla="*/ 93845 w 93730"/>
                  <a:gd name="csY2" fmla="*/ 2453 h 134810"/>
                  <a:gd name="csX3" fmla="*/ 90808 w 93730"/>
                  <a:gd name="csY3" fmla="*/ 85 h 134810"/>
                  <a:gd name="csX4" fmla="*/ 64086 w 93730"/>
                  <a:gd name="csY4" fmla="*/ 677 h 134810"/>
                  <a:gd name="csX5" fmla="*/ 37161 w 93730"/>
                  <a:gd name="csY5" fmla="*/ 85 h 134810"/>
                  <a:gd name="csX6" fmla="*/ 33112 w 93730"/>
                  <a:gd name="csY6" fmla="*/ 4032 h 134810"/>
                  <a:gd name="csX7" fmla="*/ 38781 w 93730"/>
                  <a:gd name="csY7" fmla="*/ 6203 h 134810"/>
                  <a:gd name="csX8" fmla="*/ 52749 w 93730"/>
                  <a:gd name="csY8" fmla="*/ 9954 h 134810"/>
                  <a:gd name="csX9" fmla="*/ 52344 w 93730"/>
                  <a:gd name="csY9" fmla="*/ 13112 h 134810"/>
                  <a:gd name="csX10" fmla="*/ 25015 w 93730"/>
                  <a:gd name="csY10" fmla="*/ 119499 h 134810"/>
                  <a:gd name="csX11" fmla="*/ 6593 w 93730"/>
                  <a:gd name="csY11" fmla="*/ 128776 h 134810"/>
                  <a:gd name="csX12" fmla="*/ 114 w 93730"/>
                  <a:gd name="csY12" fmla="*/ 132724 h 134810"/>
                  <a:gd name="csX13" fmla="*/ 3151 w 93730"/>
                  <a:gd name="csY13" fmla="*/ 134895 h 134810"/>
                  <a:gd name="csX14" fmla="*/ 29671 w 93730"/>
                  <a:gd name="csY14" fmla="*/ 134303 h 134810"/>
                  <a:gd name="csX15" fmla="*/ 56798 w 93730"/>
                  <a:gd name="csY15" fmla="*/ 134895 h 134810"/>
                  <a:gd name="csX16" fmla="*/ 60847 w 93730"/>
                  <a:gd name="csY16" fmla="*/ 131145 h 134810"/>
                  <a:gd name="csX17" fmla="*/ 54773 w 93730"/>
                  <a:gd name="csY17" fmla="*/ 128776 h 134810"/>
                  <a:gd name="csX18" fmla="*/ 46068 w 93730"/>
                  <a:gd name="csY18" fmla="*/ 128382 h 134810"/>
                  <a:gd name="csX19" fmla="*/ 41007 w 93730"/>
                  <a:gd name="csY19" fmla="*/ 125026 h 134810"/>
                  <a:gd name="csX20" fmla="*/ 41817 w 93730"/>
                  <a:gd name="csY20" fmla="*/ 120486 h 134810"/>
                  <a:gd name="csX21" fmla="*/ 68944 w 93730"/>
                  <a:gd name="csY21" fmla="*/ 15283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44" y="15283"/>
                    </a:moveTo>
                    <a:cubicBezTo>
                      <a:pt x="70766" y="8177"/>
                      <a:pt x="71374" y="6203"/>
                      <a:pt x="87366" y="6203"/>
                    </a:cubicBezTo>
                    <a:cubicBezTo>
                      <a:pt x="92225" y="6203"/>
                      <a:pt x="93845" y="6203"/>
                      <a:pt x="93845" y="2453"/>
                    </a:cubicBezTo>
                    <a:cubicBezTo>
                      <a:pt x="93845" y="85"/>
                      <a:pt x="91618" y="85"/>
                      <a:pt x="90808" y="85"/>
                    </a:cubicBezTo>
                    <a:cubicBezTo>
                      <a:pt x="84937" y="85"/>
                      <a:pt x="69957" y="677"/>
                      <a:pt x="64086" y="677"/>
                    </a:cubicBezTo>
                    <a:cubicBezTo>
                      <a:pt x="58013" y="677"/>
                      <a:pt x="43234" y="85"/>
                      <a:pt x="37161" y="85"/>
                    </a:cubicBezTo>
                    <a:cubicBezTo>
                      <a:pt x="35744" y="85"/>
                      <a:pt x="33112" y="85"/>
                      <a:pt x="33112" y="4032"/>
                    </a:cubicBezTo>
                    <a:cubicBezTo>
                      <a:pt x="33112" y="6203"/>
                      <a:pt x="34934" y="6203"/>
                      <a:pt x="38781" y="6203"/>
                    </a:cubicBezTo>
                    <a:cubicBezTo>
                      <a:pt x="47283" y="6203"/>
                      <a:pt x="52749" y="6203"/>
                      <a:pt x="52749" y="9954"/>
                    </a:cubicBezTo>
                    <a:cubicBezTo>
                      <a:pt x="52749" y="10941"/>
                      <a:pt x="52749" y="11335"/>
                      <a:pt x="52344" y="13112"/>
                    </a:cubicBezTo>
                    <a:lnTo>
                      <a:pt x="25015" y="119499"/>
                    </a:lnTo>
                    <a:cubicBezTo>
                      <a:pt x="23193" y="126803"/>
                      <a:pt x="22585" y="128776"/>
                      <a:pt x="6593" y="128776"/>
                    </a:cubicBezTo>
                    <a:cubicBezTo>
                      <a:pt x="1936" y="128776"/>
                      <a:pt x="114" y="128776"/>
                      <a:pt x="114" y="132724"/>
                    </a:cubicBezTo>
                    <a:cubicBezTo>
                      <a:pt x="114" y="134895"/>
                      <a:pt x="2544" y="134895"/>
                      <a:pt x="3151" y="134895"/>
                    </a:cubicBezTo>
                    <a:cubicBezTo>
                      <a:pt x="9022" y="134895"/>
                      <a:pt x="23800" y="134303"/>
                      <a:pt x="29671" y="134303"/>
                    </a:cubicBezTo>
                    <a:cubicBezTo>
                      <a:pt x="35744" y="134303"/>
                      <a:pt x="50725" y="134895"/>
                      <a:pt x="56798" y="134895"/>
                    </a:cubicBezTo>
                    <a:cubicBezTo>
                      <a:pt x="58417" y="134895"/>
                      <a:pt x="60847" y="134895"/>
                      <a:pt x="60847" y="131145"/>
                    </a:cubicBezTo>
                    <a:cubicBezTo>
                      <a:pt x="60847" y="128776"/>
                      <a:pt x="59227" y="128776"/>
                      <a:pt x="54773" y="128776"/>
                    </a:cubicBezTo>
                    <a:cubicBezTo>
                      <a:pt x="51130" y="128776"/>
                      <a:pt x="50117" y="128776"/>
                      <a:pt x="46068" y="128382"/>
                    </a:cubicBezTo>
                    <a:cubicBezTo>
                      <a:pt x="41817" y="127987"/>
                      <a:pt x="41007" y="127197"/>
                      <a:pt x="41007" y="125026"/>
                    </a:cubicBezTo>
                    <a:cubicBezTo>
                      <a:pt x="41007" y="123447"/>
                      <a:pt x="41412" y="121868"/>
                      <a:pt x="41817" y="120486"/>
                    </a:cubicBezTo>
                    <a:lnTo>
                      <a:pt x="68944" y="1528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399" name="Freeform 2398">
                <a:extLst>
                  <a:ext uri="{FF2B5EF4-FFF2-40B4-BE49-F238E27FC236}">
                    <a16:creationId xmlns:a16="http://schemas.microsoft.com/office/drawing/2014/main" id="{5CFA655C-7730-708F-C831-49DCE7793FDB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8115309" y="6717565"/>
                <a:ext cx="46966" cy="197379"/>
              </a:xfrm>
              <a:custGeom>
                <a:avLst/>
                <a:gdLst>
                  <a:gd name="csX0" fmla="*/ 47086 w 46966"/>
                  <a:gd name="csY0" fmla="*/ 195491 h 197379"/>
                  <a:gd name="csX1" fmla="*/ 43644 w 46966"/>
                  <a:gd name="csY1" fmla="*/ 191148 h 197379"/>
                  <a:gd name="csX2" fmla="*/ 11861 w 46966"/>
                  <a:gd name="csY2" fmla="*/ 98775 h 197379"/>
                  <a:gd name="csX3" fmla="*/ 44454 w 46966"/>
                  <a:gd name="csY3" fmla="*/ 5414 h 197379"/>
                  <a:gd name="csX4" fmla="*/ 47086 w 46966"/>
                  <a:gd name="csY4" fmla="*/ 2058 h 197379"/>
                  <a:gd name="csX5" fmla="*/ 45061 w 46966"/>
                  <a:gd name="csY5" fmla="*/ 85 h 197379"/>
                  <a:gd name="csX6" fmla="*/ 12873 w 46966"/>
                  <a:gd name="csY6" fmla="*/ 38574 h 197379"/>
                  <a:gd name="csX7" fmla="*/ 120 w 46966"/>
                  <a:gd name="csY7" fmla="*/ 98775 h 197379"/>
                  <a:gd name="csX8" fmla="*/ 13481 w 46966"/>
                  <a:gd name="csY8" fmla="*/ 160357 h 197379"/>
                  <a:gd name="csX9" fmla="*/ 45061 w 46966"/>
                  <a:gd name="csY9" fmla="*/ 197465 h 197379"/>
                  <a:gd name="csX10" fmla="*/ 47086 w 46966"/>
                  <a:gd name="csY10" fmla="*/ 19549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086" y="195491"/>
                    </a:moveTo>
                    <a:cubicBezTo>
                      <a:pt x="47086" y="194899"/>
                      <a:pt x="47086" y="194504"/>
                      <a:pt x="43644" y="191148"/>
                    </a:cubicBezTo>
                    <a:cubicBezTo>
                      <a:pt x="18339" y="166279"/>
                      <a:pt x="11861" y="128974"/>
                      <a:pt x="11861" y="98775"/>
                    </a:cubicBezTo>
                    <a:cubicBezTo>
                      <a:pt x="11861" y="64431"/>
                      <a:pt x="19554" y="30086"/>
                      <a:pt x="44454" y="5414"/>
                    </a:cubicBezTo>
                    <a:cubicBezTo>
                      <a:pt x="47086" y="3045"/>
                      <a:pt x="47086" y="2651"/>
                      <a:pt x="47086" y="2058"/>
                    </a:cubicBezTo>
                    <a:cubicBezTo>
                      <a:pt x="47086" y="677"/>
                      <a:pt x="46276" y="85"/>
                      <a:pt x="45061" y="85"/>
                    </a:cubicBezTo>
                    <a:cubicBezTo>
                      <a:pt x="43037" y="85"/>
                      <a:pt x="24817" y="13507"/>
                      <a:pt x="12873" y="38574"/>
                    </a:cubicBezTo>
                    <a:cubicBezTo>
                      <a:pt x="2549" y="60286"/>
                      <a:pt x="120" y="82195"/>
                      <a:pt x="120" y="98775"/>
                    </a:cubicBezTo>
                    <a:cubicBezTo>
                      <a:pt x="120" y="114170"/>
                      <a:pt x="2346" y="138053"/>
                      <a:pt x="13481" y="160357"/>
                    </a:cubicBezTo>
                    <a:cubicBezTo>
                      <a:pt x="25627" y="184635"/>
                      <a:pt x="43037" y="197465"/>
                      <a:pt x="45061" y="197465"/>
                    </a:cubicBezTo>
                    <a:cubicBezTo>
                      <a:pt x="46276" y="197465"/>
                      <a:pt x="47086" y="196872"/>
                      <a:pt x="47086" y="1954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0" name="Freeform 2399">
                <a:extLst>
                  <a:ext uri="{FF2B5EF4-FFF2-40B4-BE49-F238E27FC236}">
                    <a16:creationId xmlns:a16="http://schemas.microsoft.com/office/drawing/2014/main" id="{A497DE57-A8BF-BE5C-F8AA-830FC3685BF1}"/>
                  </a:ext>
                </a:extLst>
              </p:cNvPr>
              <p:cNvSpPr/>
              <p:nvPr>
                <p:custDataLst>
                  <p:tags r:id="rId164"/>
                </p:custDataLst>
              </p:nvPr>
            </p:nvSpPr>
            <p:spPr>
              <a:xfrm>
                <a:off x="8179461" y="6730790"/>
                <a:ext cx="166811" cy="134810"/>
              </a:xfrm>
              <a:custGeom>
                <a:avLst/>
                <a:gdLst>
                  <a:gd name="csX0" fmla="*/ 92841 w 166811"/>
                  <a:gd name="csY0" fmla="*/ 53772 h 134810"/>
                  <a:gd name="csX1" fmla="*/ 75836 w 166811"/>
                  <a:gd name="csY1" fmla="*/ 14493 h 134810"/>
                  <a:gd name="csX2" fmla="*/ 74824 w 166811"/>
                  <a:gd name="csY2" fmla="*/ 11927 h 134810"/>
                  <a:gd name="csX3" fmla="*/ 86768 w 166811"/>
                  <a:gd name="csY3" fmla="*/ 6203 h 134810"/>
                  <a:gd name="csX4" fmla="*/ 90817 w 166811"/>
                  <a:gd name="csY4" fmla="*/ 2453 h 134810"/>
                  <a:gd name="csX5" fmla="*/ 87780 w 166811"/>
                  <a:gd name="csY5" fmla="*/ 85 h 134810"/>
                  <a:gd name="csX6" fmla="*/ 62273 w 166811"/>
                  <a:gd name="csY6" fmla="*/ 677 h 134810"/>
                  <a:gd name="csX7" fmla="*/ 39599 w 166811"/>
                  <a:gd name="csY7" fmla="*/ 85 h 134810"/>
                  <a:gd name="csX8" fmla="*/ 35956 w 166811"/>
                  <a:gd name="csY8" fmla="*/ 4032 h 134810"/>
                  <a:gd name="csX9" fmla="*/ 40612 w 166811"/>
                  <a:gd name="csY9" fmla="*/ 6203 h 134810"/>
                  <a:gd name="csX10" fmla="*/ 55795 w 166811"/>
                  <a:gd name="csY10" fmla="*/ 12520 h 134810"/>
                  <a:gd name="csX11" fmla="*/ 79683 w 166811"/>
                  <a:gd name="csY11" fmla="*/ 67589 h 134810"/>
                  <a:gd name="csX12" fmla="*/ 36968 w 166811"/>
                  <a:gd name="csY12" fmla="*/ 112394 h 134810"/>
                  <a:gd name="csX13" fmla="*/ 34336 w 166811"/>
                  <a:gd name="csY13" fmla="*/ 114565 h 134810"/>
                  <a:gd name="csX14" fmla="*/ 4577 w 166811"/>
                  <a:gd name="csY14" fmla="*/ 128776 h 134810"/>
                  <a:gd name="csX15" fmla="*/ 123 w 166811"/>
                  <a:gd name="csY15" fmla="*/ 132724 h 134810"/>
                  <a:gd name="csX16" fmla="*/ 2755 w 166811"/>
                  <a:gd name="csY16" fmla="*/ 134895 h 134810"/>
                  <a:gd name="csX17" fmla="*/ 21785 w 166811"/>
                  <a:gd name="csY17" fmla="*/ 134303 h 134810"/>
                  <a:gd name="csX18" fmla="*/ 44458 w 166811"/>
                  <a:gd name="csY18" fmla="*/ 134895 h 134810"/>
                  <a:gd name="csX19" fmla="*/ 48102 w 166811"/>
                  <a:gd name="csY19" fmla="*/ 130948 h 134810"/>
                  <a:gd name="csX20" fmla="*/ 45673 w 166811"/>
                  <a:gd name="csY20" fmla="*/ 128776 h 134810"/>
                  <a:gd name="csX21" fmla="*/ 37575 w 166811"/>
                  <a:gd name="csY21" fmla="*/ 122658 h 134810"/>
                  <a:gd name="csX22" fmla="*/ 43041 w 166811"/>
                  <a:gd name="csY22" fmla="*/ 113775 h 134810"/>
                  <a:gd name="csX23" fmla="*/ 63690 w 166811"/>
                  <a:gd name="csY23" fmla="*/ 92458 h 134810"/>
                  <a:gd name="csX24" fmla="*/ 81910 w 166811"/>
                  <a:gd name="csY24" fmla="*/ 73115 h 134810"/>
                  <a:gd name="csX25" fmla="*/ 102356 w 166811"/>
                  <a:gd name="csY25" fmla="*/ 120289 h 134810"/>
                  <a:gd name="csX26" fmla="*/ 103368 w 166811"/>
                  <a:gd name="csY26" fmla="*/ 123052 h 134810"/>
                  <a:gd name="csX27" fmla="*/ 91627 w 166811"/>
                  <a:gd name="csY27" fmla="*/ 128776 h 134810"/>
                  <a:gd name="csX28" fmla="*/ 87578 w 166811"/>
                  <a:gd name="csY28" fmla="*/ 132527 h 134810"/>
                  <a:gd name="csX29" fmla="*/ 90615 w 166811"/>
                  <a:gd name="csY29" fmla="*/ 134895 h 134810"/>
                  <a:gd name="csX30" fmla="*/ 116122 w 166811"/>
                  <a:gd name="csY30" fmla="*/ 134303 h 134810"/>
                  <a:gd name="csX31" fmla="*/ 138593 w 166811"/>
                  <a:gd name="csY31" fmla="*/ 134895 h 134810"/>
                  <a:gd name="csX32" fmla="*/ 142439 w 166811"/>
                  <a:gd name="csY32" fmla="*/ 131145 h 134810"/>
                  <a:gd name="csX33" fmla="*/ 138795 w 166811"/>
                  <a:gd name="csY33" fmla="*/ 128776 h 134810"/>
                  <a:gd name="csX34" fmla="*/ 121386 w 166811"/>
                  <a:gd name="csY34" fmla="*/ 120092 h 134810"/>
                  <a:gd name="csX35" fmla="*/ 95271 w 166811"/>
                  <a:gd name="csY35" fmla="*/ 59101 h 134810"/>
                  <a:gd name="csX36" fmla="*/ 136771 w 166811"/>
                  <a:gd name="csY36" fmla="*/ 16270 h 134810"/>
                  <a:gd name="csX37" fmla="*/ 162481 w 166811"/>
                  <a:gd name="csY37" fmla="*/ 6203 h 134810"/>
                  <a:gd name="csX38" fmla="*/ 166935 w 166811"/>
                  <a:gd name="csY38" fmla="*/ 2256 h 134810"/>
                  <a:gd name="csX39" fmla="*/ 164303 w 166811"/>
                  <a:gd name="csY39" fmla="*/ 85 h 134810"/>
                  <a:gd name="csX40" fmla="*/ 145274 w 166811"/>
                  <a:gd name="csY40" fmla="*/ 677 h 134810"/>
                  <a:gd name="csX41" fmla="*/ 122803 w 166811"/>
                  <a:gd name="csY41" fmla="*/ 85 h 134810"/>
                  <a:gd name="csX42" fmla="*/ 118956 w 166811"/>
                  <a:gd name="csY42" fmla="*/ 4032 h 134810"/>
                  <a:gd name="csX43" fmla="*/ 121386 w 166811"/>
                  <a:gd name="csY43" fmla="*/ 6203 h 134810"/>
                  <a:gd name="csX44" fmla="*/ 129483 w 166811"/>
                  <a:gd name="csY44" fmla="*/ 12322 h 134810"/>
                  <a:gd name="csX45" fmla="*/ 125637 w 166811"/>
                  <a:gd name="csY45" fmla="*/ 19428 h 134810"/>
                  <a:gd name="csX46" fmla="*/ 92841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41" y="53772"/>
                    </a:moveTo>
                    <a:lnTo>
                      <a:pt x="75836" y="14493"/>
                    </a:lnTo>
                    <a:cubicBezTo>
                      <a:pt x="75229" y="12914"/>
                      <a:pt x="74824" y="12125"/>
                      <a:pt x="74824" y="11927"/>
                    </a:cubicBezTo>
                    <a:cubicBezTo>
                      <a:pt x="74824" y="10743"/>
                      <a:pt x="78266" y="6993"/>
                      <a:pt x="86768" y="6203"/>
                    </a:cubicBezTo>
                    <a:cubicBezTo>
                      <a:pt x="88793" y="6006"/>
                      <a:pt x="90817" y="5809"/>
                      <a:pt x="90817" y="2453"/>
                    </a:cubicBezTo>
                    <a:cubicBezTo>
                      <a:pt x="90817" y="85"/>
                      <a:pt x="88388" y="85"/>
                      <a:pt x="87780" y="85"/>
                    </a:cubicBezTo>
                    <a:cubicBezTo>
                      <a:pt x="79480" y="85"/>
                      <a:pt x="70775" y="677"/>
                      <a:pt x="62273" y="677"/>
                    </a:cubicBezTo>
                    <a:cubicBezTo>
                      <a:pt x="57212" y="677"/>
                      <a:pt x="44660" y="85"/>
                      <a:pt x="39599" y="85"/>
                    </a:cubicBezTo>
                    <a:cubicBezTo>
                      <a:pt x="38385" y="85"/>
                      <a:pt x="35956" y="85"/>
                      <a:pt x="35956" y="4032"/>
                    </a:cubicBezTo>
                    <a:cubicBezTo>
                      <a:pt x="35956" y="6203"/>
                      <a:pt x="37980" y="6203"/>
                      <a:pt x="40612" y="6203"/>
                    </a:cubicBezTo>
                    <a:cubicBezTo>
                      <a:pt x="52758" y="6203"/>
                      <a:pt x="53973" y="8177"/>
                      <a:pt x="55795" y="12520"/>
                    </a:cubicBezTo>
                    <a:lnTo>
                      <a:pt x="79683" y="67589"/>
                    </a:lnTo>
                    <a:lnTo>
                      <a:pt x="36968" y="112394"/>
                    </a:lnTo>
                    <a:lnTo>
                      <a:pt x="34336" y="114565"/>
                    </a:lnTo>
                    <a:cubicBezTo>
                      <a:pt x="24416" y="125026"/>
                      <a:pt x="14902" y="128184"/>
                      <a:pt x="4577" y="128776"/>
                    </a:cubicBezTo>
                    <a:cubicBezTo>
                      <a:pt x="1945" y="128974"/>
                      <a:pt x="123" y="128974"/>
                      <a:pt x="123" y="132724"/>
                    </a:cubicBezTo>
                    <a:cubicBezTo>
                      <a:pt x="123" y="132921"/>
                      <a:pt x="123" y="134895"/>
                      <a:pt x="2755" y="134895"/>
                    </a:cubicBezTo>
                    <a:cubicBezTo>
                      <a:pt x="8828" y="134895"/>
                      <a:pt x="15509" y="134303"/>
                      <a:pt x="21785" y="134303"/>
                    </a:cubicBezTo>
                    <a:cubicBezTo>
                      <a:pt x="29275" y="134303"/>
                      <a:pt x="37170" y="134895"/>
                      <a:pt x="44458" y="134895"/>
                    </a:cubicBezTo>
                    <a:cubicBezTo>
                      <a:pt x="45673" y="134895"/>
                      <a:pt x="48102" y="134895"/>
                      <a:pt x="48102" y="130948"/>
                    </a:cubicBezTo>
                    <a:cubicBezTo>
                      <a:pt x="48102" y="128974"/>
                      <a:pt x="46078" y="128776"/>
                      <a:pt x="45673" y="128776"/>
                    </a:cubicBezTo>
                    <a:cubicBezTo>
                      <a:pt x="43851" y="128579"/>
                      <a:pt x="37575" y="128184"/>
                      <a:pt x="37575" y="122658"/>
                    </a:cubicBezTo>
                    <a:cubicBezTo>
                      <a:pt x="37575" y="119499"/>
                      <a:pt x="40612" y="116341"/>
                      <a:pt x="43041" y="113775"/>
                    </a:cubicBezTo>
                    <a:lnTo>
                      <a:pt x="63690" y="92458"/>
                    </a:lnTo>
                    <a:lnTo>
                      <a:pt x="81910" y="73115"/>
                    </a:lnTo>
                    <a:lnTo>
                      <a:pt x="102356" y="120289"/>
                    </a:lnTo>
                    <a:cubicBezTo>
                      <a:pt x="103166" y="122460"/>
                      <a:pt x="103368" y="122658"/>
                      <a:pt x="103368" y="123052"/>
                    </a:cubicBezTo>
                    <a:cubicBezTo>
                      <a:pt x="103368" y="124631"/>
                      <a:pt x="99522" y="127987"/>
                      <a:pt x="91627" y="128776"/>
                    </a:cubicBezTo>
                    <a:cubicBezTo>
                      <a:pt x="89400" y="128974"/>
                      <a:pt x="87578" y="129171"/>
                      <a:pt x="87578" y="132527"/>
                    </a:cubicBezTo>
                    <a:cubicBezTo>
                      <a:pt x="87578" y="134895"/>
                      <a:pt x="89805" y="134895"/>
                      <a:pt x="90615" y="134895"/>
                    </a:cubicBezTo>
                    <a:cubicBezTo>
                      <a:pt x="96283" y="134895"/>
                      <a:pt x="110454" y="134303"/>
                      <a:pt x="116122" y="134303"/>
                    </a:cubicBezTo>
                    <a:cubicBezTo>
                      <a:pt x="121183" y="134303"/>
                      <a:pt x="133532" y="134895"/>
                      <a:pt x="138593" y="134895"/>
                    </a:cubicBezTo>
                    <a:cubicBezTo>
                      <a:pt x="140010" y="134895"/>
                      <a:pt x="142439" y="134895"/>
                      <a:pt x="142439" y="131145"/>
                    </a:cubicBezTo>
                    <a:cubicBezTo>
                      <a:pt x="142439" y="128776"/>
                      <a:pt x="140415" y="128776"/>
                      <a:pt x="138795" y="128776"/>
                    </a:cubicBezTo>
                    <a:cubicBezTo>
                      <a:pt x="125232" y="128579"/>
                      <a:pt x="124827" y="127987"/>
                      <a:pt x="121386" y="120092"/>
                    </a:cubicBezTo>
                    <a:cubicBezTo>
                      <a:pt x="113490" y="101735"/>
                      <a:pt x="99927" y="70944"/>
                      <a:pt x="95271" y="59101"/>
                    </a:cubicBezTo>
                    <a:cubicBezTo>
                      <a:pt x="109037" y="45285"/>
                      <a:pt x="130293" y="21796"/>
                      <a:pt x="136771" y="16270"/>
                    </a:cubicBezTo>
                    <a:cubicBezTo>
                      <a:pt x="142642" y="11533"/>
                      <a:pt x="150335" y="6796"/>
                      <a:pt x="162481" y="6203"/>
                    </a:cubicBezTo>
                    <a:cubicBezTo>
                      <a:pt x="165113" y="6006"/>
                      <a:pt x="166935" y="6006"/>
                      <a:pt x="166935" y="2256"/>
                    </a:cubicBezTo>
                    <a:cubicBezTo>
                      <a:pt x="166935" y="2058"/>
                      <a:pt x="166935" y="85"/>
                      <a:pt x="164303" y="85"/>
                    </a:cubicBezTo>
                    <a:cubicBezTo>
                      <a:pt x="158230" y="85"/>
                      <a:pt x="151549" y="677"/>
                      <a:pt x="145274" y="677"/>
                    </a:cubicBezTo>
                    <a:cubicBezTo>
                      <a:pt x="137783" y="677"/>
                      <a:pt x="130090" y="85"/>
                      <a:pt x="122803" y="85"/>
                    </a:cubicBezTo>
                    <a:cubicBezTo>
                      <a:pt x="121588" y="85"/>
                      <a:pt x="118956" y="85"/>
                      <a:pt x="118956" y="4032"/>
                    </a:cubicBezTo>
                    <a:cubicBezTo>
                      <a:pt x="118956" y="5414"/>
                      <a:pt x="119968" y="6006"/>
                      <a:pt x="121386" y="6203"/>
                    </a:cubicBezTo>
                    <a:cubicBezTo>
                      <a:pt x="123207" y="6401"/>
                      <a:pt x="129483" y="6796"/>
                      <a:pt x="129483" y="12322"/>
                    </a:cubicBezTo>
                    <a:cubicBezTo>
                      <a:pt x="129483" y="15086"/>
                      <a:pt x="127256" y="17651"/>
                      <a:pt x="125637" y="19428"/>
                    </a:cubicBezTo>
                    <a:lnTo>
                      <a:pt x="92841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1" name="Freeform 2400">
                <a:extLst>
                  <a:ext uri="{FF2B5EF4-FFF2-40B4-BE49-F238E27FC236}">
                    <a16:creationId xmlns:a16="http://schemas.microsoft.com/office/drawing/2014/main" id="{8696863A-6911-F61F-3E79-C46F25292FAD}"/>
                  </a:ext>
                </a:extLst>
              </p:cNvPr>
              <p:cNvSpPr/>
              <p:nvPr>
                <p:custDataLst>
                  <p:tags r:id="rId165"/>
                </p:custDataLst>
              </p:nvPr>
            </p:nvSpPr>
            <p:spPr>
              <a:xfrm>
                <a:off x="8352340" y="6798076"/>
                <a:ext cx="89984" cy="99893"/>
              </a:xfrm>
              <a:custGeom>
                <a:avLst/>
                <a:gdLst>
                  <a:gd name="csX0" fmla="*/ 90117 w 89984"/>
                  <a:gd name="csY0" fmla="*/ 1882 h 99893"/>
                  <a:gd name="csX1" fmla="*/ 88274 w 89984"/>
                  <a:gd name="csY1" fmla="*/ 86 h 99893"/>
                  <a:gd name="csX2" fmla="*/ 85440 w 89984"/>
                  <a:gd name="csY2" fmla="*/ 2020 h 99893"/>
                  <a:gd name="csX3" fmla="*/ 78497 w 89984"/>
                  <a:gd name="csY3" fmla="*/ 9896 h 99893"/>
                  <a:gd name="csX4" fmla="*/ 55540 w 89984"/>
                  <a:gd name="csY4" fmla="*/ 86 h 99893"/>
                  <a:gd name="csX5" fmla="*/ 17845 w 89984"/>
                  <a:gd name="csY5" fmla="*/ 31726 h 99893"/>
                  <a:gd name="csX6" fmla="*/ 22522 w 89984"/>
                  <a:gd name="csY6" fmla="*/ 44437 h 99893"/>
                  <a:gd name="csX7" fmla="*/ 42219 w 89984"/>
                  <a:gd name="csY7" fmla="*/ 53418 h 99893"/>
                  <a:gd name="csX8" fmla="*/ 54264 w 89984"/>
                  <a:gd name="csY8" fmla="*/ 56182 h 99893"/>
                  <a:gd name="csX9" fmla="*/ 67443 w 89984"/>
                  <a:gd name="csY9" fmla="*/ 70689 h 99893"/>
                  <a:gd name="csX10" fmla="*/ 39243 w 89984"/>
                  <a:gd name="csY10" fmla="*/ 95006 h 99893"/>
                  <a:gd name="csX11" fmla="*/ 11752 w 89984"/>
                  <a:gd name="csY11" fmla="*/ 75387 h 99893"/>
                  <a:gd name="csX12" fmla="*/ 12602 w 89984"/>
                  <a:gd name="csY12" fmla="*/ 68478 h 99893"/>
                  <a:gd name="csX13" fmla="*/ 12744 w 89984"/>
                  <a:gd name="csY13" fmla="*/ 67649 h 99893"/>
                  <a:gd name="csX14" fmla="*/ 10476 w 89984"/>
                  <a:gd name="csY14" fmla="*/ 65853 h 99893"/>
                  <a:gd name="csX15" fmla="*/ 7784 w 89984"/>
                  <a:gd name="csY15" fmla="*/ 68616 h 99893"/>
                  <a:gd name="csX16" fmla="*/ 557 w 89984"/>
                  <a:gd name="csY16" fmla="*/ 96250 h 99893"/>
                  <a:gd name="csX17" fmla="*/ 132 w 89984"/>
                  <a:gd name="csY17" fmla="*/ 98322 h 99893"/>
                  <a:gd name="csX18" fmla="*/ 2116 w 89984"/>
                  <a:gd name="csY18" fmla="*/ 99980 h 99893"/>
                  <a:gd name="csX19" fmla="*/ 4950 w 89984"/>
                  <a:gd name="csY19" fmla="*/ 98046 h 99893"/>
                  <a:gd name="csX20" fmla="*/ 11752 w 89984"/>
                  <a:gd name="csY20" fmla="*/ 90309 h 99893"/>
                  <a:gd name="csX21" fmla="*/ 38818 w 89984"/>
                  <a:gd name="csY21" fmla="*/ 99980 h 99893"/>
                  <a:gd name="csX22" fmla="*/ 77505 w 89984"/>
                  <a:gd name="csY22" fmla="*/ 65715 h 99893"/>
                  <a:gd name="csX23" fmla="*/ 71836 w 89984"/>
                  <a:gd name="csY23" fmla="*/ 50931 h 99893"/>
                  <a:gd name="csX24" fmla="*/ 46470 w 89984"/>
                  <a:gd name="csY24" fmla="*/ 41260 h 99893"/>
                  <a:gd name="csX25" fmla="*/ 37543 w 89984"/>
                  <a:gd name="csY25" fmla="*/ 39049 h 99893"/>
                  <a:gd name="csX26" fmla="*/ 28048 w 89984"/>
                  <a:gd name="csY26" fmla="*/ 26476 h 99893"/>
                  <a:gd name="csX27" fmla="*/ 55398 w 89984"/>
                  <a:gd name="csY27" fmla="*/ 4507 h 99893"/>
                  <a:gd name="csX28" fmla="*/ 78071 w 89984"/>
                  <a:gd name="csY28" fmla="*/ 26061 h 99893"/>
                  <a:gd name="csX29" fmla="*/ 77505 w 89984"/>
                  <a:gd name="csY29" fmla="*/ 32279 h 99893"/>
                  <a:gd name="csX30" fmla="*/ 79914 w 89984"/>
                  <a:gd name="csY30" fmla="*/ 34213 h 99893"/>
                  <a:gd name="csX31" fmla="*/ 82748 w 89984"/>
                  <a:gd name="csY31" fmla="*/ 31174 h 99893"/>
                  <a:gd name="csX32" fmla="*/ 90117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17" y="1882"/>
                    </a:moveTo>
                    <a:cubicBezTo>
                      <a:pt x="90117" y="1192"/>
                      <a:pt x="89692" y="86"/>
                      <a:pt x="88274" y="86"/>
                    </a:cubicBezTo>
                    <a:cubicBezTo>
                      <a:pt x="87424" y="86"/>
                      <a:pt x="87282" y="224"/>
                      <a:pt x="85440" y="2020"/>
                    </a:cubicBezTo>
                    <a:lnTo>
                      <a:pt x="78497" y="9896"/>
                    </a:lnTo>
                    <a:cubicBezTo>
                      <a:pt x="73112" y="2573"/>
                      <a:pt x="64184" y="86"/>
                      <a:pt x="55540" y="86"/>
                    </a:cubicBezTo>
                    <a:cubicBezTo>
                      <a:pt x="35559" y="86"/>
                      <a:pt x="17845" y="15837"/>
                      <a:pt x="17845" y="31726"/>
                    </a:cubicBezTo>
                    <a:cubicBezTo>
                      <a:pt x="17845" y="33799"/>
                      <a:pt x="18270" y="39325"/>
                      <a:pt x="22522" y="44437"/>
                    </a:cubicBezTo>
                    <a:cubicBezTo>
                      <a:pt x="27340" y="49964"/>
                      <a:pt x="32583" y="51208"/>
                      <a:pt x="42219" y="53418"/>
                    </a:cubicBezTo>
                    <a:cubicBezTo>
                      <a:pt x="45053" y="54109"/>
                      <a:pt x="52139" y="55629"/>
                      <a:pt x="54264" y="56182"/>
                    </a:cubicBezTo>
                    <a:cubicBezTo>
                      <a:pt x="58799" y="57287"/>
                      <a:pt x="67443" y="60327"/>
                      <a:pt x="67443" y="70689"/>
                    </a:cubicBezTo>
                    <a:cubicBezTo>
                      <a:pt x="67443" y="81880"/>
                      <a:pt x="55398" y="95006"/>
                      <a:pt x="39243" y="95006"/>
                    </a:cubicBezTo>
                    <a:cubicBezTo>
                      <a:pt x="26773" y="95006"/>
                      <a:pt x="11752" y="90723"/>
                      <a:pt x="11752" y="75387"/>
                    </a:cubicBezTo>
                    <a:cubicBezTo>
                      <a:pt x="11752" y="74005"/>
                      <a:pt x="12035" y="70965"/>
                      <a:pt x="12602" y="68478"/>
                    </a:cubicBezTo>
                    <a:cubicBezTo>
                      <a:pt x="12744" y="67926"/>
                      <a:pt x="12744" y="67787"/>
                      <a:pt x="12744" y="67649"/>
                    </a:cubicBezTo>
                    <a:cubicBezTo>
                      <a:pt x="12744" y="65853"/>
                      <a:pt x="11043" y="65853"/>
                      <a:pt x="10476" y="65853"/>
                    </a:cubicBezTo>
                    <a:cubicBezTo>
                      <a:pt x="8493" y="65853"/>
                      <a:pt x="8351" y="66129"/>
                      <a:pt x="7784" y="68616"/>
                    </a:cubicBezTo>
                    <a:lnTo>
                      <a:pt x="557" y="96250"/>
                    </a:lnTo>
                    <a:cubicBezTo>
                      <a:pt x="415" y="96802"/>
                      <a:pt x="132" y="97631"/>
                      <a:pt x="132" y="98322"/>
                    </a:cubicBezTo>
                    <a:cubicBezTo>
                      <a:pt x="132" y="99151"/>
                      <a:pt x="699" y="99980"/>
                      <a:pt x="2116" y="99980"/>
                    </a:cubicBezTo>
                    <a:cubicBezTo>
                      <a:pt x="2966" y="99980"/>
                      <a:pt x="3108" y="99842"/>
                      <a:pt x="4950" y="98046"/>
                    </a:cubicBezTo>
                    <a:cubicBezTo>
                      <a:pt x="6509" y="96388"/>
                      <a:pt x="10193" y="91966"/>
                      <a:pt x="11752" y="90309"/>
                    </a:cubicBezTo>
                    <a:cubicBezTo>
                      <a:pt x="19262" y="98322"/>
                      <a:pt x="30316" y="99980"/>
                      <a:pt x="38818" y="99980"/>
                    </a:cubicBezTo>
                    <a:cubicBezTo>
                      <a:pt x="60216" y="99980"/>
                      <a:pt x="77505" y="82019"/>
                      <a:pt x="77505" y="65715"/>
                    </a:cubicBezTo>
                    <a:cubicBezTo>
                      <a:pt x="77505" y="59636"/>
                      <a:pt x="74954" y="54109"/>
                      <a:pt x="71836" y="50931"/>
                    </a:cubicBezTo>
                    <a:cubicBezTo>
                      <a:pt x="66876" y="45957"/>
                      <a:pt x="64751" y="45405"/>
                      <a:pt x="46470" y="41260"/>
                    </a:cubicBezTo>
                    <a:cubicBezTo>
                      <a:pt x="43495" y="40569"/>
                      <a:pt x="38818" y="39463"/>
                      <a:pt x="37543" y="39049"/>
                    </a:cubicBezTo>
                    <a:cubicBezTo>
                      <a:pt x="34000" y="37805"/>
                      <a:pt x="28048" y="34351"/>
                      <a:pt x="28048" y="26476"/>
                    </a:cubicBezTo>
                    <a:cubicBezTo>
                      <a:pt x="28048" y="15561"/>
                      <a:pt x="40660" y="4507"/>
                      <a:pt x="55398" y="4507"/>
                    </a:cubicBezTo>
                    <a:cubicBezTo>
                      <a:pt x="70703" y="4507"/>
                      <a:pt x="78071" y="12936"/>
                      <a:pt x="78071" y="26061"/>
                    </a:cubicBezTo>
                    <a:cubicBezTo>
                      <a:pt x="78071" y="27858"/>
                      <a:pt x="77505" y="31035"/>
                      <a:pt x="77505" y="32279"/>
                    </a:cubicBezTo>
                    <a:cubicBezTo>
                      <a:pt x="77505" y="34213"/>
                      <a:pt x="79205" y="34213"/>
                      <a:pt x="79914" y="34213"/>
                    </a:cubicBezTo>
                    <a:cubicBezTo>
                      <a:pt x="82039" y="34213"/>
                      <a:pt x="82181" y="33522"/>
                      <a:pt x="82748" y="31174"/>
                    </a:cubicBezTo>
                    <a:lnTo>
                      <a:pt x="90117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2" name="Freeform 2401">
                <a:extLst>
                  <a:ext uri="{FF2B5EF4-FFF2-40B4-BE49-F238E27FC236}">
                    <a16:creationId xmlns:a16="http://schemas.microsoft.com/office/drawing/2014/main" id="{9B3CACE8-6FD5-A8D9-9CBA-BDE7BC8A0927}"/>
                  </a:ext>
                </a:extLst>
              </p:cNvPr>
              <p:cNvSpPr/>
              <p:nvPr>
                <p:custDataLst>
                  <p:tags r:id="rId166"/>
                </p:custDataLst>
              </p:nvPr>
            </p:nvSpPr>
            <p:spPr>
              <a:xfrm>
                <a:off x="8455594" y="6849217"/>
                <a:ext cx="41601" cy="65727"/>
              </a:xfrm>
              <a:custGeom>
                <a:avLst/>
                <a:gdLst>
                  <a:gd name="csX0" fmla="*/ 25948 w 41601"/>
                  <a:gd name="csY0" fmla="*/ 3048 h 65727"/>
                  <a:gd name="csX1" fmla="*/ 22304 w 41601"/>
                  <a:gd name="csY1" fmla="*/ 87 h 65727"/>
                  <a:gd name="csX2" fmla="*/ 1857 w 41601"/>
                  <a:gd name="csY2" fmla="*/ 6403 h 65727"/>
                  <a:gd name="csX3" fmla="*/ 137 w 41601"/>
                  <a:gd name="csY3" fmla="*/ 6403 h 65727"/>
                  <a:gd name="csX4" fmla="*/ 137 w 41601"/>
                  <a:gd name="csY4" fmla="*/ 10746 h 65727"/>
                  <a:gd name="csX5" fmla="*/ 1857 w 41601"/>
                  <a:gd name="csY5" fmla="*/ 10746 h 65727"/>
                  <a:gd name="csX6" fmla="*/ 16636 w 41601"/>
                  <a:gd name="csY6" fmla="*/ 7982 h 65727"/>
                  <a:gd name="csX7" fmla="*/ 16636 w 41601"/>
                  <a:gd name="csY7" fmla="*/ 57327 h 65727"/>
                  <a:gd name="csX8" fmla="*/ 5906 w 41601"/>
                  <a:gd name="csY8" fmla="*/ 61472 h 65727"/>
                  <a:gd name="csX9" fmla="*/ 845 w 41601"/>
                  <a:gd name="csY9" fmla="*/ 61472 h 65727"/>
                  <a:gd name="csX10" fmla="*/ 845 w 41601"/>
                  <a:gd name="csY10" fmla="*/ 65815 h 65727"/>
                  <a:gd name="csX11" fmla="*/ 21292 w 41601"/>
                  <a:gd name="csY11" fmla="*/ 65420 h 65727"/>
                  <a:gd name="csX12" fmla="*/ 41738 w 41601"/>
                  <a:gd name="csY12" fmla="*/ 65815 h 65727"/>
                  <a:gd name="csX13" fmla="*/ 41738 w 41601"/>
                  <a:gd name="csY13" fmla="*/ 61472 h 65727"/>
                  <a:gd name="csX14" fmla="*/ 36677 w 41601"/>
                  <a:gd name="csY14" fmla="*/ 61472 h 65727"/>
                  <a:gd name="csX15" fmla="*/ 25948 w 41601"/>
                  <a:gd name="csY15" fmla="*/ 57327 h 65727"/>
                  <a:gd name="csX16" fmla="*/ 25948 w 41601"/>
                  <a:gd name="csY16" fmla="*/ 304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5948" y="3048"/>
                    </a:moveTo>
                    <a:cubicBezTo>
                      <a:pt x="25948" y="87"/>
                      <a:pt x="25644" y="87"/>
                      <a:pt x="22304" y="87"/>
                    </a:cubicBezTo>
                    <a:cubicBezTo>
                      <a:pt x="15117" y="6403"/>
                      <a:pt x="3882" y="6403"/>
                      <a:pt x="1857" y="6403"/>
                    </a:cubicBezTo>
                    <a:lnTo>
                      <a:pt x="137" y="6403"/>
                    </a:lnTo>
                    <a:lnTo>
                      <a:pt x="137" y="10746"/>
                    </a:lnTo>
                    <a:lnTo>
                      <a:pt x="1857" y="10746"/>
                    </a:lnTo>
                    <a:cubicBezTo>
                      <a:pt x="4185" y="10746"/>
                      <a:pt x="10765" y="10450"/>
                      <a:pt x="16636" y="7982"/>
                    </a:cubicBezTo>
                    <a:lnTo>
                      <a:pt x="16636" y="57327"/>
                    </a:lnTo>
                    <a:cubicBezTo>
                      <a:pt x="16636" y="60387"/>
                      <a:pt x="16636" y="61472"/>
                      <a:pt x="5906" y="61472"/>
                    </a:cubicBezTo>
                    <a:lnTo>
                      <a:pt x="845" y="61472"/>
                    </a:lnTo>
                    <a:lnTo>
                      <a:pt x="845" y="65815"/>
                    </a:lnTo>
                    <a:cubicBezTo>
                      <a:pt x="6412" y="65420"/>
                      <a:pt x="15421" y="65420"/>
                      <a:pt x="21292" y="65420"/>
                    </a:cubicBezTo>
                    <a:cubicBezTo>
                      <a:pt x="27162" y="65420"/>
                      <a:pt x="36171" y="65420"/>
                      <a:pt x="41738" y="65815"/>
                    </a:cubicBezTo>
                    <a:lnTo>
                      <a:pt x="41738" y="61472"/>
                    </a:lnTo>
                    <a:lnTo>
                      <a:pt x="36677" y="61472"/>
                    </a:lnTo>
                    <a:cubicBezTo>
                      <a:pt x="25948" y="61472"/>
                      <a:pt x="25948" y="60387"/>
                      <a:pt x="25948" y="57327"/>
                    </a:cubicBezTo>
                    <a:lnTo>
                      <a:pt x="25948" y="304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3" name="Freeform 2402">
                <a:extLst>
                  <a:ext uri="{FF2B5EF4-FFF2-40B4-BE49-F238E27FC236}">
                    <a16:creationId xmlns:a16="http://schemas.microsoft.com/office/drawing/2014/main" id="{9D3EE1C3-B1C3-0170-49E2-7CD5B8334F48}"/>
                  </a:ext>
                </a:extLst>
              </p:cNvPr>
              <p:cNvSpPr/>
              <p:nvPr>
                <p:custDataLst>
                  <p:tags r:id="rId167"/>
                </p:custDataLst>
              </p:nvPr>
            </p:nvSpPr>
            <p:spPr>
              <a:xfrm>
                <a:off x="8547661" y="6780529"/>
                <a:ext cx="22066" cy="123165"/>
              </a:xfrm>
              <a:custGeom>
                <a:avLst/>
                <a:gdLst>
                  <a:gd name="csX0" fmla="*/ 21600 w 22066"/>
                  <a:gd name="csY0" fmla="*/ 10546 h 123165"/>
                  <a:gd name="csX1" fmla="*/ 10870 w 22066"/>
                  <a:gd name="csY1" fmla="*/ 85 h 123165"/>
                  <a:gd name="csX2" fmla="*/ 141 w 22066"/>
                  <a:gd name="csY2" fmla="*/ 10546 h 123165"/>
                  <a:gd name="csX3" fmla="*/ 10870 w 22066"/>
                  <a:gd name="csY3" fmla="*/ 21007 h 123165"/>
                  <a:gd name="csX4" fmla="*/ 21600 w 22066"/>
                  <a:gd name="csY4" fmla="*/ 10546 h 123165"/>
                  <a:gd name="csX5" fmla="*/ 17753 w 22066"/>
                  <a:gd name="csY5" fmla="*/ 82984 h 123165"/>
                  <a:gd name="csX6" fmla="*/ 4797 w 22066"/>
                  <a:gd name="csY6" fmla="*/ 118513 h 123165"/>
                  <a:gd name="csX7" fmla="*/ 3380 w 22066"/>
                  <a:gd name="csY7" fmla="*/ 121079 h 123165"/>
                  <a:gd name="csX8" fmla="*/ 5404 w 22066"/>
                  <a:gd name="csY8" fmla="*/ 123250 h 123165"/>
                  <a:gd name="csX9" fmla="*/ 22207 w 22066"/>
                  <a:gd name="csY9" fmla="*/ 84563 h 123165"/>
                  <a:gd name="csX10" fmla="*/ 10870 w 22066"/>
                  <a:gd name="csY10" fmla="*/ 64233 h 123165"/>
                  <a:gd name="csX11" fmla="*/ 141 w 22066"/>
                  <a:gd name="csY11" fmla="*/ 74694 h 123165"/>
                  <a:gd name="csX12" fmla="*/ 10870 w 22066"/>
                  <a:gd name="csY12" fmla="*/ 85155 h 123165"/>
                  <a:gd name="csX13" fmla="*/ 12490 w 22066"/>
                  <a:gd name="csY13" fmla="*/ 84958 h 123165"/>
                  <a:gd name="csX14" fmla="*/ 17753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00" y="10546"/>
                    </a:moveTo>
                    <a:cubicBezTo>
                      <a:pt x="21600" y="4822"/>
                      <a:pt x="16741" y="85"/>
                      <a:pt x="10870" y="85"/>
                    </a:cubicBezTo>
                    <a:cubicBezTo>
                      <a:pt x="5000" y="85"/>
                      <a:pt x="141" y="4822"/>
                      <a:pt x="141" y="10546"/>
                    </a:cubicBezTo>
                    <a:cubicBezTo>
                      <a:pt x="141" y="16270"/>
                      <a:pt x="5000" y="21007"/>
                      <a:pt x="10870" y="21007"/>
                    </a:cubicBezTo>
                    <a:cubicBezTo>
                      <a:pt x="16741" y="21007"/>
                      <a:pt x="21600" y="16270"/>
                      <a:pt x="21600" y="10546"/>
                    </a:cubicBezTo>
                    <a:close/>
                    <a:moveTo>
                      <a:pt x="17753" y="82984"/>
                    </a:moveTo>
                    <a:cubicBezTo>
                      <a:pt x="17753" y="88511"/>
                      <a:pt x="17753" y="103906"/>
                      <a:pt x="4797" y="118513"/>
                    </a:cubicBezTo>
                    <a:cubicBezTo>
                      <a:pt x="3380" y="120092"/>
                      <a:pt x="3380" y="120486"/>
                      <a:pt x="3380" y="121079"/>
                    </a:cubicBezTo>
                    <a:cubicBezTo>
                      <a:pt x="3380" y="122460"/>
                      <a:pt x="4392" y="123250"/>
                      <a:pt x="5404" y="123250"/>
                    </a:cubicBezTo>
                    <a:cubicBezTo>
                      <a:pt x="7631" y="123250"/>
                      <a:pt x="22207" y="107459"/>
                      <a:pt x="22207" y="84563"/>
                    </a:cubicBezTo>
                    <a:cubicBezTo>
                      <a:pt x="22207" y="78839"/>
                      <a:pt x="21802" y="64233"/>
                      <a:pt x="10870" y="64233"/>
                    </a:cubicBezTo>
                    <a:cubicBezTo>
                      <a:pt x="3785" y="64233"/>
                      <a:pt x="141" y="69562"/>
                      <a:pt x="141" y="74694"/>
                    </a:cubicBezTo>
                    <a:cubicBezTo>
                      <a:pt x="141" y="79826"/>
                      <a:pt x="3582" y="85155"/>
                      <a:pt x="10870" y="85155"/>
                    </a:cubicBezTo>
                    <a:cubicBezTo>
                      <a:pt x="11883" y="85155"/>
                      <a:pt x="12287" y="85155"/>
                      <a:pt x="12490" y="84958"/>
                    </a:cubicBezTo>
                    <a:cubicBezTo>
                      <a:pt x="13907" y="84761"/>
                      <a:pt x="16134" y="84366"/>
                      <a:pt x="17753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4" name="Freeform 2403">
                <a:extLst>
                  <a:ext uri="{FF2B5EF4-FFF2-40B4-BE49-F238E27FC236}">
                    <a16:creationId xmlns:a16="http://schemas.microsoft.com/office/drawing/2014/main" id="{04B9638B-6053-88C9-7990-ED97D4F327A4}"/>
                  </a:ext>
                </a:extLst>
              </p:cNvPr>
              <p:cNvSpPr/>
              <p:nvPr>
                <p:custDataLst>
                  <p:tags r:id="rId168"/>
                </p:custDataLst>
              </p:nvPr>
            </p:nvSpPr>
            <p:spPr>
              <a:xfrm>
                <a:off x="8625690" y="6730790"/>
                <a:ext cx="166811" cy="134810"/>
              </a:xfrm>
              <a:custGeom>
                <a:avLst/>
                <a:gdLst>
                  <a:gd name="csX0" fmla="*/ 92863 w 166811"/>
                  <a:gd name="csY0" fmla="*/ 53772 h 134810"/>
                  <a:gd name="csX1" fmla="*/ 75858 w 166811"/>
                  <a:gd name="csY1" fmla="*/ 14493 h 134810"/>
                  <a:gd name="csX2" fmla="*/ 74846 w 166811"/>
                  <a:gd name="csY2" fmla="*/ 11927 h 134810"/>
                  <a:gd name="csX3" fmla="*/ 86790 w 166811"/>
                  <a:gd name="csY3" fmla="*/ 6203 h 134810"/>
                  <a:gd name="csX4" fmla="*/ 90839 w 166811"/>
                  <a:gd name="csY4" fmla="*/ 2453 h 134810"/>
                  <a:gd name="csX5" fmla="*/ 87802 w 166811"/>
                  <a:gd name="csY5" fmla="*/ 85 h 134810"/>
                  <a:gd name="csX6" fmla="*/ 62295 w 166811"/>
                  <a:gd name="csY6" fmla="*/ 677 h 134810"/>
                  <a:gd name="csX7" fmla="*/ 39621 w 166811"/>
                  <a:gd name="csY7" fmla="*/ 85 h 134810"/>
                  <a:gd name="csX8" fmla="*/ 35977 w 166811"/>
                  <a:gd name="csY8" fmla="*/ 4032 h 134810"/>
                  <a:gd name="csX9" fmla="*/ 40634 w 166811"/>
                  <a:gd name="csY9" fmla="*/ 6203 h 134810"/>
                  <a:gd name="csX10" fmla="*/ 55817 w 166811"/>
                  <a:gd name="csY10" fmla="*/ 12520 h 134810"/>
                  <a:gd name="csX11" fmla="*/ 79705 w 166811"/>
                  <a:gd name="csY11" fmla="*/ 67589 h 134810"/>
                  <a:gd name="csX12" fmla="*/ 36990 w 166811"/>
                  <a:gd name="csY12" fmla="*/ 112394 h 134810"/>
                  <a:gd name="csX13" fmla="*/ 34358 w 166811"/>
                  <a:gd name="csY13" fmla="*/ 114565 h 134810"/>
                  <a:gd name="csX14" fmla="*/ 4599 w 166811"/>
                  <a:gd name="csY14" fmla="*/ 128776 h 134810"/>
                  <a:gd name="csX15" fmla="*/ 145 w 166811"/>
                  <a:gd name="csY15" fmla="*/ 132724 h 134810"/>
                  <a:gd name="csX16" fmla="*/ 2777 w 166811"/>
                  <a:gd name="csY16" fmla="*/ 134895 h 134810"/>
                  <a:gd name="csX17" fmla="*/ 21807 w 166811"/>
                  <a:gd name="csY17" fmla="*/ 134303 h 134810"/>
                  <a:gd name="csX18" fmla="*/ 44480 w 166811"/>
                  <a:gd name="csY18" fmla="*/ 134895 h 134810"/>
                  <a:gd name="csX19" fmla="*/ 48124 w 166811"/>
                  <a:gd name="csY19" fmla="*/ 130948 h 134810"/>
                  <a:gd name="csX20" fmla="*/ 45695 w 166811"/>
                  <a:gd name="csY20" fmla="*/ 128776 h 134810"/>
                  <a:gd name="csX21" fmla="*/ 37597 w 166811"/>
                  <a:gd name="csY21" fmla="*/ 122658 h 134810"/>
                  <a:gd name="csX22" fmla="*/ 43063 w 166811"/>
                  <a:gd name="csY22" fmla="*/ 113775 h 134810"/>
                  <a:gd name="csX23" fmla="*/ 63712 w 166811"/>
                  <a:gd name="csY23" fmla="*/ 92458 h 134810"/>
                  <a:gd name="csX24" fmla="*/ 81932 w 166811"/>
                  <a:gd name="csY24" fmla="*/ 73115 h 134810"/>
                  <a:gd name="csX25" fmla="*/ 102378 w 166811"/>
                  <a:gd name="csY25" fmla="*/ 120289 h 134810"/>
                  <a:gd name="csX26" fmla="*/ 103390 w 166811"/>
                  <a:gd name="csY26" fmla="*/ 123052 h 134810"/>
                  <a:gd name="csX27" fmla="*/ 91649 w 166811"/>
                  <a:gd name="csY27" fmla="*/ 128776 h 134810"/>
                  <a:gd name="csX28" fmla="*/ 87600 w 166811"/>
                  <a:gd name="csY28" fmla="*/ 132527 h 134810"/>
                  <a:gd name="csX29" fmla="*/ 90636 w 166811"/>
                  <a:gd name="csY29" fmla="*/ 134895 h 134810"/>
                  <a:gd name="csX30" fmla="*/ 116144 w 166811"/>
                  <a:gd name="csY30" fmla="*/ 134303 h 134810"/>
                  <a:gd name="csX31" fmla="*/ 138615 w 166811"/>
                  <a:gd name="csY31" fmla="*/ 134895 h 134810"/>
                  <a:gd name="csX32" fmla="*/ 142461 w 166811"/>
                  <a:gd name="csY32" fmla="*/ 131145 h 134810"/>
                  <a:gd name="csX33" fmla="*/ 138817 w 166811"/>
                  <a:gd name="csY33" fmla="*/ 128776 h 134810"/>
                  <a:gd name="csX34" fmla="*/ 121407 w 166811"/>
                  <a:gd name="csY34" fmla="*/ 120092 h 134810"/>
                  <a:gd name="csX35" fmla="*/ 95293 w 166811"/>
                  <a:gd name="csY35" fmla="*/ 59101 h 134810"/>
                  <a:gd name="csX36" fmla="*/ 136793 w 166811"/>
                  <a:gd name="csY36" fmla="*/ 16270 h 134810"/>
                  <a:gd name="csX37" fmla="*/ 162503 w 166811"/>
                  <a:gd name="csY37" fmla="*/ 6203 h 134810"/>
                  <a:gd name="csX38" fmla="*/ 166957 w 166811"/>
                  <a:gd name="csY38" fmla="*/ 2256 h 134810"/>
                  <a:gd name="csX39" fmla="*/ 164325 w 166811"/>
                  <a:gd name="csY39" fmla="*/ 85 h 134810"/>
                  <a:gd name="csX40" fmla="*/ 145295 w 166811"/>
                  <a:gd name="csY40" fmla="*/ 677 h 134810"/>
                  <a:gd name="csX41" fmla="*/ 122825 w 166811"/>
                  <a:gd name="csY41" fmla="*/ 85 h 134810"/>
                  <a:gd name="csX42" fmla="*/ 118978 w 166811"/>
                  <a:gd name="csY42" fmla="*/ 4032 h 134810"/>
                  <a:gd name="csX43" fmla="*/ 121407 w 166811"/>
                  <a:gd name="csY43" fmla="*/ 6203 h 134810"/>
                  <a:gd name="csX44" fmla="*/ 129505 w 166811"/>
                  <a:gd name="csY44" fmla="*/ 12322 h 134810"/>
                  <a:gd name="csX45" fmla="*/ 125659 w 166811"/>
                  <a:gd name="csY45" fmla="*/ 19428 h 134810"/>
                  <a:gd name="csX46" fmla="*/ 92863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63" y="53772"/>
                    </a:moveTo>
                    <a:lnTo>
                      <a:pt x="75858" y="14493"/>
                    </a:lnTo>
                    <a:cubicBezTo>
                      <a:pt x="75251" y="12914"/>
                      <a:pt x="74846" y="12125"/>
                      <a:pt x="74846" y="11927"/>
                    </a:cubicBezTo>
                    <a:cubicBezTo>
                      <a:pt x="74846" y="10743"/>
                      <a:pt x="78288" y="6993"/>
                      <a:pt x="86790" y="6203"/>
                    </a:cubicBezTo>
                    <a:cubicBezTo>
                      <a:pt x="88815" y="6006"/>
                      <a:pt x="90839" y="5809"/>
                      <a:pt x="90839" y="2453"/>
                    </a:cubicBezTo>
                    <a:cubicBezTo>
                      <a:pt x="90839" y="85"/>
                      <a:pt x="88410" y="85"/>
                      <a:pt x="87802" y="85"/>
                    </a:cubicBezTo>
                    <a:cubicBezTo>
                      <a:pt x="79502" y="85"/>
                      <a:pt x="70797" y="677"/>
                      <a:pt x="62295" y="677"/>
                    </a:cubicBezTo>
                    <a:cubicBezTo>
                      <a:pt x="57234" y="677"/>
                      <a:pt x="44682" y="85"/>
                      <a:pt x="39621" y="85"/>
                    </a:cubicBezTo>
                    <a:cubicBezTo>
                      <a:pt x="38407" y="85"/>
                      <a:pt x="35977" y="85"/>
                      <a:pt x="35977" y="4032"/>
                    </a:cubicBezTo>
                    <a:cubicBezTo>
                      <a:pt x="35977" y="6203"/>
                      <a:pt x="38002" y="6203"/>
                      <a:pt x="40634" y="6203"/>
                    </a:cubicBezTo>
                    <a:cubicBezTo>
                      <a:pt x="52780" y="6203"/>
                      <a:pt x="53995" y="8177"/>
                      <a:pt x="55817" y="12520"/>
                    </a:cubicBezTo>
                    <a:lnTo>
                      <a:pt x="79705" y="67589"/>
                    </a:lnTo>
                    <a:lnTo>
                      <a:pt x="36990" y="112394"/>
                    </a:lnTo>
                    <a:lnTo>
                      <a:pt x="34358" y="114565"/>
                    </a:lnTo>
                    <a:cubicBezTo>
                      <a:pt x="24438" y="125026"/>
                      <a:pt x="14924" y="128184"/>
                      <a:pt x="4599" y="128776"/>
                    </a:cubicBezTo>
                    <a:cubicBezTo>
                      <a:pt x="1967" y="128974"/>
                      <a:pt x="145" y="128974"/>
                      <a:pt x="145" y="132724"/>
                    </a:cubicBezTo>
                    <a:cubicBezTo>
                      <a:pt x="145" y="132921"/>
                      <a:pt x="145" y="134895"/>
                      <a:pt x="2777" y="134895"/>
                    </a:cubicBezTo>
                    <a:cubicBezTo>
                      <a:pt x="8850" y="134895"/>
                      <a:pt x="15531" y="134303"/>
                      <a:pt x="21807" y="134303"/>
                    </a:cubicBezTo>
                    <a:cubicBezTo>
                      <a:pt x="29297" y="134303"/>
                      <a:pt x="37192" y="134895"/>
                      <a:pt x="44480" y="134895"/>
                    </a:cubicBezTo>
                    <a:cubicBezTo>
                      <a:pt x="45695" y="134895"/>
                      <a:pt x="48124" y="134895"/>
                      <a:pt x="48124" y="130948"/>
                    </a:cubicBezTo>
                    <a:cubicBezTo>
                      <a:pt x="48124" y="128974"/>
                      <a:pt x="46100" y="128776"/>
                      <a:pt x="45695" y="128776"/>
                    </a:cubicBezTo>
                    <a:cubicBezTo>
                      <a:pt x="43873" y="128579"/>
                      <a:pt x="37597" y="128184"/>
                      <a:pt x="37597" y="122658"/>
                    </a:cubicBezTo>
                    <a:cubicBezTo>
                      <a:pt x="37597" y="119499"/>
                      <a:pt x="40634" y="116341"/>
                      <a:pt x="43063" y="113775"/>
                    </a:cubicBezTo>
                    <a:lnTo>
                      <a:pt x="63712" y="92458"/>
                    </a:lnTo>
                    <a:lnTo>
                      <a:pt x="81932" y="73115"/>
                    </a:lnTo>
                    <a:lnTo>
                      <a:pt x="102378" y="120289"/>
                    </a:lnTo>
                    <a:cubicBezTo>
                      <a:pt x="103188" y="122460"/>
                      <a:pt x="103390" y="122658"/>
                      <a:pt x="103390" y="123052"/>
                    </a:cubicBezTo>
                    <a:cubicBezTo>
                      <a:pt x="103390" y="124631"/>
                      <a:pt x="99544" y="127987"/>
                      <a:pt x="91649" y="128776"/>
                    </a:cubicBezTo>
                    <a:cubicBezTo>
                      <a:pt x="89422" y="128974"/>
                      <a:pt x="87600" y="129171"/>
                      <a:pt x="87600" y="132527"/>
                    </a:cubicBezTo>
                    <a:cubicBezTo>
                      <a:pt x="87600" y="134895"/>
                      <a:pt x="89827" y="134895"/>
                      <a:pt x="90636" y="134895"/>
                    </a:cubicBezTo>
                    <a:cubicBezTo>
                      <a:pt x="96305" y="134895"/>
                      <a:pt x="110476" y="134303"/>
                      <a:pt x="116144" y="134303"/>
                    </a:cubicBezTo>
                    <a:cubicBezTo>
                      <a:pt x="121205" y="134303"/>
                      <a:pt x="133554" y="134895"/>
                      <a:pt x="138615" y="134895"/>
                    </a:cubicBezTo>
                    <a:cubicBezTo>
                      <a:pt x="140032" y="134895"/>
                      <a:pt x="142461" y="134895"/>
                      <a:pt x="142461" y="131145"/>
                    </a:cubicBezTo>
                    <a:cubicBezTo>
                      <a:pt x="142461" y="128776"/>
                      <a:pt x="140437" y="128776"/>
                      <a:pt x="138817" y="128776"/>
                    </a:cubicBezTo>
                    <a:cubicBezTo>
                      <a:pt x="125254" y="128579"/>
                      <a:pt x="124849" y="127987"/>
                      <a:pt x="121407" y="120092"/>
                    </a:cubicBezTo>
                    <a:cubicBezTo>
                      <a:pt x="113512" y="101735"/>
                      <a:pt x="99949" y="70944"/>
                      <a:pt x="95293" y="59101"/>
                    </a:cubicBezTo>
                    <a:cubicBezTo>
                      <a:pt x="109059" y="45285"/>
                      <a:pt x="130315" y="21796"/>
                      <a:pt x="136793" y="16270"/>
                    </a:cubicBezTo>
                    <a:cubicBezTo>
                      <a:pt x="142664" y="11533"/>
                      <a:pt x="150357" y="6796"/>
                      <a:pt x="162503" y="6203"/>
                    </a:cubicBezTo>
                    <a:cubicBezTo>
                      <a:pt x="165135" y="6006"/>
                      <a:pt x="166957" y="6006"/>
                      <a:pt x="166957" y="2256"/>
                    </a:cubicBezTo>
                    <a:cubicBezTo>
                      <a:pt x="166957" y="2058"/>
                      <a:pt x="166957" y="85"/>
                      <a:pt x="164325" y="85"/>
                    </a:cubicBezTo>
                    <a:cubicBezTo>
                      <a:pt x="158252" y="85"/>
                      <a:pt x="151571" y="677"/>
                      <a:pt x="145295" y="677"/>
                    </a:cubicBezTo>
                    <a:cubicBezTo>
                      <a:pt x="137805" y="677"/>
                      <a:pt x="130112" y="85"/>
                      <a:pt x="122825" y="85"/>
                    </a:cubicBezTo>
                    <a:cubicBezTo>
                      <a:pt x="121610" y="85"/>
                      <a:pt x="118978" y="85"/>
                      <a:pt x="118978" y="4032"/>
                    </a:cubicBezTo>
                    <a:cubicBezTo>
                      <a:pt x="118978" y="5414"/>
                      <a:pt x="119990" y="6006"/>
                      <a:pt x="121407" y="6203"/>
                    </a:cubicBezTo>
                    <a:cubicBezTo>
                      <a:pt x="123229" y="6401"/>
                      <a:pt x="129505" y="6796"/>
                      <a:pt x="129505" y="12322"/>
                    </a:cubicBezTo>
                    <a:cubicBezTo>
                      <a:pt x="129505" y="15086"/>
                      <a:pt x="127278" y="17651"/>
                      <a:pt x="125659" y="19428"/>
                    </a:cubicBezTo>
                    <a:lnTo>
                      <a:pt x="92863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5" name="Freeform 2404">
                <a:extLst>
                  <a:ext uri="{FF2B5EF4-FFF2-40B4-BE49-F238E27FC236}">
                    <a16:creationId xmlns:a16="http://schemas.microsoft.com/office/drawing/2014/main" id="{F60D59CB-4124-9344-6220-4AFB0D802E1F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8798569" y="6798076"/>
                <a:ext cx="89984" cy="99893"/>
              </a:xfrm>
              <a:custGeom>
                <a:avLst/>
                <a:gdLst>
                  <a:gd name="csX0" fmla="*/ 90139 w 89984"/>
                  <a:gd name="csY0" fmla="*/ 1882 h 99893"/>
                  <a:gd name="csX1" fmla="*/ 88296 w 89984"/>
                  <a:gd name="csY1" fmla="*/ 86 h 99893"/>
                  <a:gd name="csX2" fmla="*/ 85462 w 89984"/>
                  <a:gd name="csY2" fmla="*/ 2020 h 99893"/>
                  <a:gd name="csX3" fmla="*/ 78519 w 89984"/>
                  <a:gd name="csY3" fmla="*/ 9896 h 99893"/>
                  <a:gd name="csX4" fmla="*/ 55562 w 89984"/>
                  <a:gd name="csY4" fmla="*/ 86 h 99893"/>
                  <a:gd name="csX5" fmla="*/ 17867 w 89984"/>
                  <a:gd name="csY5" fmla="*/ 31726 h 99893"/>
                  <a:gd name="csX6" fmla="*/ 22544 w 89984"/>
                  <a:gd name="csY6" fmla="*/ 44437 h 99893"/>
                  <a:gd name="csX7" fmla="*/ 42241 w 89984"/>
                  <a:gd name="csY7" fmla="*/ 53418 h 99893"/>
                  <a:gd name="csX8" fmla="*/ 54286 w 89984"/>
                  <a:gd name="csY8" fmla="*/ 56182 h 99893"/>
                  <a:gd name="csX9" fmla="*/ 67465 w 89984"/>
                  <a:gd name="csY9" fmla="*/ 70689 h 99893"/>
                  <a:gd name="csX10" fmla="*/ 39265 w 89984"/>
                  <a:gd name="csY10" fmla="*/ 95006 h 99893"/>
                  <a:gd name="csX11" fmla="*/ 11774 w 89984"/>
                  <a:gd name="csY11" fmla="*/ 75387 h 99893"/>
                  <a:gd name="csX12" fmla="*/ 12624 w 89984"/>
                  <a:gd name="csY12" fmla="*/ 68478 h 99893"/>
                  <a:gd name="csX13" fmla="*/ 12766 w 89984"/>
                  <a:gd name="csY13" fmla="*/ 67649 h 99893"/>
                  <a:gd name="csX14" fmla="*/ 10498 w 89984"/>
                  <a:gd name="csY14" fmla="*/ 65853 h 99893"/>
                  <a:gd name="csX15" fmla="*/ 7806 w 89984"/>
                  <a:gd name="csY15" fmla="*/ 68616 h 99893"/>
                  <a:gd name="csX16" fmla="*/ 579 w 89984"/>
                  <a:gd name="csY16" fmla="*/ 96250 h 99893"/>
                  <a:gd name="csX17" fmla="*/ 154 w 89984"/>
                  <a:gd name="csY17" fmla="*/ 98322 h 99893"/>
                  <a:gd name="csX18" fmla="*/ 2138 w 89984"/>
                  <a:gd name="csY18" fmla="*/ 99980 h 99893"/>
                  <a:gd name="csX19" fmla="*/ 4972 w 89984"/>
                  <a:gd name="csY19" fmla="*/ 98046 h 99893"/>
                  <a:gd name="csX20" fmla="*/ 11774 w 89984"/>
                  <a:gd name="csY20" fmla="*/ 90309 h 99893"/>
                  <a:gd name="csX21" fmla="*/ 38840 w 89984"/>
                  <a:gd name="csY21" fmla="*/ 99980 h 99893"/>
                  <a:gd name="csX22" fmla="*/ 77527 w 89984"/>
                  <a:gd name="csY22" fmla="*/ 65715 h 99893"/>
                  <a:gd name="csX23" fmla="*/ 71858 w 89984"/>
                  <a:gd name="csY23" fmla="*/ 50931 h 99893"/>
                  <a:gd name="csX24" fmla="*/ 46492 w 89984"/>
                  <a:gd name="csY24" fmla="*/ 41260 h 99893"/>
                  <a:gd name="csX25" fmla="*/ 37565 w 89984"/>
                  <a:gd name="csY25" fmla="*/ 39049 h 99893"/>
                  <a:gd name="csX26" fmla="*/ 28070 w 89984"/>
                  <a:gd name="csY26" fmla="*/ 26476 h 99893"/>
                  <a:gd name="csX27" fmla="*/ 55420 w 89984"/>
                  <a:gd name="csY27" fmla="*/ 4507 h 99893"/>
                  <a:gd name="csX28" fmla="*/ 78093 w 89984"/>
                  <a:gd name="csY28" fmla="*/ 26061 h 99893"/>
                  <a:gd name="csX29" fmla="*/ 77527 w 89984"/>
                  <a:gd name="csY29" fmla="*/ 32279 h 99893"/>
                  <a:gd name="csX30" fmla="*/ 79936 w 89984"/>
                  <a:gd name="csY30" fmla="*/ 34213 h 99893"/>
                  <a:gd name="csX31" fmla="*/ 82770 w 89984"/>
                  <a:gd name="csY31" fmla="*/ 31174 h 99893"/>
                  <a:gd name="csX32" fmla="*/ 90139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39" y="1882"/>
                    </a:moveTo>
                    <a:cubicBezTo>
                      <a:pt x="90139" y="1192"/>
                      <a:pt x="89714" y="86"/>
                      <a:pt x="88296" y="86"/>
                    </a:cubicBezTo>
                    <a:cubicBezTo>
                      <a:pt x="87446" y="86"/>
                      <a:pt x="87304" y="224"/>
                      <a:pt x="85462" y="2020"/>
                    </a:cubicBezTo>
                    <a:lnTo>
                      <a:pt x="78519" y="9896"/>
                    </a:lnTo>
                    <a:cubicBezTo>
                      <a:pt x="73134" y="2573"/>
                      <a:pt x="64206" y="86"/>
                      <a:pt x="55562" y="86"/>
                    </a:cubicBezTo>
                    <a:cubicBezTo>
                      <a:pt x="35581" y="86"/>
                      <a:pt x="17867" y="15837"/>
                      <a:pt x="17867" y="31726"/>
                    </a:cubicBezTo>
                    <a:cubicBezTo>
                      <a:pt x="17867" y="33799"/>
                      <a:pt x="18292" y="39325"/>
                      <a:pt x="22544" y="44437"/>
                    </a:cubicBezTo>
                    <a:cubicBezTo>
                      <a:pt x="27362" y="49964"/>
                      <a:pt x="32605" y="51208"/>
                      <a:pt x="42241" y="53418"/>
                    </a:cubicBezTo>
                    <a:cubicBezTo>
                      <a:pt x="45075" y="54109"/>
                      <a:pt x="52161" y="55629"/>
                      <a:pt x="54286" y="56182"/>
                    </a:cubicBezTo>
                    <a:cubicBezTo>
                      <a:pt x="58821" y="57287"/>
                      <a:pt x="67465" y="60327"/>
                      <a:pt x="67465" y="70689"/>
                    </a:cubicBezTo>
                    <a:cubicBezTo>
                      <a:pt x="67465" y="81880"/>
                      <a:pt x="55420" y="95006"/>
                      <a:pt x="39265" y="95006"/>
                    </a:cubicBezTo>
                    <a:cubicBezTo>
                      <a:pt x="26795" y="95006"/>
                      <a:pt x="11774" y="90723"/>
                      <a:pt x="11774" y="75387"/>
                    </a:cubicBezTo>
                    <a:cubicBezTo>
                      <a:pt x="11774" y="74005"/>
                      <a:pt x="12057" y="70965"/>
                      <a:pt x="12624" y="68478"/>
                    </a:cubicBezTo>
                    <a:cubicBezTo>
                      <a:pt x="12766" y="67926"/>
                      <a:pt x="12766" y="67787"/>
                      <a:pt x="12766" y="67649"/>
                    </a:cubicBezTo>
                    <a:cubicBezTo>
                      <a:pt x="12766" y="65853"/>
                      <a:pt x="11065" y="65853"/>
                      <a:pt x="10498" y="65853"/>
                    </a:cubicBezTo>
                    <a:cubicBezTo>
                      <a:pt x="8514" y="65853"/>
                      <a:pt x="8373" y="66129"/>
                      <a:pt x="7806" y="68616"/>
                    </a:cubicBezTo>
                    <a:lnTo>
                      <a:pt x="579" y="96250"/>
                    </a:lnTo>
                    <a:cubicBezTo>
                      <a:pt x="437" y="96802"/>
                      <a:pt x="154" y="97631"/>
                      <a:pt x="154" y="98322"/>
                    </a:cubicBezTo>
                    <a:cubicBezTo>
                      <a:pt x="154" y="99151"/>
                      <a:pt x="721" y="99980"/>
                      <a:pt x="2138" y="99980"/>
                    </a:cubicBezTo>
                    <a:cubicBezTo>
                      <a:pt x="2988" y="99980"/>
                      <a:pt x="3130" y="99842"/>
                      <a:pt x="4972" y="98046"/>
                    </a:cubicBezTo>
                    <a:cubicBezTo>
                      <a:pt x="6531" y="96388"/>
                      <a:pt x="10215" y="91966"/>
                      <a:pt x="11774" y="90309"/>
                    </a:cubicBezTo>
                    <a:cubicBezTo>
                      <a:pt x="19284" y="98322"/>
                      <a:pt x="30338" y="99980"/>
                      <a:pt x="38840" y="99980"/>
                    </a:cubicBezTo>
                    <a:cubicBezTo>
                      <a:pt x="60238" y="99980"/>
                      <a:pt x="77527" y="82019"/>
                      <a:pt x="77527" y="65715"/>
                    </a:cubicBezTo>
                    <a:cubicBezTo>
                      <a:pt x="77527" y="59636"/>
                      <a:pt x="74976" y="54109"/>
                      <a:pt x="71858" y="50931"/>
                    </a:cubicBezTo>
                    <a:cubicBezTo>
                      <a:pt x="66898" y="45957"/>
                      <a:pt x="64773" y="45405"/>
                      <a:pt x="46492" y="41260"/>
                    </a:cubicBezTo>
                    <a:cubicBezTo>
                      <a:pt x="43516" y="40569"/>
                      <a:pt x="38840" y="39463"/>
                      <a:pt x="37565" y="39049"/>
                    </a:cubicBezTo>
                    <a:cubicBezTo>
                      <a:pt x="34022" y="37805"/>
                      <a:pt x="28070" y="34351"/>
                      <a:pt x="28070" y="26476"/>
                    </a:cubicBezTo>
                    <a:cubicBezTo>
                      <a:pt x="28070" y="15561"/>
                      <a:pt x="40682" y="4507"/>
                      <a:pt x="55420" y="4507"/>
                    </a:cubicBezTo>
                    <a:cubicBezTo>
                      <a:pt x="70725" y="4507"/>
                      <a:pt x="78093" y="12936"/>
                      <a:pt x="78093" y="26061"/>
                    </a:cubicBezTo>
                    <a:cubicBezTo>
                      <a:pt x="78093" y="27858"/>
                      <a:pt x="77527" y="31035"/>
                      <a:pt x="77527" y="32279"/>
                    </a:cubicBezTo>
                    <a:cubicBezTo>
                      <a:pt x="77527" y="34213"/>
                      <a:pt x="79227" y="34213"/>
                      <a:pt x="79936" y="34213"/>
                    </a:cubicBezTo>
                    <a:cubicBezTo>
                      <a:pt x="82061" y="34213"/>
                      <a:pt x="82203" y="33522"/>
                      <a:pt x="82770" y="31174"/>
                    </a:cubicBezTo>
                    <a:lnTo>
                      <a:pt x="90139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6" name="Freeform 2405">
                <a:extLst>
                  <a:ext uri="{FF2B5EF4-FFF2-40B4-BE49-F238E27FC236}">
                    <a16:creationId xmlns:a16="http://schemas.microsoft.com/office/drawing/2014/main" id="{791DF3AF-722B-6DF3-EAE3-B215BFB1601A}"/>
                  </a:ext>
                </a:extLst>
              </p:cNvPr>
              <p:cNvSpPr/>
              <p:nvPr>
                <p:custDataLst>
                  <p:tags r:id="rId170"/>
                </p:custDataLst>
              </p:nvPr>
            </p:nvSpPr>
            <p:spPr>
              <a:xfrm>
                <a:off x="8896559" y="6849217"/>
                <a:ext cx="50407" cy="65727"/>
              </a:xfrm>
              <a:custGeom>
                <a:avLst/>
                <a:gdLst>
                  <a:gd name="csX0" fmla="*/ 50566 w 50407"/>
                  <a:gd name="csY0" fmla="*/ 46767 h 65727"/>
                  <a:gd name="csX1" fmla="*/ 46315 w 50407"/>
                  <a:gd name="csY1" fmla="*/ 46767 h 65727"/>
                  <a:gd name="csX2" fmla="*/ 43380 w 50407"/>
                  <a:gd name="csY2" fmla="*/ 55748 h 65727"/>
                  <a:gd name="csX3" fmla="*/ 32549 w 50407"/>
                  <a:gd name="csY3" fmla="*/ 56340 h 65727"/>
                  <a:gd name="csX4" fmla="*/ 12710 w 50407"/>
                  <a:gd name="csY4" fmla="*/ 56340 h 65727"/>
                  <a:gd name="csX5" fmla="*/ 32954 w 50407"/>
                  <a:gd name="csY5" fmla="*/ 42030 h 65727"/>
                  <a:gd name="csX6" fmla="*/ 50566 w 50407"/>
                  <a:gd name="csY6" fmla="*/ 19726 h 65727"/>
                  <a:gd name="csX7" fmla="*/ 23844 w 50407"/>
                  <a:gd name="csY7" fmla="*/ 87 h 65727"/>
                  <a:gd name="csX8" fmla="*/ 159 w 50407"/>
                  <a:gd name="csY8" fmla="*/ 17457 h 65727"/>
                  <a:gd name="csX9" fmla="*/ 6029 w 50407"/>
                  <a:gd name="csY9" fmla="*/ 23477 h 65727"/>
                  <a:gd name="csX10" fmla="*/ 12001 w 50407"/>
                  <a:gd name="csY10" fmla="*/ 17654 h 65727"/>
                  <a:gd name="csX11" fmla="*/ 6232 w 50407"/>
                  <a:gd name="csY11" fmla="*/ 11831 h 65727"/>
                  <a:gd name="csX12" fmla="*/ 21719 w 50407"/>
                  <a:gd name="csY12" fmla="*/ 4430 h 65727"/>
                  <a:gd name="csX13" fmla="*/ 39736 w 50407"/>
                  <a:gd name="csY13" fmla="*/ 19825 h 65727"/>
                  <a:gd name="csX14" fmla="*/ 26071 w 50407"/>
                  <a:gd name="csY14" fmla="*/ 40846 h 65727"/>
                  <a:gd name="csX15" fmla="*/ 1373 w 50407"/>
                  <a:gd name="csY15" fmla="*/ 61275 h 65727"/>
                  <a:gd name="csX16" fmla="*/ 159 w 50407"/>
                  <a:gd name="csY16" fmla="*/ 62854 h 65727"/>
                  <a:gd name="csX17" fmla="*/ 159 w 50407"/>
                  <a:gd name="csY17" fmla="*/ 65815 h 65727"/>
                  <a:gd name="csX18" fmla="*/ 47226 w 50407"/>
                  <a:gd name="csY18" fmla="*/ 65815 h 65727"/>
                  <a:gd name="csX19" fmla="*/ 50566 w 50407"/>
                  <a:gd name="csY19" fmla="*/ 4676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566" y="46767"/>
                    </a:moveTo>
                    <a:lnTo>
                      <a:pt x="46315" y="46767"/>
                    </a:lnTo>
                    <a:cubicBezTo>
                      <a:pt x="46011" y="48643"/>
                      <a:pt x="44999" y="54761"/>
                      <a:pt x="43380" y="55748"/>
                    </a:cubicBezTo>
                    <a:cubicBezTo>
                      <a:pt x="42570" y="56340"/>
                      <a:pt x="34067" y="56340"/>
                      <a:pt x="32549" y="56340"/>
                    </a:cubicBezTo>
                    <a:lnTo>
                      <a:pt x="12710" y="56340"/>
                    </a:lnTo>
                    <a:cubicBezTo>
                      <a:pt x="19390" y="51505"/>
                      <a:pt x="26881" y="45978"/>
                      <a:pt x="32954" y="42030"/>
                    </a:cubicBezTo>
                    <a:cubicBezTo>
                      <a:pt x="42064" y="35912"/>
                      <a:pt x="50566" y="30188"/>
                      <a:pt x="50566" y="19726"/>
                    </a:cubicBezTo>
                    <a:cubicBezTo>
                      <a:pt x="50566" y="7094"/>
                      <a:pt x="38319" y="87"/>
                      <a:pt x="23844" y="87"/>
                    </a:cubicBezTo>
                    <a:cubicBezTo>
                      <a:pt x="10179" y="87"/>
                      <a:pt x="159" y="7785"/>
                      <a:pt x="159" y="17457"/>
                    </a:cubicBezTo>
                    <a:cubicBezTo>
                      <a:pt x="159" y="22588"/>
                      <a:pt x="4612" y="23477"/>
                      <a:pt x="6029" y="23477"/>
                    </a:cubicBezTo>
                    <a:cubicBezTo>
                      <a:pt x="8762" y="23477"/>
                      <a:pt x="12001" y="21700"/>
                      <a:pt x="12001" y="17654"/>
                    </a:cubicBezTo>
                    <a:cubicBezTo>
                      <a:pt x="12001" y="14101"/>
                      <a:pt x="9370" y="12127"/>
                      <a:pt x="6232" y="11831"/>
                    </a:cubicBezTo>
                    <a:cubicBezTo>
                      <a:pt x="9066" y="7390"/>
                      <a:pt x="14937" y="4430"/>
                      <a:pt x="21719" y="4430"/>
                    </a:cubicBezTo>
                    <a:cubicBezTo>
                      <a:pt x="31537" y="4430"/>
                      <a:pt x="39736" y="10154"/>
                      <a:pt x="39736" y="19825"/>
                    </a:cubicBezTo>
                    <a:cubicBezTo>
                      <a:pt x="39736" y="28115"/>
                      <a:pt x="33865" y="34431"/>
                      <a:pt x="26071" y="40846"/>
                    </a:cubicBezTo>
                    <a:lnTo>
                      <a:pt x="1373" y="61275"/>
                    </a:lnTo>
                    <a:cubicBezTo>
                      <a:pt x="361" y="62163"/>
                      <a:pt x="260" y="62163"/>
                      <a:pt x="159" y="62854"/>
                    </a:cubicBezTo>
                    <a:lnTo>
                      <a:pt x="159" y="65815"/>
                    </a:lnTo>
                    <a:lnTo>
                      <a:pt x="47226" y="65815"/>
                    </a:lnTo>
                    <a:lnTo>
                      <a:pt x="50566" y="4676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3" name="Freeform 2422">
                <a:extLst>
                  <a:ext uri="{FF2B5EF4-FFF2-40B4-BE49-F238E27FC236}">
                    <a16:creationId xmlns:a16="http://schemas.microsoft.com/office/drawing/2014/main" id="{6FBB5FA3-0084-7C3A-6EDB-C898240AFD75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8993889" y="6780529"/>
                <a:ext cx="22066" cy="123165"/>
              </a:xfrm>
              <a:custGeom>
                <a:avLst/>
                <a:gdLst>
                  <a:gd name="csX0" fmla="*/ 21622 w 22066"/>
                  <a:gd name="csY0" fmla="*/ 10546 h 123165"/>
                  <a:gd name="csX1" fmla="*/ 10892 w 22066"/>
                  <a:gd name="csY1" fmla="*/ 85 h 123165"/>
                  <a:gd name="csX2" fmla="*/ 163 w 22066"/>
                  <a:gd name="csY2" fmla="*/ 10546 h 123165"/>
                  <a:gd name="csX3" fmla="*/ 10892 w 22066"/>
                  <a:gd name="csY3" fmla="*/ 21007 h 123165"/>
                  <a:gd name="csX4" fmla="*/ 21622 w 22066"/>
                  <a:gd name="csY4" fmla="*/ 10546 h 123165"/>
                  <a:gd name="csX5" fmla="*/ 17775 w 22066"/>
                  <a:gd name="csY5" fmla="*/ 82984 h 123165"/>
                  <a:gd name="csX6" fmla="*/ 4819 w 22066"/>
                  <a:gd name="csY6" fmla="*/ 118513 h 123165"/>
                  <a:gd name="csX7" fmla="*/ 3402 w 22066"/>
                  <a:gd name="csY7" fmla="*/ 121079 h 123165"/>
                  <a:gd name="csX8" fmla="*/ 5426 w 22066"/>
                  <a:gd name="csY8" fmla="*/ 123250 h 123165"/>
                  <a:gd name="csX9" fmla="*/ 22229 w 22066"/>
                  <a:gd name="csY9" fmla="*/ 84563 h 123165"/>
                  <a:gd name="csX10" fmla="*/ 10892 w 22066"/>
                  <a:gd name="csY10" fmla="*/ 64233 h 123165"/>
                  <a:gd name="csX11" fmla="*/ 163 w 22066"/>
                  <a:gd name="csY11" fmla="*/ 74694 h 123165"/>
                  <a:gd name="csX12" fmla="*/ 10892 w 22066"/>
                  <a:gd name="csY12" fmla="*/ 85155 h 123165"/>
                  <a:gd name="csX13" fmla="*/ 12512 w 22066"/>
                  <a:gd name="csY13" fmla="*/ 84958 h 123165"/>
                  <a:gd name="csX14" fmla="*/ 17775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22" y="10546"/>
                    </a:moveTo>
                    <a:cubicBezTo>
                      <a:pt x="21622" y="4822"/>
                      <a:pt x="16763" y="85"/>
                      <a:pt x="10892" y="85"/>
                    </a:cubicBezTo>
                    <a:cubicBezTo>
                      <a:pt x="5022" y="85"/>
                      <a:pt x="163" y="4822"/>
                      <a:pt x="163" y="10546"/>
                    </a:cubicBezTo>
                    <a:cubicBezTo>
                      <a:pt x="163" y="16270"/>
                      <a:pt x="5022" y="21007"/>
                      <a:pt x="10892" y="21007"/>
                    </a:cubicBezTo>
                    <a:cubicBezTo>
                      <a:pt x="16763" y="21007"/>
                      <a:pt x="21622" y="16270"/>
                      <a:pt x="21622" y="10546"/>
                    </a:cubicBezTo>
                    <a:close/>
                    <a:moveTo>
                      <a:pt x="17775" y="82984"/>
                    </a:moveTo>
                    <a:cubicBezTo>
                      <a:pt x="17775" y="88511"/>
                      <a:pt x="17775" y="103906"/>
                      <a:pt x="4819" y="118513"/>
                    </a:cubicBezTo>
                    <a:cubicBezTo>
                      <a:pt x="3402" y="120092"/>
                      <a:pt x="3402" y="120486"/>
                      <a:pt x="3402" y="121079"/>
                    </a:cubicBezTo>
                    <a:cubicBezTo>
                      <a:pt x="3402" y="122460"/>
                      <a:pt x="4414" y="123250"/>
                      <a:pt x="5426" y="123250"/>
                    </a:cubicBezTo>
                    <a:cubicBezTo>
                      <a:pt x="7653" y="123250"/>
                      <a:pt x="22229" y="107459"/>
                      <a:pt x="22229" y="84563"/>
                    </a:cubicBezTo>
                    <a:cubicBezTo>
                      <a:pt x="22229" y="78839"/>
                      <a:pt x="21824" y="64233"/>
                      <a:pt x="10892" y="64233"/>
                    </a:cubicBezTo>
                    <a:cubicBezTo>
                      <a:pt x="3807" y="64233"/>
                      <a:pt x="163" y="69562"/>
                      <a:pt x="163" y="74694"/>
                    </a:cubicBezTo>
                    <a:cubicBezTo>
                      <a:pt x="163" y="79826"/>
                      <a:pt x="3604" y="85155"/>
                      <a:pt x="10892" y="85155"/>
                    </a:cubicBezTo>
                    <a:cubicBezTo>
                      <a:pt x="11905" y="85155"/>
                      <a:pt x="12309" y="85155"/>
                      <a:pt x="12512" y="84958"/>
                    </a:cubicBezTo>
                    <a:cubicBezTo>
                      <a:pt x="13929" y="84761"/>
                      <a:pt x="16156" y="84366"/>
                      <a:pt x="17775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4" name="Freeform 2423">
                <a:extLst>
                  <a:ext uri="{FF2B5EF4-FFF2-40B4-BE49-F238E27FC236}">
                    <a16:creationId xmlns:a16="http://schemas.microsoft.com/office/drawing/2014/main" id="{E6B06E50-1F3C-C98B-2B64-40C5D7EE5B83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9071918" y="6730790"/>
                <a:ext cx="166811" cy="134810"/>
              </a:xfrm>
              <a:custGeom>
                <a:avLst/>
                <a:gdLst>
                  <a:gd name="csX0" fmla="*/ 92885 w 166811"/>
                  <a:gd name="csY0" fmla="*/ 53772 h 134810"/>
                  <a:gd name="csX1" fmla="*/ 75880 w 166811"/>
                  <a:gd name="csY1" fmla="*/ 14493 h 134810"/>
                  <a:gd name="csX2" fmla="*/ 74868 w 166811"/>
                  <a:gd name="csY2" fmla="*/ 11927 h 134810"/>
                  <a:gd name="csX3" fmla="*/ 86812 w 166811"/>
                  <a:gd name="csY3" fmla="*/ 6203 h 134810"/>
                  <a:gd name="csX4" fmla="*/ 90861 w 166811"/>
                  <a:gd name="csY4" fmla="*/ 2453 h 134810"/>
                  <a:gd name="csX5" fmla="*/ 87824 w 166811"/>
                  <a:gd name="csY5" fmla="*/ 85 h 134810"/>
                  <a:gd name="csX6" fmla="*/ 62317 w 166811"/>
                  <a:gd name="csY6" fmla="*/ 677 h 134810"/>
                  <a:gd name="csX7" fmla="*/ 39643 w 166811"/>
                  <a:gd name="csY7" fmla="*/ 85 h 134810"/>
                  <a:gd name="csX8" fmla="*/ 35999 w 166811"/>
                  <a:gd name="csY8" fmla="*/ 4032 h 134810"/>
                  <a:gd name="csX9" fmla="*/ 40656 w 166811"/>
                  <a:gd name="csY9" fmla="*/ 6203 h 134810"/>
                  <a:gd name="csX10" fmla="*/ 55839 w 166811"/>
                  <a:gd name="csY10" fmla="*/ 12520 h 134810"/>
                  <a:gd name="csX11" fmla="*/ 79727 w 166811"/>
                  <a:gd name="csY11" fmla="*/ 67589 h 134810"/>
                  <a:gd name="csX12" fmla="*/ 37012 w 166811"/>
                  <a:gd name="csY12" fmla="*/ 112394 h 134810"/>
                  <a:gd name="csX13" fmla="*/ 34380 w 166811"/>
                  <a:gd name="csY13" fmla="*/ 114565 h 134810"/>
                  <a:gd name="csX14" fmla="*/ 4621 w 166811"/>
                  <a:gd name="csY14" fmla="*/ 128776 h 134810"/>
                  <a:gd name="csX15" fmla="*/ 167 w 166811"/>
                  <a:gd name="csY15" fmla="*/ 132724 h 134810"/>
                  <a:gd name="csX16" fmla="*/ 2799 w 166811"/>
                  <a:gd name="csY16" fmla="*/ 134895 h 134810"/>
                  <a:gd name="csX17" fmla="*/ 21829 w 166811"/>
                  <a:gd name="csY17" fmla="*/ 134303 h 134810"/>
                  <a:gd name="csX18" fmla="*/ 44502 w 166811"/>
                  <a:gd name="csY18" fmla="*/ 134895 h 134810"/>
                  <a:gd name="csX19" fmla="*/ 48146 w 166811"/>
                  <a:gd name="csY19" fmla="*/ 130948 h 134810"/>
                  <a:gd name="csX20" fmla="*/ 45717 w 166811"/>
                  <a:gd name="csY20" fmla="*/ 128776 h 134810"/>
                  <a:gd name="csX21" fmla="*/ 37619 w 166811"/>
                  <a:gd name="csY21" fmla="*/ 122658 h 134810"/>
                  <a:gd name="csX22" fmla="*/ 43085 w 166811"/>
                  <a:gd name="csY22" fmla="*/ 113775 h 134810"/>
                  <a:gd name="csX23" fmla="*/ 63734 w 166811"/>
                  <a:gd name="csY23" fmla="*/ 92458 h 134810"/>
                  <a:gd name="csX24" fmla="*/ 81953 w 166811"/>
                  <a:gd name="csY24" fmla="*/ 73115 h 134810"/>
                  <a:gd name="csX25" fmla="*/ 102400 w 166811"/>
                  <a:gd name="csY25" fmla="*/ 120289 h 134810"/>
                  <a:gd name="csX26" fmla="*/ 103412 w 166811"/>
                  <a:gd name="csY26" fmla="*/ 123052 h 134810"/>
                  <a:gd name="csX27" fmla="*/ 91671 w 166811"/>
                  <a:gd name="csY27" fmla="*/ 128776 h 134810"/>
                  <a:gd name="csX28" fmla="*/ 87622 w 166811"/>
                  <a:gd name="csY28" fmla="*/ 132527 h 134810"/>
                  <a:gd name="csX29" fmla="*/ 90658 w 166811"/>
                  <a:gd name="csY29" fmla="*/ 134895 h 134810"/>
                  <a:gd name="csX30" fmla="*/ 116166 w 166811"/>
                  <a:gd name="csY30" fmla="*/ 134303 h 134810"/>
                  <a:gd name="csX31" fmla="*/ 138637 w 166811"/>
                  <a:gd name="csY31" fmla="*/ 134895 h 134810"/>
                  <a:gd name="csX32" fmla="*/ 142483 w 166811"/>
                  <a:gd name="csY32" fmla="*/ 131145 h 134810"/>
                  <a:gd name="csX33" fmla="*/ 138839 w 166811"/>
                  <a:gd name="csY33" fmla="*/ 128776 h 134810"/>
                  <a:gd name="csX34" fmla="*/ 121429 w 166811"/>
                  <a:gd name="csY34" fmla="*/ 120092 h 134810"/>
                  <a:gd name="csX35" fmla="*/ 95315 w 166811"/>
                  <a:gd name="csY35" fmla="*/ 59101 h 134810"/>
                  <a:gd name="csX36" fmla="*/ 136815 w 166811"/>
                  <a:gd name="csY36" fmla="*/ 16270 h 134810"/>
                  <a:gd name="csX37" fmla="*/ 162525 w 166811"/>
                  <a:gd name="csY37" fmla="*/ 6203 h 134810"/>
                  <a:gd name="csX38" fmla="*/ 166979 w 166811"/>
                  <a:gd name="csY38" fmla="*/ 2256 h 134810"/>
                  <a:gd name="csX39" fmla="*/ 164347 w 166811"/>
                  <a:gd name="csY39" fmla="*/ 85 h 134810"/>
                  <a:gd name="csX40" fmla="*/ 145317 w 166811"/>
                  <a:gd name="csY40" fmla="*/ 677 h 134810"/>
                  <a:gd name="csX41" fmla="*/ 122847 w 166811"/>
                  <a:gd name="csY41" fmla="*/ 85 h 134810"/>
                  <a:gd name="csX42" fmla="*/ 119000 w 166811"/>
                  <a:gd name="csY42" fmla="*/ 4032 h 134810"/>
                  <a:gd name="csX43" fmla="*/ 121429 w 166811"/>
                  <a:gd name="csY43" fmla="*/ 6203 h 134810"/>
                  <a:gd name="csX44" fmla="*/ 129527 w 166811"/>
                  <a:gd name="csY44" fmla="*/ 12322 h 134810"/>
                  <a:gd name="csX45" fmla="*/ 125681 w 166811"/>
                  <a:gd name="csY45" fmla="*/ 19428 h 134810"/>
                  <a:gd name="csX46" fmla="*/ 92885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85" y="53772"/>
                    </a:moveTo>
                    <a:lnTo>
                      <a:pt x="75880" y="14493"/>
                    </a:lnTo>
                    <a:cubicBezTo>
                      <a:pt x="75273" y="12914"/>
                      <a:pt x="74868" y="12125"/>
                      <a:pt x="74868" y="11927"/>
                    </a:cubicBezTo>
                    <a:cubicBezTo>
                      <a:pt x="74868" y="10743"/>
                      <a:pt x="78310" y="6993"/>
                      <a:pt x="86812" y="6203"/>
                    </a:cubicBezTo>
                    <a:cubicBezTo>
                      <a:pt x="88836" y="6006"/>
                      <a:pt x="90861" y="5809"/>
                      <a:pt x="90861" y="2453"/>
                    </a:cubicBezTo>
                    <a:cubicBezTo>
                      <a:pt x="90861" y="85"/>
                      <a:pt x="88432" y="85"/>
                      <a:pt x="87824" y="85"/>
                    </a:cubicBezTo>
                    <a:cubicBezTo>
                      <a:pt x="79524" y="85"/>
                      <a:pt x="70819" y="677"/>
                      <a:pt x="62317" y="677"/>
                    </a:cubicBezTo>
                    <a:cubicBezTo>
                      <a:pt x="57256" y="677"/>
                      <a:pt x="44704" y="85"/>
                      <a:pt x="39643" y="85"/>
                    </a:cubicBezTo>
                    <a:cubicBezTo>
                      <a:pt x="38429" y="85"/>
                      <a:pt x="35999" y="85"/>
                      <a:pt x="35999" y="4032"/>
                    </a:cubicBezTo>
                    <a:cubicBezTo>
                      <a:pt x="35999" y="6203"/>
                      <a:pt x="38024" y="6203"/>
                      <a:pt x="40656" y="6203"/>
                    </a:cubicBezTo>
                    <a:cubicBezTo>
                      <a:pt x="52802" y="6203"/>
                      <a:pt x="54017" y="8177"/>
                      <a:pt x="55839" y="12520"/>
                    </a:cubicBezTo>
                    <a:lnTo>
                      <a:pt x="79727" y="67589"/>
                    </a:lnTo>
                    <a:lnTo>
                      <a:pt x="37012" y="112394"/>
                    </a:lnTo>
                    <a:lnTo>
                      <a:pt x="34380" y="114565"/>
                    </a:lnTo>
                    <a:cubicBezTo>
                      <a:pt x="24460" y="125026"/>
                      <a:pt x="14946" y="128184"/>
                      <a:pt x="4621" y="128776"/>
                    </a:cubicBezTo>
                    <a:cubicBezTo>
                      <a:pt x="1989" y="128974"/>
                      <a:pt x="167" y="128974"/>
                      <a:pt x="167" y="132724"/>
                    </a:cubicBezTo>
                    <a:cubicBezTo>
                      <a:pt x="167" y="132921"/>
                      <a:pt x="167" y="134895"/>
                      <a:pt x="2799" y="134895"/>
                    </a:cubicBezTo>
                    <a:cubicBezTo>
                      <a:pt x="8872" y="134895"/>
                      <a:pt x="15553" y="134303"/>
                      <a:pt x="21829" y="134303"/>
                    </a:cubicBezTo>
                    <a:cubicBezTo>
                      <a:pt x="29319" y="134303"/>
                      <a:pt x="37214" y="134895"/>
                      <a:pt x="44502" y="134895"/>
                    </a:cubicBezTo>
                    <a:cubicBezTo>
                      <a:pt x="45717" y="134895"/>
                      <a:pt x="48146" y="134895"/>
                      <a:pt x="48146" y="130948"/>
                    </a:cubicBezTo>
                    <a:cubicBezTo>
                      <a:pt x="48146" y="128974"/>
                      <a:pt x="46121" y="128776"/>
                      <a:pt x="45717" y="128776"/>
                    </a:cubicBezTo>
                    <a:cubicBezTo>
                      <a:pt x="43895" y="128579"/>
                      <a:pt x="37619" y="128184"/>
                      <a:pt x="37619" y="122658"/>
                    </a:cubicBezTo>
                    <a:cubicBezTo>
                      <a:pt x="37619" y="119499"/>
                      <a:pt x="40656" y="116341"/>
                      <a:pt x="43085" y="113775"/>
                    </a:cubicBezTo>
                    <a:lnTo>
                      <a:pt x="63734" y="92458"/>
                    </a:lnTo>
                    <a:lnTo>
                      <a:pt x="81953" y="73115"/>
                    </a:lnTo>
                    <a:lnTo>
                      <a:pt x="102400" y="120289"/>
                    </a:lnTo>
                    <a:cubicBezTo>
                      <a:pt x="103210" y="122460"/>
                      <a:pt x="103412" y="122658"/>
                      <a:pt x="103412" y="123052"/>
                    </a:cubicBezTo>
                    <a:cubicBezTo>
                      <a:pt x="103412" y="124631"/>
                      <a:pt x="99566" y="127987"/>
                      <a:pt x="91671" y="128776"/>
                    </a:cubicBezTo>
                    <a:cubicBezTo>
                      <a:pt x="89444" y="128974"/>
                      <a:pt x="87622" y="129171"/>
                      <a:pt x="87622" y="132527"/>
                    </a:cubicBezTo>
                    <a:cubicBezTo>
                      <a:pt x="87622" y="134895"/>
                      <a:pt x="89849" y="134895"/>
                      <a:pt x="90658" y="134895"/>
                    </a:cubicBezTo>
                    <a:cubicBezTo>
                      <a:pt x="96327" y="134895"/>
                      <a:pt x="110498" y="134303"/>
                      <a:pt x="116166" y="134303"/>
                    </a:cubicBezTo>
                    <a:cubicBezTo>
                      <a:pt x="121227" y="134303"/>
                      <a:pt x="133576" y="134895"/>
                      <a:pt x="138637" y="134895"/>
                    </a:cubicBezTo>
                    <a:cubicBezTo>
                      <a:pt x="140054" y="134895"/>
                      <a:pt x="142483" y="134895"/>
                      <a:pt x="142483" y="131145"/>
                    </a:cubicBezTo>
                    <a:cubicBezTo>
                      <a:pt x="142483" y="128776"/>
                      <a:pt x="140459" y="128776"/>
                      <a:pt x="138839" y="128776"/>
                    </a:cubicBezTo>
                    <a:cubicBezTo>
                      <a:pt x="125276" y="128579"/>
                      <a:pt x="124871" y="127987"/>
                      <a:pt x="121429" y="120092"/>
                    </a:cubicBezTo>
                    <a:cubicBezTo>
                      <a:pt x="113534" y="101735"/>
                      <a:pt x="99971" y="70944"/>
                      <a:pt x="95315" y="59101"/>
                    </a:cubicBezTo>
                    <a:cubicBezTo>
                      <a:pt x="109081" y="45285"/>
                      <a:pt x="130337" y="21796"/>
                      <a:pt x="136815" y="16270"/>
                    </a:cubicBezTo>
                    <a:cubicBezTo>
                      <a:pt x="142686" y="11533"/>
                      <a:pt x="150378" y="6796"/>
                      <a:pt x="162525" y="6203"/>
                    </a:cubicBezTo>
                    <a:cubicBezTo>
                      <a:pt x="165157" y="6006"/>
                      <a:pt x="166979" y="6006"/>
                      <a:pt x="166979" y="2256"/>
                    </a:cubicBezTo>
                    <a:cubicBezTo>
                      <a:pt x="166979" y="2058"/>
                      <a:pt x="166979" y="85"/>
                      <a:pt x="164347" y="85"/>
                    </a:cubicBezTo>
                    <a:cubicBezTo>
                      <a:pt x="158274" y="85"/>
                      <a:pt x="151593" y="677"/>
                      <a:pt x="145317" y="677"/>
                    </a:cubicBezTo>
                    <a:cubicBezTo>
                      <a:pt x="137827" y="677"/>
                      <a:pt x="130134" y="85"/>
                      <a:pt x="122847" y="85"/>
                    </a:cubicBezTo>
                    <a:cubicBezTo>
                      <a:pt x="121632" y="85"/>
                      <a:pt x="119000" y="85"/>
                      <a:pt x="119000" y="4032"/>
                    </a:cubicBezTo>
                    <a:cubicBezTo>
                      <a:pt x="119000" y="5414"/>
                      <a:pt x="120012" y="6006"/>
                      <a:pt x="121429" y="6203"/>
                    </a:cubicBezTo>
                    <a:cubicBezTo>
                      <a:pt x="123251" y="6401"/>
                      <a:pt x="129527" y="6796"/>
                      <a:pt x="129527" y="12322"/>
                    </a:cubicBezTo>
                    <a:cubicBezTo>
                      <a:pt x="129527" y="15086"/>
                      <a:pt x="127300" y="17651"/>
                      <a:pt x="125681" y="19428"/>
                    </a:cubicBezTo>
                    <a:lnTo>
                      <a:pt x="92885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5" name="Freeform 2424">
                <a:extLst>
                  <a:ext uri="{FF2B5EF4-FFF2-40B4-BE49-F238E27FC236}">
                    <a16:creationId xmlns:a16="http://schemas.microsoft.com/office/drawing/2014/main" id="{8D08E2A8-9D95-F044-65B2-3105D0C6512F}"/>
                  </a:ext>
                </a:extLst>
              </p:cNvPr>
              <p:cNvSpPr/>
              <p:nvPr>
                <p:custDataLst>
                  <p:tags r:id="rId173"/>
                </p:custDataLst>
              </p:nvPr>
            </p:nvSpPr>
            <p:spPr>
              <a:xfrm>
                <a:off x="9240263" y="6801807"/>
                <a:ext cx="105856" cy="93400"/>
              </a:xfrm>
              <a:custGeom>
                <a:avLst/>
                <a:gdLst>
                  <a:gd name="csX0" fmla="*/ 62953 w 105856"/>
                  <a:gd name="csY0" fmla="*/ 9896 h 93400"/>
                  <a:gd name="csX1" fmla="*/ 67346 w 105856"/>
                  <a:gd name="csY1" fmla="*/ 5198 h 93400"/>
                  <a:gd name="csX2" fmla="*/ 75848 w 105856"/>
                  <a:gd name="csY2" fmla="*/ 5060 h 93400"/>
                  <a:gd name="csX3" fmla="*/ 91719 w 105856"/>
                  <a:gd name="csY3" fmla="*/ 6165 h 93400"/>
                  <a:gd name="csX4" fmla="*/ 98380 w 105856"/>
                  <a:gd name="csY4" fmla="*/ 17081 h 93400"/>
                  <a:gd name="csX5" fmla="*/ 97388 w 105856"/>
                  <a:gd name="csY5" fmla="*/ 28272 h 93400"/>
                  <a:gd name="csX6" fmla="*/ 97104 w 105856"/>
                  <a:gd name="csY6" fmla="*/ 29792 h 93400"/>
                  <a:gd name="csX7" fmla="*/ 99513 w 105856"/>
                  <a:gd name="csY7" fmla="*/ 31864 h 93400"/>
                  <a:gd name="csX8" fmla="*/ 102206 w 105856"/>
                  <a:gd name="csY8" fmla="*/ 28410 h 93400"/>
                  <a:gd name="csX9" fmla="*/ 106032 w 105856"/>
                  <a:gd name="csY9" fmla="*/ 2021 h 93400"/>
                  <a:gd name="csX10" fmla="*/ 101781 w 105856"/>
                  <a:gd name="csY10" fmla="*/ 86 h 93400"/>
                  <a:gd name="csX11" fmla="*/ 14630 w 105856"/>
                  <a:gd name="csY11" fmla="*/ 86 h 93400"/>
                  <a:gd name="csX12" fmla="*/ 9812 w 105856"/>
                  <a:gd name="csY12" fmla="*/ 2988 h 93400"/>
                  <a:gd name="csX13" fmla="*/ 884 w 105856"/>
                  <a:gd name="csY13" fmla="*/ 27443 h 93400"/>
                  <a:gd name="csX14" fmla="*/ 176 w 105856"/>
                  <a:gd name="csY14" fmla="*/ 29930 h 93400"/>
                  <a:gd name="csX15" fmla="*/ 2585 w 105856"/>
                  <a:gd name="csY15" fmla="*/ 31864 h 93400"/>
                  <a:gd name="csX16" fmla="*/ 5561 w 105856"/>
                  <a:gd name="csY16" fmla="*/ 28548 h 93400"/>
                  <a:gd name="csX17" fmla="*/ 39996 w 105856"/>
                  <a:gd name="csY17" fmla="*/ 5060 h 93400"/>
                  <a:gd name="csX18" fmla="*/ 45948 w 105856"/>
                  <a:gd name="csY18" fmla="*/ 5060 h 93400"/>
                  <a:gd name="csX19" fmla="*/ 50340 w 105856"/>
                  <a:gd name="csY19" fmla="*/ 6442 h 93400"/>
                  <a:gd name="csX20" fmla="*/ 49774 w 105856"/>
                  <a:gd name="csY20" fmla="*/ 9343 h 93400"/>
                  <a:gd name="csX21" fmla="*/ 31068 w 105856"/>
                  <a:gd name="csY21" fmla="*/ 82019 h 93400"/>
                  <a:gd name="csX22" fmla="*/ 14488 w 105856"/>
                  <a:gd name="csY22" fmla="*/ 88512 h 93400"/>
                  <a:gd name="csX23" fmla="*/ 8111 w 105856"/>
                  <a:gd name="csY23" fmla="*/ 91552 h 93400"/>
                  <a:gd name="csX24" fmla="*/ 10520 w 105856"/>
                  <a:gd name="csY24" fmla="*/ 93486 h 93400"/>
                  <a:gd name="csX25" fmla="*/ 22707 w 105856"/>
                  <a:gd name="csY25" fmla="*/ 93072 h 93400"/>
                  <a:gd name="csX26" fmla="*/ 34894 w 105856"/>
                  <a:gd name="csY26" fmla="*/ 92934 h 93400"/>
                  <a:gd name="csX27" fmla="*/ 47648 w 105856"/>
                  <a:gd name="csY27" fmla="*/ 93072 h 93400"/>
                  <a:gd name="csX28" fmla="*/ 59552 w 105856"/>
                  <a:gd name="csY28" fmla="*/ 93486 h 93400"/>
                  <a:gd name="csX29" fmla="*/ 62811 w 105856"/>
                  <a:gd name="csY29" fmla="*/ 90447 h 93400"/>
                  <a:gd name="csX30" fmla="*/ 57001 w 105856"/>
                  <a:gd name="csY30" fmla="*/ 88512 h 93400"/>
                  <a:gd name="csX31" fmla="*/ 48782 w 105856"/>
                  <a:gd name="csY31" fmla="*/ 88236 h 93400"/>
                  <a:gd name="csX32" fmla="*/ 43680 w 105856"/>
                  <a:gd name="csY32" fmla="*/ 85611 h 93400"/>
                  <a:gd name="csX33" fmla="*/ 44247 w 105856"/>
                  <a:gd name="csY33" fmla="*/ 82433 h 93400"/>
                  <a:gd name="csX34" fmla="*/ 62953 w 105856"/>
                  <a:gd name="csY34" fmla="*/ 989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53" y="9896"/>
                    </a:moveTo>
                    <a:cubicBezTo>
                      <a:pt x="63945" y="5889"/>
                      <a:pt x="64228" y="5475"/>
                      <a:pt x="67346" y="5198"/>
                    </a:cubicBezTo>
                    <a:cubicBezTo>
                      <a:pt x="68054" y="5060"/>
                      <a:pt x="73014" y="5060"/>
                      <a:pt x="75848" y="5060"/>
                    </a:cubicBezTo>
                    <a:cubicBezTo>
                      <a:pt x="84492" y="5060"/>
                      <a:pt x="88177" y="5060"/>
                      <a:pt x="91719" y="6165"/>
                    </a:cubicBezTo>
                    <a:cubicBezTo>
                      <a:pt x="98096" y="8100"/>
                      <a:pt x="98380" y="12107"/>
                      <a:pt x="98380" y="17081"/>
                    </a:cubicBezTo>
                    <a:cubicBezTo>
                      <a:pt x="98380" y="19291"/>
                      <a:pt x="98380" y="21087"/>
                      <a:pt x="97388" y="28272"/>
                    </a:cubicBezTo>
                    <a:lnTo>
                      <a:pt x="97104" y="29792"/>
                    </a:lnTo>
                    <a:cubicBezTo>
                      <a:pt x="97104" y="31174"/>
                      <a:pt x="98096" y="31864"/>
                      <a:pt x="99513" y="31864"/>
                    </a:cubicBezTo>
                    <a:cubicBezTo>
                      <a:pt x="101639" y="31864"/>
                      <a:pt x="101922" y="30621"/>
                      <a:pt x="102206" y="28410"/>
                    </a:cubicBezTo>
                    <a:lnTo>
                      <a:pt x="106032" y="2021"/>
                    </a:lnTo>
                    <a:cubicBezTo>
                      <a:pt x="106032" y="86"/>
                      <a:pt x="104331" y="86"/>
                      <a:pt x="101781" y="86"/>
                    </a:cubicBezTo>
                    <a:lnTo>
                      <a:pt x="14630" y="86"/>
                    </a:lnTo>
                    <a:cubicBezTo>
                      <a:pt x="11087" y="86"/>
                      <a:pt x="10804" y="86"/>
                      <a:pt x="9812" y="2988"/>
                    </a:cubicBezTo>
                    <a:lnTo>
                      <a:pt x="884" y="27443"/>
                    </a:lnTo>
                    <a:cubicBezTo>
                      <a:pt x="742" y="27996"/>
                      <a:pt x="176" y="29239"/>
                      <a:pt x="176" y="29930"/>
                    </a:cubicBezTo>
                    <a:cubicBezTo>
                      <a:pt x="176" y="30483"/>
                      <a:pt x="459" y="31864"/>
                      <a:pt x="2585" y="31864"/>
                    </a:cubicBezTo>
                    <a:cubicBezTo>
                      <a:pt x="4427" y="31864"/>
                      <a:pt x="4710" y="31174"/>
                      <a:pt x="5561" y="28548"/>
                    </a:cubicBezTo>
                    <a:cubicBezTo>
                      <a:pt x="13780" y="6442"/>
                      <a:pt x="18456" y="5060"/>
                      <a:pt x="39996" y="5060"/>
                    </a:cubicBezTo>
                    <a:lnTo>
                      <a:pt x="45948" y="5060"/>
                    </a:lnTo>
                    <a:cubicBezTo>
                      <a:pt x="50199" y="5060"/>
                      <a:pt x="50340" y="5198"/>
                      <a:pt x="50340" y="6442"/>
                    </a:cubicBezTo>
                    <a:cubicBezTo>
                      <a:pt x="50340" y="6580"/>
                      <a:pt x="50340" y="7271"/>
                      <a:pt x="49774" y="9343"/>
                    </a:cubicBezTo>
                    <a:lnTo>
                      <a:pt x="31068" y="82019"/>
                    </a:lnTo>
                    <a:cubicBezTo>
                      <a:pt x="29793" y="87131"/>
                      <a:pt x="29368" y="88512"/>
                      <a:pt x="14488" y="88512"/>
                    </a:cubicBezTo>
                    <a:cubicBezTo>
                      <a:pt x="9387" y="88512"/>
                      <a:pt x="8111" y="88512"/>
                      <a:pt x="8111" y="91552"/>
                    </a:cubicBezTo>
                    <a:cubicBezTo>
                      <a:pt x="8111" y="91966"/>
                      <a:pt x="8395" y="93486"/>
                      <a:pt x="10520" y="93486"/>
                    </a:cubicBezTo>
                    <a:cubicBezTo>
                      <a:pt x="14488" y="93486"/>
                      <a:pt x="18739" y="93072"/>
                      <a:pt x="22707" y="93072"/>
                    </a:cubicBezTo>
                    <a:cubicBezTo>
                      <a:pt x="26675" y="93072"/>
                      <a:pt x="30926" y="92934"/>
                      <a:pt x="34894" y="92934"/>
                    </a:cubicBezTo>
                    <a:cubicBezTo>
                      <a:pt x="38862" y="92934"/>
                      <a:pt x="43680" y="92934"/>
                      <a:pt x="47648" y="93072"/>
                    </a:cubicBezTo>
                    <a:cubicBezTo>
                      <a:pt x="51474" y="93210"/>
                      <a:pt x="55725" y="93486"/>
                      <a:pt x="59552" y="93486"/>
                    </a:cubicBezTo>
                    <a:cubicBezTo>
                      <a:pt x="60685" y="93486"/>
                      <a:pt x="62811" y="93486"/>
                      <a:pt x="62811" y="90447"/>
                    </a:cubicBezTo>
                    <a:cubicBezTo>
                      <a:pt x="62811" y="88512"/>
                      <a:pt x="61394" y="88512"/>
                      <a:pt x="57001" y="88512"/>
                    </a:cubicBezTo>
                    <a:cubicBezTo>
                      <a:pt x="54308" y="88512"/>
                      <a:pt x="51474" y="88374"/>
                      <a:pt x="48782" y="88236"/>
                    </a:cubicBezTo>
                    <a:cubicBezTo>
                      <a:pt x="43964" y="87822"/>
                      <a:pt x="43680" y="87269"/>
                      <a:pt x="43680" y="85611"/>
                    </a:cubicBezTo>
                    <a:cubicBezTo>
                      <a:pt x="43680" y="84644"/>
                      <a:pt x="43680" y="84367"/>
                      <a:pt x="44247" y="82433"/>
                    </a:cubicBezTo>
                    <a:lnTo>
                      <a:pt x="62953" y="989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6" name="Freeform 2425">
                <a:extLst>
                  <a:ext uri="{FF2B5EF4-FFF2-40B4-BE49-F238E27FC236}">
                    <a16:creationId xmlns:a16="http://schemas.microsoft.com/office/drawing/2014/main" id="{65DE69CF-49FC-8A7A-89C6-AA63ED93382F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9373239" y="6717565"/>
                <a:ext cx="46966" cy="197379"/>
              </a:xfrm>
              <a:custGeom>
                <a:avLst/>
                <a:gdLst>
                  <a:gd name="csX0" fmla="*/ 47148 w 46966"/>
                  <a:gd name="csY0" fmla="*/ 98775 h 197379"/>
                  <a:gd name="csX1" fmla="*/ 33787 w 46966"/>
                  <a:gd name="csY1" fmla="*/ 37192 h 197379"/>
                  <a:gd name="csX2" fmla="*/ 2206 w 46966"/>
                  <a:gd name="csY2" fmla="*/ 85 h 197379"/>
                  <a:gd name="csX3" fmla="*/ 182 w 46966"/>
                  <a:gd name="csY3" fmla="*/ 2058 h 197379"/>
                  <a:gd name="csX4" fmla="*/ 4028 w 46966"/>
                  <a:gd name="csY4" fmla="*/ 6598 h 197379"/>
                  <a:gd name="csX5" fmla="*/ 35407 w 46966"/>
                  <a:gd name="csY5" fmla="*/ 98775 h 197379"/>
                  <a:gd name="csX6" fmla="*/ 2814 w 46966"/>
                  <a:gd name="csY6" fmla="*/ 192135 h 197379"/>
                  <a:gd name="csX7" fmla="*/ 182 w 46966"/>
                  <a:gd name="csY7" fmla="*/ 195491 h 197379"/>
                  <a:gd name="csX8" fmla="*/ 2206 w 46966"/>
                  <a:gd name="csY8" fmla="*/ 197465 h 197379"/>
                  <a:gd name="csX9" fmla="*/ 34394 w 46966"/>
                  <a:gd name="csY9" fmla="*/ 158975 h 197379"/>
                  <a:gd name="csX10" fmla="*/ 47148 w 46966"/>
                  <a:gd name="csY10" fmla="*/ 98775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48" y="98775"/>
                    </a:moveTo>
                    <a:cubicBezTo>
                      <a:pt x="47148" y="83379"/>
                      <a:pt x="44921" y="59496"/>
                      <a:pt x="33787" y="37192"/>
                    </a:cubicBezTo>
                    <a:cubicBezTo>
                      <a:pt x="21641" y="12914"/>
                      <a:pt x="4231" y="85"/>
                      <a:pt x="2206" y="85"/>
                    </a:cubicBezTo>
                    <a:cubicBezTo>
                      <a:pt x="992" y="85"/>
                      <a:pt x="182" y="874"/>
                      <a:pt x="182" y="2058"/>
                    </a:cubicBezTo>
                    <a:cubicBezTo>
                      <a:pt x="182" y="2651"/>
                      <a:pt x="182" y="3045"/>
                      <a:pt x="4028" y="6598"/>
                    </a:cubicBezTo>
                    <a:cubicBezTo>
                      <a:pt x="23867" y="26139"/>
                      <a:pt x="35407" y="57522"/>
                      <a:pt x="35407" y="98775"/>
                    </a:cubicBezTo>
                    <a:cubicBezTo>
                      <a:pt x="35407" y="132527"/>
                      <a:pt x="27916" y="167265"/>
                      <a:pt x="2814" y="192135"/>
                    </a:cubicBezTo>
                    <a:cubicBezTo>
                      <a:pt x="182" y="194504"/>
                      <a:pt x="182" y="194899"/>
                      <a:pt x="182" y="195491"/>
                    </a:cubicBezTo>
                    <a:cubicBezTo>
                      <a:pt x="182" y="196675"/>
                      <a:pt x="992" y="197465"/>
                      <a:pt x="2206" y="197465"/>
                    </a:cubicBezTo>
                    <a:cubicBezTo>
                      <a:pt x="4231" y="197465"/>
                      <a:pt x="22450" y="184043"/>
                      <a:pt x="34394" y="158975"/>
                    </a:cubicBezTo>
                    <a:cubicBezTo>
                      <a:pt x="44719" y="137264"/>
                      <a:pt x="47148" y="115355"/>
                      <a:pt x="47148" y="98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7" name="Freeform 2426">
                <a:extLst>
                  <a:ext uri="{FF2B5EF4-FFF2-40B4-BE49-F238E27FC236}">
                    <a16:creationId xmlns:a16="http://schemas.microsoft.com/office/drawing/2014/main" id="{284AF679-438A-072F-4458-BF061614E977}"/>
                  </a:ext>
                </a:extLst>
              </p:cNvPr>
              <p:cNvSpPr/>
              <p:nvPr>
                <p:custDataLst>
                  <p:tags r:id="rId175"/>
                </p:custDataLst>
              </p:nvPr>
            </p:nvSpPr>
            <p:spPr>
              <a:xfrm>
                <a:off x="9507996" y="6793162"/>
                <a:ext cx="134623" cy="46186"/>
              </a:xfrm>
              <a:custGeom>
                <a:avLst/>
                <a:gdLst>
                  <a:gd name="csX0" fmla="*/ 127929 w 134623"/>
                  <a:gd name="csY0" fmla="*/ 7980 h 46186"/>
                  <a:gd name="csX1" fmla="*/ 134812 w 134623"/>
                  <a:gd name="csY1" fmla="*/ 4032 h 46186"/>
                  <a:gd name="csX2" fmla="*/ 128131 w 134623"/>
                  <a:gd name="csY2" fmla="*/ 85 h 46186"/>
                  <a:gd name="csX3" fmla="*/ 6869 w 134623"/>
                  <a:gd name="csY3" fmla="*/ 85 h 46186"/>
                  <a:gd name="csX4" fmla="*/ 189 w 134623"/>
                  <a:gd name="csY4" fmla="*/ 4032 h 46186"/>
                  <a:gd name="csX5" fmla="*/ 7072 w 134623"/>
                  <a:gd name="csY5" fmla="*/ 7980 h 46186"/>
                  <a:gd name="csX6" fmla="*/ 127929 w 134623"/>
                  <a:gd name="csY6" fmla="*/ 7980 h 46186"/>
                  <a:gd name="csX7" fmla="*/ 128131 w 134623"/>
                  <a:gd name="csY7" fmla="*/ 46272 h 46186"/>
                  <a:gd name="csX8" fmla="*/ 134812 w 134623"/>
                  <a:gd name="csY8" fmla="*/ 42324 h 46186"/>
                  <a:gd name="csX9" fmla="*/ 127929 w 134623"/>
                  <a:gd name="csY9" fmla="*/ 38376 h 46186"/>
                  <a:gd name="csX10" fmla="*/ 7072 w 134623"/>
                  <a:gd name="csY10" fmla="*/ 38376 h 46186"/>
                  <a:gd name="csX11" fmla="*/ 189 w 134623"/>
                  <a:gd name="csY11" fmla="*/ 42324 h 46186"/>
                  <a:gd name="csX12" fmla="*/ 6869 w 134623"/>
                  <a:gd name="csY12" fmla="*/ 46272 h 46186"/>
                  <a:gd name="csX13" fmla="*/ 128131 w 134623"/>
                  <a:gd name="csY13" fmla="*/ 46272 h 4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34623" h="46186">
                    <a:moveTo>
                      <a:pt x="127929" y="7980"/>
                    </a:moveTo>
                    <a:cubicBezTo>
                      <a:pt x="130965" y="7980"/>
                      <a:pt x="134812" y="7980"/>
                      <a:pt x="134812" y="4032"/>
                    </a:cubicBezTo>
                    <a:cubicBezTo>
                      <a:pt x="134812" y="85"/>
                      <a:pt x="130965" y="85"/>
                      <a:pt x="128131" y="85"/>
                    </a:cubicBezTo>
                    <a:lnTo>
                      <a:pt x="6869" y="85"/>
                    </a:lnTo>
                    <a:cubicBezTo>
                      <a:pt x="4035" y="85"/>
                      <a:pt x="189" y="85"/>
                      <a:pt x="189" y="4032"/>
                    </a:cubicBezTo>
                    <a:cubicBezTo>
                      <a:pt x="189" y="7980"/>
                      <a:pt x="4035" y="7980"/>
                      <a:pt x="7072" y="7980"/>
                    </a:cubicBezTo>
                    <a:lnTo>
                      <a:pt x="127929" y="7980"/>
                    </a:lnTo>
                    <a:close/>
                    <a:moveTo>
                      <a:pt x="128131" y="46272"/>
                    </a:moveTo>
                    <a:cubicBezTo>
                      <a:pt x="130965" y="46272"/>
                      <a:pt x="134812" y="46272"/>
                      <a:pt x="134812" y="42324"/>
                    </a:cubicBezTo>
                    <a:cubicBezTo>
                      <a:pt x="134812" y="38376"/>
                      <a:pt x="130965" y="38376"/>
                      <a:pt x="127929" y="38376"/>
                    </a:cubicBezTo>
                    <a:lnTo>
                      <a:pt x="7072" y="38376"/>
                    </a:lnTo>
                    <a:cubicBezTo>
                      <a:pt x="4035" y="38376"/>
                      <a:pt x="189" y="38376"/>
                      <a:pt x="189" y="42324"/>
                    </a:cubicBezTo>
                    <a:cubicBezTo>
                      <a:pt x="189" y="46272"/>
                      <a:pt x="4035" y="46272"/>
                      <a:pt x="6869" y="46272"/>
                    </a:cubicBezTo>
                    <a:lnTo>
                      <a:pt x="128131" y="462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8" name="Freeform 2427">
                <a:extLst>
                  <a:ext uri="{FF2B5EF4-FFF2-40B4-BE49-F238E27FC236}">
                    <a16:creationId xmlns:a16="http://schemas.microsoft.com/office/drawing/2014/main" id="{F3479F0E-8F04-466A-2822-37E2A231D6AA}"/>
                  </a:ext>
                </a:extLst>
              </p:cNvPr>
              <p:cNvSpPr/>
              <p:nvPr>
                <p:custDataLst>
                  <p:tags r:id="rId176"/>
                </p:custDataLst>
              </p:nvPr>
            </p:nvSpPr>
            <p:spPr>
              <a:xfrm>
                <a:off x="9720873" y="6726447"/>
                <a:ext cx="120047" cy="143495"/>
              </a:xfrm>
              <a:custGeom>
                <a:avLst/>
                <a:gdLst>
                  <a:gd name="csX0" fmla="*/ 120246 w 120047"/>
                  <a:gd name="csY0" fmla="*/ 2058 h 143495"/>
                  <a:gd name="csX1" fmla="*/ 118020 w 120047"/>
                  <a:gd name="csY1" fmla="*/ 85 h 143495"/>
                  <a:gd name="csX2" fmla="*/ 114376 w 120047"/>
                  <a:gd name="csY2" fmla="*/ 3045 h 143495"/>
                  <a:gd name="csX3" fmla="*/ 104659 w 120047"/>
                  <a:gd name="csY3" fmla="*/ 14296 h 143495"/>
                  <a:gd name="csX4" fmla="*/ 75710 w 120047"/>
                  <a:gd name="csY4" fmla="*/ 85 h 143495"/>
                  <a:gd name="csX5" fmla="*/ 25707 w 120047"/>
                  <a:gd name="csY5" fmla="*/ 46666 h 143495"/>
                  <a:gd name="csX6" fmla="*/ 46760 w 120047"/>
                  <a:gd name="csY6" fmla="*/ 74694 h 143495"/>
                  <a:gd name="csX7" fmla="*/ 68422 w 120047"/>
                  <a:gd name="csY7" fmla="*/ 80221 h 143495"/>
                  <a:gd name="csX8" fmla="*/ 87046 w 120047"/>
                  <a:gd name="csY8" fmla="*/ 101143 h 143495"/>
                  <a:gd name="csX9" fmla="*/ 50607 w 120047"/>
                  <a:gd name="csY9" fmla="*/ 137461 h 143495"/>
                  <a:gd name="csX10" fmla="*/ 15180 w 120047"/>
                  <a:gd name="csY10" fmla="*/ 108644 h 143495"/>
                  <a:gd name="csX11" fmla="*/ 16394 w 120047"/>
                  <a:gd name="csY11" fmla="*/ 97985 h 143495"/>
                  <a:gd name="csX12" fmla="*/ 16799 w 120047"/>
                  <a:gd name="csY12" fmla="*/ 96603 h 143495"/>
                  <a:gd name="csX13" fmla="*/ 14370 w 120047"/>
                  <a:gd name="csY13" fmla="*/ 94432 h 143495"/>
                  <a:gd name="csX14" fmla="*/ 12346 w 120047"/>
                  <a:gd name="csY14" fmla="*/ 95222 h 143495"/>
                  <a:gd name="csX15" fmla="*/ 199 w 120047"/>
                  <a:gd name="csY15" fmla="*/ 141606 h 143495"/>
                  <a:gd name="csX16" fmla="*/ 2426 w 120047"/>
                  <a:gd name="csY16" fmla="*/ 143580 h 143495"/>
                  <a:gd name="csX17" fmla="*/ 6070 w 120047"/>
                  <a:gd name="csY17" fmla="*/ 140619 h 143495"/>
                  <a:gd name="csX18" fmla="*/ 15989 w 120047"/>
                  <a:gd name="csY18" fmla="*/ 129368 h 143495"/>
                  <a:gd name="csX19" fmla="*/ 50202 w 120047"/>
                  <a:gd name="csY19" fmla="*/ 143580 h 143495"/>
                  <a:gd name="csX20" fmla="*/ 101622 w 120047"/>
                  <a:gd name="csY20" fmla="*/ 92853 h 143495"/>
                  <a:gd name="csX21" fmla="*/ 91702 w 120047"/>
                  <a:gd name="csY21" fmla="*/ 69760 h 143495"/>
                  <a:gd name="csX22" fmla="*/ 65992 w 120047"/>
                  <a:gd name="csY22" fmla="*/ 59891 h 143495"/>
                  <a:gd name="csX23" fmla="*/ 52429 w 120047"/>
                  <a:gd name="csY23" fmla="*/ 56338 h 143495"/>
                  <a:gd name="csX24" fmla="*/ 40080 w 120047"/>
                  <a:gd name="csY24" fmla="*/ 38376 h 143495"/>
                  <a:gd name="csX25" fmla="*/ 75507 w 120047"/>
                  <a:gd name="csY25" fmla="*/ 5611 h 143495"/>
                  <a:gd name="csX26" fmla="*/ 104659 w 120047"/>
                  <a:gd name="csY26" fmla="*/ 36205 h 143495"/>
                  <a:gd name="csX27" fmla="*/ 103849 w 120047"/>
                  <a:gd name="csY27" fmla="*/ 47258 h 143495"/>
                  <a:gd name="csX28" fmla="*/ 106278 w 120047"/>
                  <a:gd name="csY28" fmla="*/ 49232 h 143495"/>
                  <a:gd name="csX29" fmla="*/ 109315 w 120047"/>
                  <a:gd name="csY29" fmla="*/ 45285 h 143495"/>
                  <a:gd name="csX30" fmla="*/ 120246 w 120047"/>
                  <a:gd name="csY30" fmla="*/ 2058 h 1434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20047" h="143495">
                    <a:moveTo>
                      <a:pt x="120246" y="2058"/>
                    </a:moveTo>
                    <a:cubicBezTo>
                      <a:pt x="120246" y="1466"/>
                      <a:pt x="119842" y="85"/>
                      <a:pt x="118020" y="85"/>
                    </a:cubicBezTo>
                    <a:cubicBezTo>
                      <a:pt x="117007" y="85"/>
                      <a:pt x="116805" y="282"/>
                      <a:pt x="114376" y="3045"/>
                    </a:cubicBezTo>
                    <a:lnTo>
                      <a:pt x="104659" y="14296"/>
                    </a:lnTo>
                    <a:cubicBezTo>
                      <a:pt x="99395" y="5019"/>
                      <a:pt x="88868" y="85"/>
                      <a:pt x="75710" y="85"/>
                    </a:cubicBezTo>
                    <a:cubicBezTo>
                      <a:pt x="50000" y="85"/>
                      <a:pt x="25707" y="22783"/>
                      <a:pt x="25707" y="46666"/>
                    </a:cubicBezTo>
                    <a:cubicBezTo>
                      <a:pt x="25707" y="62654"/>
                      <a:pt x="36436" y="71734"/>
                      <a:pt x="46760" y="74694"/>
                    </a:cubicBezTo>
                    <a:lnTo>
                      <a:pt x="68422" y="80221"/>
                    </a:lnTo>
                    <a:cubicBezTo>
                      <a:pt x="75912" y="81997"/>
                      <a:pt x="87046" y="84958"/>
                      <a:pt x="87046" y="101143"/>
                    </a:cubicBezTo>
                    <a:cubicBezTo>
                      <a:pt x="87046" y="118907"/>
                      <a:pt x="70446" y="137461"/>
                      <a:pt x="50607" y="137461"/>
                    </a:cubicBezTo>
                    <a:cubicBezTo>
                      <a:pt x="37651" y="137461"/>
                      <a:pt x="15180" y="133119"/>
                      <a:pt x="15180" y="108644"/>
                    </a:cubicBezTo>
                    <a:cubicBezTo>
                      <a:pt x="15180" y="103906"/>
                      <a:pt x="16192" y="99169"/>
                      <a:pt x="16394" y="97985"/>
                    </a:cubicBezTo>
                    <a:cubicBezTo>
                      <a:pt x="16597" y="97196"/>
                      <a:pt x="16799" y="96998"/>
                      <a:pt x="16799" y="96603"/>
                    </a:cubicBezTo>
                    <a:cubicBezTo>
                      <a:pt x="16799" y="94630"/>
                      <a:pt x="15382" y="94432"/>
                      <a:pt x="14370" y="94432"/>
                    </a:cubicBezTo>
                    <a:cubicBezTo>
                      <a:pt x="13358" y="94432"/>
                      <a:pt x="12953" y="94630"/>
                      <a:pt x="12346" y="95222"/>
                    </a:cubicBezTo>
                    <a:cubicBezTo>
                      <a:pt x="11536" y="96011"/>
                      <a:pt x="199" y="141014"/>
                      <a:pt x="199" y="141606"/>
                    </a:cubicBezTo>
                    <a:cubicBezTo>
                      <a:pt x="199" y="142790"/>
                      <a:pt x="1211" y="143580"/>
                      <a:pt x="2426" y="143580"/>
                    </a:cubicBezTo>
                    <a:cubicBezTo>
                      <a:pt x="3438" y="143580"/>
                      <a:pt x="3641" y="143382"/>
                      <a:pt x="6070" y="140619"/>
                    </a:cubicBezTo>
                    <a:lnTo>
                      <a:pt x="15989" y="129368"/>
                    </a:lnTo>
                    <a:cubicBezTo>
                      <a:pt x="24694" y="140817"/>
                      <a:pt x="38460" y="143580"/>
                      <a:pt x="50202" y="143580"/>
                    </a:cubicBezTo>
                    <a:cubicBezTo>
                      <a:pt x="77734" y="143580"/>
                      <a:pt x="101622" y="117328"/>
                      <a:pt x="101622" y="92853"/>
                    </a:cubicBezTo>
                    <a:cubicBezTo>
                      <a:pt x="101622" y="79234"/>
                      <a:pt x="94739" y="72523"/>
                      <a:pt x="91702" y="69760"/>
                    </a:cubicBezTo>
                    <a:cubicBezTo>
                      <a:pt x="87046" y="65220"/>
                      <a:pt x="84010" y="64430"/>
                      <a:pt x="65992" y="59891"/>
                    </a:cubicBezTo>
                    <a:cubicBezTo>
                      <a:pt x="61539" y="58706"/>
                      <a:pt x="54251" y="56733"/>
                      <a:pt x="52429" y="56338"/>
                    </a:cubicBezTo>
                    <a:cubicBezTo>
                      <a:pt x="46963" y="54562"/>
                      <a:pt x="40080" y="48838"/>
                      <a:pt x="40080" y="38376"/>
                    </a:cubicBezTo>
                    <a:cubicBezTo>
                      <a:pt x="40080" y="22389"/>
                      <a:pt x="56275" y="5611"/>
                      <a:pt x="75507" y="5611"/>
                    </a:cubicBezTo>
                    <a:cubicBezTo>
                      <a:pt x="92310" y="5611"/>
                      <a:pt x="104659" y="14099"/>
                      <a:pt x="104659" y="36205"/>
                    </a:cubicBezTo>
                    <a:cubicBezTo>
                      <a:pt x="104659" y="42521"/>
                      <a:pt x="103849" y="46074"/>
                      <a:pt x="103849" y="47258"/>
                    </a:cubicBezTo>
                    <a:cubicBezTo>
                      <a:pt x="103849" y="47456"/>
                      <a:pt x="103849" y="49232"/>
                      <a:pt x="106278" y="49232"/>
                    </a:cubicBezTo>
                    <a:cubicBezTo>
                      <a:pt x="108302" y="49232"/>
                      <a:pt x="108505" y="48640"/>
                      <a:pt x="109315" y="45285"/>
                    </a:cubicBezTo>
                    <a:lnTo>
                      <a:pt x="120246" y="205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9" name="Freeform 2428">
                <a:extLst>
                  <a:ext uri="{FF2B5EF4-FFF2-40B4-BE49-F238E27FC236}">
                    <a16:creationId xmlns:a16="http://schemas.microsoft.com/office/drawing/2014/main" id="{6F309B33-E9FC-FA41-DD82-D547ACCF8C42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9866192" y="6717565"/>
                <a:ext cx="46966" cy="197379"/>
              </a:xfrm>
              <a:custGeom>
                <a:avLst/>
                <a:gdLst>
                  <a:gd name="csX0" fmla="*/ 47172 w 46966"/>
                  <a:gd name="csY0" fmla="*/ 195491 h 197379"/>
                  <a:gd name="csX1" fmla="*/ 43731 w 46966"/>
                  <a:gd name="csY1" fmla="*/ 191148 h 197379"/>
                  <a:gd name="csX2" fmla="*/ 11947 w 46966"/>
                  <a:gd name="csY2" fmla="*/ 98775 h 197379"/>
                  <a:gd name="csX3" fmla="*/ 44540 w 46966"/>
                  <a:gd name="csY3" fmla="*/ 5414 h 197379"/>
                  <a:gd name="csX4" fmla="*/ 47172 w 46966"/>
                  <a:gd name="csY4" fmla="*/ 2058 h 197379"/>
                  <a:gd name="csX5" fmla="*/ 45148 w 46966"/>
                  <a:gd name="csY5" fmla="*/ 85 h 197379"/>
                  <a:gd name="csX6" fmla="*/ 12960 w 46966"/>
                  <a:gd name="csY6" fmla="*/ 38574 h 197379"/>
                  <a:gd name="csX7" fmla="*/ 206 w 46966"/>
                  <a:gd name="csY7" fmla="*/ 98775 h 197379"/>
                  <a:gd name="csX8" fmla="*/ 13567 w 46966"/>
                  <a:gd name="csY8" fmla="*/ 160357 h 197379"/>
                  <a:gd name="csX9" fmla="*/ 45148 w 46966"/>
                  <a:gd name="csY9" fmla="*/ 197465 h 197379"/>
                  <a:gd name="csX10" fmla="*/ 47172 w 46966"/>
                  <a:gd name="csY10" fmla="*/ 19549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72" y="195491"/>
                    </a:moveTo>
                    <a:cubicBezTo>
                      <a:pt x="47172" y="194899"/>
                      <a:pt x="47172" y="194504"/>
                      <a:pt x="43731" y="191148"/>
                    </a:cubicBezTo>
                    <a:cubicBezTo>
                      <a:pt x="18425" y="166279"/>
                      <a:pt x="11947" y="128974"/>
                      <a:pt x="11947" y="98775"/>
                    </a:cubicBezTo>
                    <a:cubicBezTo>
                      <a:pt x="11947" y="64431"/>
                      <a:pt x="19640" y="30086"/>
                      <a:pt x="44540" y="5414"/>
                    </a:cubicBezTo>
                    <a:cubicBezTo>
                      <a:pt x="47172" y="3045"/>
                      <a:pt x="47172" y="2651"/>
                      <a:pt x="47172" y="2058"/>
                    </a:cubicBezTo>
                    <a:cubicBezTo>
                      <a:pt x="47172" y="677"/>
                      <a:pt x="46362" y="85"/>
                      <a:pt x="45148" y="85"/>
                    </a:cubicBezTo>
                    <a:cubicBezTo>
                      <a:pt x="43123" y="85"/>
                      <a:pt x="24904" y="13507"/>
                      <a:pt x="12960" y="38574"/>
                    </a:cubicBezTo>
                    <a:cubicBezTo>
                      <a:pt x="2635" y="60286"/>
                      <a:pt x="206" y="82195"/>
                      <a:pt x="206" y="98775"/>
                    </a:cubicBezTo>
                    <a:cubicBezTo>
                      <a:pt x="206" y="114170"/>
                      <a:pt x="2433" y="138053"/>
                      <a:pt x="13567" y="160357"/>
                    </a:cubicBezTo>
                    <a:cubicBezTo>
                      <a:pt x="25713" y="184635"/>
                      <a:pt x="43123" y="197465"/>
                      <a:pt x="45148" y="197465"/>
                    </a:cubicBezTo>
                    <a:cubicBezTo>
                      <a:pt x="46362" y="197465"/>
                      <a:pt x="47172" y="196872"/>
                      <a:pt x="47172" y="1954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0" name="Freeform 2429">
                <a:extLst>
                  <a:ext uri="{FF2B5EF4-FFF2-40B4-BE49-F238E27FC236}">
                    <a16:creationId xmlns:a16="http://schemas.microsoft.com/office/drawing/2014/main" id="{DEB54ECC-B7D5-C965-9D67-D9F7D39FF628}"/>
                  </a:ext>
                </a:extLst>
              </p:cNvPr>
              <p:cNvSpPr/>
              <p:nvPr>
                <p:custDataLst>
                  <p:tags r:id="rId178"/>
                </p:custDataLst>
              </p:nvPr>
            </p:nvSpPr>
            <p:spPr>
              <a:xfrm>
                <a:off x="9930343" y="6730790"/>
                <a:ext cx="166811" cy="134810"/>
              </a:xfrm>
              <a:custGeom>
                <a:avLst/>
                <a:gdLst>
                  <a:gd name="csX0" fmla="*/ 92928 w 166811"/>
                  <a:gd name="csY0" fmla="*/ 53772 h 134810"/>
                  <a:gd name="csX1" fmla="*/ 75923 w 166811"/>
                  <a:gd name="csY1" fmla="*/ 14493 h 134810"/>
                  <a:gd name="csX2" fmla="*/ 74910 w 166811"/>
                  <a:gd name="csY2" fmla="*/ 11927 h 134810"/>
                  <a:gd name="csX3" fmla="*/ 86854 w 166811"/>
                  <a:gd name="csY3" fmla="*/ 6203 h 134810"/>
                  <a:gd name="csX4" fmla="*/ 90903 w 166811"/>
                  <a:gd name="csY4" fmla="*/ 2453 h 134810"/>
                  <a:gd name="csX5" fmla="*/ 87867 w 166811"/>
                  <a:gd name="csY5" fmla="*/ 85 h 134810"/>
                  <a:gd name="csX6" fmla="*/ 62359 w 166811"/>
                  <a:gd name="csY6" fmla="*/ 677 h 134810"/>
                  <a:gd name="csX7" fmla="*/ 39686 w 166811"/>
                  <a:gd name="csY7" fmla="*/ 85 h 134810"/>
                  <a:gd name="csX8" fmla="*/ 36042 w 166811"/>
                  <a:gd name="csY8" fmla="*/ 4032 h 134810"/>
                  <a:gd name="csX9" fmla="*/ 40698 w 166811"/>
                  <a:gd name="csY9" fmla="*/ 6203 h 134810"/>
                  <a:gd name="csX10" fmla="*/ 55881 w 166811"/>
                  <a:gd name="csY10" fmla="*/ 12520 h 134810"/>
                  <a:gd name="csX11" fmla="*/ 79769 w 166811"/>
                  <a:gd name="csY11" fmla="*/ 67589 h 134810"/>
                  <a:gd name="csX12" fmla="*/ 37054 w 166811"/>
                  <a:gd name="csY12" fmla="*/ 112394 h 134810"/>
                  <a:gd name="csX13" fmla="*/ 34422 w 166811"/>
                  <a:gd name="csY13" fmla="*/ 114565 h 134810"/>
                  <a:gd name="csX14" fmla="*/ 4663 w 166811"/>
                  <a:gd name="csY14" fmla="*/ 128776 h 134810"/>
                  <a:gd name="csX15" fmla="*/ 210 w 166811"/>
                  <a:gd name="csY15" fmla="*/ 132724 h 134810"/>
                  <a:gd name="csX16" fmla="*/ 2841 w 166811"/>
                  <a:gd name="csY16" fmla="*/ 134895 h 134810"/>
                  <a:gd name="csX17" fmla="*/ 21871 w 166811"/>
                  <a:gd name="csY17" fmla="*/ 134303 h 134810"/>
                  <a:gd name="csX18" fmla="*/ 44544 w 166811"/>
                  <a:gd name="csY18" fmla="*/ 134895 h 134810"/>
                  <a:gd name="csX19" fmla="*/ 48188 w 166811"/>
                  <a:gd name="csY19" fmla="*/ 130948 h 134810"/>
                  <a:gd name="csX20" fmla="*/ 45759 w 166811"/>
                  <a:gd name="csY20" fmla="*/ 128776 h 134810"/>
                  <a:gd name="csX21" fmla="*/ 37661 w 166811"/>
                  <a:gd name="csY21" fmla="*/ 122658 h 134810"/>
                  <a:gd name="csX22" fmla="*/ 43127 w 166811"/>
                  <a:gd name="csY22" fmla="*/ 113775 h 134810"/>
                  <a:gd name="csX23" fmla="*/ 63776 w 166811"/>
                  <a:gd name="csY23" fmla="*/ 92458 h 134810"/>
                  <a:gd name="csX24" fmla="*/ 81996 w 166811"/>
                  <a:gd name="csY24" fmla="*/ 73115 h 134810"/>
                  <a:gd name="csX25" fmla="*/ 102442 w 166811"/>
                  <a:gd name="csY25" fmla="*/ 120289 h 134810"/>
                  <a:gd name="csX26" fmla="*/ 103454 w 166811"/>
                  <a:gd name="csY26" fmla="*/ 123052 h 134810"/>
                  <a:gd name="csX27" fmla="*/ 91713 w 166811"/>
                  <a:gd name="csY27" fmla="*/ 128776 h 134810"/>
                  <a:gd name="csX28" fmla="*/ 87664 w 166811"/>
                  <a:gd name="csY28" fmla="*/ 132527 h 134810"/>
                  <a:gd name="csX29" fmla="*/ 90701 w 166811"/>
                  <a:gd name="csY29" fmla="*/ 134895 h 134810"/>
                  <a:gd name="csX30" fmla="*/ 116208 w 166811"/>
                  <a:gd name="csY30" fmla="*/ 134303 h 134810"/>
                  <a:gd name="csX31" fmla="*/ 138679 w 166811"/>
                  <a:gd name="csY31" fmla="*/ 134895 h 134810"/>
                  <a:gd name="csX32" fmla="*/ 142526 w 166811"/>
                  <a:gd name="csY32" fmla="*/ 131145 h 134810"/>
                  <a:gd name="csX33" fmla="*/ 138882 w 166811"/>
                  <a:gd name="csY33" fmla="*/ 128776 h 134810"/>
                  <a:gd name="csX34" fmla="*/ 121472 w 166811"/>
                  <a:gd name="csY34" fmla="*/ 120092 h 134810"/>
                  <a:gd name="csX35" fmla="*/ 95357 w 166811"/>
                  <a:gd name="csY35" fmla="*/ 59101 h 134810"/>
                  <a:gd name="csX36" fmla="*/ 136857 w 166811"/>
                  <a:gd name="csY36" fmla="*/ 16270 h 134810"/>
                  <a:gd name="csX37" fmla="*/ 162567 w 166811"/>
                  <a:gd name="csY37" fmla="*/ 6203 h 134810"/>
                  <a:gd name="csX38" fmla="*/ 167021 w 166811"/>
                  <a:gd name="csY38" fmla="*/ 2256 h 134810"/>
                  <a:gd name="csX39" fmla="*/ 164389 w 166811"/>
                  <a:gd name="csY39" fmla="*/ 85 h 134810"/>
                  <a:gd name="csX40" fmla="*/ 145360 w 166811"/>
                  <a:gd name="csY40" fmla="*/ 677 h 134810"/>
                  <a:gd name="csX41" fmla="*/ 122889 w 166811"/>
                  <a:gd name="csY41" fmla="*/ 85 h 134810"/>
                  <a:gd name="csX42" fmla="*/ 119042 w 166811"/>
                  <a:gd name="csY42" fmla="*/ 4032 h 134810"/>
                  <a:gd name="csX43" fmla="*/ 121472 w 166811"/>
                  <a:gd name="csY43" fmla="*/ 6203 h 134810"/>
                  <a:gd name="csX44" fmla="*/ 129569 w 166811"/>
                  <a:gd name="csY44" fmla="*/ 12322 h 134810"/>
                  <a:gd name="csX45" fmla="*/ 125723 w 166811"/>
                  <a:gd name="csY45" fmla="*/ 19428 h 134810"/>
                  <a:gd name="csX46" fmla="*/ 92928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28" y="53772"/>
                    </a:moveTo>
                    <a:lnTo>
                      <a:pt x="75923" y="14493"/>
                    </a:lnTo>
                    <a:cubicBezTo>
                      <a:pt x="75315" y="12914"/>
                      <a:pt x="74910" y="12125"/>
                      <a:pt x="74910" y="11927"/>
                    </a:cubicBezTo>
                    <a:cubicBezTo>
                      <a:pt x="74910" y="10743"/>
                      <a:pt x="78352" y="6993"/>
                      <a:pt x="86854" y="6203"/>
                    </a:cubicBezTo>
                    <a:cubicBezTo>
                      <a:pt x="88879" y="6006"/>
                      <a:pt x="90903" y="5809"/>
                      <a:pt x="90903" y="2453"/>
                    </a:cubicBezTo>
                    <a:cubicBezTo>
                      <a:pt x="90903" y="85"/>
                      <a:pt x="88474" y="85"/>
                      <a:pt x="87867" y="85"/>
                    </a:cubicBezTo>
                    <a:cubicBezTo>
                      <a:pt x="79566" y="85"/>
                      <a:pt x="70861" y="677"/>
                      <a:pt x="62359" y="677"/>
                    </a:cubicBezTo>
                    <a:cubicBezTo>
                      <a:pt x="57298" y="677"/>
                      <a:pt x="44747" y="85"/>
                      <a:pt x="39686" y="85"/>
                    </a:cubicBezTo>
                    <a:cubicBezTo>
                      <a:pt x="38471" y="85"/>
                      <a:pt x="36042" y="85"/>
                      <a:pt x="36042" y="4032"/>
                    </a:cubicBezTo>
                    <a:cubicBezTo>
                      <a:pt x="36042" y="6203"/>
                      <a:pt x="38066" y="6203"/>
                      <a:pt x="40698" y="6203"/>
                    </a:cubicBezTo>
                    <a:cubicBezTo>
                      <a:pt x="52844" y="6203"/>
                      <a:pt x="54059" y="8177"/>
                      <a:pt x="55881" y="12520"/>
                    </a:cubicBezTo>
                    <a:lnTo>
                      <a:pt x="79769" y="67589"/>
                    </a:lnTo>
                    <a:lnTo>
                      <a:pt x="37054" y="112394"/>
                    </a:lnTo>
                    <a:lnTo>
                      <a:pt x="34422" y="114565"/>
                    </a:lnTo>
                    <a:cubicBezTo>
                      <a:pt x="24503" y="125026"/>
                      <a:pt x="14988" y="128184"/>
                      <a:pt x="4663" y="128776"/>
                    </a:cubicBezTo>
                    <a:cubicBezTo>
                      <a:pt x="2032" y="128974"/>
                      <a:pt x="210" y="128974"/>
                      <a:pt x="210" y="132724"/>
                    </a:cubicBezTo>
                    <a:cubicBezTo>
                      <a:pt x="210" y="132921"/>
                      <a:pt x="210" y="134895"/>
                      <a:pt x="2841" y="134895"/>
                    </a:cubicBezTo>
                    <a:cubicBezTo>
                      <a:pt x="8915" y="134895"/>
                      <a:pt x="15595" y="134303"/>
                      <a:pt x="21871" y="134303"/>
                    </a:cubicBezTo>
                    <a:cubicBezTo>
                      <a:pt x="29361" y="134303"/>
                      <a:pt x="37256" y="134895"/>
                      <a:pt x="44544" y="134895"/>
                    </a:cubicBezTo>
                    <a:cubicBezTo>
                      <a:pt x="45759" y="134895"/>
                      <a:pt x="48188" y="134895"/>
                      <a:pt x="48188" y="130948"/>
                    </a:cubicBezTo>
                    <a:cubicBezTo>
                      <a:pt x="48188" y="128974"/>
                      <a:pt x="46164" y="128776"/>
                      <a:pt x="45759" y="128776"/>
                    </a:cubicBezTo>
                    <a:cubicBezTo>
                      <a:pt x="43937" y="128579"/>
                      <a:pt x="37661" y="128184"/>
                      <a:pt x="37661" y="122658"/>
                    </a:cubicBezTo>
                    <a:cubicBezTo>
                      <a:pt x="37661" y="119499"/>
                      <a:pt x="40698" y="116341"/>
                      <a:pt x="43127" y="113775"/>
                    </a:cubicBezTo>
                    <a:lnTo>
                      <a:pt x="63776" y="92458"/>
                    </a:lnTo>
                    <a:lnTo>
                      <a:pt x="81996" y="73115"/>
                    </a:lnTo>
                    <a:lnTo>
                      <a:pt x="102442" y="120289"/>
                    </a:lnTo>
                    <a:cubicBezTo>
                      <a:pt x="103252" y="122460"/>
                      <a:pt x="103454" y="122658"/>
                      <a:pt x="103454" y="123052"/>
                    </a:cubicBezTo>
                    <a:cubicBezTo>
                      <a:pt x="103454" y="124631"/>
                      <a:pt x="99608" y="127987"/>
                      <a:pt x="91713" y="128776"/>
                    </a:cubicBezTo>
                    <a:cubicBezTo>
                      <a:pt x="89486" y="128974"/>
                      <a:pt x="87664" y="129171"/>
                      <a:pt x="87664" y="132527"/>
                    </a:cubicBezTo>
                    <a:cubicBezTo>
                      <a:pt x="87664" y="134895"/>
                      <a:pt x="89891" y="134895"/>
                      <a:pt x="90701" y="134895"/>
                    </a:cubicBezTo>
                    <a:cubicBezTo>
                      <a:pt x="96369" y="134895"/>
                      <a:pt x="110540" y="134303"/>
                      <a:pt x="116208" y="134303"/>
                    </a:cubicBezTo>
                    <a:cubicBezTo>
                      <a:pt x="121269" y="134303"/>
                      <a:pt x="133618" y="134895"/>
                      <a:pt x="138679" y="134895"/>
                    </a:cubicBezTo>
                    <a:cubicBezTo>
                      <a:pt x="140096" y="134895"/>
                      <a:pt x="142526" y="134895"/>
                      <a:pt x="142526" y="131145"/>
                    </a:cubicBezTo>
                    <a:cubicBezTo>
                      <a:pt x="142526" y="128776"/>
                      <a:pt x="140501" y="128776"/>
                      <a:pt x="138882" y="128776"/>
                    </a:cubicBezTo>
                    <a:cubicBezTo>
                      <a:pt x="125318" y="128579"/>
                      <a:pt x="124913" y="127987"/>
                      <a:pt x="121472" y="120092"/>
                    </a:cubicBezTo>
                    <a:cubicBezTo>
                      <a:pt x="113577" y="101735"/>
                      <a:pt x="100013" y="70944"/>
                      <a:pt x="95357" y="59101"/>
                    </a:cubicBezTo>
                    <a:cubicBezTo>
                      <a:pt x="109123" y="45285"/>
                      <a:pt x="130379" y="21796"/>
                      <a:pt x="136857" y="16270"/>
                    </a:cubicBezTo>
                    <a:cubicBezTo>
                      <a:pt x="142728" y="11533"/>
                      <a:pt x="150421" y="6796"/>
                      <a:pt x="162567" y="6203"/>
                    </a:cubicBezTo>
                    <a:cubicBezTo>
                      <a:pt x="165199" y="6006"/>
                      <a:pt x="167021" y="6006"/>
                      <a:pt x="167021" y="2256"/>
                    </a:cubicBezTo>
                    <a:cubicBezTo>
                      <a:pt x="167021" y="2058"/>
                      <a:pt x="167021" y="85"/>
                      <a:pt x="164389" y="85"/>
                    </a:cubicBezTo>
                    <a:cubicBezTo>
                      <a:pt x="158316" y="85"/>
                      <a:pt x="151635" y="677"/>
                      <a:pt x="145360" y="677"/>
                    </a:cubicBezTo>
                    <a:cubicBezTo>
                      <a:pt x="137869" y="677"/>
                      <a:pt x="130177" y="85"/>
                      <a:pt x="122889" y="85"/>
                    </a:cubicBezTo>
                    <a:cubicBezTo>
                      <a:pt x="121674" y="85"/>
                      <a:pt x="119042" y="85"/>
                      <a:pt x="119042" y="4032"/>
                    </a:cubicBezTo>
                    <a:cubicBezTo>
                      <a:pt x="119042" y="5414"/>
                      <a:pt x="120055" y="6006"/>
                      <a:pt x="121472" y="6203"/>
                    </a:cubicBezTo>
                    <a:cubicBezTo>
                      <a:pt x="123294" y="6401"/>
                      <a:pt x="129569" y="6796"/>
                      <a:pt x="129569" y="12322"/>
                    </a:cubicBezTo>
                    <a:cubicBezTo>
                      <a:pt x="129569" y="15086"/>
                      <a:pt x="127342" y="17651"/>
                      <a:pt x="125723" y="19428"/>
                    </a:cubicBezTo>
                    <a:lnTo>
                      <a:pt x="92928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1" name="Freeform 2430">
                <a:extLst>
                  <a:ext uri="{FF2B5EF4-FFF2-40B4-BE49-F238E27FC236}">
                    <a16:creationId xmlns:a16="http://schemas.microsoft.com/office/drawing/2014/main" id="{B9D38C42-47A2-BEB3-DAE5-25E747288517}"/>
                  </a:ext>
                </a:extLst>
              </p:cNvPr>
              <p:cNvSpPr/>
              <p:nvPr>
                <p:custDataLst>
                  <p:tags r:id="rId179"/>
                </p:custDataLst>
              </p:nvPr>
            </p:nvSpPr>
            <p:spPr>
              <a:xfrm>
                <a:off x="10103222" y="6798076"/>
                <a:ext cx="89984" cy="99893"/>
              </a:xfrm>
              <a:custGeom>
                <a:avLst/>
                <a:gdLst>
                  <a:gd name="csX0" fmla="*/ 90203 w 89984"/>
                  <a:gd name="csY0" fmla="*/ 1882 h 99893"/>
                  <a:gd name="csX1" fmla="*/ 88361 w 89984"/>
                  <a:gd name="csY1" fmla="*/ 86 h 99893"/>
                  <a:gd name="csX2" fmla="*/ 85526 w 89984"/>
                  <a:gd name="csY2" fmla="*/ 2020 h 99893"/>
                  <a:gd name="csX3" fmla="*/ 78583 w 89984"/>
                  <a:gd name="csY3" fmla="*/ 9896 h 99893"/>
                  <a:gd name="csX4" fmla="*/ 55626 w 89984"/>
                  <a:gd name="csY4" fmla="*/ 86 h 99893"/>
                  <a:gd name="csX5" fmla="*/ 17931 w 89984"/>
                  <a:gd name="csY5" fmla="*/ 31726 h 99893"/>
                  <a:gd name="csX6" fmla="*/ 22608 w 89984"/>
                  <a:gd name="csY6" fmla="*/ 44437 h 99893"/>
                  <a:gd name="csX7" fmla="*/ 42305 w 89984"/>
                  <a:gd name="csY7" fmla="*/ 53418 h 99893"/>
                  <a:gd name="csX8" fmla="*/ 54351 w 89984"/>
                  <a:gd name="csY8" fmla="*/ 56182 h 99893"/>
                  <a:gd name="csX9" fmla="*/ 67529 w 89984"/>
                  <a:gd name="csY9" fmla="*/ 70689 h 99893"/>
                  <a:gd name="csX10" fmla="*/ 39329 w 89984"/>
                  <a:gd name="csY10" fmla="*/ 95006 h 99893"/>
                  <a:gd name="csX11" fmla="*/ 11838 w 89984"/>
                  <a:gd name="csY11" fmla="*/ 75387 h 99893"/>
                  <a:gd name="csX12" fmla="*/ 12688 w 89984"/>
                  <a:gd name="csY12" fmla="*/ 68478 h 99893"/>
                  <a:gd name="csX13" fmla="*/ 12830 w 89984"/>
                  <a:gd name="csY13" fmla="*/ 67649 h 99893"/>
                  <a:gd name="csX14" fmla="*/ 10563 w 89984"/>
                  <a:gd name="csY14" fmla="*/ 65853 h 99893"/>
                  <a:gd name="csX15" fmla="*/ 7870 w 89984"/>
                  <a:gd name="csY15" fmla="*/ 68616 h 99893"/>
                  <a:gd name="csX16" fmla="*/ 643 w 89984"/>
                  <a:gd name="csY16" fmla="*/ 96250 h 99893"/>
                  <a:gd name="csX17" fmla="*/ 218 w 89984"/>
                  <a:gd name="csY17" fmla="*/ 98322 h 99893"/>
                  <a:gd name="csX18" fmla="*/ 2202 w 89984"/>
                  <a:gd name="csY18" fmla="*/ 99980 h 99893"/>
                  <a:gd name="csX19" fmla="*/ 5036 w 89984"/>
                  <a:gd name="csY19" fmla="*/ 98046 h 99893"/>
                  <a:gd name="csX20" fmla="*/ 11838 w 89984"/>
                  <a:gd name="csY20" fmla="*/ 90309 h 99893"/>
                  <a:gd name="csX21" fmla="*/ 38904 w 89984"/>
                  <a:gd name="csY21" fmla="*/ 99980 h 99893"/>
                  <a:gd name="csX22" fmla="*/ 77591 w 89984"/>
                  <a:gd name="csY22" fmla="*/ 65715 h 99893"/>
                  <a:gd name="csX23" fmla="*/ 71922 w 89984"/>
                  <a:gd name="csY23" fmla="*/ 50931 h 99893"/>
                  <a:gd name="csX24" fmla="*/ 46557 w 89984"/>
                  <a:gd name="csY24" fmla="*/ 41260 h 99893"/>
                  <a:gd name="csX25" fmla="*/ 37629 w 89984"/>
                  <a:gd name="csY25" fmla="*/ 39049 h 99893"/>
                  <a:gd name="csX26" fmla="*/ 28134 w 89984"/>
                  <a:gd name="csY26" fmla="*/ 26476 h 99893"/>
                  <a:gd name="csX27" fmla="*/ 55484 w 89984"/>
                  <a:gd name="csY27" fmla="*/ 4507 h 99893"/>
                  <a:gd name="csX28" fmla="*/ 78158 w 89984"/>
                  <a:gd name="csY28" fmla="*/ 26061 h 99893"/>
                  <a:gd name="csX29" fmla="*/ 77591 w 89984"/>
                  <a:gd name="csY29" fmla="*/ 32279 h 99893"/>
                  <a:gd name="csX30" fmla="*/ 80000 w 89984"/>
                  <a:gd name="csY30" fmla="*/ 34213 h 99893"/>
                  <a:gd name="csX31" fmla="*/ 82834 w 89984"/>
                  <a:gd name="csY31" fmla="*/ 31174 h 99893"/>
                  <a:gd name="csX32" fmla="*/ 90203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03" y="1882"/>
                    </a:moveTo>
                    <a:cubicBezTo>
                      <a:pt x="90203" y="1192"/>
                      <a:pt x="89778" y="86"/>
                      <a:pt x="88361" y="86"/>
                    </a:cubicBezTo>
                    <a:cubicBezTo>
                      <a:pt x="87510" y="86"/>
                      <a:pt x="87369" y="224"/>
                      <a:pt x="85526" y="2020"/>
                    </a:cubicBezTo>
                    <a:lnTo>
                      <a:pt x="78583" y="9896"/>
                    </a:lnTo>
                    <a:cubicBezTo>
                      <a:pt x="73198" y="2573"/>
                      <a:pt x="64270" y="86"/>
                      <a:pt x="55626" y="86"/>
                    </a:cubicBezTo>
                    <a:cubicBezTo>
                      <a:pt x="35645" y="86"/>
                      <a:pt x="17931" y="15837"/>
                      <a:pt x="17931" y="31726"/>
                    </a:cubicBezTo>
                    <a:cubicBezTo>
                      <a:pt x="17931" y="33799"/>
                      <a:pt x="18357" y="39325"/>
                      <a:pt x="22608" y="44437"/>
                    </a:cubicBezTo>
                    <a:cubicBezTo>
                      <a:pt x="27426" y="49964"/>
                      <a:pt x="32669" y="51208"/>
                      <a:pt x="42305" y="53418"/>
                    </a:cubicBezTo>
                    <a:cubicBezTo>
                      <a:pt x="45139" y="54109"/>
                      <a:pt x="52225" y="55629"/>
                      <a:pt x="54351" y="56182"/>
                    </a:cubicBezTo>
                    <a:cubicBezTo>
                      <a:pt x="58885" y="57287"/>
                      <a:pt x="67529" y="60327"/>
                      <a:pt x="67529" y="70689"/>
                    </a:cubicBezTo>
                    <a:cubicBezTo>
                      <a:pt x="67529" y="81880"/>
                      <a:pt x="55484" y="95006"/>
                      <a:pt x="39329" y="95006"/>
                    </a:cubicBezTo>
                    <a:cubicBezTo>
                      <a:pt x="26859" y="95006"/>
                      <a:pt x="11838" y="90723"/>
                      <a:pt x="11838" y="75387"/>
                    </a:cubicBezTo>
                    <a:cubicBezTo>
                      <a:pt x="11838" y="74005"/>
                      <a:pt x="12121" y="70965"/>
                      <a:pt x="12688" y="68478"/>
                    </a:cubicBezTo>
                    <a:cubicBezTo>
                      <a:pt x="12830" y="67926"/>
                      <a:pt x="12830" y="67787"/>
                      <a:pt x="12830" y="67649"/>
                    </a:cubicBezTo>
                    <a:cubicBezTo>
                      <a:pt x="12830" y="65853"/>
                      <a:pt x="11129" y="65853"/>
                      <a:pt x="10563" y="65853"/>
                    </a:cubicBezTo>
                    <a:cubicBezTo>
                      <a:pt x="8579" y="65853"/>
                      <a:pt x="8437" y="66129"/>
                      <a:pt x="7870" y="68616"/>
                    </a:cubicBezTo>
                    <a:lnTo>
                      <a:pt x="643" y="96250"/>
                    </a:lnTo>
                    <a:cubicBezTo>
                      <a:pt x="501" y="96802"/>
                      <a:pt x="218" y="97631"/>
                      <a:pt x="218" y="98322"/>
                    </a:cubicBezTo>
                    <a:cubicBezTo>
                      <a:pt x="218" y="99151"/>
                      <a:pt x="785" y="99980"/>
                      <a:pt x="2202" y="99980"/>
                    </a:cubicBezTo>
                    <a:cubicBezTo>
                      <a:pt x="3052" y="99980"/>
                      <a:pt x="3194" y="99842"/>
                      <a:pt x="5036" y="98046"/>
                    </a:cubicBezTo>
                    <a:cubicBezTo>
                      <a:pt x="6595" y="96388"/>
                      <a:pt x="10279" y="91966"/>
                      <a:pt x="11838" y="90309"/>
                    </a:cubicBezTo>
                    <a:cubicBezTo>
                      <a:pt x="19349" y="98322"/>
                      <a:pt x="30402" y="99980"/>
                      <a:pt x="38904" y="99980"/>
                    </a:cubicBezTo>
                    <a:cubicBezTo>
                      <a:pt x="60302" y="99980"/>
                      <a:pt x="77591" y="82019"/>
                      <a:pt x="77591" y="65715"/>
                    </a:cubicBezTo>
                    <a:cubicBezTo>
                      <a:pt x="77591" y="59636"/>
                      <a:pt x="75040" y="54109"/>
                      <a:pt x="71922" y="50931"/>
                    </a:cubicBezTo>
                    <a:cubicBezTo>
                      <a:pt x="66963" y="45957"/>
                      <a:pt x="64837" y="45405"/>
                      <a:pt x="46557" y="41260"/>
                    </a:cubicBezTo>
                    <a:cubicBezTo>
                      <a:pt x="43581" y="40569"/>
                      <a:pt x="38904" y="39463"/>
                      <a:pt x="37629" y="39049"/>
                    </a:cubicBezTo>
                    <a:cubicBezTo>
                      <a:pt x="34086" y="37805"/>
                      <a:pt x="28134" y="34351"/>
                      <a:pt x="28134" y="26476"/>
                    </a:cubicBezTo>
                    <a:cubicBezTo>
                      <a:pt x="28134" y="15561"/>
                      <a:pt x="40747" y="4507"/>
                      <a:pt x="55484" y="4507"/>
                    </a:cubicBezTo>
                    <a:cubicBezTo>
                      <a:pt x="70789" y="4507"/>
                      <a:pt x="78158" y="12936"/>
                      <a:pt x="78158" y="26061"/>
                    </a:cubicBezTo>
                    <a:cubicBezTo>
                      <a:pt x="78158" y="27858"/>
                      <a:pt x="77591" y="31035"/>
                      <a:pt x="77591" y="32279"/>
                    </a:cubicBezTo>
                    <a:cubicBezTo>
                      <a:pt x="77591" y="34213"/>
                      <a:pt x="79291" y="34213"/>
                      <a:pt x="80000" y="34213"/>
                    </a:cubicBezTo>
                    <a:cubicBezTo>
                      <a:pt x="82125" y="34213"/>
                      <a:pt x="82267" y="33522"/>
                      <a:pt x="82834" y="31174"/>
                    </a:cubicBezTo>
                    <a:lnTo>
                      <a:pt x="90203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2" name="Freeform 2431">
                <a:extLst>
                  <a:ext uri="{FF2B5EF4-FFF2-40B4-BE49-F238E27FC236}">
                    <a16:creationId xmlns:a16="http://schemas.microsoft.com/office/drawing/2014/main" id="{8DEDFFA2-81E4-03C0-B9BA-BF7642DE95B7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10206476" y="6849217"/>
                <a:ext cx="41601" cy="65727"/>
              </a:xfrm>
              <a:custGeom>
                <a:avLst/>
                <a:gdLst>
                  <a:gd name="csX0" fmla="*/ 26034 w 41601"/>
                  <a:gd name="csY0" fmla="*/ 3048 h 65727"/>
                  <a:gd name="csX1" fmla="*/ 22390 w 41601"/>
                  <a:gd name="csY1" fmla="*/ 87 h 65727"/>
                  <a:gd name="csX2" fmla="*/ 1944 w 41601"/>
                  <a:gd name="csY2" fmla="*/ 6403 h 65727"/>
                  <a:gd name="csX3" fmla="*/ 223 w 41601"/>
                  <a:gd name="csY3" fmla="*/ 6403 h 65727"/>
                  <a:gd name="csX4" fmla="*/ 223 w 41601"/>
                  <a:gd name="csY4" fmla="*/ 10746 h 65727"/>
                  <a:gd name="csX5" fmla="*/ 1944 w 41601"/>
                  <a:gd name="csY5" fmla="*/ 10746 h 65727"/>
                  <a:gd name="csX6" fmla="*/ 16722 w 41601"/>
                  <a:gd name="csY6" fmla="*/ 7982 h 65727"/>
                  <a:gd name="csX7" fmla="*/ 16722 w 41601"/>
                  <a:gd name="csY7" fmla="*/ 57327 h 65727"/>
                  <a:gd name="csX8" fmla="*/ 5992 w 41601"/>
                  <a:gd name="csY8" fmla="*/ 61472 h 65727"/>
                  <a:gd name="csX9" fmla="*/ 931 w 41601"/>
                  <a:gd name="csY9" fmla="*/ 61472 h 65727"/>
                  <a:gd name="csX10" fmla="*/ 931 w 41601"/>
                  <a:gd name="csY10" fmla="*/ 65815 h 65727"/>
                  <a:gd name="csX11" fmla="*/ 21378 w 41601"/>
                  <a:gd name="csY11" fmla="*/ 65420 h 65727"/>
                  <a:gd name="csX12" fmla="*/ 41824 w 41601"/>
                  <a:gd name="csY12" fmla="*/ 65815 h 65727"/>
                  <a:gd name="csX13" fmla="*/ 41824 w 41601"/>
                  <a:gd name="csY13" fmla="*/ 61472 h 65727"/>
                  <a:gd name="csX14" fmla="*/ 36763 w 41601"/>
                  <a:gd name="csY14" fmla="*/ 61472 h 65727"/>
                  <a:gd name="csX15" fmla="*/ 26034 w 41601"/>
                  <a:gd name="csY15" fmla="*/ 57327 h 65727"/>
                  <a:gd name="csX16" fmla="*/ 26034 w 41601"/>
                  <a:gd name="csY16" fmla="*/ 304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34" y="3048"/>
                    </a:moveTo>
                    <a:cubicBezTo>
                      <a:pt x="26034" y="87"/>
                      <a:pt x="25730" y="87"/>
                      <a:pt x="22390" y="87"/>
                    </a:cubicBezTo>
                    <a:cubicBezTo>
                      <a:pt x="15203" y="6403"/>
                      <a:pt x="3968" y="6403"/>
                      <a:pt x="1944" y="6403"/>
                    </a:cubicBezTo>
                    <a:lnTo>
                      <a:pt x="223" y="6403"/>
                    </a:lnTo>
                    <a:lnTo>
                      <a:pt x="223" y="10746"/>
                    </a:lnTo>
                    <a:lnTo>
                      <a:pt x="1944" y="10746"/>
                    </a:lnTo>
                    <a:cubicBezTo>
                      <a:pt x="4272" y="10746"/>
                      <a:pt x="10851" y="10450"/>
                      <a:pt x="16722" y="7982"/>
                    </a:cubicBezTo>
                    <a:lnTo>
                      <a:pt x="16722" y="57327"/>
                    </a:lnTo>
                    <a:cubicBezTo>
                      <a:pt x="16722" y="60387"/>
                      <a:pt x="16722" y="61472"/>
                      <a:pt x="5992" y="61472"/>
                    </a:cubicBezTo>
                    <a:lnTo>
                      <a:pt x="931" y="61472"/>
                    </a:lnTo>
                    <a:lnTo>
                      <a:pt x="931" y="65815"/>
                    </a:lnTo>
                    <a:cubicBezTo>
                      <a:pt x="6498" y="65420"/>
                      <a:pt x="15507" y="65420"/>
                      <a:pt x="21378" y="65420"/>
                    </a:cubicBezTo>
                    <a:cubicBezTo>
                      <a:pt x="27249" y="65420"/>
                      <a:pt x="36257" y="65420"/>
                      <a:pt x="41824" y="65815"/>
                    </a:cubicBezTo>
                    <a:lnTo>
                      <a:pt x="41824" y="61472"/>
                    </a:lnTo>
                    <a:lnTo>
                      <a:pt x="36763" y="61472"/>
                    </a:lnTo>
                    <a:cubicBezTo>
                      <a:pt x="26034" y="61472"/>
                      <a:pt x="26034" y="60387"/>
                      <a:pt x="26034" y="57327"/>
                    </a:cubicBezTo>
                    <a:lnTo>
                      <a:pt x="26034" y="304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3" name="Freeform 2432">
                <a:extLst>
                  <a:ext uri="{FF2B5EF4-FFF2-40B4-BE49-F238E27FC236}">
                    <a16:creationId xmlns:a16="http://schemas.microsoft.com/office/drawing/2014/main" id="{C3EA9DB9-1D50-3BA3-5C6B-60010F8C4B9C}"/>
                  </a:ext>
                </a:extLst>
              </p:cNvPr>
              <p:cNvSpPr/>
              <p:nvPr>
                <p:custDataLst>
                  <p:tags r:id="rId181"/>
                </p:custDataLst>
              </p:nvPr>
            </p:nvSpPr>
            <p:spPr>
              <a:xfrm>
                <a:off x="10298543" y="6844678"/>
                <a:ext cx="23685" cy="59016"/>
              </a:xfrm>
              <a:custGeom>
                <a:avLst/>
                <a:gdLst>
                  <a:gd name="csX0" fmla="*/ 23913 w 23685"/>
                  <a:gd name="csY0" fmla="*/ 20810 h 59016"/>
                  <a:gd name="csX1" fmla="*/ 10957 w 23685"/>
                  <a:gd name="csY1" fmla="*/ 85 h 59016"/>
                  <a:gd name="csX2" fmla="*/ 227 w 23685"/>
                  <a:gd name="csY2" fmla="*/ 10546 h 59016"/>
                  <a:gd name="csX3" fmla="*/ 10957 w 23685"/>
                  <a:gd name="csY3" fmla="*/ 21007 h 59016"/>
                  <a:gd name="csX4" fmla="*/ 18042 w 23685"/>
                  <a:gd name="csY4" fmla="*/ 18441 h 59016"/>
                  <a:gd name="csX5" fmla="*/ 19054 w 23685"/>
                  <a:gd name="csY5" fmla="*/ 17849 h 59016"/>
                  <a:gd name="csX6" fmla="*/ 19459 w 23685"/>
                  <a:gd name="csY6" fmla="*/ 20810 h 59016"/>
                  <a:gd name="csX7" fmla="*/ 5693 w 23685"/>
                  <a:gd name="csY7" fmla="*/ 53772 h 59016"/>
                  <a:gd name="csX8" fmla="*/ 3466 w 23685"/>
                  <a:gd name="csY8" fmla="*/ 56930 h 59016"/>
                  <a:gd name="csX9" fmla="*/ 5491 w 23685"/>
                  <a:gd name="csY9" fmla="*/ 59101 h 59016"/>
                  <a:gd name="csX10" fmla="*/ 23913 w 23685"/>
                  <a:gd name="csY10" fmla="*/ 20810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13" y="20810"/>
                    </a:moveTo>
                    <a:cubicBezTo>
                      <a:pt x="23913" y="7782"/>
                      <a:pt x="18852" y="85"/>
                      <a:pt x="10957" y="85"/>
                    </a:cubicBezTo>
                    <a:cubicBezTo>
                      <a:pt x="4276" y="85"/>
                      <a:pt x="227" y="5019"/>
                      <a:pt x="227" y="10546"/>
                    </a:cubicBezTo>
                    <a:cubicBezTo>
                      <a:pt x="227" y="15875"/>
                      <a:pt x="4276" y="21007"/>
                      <a:pt x="10957" y="21007"/>
                    </a:cubicBezTo>
                    <a:cubicBezTo>
                      <a:pt x="13386" y="21007"/>
                      <a:pt x="16018" y="20217"/>
                      <a:pt x="18042" y="18441"/>
                    </a:cubicBezTo>
                    <a:cubicBezTo>
                      <a:pt x="18649" y="18046"/>
                      <a:pt x="18852" y="17849"/>
                      <a:pt x="19054" y="17849"/>
                    </a:cubicBezTo>
                    <a:cubicBezTo>
                      <a:pt x="19257" y="17849"/>
                      <a:pt x="19459" y="18046"/>
                      <a:pt x="19459" y="20810"/>
                    </a:cubicBezTo>
                    <a:cubicBezTo>
                      <a:pt x="19459" y="35416"/>
                      <a:pt x="12374" y="47258"/>
                      <a:pt x="5693" y="53772"/>
                    </a:cubicBezTo>
                    <a:cubicBezTo>
                      <a:pt x="3466" y="55943"/>
                      <a:pt x="3466" y="56338"/>
                      <a:pt x="3466" y="56930"/>
                    </a:cubicBezTo>
                    <a:cubicBezTo>
                      <a:pt x="3466" y="58312"/>
                      <a:pt x="4478" y="59101"/>
                      <a:pt x="5491" y="59101"/>
                    </a:cubicBezTo>
                    <a:cubicBezTo>
                      <a:pt x="7717" y="59101"/>
                      <a:pt x="23913" y="43903"/>
                      <a:pt x="23913" y="20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4" name="Freeform 2433">
                <a:extLst>
                  <a:ext uri="{FF2B5EF4-FFF2-40B4-BE49-F238E27FC236}">
                    <a16:creationId xmlns:a16="http://schemas.microsoft.com/office/drawing/2014/main" id="{FA16784E-6D65-E441-58C8-3E47A9BFE5E9}"/>
                  </a:ext>
                </a:extLst>
              </p:cNvPr>
              <p:cNvSpPr/>
              <p:nvPr>
                <p:custDataLst>
                  <p:tags r:id="rId182"/>
                </p:custDataLst>
              </p:nvPr>
            </p:nvSpPr>
            <p:spPr>
              <a:xfrm>
                <a:off x="10376572" y="6730790"/>
                <a:ext cx="166811" cy="134810"/>
              </a:xfrm>
              <a:custGeom>
                <a:avLst/>
                <a:gdLst>
                  <a:gd name="csX0" fmla="*/ 92949 w 166811"/>
                  <a:gd name="csY0" fmla="*/ 53772 h 134810"/>
                  <a:gd name="csX1" fmla="*/ 75944 w 166811"/>
                  <a:gd name="csY1" fmla="*/ 14493 h 134810"/>
                  <a:gd name="csX2" fmla="*/ 74932 w 166811"/>
                  <a:gd name="csY2" fmla="*/ 11927 h 134810"/>
                  <a:gd name="csX3" fmla="*/ 86876 w 166811"/>
                  <a:gd name="csY3" fmla="*/ 6203 h 134810"/>
                  <a:gd name="csX4" fmla="*/ 90925 w 166811"/>
                  <a:gd name="csY4" fmla="*/ 2453 h 134810"/>
                  <a:gd name="csX5" fmla="*/ 87888 w 166811"/>
                  <a:gd name="csY5" fmla="*/ 85 h 134810"/>
                  <a:gd name="csX6" fmla="*/ 62381 w 166811"/>
                  <a:gd name="csY6" fmla="*/ 677 h 134810"/>
                  <a:gd name="csX7" fmla="*/ 39708 w 166811"/>
                  <a:gd name="csY7" fmla="*/ 85 h 134810"/>
                  <a:gd name="csX8" fmla="*/ 36064 w 166811"/>
                  <a:gd name="csY8" fmla="*/ 4032 h 134810"/>
                  <a:gd name="csX9" fmla="*/ 40720 w 166811"/>
                  <a:gd name="csY9" fmla="*/ 6203 h 134810"/>
                  <a:gd name="csX10" fmla="*/ 55903 w 166811"/>
                  <a:gd name="csY10" fmla="*/ 12520 h 134810"/>
                  <a:gd name="csX11" fmla="*/ 79791 w 166811"/>
                  <a:gd name="csY11" fmla="*/ 67589 h 134810"/>
                  <a:gd name="csX12" fmla="*/ 37076 w 166811"/>
                  <a:gd name="csY12" fmla="*/ 112394 h 134810"/>
                  <a:gd name="csX13" fmla="*/ 34444 w 166811"/>
                  <a:gd name="csY13" fmla="*/ 114565 h 134810"/>
                  <a:gd name="csX14" fmla="*/ 4685 w 166811"/>
                  <a:gd name="csY14" fmla="*/ 128776 h 134810"/>
                  <a:gd name="csX15" fmla="*/ 232 w 166811"/>
                  <a:gd name="csY15" fmla="*/ 132724 h 134810"/>
                  <a:gd name="csX16" fmla="*/ 2863 w 166811"/>
                  <a:gd name="csY16" fmla="*/ 134895 h 134810"/>
                  <a:gd name="csX17" fmla="*/ 21893 w 166811"/>
                  <a:gd name="csY17" fmla="*/ 134303 h 134810"/>
                  <a:gd name="csX18" fmla="*/ 44566 w 166811"/>
                  <a:gd name="csY18" fmla="*/ 134895 h 134810"/>
                  <a:gd name="csX19" fmla="*/ 48210 w 166811"/>
                  <a:gd name="csY19" fmla="*/ 130948 h 134810"/>
                  <a:gd name="csX20" fmla="*/ 45781 w 166811"/>
                  <a:gd name="csY20" fmla="*/ 128776 h 134810"/>
                  <a:gd name="csX21" fmla="*/ 37683 w 166811"/>
                  <a:gd name="csY21" fmla="*/ 122658 h 134810"/>
                  <a:gd name="csX22" fmla="*/ 43149 w 166811"/>
                  <a:gd name="csY22" fmla="*/ 113775 h 134810"/>
                  <a:gd name="csX23" fmla="*/ 63798 w 166811"/>
                  <a:gd name="csY23" fmla="*/ 92458 h 134810"/>
                  <a:gd name="csX24" fmla="*/ 82018 w 166811"/>
                  <a:gd name="csY24" fmla="*/ 73115 h 134810"/>
                  <a:gd name="csX25" fmla="*/ 102464 w 166811"/>
                  <a:gd name="csY25" fmla="*/ 120289 h 134810"/>
                  <a:gd name="csX26" fmla="*/ 103476 w 166811"/>
                  <a:gd name="csY26" fmla="*/ 123052 h 134810"/>
                  <a:gd name="csX27" fmla="*/ 91735 w 166811"/>
                  <a:gd name="csY27" fmla="*/ 128776 h 134810"/>
                  <a:gd name="csX28" fmla="*/ 87686 w 166811"/>
                  <a:gd name="csY28" fmla="*/ 132527 h 134810"/>
                  <a:gd name="csX29" fmla="*/ 90723 w 166811"/>
                  <a:gd name="csY29" fmla="*/ 134895 h 134810"/>
                  <a:gd name="csX30" fmla="*/ 116230 w 166811"/>
                  <a:gd name="csY30" fmla="*/ 134303 h 134810"/>
                  <a:gd name="csX31" fmla="*/ 138701 w 166811"/>
                  <a:gd name="csY31" fmla="*/ 134895 h 134810"/>
                  <a:gd name="csX32" fmla="*/ 142547 w 166811"/>
                  <a:gd name="csY32" fmla="*/ 131145 h 134810"/>
                  <a:gd name="csX33" fmla="*/ 138904 w 166811"/>
                  <a:gd name="csY33" fmla="*/ 128776 h 134810"/>
                  <a:gd name="csX34" fmla="*/ 121494 w 166811"/>
                  <a:gd name="csY34" fmla="*/ 120092 h 134810"/>
                  <a:gd name="csX35" fmla="*/ 95379 w 166811"/>
                  <a:gd name="csY35" fmla="*/ 59101 h 134810"/>
                  <a:gd name="csX36" fmla="*/ 136879 w 166811"/>
                  <a:gd name="csY36" fmla="*/ 16270 h 134810"/>
                  <a:gd name="csX37" fmla="*/ 162589 w 166811"/>
                  <a:gd name="csY37" fmla="*/ 6203 h 134810"/>
                  <a:gd name="csX38" fmla="*/ 167043 w 166811"/>
                  <a:gd name="csY38" fmla="*/ 2256 h 134810"/>
                  <a:gd name="csX39" fmla="*/ 164411 w 166811"/>
                  <a:gd name="csY39" fmla="*/ 85 h 134810"/>
                  <a:gd name="csX40" fmla="*/ 145382 w 166811"/>
                  <a:gd name="csY40" fmla="*/ 677 h 134810"/>
                  <a:gd name="csX41" fmla="*/ 122911 w 166811"/>
                  <a:gd name="csY41" fmla="*/ 85 h 134810"/>
                  <a:gd name="csX42" fmla="*/ 119064 w 166811"/>
                  <a:gd name="csY42" fmla="*/ 4032 h 134810"/>
                  <a:gd name="csX43" fmla="*/ 121494 w 166811"/>
                  <a:gd name="csY43" fmla="*/ 6203 h 134810"/>
                  <a:gd name="csX44" fmla="*/ 129591 w 166811"/>
                  <a:gd name="csY44" fmla="*/ 12322 h 134810"/>
                  <a:gd name="csX45" fmla="*/ 125745 w 166811"/>
                  <a:gd name="csY45" fmla="*/ 19428 h 134810"/>
                  <a:gd name="csX46" fmla="*/ 92949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49" y="53772"/>
                    </a:moveTo>
                    <a:lnTo>
                      <a:pt x="75944" y="14493"/>
                    </a:lnTo>
                    <a:cubicBezTo>
                      <a:pt x="75337" y="12914"/>
                      <a:pt x="74932" y="12125"/>
                      <a:pt x="74932" y="11927"/>
                    </a:cubicBezTo>
                    <a:cubicBezTo>
                      <a:pt x="74932" y="10743"/>
                      <a:pt x="78374" y="6993"/>
                      <a:pt x="86876" y="6203"/>
                    </a:cubicBezTo>
                    <a:cubicBezTo>
                      <a:pt x="88901" y="6006"/>
                      <a:pt x="90925" y="5809"/>
                      <a:pt x="90925" y="2453"/>
                    </a:cubicBezTo>
                    <a:cubicBezTo>
                      <a:pt x="90925" y="85"/>
                      <a:pt x="88496" y="85"/>
                      <a:pt x="87888" y="85"/>
                    </a:cubicBezTo>
                    <a:cubicBezTo>
                      <a:pt x="79588" y="85"/>
                      <a:pt x="70883" y="677"/>
                      <a:pt x="62381" y="677"/>
                    </a:cubicBezTo>
                    <a:cubicBezTo>
                      <a:pt x="57320" y="677"/>
                      <a:pt x="44769" y="85"/>
                      <a:pt x="39708" y="85"/>
                    </a:cubicBezTo>
                    <a:cubicBezTo>
                      <a:pt x="38493" y="85"/>
                      <a:pt x="36064" y="85"/>
                      <a:pt x="36064" y="4032"/>
                    </a:cubicBezTo>
                    <a:cubicBezTo>
                      <a:pt x="36064" y="6203"/>
                      <a:pt x="38088" y="6203"/>
                      <a:pt x="40720" y="6203"/>
                    </a:cubicBezTo>
                    <a:cubicBezTo>
                      <a:pt x="52866" y="6203"/>
                      <a:pt x="54081" y="8177"/>
                      <a:pt x="55903" y="12520"/>
                    </a:cubicBezTo>
                    <a:lnTo>
                      <a:pt x="79791" y="67589"/>
                    </a:lnTo>
                    <a:lnTo>
                      <a:pt x="37076" y="112394"/>
                    </a:lnTo>
                    <a:lnTo>
                      <a:pt x="34444" y="114565"/>
                    </a:lnTo>
                    <a:cubicBezTo>
                      <a:pt x="24524" y="125026"/>
                      <a:pt x="15010" y="128184"/>
                      <a:pt x="4685" y="128776"/>
                    </a:cubicBezTo>
                    <a:cubicBezTo>
                      <a:pt x="2054" y="128974"/>
                      <a:pt x="232" y="128974"/>
                      <a:pt x="232" y="132724"/>
                    </a:cubicBezTo>
                    <a:cubicBezTo>
                      <a:pt x="232" y="132921"/>
                      <a:pt x="232" y="134895"/>
                      <a:pt x="2863" y="134895"/>
                    </a:cubicBezTo>
                    <a:cubicBezTo>
                      <a:pt x="8937" y="134895"/>
                      <a:pt x="15617" y="134303"/>
                      <a:pt x="21893" y="134303"/>
                    </a:cubicBezTo>
                    <a:cubicBezTo>
                      <a:pt x="29383" y="134303"/>
                      <a:pt x="37278" y="134895"/>
                      <a:pt x="44566" y="134895"/>
                    </a:cubicBezTo>
                    <a:cubicBezTo>
                      <a:pt x="45781" y="134895"/>
                      <a:pt x="48210" y="134895"/>
                      <a:pt x="48210" y="130948"/>
                    </a:cubicBezTo>
                    <a:cubicBezTo>
                      <a:pt x="48210" y="128974"/>
                      <a:pt x="46186" y="128776"/>
                      <a:pt x="45781" y="128776"/>
                    </a:cubicBezTo>
                    <a:cubicBezTo>
                      <a:pt x="43959" y="128579"/>
                      <a:pt x="37683" y="128184"/>
                      <a:pt x="37683" y="122658"/>
                    </a:cubicBezTo>
                    <a:cubicBezTo>
                      <a:pt x="37683" y="119499"/>
                      <a:pt x="40720" y="116341"/>
                      <a:pt x="43149" y="113775"/>
                    </a:cubicBezTo>
                    <a:lnTo>
                      <a:pt x="63798" y="92458"/>
                    </a:lnTo>
                    <a:lnTo>
                      <a:pt x="82018" y="73115"/>
                    </a:lnTo>
                    <a:lnTo>
                      <a:pt x="102464" y="120289"/>
                    </a:lnTo>
                    <a:cubicBezTo>
                      <a:pt x="103274" y="122460"/>
                      <a:pt x="103476" y="122658"/>
                      <a:pt x="103476" y="123052"/>
                    </a:cubicBezTo>
                    <a:cubicBezTo>
                      <a:pt x="103476" y="124631"/>
                      <a:pt x="99630" y="127987"/>
                      <a:pt x="91735" y="128776"/>
                    </a:cubicBezTo>
                    <a:cubicBezTo>
                      <a:pt x="89508" y="128974"/>
                      <a:pt x="87686" y="129171"/>
                      <a:pt x="87686" y="132527"/>
                    </a:cubicBezTo>
                    <a:cubicBezTo>
                      <a:pt x="87686" y="134895"/>
                      <a:pt x="89913" y="134895"/>
                      <a:pt x="90723" y="134895"/>
                    </a:cubicBezTo>
                    <a:cubicBezTo>
                      <a:pt x="96391" y="134895"/>
                      <a:pt x="110562" y="134303"/>
                      <a:pt x="116230" y="134303"/>
                    </a:cubicBezTo>
                    <a:cubicBezTo>
                      <a:pt x="121291" y="134303"/>
                      <a:pt x="133640" y="134895"/>
                      <a:pt x="138701" y="134895"/>
                    </a:cubicBezTo>
                    <a:cubicBezTo>
                      <a:pt x="140118" y="134895"/>
                      <a:pt x="142547" y="134895"/>
                      <a:pt x="142547" y="131145"/>
                    </a:cubicBezTo>
                    <a:cubicBezTo>
                      <a:pt x="142547" y="128776"/>
                      <a:pt x="140523" y="128776"/>
                      <a:pt x="138904" y="128776"/>
                    </a:cubicBezTo>
                    <a:cubicBezTo>
                      <a:pt x="125340" y="128579"/>
                      <a:pt x="124935" y="127987"/>
                      <a:pt x="121494" y="120092"/>
                    </a:cubicBezTo>
                    <a:cubicBezTo>
                      <a:pt x="113598" y="101735"/>
                      <a:pt x="100035" y="70944"/>
                      <a:pt x="95379" y="59101"/>
                    </a:cubicBezTo>
                    <a:cubicBezTo>
                      <a:pt x="109145" y="45285"/>
                      <a:pt x="130401" y="21796"/>
                      <a:pt x="136879" y="16270"/>
                    </a:cubicBezTo>
                    <a:cubicBezTo>
                      <a:pt x="142750" y="11533"/>
                      <a:pt x="150443" y="6796"/>
                      <a:pt x="162589" y="6203"/>
                    </a:cubicBezTo>
                    <a:cubicBezTo>
                      <a:pt x="165221" y="6006"/>
                      <a:pt x="167043" y="6006"/>
                      <a:pt x="167043" y="2256"/>
                    </a:cubicBezTo>
                    <a:cubicBezTo>
                      <a:pt x="167043" y="2058"/>
                      <a:pt x="167043" y="85"/>
                      <a:pt x="164411" y="85"/>
                    </a:cubicBezTo>
                    <a:cubicBezTo>
                      <a:pt x="158338" y="85"/>
                      <a:pt x="151657" y="677"/>
                      <a:pt x="145382" y="677"/>
                    </a:cubicBezTo>
                    <a:cubicBezTo>
                      <a:pt x="137891" y="677"/>
                      <a:pt x="130199" y="85"/>
                      <a:pt x="122911" y="85"/>
                    </a:cubicBezTo>
                    <a:cubicBezTo>
                      <a:pt x="121696" y="85"/>
                      <a:pt x="119064" y="85"/>
                      <a:pt x="119064" y="4032"/>
                    </a:cubicBezTo>
                    <a:cubicBezTo>
                      <a:pt x="119064" y="5414"/>
                      <a:pt x="120077" y="6006"/>
                      <a:pt x="121494" y="6203"/>
                    </a:cubicBezTo>
                    <a:cubicBezTo>
                      <a:pt x="123316" y="6401"/>
                      <a:pt x="129591" y="6796"/>
                      <a:pt x="129591" y="12322"/>
                    </a:cubicBezTo>
                    <a:cubicBezTo>
                      <a:pt x="129591" y="15086"/>
                      <a:pt x="127364" y="17651"/>
                      <a:pt x="125745" y="19428"/>
                    </a:cubicBezTo>
                    <a:lnTo>
                      <a:pt x="92949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5" name="Freeform 2434">
                <a:extLst>
                  <a:ext uri="{FF2B5EF4-FFF2-40B4-BE49-F238E27FC236}">
                    <a16:creationId xmlns:a16="http://schemas.microsoft.com/office/drawing/2014/main" id="{27854D77-E35C-801F-990C-D04329BC1248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10549451" y="6798076"/>
                <a:ext cx="89984" cy="99893"/>
              </a:xfrm>
              <a:custGeom>
                <a:avLst/>
                <a:gdLst>
                  <a:gd name="csX0" fmla="*/ 90225 w 89984"/>
                  <a:gd name="csY0" fmla="*/ 1882 h 99893"/>
                  <a:gd name="csX1" fmla="*/ 88383 w 89984"/>
                  <a:gd name="csY1" fmla="*/ 86 h 99893"/>
                  <a:gd name="csX2" fmla="*/ 85548 w 89984"/>
                  <a:gd name="csY2" fmla="*/ 2020 h 99893"/>
                  <a:gd name="csX3" fmla="*/ 78605 w 89984"/>
                  <a:gd name="csY3" fmla="*/ 9896 h 99893"/>
                  <a:gd name="csX4" fmla="*/ 55648 w 89984"/>
                  <a:gd name="csY4" fmla="*/ 86 h 99893"/>
                  <a:gd name="csX5" fmla="*/ 17953 w 89984"/>
                  <a:gd name="csY5" fmla="*/ 31726 h 99893"/>
                  <a:gd name="csX6" fmla="*/ 22630 w 89984"/>
                  <a:gd name="csY6" fmla="*/ 44437 h 99893"/>
                  <a:gd name="csX7" fmla="*/ 42327 w 89984"/>
                  <a:gd name="csY7" fmla="*/ 53418 h 99893"/>
                  <a:gd name="csX8" fmla="*/ 54373 w 89984"/>
                  <a:gd name="csY8" fmla="*/ 56182 h 99893"/>
                  <a:gd name="csX9" fmla="*/ 67551 w 89984"/>
                  <a:gd name="csY9" fmla="*/ 70689 h 99893"/>
                  <a:gd name="csX10" fmla="*/ 39351 w 89984"/>
                  <a:gd name="csY10" fmla="*/ 95006 h 99893"/>
                  <a:gd name="csX11" fmla="*/ 11860 w 89984"/>
                  <a:gd name="csY11" fmla="*/ 75387 h 99893"/>
                  <a:gd name="csX12" fmla="*/ 12710 w 89984"/>
                  <a:gd name="csY12" fmla="*/ 68478 h 99893"/>
                  <a:gd name="csX13" fmla="*/ 12852 w 89984"/>
                  <a:gd name="csY13" fmla="*/ 67649 h 99893"/>
                  <a:gd name="csX14" fmla="*/ 10585 w 89984"/>
                  <a:gd name="csY14" fmla="*/ 65853 h 99893"/>
                  <a:gd name="csX15" fmla="*/ 7892 w 89984"/>
                  <a:gd name="csY15" fmla="*/ 68616 h 99893"/>
                  <a:gd name="csX16" fmla="*/ 665 w 89984"/>
                  <a:gd name="csY16" fmla="*/ 96250 h 99893"/>
                  <a:gd name="csX17" fmla="*/ 240 w 89984"/>
                  <a:gd name="csY17" fmla="*/ 98322 h 99893"/>
                  <a:gd name="csX18" fmla="*/ 2224 w 89984"/>
                  <a:gd name="csY18" fmla="*/ 99980 h 99893"/>
                  <a:gd name="csX19" fmla="*/ 5058 w 89984"/>
                  <a:gd name="csY19" fmla="*/ 98046 h 99893"/>
                  <a:gd name="csX20" fmla="*/ 11860 w 89984"/>
                  <a:gd name="csY20" fmla="*/ 90309 h 99893"/>
                  <a:gd name="csX21" fmla="*/ 38926 w 89984"/>
                  <a:gd name="csY21" fmla="*/ 99980 h 99893"/>
                  <a:gd name="csX22" fmla="*/ 77613 w 89984"/>
                  <a:gd name="csY22" fmla="*/ 65715 h 99893"/>
                  <a:gd name="csX23" fmla="*/ 71944 w 89984"/>
                  <a:gd name="csY23" fmla="*/ 50931 h 99893"/>
                  <a:gd name="csX24" fmla="*/ 46579 w 89984"/>
                  <a:gd name="csY24" fmla="*/ 41260 h 99893"/>
                  <a:gd name="csX25" fmla="*/ 37651 w 89984"/>
                  <a:gd name="csY25" fmla="*/ 39049 h 99893"/>
                  <a:gd name="csX26" fmla="*/ 28156 w 89984"/>
                  <a:gd name="csY26" fmla="*/ 26476 h 99893"/>
                  <a:gd name="csX27" fmla="*/ 55506 w 89984"/>
                  <a:gd name="csY27" fmla="*/ 4507 h 99893"/>
                  <a:gd name="csX28" fmla="*/ 78180 w 89984"/>
                  <a:gd name="csY28" fmla="*/ 26061 h 99893"/>
                  <a:gd name="csX29" fmla="*/ 77613 w 89984"/>
                  <a:gd name="csY29" fmla="*/ 32279 h 99893"/>
                  <a:gd name="csX30" fmla="*/ 80022 w 89984"/>
                  <a:gd name="csY30" fmla="*/ 34213 h 99893"/>
                  <a:gd name="csX31" fmla="*/ 82856 w 89984"/>
                  <a:gd name="csY31" fmla="*/ 31174 h 99893"/>
                  <a:gd name="csX32" fmla="*/ 90225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25" y="1882"/>
                    </a:moveTo>
                    <a:cubicBezTo>
                      <a:pt x="90225" y="1192"/>
                      <a:pt x="89800" y="86"/>
                      <a:pt x="88383" y="86"/>
                    </a:cubicBezTo>
                    <a:cubicBezTo>
                      <a:pt x="87532" y="86"/>
                      <a:pt x="87391" y="224"/>
                      <a:pt x="85548" y="2020"/>
                    </a:cubicBezTo>
                    <a:lnTo>
                      <a:pt x="78605" y="9896"/>
                    </a:lnTo>
                    <a:cubicBezTo>
                      <a:pt x="73220" y="2573"/>
                      <a:pt x="64292" y="86"/>
                      <a:pt x="55648" y="86"/>
                    </a:cubicBezTo>
                    <a:cubicBezTo>
                      <a:pt x="35667" y="86"/>
                      <a:pt x="17953" y="15837"/>
                      <a:pt x="17953" y="31726"/>
                    </a:cubicBezTo>
                    <a:cubicBezTo>
                      <a:pt x="17953" y="33799"/>
                      <a:pt x="18379" y="39325"/>
                      <a:pt x="22630" y="44437"/>
                    </a:cubicBezTo>
                    <a:cubicBezTo>
                      <a:pt x="27448" y="49964"/>
                      <a:pt x="32691" y="51208"/>
                      <a:pt x="42327" y="53418"/>
                    </a:cubicBezTo>
                    <a:cubicBezTo>
                      <a:pt x="45161" y="54109"/>
                      <a:pt x="52247" y="55629"/>
                      <a:pt x="54373" y="56182"/>
                    </a:cubicBezTo>
                    <a:cubicBezTo>
                      <a:pt x="58907" y="57287"/>
                      <a:pt x="67551" y="60327"/>
                      <a:pt x="67551" y="70689"/>
                    </a:cubicBezTo>
                    <a:cubicBezTo>
                      <a:pt x="67551" y="81880"/>
                      <a:pt x="55506" y="95006"/>
                      <a:pt x="39351" y="95006"/>
                    </a:cubicBezTo>
                    <a:cubicBezTo>
                      <a:pt x="26881" y="95006"/>
                      <a:pt x="11860" y="90723"/>
                      <a:pt x="11860" y="75387"/>
                    </a:cubicBezTo>
                    <a:cubicBezTo>
                      <a:pt x="11860" y="74005"/>
                      <a:pt x="12143" y="70965"/>
                      <a:pt x="12710" y="68478"/>
                    </a:cubicBezTo>
                    <a:cubicBezTo>
                      <a:pt x="12852" y="67926"/>
                      <a:pt x="12852" y="67787"/>
                      <a:pt x="12852" y="67649"/>
                    </a:cubicBezTo>
                    <a:cubicBezTo>
                      <a:pt x="12852" y="65853"/>
                      <a:pt x="11151" y="65853"/>
                      <a:pt x="10585" y="65853"/>
                    </a:cubicBezTo>
                    <a:cubicBezTo>
                      <a:pt x="8601" y="65853"/>
                      <a:pt x="8459" y="66129"/>
                      <a:pt x="7892" y="68616"/>
                    </a:cubicBezTo>
                    <a:lnTo>
                      <a:pt x="665" y="96250"/>
                    </a:lnTo>
                    <a:cubicBezTo>
                      <a:pt x="523" y="96802"/>
                      <a:pt x="240" y="97631"/>
                      <a:pt x="240" y="98322"/>
                    </a:cubicBezTo>
                    <a:cubicBezTo>
                      <a:pt x="240" y="99151"/>
                      <a:pt x="807" y="99980"/>
                      <a:pt x="2224" y="99980"/>
                    </a:cubicBezTo>
                    <a:cubicBezTo>
                      <a:pt x="3074" y="99980"/>
                      <a:pt x="3216" y="99842"/>
                      <a:pt x="5058" y="98046"/>
                    </a:cubicBezTo>
                    <a:cubicBezTo>
                      <a:pt x="6617" y="96388"/>
                      <a:pt x="10301" y="91966"/>
                      <a:pt x="11860" y="90309"/>
                    </a:cubicBezTo>
                    <a:cubicBezTo>
                      <a:pt x="19370" y="98322"/>
                      <a:pt x="30424" y="99980"/>
                      <a:pt x="38926" y="99980"/>
                    </a:cubicBezTo>
                    <a:cubicBezTo>
                      <a:pt x="60324" y="99980"/>
                      <a:pt x="77613" y="82019"/>
                      <a:pt x="77613" y="65715"/>
                    </a:cubicBezTo>
                    <a:cubicBezTo>
                      <a:pt x="77613" y="59636"/>
                      <a:pt x="75062" y="54109"/>
                      <a:pt x="71944" y="50931"/>
                    </a:cubicBezTo>
                    <a:cubicBezTo>
                      <a:pt x="66985" y="45957"/>
                      <a:pt x="64859" y="45405"/>
                      <a:pt x="46579" y="41260"/>
                    </a:cubicBezTo>
                    <a:cubicBezTo>
                      <a:pt x="43603" y="40569"/>
                      <a:pt x="38926" y="39463"/>
                      <a:pt x="37651" y="39049"/>
                    </a:cubicBezTo>
                    <a:cubicBezTo>
                      <a:pt x="34108" y="37805"/>
                      <a:pt x="28156" y="34351"/>
                      <a:pt x="28156" y="26476"/>
                    </a:cubicBezTo>
                    <a:cubicBezTo>
                      <a:pt x="28156" y="15561"/>
                      <a:pt x="40768" y="4507"/>
                      <a:pt x="55506" y="4507"/>
                    </a:cubicBezTo>
                    <a:cubicBezTo>
                      <a:pt x="70811" y="4507"/>
                      <a:pt x="78180" y="12936"/>
                      <a:pt x="78180" y="26061"/>
                    </a:cubicBezTo>
                    <a:cubicBezTo>
                      <a:pt x="78180" y="27858"/>
                      <a:pt x="77613" y="31035"/>
                      <a:pt x="77613" y="32279"/>
                    </a:cubicBezTo>
                    <a:cubicBezTo>
                      <a:pt x="77613" y="34213"/>
                      <a:pt x="79313" y="34213"/>
                      <a:pt x="80022" y="34213"/>
                    </a:cubicBezTo>
                    <a:cubicBezTo>
                      <a:pt x="82147" y="34213"/>
                      <a:pt x="82289" y="33522"/>
                      <a:pt x="82856" y="31174"/>
                    </a:cubicBezTo>
                    <a:lnTo>
                      <a:pt x="90225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6" name="Freeform 2435">
                <a:extLst>
                  <a:ext uri="{FF2B5EF4-FFF2-40B4-BE49-F238E27FC236}">
                    <a16:creationId xmlns:a16="http://schemas.microsoft.com/office/drawing/2014/main" id="{F9FA09AB-A2E2-EAE0-2177-816F5515DD87}"/>
                  </a:ext>
                </a:extLst>
              </p:cNvPr>
              <p:cNvSpPr/>
              <p:nvPr>
                <p:custDataLst>
                  <p:tags r:id="rId184"/>
                </p:custDataLst>
              </p:nvPr>
            </p:nvSpPr>
            <p:spPr>
              <a:xfrm>
                <a:off x="10647442" y="6849217"/>
                <a:ext cx="50407" cy="65727"/>
              </a:xfrm>
              <a:custGeom>
                <a:avLst/>
                <a:gdLst>
                  <a:gd name="csX0" fmla="*/ 50653 w 50407"/>
                  <a:gd name="csY0" fmla="*/ 46767 h 65727"/>
                  <a:gd name="csX1" fmla="*/ 46401 w 50407"/>
                  <a:gd name="csY1" fmla="*/ 46767 h 65727"/>
                  <a:gd name="csX2" fmla="*/ 43466 w 50407"/>
                  <a:gd name="csY2" fmla="*/ 55748 h 65727"/>
                  <a:gd name="csX3" fmla="*/ 32635 w 50407"/>
                  <a:gd name="csY3" fmla="*/ 56340 h 65727"/>
                  <a:gd name="csX4" fmla="*/ 12796 w 50407"/>
                  <a:gd name="csY4" fmla="*/ 56340 h 65727"/>
                  <a:gd name="csX5" fmla="*/ 33040 w 50407"/>
                  <a:gd name="csY5" fmla="*/ 42030 h 65727"/>
                  <a:gd name="csX6" fmla="*/ 50653 w 50407"/>
                  <a:gd name="csY6" fmla="*/ 19726 h 65727"/>
                  <a:gd name="csX7" fmla="*/ 23930 w 50407"/>
                  <a:gd name="csY7" fmla="*/ 87 h 65727"/>
                  <a:gd name="csX8" fmla="*/ 245 w 50407"/>
                  <a:gd name="csY8" fmla="*/ 17457 h 65727"/>
                  <a:gd name="csX9" fmla="*/ 6116 w 50407"/>
                  <a:gd name="csY9" fmla="*/ 23477 h 65727"/>
                  <a:gd name="csX10" fmla="*/ 12088 w 50407"/>
                  <a:gd name="csY10" fmla="*/ 17654 h 65727"/>
                  <a:gd name="csX11" fmla="*/ 6318 w 50407"/>
                  <a:gd name="csY11" fmla="*/ 11831 h 65727"/>
                  <a:gd name="csX12" fmla="*/ 21805 w 50407"/>
                  <a:gd name="csY12" fmla="*/ 4430 h 65727"/>
                  <a:gd name="csX13" fmla="*/ 39822 w 50407"/>
                  <a:gd name="csY13" fmla="*/ 19825 h 65727"/>
                  <a:gd name="csX14" fmla="*/ 26157 w 50407"/>
                  <a:gd name="csY14" fmla="*/ 40846 h 65727"/>
                  <a:gd name="csX15" fmla="*/ 1459 w 50407"/>
                  <a:gd name="csY15" fmla="*/ 61275 h 65727"/>
                  <a:gd name="csX16" fmla="*/ 245 w 50407"/>
                  <a:gd name="csY16" fmla="*/ 62854 h 65727"/>
                  <a:gd name="csX17" fmla="*/ 245 w 50407"/>
                  <a:gd name="csY17" fmla="*/ 65815 h 65727"/>
                  <a:gd name="csX18" fmla="*/ 47312 w 50407"/>
                  <a:gd name="csY18" fmla="*/ 65815 h 65727"/>
                  <a:gd name="csX19" fmla="*/ 50653 w 50407"/>
                  <a:gd name="csY19" fmla="*/ 4676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53" y="46767"/>
                    </a:moveTo>
                    <a:lnTo>
                      <a:pt x="46401" y="46767"/>
                    </a:lnTo>
                    <a:cubicBezTo>
                      <a:pt x="46098" y="48643"/>
                      <a:pt x="45085" y="54761"/>
                      <a:pt x="43466" y="55748"/>
                    </a:cubicBezTo>
                    <a:cubicBezTo>
                      <a:pt x="42656" y="56340"/>
                      <a:pt x="34154" y="56340"/>
                      <a:pt x="32635" y="56340"/>
                    </a:cubicBezTo>
                    <a:lnTo>
                      <a:pt x="12796" y="56340"/>
                    </a:lnTo>
                    <a:cubicBezTo>
                      <a:pt x="19477" y="51505"/>
                      <a:pt x="26967" y="45978"/>
                      <a:pt x="33040" y="42030"/>
                    </a:cubicBezTo>
                    <a:cubicBezTo>
                      <a:pt x="42150" y="35912"/>
                      <a:pt x="50653" y="30188"/>
                      <a:pt x="50653" y="19726"/>
                    </a:cubicBezTo>
                    <a:cubicBezTo>
                      <a:pt x="50653" y="7094"/>
                      <a:pt x="38405" y="87"/>
                      <a:pt x="23930" y="87"/>
                    </a:cubicBezTo>
                    <a:cubicBezTo>
                      <a:pt x="10266" y="87"/>
                      <a:pt x="245" y="7785"/>
                      <a:pt x="245" y="17457"/>
                    </a:cubicBezTo>
                    <a:cubicBezTo>
                      <a:pt x="245" y="22588"/>
                      <a:pt x="4698" y="23477"/>
                      <a:pt x="6116" y="23477"/>
                    </a:cubicBezTo>
                    <a:cubicBezTo>
                      <a:pt x="8848" y="23477"/>
                      <a:pt x="12088" y="21700"/>
                      <a:pt x="12088" y="17654"/>
                    </a:cubicBezTo>
                    <a:cubicBezTo>
                      <a:pt x="12088" y="14101"/>
                      <a:pt x="9456" y="12127"/>
                      <a:pt x="6318" y="11831"/>
                    </a:cubicBezTo>
                    <a:cubicBezTo>
                      <a:pt x="9152" y="7390"/>
                      <a:pt x="15023" y="4430"/>
                      <a:pt x="21805" y="4430"/>
                    </a:cubicBezTo>
                    <a:cubicBezTo>
                      <a:pt x="31623" y="4430"/>
                      <a:pt x="39822" y="10154"/>
                      <a:pt x="39822" y="19825"/>
                    </a:cubicBezTo>
                    <a:cubicBezTo>
                      <a:pt x="39822" y="28115"/>
                      <a:pt x="33951" y="34431"/>
                      <a:pt x="26157" y="40846"/>
                    </a:cubicBezTo>
                    <a:lnTo>
                      <a:pt x="1459" y="61275"/>
                    </a:lnTo>
                    <a:cubicBezTo>
                      <a:pt x="447" y="62163"/>
                      <a:pt x="346" y="62163"/>
                      <a:pt x="245" y="62854"/>
                    </a:cubicBezTo>
                    <a:lnTo>
                      <a:pt x="245" y="65815"/>
                    </a:lnTo>
                    <a:lnTo>
                      <a:pt x="47312" y="65815"/>
                    </a:lnTo>
                    <a:lnTo>
                      <a:pt x="50653" y="4676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7" name="Freeform 2436">
                <a:extLst>
                  <a:ext uri="{FF2B5EF4-FFF2-40B4-BE49-F238E27FC236}">
                    <a16:creationId xmlns:a16="http://schemas.microsoft.com/office/drawing/2014/main" id="{295184EF-9FC4-4766-63D6-3EF71329D91C}"/>
                  </a:ext>
                </a:extLst>
              </p:cNvPr>
              <p:cNvSpPr/>
              <p:nvPr>
                <p:custDataLst>
                  <p:tags r:id="rId185"/>
                </p:custDataLst>
              </p:nvPr>
            </p:nvSpPr>
            <p:spPr>
              <a:xfrm>
                <a:off x="10744772" y="6780529"/>
                <a:ext cx="22066" cy="123165"/>
              </a:xfrm>
              <a:custGeom>
                <a:avLst/>
                <a:gdLst>
                  <a:gd name="csX0" fmla="*/ 21708 w 22066"/>
                  <a:gd name="csY0" fmla="*/ 10546 h 123165"/>
                  <a:gd name="csX1" fmla="*/ 10978 w 22066"/>
                  <a:gd name="csY1" fmla="*/ 85 h 123165"/>
                  <a:gd name="csX2" fmla="*/ 249 w 22066"/>
                  <a:gd name="csY2" fmla="*/ 10546 h 123165"/>
                  <a:gd name="csX3" fmla="*/ 10978 w 22066"/>
                  <a:gd name="csY3" fmla="*/ 21007 h 123165"/>
                  <a:gd name="csX4" fmla="*/ 21708 w 22066"/>
                  <a:gd name="csY4" fmla="*/ 10546 h 123165"/>
                  <a:gd name="csX5" fmla="*/ 17861 w 22066"/>
                  <a:gd name="csY5" fmla="*/ 82984 h 123165"/>
                  <a:gd name="csX6" fmla="*/ 4905 w 22066"/>
                  <a:gd name="csY6" fmla="*/ 118513 h 123165"/>
                  <a:gd name="csX7" fmla="*/ 3488 w 22066"/>
                  <a:gd name="csY7" fmla="*/ 121079 h 123165"/>
                  <a:gd name="csX8" fmla="*/ 5513 w 22066"/>
                  <a:gd name="csY8" fmla="*/ 123250 h 123165"/>
                  <a:gd name="csX9" fmla="*/ 22315 w 22066"/>
                  <a:gd name="csY9" fmla="*/ 84563 h 123165"/>
                  <a:gd name="csX10" fmla="*/ 10978 w 22066"/>
                  <a:gd name="csY10" fmla="*/ 64233 h 123165"/>
                  <a:gd name="csX11" fmla="*/ 249 w 22066"/>
                  <a:gd name="csY11" fmla="*/ 74694 h 123165"/>
                  <a:gd name="csX12" fmla="*/ 10978 w 22066"/>
                  <a:gd name="csY12" fmla="*/ 85155 h 123165"/>
                  <a:gd name="csX13" fmla="*/ 12598 w 22066"/>
                  <a:gd name="csY13" fmla="*/ 84958 h 123165"/>
                  <a:gd name="csX14" fmla="*/ 17861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08" y="10546"/>
                    </a:moveTo>
                    <a:cubicBezTo>
                      <a:pt x="21708" y="4822"/>
                      <a:pt x="16849" y="85"/>
                      <a:pt x="10978" y="85"/>
                    </a:cubicBezTo>
                    <a:cubicBezTo>
                      <a:pt x="5108" y="85"/>
                      <a:pt x="249" y="4822"/>
                      <a:pt x="249" y="10546"/>
                    </a:cubicBezTo>
                    <a:cubicBezTo>
                      <a:pt x="249" y="16270"/>
                      <a:pt x="5108" y="21007"/>
                      <a:pt x="10978" y="21007"/>
                    </a:cubicBezTo>
                    <a:cubicBezTo>
                      <a:pt x="16849" y="21007"/>
                      <a:pt x="21708" y="16270"/>
                      <a:pt x="21708" y="10546"/>
                    </a:cubicBezTo>
                    <a:close/>
                    <a:moveTo>
                      <a:pt x="17861" y="82984"/>
                    </a:moveTo>
                    <a:cubicBezTo>
                      <a:pt x="17861" y="88511"/>
                      <a:pt x="17861" y="103906"/>
                      <a:pt x="4905" y="118513"/>
                    </a:cubicBezTo>
                    <a:cubicBezTo>
                      <a:pt x="3488" y="120092"/>
                      <a:pt x="3488" y="120486"/>
                      <a:pt x="3488" y="121079"/>
                    </a:cubicBezTo>
                    <a:cubicBezTo>
                      <a:pt x="3488" y="122460"/>
                      <a:pt x="4500" y="123250"/>
                      <a:pt x="5513" y="123250"/>
                    </a:cubicBezTo>
                    <a:cubicBezTo>
                      <a:pt x="7739" y="123250"/>
                      <a:pt x="22315" y="107459"/>
                      <a:pt x="22315" y="84563"/>
                    </a:cubicBezTo>
                    <a:cubicBezTo>
                      <a:pt x="22315" y="78839"/>
                      <a:pt x="21910" y="64233"/>
                      <a:pt x="10978" y="64233"/>
                    </a:cubicBezTo>
                    <a:cubicBezTo>
                      <a:pt x="3893" y="64233"/>
                      <a:pt x="249" y="69562"/>
                      <a:pt x="249" y="74694"/>
                    </a:cubicBezTo>
                    <a:cubicBezTo>
                      <a:pt x="249" y="79826"/>
                      <a:pt x="3691" y="85155"/>
                      <a:pt x="10978" y="85155"/>
                    </a:cubicBezTo>
                    <a:cubicBezTo>
                      <a:pt x="11991" y="85155"/>
                      <a:pt x="12396" y="85155"/>
                      <a:pt x="12598" y="84958"/>
                    </a:cubicBezTo>
                    <a:cubicBezTo>
                      <a:pt x="14015" y="84761"/>
                      <a:pt x="16242" y="84366"/>
                      <a:pt x="17861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8" name="Freeform 2437">
                <a:extLst>
                  <a:ext uri="{FF2B5EF4-FFF2-40B4-BE49-F238E27FC236}">
                    <a16:creationId xmlns:a16="http://schemas.microsoft.com/office/drawing/2014/main" id="{28F3DDF7-FFE1-AA74-919F-0BB17A3CAC9F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10822801" y="6730790"/>
                <a:ext cx="166811" cy="134810"/>
              </a:xfrm>
              <a:custGeom>
                <a:avLst/>
                <a:gdLst>
                  <a:gd name="csX0" fmla="*/ 92971 w 166811"/>
                  <a:gd name="csY0" fmla="*/ 53772 h 134810"/>
                  <a:gd name="csX1" fmla="*/ 75966 w 166811"/>
                  <a:gd name="csY1" fmla="*/ 14493 h 134810"/>
                  <a:gd name="csX2" fmla="*/ 74954 w 166811"/>
                  <a:gd name="csY2" fmla="*/ 11927 h 134810"/>
                  <a:gd name="csX3" fmla="*/ 86898 w 166811"/>
                  <a:gd name="csY3" fmla="*/ 6203 h 134810"/>
                  <a:gd name="csX4" fmla="*/ 90947 w 166811"/>
                  <a:gd name="csY4" fmla="*/ 2453 h 134810"/>
                  <a:gd name="csX5" fmla="*/ 87910 w 166811"/>
                  <a:gd name="csY5" fmla="*/ 85 h 134810"/>
                  <a:gd name="csX6" fmla="*/ 62403 w 166811"/>
                  <a:gd name="csY6" fmla="*/ 677 h 134810"/>
                  <a:gd name="csX7" fmla="*/ 39730 w 166811"/>
                  <a:gd name="csY7" fmla="*/ 85 h 134810"/>
                  <a:gd name="csX8" fmla="*/ 36086 w 166811"/>
                  <a:gd name="csY8" fmla="*/ 4032 h 134810"/>
                  <a:gd name="csX9" fmla="*/ 40742 w 166811"/>
                  <a:gd name="csY9" fmla="*/ 6203 h 134810"/>
                  <a:gd name="csX10" fmla="*/ 55925 w 166811"/>
                  <a:gd name="csY10" fmla="*/ 12520 h 134810"/>
                  <a:gd name="csX11" fmla="*/ 79813 w 166811"/>
                  <a:gd name="csY11" fmla="*/ 67589 h 134810"/>
                  <a:gd name="csX12" fmla="*/ 37098 w 166811"/>
                  <a:gd name="csY12" fmla="*/ 112394 h 134810"/>
                  <a:gd name="csX13" fmla="*/ 34466 w 166811"/>
                  <a:gd name="csY13" fmla="*/ 114565 h 134810"/>
                  <a:gd name="csX14" fmla="*/ 4707 w 166811"/>
                  <a:gd name="csY14" fmla="*/ 128776 h 134810"/>
                  <a:gd name="csX15" fmla="*/ 254 w 166811"/>
                  <a:gd name="csY15" fmla="*/ 132724 h 134810"/>
                  <a:gd name="csX16" fmla="*/ 2885 w 166811"/>
                  <a:gd name="csY16" fmla="*/ 134895 h 134810"/>
                  <a:gd name="csX17" fmla="*/ 21915 w 166811"/>
                  <a:gd name="csY17" fmla="*/ 134303 h 134810"/>
                  <a:gd name="csX18" fmla="*/ 44588 w 166811"/>
                  <a:gd name="csY18" fmla="*/ 134895 h 134810"/>
                  <a:gd name="csX19" fmla="*/ 48232 w 166811"/>
                  <a:gd name="csY19" fmla="*/ 130948 h 134810"/>
                  <a:gd name="csX20" fmla="*/ 45803 w 166811"/>
                  <a:gd name="csY20" fmla="*/ 128776 h 134810"/>
                  <a:gd name="csX21" fmla="*/ 37705 w 166811"/>
                  <a:gd name="csY21" fmla="*/ 122658 h 134810"/>
                  <a:gd name="csX22" fmla="*/ 43171 w 166811"/>
                  <a:gd name="csY22" fmla="*/ 113775 h 134810"/>
                  <a:gd name="csX23" fmla="*/ 63820 w 166811"/>
                  <a:gd name="csY23" fmla="*/ 92458 h 134810"/>
                  <a:gd name="csX24" fmla="*/ 82040 w 166811"/>
                  <a:gd name="csY24" fmla="*/ 73115 h 134810"/>
                  <a:gd name="csX25" fmla="*/ 102486 w 166811"/>
                  <a:gd name="csY25" fmla="*/ 120289 h 134810"/>
                  <a:gd name="csX26" fmla="*/ 103498 w 166811"/>
                  <a:gd name="csY26" fmla="*/ 123052 h 134810"/>
                  <a:gd name="csX27" fmla="*/ 91757 w 166811"/>
                  <a:gd name="csY27" fmla="*/ 128776 h 134810"/>
                  <a:gd name="csX28" fmla="*/ 87708 w 166811"/>
                  <a:gd name="csY28" fmla="*/ 132527 h 134810"/>
                  <a:gd name="csX29" fmla="*/ 90745 w 166811"/>
                  <a:gd name="csY29" fmla="*/ 134895 h 134810"/>
                  <a:gd name="csX30" fmla="*/ 116252 w 166811"/>
                  <a:gd name="csY30" fmla="*/ 134303 h 134810"/>
                  <a:gd name="csX31" fmla="*/ 138723 w 166811"/>
                  <a:gd name="csY31" fmla="*/ 134895 h 134810"/>
                  <a:gd name="csX32" fmla="*/ 142569 w 166811"/>
                  <a:gd name="csY32" fmla="*/ 131145 h 134810"/>
                  <a:gd name="csX33" fmla="*/ 138926 w 166811"/>
                  <a:gd name="csY33" fmla="*/ 128776 h 134810"/>
                  <a:gd name="csX34" fmla="*/ 121516 w 166811"/>
                  <a:gd name="csY34" fmla="*/ 120092 h 134810"/>
                  <a:gd name="csX35" fmla="*/ 95401 w 166811"/>
                  <a:gd name="csY35" fmla="*/ 59101 h 134810"/>
                  <a:gd name="csX36" fmla="*/ 136901 w 166811"/>
                  <a:gd name="csY36" fmla="*/ 16270 h 134810"/>
                  <a:gd name="csX37" fmla="*/ 162611 w 166811"/>
                  <a:gd name="csY37" fmla="*/ 6203 h 134810"/>
                  <a:gd name="csX38" fmla="*/ 167065 w 166811"/>
                  <a:gd name="csY38" fmla="*/ 2256 h 134810"/>
                  <a:gd name="csX39" fmla="*/ 164433 w 166811"/>
                  <a:gd name="csY39" fmla="*/ 85 h 134810"/>
                  <a:gd name="csX40" fmla="*/ 145404 w 166811"/>
                  <a:gd name="csY40" fmla="*/ 677 h 134810"/>
                  <a:gd name="csX41" fmla="*/ 122933 w 166811"/>
                  <a:gd name="csY41" fmla="*/ 85 h 134810"/>
                  <a:gd name="csX42" fmla="*/ 119086 w 166811"/>
                  <a:gd name="csY42" fmla="*/ 4032 h 134810"/>
                  <a:gd name="csX43" fmla="*/ 121516 w 166811"/>
                  <a:gd name="csY43" fmla="*/ 6203 h 134810"/>
                  <a:gd name="csX44" fmla="*/ 129613 w 166811"/>
                  <a:gd name="csY44" fmla="*/ 12322 h 134810"/>
                  <a:gd name="csX45" fmla="*/ 125767 w 166811"/>
                  <a:gd name="csY45" fmla="*/ 19428 h 134810"/>
                  <a:gd name="csX46" fmla="*/ 92971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71" y="53772"/>
                    </a:moveTo>
                    <a:lnTo>
                      <a:pt x="75966" y="14493"/>
                    </a:lnTo>
                    <a:cubicBezTo>
                      <a:pt x="75359" y="12914"/>
                      <a:pt x="74954" y="12125"/>
                      <a:pt x="74954" y="11927"/>
                    </a:cubicBezTo>
                    <a:cubicBezTo>
                      <a:pt x="74954" y="10743"/>
                      <a:pt x="78396" y="6993"/>
                      <a:pt x="86898" y="6203"/>
                    </a:cubicBezTo>
                    <a:cubicBezTo>
                      <a:pt x="88923" y="6006"/>
                      <a:pt x="90947" y="5809"/>
                      <a:pt x="90947" y="2453"/>
                    </a:cubicBezTo>
                    <a:cubicBezTo>
                      <a:pt x="90947" y="85"/>
                      <a:pt x="88518" y="85"/>
                      <a:pt x="87910" y="85"/>
                    </a:cubicBezTo>
                    <a:cubicBezTo>
                      <a:pt x="79610" y="85"/>
                      <a:pt x="70905" y="677"/>
                      <a:pt x="62403" y="677"/>
                    </a:cubicBezTo>
                    <a:cubicBezTo>
                      <a:pt x="57342" y="677"/>
                      <a:pt x="44791" y="85"/>
                      <a:pt x="39730" y="85"/>
                    </a:cubicBezTo>
                    <a:cubicBezTo>
                      <a:pt x="38515" y="85"/>
                      <a:pt x="36086" y="85"/>
                      <a:pt x="36086" y="4032"/>
                    </a:cubicBezTo>
                    <a:cubicBezTo>
                      <a:pt x="36086" y="6203"/>
                      <a:pt x="38110" y="6203"/>
                      <a:pt x="40742" y="6203"/>
                    </a:cubicBezTo>
                    <a:cubicBezTo>
                      <a:pt x="52888" y="6203"/>
                      <a:pt x="54103" y="8177"/>
                      <a:pt x="55925" y="12520"/>
                    </a:cubicBezTo>
                    <a:lnTo>
                      <a:pt x="79813" y="67589"/>
                    </a:lnTo>
                    <a:lnTo>
                      <a:pt x="37098" y="112394"/>
                    </a:lnTo>
                    <a:lnTo>
                      <a:pt x="34466" y="114565"/>
                    </a:lnTo>
                    <a:cubicBezTo>
                      <a:pt x="24546" y="125026"/>
                      <a:pt x="15032" y="128184"/>
                      <a:pt x="4707" y="128776"/>
                    </a:cubicBezTo>
                    <a:cubicBezTo>
                      <a:pt x="2076" y="128974"/>
                      <a:pt x="254" y="128974"/>
                      <a:pt x="254" y="132724"/>
                    </a:cubicBezTo>
                    <a:cubicBezTo>
                      <a:pt x="254" y="132921"/>
                      <a:pt x="254" y="134895"/>
                      <a:pt x="2885" y="134895"/>
                    </a:cubicBezTo>
                    <a:cubicBezTo>
                      <a:pt x="8959" y="134895"/>
                      <a:pt x="15639" y="134303"/>
                      <a:pt x="21915" y="134303"/>
                    </a:cubicBezTo>
                    <a:cubicBezTo>
                      <a:pt x="29405" y="134303"/>
                      <a:pt x="37300" y="134895"/>
                      <a:pt x="44588" y="134895"/>
                    </a:cubicBezTo>
                    <a:cubicBezTo>
                      <a:pt x="45803" y="134895"/>
                      <a:pt x="48232" y="134895"/>
                      <a:pt x="48232" y="130948"/>
                    </a:cubicBezTo>
                    <a:cubicBezTo>
                      <a:pt x="48232" y="128974"/>
                      <a:pt x="46208" y="128776"/>
                      <a:pt x="45803" y="128776"/>
                    </a:cubicBezTo>
                    <a:cubicBezTo>
                      <a:pt x="43981" y="128579"/>
                      <a:pt x="37705" y="128184"/>
                      <a:pt x="37705" y="122658"/>
                    </a:cubicBezTo>
                    <a:cubicBezTo>
                      <a:pt x="37705" y="119499"/>
                      <a:pt x="40742" y="116341"/>
                      <a:pt x="43171" y="113775"/>
                    </a:cubicBezTo>
                    <a:lnTo>
                      <a:pt x="63820" y="92458"/>
                    </a:lnTo>
                    <a:lnTo>
                      <a:pt x="82040" y="73115"/>
                    </a:lnTo>
                    <a:lnTo>
                      <a:pt x="102486" y="120289"/>
                    </a:lnTo>
                    <a:cubicBezTo>
                      <a:pt x="103296" y="122460"/>
                      <a:pt x="103498" y="122658"/>
                      <a:pt x="103498" y="123052"/>
                    </a:cubicBezTo>
                    <a:cubicBezTo>
                      <a:pt x="103498" y="124631"/>
                      <a:pt x="99652" y="127987"/>
                      <a:pt x="91757" y="128776"/>
                    </a:cubicBezTo>
                    <a:cubicBezTo>
                      <a:pt x="89530" y="128974"/>
                      <a:pt x="87708" y="129171"/>
                      <a:pt x="87708" y="132527"/>
                    </a:cubicBezTo>
                    <a:cubicBezTo>
                      <a:pt x="87708" y="134895"/>
                      <a:pt x="89935" y="134895"/>
                      <a:pt x="90745" y="134895"/>
                    </a:cubicBezTo>
                    <a:cubicBezTo>
                      <a:pt x="96413" y="134895"/>
                      <a:pt x="110584" y="134303"/>
                      <a:pt x="116252" y="134303"/>
                    </a:cubicBezTo>
                    <a:cubicBezTo>
                      <a:pt x="121313" y="134303"/>
                      <a:pt x="133662" y="134895"/>
                      <a:pt x="138723" y="134895"/>
                    </a:cubicBezTo>
                    <a:cubicBezTo>
                      <a:pt x="140140" y="134895"/>
                      <a:pt x="142569" y="134895"/>
                      <a:pt x="142569" y="131145"/>
                    </a:cubicBezTo>
                    <a:cubicBezTo>
                      <a:pt x="142569" y="128776"/>
                      <a:pt x="140545" y="128776"/>
                      <a:pt x="138926" y="128776"/>
                    </a:cubicBezTo>
                    <a:cubicBezTo>
                      <a:pt x="125362" y="128579"/>
                      <a:pt x="124957" y="127987"/>
                      <a:pt x="121516" y="120092"/>
                    </a:cubicBezTo>
                    <a:cubicBezTo>
                      <a:pt x="113620" y="101735"/>
                      <a:pt x="100057" y="70944"/>
                      <a:pt x="95401" y="59101"/>
                    </a:cubicBezTo>
                    <a:cubicBezTo>
                      <a:pt x="109167" y="45285"/>
                      <a:pt x="130423" y="21796"/>
                      <a:pt x="136901" y="16270"/>
                    </a:cubicBezTo>
                    <a:cubicBezTo>
                      <a:pt x="142772" y="11533"/>
                      <a:pt x="150465" y="6796"/>
                      <a:pt x="162611" y="6203"/>
                    </a:cubicBezTo>
                    <a:cubicBezTo>
                      <a:pt x="165243" y="6006"/>
                      <a:pt x="167065" y="6006"/>
                      <a:pt x="167065" y="2256"/>
                    </a:cubicBezTo>
                    <a:cubicBezTo>
                      <a:pt x="167065" y="2058"/>
                      <a:pt x="167065" y="85"/>
                      <a:pt x="164433" y="85"/>
                    </a:cubicBezTo>
                    <a:cubicBezTo>
                      <a:pt x="158360" y="85"/>
                      <a:pt x="151679" y="677"/>
                      <a:pt x="145404" y="677"/>
                    </a:cubicBezTo>
                    <a:cubicBezTo>
                      <a:pt x="137913" y="677"/>
                      <a:pt x="130221" y="85"/>
                      <a:pt x="122933" y="85"/>
                    </a:cubicBezTo>
                    <a:cubicBezTo>
                      <a:pt x="121718" y="85"/>
                      <a:pt x="119086" y="85"/>
                      <a:pt x="119086" y="4032"/>
                    </a:cubicBezTo>
                    <a:cubicBezTo>
                      <a:pt x="119086" y="5414"/>
                      <a:pt x="120099" y="6006"/>
                      <a:pt x="121516" y="6203"/>
                    </a:cubicBezTo>
                    <a:cubicBezTo>
                      <a:pt x="123338" y="6401"/>
                      <a:pt x="129613" y="6796"/>
                      <a:pt x="129613" y="12322"/>
                    </a:cubicBezTo>
                    <a:cubicBezTo>
                      <a:pt x="129613" y="15086"/>
                      <a:pt x="127386" y="17651"/>
                      <a:pt x="125767" y="19428"/>
                    </a:cubicBezTo>
                    <a:lnTo>
                      <a:pt x="92971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9" name="Freeform 2438">
                <a:extLst>
                  <a:ext uri="{FF2B5EF4-FFF2-40B4-BE49-F238E27FC236}">
                    <a16:creationId xmlns:a16="http://schemas.microsoft.com/office/drawing/2014/main" id="{469DE98B-7172-4F15-E22B-ACED00953B68}"/>
                  </a:ext>
                </a:extLst>
              </p:cNvPr>
              <p:cNvSpPr/>
              <p:nvPr>
                <p:custDataLst>
                  <p:tags r:id="rId187"/>
                </p:custDataLst>
              </p:nvPr>
            </p:nvSpPr>
            <p:spPr>
              <a:xfrm>
                <a:off x="10991145" y="6801807"/>
                <a:ext cx="105856" cy="93400"/>
              </a:xfrm>
              <a:custGeom>
                <a:avLst/>
                <a:gdLst>
                  <a:gd name="csX0" fmla="*/ 63039 w 105856"/>
                  <a:gd name="csY0" fmla="*/ 9896 h 93400"/>
                  <a:gd name="csX1" fmla="*/ 67432 w 105856"/>
                  <a:gd name="csY1" fmla="*/ 5198 h 93400"/>
                  <a:gd name="csX2" fmla="*/ 75934 w 105856"/>
                  <a:gd name="csY2" fmla="*/ 5060 h 93400"/>
                  <a:gd name="csX3" fmla="*/ 91806 w 105856"/>
                  <a:gd name="csY3" fmla="*/ 6165 h 93400"/>
                  <a:gd name="csX4" fmla="*/ 98466 w 105856"/>
                  <a:gd name="csY4" fmla="*/ 17081 h 93400"/>
                  <a:gd name="csX5" fmla="*/ 97474 w 105856"/>
                  <a:gd name="csY5" fmla="*/ 28272 h 93400"/>
                  <a:gd name="csX6" fmla="*/ 97190 w 105856"/>
                  <a:gd name="csY6" fmla="*/ 29792 h 93400"/>
                  <a:gd name="csX7" fmla="*/ 99600 w 105856"/>
                  <a:gd name="csY7" fmla="*/ 31864 h 93400"/>
                  <a:gd name="csX8" fmla="*/ 102292 w 105856"/>
                  <a:gd name="csY8" fmla="*/ 28410 h 93400"/>
                  <a:gd name="csX9" fmla="*/ 106118 w 105856"/>
                  <a:gd name="csY9" fmla="*/ 2021 h 93400"/>
                  <a:gd name="csX10" fmla="*/ 101867 w 105856"/>
                  <a:gd name="csY10" fmla="*/ 86 h 93400"/>
                  <a:gd name="csX11" fmla="*/ 14716 w 105856"/>
                  <a:gd name="csY11" fmla="*/ 86 h 93400"/>
                  <a:gd name="csX12" fmla="*/ 9898 w 105856"/>
                  <a:gd name="csY12" fmla="*/ 2988 h 93400"/>
                  <a:gd name="csX13" fmla="*/ 970 w 105856"/>
                  <a:gd name="csY13" fmla="*/ 27443 h 93400"/>
                  <a:gd name="csX14" fmla="*/ 262 w 105856"/>
                  <a:gd name="csY14" fmla="*/ 29930 h 93400"/>
                  <a:gd name="csX15" fmla="*/ 2671 w 105856"/>
                  <a:gd name="csY15" fmla="*/ 31864 h 93400"/>
                  <a:gd name="csX16" fmla="*/ 5647 w 105856"/>
                  <a:gd name="csY16" fmla="*/ 28548 h 93400"/>
                  <a:gd name="csX17" fmla="*/ 40082 w 105856"/>
                  <a:gd name="csY17" fmla="*/ 5060 h 93400"/>
                  <a:gd name="csX18" fmla="*/ 46034 w 105856"/>
                  <a:gd name="csY18" fmla="*/ 5060 h 93400"/>
                  <a:gd name="csX19" fmla="*/ 50427 w 105856"/>
                  <a:gd name="csY19" fmla="*/ 6442 h 93400"/>
                  <a:gd name="csX20" fmla="*/ 49860 w 105856"/>
                  <a:gd name="csY20" fmla="*/ 9343 h 93400"/>
                  <a:gd name="csX21" fmla="*/ 31154 w 105856"/>
                  <a:gd name="csY21" fmla="*/ 82019 h 93400"/>
                  <a:gd name="csX22" fmla="*/ 14574 w 105856"/>
                  <a:gd name="csY22" fmla="*/ 88512 h 93400"/>
                  <a:gd name="csX23" fmla="*/ 8197 w 105856"/>
                  <a:gd name="csY23" fmla="*/ 91552 h 93400"/>
                  <a:gd name="csX24" fmla="*/ 10607 w 105856"/>
                  <a:gd name="csY24" fmla="*/ 93486 h 93400"/>
                  <a:gd name="csX25" fmla="*/ 22793 w 105856"/>
                  <a:gd name="csY25" fmla="*/ 93072 h 93400"/>
                  <a:gd name="csX26" fmla="*/ 34980 w 105856"/>
                  <a:gd name="csY26" fmla="*/ 92934 h 93400"/>
                  <a:gd name="csX27" fmla="*/ 47734 w 105856"/>
                  <a:gd name="csY27" fmla="*/ 93072 h 93400"/>
                  <a:gd name="csX28" fmla="*/ 59638 w 105856"/>
                  <a:gd name="csY28" fmla="*/ 93486 h 93400"/>
                  <a:gd name="csX29" fmla="*/ 62897 w 105856"/>
                  <a:gd name="csY29" fmla="*/ 90447 h 93400"/>
                  <a:gd name="csX30" fmla="*/ 57087 w 105856"/>
                  <a:gd name="csY30" fmla="*/ 88512 h 93400"/>
                  <a:gd name="csX31" fmla="*/ 48868 w 105856"/>
                  <a:gd name="csY31" fmla="*/ 88236 h 93400"/>
                  <a:gd name="csX32" fmla="*/ 43766 w 105856"/>
                  <a:gd name="csY32" fmla="*/ 85611 h 93400"/>
                  <a:gd name="csX33" fmla="*/ 44333 w 105856"/>
                  <a:gd name="csY33" fmla="*/ 82433 h 93400"/>
                  <a:gd name="csX34" fmla="*/ 63039 w 105856"/>
                  <a:gd name="csY34" fmla="*/ 989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039" y="9896"/>
                    </a:moveTo>
                    <a:cubicBezTo>
                      <a:pt x="64031" y="5889"/>
                      <a:pt x="64314" y="5475"/>
                      <a:pt x="67432" y="5198"/>
                    </a:cubicBezTo>
                    <a:cubicBezTo>
                      <a:pt x="68140" y="5060"/>
                      <a:pt x="73100" y="5060"/>
                      <a:pt x="75934" y="5060"/>
                    </a:cubicBezTo>
                    <a:cubicBezTo>
                      <a:pt x="84578" y="5060"/>
                      <a:pt x="88263" y="5060"/>
                      <a:pt x="91806" y="6165"/>
                    </a:cubicBezTo>
                    <a:cubicBezTo>
                      <a:pt x="98182" y="8100"/>
                      <a:pt x="98466" y="12107"/>
                      <a:pt x="98466" y="17081"/>
                    </a:cubicBezTo>
                    <a:cubicBezTo>
                      <a:pt x="98466" y="19291"/>
                      <a:pt x="98466" y="21087"/>
                      <a:pt x="97474" y="28272"/>
                    </a:cubicBezTo>
                    <a:lnTo>
                      <a:pt x="97190" y="29792"/>
                    </a:lnTo>
                    <a:cubicBezTo>
                      <a:pt x="97190" y="31174"/>
                      <a:pt x="98182" y="31864"/>
                      <a:pt x="99600" y="31864"/>
                    </a:cubicBezTo>
                    <a:cubicBezTo>
                      <a:pt x="101725" y="31864"/>
                      <a:pt x="102009" y="30621"/>
                      <a:pt x="102292" y="28410"/>
                    </a:cubicBezTo>
                    <a:lnTo>
                      <a:pt x="106118" y="2021"/>
                    </a:lnTo>
                    <a:cubicBezTo>
                      <a:pt x="106118" y="86"/>
                      <a:pt x="104418" y="86"/>
                      <a:pt x="101867" y="86"/>
                    </a:cubicBezTo>
                    <a:lnTo>
                      <a:pt x="14716" y="86"/>
                    </a:lnTo>
                    <a:cubicBezTo>
                      <a:pt x="11173" y="86"/>
                      <a:pt x="10890" y="86"/>
                      <a:pt x="9898" y="2988"/>
                    </a:cubicBezTo>
                    <a:lnTo>
                      <a:pt x="970" y="27443"/>
                    </a:lnTo>
                    <a:cubicBezTo>
                      <a:pt x="829" y="27996"/>
                      <a:pt x="262" y="29239"/>
                      <a:pt x="262" y="29930"/>
                    </a:cubicBezTo>
                    <a:cubicBezTo>
                      <a:pt x="262" y="30483"/>
                      <a:pt x="545" y="31864"/>
                      <a:pt x="2671" y="31864"/>
                    </a:cubicBezTo>
                    <a:cubicBezTo>
                      <a:pt x="4513" y="31864"/>
                      <a:pt x="4797" y="31174"/>
                      <a:pt x="5647" y="28548"/>
                    </a:cubicBezTo>
                    <a:cubicBezTo>
                      <a:pt x="13866" y="6442"/>
                      <a:pt x="18542" y="5060"/>
                      <a:pt x="40082" y="5060"/>
                    </a:cubicBezTo>
                    <a:lnTo>
                      <a:pt x="46034" y="5060"/>
                    </a:lnTo>
                    <a:cubicBezTo>
                      <a:pt x="50285" y="5060"/>
                      <a:pt x="50427" y="5198"/>
                      <a:pt x="50427" y="6442"/>
                    </a:cubicBezTo>
                    <a:cubicBezTo>
                      <a:pt x="50427" y="6580"/>
                      <a:pt x="50427" y="7271"/>
                      <a:pt x="49860" y="9343"/>
                    </a:cubicBezTo>
                    <a:lnTo>
                      <a:pt x="31154" y="82019"/>
                    </a:lnTo>
                    <a:cubicBezTo>
                      <a:pt x="29879" y="87131"/>
                      <a:pt x="29454" y="88512"/>
                      <a:pt x="14574" y="88512"/>
                    </a:cubicBezTo>
                    <a:cubicBezTo>
                      <a:pt x="9473" y="88512"/>
                      <a:pt x="8197" y="88512"/>
                      <a:pt x="8197" y="91552"/>
                    </a:cubicBezTo>
                    <a:cubicBezTo>
                      <a:pt x="8197" y="91966"/>
                      <a:pt x="8481" y="93486"/>
                      <a:pt x="10607" y="93486"/>
                    </a:cubicBezTo>
                    <a:cubicBezTo>
                      <a:pt x="14574" y="93486"/>
                      <a:pt x="18826" y="93072"/>
                      <a:pt x="22793" y="93072"/>
                    </a:cubicBezTo>
                    <a:cubicBezTo>
                      <a:pt x="26761" y="93072"/>
                      <a:pt x="31013" y="92934"/>
                      <a:pt x="34980" y="92934"/>
                    </a:cubicBezTo>
                    <a:cubicBezTo>
                      <a:pt x="38948" y="92934"/>
                      <a:pt x="43766" y="92934"/>
                      <a:pt x="47734" y="93072"/>
                    </a:cubicBezTo>
                    <a:cubicBezTo>
                      <a:pt x="51560" y="93210"/>
                      <a:pt x="55812" y="93486"/>
                      <a:pt x="59638" y="93486"/>
                    </a:cubicBezTo>
                    <a:cubicBezTo>
                      <a:pt x="60771" y="93486"/>
                      <a:pt x="62897" y="93486"/>
                      <a:pt x="62897" y="90447"/>
                    </a:cubicBezTo>
                    <a:cubicBezTo>
                      <a:pt x="62897" y="88512"/>
                      <a:pt x="61480" y="88512"/>
                      <a:pt x="57087" y="88512"/>
                    </a:cubicBezTo>
                    <a:cubicBezTo>
                      <a:pt x="54394" y="88512"/>
                      <a:pt x="51560" y="88374"/>
                      <a:pt x="48868" y="88236"/>
                    </a:cubicBezTo>
                    <a:cubicBezTo>
                      <a:pt x="44050" y="87822"/>
                      <a:pt x="43766" y="87269"/>
                      <a:pt x="43766" y="85611"/>
                    </a:cubicBezTo>
                    <a:cubicBezTo>
                      <a:pt x="43766" y="84644"/>
                      <a:pt x="43766" y="84367"/>
                      <a:pt x="44333" y="82433"/>
                    </a:cubicBezTo>
                    <a:lnTo>
                      <a:pt x="63039" y="989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0" name="Freeform 2439">
                <a:extLst>
                  <a:ext uri="{FF2B5EF4-FFF2-40B4-BE49-F238E27FC236}">
                    <a16:creationId xmlns:a16="http://schemas.microsoft.com/office/drawing/2014/main" id="{563F97A7-C433-C466-A802-478D59DB38C3}"/>
                  </a:ext>
                </a:extLst>
              </p:cNvPr>
              <p:cNvSpPr/>
              <p:nvPr>
                <p:custDataLst>
                  <p:tags r:id="rId188"/>
                </p:custDataLst>
              </p:nvPr>
            </p:nvSpPr>
            <p:spPr>
              <a:xfrm>
                <a:off x="11124122" y="6717565"/>
                <a:ext cx="46966" cy="197379"/>
              </a:xfrm>
              <a:custGeom>
                <a:avLst/>
                <a:gdLst>
                  <a:gd name="csX0" fmla="*/ 47234 w 46966"/>
                  <a:gd name="csY0" fmla="*/ 98775 h 197379"/>
                  <a:gd name="csX1" fmla="*/ 33873 w 46966"/>
                  <a:gd name="csY1" fmla="*/ 37192 h 197379"/>
                  <a:gd name="csX2" fmla="*/ 2293 w 46966"/>
                  <a:gd name="csY2" fmla="*/ 85 h 197379"/>
                  <a:gd name="csX3" fmla="*/ 268 w 46966"/>
                  <a:gd name="csY3" fmla="*/ 2058 h 197379"/>
                  <a:gd name="csX4" fmla="*/ 4114 w 46966"/>
                  <a:gd name="csY4" fmla="*/ 6598 h 197379"/>
                  <a:gd name="csX5" fmla="*/ 35493 w 46966"/>
                  <a:gd name="csY5" fmla="*/ 98775 h 197379"/>
                  <a:gd name="csX6" fmla="*/ 2900 w 46966"/>
                  <a:gd name="csY6" fmla="*/ 192135 h 197379"/>
                  <a:gd name="csX7" fmla="*/ 268 w 46966"/>
                  <a:gd name="csY7" fmla="*/ 195491 h 197379"/>
                  <a:gd name="csX8" fmla="*/ 2293 w 46966"/>
                  <a:gd name="csY8" fmla="*/ 197465 h 197379"/>
                  <a:gd name="csX9" fmla="*/ 34481 w 46966"/>
                  <a:gd name="csY9" fmla="*/ 158975 h 197379"/>
                  <a:gd name="csX10" fmla="*/ 47234 w 46966"/>
                  <a:gd name="csY10" fmla="*/ 98775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34" y="98775"/>
                    </a:moveTo>
                    <a:cubicBezTo>
                      <a:pt x="47234" y="83379"/>
                      <a:pt x="45008" y="59496"/>
                      <a:pt x="33873" y="37192"/>
                    </a:cubicBezTo>
                    <a:cubicBezTo>
                      <a:pt x="21727" y="12914"/>
                      <a:pt x="4317" y="85"/>
                      <a:pt x="2293" y="85"/>
                    </a:cubicBezTo>
                    <a:cubicBezTo>
                      <a:pt x="1078" y="85"/>
                      <a:pt x="268" y="874"/>
                      <a:pt x="268" y="2058"/>
                    </a:cubicBezTo>
                    <a:cubicBezTo>
                      <a:pt x="268" y="2651"/>
                      <a:pt x="268" y="3045"/>
                      <a:pt x="4114" y="6598"/>
                    </a:cubicBezTo>
                    <a:cubicBezTo>
                      <a:pt x="23954" y="26139"/>
                      <a:pt x="35493" y="57522"/>
                      <a:pt x="35493" y="98775"/>
                    </a:cubicBezTo>
                    <a:cubicBezTo>
                      <a:pt x="35493" y="132527"/>
                      <a:pt x="28002" y="167265"/>
                      <a:pt x="2900" y="192135"/>
                    </a:cubicBezTo>
                    <a:cubicBezTo>
                      <a:pt x="268" y="194504"/>
                      <a:pt x="268" y="194899"/>
                      <a:pt x="268" y="195491"/>
                    </a:cubicBezTo>
                    <a:cubicBezTo>
                      <a:pt x="268" y="196675"/>
                      <a:pt x="1078" y="197465"/>
                      <a:pt x="2293" y="197465"/>
                    </a:cubicBezTo>
                    <a:cubicBezTo>
                      <a:pt x="4317" y="197465"/>
                      <a:pt x="22537" y="184043"/>
                      <a:pt x="34481" y="158975"/>
                    </a:cubicBezTo>
                    <a:cubicBezTo>
                      <a:pt x="44805" y="137264"/>
                      <a:pt x="47234" y="115355"/>
                      <a:pt x="47234" y="98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1" name="Freeform 2440">
                <a:extLst>
                  <a:ext uri="{FF2B5EF4-FFF2-40B4-BE49-F238E27FC236}">
                    <a16:creationId xmlns:a16="http://schemas.microsoft.com/office/drawing/2014/main" id="{B79C9D27-087E-CDA2-6578-C49F28A38F6E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11253098" y="6812307"/>
                <a:ext cx="123691" cy="7895"/>
              </a:xfrm>
              <a:custGeom>
                <a:avLst/>
                <a:gdLst>
                  <a:gd name="csX0" fmla="*/ 116880 w 123691"/>
                  <a:gd name="csY0" fmla="*/ 7980 h 7895"/>
                  <a:gd name="csX1" fmla="*/ 123966 w 123691"/>
                  <a:gd name="csY1" fmla="*/ 4032 h 7895"/>
                  <a:gd name="csX2" fmla="*/ 116880 w 123691"/>
                  <a:gd name="csY2" fmla="*/ 85 h 7895"/>
                  <a:gd name="csX3" fmla="*/ 7360 w 123691"/>
                  <a:gd name="csY3" fmla="*/ 85 h 7895"/>
                  <a:gd name="csX4" fmla="*/ 274 w 123691"/>
                  <a:gd name="csY4" fmla="*/ 4032 h 7895"/>
                  <a:gd name="csX5" fmla="*/ 7360 w 123691"/>
                  <a:gd name="csY5" fmla="*/ 7980 h 7895"/>
                  <a:gd name="csX6" fmla="*/ 116880 w 123691"/>
                  <a:gd name="csY6" fmla="*/ 7980 h 78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23691" h="7895">
                    <a:moveTo>
                      <a:pt x="116880" y="7980"/>
                    </a:moveTo>
                    <a:cubicBezTo>
                      <a:pt x="120322" y="7980"/>
                      <a:pt x="123966" y="7980"/>
                      <a:pt x="123966" y="4032"/>
                    </a:cubicBezTo>
                    <a:cubicBezTo>
                      <a:pt x="123966" y="85"/>
                      <a:pt x="120322" y="85"/>
                      <a:pt x="116880" y="85"/>
                    </a:cubicBezTo>
                    <a:lnTo>
                      <a:pt x="7360" y="85"/>
                    </a:lnTo>
                    <a:cubicBezTo>
                      <a:pt x="3918" y="85"/>
                      <a:pt x="274" y="85"/>
                      <a:pt x="274" y="4032"/>
                    </a:cubicBezTo>
                    <a:cubicBezTo>
                      <a:pt x="274" y="7980"/>
                      <a:pt x="3918" y="7980"/>
                      <a:pt x="7360" y="7980"/>
                    </a:cubicBezTo>
                    <a:lnTo>
                      <a:pt x="116880" y="798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2" name="Freeform 2441">
                <a:extLst>
                  <a:ext uri="{FF2B5EF4-FFF2-40B4-BE49-F238E27FC236}">
                    <a16:creationId xmlns:a16="http://schemas.microsoft.com/office/drawing/2014/main" id="{62A15F47-6D34-09C2-4C7E-CB59CC35D4E5}"/>
                  </a:ext>
                </a:extLst>
              </p:cNvPr>
              <p:cNvSpPr/>
              <p:nvPr>
                <p:custDataLst>
                  <p:tags r:id="rId190"/>
                </p:custDataLst>
              </p:nvPr>
            </p:nvSpPr>
            <p:spPr>
              <a:xfrm>
                <a:off x="11447036" y="6730790"/>
                <a:ext cx="144542" cy="139152"/>
              </a:xfrm>
              <a:custGeom>
                <a:avLst/>
                <a:gdLst>
                  <a:gd name="csX0" fmla="*/ 67899 w 144542"/>
                  <a:gd name="csY0" fmla="*/ 13704 h 139152"/>
                  <a:gd name="csX1" fmla="*/ 73568 w 144542"/>
                  <a:gd name="csY1" fmla="*/ 6401 h 139152"/>
                  <a:gd name="csX2" fmla="*/ 85917 w 144542"/>
                  <a:gd name="csY2" fmla="*/ 6203 h 139152"/>
                  <a:gd name="csX3" fmla="*/ 122761 w 144542"/>
                  <a:gd name="csY3" fmla="*/ 25744 h 139152"/>
                  <a:gd name="csX4" fmla="*/ 111627 w 144542"/>
                  <a:gd name="csY4" fmla="*/ 53772 h 139152"/>
                  <a:gd name="csX5" fmla="*/ 77414 w 144542"/>
                  <a:gd name="csY5" fmla="*/ 65220 h 139152"/>
                  <a:gd name="csX6" fmla="*/ 54741 w 144542"/>
                  <a:gd name="csY6" fmla="*/ 65220 h 139152"/>
                  <a:gd name="csX7" fmla="*/ 67899 w 144542"/>
                  <a:gd name="csY7" fmla="*/ 13704 h 139152"/>
                  <a:gd name="csX8" fmla="*/ 97051 w 144542"/>
                  <a:gd name="csY8" fmla="*/ 67786 h 139152"/>
                  <a:gd name="csX9" fmla="*/ 141588 w 144542"/>
                  <a:gd name="csY9" fmla="*/ 29692 h 139152"/>
                  <a:gd name="csX10" fmla="*/ 96848 w 144542"/>
                  <a:gd name="csY10" fmla="*/ 85 h 139152"/>
                  <a:gd name="csX11" fmla="*/ 39153 w 144542"/>
                  <a:gd name="csY11" fmla="*/ 85 h 139152"/>
                  <a:gd name="csX12" fmla="*/ 33282 w 144542"/>
                  <a:gd name="csY12" fmla="*/ 4032 h 139152"/>
                  <a:gd name="csX13" fmla="*/ 38950 w 144542"/>
                  <a:gd name="csY13" fmla="*/ 6203 h 139152"/>
                  <a:gd name="csX14" fmla="*/ 46643 w 144542"/>
                  <a:gd name="csY14" fmla="*/ 6598 h 139152"/>
                  <a:gd name="csX15" fmla="*/ 52109 w 144542"/>
                  <a:gd name="csY15" fmla="*/ 9756 h 139152"/>
                  <a:gd name="csX16" fmla="*/ 51299 w 144542"/>
                  <a:gd name="csY16" fmla="*/ 13506 h 139152"/>
                  <a:gd name="csX17" fmla="*/ 24172 w 144542"/>
                  <a:gd name="csY17" fmla="*/ 119499 h 139152"/>
                  <a:gd name="csX18" fmla="*/ 5750 w 144542"/>
                  <a:gd name="csY18" fmla="*/ 128776 h 139152"/>
                  <a:gd name="csX19" fmla="*/ 284 w 144542"/>
                  <a:gd name="csY19" fmla="*/ 132724 h 139152"/>
                  <a:gd name="csX20" fmla="*/ 3118 w 144542"/>
                  <a:gd name="csY20" fmla="*/ 134895 h 139152"/>
                  <a:gd name="csX21" fmla="*/ 28626 w 144542"/>
                  <a:gd name="csY21" fmla="*/ 134303 h 139152"/>
                  <a:gd name="csX22" fmla="*/ 54336 w 144542"/>
                  <a:gd name="csY22" fmla="*/ 134895 h 139152"/>
                  <a:gd name="csX23" fmla="*/ 58385 w 144542"/>
                  <a:gd name="csY23" fmla="*/ 130948 h 139152"/>
                  <a:gd name="csX24" fmla="*/ 52716 w 144542"/>
                  <a:gd name="csY24" fmla="*/ 128776 h 139152"/>
                  <a:gd name="csX25" fmla="*/ 39558 w 144542"/>
                  <a:gd name="csY25" fmla="*/ 125223 h 139152"/>
                  <a:gd name="csX26" fmla="*/ 40165 w 144542"/>
                  <a:gd name="csY26" fmla="*/ 121868 h 139152"/>
                  <a:gd name="csX27" fmla="*/ 53526 w 144542"/>
                  <a:gd name="csY27" fmla="*/ 69562 h 139152"/>
                  <a:gd name="csX28" fmla="*/ 77617 w 144542"/>
                  <a:gd name="csY28" fmla="*/ 69562 h 139152"/>
                  <a:gd name="csX29" fmla="*/ 99683 w 144542"/>
                  <a:gd name="csY29" fmla="*/ 87524 h 139152"/>
                  <a:gd name="csX30" fmla="*/ 96848 w 144542"/>
                  <a:gd name="csY30" fmla="*/ 101143 h 139152"/>
                  <a:gd name="csX31" fmla="*/ 93609 w 144542"/>
                  <a:gd name="csY31" fmla="*/ 117920 h 139152"/>
                  <a:gd name="csX32" fmla="*/ 120534 w 144542"/>
                  <a:gd name="csY32" fmla="*/ 139237 h 139152"/>
                  <a:gd name="csX33" fmla="*/ 144827 w 144542"/>
                  <a:gd name="csY33" fmla="*/ 116539 h 139152"/>
                  <a:gd name="csX34" fmla="*/ 142398 w 144542"/>
                  <a:gd name="csY34" fmla="*/ 114170 h 139152"/>
                  <a:gd name="csX35" fmla="*/ 139766 w 144542"/>
                  <a:gd name="csY35" fmla="*/ 116934 h 139152"/>
                  <a:gd name="csX36" fmla="*/ 121344 w 144542"/>
                  <a:gd name="csY36" fmla="*/ 134895 h 139152"/>
                  <a:gd name="csX37" fmla="*/ 113246 w 144542"/>
                  <a:gd name="csY37" fmla="*/ 122855 h 139152"/>
                  <a:gd name="csX38" fmla="*/ 115271 w 144542"/>
                  <a:gd name="csY38" fmla="*/ 100354 h 139152"/>
                  <a:gd name="csX39" fmla="*/ 116080 w 144542"/>
                  <a:gd name="csY39" fmla="*/ 91077 h 139152"/>
                  <a:gd name="csX40" fmla="*/ 97051 w 144542"/>
                  <a:gd name="csY40" fmla="*/ 67786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4542" h="139152">
                    <a:moveTo>
                      <a:pt x="67899" y="13704"/>
                    </a:moveTo>
                    <a:cubicBezTo>
                      <a:pt x="69114" y="8967"/>
                      <a:pt x="69721" y="6993"/>
                      <a:pt x="73568" y="6401"/>
                    </a:cubicBezTo>
                    <a:cubicBezTo>
                      <a:pt x="75390" y="6203"/>
                      <a:pt x="81868" y="6203"/>
                      <a:pt x="85917" y="6203"/>
                    </a:cubicBezTo>
                    <a:cubicBezTo>
                      <a:pt x="100290" y="6203"/>
                      <a:pt x="122761" y="6203"/>
                      <a:pt x="122761" y="25744"/>
                    </a:cubicBezTo>
                    <a:cubicBezTo>
                      <a:pt x="122761" y="32455"/>
                      <a:pt x="119522" y="46074"/>
                      <a:pt x="111627" y="53772"/>
                    </a:cubicBezTo>
                    <a:cubicBezTo>
                      <a:pt x="106363" y="58904"/>
                      <a:pt x="95634" y="65220"/>
                      <a:pt x="77414" y="65220"/>
                    </a:cubicBezTo>
                    <a:lnTo>
                      <a:pt x="54741" y="65220"/>
                    </a:lnTo>
                    <a:lnTo>
                      <a:pt x="67899" y="13704"/>
                    </a:lnTo>
                    <a:close/>
                    <a:moveTo>
                      <a:pt x="97051" y="67786"/>
                    </a:moveTo>
                    <a:cubicBezTo>
                      <a:pt x="117497" y="63444"/>
                      <a:pt x="141588" y="49627"/>
                      <a:pt x="141588" y="29692"/>
                    </a:cubicBezTo>
                    <a:cubicBezTo>
                      <a:pt x="141588" y="12717"/>
                      <a:pt x="123368" y="85"/>
                      <a:pt x="96848" y="85"/>
                    </a:cubicBezTo>
                    <a:lnTo>
                      <a:pt x="39153" y="85"/>
                    </a:lnTo>
                    <a:cubicBezTo>
                      <a:pt x="35104" y="85"/>
                      <a:pt x="33282" y="85"/>
                      <a:pt x="33282" y="4032"/>
                    </a:cubicBezTo>
                    <a:cubicBezTo>
                      <a:pt x="33282" y="6203"/>
                      <a:pt x="35104" y="6203"/>
                      <a:pt x="38950" y="6203"/>
                    </a:cubicBezTo>
                    <a:cubicBezTo>
                      <a:pt x="39355" y="6203"/>
                      <a:pt x="43202" y="6203"/>
                      <a:pt x="46643" y="6598"/>
                    </a:cubicBezTo>
                    <a:cubicBezTo>
                      <a:pt x="50287" y="6993"/>
                      <a:pt x="52109" y="7190"/>
                      <a:pt x="52109" y="9756"/>
                    </a:cubicBezTo>
                    <a:cubicBezTo>
                      <a:pt x="52109" y="10546"/>
                      <a:pt x="51907" y="11138"/>
                      <a:pt x="51299" y="13506"/>
                    </a:cubicBezTo>
                    <a:lnTo>
                      <a:pt x="24172" y="119499"/>
                    </a:lnTo>
                    <a:cubicBezTo>
                      <a:pt x="22148" y="127197"/>
                      <a:pt x="21743" y="128776"/>
                      <a:pt x="5750" y="128776"/>
                    </a:cubicBezTo>
                    <a:cubicBezTo>
                      <a:pt x="2106" y="128776"/>
                      <a:pt x="284" y="128776"/>
                      <a:pt x="284" y="132724"/>
                    </a:cubicBezTo>
                    <a:cubicBezTo>
                      <a:pt x="284" y="134895"/>
                      <a:pt x="2713" y="134895"/>
                      <a:pt x="3118" y="134895"/>
                    </a:cubicBezTo>
                    <a:cubicBezTo>
                      <a:pt x="8787" y="134895"/>
                      <a:pt x="22958" y="134303"/>
                      <a:pt x="28626" y="134303"/>
                    </a:cubicBezTo>
                    <a:cubicBezTo>
                      <a:pt x="34294" y="134303"/>
                      <a:pt x="48667" y="134895"/>
                      <a:pt x="54336" y="134895"/>
                    </a:cubicBezTo>
                    <a:cubicBezTo>
                      <a:pt x="55955" y="134895"/>
                      <a:pt x="58385" y="134895"/>
                      <a:pt x="58385" y="130948"/>
                    </a:cubicBezTo>
                    <a:cubicBezTo>
                      <a:pt x="58385" y="128776"/>
                      <a:pt x="56563" y="128776"/>
                      <a:pt x="52716" y="128776"/>
                    </a:cubicBezTo>
                    <a:cubicBezTo>
                      <a:pt x="45226" y="128776"/>
                      <a:pt x="39558" y="128776"/>
                      <a:pt x="39558" y="125223"/>
                    </a:cubicBezTo>
                    <a:cubicBezTo>
                      <a:pt x="39558" y="124039"/>
                      <a:pt x="39963" y="123052"/>
                      <a:pt x="40165" y="121868"/>
                    </a:cubicBezTo>
                    <a:lnTo>
                      <a:pt x="53526" y="69562"/>
                    </a:lnTo>
                    <a:lnTo>
                      <a:pt x="77617" y="69562"/>
                    </a:lnTo>
                    <a:cubicBezTo>
                      <a:pt x="96039" y="69562"/>
                      <a:pt x="99683" y="80616"/>
                      <a:pt x="99683" y="87524"/>
                    </a:cubicBezTo>
                    <a:cubicBezTo>
                      <a:pt x="99683" y="90485"/>
                      <a:pt x="98063" y="96603"/>
                      <a:pt x="96848" y="101143"/>
                    </a:cubicBezTo>
                    <a:cubicBezTo>
                      <a:pt x="95431" y="106670"/>
                      <a:pt x="93609" y="113973"/>
                      <a:pt x="93609" y="117920"/>
                    </a:cubicBezTo>
                    <a:cubicBezTo>
                      <a:pt x="93609" y="139237"/>
                      <a:pt x="117902" y="139237"/>
                      <a:pt x="120534" y="139237"/>
                    </a:cubicBezTo>
                    <a:cubicBezTo>
                      <a:pt x="137741" y="139237"/>
                      <a:pt x="144827" y="119302"/>
                      <a:pt x="144827" y="116539"/>
                    </a:cubicBezTo>
                    <a:cubicBezTo>
                      <a:pt x="144827" y="114170"/>
                      <a:pt x="142600" y="114170"/>
                      <a:pt x="142398" y="114170"/>
                    </a:cubicBezTo>
                    <a:cubicBezTo>
                      <a:pt x="140576" y="114170"/>
                      <a:pt x="140171" y="115552"/>
                      <a:pt x="139766" y="116934"/>
                    </a:cubicBezTo>
                    <a:cubicBezTo>
                      <a:pt x="134705" y="131540"/>
                      <a:pt x="126000" y="134895"/>
                      <a:pt x="121344" y="134895"/>
                    </a:cubicBezTo>
                    <a:cubicBezTo>
                      <a:pt x="114663" y="134895"/>
                      <a:pt x="113246" y="130553"/>
                      <a:pt x="113246" y="122855"/>
                    </a:cubicBezTo>
                    <a:cubicBezTo>
                      <a:pt x="113246" y="116736"/>
                      <a:pt x="114461" y="106670"/>
                      <a:pt x="115271" y="100354"/>
                    </a:cubicBezTo>
                    <a:cubicBezTo>
                      <a:pt x="115675" y="97590"/>
                      <a:pt x="116080" y="93840"/>
                      <a:pt x="116080" y="91077"/>
                    </a:cubicBezTo>
                    <a:cubicBezTo>
                      <a:pt x="116080" y="75879"/>
                      <a:pt x="102517" y="69760"/>
                      <a:pt x="97051" y="677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3" name="Freeform 2442">
                <a:extLst>
                  <a:ext uri="{FF2B5EF4-FFF2-40B4-BE49-F238E27FC236}">
                    <a16:creationId xmlns:a16="http://schemas.microsoft.com/office/drawing/2014/main" id="{BD2843C6-3089-299D-9D7B-497396E47BE9}"/>
                  </a:ext>
                </a:extLst>
              </p:cNvPr>
              <p:cNvSpPr/>
              <p:nvPr>
                <p:custDataLst>
                  <p:tags r:id="rId191"/>
                </p:custDataLst>
              </p:nvPr>
            </p:nvSpPr>
            <p:spPr>
              <a:xfrm>
                <a:off x="11614053" y="6717565"/>
                <a:ext cx="46966" cy="197379"/>
              </a:xfrm>
              <a:custGeom>
                <a:avLst/>
                <a:gdLst>
                  <a:gd name="csX0" fmla="*/ 47258 w 46966"/>
                  <a:gd name="csY0" fmla="*/ 195491 h 197379"/>
                  <a:gd name="csX1" fmla="*/ 43817 w 46966"/>
                  <a:gd name="csY1" fmla="*/ 191148 h 197379"/>
                  <a:gd name="csX2" fmla="*/ 12033 w 46966"/>
                  <a:gd name="csY2" fmla="*/ 98775 h 197379"/>
                  <a:gd name="csX3" fmla="*/ 44626 w 46966"/>
                  <a:gd name="csY3" fmla="*/ 5414 h 197379"/>
                  <a:gd name="csX4" fmla="*/ 47258 w 46966"/>
                  <a:gd name="csY4" fmla="*/ 2058 h 197379"/>
                  <a:gd name="csX5" fmla="*/ 45234 w 46966"/>
                  <a:gd name="csY5" fmla="*/ 85 h 197379"/>
                  <a:gd name="csX6" fmla="*/ 13046 w 46966"/>
                  <a:gd name="csY6" fmla="*/ 38574 h 197379"/>
                  <a:gd name="csX7" fmla="*/ 292 w 46966"/>
                  <a:gd name="csY7" fmla="*/ 98775 h 197379"/>
                  <a:gd name="csX8" fmla="*/ 13653 w 46966"/>
                  <a:gd name="csY8" fmla="*/ 160357 h 197379"/>
                  <a:gd name="csX9" fmla="*/ 45234 w 46966"/>
                  <a:gd name="csY9" fmla="*/ 197465 h 197379"/>
                  <a:gd name="csX10" fmla="*/ 47258 w 46966"/>
                  <a:gd name="csY10" fmla="*/ 19549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58" y="195491"/>
                    </a:moveTo>
                    <a:cubicBezTo>
                      <a:pt x="47258" y="194899"/>
                      <a:pt x="47258" y="194504"/>
                      <a:pt x="43817" y="191148"/>
                    </a:cubicBezTo>
                    <a:cubicBezTo>
                      <a:pt x="18511" y="166279"/>
                      <a:pt x="12033" y="128974"/>
                      <a:pt x="12033" y="98775"/>
                    </a:cubicBezTo>
                    <a:cubicBezTo>
                      <a:pt x="12033" y="64431"/>
                      <a:pt x="19726" y="30086"/>
                      <a:pt x="44626" y="5414"/>
                    </a:cubicBezTo>
                    <a:cubicBezTo>
                      <a:pt x="47258" y="3045"/>
                      <a:pt x="47258" y="2651"/>
                      <a:pt x="47258" y="2058"/>
                    </a:cubicBezTo>
                    <a:cubicBezTo>
                      <a:pt x="47258" y="677"/>
                      <a:pt x="46448" y="85"/>
                      <a:pt x="45234" y="85"/>
                    </a:cubicBezTo>
                    <a:cubicBezTo>
                      <a:pt x="43209" y="85"/>
                      <a:pt x="24990" y="13507"/>
                      <a:pt x="13046" y="38574"/>
                    </a:cubicBezTo>
                    <a:cubicBezTo>
                      <a:pt x="2721" y="60286"/>
                      <a:pt x="292" y="82195"/>
                      <a:pt x="292" y="98775"/>
                    </a:cubicBezTo>
                    <a:cubicBezTo>
                      <a:pt x="292" y="114170"/>
                      <a:pt x="2519" y="138053"/>
                      <a:pt x="13653" y="160357"/>
                    </a:cubicBezTo>
                    <a:cubicBezTo>
                      <a:pt x="25799" y="184635"/>
                      <a:pt x="43209" y="197465"/>
                      <a:pt x="45234" y="197465"/>
                    </a:cubicBezTo>
                    <a:cubicBezTo>
                      <a:pt x="46448" y="197465"/>
                      <a:pt x="47258" y="196872"/>
                      <a:pt x="47258" y="1954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4" name="Freeform 2443">
                <a:extLst>
                  <a:ext uri="{FF2B5EF4-FFF2-40B4-BE49-F238E27FC236}">
                    <a16:creationId xmlns:a16="http://schemas.microsoft.com/office/drawing/2014/main" id="{4F4990E4-AED1-E3EB-9F47-C872CA180E62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11678204" y="6730790"/>
                <a:ext cx="166811" cy="134810"/>
              </a:xfrm>
              <a:custGeom>
                <a:avLst/>
                <a:gdLst>
                  <a:gd name="csX0" fmla="*/ 93014 w 166811"/>
                  <a:gd name="csY0" fmla="*/ 53772 h 134810"/>
                  <a:gd name="csX1" fmla="*/ 76009 w 166811"/>
                  <a:gd name="csY1" fmla="*/ 14493 h 134810"/>
                  <a:gd name="csX2" fmla="*/ 74996 w 166811"/>
                  <a:gd name="csY2" fmla="*/ 11927 h 134810"/>
                  <a:gd name="csX3" fmla="*/ 86940 w 166811"/>
                  <a:gd name="csY3" fmla="*/ 6203 h 134810"/>
                  <a:gd name="csX4" fmla="*/ 90989 w 166811"/>
                  <a:gd name="csY4" fmla="*/ 2453 h 134810"/>
                  <a:gd name="csX5" fmla="*/ 87953 w 166811"/>
                  <a:gd name="csY5" fmla="*/ 85 h 134810"/>
                  <a:gd name="csX6" fmla="*/ 62445 w 166811"/>
                  <a:gd name="csY6" fmla="*/ 677 h 134810"/>
                  <a:gd name="csX7" fmla="*/ 39772 w 166811"/>
                  <a:gd name="csY7" fmla="*/ 85 h 134810"/>
                  <a:gd name="csX8" fmla="*/ 36128 w 166811"/>
                  <a:gd name="csY8" fmla="*/ 4032 h 134810"/>
                  <a:gd name="csX9" fmla="*/ 40784 w 166811"/>
                  <a:gd name="csY9" fmla="*/ 6203 h 134810"/>
                  <a:gd name="csX10" fmla="*/ 55967 w 166811"/>
                  <a:gd name="csY10" fmla="*/ 12520 h 134810"/>
                  <a:gd name="csX11" fmla="*/ 79855 w 166811"/>
                  <a:gd name="csY11" fmla="*/ 67589 h 134810"/>
                  <a:gd name="csX12" fmla="*/ 37140 w 166811"/>
                  <a:gd name="csY12" fmla="*/ 112394 h 134810"/>
                  <a:gd name="csX13" fmla="*/ 34508 w 166811"/>
                  <a:gd name="csY13" fmla="*/ 114565 h 134810"/>
                  <a:gd name="csX14" fmla="*/ 4749 w 166811"/>
                  <a:gd name="csY14" fmla="*/ 128776 h 134810"/>
                  <a:gd name="csX15" fmla="*/ 296 w 166811"/>
                  <a:gd name="csY15" fmla="*/ 132724 h 134810"/>
                  <a:gd name="csX16" fmla="*/ 2927 w 166811"/>
                  <a:gd name="csY16" fmla="*/ 134895 h 134810"/>
                  <a:gd name="csX17" fmla="*/ 21957 w 166811"/>
                  <a:gd name="csY17" fmla="*/ 134303 h 134810"/>
                  <a:gd name="csX18" fmla="*/ 44630 w 166811"/>
                  <a:gd name="csY18" fmla="*/ 134895 h 134810"/>
                  <a:gd name="csX19" fmla="*/ 48274 w 166811"/>
                  <a:gd name="csY19" fmla="*/ 130948 h 134810"/>
                  <a:gd name="csX20" fmla="*/ 45845 w 166811"/>
                  <a:gd name="csY20" fmla="*/ 128776 h 134810"/>
                  <a:gd name="csX21" fmla="*/ 37747 w 166811"/>
                  <a:gd name="csY21" fmla="*/ 122658 h 134810"/>
                  <a:gd name="csX22" fmla="*/ 43213 w 166811"/>
                  <a:gd name="csY22" fmla="*/ 113775 h 134810"/>
                  <a:gd name="csX23" fmla="*/ 63862 w 166811"/>
                  <a:gd name="csY23" fmla="*/ 92458 h 134810"/>
                  <a:gd name="csX24" fmla="*/ 82082 w 166811"/>
                  <a:gd name="csY24" fmla="*/ 73115 h 134810"/>
                  <a:gd name="csX25" fmla="*/ 102528 w 166811"/>
                  <a:gd name="csY25" fmla="*/ 120289 h 134810"/>
                  <a:gd name="csX26" fmla="*/ 103540 w 166811"/>
                  <a:gd name="csY26" fmla="*/ 123052 h 134810"/>
                  <a:gd name="csX27" fmla="*/ 91799 w 166811"/>
                  <a:gd name="csY27" fmla="*/ 128776 h 134810"/>
                  <a:gd name="csX28" fmla="*/ 87750 w 166811"/>
                  <a:gd name="csY28" fmla="*/ 132527 h 134810"/>
                  <a:gd name="csX29" fmla="*/ 90787 w 166811"/>
                  <a:gd name="csY29" fmla="*/ 134895 h 134810"/>
                  <a:gd name="csX30" fmla="*/ 116294 w 166811"/>
                  <a:gd name="csY30" fmla="*/ 134303 h 134810"/>
                  <a:gd name="csX31" fmla="*/ 138765 w 166811"/>
                  <a:gd name="csY31" fmla="*/ 134895 h 134810"/>
                  <a:gd name="csX32" fmla="*/ 142612 w 166811"/>
                  <a:gd name="csY32" fmla="*/ 131145 h 134810"/>
                  <a:gd name="csX33" fmla="*/ 138968 w 166811"/>
                  <a:gd name="csY33" fmla="*/ 128776 h 134810"/>
                  <a:gd name="csX34" fmla="*/ 121558 w 166811"/>
                  <a:gd name="csY34" fmla="*/ 120092 h 134810"/>
                  <a:gd name="csX35" fmla="*/ 95443 w 166811"/>
                  <a:gd name="csY35" fmla="*/ 59101 h 134810"/>
                  <a:gd name="csX36" fmla="*/ 136943 w 166811"/>
                  <a:gd name="csY36" fmla="*/ 16270 h 134810"/>
                  <a:gd name="csX37" fmla="*/ 162653 w 166811"/>
                  <a:gd name="csY37" fmla="*/ 6203 h 134810"/>
                  <a:gd name="csX38" fmla="*/ 167107 w 166811"/>
                  <a:gd name="csY38" fmla="*/ 2256 h 134810"/>
                  <a:gd name="csX39" fmla="*/ 164475 w 166811"/>
                  <a:gd name="csY39" fmla="*/ 85 h 134810"/>
                  <a:gd name="csX40" fmla="*/ 145446 w 166811"/>
                  <a:gd name="csY40" fmla="*/ 677 h 134810"/>
                  <a:gd name="csX41" fmla="*/ 122975 w 166811"/>
                  <a:gd name="csY41" fmla="*/ 85 h 134810"/>
                  <a:gd name="csX42" fmla="*/ 119128 w 166811"/>
                  <a:gd name="csY42" fmla="*/ 4032 h 134810"/>
                  <a:gd name="csX43" fmla="*/ 121558 w 166811"/>
                  <a:gd name="csY43" fmla="*/ 6203 h 134810"/>
                  <a:gd name="csX44" fmla="*/ 129655 w 166811"/>
                  <a:gd name="csY44" fmla="*/ 12322 h 134810"/>
                  <a:gd name="csX45" fmla="*/ 125809 w 166811"/>
                  <a:gd name="csY45" fmla="*/ 19428 h 134810"/>
                  <a:gd name="csX46" fmla="*/ 93014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14" y="53772"/>
                    </a:moveTo>
                    <a:lnTo>
                      <a:pt x="76009" y="14493"/>
                    </a:lnTo>
                    <a:cubicBezTo>
                      <a:pt x="75401" y="12914"/>
                      <a:pt x="74996" y="12125"/>
                      <a:pt x="74996" y="11927"/>
                    </a:cubicBezTo>
                    <a:cubicBezTo>
                      <a:pt x="74996" y="10743"/>
                      <a:pt x="78438" y="6993"/>
                      <a:pt x="86940" y="6203"/>
                    </a:cubicBezTo>
                    <a:cubicBezTo>
                      <a:pt x="88965" y="6006"/>
                      <a:pt x="90989" y="5809"/>
                      <a:pt x="90989" y="2453"/>
                    </a:cubicBezTo>
                    <a:cubicBezTo>
                      <a:pt x="90989" y="85"/>
                      <a:pt x="88560" y="85"/>
                      <a:pt x="87953" y="85"/>
                    </a:cubicBezTo>
                    <a:cubicBezTo>
                      <a:pt x="79652" y="85"/>
                      <a:pt x="70948" y="677"/>
                      <a:pt x="62445" y="677"/>
                    </a:cubicBezTo>
                    <a:cubicBezTo>
                      <a:pt x="57384" y="677"/>
                      <a:pt x="44833" y="85"/>
                      <a:pt x="39772" y="85"/>
                    </a:cubicBezTo>
                    <a:cubicBezTo>
                      <a:pt x="38557" y="85"/>
                      <a:pt x="36128" y="85"/>
                      <a:pt x="36128" y="4032"/>
                    </a:cubicBezTo>
                    <a:cubicBezTo>
                      <a:pt x="36128" y="6203"/>
                      <a:pt x="38152" y="6203"/>
                      <a:pt x="40784" y="6203"/>
                    </a:cubicBezTo>
                    <a:cubicBezTo>
                      <a:pt x="52930" y="6203"/>
                      <a:pt x="54145" y="8177"/>
                      <a:pt x="55967" y="12520"/>
                    </a:cubicBezTo>
                    <a:lnTo>
                      <a:pt x="79855" y="67589"/>
                    </a:lnTo>
                    <a:lnTo>
                      <a:pt x="37140" y="112394"/>
                    </a:lnTo>
                    <a:lnTo>
                      <a:pt x="34508" y="114565"/>
                    </a:lnTo>
                    <a:cubicBezTo>
                      <a:pt x="24589" y="125026"/>
                      <a:pt x="15074" y="128184"/>
                      <a:pt x="4749" y="128776"/>
                    </a:cubicBezTo>
                    <a:cubicBezTo>
                      <a:pt x="2118" y="128974"/>
                      <a:pt x="296" y="128974"/>
                      <a:pt x="296" y="132724"/>
                    </a:cubicBezTo>
                    <a:cubicBezTo>
                      <a:pt x="296" y="132921"/>
                      <a:pt x="296" y="134895"/>
                      <a:pt x="2927" y="134895"/>
                    </a:cubicBezTo>
                    <a:cubicBezTo>
                      <a:pt x="9001" y="134895"/>
                      <a:pt x="15681" y="134303"/>
                      <a:pt x="21957" y="134303"/>
                    </a:cubicBezTo>
                    <a:cubicBezTo>
                      <a:pt x="29447" y="134303"/>
                      <a:pt x="37342" y="134895"/>
                      <a:pt x="44630" y="134895"/>
                    </a:cubicBezTo>
                    <a:cubicBezTo>
                      <a:pt x="45845" y="134895"/>
                      <a:pt x="48274" y="134895"/>
                      <a:pt x="48274" y="130948"/>
                    </a:cubicBezTo>
                    <a:cubicBezTo>
                      <a:pt x="48274" y="128974"/>
                      <a:pt x="46250" y="128776"/>
                      <a:pt x="45845" y="128776"/>
                    </a:cubicBezTo>
                    <a:cubicBezTo>
                      <a:pt x="44023" y="128579"/>
                      <a:pt x="37747" y="128184"/>
                      <a:pt x="37747" y="122658"/>
                    </a:cubicBezTo>
                    <a:cubicBezTo>
                      <a:pt x="37747" y="119499"/>
                      <a:pt x="40784" y="116341"/>
                      <a:pt x="43213" y="113775"/>
                    </a:cubicBezTo>
                    <a:lnTo>
                      <a:pt x="63862" y="92458"/>
                    </a:lnTo>
                    <a:lnTo>
                      <a:pt x="82082" y="73115"/>
                    </a:lnTo>
                    <a:lnTo>
                      <a:pt x="102528" y="120289"/>
                    </a:lnTo>
                    <a:cubicBezTo>
                      <a:pt x="103338" y="122460"/>
                      <a:pt x="103540" y="122658"/>
                      <a:pt x="103540" y="123052"/>
                    </a:cubicBezTo>
                    <a:cubicBezTo>
                      <a:pt x="103540" y="124631"/>
                      <a:pt x="99694" y="127987"/>
                      <a:pt x="91799" y="128776"/>
                    </a:cubicBezTo>
                    <a:cubicBezTo>
                      <a:pt x="89572" y="128974"/>
                      <a:pt x="87750" y="129171"/>
                      <a:pt x="87750" y="132527"/>
                    </a:cubicBezTo>
                    <a:cubicBezTo>
                      <a:pt x="87750" y="134895"/>
                      <a:pt x="89977" y="134895"/>
                      <a:pt x="90787" y="134895"/>
                    </a:cubicBezTo>
                    <a:cubicBezTo>
                      <a:pt x="96455" y="134895"/>
                      <a:pt x="110626" y="134303"/>
                      <a:pt x="116294" y="134303"/>
                    </a:cubicBezTo>
                    <a:cubicBezTo>
                      <a:pt x="121355" y="134303"/>
                      <a:pt x="133704" y="134895"/>
                      <a:pt x="138765" y="134895"/>
                    </a:cubicBezTo>
                    <a:cubicBezTo>
                      <a:pt x="140182" y="134895"/>
                      <a:pt x="142612" y="134895"/>
                      <a:pt x="142612" y="131145"/>
                    </a:cubicBezTo>
                    <a:cubicBezTo>
                      <a:pt x="142612" y="128776"/>
                      <a:pt x="140587" y="128776"/>
                      <a:pt x="138968" y="128776"/>
                    </a:cubicBezTo>
                    <a:cubicBezTo>
                      <a:pt x="125404" y="128579"/>
                      <a:pt x="124999" y="127987"/>
                      <a:pt x="121558" y="120092"/>
                    </a:cubicBezTo>
                    <a:cubicBezTo>
                      <a:pt x="113663" y="101735"/>
                      <a:pt x="100099" y="70944"/>
                      <a:pt x="95443" y="59101"/>
                    </a:cubicBezTo>
                    <a:cubicBezTo>
                      <a:pt x="109209" y="45285"/>
                      <a:pt x="130465" y="21796"/>
                      <a:pt x="136943" y="16270"/>
                    </a:cubicBezTo>
                    <a:cubicBezTo>
                      <a:pt x="142814" y="11533"/>
                      <a:pt x="150507" y="6796"/>
                      <a:pt x="162653" y="6203"/>
                    </a:cubicBezTo>
                    <a:cubicBezTo>
                      <a:pt x="165285" y="6006"/>
                      <a:pt x="167107" y="6006"/>
                      <a:pt x="167107" y="2256"/>
                    </a:cubicBezTo>
                    <a:cubicBezTo>
                      <a:pt x="167107" y="2058"/>
                      <a:pt x="167107" y="85"/>
                      <a:pt x="164475" y="85"/>
                    </a:cubicBezTo>
                    <a:cubicBezTo>
                      <a:pt x="158402" y="85"/>
                      <a:pt x="151721" y="677"/>
                      <a:pt x="145446" y="677"/>
                    </a:cubicBezTo>
                    <a:cubicBezTo>
                      <a:pt x="137955" y="677"/>
                      <a:pt x="130263" y="85"/>
                      <a:pt x="122975" y="85"/>
                    </a:cubicBezTo>
                    <a:cubicBezTo>
                      <a:pt x="121760" y="85"/>
                      <a:pt x="119128" y="85"/>
                      <a:pt x="119128" y="4032"/>
                    </a:cubicBezTo>
                    <a:cubicBezTo>
                      <a:pt x="119128" y="5414"/>
                      <a:pt x="120141" y="6006"/>
                      <a:pt x="121558" y="6203"/>
                    </a:cubicBezTo>
                    <a:cubicBezTo>
                      <a:pt x="123380" y="6401"/>
                      <a:pt x="129655" y="6796"/>
                      <a:pt x="129655" y="12322"/>
                    </a:cubicBezTo>
                    <a:cubicBezTo>
                      <a:pt x="129655" y="15086"/>
                      <a:pt x="127428" y="17651"/>
                      <a:pt x="125809" y="19428"/>
                    </a:cubicBezTo>
                    <a:lnTo>
                      <a:pt x="93014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5" name="Freeform 2444">
                <a:extLst>
                  <a:ext uri="{FF2B5EF4-FFF2-40B4-BE49-F238E27FC236}">
                    <a16:creationId xmlns:a16="http://schemas.microsoft.com/office/drawing/2014/main" id="{5327C413-E8C5-7253-BF06-DC63EA951E7D}"/>
                  </a:ext>
                </a:extLst>
              </p:cNvPr>
              <p:cNvSpPr/>
              <p:nvPr>
                <p:custDataLst>
                  <p:tags r:id="rId193"/>
                </p:custDataLst>
              </p:nvPr>
            </p:nvSpPr>
            <p:spPr>
              <a:xfrm>
                <a:off x="11851083" y="6798076"/>
                <a:ext cx="89984" cy="99893"/>
              </a:xfrm>
              <a:custGeom>
                <a:avLst/>
                <a:gdLst>
                  <a:gd name="csX0" fmla="*/ 90289 w 89984"/>
                  <a:gd name="csY0" fmla="*/ 1882 h 99893"/>
                  <a:gd name="csX1" fmla="*/ 88447 w 89984"/>
                  <a:gd name="csY1" fmla="*/ 86 h 99893"/>
                  <a:gd name="csX2" fmla="*/ 85612 w 89984"/>
                  <a:gd name="csY2" fmla="*/ 2020 h 99893"/>
                  <a:gd name="csX3" fmla="*/ 78669 w 89984"/>
                  <a:gd name="csY3" fmla="*/ 9896 h 99893"/>
                  <a:gd name="csX4" fmla="*/ 55712 w 89984"/>
                  <a:gd name="csY4" fmla="*/ 86 h 99893"/>
                  <a:gd name="csX5" fmla="*/ 18017 w 89984"/>
                  <a:gd name="csY5" fmla="*/ 31726 h 99893"/>
                  <a:gd name="csX6" fmla="*/ 22694 w 89984"/>
                  <a:gd name="csY6" fmla="*/ 44437 h 99893"/>
                  <a:gd name="csX7" fmla="*/ 42391 w 89984"/>
                  <a:gd name="csY7" fmla="*/ 53418 h 99893"/>
                  <a:gd name="csX8" fmla="*/ 54437 w 89984"/>
                  <a:gd name="csY8" fmla="*/ 56182 h 99893"/>
                  <a:gd name="csX9" fmla="*/ 67615 w 89984"/>
                  <a:gd name="csY9" fmla="*/ 70689 h 99893"/>
                  <a:gd name="csX10" fmla="*/ 39415 w 89984"/>
                  <a:gd name="csY10" fmla="*/ 95006 h 99893"/>
                  <a:gd name="csX11" fmla="*/ 11924 w 89984"/>
                  <a:gd name="csY11" fmla="*/ 75387 h 99893"/>
                  <a:gd name="csX12" fmla="*/ 12774 w 89984"/>
                  <a:gd name="csY12" fmla="*/ 68478 h 99893"/>
                  <a:gd name="csX13" fmla="*/ 12916 w 89984"/>
                  <a:gd name="csY13" fmla="*/ 67649 h 99893"/>
                  <a:gd name="csX14" fmla="*/ 10649 w 89984"/>
                  <a:gd name="csY14" fmla="*/ 65853 h 99893"/>
                  <a:gd name="csX15" fmla="*/ 7956 w 89984"/>
                  <a:gd name="csY15" fmla="*/ 68616 h 99893"/>
                  <a:gd name="csX16" fmla="*/ 729 w 89984"/>
                  <a:gd name="csY16" fmla="*/ 96250 h 99893"/>
                  <a:gd name="csX17" fmla="*/ 304 w 89984"/>
                  <a:gd name="csY17" fmla="*/ 98322 h 99893"/>
                  <a:gd name="csX18" fmla="*/ 2288 w 89984"/>
                  <a:gd name="csY18" fmla="*/ 99980 h 99893"/>
                  <a:gd name="csX19" fmla="*/ 5122 w 89984"/>
                  <a:gd name="csY19" fmla="*/ 98046 h 99893"/>
                  <a:gd name="csX20" fmla="*/ 11924 w 89984"/>
                  <a:gd name="csY20" fmla="*/ 90309 h 99893"/>
                  <a:gd name="csX21" fmla="*/ 38990 w 89984"/>
                  <a:gd name="csY21" fmla="*/ 99980 h 99893"/>
                  <a:gd name="csX22" fmla="*/ 77677 w 89984"/>
                  <a:gd name="csY22" fmla="*/ 65715 h 99893"/>
                  <a:gd name="csX23" fmla="*/ 72008 w 89984"/>
                  <a:gd name="csY23" fmla="*/ 50931 h 99893"/>
                  <a:gd name="csX24" fmla="*/ 46643 w 89984"/>
                  <a:gd name="csY24" fmla="*/ 41260 h 99893"/>
                  <a:gd name="csX25" fmla="*/ 37715 w 89984"/>
                  <a:gd name="csY25" fmla="*/ 39049 h 99893"/>
                  <a:gd name="csX26" fmla="*/ 28220 w 89984"/>
                  <a:gd name="csY26" fmla="*/ 26476 h 99893"/>
                  <a:gd name="csX27" fmla="*/ 55570 w 89984"/>
                  <a:gd name="csY27" fmla="*/ 4507 h 99893"/>
                  <a:gd name="csX28" fmla="*/ 78244 w 89984"/>
                  <a:gd name="csY28" fmla="*/ 26061 h 99893"/>
                  <a:gd name="csX29" fmla="*/ 77677 w 89984"/>
                  <a:gd name="csY29" fmla="*/ 32279 h 99893"/>
                  <a:gd name="csX30" fmla="*/ 80086 w 89984"/>
                  <a:gd name="csY30" fmla="*/ 34213 h 99893"/>
                  <a:gd name="csX31" fmla="*/ 82920 w 89984"/>
                  <a:gd name="csY31" fmla="*/ 31174 h 99893"/>
                  <a:gd name="csX32" fmla="*/ 90289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89" y="1882"/>
                    </a:moveTo>
                    <a:cubicBezTo>
                      <a:pt x="90289" y="1192"/>
                      <a:pt x="89864" y="86"/>
                      <a:pt x="88447" y="86"/>
                    </a:cubicBezTo>
                    <a:cubicBezTo>
                      <a:pt x="87596" y="86"/>
                      <a:pt x="87455" y="224"/>
                      <a:pt x="85612" y="2020"/>
                    </a:cubicBezTo>
                    <a:lnTo>
                      <a:pt x="78669" y="9896"/>
                    </a:lnTo>
                    <a:cubicBezTo>
                      <a:pt x="73284" y="2573"/>
                      <a:pt x="64356" y="86"/>
                      <a:pt x="55712" y="86"/>
                    </a:cubicBezTo>
                    <a:cubicBezTo>
                      <a:pt x="35731" y="86"/>
                      <a:pt x="18017" y="15837"/>
                      <a:pt x="18017" y="31726"/>
                    </a:cubicBezTo>
                    <a:cubicBezTo>
                      <a:pt x="18017" y="33799"/>
                      <a:pt x="18443" y="39325"/>
                      <a:pt x="22694" y="44437"/>
                    </a:cubicBezTo>
                    <a:cubicBezTo>
                      <a:pt x="27512" y="49964"/>
                      <a:pt x="32755" y="51208"/>
                      <a:pt x="42391" y="53418"/>
                    </a:cubicBezTo>
                    <a:cubicBezTo>
                      <a:pt x="45226" y="54109"/>
                      <a:pt x="52311" y="55629"/>
                      <a:pt x="54437" y="56182"/>
                    </a:cubicBezTo>
                    <a:cubicBezTo>
                      <a:pt x="58971" y="57287"/>
                      <a:pt x="67615" y="60327"/>
                      <a:pt x="67615" y="70689"/>
                    </a:cubicBezTo>
                    <a:cubicBezTo>
                      <a:pt x="67615" y="81880"/>
                      <a:pt x="55570" y="95006"/>
                      <a:pt x="39415" y="95006"/>
                    </a:cubicBezTo>
                    <a:cubicBezTo>
                      <a:pt x="26945" y="95006"/>
                      <a:pt x="11924" y="90723"/>
                      <a:pt x="11924" y="75387"/>
                    </a:cubicBezTo>
                    <a:cubicBezTo>
                      <a:pt x="11924" y="74005"/>
                      <a:pt x="12207" y="70965"/>
                      <a:pt x="12774" y="68478"/>
                    </a:cubicBezTo>
                    <a:cubicBezTo>
                      <a:pt x="12916" y="67926"/>
                      <a:pt x="12916" y="67787"/>
                      <a:pt x="12916" y="67649"/>
                    </a:cubicBezTo>
                    <a:cubicBezTo>
                      <a:pt x="12916" y="65853"/>
                      <a:pt x="11215" y="65853"/>
                      <a:pt x="10649" y="65853"/>
                    </a:cubicBezTo>
                    <a:cubicBezTo>
                      <a:pt x="8665" y="65853"/>
                      <a:pt x="8523" y="66129"/>
                      <a:pt x="7956" y="68616"/>
                    </a:cubicBezTo>
                    <a:lnTo>
                      <a:pt x="729" y="96250"/>
                    </a:lnTo>
                    <a:cubicBezTo>
                      <a:pt x="587" y="96802"/>
                      <a:pt x="304" y="97631"/>
                      <a:pt x="304" y="98322"/>
                    </a:cubicBezTo>
                    <a:cubicBezTo>
                      <a:pt x="304" y="99151"/>
                      <a:pt x="871" y="99980"/>
                      <a:pt x="2288" y="99980"/>
                    </a:cubicBezTo>
                    <a:cubicBezTo>
                      <a:pt x="3138" y="99980"/>
                      <a:pt x="3280" y="99842"/>
                      <a:pt x="5122" y="98046"/>
                    </a:cubicBezTo>
                    <a:cubicBezTo>
                      <a:pt x="6681" y="96388"/>
                      <a:pt x="10365" y="91966"/>
                      <a:pt x="11924" y="90309"/>
                    </a:cubicBezTo>
                    <a:cubicBezTo>
                      <a:pt x="19435" y="98322"/>
                      <a:pt x="30488" y="99980"/>
                      <a:pt x="38990" y="99980"/>
                    </a:cubicBezTo>
                    <a:cubicBezTo>
                      <a:pt x="60388" y="99980"/>
                      <a:pt x="77677" y="82019"/>
                      <a:pt x="77677" y="65715"/>
                    </a:cubicBezTo>
                    <a:cubicBezTo>
                      <a:pt x="77677" y="59636"/>
                      <a:pt x="75126" y="54109"/>
                      <a:pt x="72008" y="50931"/>
                    </a:cubicBezTo>
                    <a:cubicBezTo>
                      <a:pt x="67049" y="45957"/>
                      <a:pt x="64923" y="45405"/>
                      <a:pt x="46643" y="41260"/>
                    </a:cubicBezTo>
                    <a:cubicBezTo>
                      <a:pt x="43667" y="40569"/>
                      <a:pt x="38990" y="39463"/>
                      <a:pt x="37715" y="39049"/>
                    </a:cubicBezTo>
                    <a:cubicBezTo>
                      <a:pt x="34172" y="37805"/>
                      <a:pt x="28220" y="34351"/>
                      <a:pt x="28220" y="26476"/>
                    </a:cubicBezTo>
                    <a:cubicBezTo>
                      <a:pt x="28220" y="15561"/>
                      <a:pt x="40833" y="4507"/>
                      <a:pt x="55570" y="4507"/>
                    </a:cubicBezTo>
                    <a:cubicBezTo>
                      <a:pt x="70875" y="4507"/>
                      <a:pt x="78244" y="12936"/>
                      <a:pt x="78244" y="26061"/>
                    </a:cubicBezTo>
                    <a:cubicBezTo>
                      <a:pt x="78244" y="27858"/>
                      <a:pt x="77677" y="31035"/>
                      <a:pt x="77677" y="32279"/>
                    </a:cubicBezTo>
                    <a:cubicBezTo>
                      <a:pt x="77677" y="34213"/>
                      <a:pt x="79377" y="34213"/>
                      <a:pt x="80086" y="34213"/>
                    </a:cubicBezTo>
                    <a:cubicBezTo>
                      <a:pt x="82211" y="34213"/>
                      <a:pt x="82353" y="33522"/>
                      <a:pt x="82920" y="31174"/>
                    </a:cubicBezTo>
                    <a:lnTo>
                      <a:pt x="90289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6" name="Freeform 2445">
                <a:extLst>
                  <a:ext uri="{FF2B5EF4-FFF2-40B4-BE49-F238E27FC236}">
                    <a16:creationId xmlns:a16="http://schemas.microsoft.com/office/drawing/2014/main" id="{899207F7-4CDC-7DD7-2A67-F991BEC7A386}"/>
                  </a:ext>
                </a:extLst>
              </p:cNvPr>
              <p:cNvSpPr/>
              <p:nvPr>
                <p:custDataLst>
                  <p:tags r:id="rId194"/>
                </p:custDataLst>
              </p:nvPr>
            </p:nvSpPr>
            <p:spPr>
              <a:xfrm>
                <a:off x="11954337" y="6849217"/>
                <a:ext cx="41601" cy="65727"/>
              </a:xfrm>
              <a:custGeom>
                <a:avLst/>
                <a:gdLst>
                  <a:gd name="csX0" fmla="*/ 26120 w 41601"/>
                  <a:gd name="csY0" fmla="*/ 3048 h 65727"/>
                  <a:gd name="csX1" fmla="*/ 22476 w 41601"/>
                  <a:gd name="csY1" fmla="*/ 87 h 65727"/>
                  <a:gd name="csX2" fmla="*/ 2030 w 41601"/>
                  <a:gd name="csY2" fmla="*/ 6403 h 65727"/>
                  <a:gd name="csX3" fmla="*/ 309 w 41601"/>
                  <a:gd name="csY3" fmla="*/ 6403 h 65727"/>
                  <a:gd name="csX4" fmla="*/ 309 w 41601"/>
                  <a:gd name="csY4" fmla="*/ 10746 h 65727"/>
                  <a:gd name="csX5" fmla="*/ 2030 w 41601"/>
                  <a:gd name="csY5" fmla="*/ 10746 h 65727"/>
                  <a:gd name="csX6" fmla="*/ 16808 w 41601"/>
                  <a:gd name="csY6" fmla="*/ 7982 h 65727"/>
                  <a:gd name="csX7" fmla="*/ 16808 w 41601"/>
                  <a:gd name="csY7" fmla="*/ 57327 h 65727"/>
                  <a:gd name="csX8" fmla="*/ 6078 w 41601"/>
                  <a:gd name="csY8" fmla="*/ 61472 h 65727"/>
                  <a:gd name="csX9" fmla="*/ 1017 w 41601"/>
                  <a:gd name="csY9" fmla="*/ 61472 h 65727"/>
                  <a:gd name="csX10" fmla="*/ 1017 w 41601"/>
                  <a:gd name="csY10" fmla="*/ 65815 h 65727"/>
                  <a:gd name="csX11" fmla="*/ 21464 w 41601"/>
                  <a:gd name="csY11" fmla="*/ 65420 h 65727"/>
                  <a:gd name="csX12" fmla="*/ 41910 w 41601"/>
                  <a:gd name="csY12" fmla="*/ 65815 h 65727"/>
                  <a:gd name="csX13" fmla="*/ 41910 w 41601"/>
                  <a:gd name="csY13" fmla="*/ 61472 h 65727"/>
                  <a:gd name="csX14" fmla="*/ 36849 w 41601"/>
                  <a:gd name="csY14" fmla="*/ 61472 h 65727"/>
                  <a:gd name="csX15" fmla="*/ 26120 w 41601"/>
                  <a:gd name="csY15" fmla="*/ 57327 h 65727"/>
                  <a:gd name="csX16" fmla="*/ 26120 w 41601"/>
                  <a:gd name="csY16" fmla="*/ 304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120" y="3048"/>
                    </a:moveTo>
                    <a:cubicBezTo>
                      <a:pt x="26120" y="87"/>
                      <a:pt x="25816" y="87"/>
                      <a:pt x="22476" y="87"/>
                    </a:cubicBezTo>
                    <a:cubicBezTo>
                      <a:pt x="15289" y="6403"/>
                      <a:pt x="4054" y="6403"/>
                      <a:pt x="2030" y="6403"/>
                    </a:cubicBezTo>
                    <a:lnTo>
                      <a:pt x="309" y="6403"/>
                    </a:lnTo>
                    <a:lnTo>
                      <a:pt x="309" y="10746"/>
                    </a:lnTo>
                    <a:lnTo>
                      <a:pt x="2030" y="10746"/>
                    </a:lnTo>
                    <a:cubicBezTo>
                      <a:pt x="4358" y="10746"/>
                      <a:pt x="10937" y="10450"/>
                      <a:pt x="16808" y="7982"/>
                    </a:cubicBezTo>
                    <a:lnTo>
                      <a:pt x="16808" y="57327"/>
                    </a:lnTo>
                    <a:cubicBezTo>
                      <a:pt x="16808" y="60387"/>
                      <a:pt x="16808" y="61472"/>
                      <a:pt x="6078" y="61472"/>
                    </a:cubicBezTo>
                    <a:lnTo>
                      <a:pt x="1017" y="61472"/>
                    </a:lnTo>
                    <a:lnTo>
                      <a:pt x="1017" y="65815"/>
                    </a:lnTo>
                    <a:cubicBezTo>
                      <a:pt x="6584" y="65420"/>
                      <a:pt x="15593" y="65420"/>
                      <a:pt x="21464" y="65420"/>
                    </a:cubicBezTo>
                    <a:cubicBezTo>
                      <a:pt x="27335" y="65420"/>
                      <a:pt x="36343" y="65420"/>
                      <a:pt x="41910" y="65815"/>
                    </a:cubicBezTo>
                    <a:lnTo>
                      <a:pt x="41910" y="61472"/>
                    </a:lnTo>
                    <a:lnTo>
                      <a:pt x="36849" y="61472"/>
                    </a:lnTo>
                    <a:cubicBezTo>
                      <a:pt x="26120" y="61472"/>
                      <a:pt x="26120" y="60387"/>
                      <a:pt x="26120" y="57327"/>
                    </a:cubicBezTo>
                    <a:lnTo>
                      <a:pt x="26120" y="304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7" name="Freeform 2446">
                <a:extLst>
                  <a:ext uri="{FF2B5EF4-FFF2-40B4-BE49-F238E27FC236}">
                    <a16:creationId xmlns:a16="http://schemas.microsoft.com/office/drawing/2014/main" id="{453EA5B9-E422-2A55-7842-0EF65A865082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12046404" y="6844678"/>
                <a:ext cx="23685" cy="59016"/>
              </a:xfrm>
              <a:custGeom>
                <a:avLst/>
                <a:gdLst>
                  <a:gd name="csX0" fmla="*/ 23999 w 23685"/>
                  <a:gd name="csY0" fmla="*/ 20810 h 59016"/>
                  <a:gd name="csX1" fmla="*/ 11043 w 23685"/>
                  <a:gd name="csY1" fmla="*/ 85 h 59016"/>
                  <a:gd name="csX2" fmla="*/ 313 w 23685"/>
                  <a:gd name="csY2" fmla="*/ 10546 h 59016"/>
                  <a:gd name="csX3" fmla="*/ 11043 w 23685"/>
                  <a:gd name="csY3" fmla="*/ 21007 h 59016"/>
                  <a:gd name="csX4" fmla="*/ 18128 w 23685"/>
                  <a:gd name="csY4" fmla="*/ 18441 h 59016"/>
                  <a:gd name="csX5" fmla="*/ 19140 w 23685"/>
                  <a:gd name="csY5" fmla="*/ 17849 h 59016"/>
                  <a:gd name="csX6" fmla="*/ 19545 w 23685"/>
                  <a:gd name="csY6" fmla="*/ 20810 h 59016"/>
                  <a:gd name="csX7" fmla="*/ 5779 w 23685"/>
                  <a:gd name="csY7" fmla="*/ 53772 h 59016"/>
                  <a:gd name="csX8" fmla="*/ 3552 w 23685"/>
                  <a:gd name="csY8" fmla="*/ 56930 h 59016"/>
                  <a:gd name="csX9" fmla="*/ 5577 w 23685"/>
                  <a:gd name="csY9" fmla="*/ 59101 h 59016"/>
                  <a:gd name="csX10" fmla="*/ 23999 w 23685"/>
                  <a:gd name="csY10" fmla="*/ 20810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99" y="20810"/>
                    </a:moveTo>
                    <a:cubicBezTo>
                      <a:pt x="23999" y="7782"/>
                      <a:pt x="18938" y="85"/>
                      <a:pt x="11043" y="85"/>
                    </a:cubicBezTo>
                    <a:cubicBezTo>
                      <a:pt x="4362" y="85"/>
                      <a:pt x="313" y="5019"/>
                      <a:pt x="313" y="10546"/>
                    </a:cubicBezTo>
                    <a:cubicBezTo>
                      <a:pt x="313" y="15875"/>
                      <a:pt x="4362" y="21007"/>
                      <a:pt x="11043" y="21007"/>
                    </a:cubicBezTo>
                    <a:cubicBezTo>
                      <a:pt x="13472" y="21007"/>
                      <a:pt x="16104" y="20217"/>
                      <a:pt x="18128" y="18441"/>
                    </a:cubicBezTo>
                    <a:cubicBezTo>
                      <a:pt x="18735" y="18046"/>
                      <a:pt x="18938" y="17849"/>
                      <a:pt x="19140" y="17849"/>
                    </a:cubicBezTo>
                    <a:cubicBezTo>
                      <a:pt x="19343" y="17849"/>
                      <a:pt x="19545" y="18046"/>
                      <a:pt x="19545" y="20810"/>
                    </a:cubicBezTo>
                    <a:cubicBezTo>
                      <a:pt x="19545" y="35416"/>
                      <a:pt x="12460" y="47258"/>
                      <a:pt x="5779" y="53772"/>
                    </a:cubicBezTo>
                    <a:cubicBezTo>
                      <a:pt x="3552" y="55943"/>
                      <a:pt x="3552" y="56338"/>
                      <a:pt x="3552" y="56930"/>
                    </a:cubicBezTo>
                    <a:cubicBezTo>
                      <a:pt x="3552" y="58312"/>
                      <a:pt x="4564" y="59101"/>
                      <a:pt x="5577" y="59101"/>
                    </a:cubicBezTo>
                    <a:cubicBezTo>
                      <a:pt x="7803" y="59101"/>
                      <a:pt x="23999" y="43903"/>
                      <a:pt x="23999" y="20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8" name="Freeform 2447">
                <a:extLst>
                  <a:ext uri="{FF2B5EF4-FFF2-40B4-BE49-F238E27FC236}">
                    <a16:creationId xmlns:a16="http://schemas.microsoft.com/office/drawing/2014/main" id="{AD187BC2-B596-6BC9-B411-587EF1F092FA}"/>
                  </a:ext>
                </a:extLst>
              </p:cNvPr>
              <p:cNvSpPr/>
              <p:nvPr>
                <p:custDataLst>
                  <p:tags r:id="rId196"/>
                </p:custDataLst>
              </p:nvPr>
            </p:nvSpPr>
            <p:spPr>
              <a:xfrm>
                <a:off x="12124433" y="6730790"/>
                <a:ext cx="166811" cy="134810"/>
              </a:xfrm>
              <a:custGeom>
                <a:avLst/>
                <a:gdLst>
                  <a:gd name="csX0" fmla="*/ 93036 w 166811"/>
                  <a:gd name="csY0" fmla="*/ 53772 h 134810"/>
                  <a:gd name="csX1" fmla="*/ 76030 w 166811"/>
                  <a:gd name="csY1" fmla="*/ 14493 h 134810"/>
                  <a:gd name="csX2" fmla="*/ 75018 w 166811"/>
                  <a:gd name="csY2" fmla="*/ 11927 h 134810"/>
                  <a:gd name="csX3" fmla="*/ 86962 w 166811"/>
                  <a:gd name="csY3" fmla="*/ 6203 h 134810"/>
                  <a:gd name="csX4" fmla="*/ 91011 w 166811"/>
                  <a:gd name="csY4" fmla="*/ 2453 h 134810"/>
                  <a:gd name="csX5" fmla="*/ 87974 w 166811"/>
                  <a:gd name="csY5" fmla="*/ 85 h 134810"/>
                  <a:gd name="csX6" fmla="*/ 62467 w 166811"/>
                  <a:gd name="csY6" fmla="*/ 677 h 134810"/>
                  <a:gd name="csX7" fmla="*/ 39794 w 166811"/>
                  <a:gd name="csY7" fmla="*/ 85 h 134810"/>
                  <a:gd name="csX8" fmla="*/ 36150 w 166811"/>
                  <a:gd name="csY8" fmla="*/ 4032 h 134810"/>
                  <a:gd name="csX9" fmla="*/ 40806 w 166811"/>
                  <a:gd name="csY9" fmla="*/ 6203 h 134810"/>
                  <a:gd name="csX10" fmla="*/ 55989 w 166811"/>
                  <a:gd name="csY10" fmla="*/ 12520 h 134810"/>
                  <a:gd name="csX11" fmla="*/ 79877 w 166811"/>
                  <a:gd name="csY11" fmla="*/ 67589 h 134810"/>
                  <a:gd name="csX12" fmla="*/ 37162 w 166811"/>
                  <a:gd name="csY12" fmla="*/ 112394 h 134810"/>
                  <a:gd name="csX13" fmla="*/ 34530 w 166811"/>
                  <a:gd name="csY13" fmla="*/ 114565 h 134810"/>
                  <a:gd name="csX14" fmla="*/ 4771 w 166811"/>
                  <a:gd name="csY14" fmla="*/ 128776 h 134810"/>
                  <a:gd name="csX15" fmla="*/ 318 w 166811"/>
                  <a:gd name="csY15" fmla="*/ 132724 h 134810"/>
                  <a:gd name="csX16" fmla="*/ 2949 w 166811"/>
                  <a:gd name="csY16" fmla="*/ 134895 h 134810"/>
                  <a:gd name="csX17" fmla="*/ 21979 w 166811"/>
                  <a:gd name="csY17" fmla="*/ 134303 h 134810"/>
                  <a:gd name="csX18" fmla="*/ 44652 w 166811"/>
                  <a:gd name="csY18" fmla="*/ 134895 h 134810"/>
                  <a:gd name="csX19" fmla="*/ 48296 w 166811"/>
                  <a:gd name="csY19" fmla="*/ 130948 h 134810"/>
                  <a:gd name="csX20" fmla="*/ 45867 w 166811"/>
                  <a:gd name="csY20" fmla="*/ 128776 h 134810"/>
                  <a:gd name="csX21" fmla="*/ 37769 w 166811"/>
                  <a:gd name="csY21" fmla="*/ 122658 h 134810"/>
                  <a:gd name="csX22" fmla="*/ 43235 w 166811"/>
                  <a:gd name="csY22" fmla="*/ 113775 h 134810"/>
                  <a:gd name="csX23" fmla="*/ 63884 w 166811"/>
                  <a:gd name="csY23" fmla="*/ 92458 h 134810"/>
                  <a:gd name="csX24" fmla="*/ 82104 w 166811"/>
                  <a:gd name="csY24" fmla="*/ 73115 h 134810"/>
                  <a:gd name="csX25" fmla="*/ 102550 w 166811"/>
                  <a:gd name="csY25" fmla="*/ 120289 h 134810"/>
                  <a:gd name="csX26" fmla="*/ 103562 w 166811"/>
                  <a:gd name="csY26" fmla="*/ 123052 h 134810"/>
                  <a:gd name="csX27" fmla="*/ 91821 w 166811"/>
                  <a:gd name="csY27" fmla="*/ 128776 h 134810"/>
                  <a:gd name="csX28" fmla="*/ 87772 w 166811"/>
                  <a:gd name="csY28" fmla="*/ 132527 h 134810"/>
                  <a:gd name="csX29" fmla="*/ 90809 w 166811"/>
                  <a:gd name="csY29" fmla="*/ 134895 h 134810"/>
                  <a:gd name="csX30" fmla="*/ 116316 w 166811"/>
                  <a:gd name="csY30" fmla="*/ 134303 h 134810"/>
                  <a:gd name="csX31" fmla="*/ 138787 w 166811"/>
                  <a:gd name="csY31" fmla="*/ 134895 h 134810"/>
                  <a:gd name="csX32" fmla="*/ 142634 w 166811"/>
                  <a:gd name="csY32" fmla="*/ 131145 h 134810"/>
                  <a:gd name="csX33" fmla="*/ 138990 w 166811"/>
                  <a:gd name="csY33" fmla="*/ 128776 h 134810"/>
                  <a:gd name="csX34" fmla="*/ 121580 w 166811"/>
                  <a:gd name="csY34" fmla="*/ 120092 h 134810"/>
                  <a:gd name="csX35" fmla="*/ 95465 w 166811"/>
                  <a:gd name="csY35" fmla="*/ 59101 h 134810"/>
                  <a:gd name="csX36" fmla="*/ 136965 w 166811"/>
                  <a:gd name="csY36" fmla="*/ 16270 h 134810"/>
                  <a:gd name="csX37" fmla="*/ 162675 w 166811"/>
                  <a:gd name="csY37" fmla="*/ 6203 h 134810"/>
                  <a:gd name="csX38" fmla="*/ 167129 w 166811"/>
                  <a:gd name="csY38" fmla="*/ 2256 h 134810"/>
                  <a:gd name="csX39" fmla="*/ 164497 w 166811"/>
                  <a:gd name="csY39" fmla="*/ 85 h 134810"/>
                  <a:gd name="csX40" fmla="*/ 145468 w 166811"/>
                  <a:gd name="csY40" fmla="*/ 677 h 134810"/>
                  <a:gd name="csX41" fmla="*/ 122997 w 166811"/>
                  <a:gd name="csY41" fmla="*/ 85 h 134810"/>
                  <a:gd name="csX42" fmla="*/ 119150 w 166811"/>
                  <a:gd name="csY42" fmla="*/ 4032 h 134810"/>
                  <a:gd name="csX43" fmla="*/ 121580 w 166811"/>
                  <a:gd name="csY43" fmla="*/ 6203 h 134810"/>
                  <a:gd name="csX44" fmla="*/ 129677 w 166811"/>
                  <a:gd name="csY44" fmla="*/ 12322 h 134810"/>
                  <a:gd name="csX45" fmla="*/ 125831 w 166811"/>
                  <a:gd name="csY45" fmla="*/ 19428 h 134810"/>
                  <a:gd name="csX46" fmla="*/ 93036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36" y="53772"/>
                    </a:moveTo>
                    <a:lnTo>
                      <a:pt x="76030" y="14493"/>
                    </a:lnTo>
                    <a:cubicBezTo>
                      <a:pt x="75423" y="12914"/>
                      <a:pt x="75018" y="12125"/>
                      <a:pt x="75018" y="11927"/>
                    </a:cubicBezTo>
                    <a:cubicBezTo>
                      <a:pt x="75018" y="10743"/>
                      <a:pt x="78460" y="6993"/>
                      <a:pt x="86962" y="6203"/>
                    </a:cubicBezTo>
                    <a:cubicBezTo>
                      <a:pt x="88987" y="6006"/>
                      <a:pt x="91011" y="5809"/>
                      <a:pt x="91011" y="2453"/>
                    </a:cubicBezTo>
                    <a:cubicBezTo>
                      <a:pt x="91011" y="85"/>
                      <a:pt x="88582" y="85"/>
                      <a:pt x="87974" y="85"/>
                    </a:cubicBezTo>
                    <a:cubicBezTo>
                      <a:pt x="79674" y="85"/>
                      <a:pt x="70969" y="677"/>
                      <a:pt x="62467" y="677"/>
                    </a:cubicBezTo>
                    <a:cubicBezTo>
                      <a:pt x="57406" y="677"/>
                      <a:pt x="44855" y="85"/>
                      <a:pt x="39794" y="85"/>
                    </a:cubicBezTo>
                    <a:cubicBezTo>
                      <a:pt x="38579" y="85"/>
                      <a:pt x="36150" y="85"/>
                      <a:pt x="36150" y="4032"/>
                    </a:cubicBezTo>
                    <a:cubicBezTo>
                      <a:pt x="36150" y="6203"/>
                      <a:pt x="38174" y="6203"/>
                      <a:pt x="40806" y="6203"/>
                    </a:cubicBezTo>
                    <a:cubicBezTo>
                      <a:pt x="52952" y="6203"/>
                      <a:pt x="54167" y="8177"/>
                      <a:pt x="55989" y="12520"/>
                    </a:cubicBezTo>
                    <a:lnTo>
                      <a:pt x="79877" y="67589"/>
                    </a:lnTo>
                    <a:lnTo>
                      <a:pt x="37162" y="112394"/>
                    </a:lnTo>
                    <a:lnTo>
                      <a:pt x="34530" y="114565"/>
                    </a:lnTo>
                    <a:cubicBezTo>
                      <a:pt x="24611" y="125026"/>
                      <a:pt x="15096" y="128184"/>
                      <a:pt x="4771" y="128776"/>
                    </a:cubicBezTo>
                    <a:cubicBezTo>
                      <a:pt x="2140" y="128974"/>
                      <a:pt x="318" y="128974"/>
                      <a:pt x="318" y="132724"/>
                    </a:cubicBezTo>
                    <a:cubicBezTo>
                      <a:pt x="318" y="132921"/>
                      <a:pt x="318" y="134895"/>
                      <a:pt x="2949" y="134895"/>
                    </a:cubicBezTo>
                    <a:cubicBezTo>
                      <a:pt x="9023" y="134895"/>
                      <a:pt x="15703" y="134303"/>
                      <a:pt x="21979" y="134303"/>
                    </a:cubicBezTo>
                    <a:cubicBezTo>
                      <a:pt x="29469" y="134303"/>
                      <a:pt x="37364" y="134895"/>
                      <a:pt x="44652" y="134895"/>
                    </a:cubicBezTo>
                    <a:cubicBezTo>
                      <a:pt x="45867" y="134895"/>
                      <a:pt x="48296" y="134895"/>
                      <a:pt x="48296" y="130948"/>
                    </a:cubicBezTo>
                    <a:cubicBezTo>
                      <a:pt x="48296" y="128974"/>
                      <a:pt x="46272" y="128776"/>
                      <a:pt x="45867" y="128776"/>
                    </a:cubicBezTo>
                    <a:cubicBezTo>
                      <a:pt x="44045" y="128579"/>
                      <a:pt x="37769" y="128184"/>
                      <a:pt x="37769" y="122658"/>
                    </a:cubicBezTo>
                    <a:cubicBezTo>
                      <a:pt x="37769" y="119499"/>
                      <a:pt x="40806" y="116341"/>
                      <a:pt x="43235" y="113775"/>
                    </a:cubicBezTo>
                    <a:lnTo>
                      <a:pt x="63884" y="92458"/>
                    </a:lnTo>
                    <a:lnTo>
                      <a:pt x="82104" y="73115"/>
                    </a:lnTo>
                    <a:lnTo>
                      <a:pt x="102550" y="120289"/>
                    </a:lnTo>
                    <a:cubicBezTo>
                      <a:pt x="103360" y="122460"/>
                      <a:pt x="103562" y="122658"/>
                      <a:pt x="103562" y="123052"/>
                    </a:cubicBezTo>
                    <a:cubicBezTo>
                      <a:pt x="103562" y="124631"/>
                      <a:pt x="99716" y="127987"/>
                      <a:pt x="91821" y="128776"/>
                    </a:cubicBezTo>
                    <a:cubicBezTo>
                      <a:pt x="89594" y="128974"/>
                      <a:pt x="87772" y="129171"/>
                      <a:pt x="87772" y="132527"/>
                    </a:cubicBezTo>
                    <a:cubicBezTo>
                      <a:pt x="87772" y="134895"/>
                      <a:pt x="89999" y="134895"/>
                      <a:pt x="90809" y="134895"/>
                    </a:cubicBezTo>
                    <a:cubicBezTo>
                      <a:pt x="96477" y="134895"/>
                      <a:pt x="110648" y="134303"/>
                      <a:pt x="116316" y="134303"/>
                    </a:cubicBezTo>
                    <a:cubicBezTo>
                      <a:pt x="121377" y="134303"/>
                      <a:pt x="133726" y="134895"/>
                      <a:pt x="138787" y="134895"/>
                    </a:cubicBezTo>
                    <a:cubicBezTo>
                      <a:pt x="140204" y="134895"/>
                      <a:pt x="142634" y="134895"/>
                      <a:pt x="142634" y="131145"/>
                    </a:cubicBezTo>
                    <a:cubicBezTo>
                      <a:pt x="142634" y="128776"/>
                      <a:pt x="140609" y="128776"/>
                      <a:pt x="138990" y="128776"/>
                    </a:cubicBezTo>
                    <a:cubicBezTo>
                      <a:pt x="125426" y="128579"/>
                      <a:pt x="125021" y="127987"/>
                      <a:pt x="121580" y="120092"/>
                    </a:cubicBezTo>
                    <a:cubicBezTo>
                      <a:pt x="113684" y="101735"/>
                      <a:pt x="100121" y="70944"/>
                      <a:pt x="95465" y="59101"/>
                    </a:cubicBezTo>
                    <a:cubicBezTo>
                      <a:pt x="109231" y="45285"/>
                      <a:pt x="130487" y="21796"/>
                      <a:pt x="136965" y="16270"/>
                    </a:cubicBezTo>
                    <a:cubicBezTo>
                      <a:pt x="142836" y="11533"/>
                      <a:pt x="150529" y="6796"/>
                      <a:pt x="162675" y="6203"/>
                    </a:cubicBezTo>
                    <a:cubicBezTo>
                      <a:pt x="165307" y="6006"/>
                      <a:pt x="167129" y="6006"/>
                      <a:pt x="167129" y="2256"/>
                    </a:cubicBezTo>
                    <a:cubicBezTo>
                      <a:pt x="167129" y="2058"/>
                      <a:pt x="167129" y="85"/>
                      <a:pt x="164497" y="85"/>
                    </a:cubicBezTo>
                    <a:cubicBezTo>
                      <a:pt x="158424" y="85"/>
                      <a:pt x="151743" y="677"/>
                      <a:pt x="145468" y="677"/>
                    </a:cubicBezTo>
                    <a:cubicBezTo>
                      <a:pt x="137977" y="677"/>
                      <a:pt x="130285" y="85"/>
                      <a:pt x="122997" y="85"/>
                    </a:cubicBezTo>
                    <a:cubicBezTo>
                      <a:pt x="121782" y="85"/>
                      <a:pt x="119150" y="85"/>
                      <a:pt x="119150" y="4032"/>
                    </a:cubicBezTo>
                    <a:cubicBezTo>
                      <a:pt x="119150" y="5414"/>
                      <a:pt x="120163" y="6006"/>
                      <a:pt x="121580" y="6203"/>
                    </a:cubicBezTo>
                    <a:cubicBezTo>
                      <a:pt x="123402" y="6401"/>
                      <a:pt x="129677" y="6796"/>
                      <a:pt x="129677" y="12322"/>
                    </a:cubicBezTo>
                    <a:cubicBezTo>
                      <a:pt x="129677" y="15086"/>
                      <a:pt x="127450" y="17651"/>
                      <a:pt x="125831" y="19428"/>
                    </a:cubicBezTo>
                    <a:lnTo>
                      <a:pt x="93036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9" name="Freeform 2448">
                <a:extLst>
                  <a:ext uri="{FF2B5EF4-FFF2-40B4-BE49-F238E27FC236}">
                    <a16:creationId xmlns:a16="http://schemas.microsoft.com/office/drawing/2014/main" id="{E92AE0CC-ADB8-07D9-A88A-D5B3F8E3242A}"/>
                  </a:ext>
                </a:extLst>
              </p:cNvPr>
              <p:cNvSpPr/>
              <p:nvPr>
                <p:custDataLst>
                  <p:tags r:id="rId197"/>
                </p:custDataLst>
              </p:nvPr>
            </p:nvSpPr>
            <p:spPr>
              <a:xfrm>
                <a:off x="12297312" y="6798076"/>
                <a:ext cx="89984" cy="99893"/>
              </a:xfrm>
              <a:custGeom>
                <a:avLst/>
                <a:gdLst>
                  <a:gd name="csX0" fmla="*/ 90311 w 89984"/>
                  <a:gd name="csY0" fmla="*/ 1882 h 99893"/>
                  <a:gd name="csX1" fmla="*/ 88469 w 89984"/>
                  <a:gd name="csY1" fmla="*/ 86 h 99893"/>
                  <a:gd name="csX2" fmla="*/ 85634 w 89984"/>
                  <a:gd name="csY2" fmla="*/ 2020 h 99893"/>
                  <a:gd name="csX3" fmla="*/ 78691 w 89984"/>
                  <a:gd name="csY3" fmla="*/ 9896 h 99893"/>
                  <a:gd name="csX4" fmla="*/ 55734 w 89984"/>
                  <a:gd name="csY4" fmla="*/ 86 h 99893"/>
                  <a:gd name="csX5" fmla="*/ 18039 w 89984"/>
                  <a:gd name="csY5" fmla="*/ 31726 h 99893"/>
                  <a:gd name="csX6" fmla="*/ 22716 w 89984"/>
                  <a:gd name="csY6" fmla="*/ 44437 h 99893"/>
                  <a:gd name="csX7" fmla="*/ 42413 w 89984"/>
                  <a:gd name="csY7" fmla="*/ 53418 h 99893"/>
                  <a:gd name="csX8" fmla="*/ 54459 w 89984"/>
                  <a:gd name="csY8" fmla="*/ 56182 h 99893"/>
                  <a:gd name="csX9" fmla="*/ 67637 w 89984"/>
                  <a:gd name="csY9" fmla="*/ 70689 h 99893"/>
                  <a:gd name="csX10" fmla="*/ 39437 w 89984"/>
                  <a:gd name="csY10" fmla="*/ 95006 h 99893"/>
                  <a:gd name="csX11" fmla="*/ 11946 w 89984"/>
                  <a:gd name="csY11" fmla="*/ 75387 h 99893"/>
                  <a:gd name="csX12" fmla="*/ 12796 w 89984"/>
                  <a:gd name="csY12" fmla="*/ 68478 h 99893"/>
                  <a:gd name="csX13" fmla="*/ 12938 w 89984"/>
                  <a:gd name="csY13" fmla="*/ 67649 h 99893"/>
                  <a:gd name="csX14" fmla="*/ 10671 w 89984"/>
                  <a:gd name="csY14" fmla="*/ 65853 h 99893"/>
                  <a:gd name="csX15" fmla="*/ 7978 w 89984"/>
                  <a:gd name="csY15" fmla="*/ 68616 h 99893"/>
                  <a:gd name="csX16" fmla="*/ 751 w 89984"/>
                  <a:gd name="csY16" fmla="*/ 96250 h 99893"/>
                  <a:gd name="csX17" fmla="*/ 326 w 89984"/>
                  <a:gd name="csY17" fmla="*/ 98322 h 99893"/>
                  <a:gd name="csX18" fmla="*/ 2310 w 89984"/>
                  <a:gd name="csY18" fmla="*/ 99980 h 99893"/>
                  <a:gd name="csX19" fmla="*/ 5144 w 89984"/>
                  <a:gd name="csY19" fmla="*/ 98046 h 99893"/>
                  <a:gd name="csX20" fmla="*/ 11946 w 89984"/>
                  <a:gd name="csY20" fmla="*/ 90309 h 99893"/>
                  <a:gd name="csX21" fmla="*/ 39012 w 89984"/>
                  <a:gd name="csY21" fmla="*/ 99980 h 99893"/>
                  <a:gd name="csX22" fmla="*/ 77699 w 89984"/>
                  <a:gd name="csY22" fmla="*/ 65715 h 99893"/>
                  <a:gd name="csX23" fmla="*/ 72030 w 89984"/>
                  <a:gd name="csY23" fmla="*/ 50931 h 99893"/>
                  <a:gd name="csX24" fmla="*/ 46665 w 89984"/>
                  <a:gd name="csY24" fmla="*/ 41260 h 99893"/>
                  <a:gd name="csX25" fmla="*/ 37737 w 89984"/>
                  <a:gd name="csY25" fmla="*/ 39049 h 99893"/>
                  <a:gd name="csX26" fmla="*/ 28242 w 89984"/>
                  <a:gd name="csY26" fmla="*/ 26476 h 99893"/>
                  <a:gd name="csX27" fmla="*/ 55592 w 89984"/>
                  <a:gd name="csY27" fmla="*/ 4507 h 99893"/>
                  <a:gd name="csX28" fmla="*/ 78266 w 89984"/>
                  <a:gd name="csY28" fmla="*/ 26061 h 99893"/>
                  <a:gd name="csX29" fmla="*/ 77699 w 89984"/>
                  <a:gd name="csY29" fmla="*/ 32279 h 99893"/>
                  <a:gd name="csX30" fmla="*/ 80108 w 89984"/>
                  <a:gd name="csY30" fmla="*/ 34213 h 99893"/>
                  <a:gd name="csX31" fmla="*/ 82942 w 89984"/>
                  <a:gd name="csY31" fmla="*/ 31174 h 99893"/>
                  <a:gd name="csX32" fmla="*/ 90311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311" y="1882"/>
                    </a:moveTo>
                    <a:cubicBezTo>
                      <a:pt x="90311" y="1192"/>
                      <a:pt x="89886" y="86"/>
                      <a:pt x="88469" y="86"/>
                    </a:cubicBezTo>
                    <a:cubicBezTo>
                      <a:pt x="87618" y="86"/>
                      <a:pt x="87477" y="224"/>
                      <a:pt x="85634" y="2020"/>
                    </a:cubicBezTo>
                    <a:lnTo>
                      <a:pt x="78691" y="9896"/>
                    </a:lnTo>
                    <a:cubicBezTo>
                      <a:pt x="73306" y="2573"/>
                      <a:pt x="64378" y="86"/>
                      <a:pt x="55734" y="86"/>
                    </a:cubicBezTo>
                    <a:cubicBezTo>
                      <a:pt x="35753" y="86"/>
                      <a:pt x="18039" y="15837"/>
                      <a:pt x="18039" y="31726"/>
                    </a:cubicBezTo>
                    <a:cubicBezTo>
                      <a:pt x="18039" y="33799"/>
                      <a:pt x="18465" y="39325"/>
                      <a:pt x="22716" y="44437"/>
                    </a:cubicBezTo>
                    <a:cubicBezTo>
                      <a:pt x="27534" y="49964"/>
                      <a:pt x="32777" y="51208"/>
                      <a:pt x="42413" y="53418"/>
                    </a:cubicBezTo>
                    <a:cubicBezTo>
                      <a:pt x="45247" y="54109"/>
                      <a:pt x="52333" y="55629"/>
                      <a:pt x="54459" y="56182"/>
                    </a:cubicBezTo>
                    <a:cubicBezTo>
                      <a:pt x="58993" y="57287"/>
                      <a:pt x="67637" y="60327"/>
                      <a:pt x="67637" y="70689"/>
                    </a:cubicBezTo>
                    <a:cubicBezTo>
                      <a:pt x="67637" y="81880"/>
                      <a:pt x="55592" y="95006"/>
                      <a:pt x="39437" y="95006"/>
                    </a:cubicBezTo>
                    <a:cubicBezTo>
                      <a:pt x="26967" y="95006"/>
                      <a:pt x="11946" y="90723"/>
                      <a:pt x="11946" y="75387"/>
                    </a:cubicBezTo>
                    <a:cubicBezTo>
                      <a:pt x="11946" y="74005"/>
                      <a:pt x="12229" y="70965"/>
                      <a:pt x="12796" y="68478"/>
                    </a:cubicBezTo>
                    <a:cubicBezTo>
                      <a:pt x="12938" y="67926"/>
                      <a:pt x="12938" y="67787"/>
                      <a:pt x="12938" y="67649"/>
                    </a:cubicBezTo>
                    <a:cubicBezTo>
                      <a:pt x="12938" y="65853"/>
                      <a:pt x="11237" y="65853"/>
                      <a:pt x="10671" y="65853"/>
                    </a:cubicBezTo>
                    <a:cubicBezTo>
                      <a:pt x="8687" y="65853"/>
                      <a:pt x="8545" y="66129"/>
                      <a:pt x="7978" y="68616"/>
                    </a:cubicBezTo>
                    <a:lnTo>
                      <a:pt x="751" y="96250"/>
                    </a:lnTo>
                    <a:cubicBezTo>
                      <a:pt x="609" y="96802"/>
                      <a:pt x="326" y="97631"/>
                      <a:pt x="326" y="98322"/>
                    </a:cubicBezTo>
                    <a:cubicBezTo>
                      <a:pt x="326" y="99151"/>
                      <a:pt x="893" y="99980"/>
                      <a:pt x="2310" y="99980"/>
                    </a:cubicBezTo>
                    <a:cubicBezTo>
                      <a:pt x="3160" y="99980"/>
                      <a:pt x="3302" y="99842"/>
                      <a:pt x="5144" y="98046"/>
                    </a:cubicBezTo>
                    <a:cubicBezTo>
                      <a:pt x="6703" y="96388"/>
                      <a:pt x="10387" y="91966"/>
                      <a:pt x="11946" y="90309"/>
                    </a:cubicBezTo>
                    <a:cubicBezTo>
                      <a:pt x="19457" y="98322"/>
                      <a:pt x="30510" y="99980"/>
                      <a:pt x="39012" y="99980"/>
                    </a:cubicBezTo>
                    <a:cubicBezTo>
                      <a:pt x="60410" y="99980"/>
                      <a:pt x="77699" y="82019"/>
                      <a:pt x="77699" y="65715"/>
                    </a:cubicBezTo>
                    <a:cubicBezTo>
                      <a:pt x="77699" y="59636"/>
                      <a:pt x="75148" y="54109"/>
                      <a:pt x="72030" y="50931"/>
                    </a:cubicBezTo>
                    <a:cubicBezTo>
                      <a:pt x="67071" y="45957"/>
                      <a:pt x="64945" y="45405"/>
                      <a:pt x="46665" y="41260"/>
                    </a:cubicBezTo>
                    <a:cubicBezTo>
                      <a:pt x="43689" y="40569"/>
                      <a:pt x="39012" y="39463"/>
                      <a:pt x="37737" y="39049"/>
                    </a:cubicBezTo>
                    <a:cubicBezTo>
                      <a:pt x="34194" y="37805"/>
                      <a:pt x="28242" y="34351"/>
                      <a:pt x="28242" y="26476"/>
                    </a:cubicBezTo>
                    <a:cubicBezTo>
                      <a:pt x="28242" y="15561"/>
                      <a:pt x="40855" y="4507"/>
                      <a:pt x="55592" y="4507"/>
                    </a:cubicBezTo>
                    <a:cubicBezTo>
                      <a:pt x="70897" y="4507"/>
                      <a:pt x="78266" y="12936"/>
                      <a:pt x="78266" y="26061"/>
                    </a:cubicBezTo>
                    <a:cubicBezTo>
                      <a:pt x="78266" y="27858"/>
                      <a:pt x="77699" y="31035"/>
                      <a:pt x="77699" y="32279"/>
                    </a:cubicBezTo>
                    <a:cubicBezTo>
                      <a:pt x="77699" y="34213"/>
                      <a:pt x="79399" y="34213"/>
                      <a:pt x="80108" y="34213"/>
                    </a:cubicBezTo>
                    <a:cubicBezTo>
                      <a:pt x="82233" y="34213"/>
                      <a:pt x="82375" y="33522"/>
                      <a:pt x="82942" y="31174"/>
                    </a:cubicBezTo>
                    <a:lnTo>
                      <a:pt x="90311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0" name="Freeform 2449">
                <a:extLst>
                  <a:ext uri="{FF2B5EF4-FFF2-40B4-BE49-F238E27FC236}">
                    <a16:creationId xmlns:a16="http://schemas.microsoft.com/office/drawing/2014/main" id="{A86676FB-BA0B-5A35-3B67-5BD055DC3CC4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12395302" y="6849217"/>
                <a:ext cx="50407" cy="65727"/>
              </a:xfrm>
              <a:custGeom>
                <a:avLst/>
                <a:gdLst>
                  <a:gd name="csX0" fmla="*/ 50739 w 50407"/>
                  <a:gd name="csY0" fmla="*/ 46767 h 65727"/>
                  <a:gd name="csX1" fmla="*/ 46487 w 50407"/>
                  <a:gd name="csY1" fmla="*/ 46767 h 65727"/>
                  <a:gd name="csX2" fmla="*/ 43552 w 50407"/>
                  <a:gd name="csY2" fmla="*/ 55748 h 65727"/>
                  <a:gd name="csX3" fmla="*/ 32721 w 50407"/>
                  <a:gd name="csY3" fmla="*/ 56340 h 65727"/>
                  <a:gd name="csX4" fmla="*/ 12882 w 50407"/>
                  <a:gd name="csY4" fmla="*/ 56340 h 65727"/>
                  <a:gd name="csX5" fmla="*/ 33126 w 50407"/>
                  <a:gd name="csY5" fmla="*/ 42030 h 65727"/>
                  <a:gd name="csX6" fmla="*/ 50739 w 50407"/>
                  <a:gd name="csY6" fmla="*/ 19726 h 65727"/>
                  <a:gd name="csX7" fmla="*/ 24016 w 50407"/>
                  <a:gd name="csY7" fmla="*/ 87 h 65727"/>
                  <a:gd name="csX8" fmla="*/ 331 w 50407"/>
                  <a:gd name="csY8" fmla="*/ 17457 h 65727"/>
                  <a:gd name="csX9" fmla="*/ 6202 w 50407"/>
                  <a:gd name="csY9" fmla="*/ 23477 h 65727"/>
                  <a:gd name="csX10" fmla="*/ 12174 w 50407"/>
                  <a:gd name="csY10" fmla="*/ 17654 h 65727"/>
                  <a:gd name="csX11" fmla="*/ 6404 w 50407"/>
                  <a:gd name="csY11" fmla="*/ 11831 h 65727"/>
                  <a:gd name="csX12" fmla="*/ 21891 w 50407"/>
                  <a:gd name="csY12" fmla="*/ 4430 h 65727"/>
                  <a:gd name="csX13" fmla="*/ 39908 w 50407"/>
                  <a:gd name="csY13" fmla="*/ 19825 h 65727"/>
                  <a:gd name="csX14" fmla="*/ 26243 w 50407"/>
                  <a:gd name="csY14" fmla="*/ 40846 h 65727"/>
                  <a:gd name="csX15" fmla="*/ 1545 w 50407"/>
                  <a:gd name="csY15" fmla="*/ 61275 h 65727"/>
                  <a:gd name="csX16" fmla="*/ 331 w 50407"/>
                  <a:gd name="csY16" fmla="*/ 62854 h 65727"/>
                  <a:gd name="csX17" fmla="*/ 331 w 50407"/>
                  <a:gd name="csY17" fmla="*/ 65815 h 65727"/>
                  <a:gd name="csX18" fmla="*/ 47398 w 50407"/>
                  <a:gd name="csY18" fmla="*/ 65815 h 65727"/>
                  <a:gd name="csX19" fmla="*/ 50739 w 50407"/>
                  <a:gd name="csY19" fmla="*/ 4676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739" y="46767"/>
                    </a:moveTo>
                    <a:lnTo>
                      <a:pt x="46487" y="46767"/>
                    </a:lnTo>
                    <a:cubicBezTo>
                      <a:pt x="46184" y="48643"/>
                      <a:pt x="45171" y="54761"/>
                      <a:pt x="43552" y="55748"/>
                    </a:cubicBezTo>
                    <a:cubicBezTo>
                      <a:pt x="42742" y="56340"/>
                      <a:pt x="34240" y="56340"/>
                      <a:pt x="32721" y="56340"/>
                    </a:cubicBezTo>
                    <a:lnTo>
                      <a:pt x="12882" y="56340"/>
                    </a:lnTo>
                    <a:cubicBezTo>
                      <a:pt x="19563" y="51505"/>
                      <a:pt x="27053" y="45978"/>
                      <a:pt x="33126" y="42030"/>
                    </a:cubicBezTo>
                    <a:cubicBezTo>
                      <a:pt x="42236" y="35912"/>
                      <a:pt x="50739" y="30188"/>
                      <a:pt x="50739" y="19726"/>
                    </a:cubicBezTo>
                    <a:cubicBezTo>
                      <a:pt x="50739" y="7094"/>
                      <a:pt x="38491" y="87"/>
                      <a:pt x="24016" y="87"/>
                    </a:cubicBezTo>
                    <a:cubicBezTo>
                      <a:pt x="10352" y="87"/>
                      <a:pt x="331" y="7785"/>
                      <a:pt x="331" y="17457"/>
                    </a:cubicBezTo>
                    <a:cubicBezTo>
                      <a:pt x="331" y="22588"/>
                      <a:pt x="4784" y="23477"/>
                      <a:pt x="6202" y="23477"/>
                    </a:cubicBezTo>
                    <a:cubicBezTo>
                      <a:pt x="8934" y="23477"/>
                      <a:pt x="12174" y="21700"/>
                      <a:pt x="12174" y="17654"/>
                    </a:cubicBezTo>
                    <a:cubicBezTo>
                      <a:pt x="12174" y="14101"/>
                      <a:pt x="9542" y="12127"/>
                      <a:pt x="6404" y="11831"/>
                    </a:cubicBezTo>
                    <a:cubicBezTo>
                      <a:pt x="9238" y="7390"/>
                      <a:pt x="15109" y="4430"/>
                      <a:pt x="21891" y="4430"/>
                    </a:cubicBezTo>
                    <a:cubicBezTo>
                      <a:pt x="31709" y="4430"/>
                      <a:pt x="39908" y="10154"/>
                      <a:pt x="39908" y="19825"/>
                    </a:cubicBezTo>
                    <a:cubicBezTo>
                      <a:pt x="39908" y="28115"/>
                      <a:pt x="34037" y="34431"/>
                      <a:pt x="26243" y="40846"/>
                    </a:cubicBezTo>
                    <a:lnTo>
                      <a:pt x="1545" y="61275"/>
                    </a:lnTo>
                    <a:cubicBezTo>
                      <a:pt x="533" y="62163"/>
                      <a:pt x="432" y="62163"/>
                      <a:pt x="331" y="62854"/>
                    </a:cubicBezTo>
                    <a:lnTo>
                      <a:pt x="331" y="65815"/>
                    </a:lnTo>
                    <a:lnTo>
                      <a:pt x="47398" y="65815"/>
                    </a:lnTo>
                    <a:lnTo>
                      <a:pt x="50739" y="4676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1" name="Freeform 2450">
                <a:extLst>
                  <a:ext uri="{FF2B5EF4-FFF2-40B4-BE49-F238E27FC236}">
                    <a16:creationId xmlns:a16="http://schemas.microsoft.com/office/drawing/2014/main" id="{54DC354D-47E6-35E6-01A0-08C63FF85372}"/>
                  </a:ext>
                </a:extLst>
              </p:cNvPr>
              <p:cNvSpPr/>
              <p:nvPr>
                <p:custDataLst>
                  <p:tags r:id="rId199"/>
                </p:custDataLst>
              </p:nvPr>
            </p:nvSpPr>
            <p:spPr>
              <a:xfrm>
                <a:off x="12492633" y="6780529"/>
                <a:ext cx="22066" cy="123165"/>
              </a:xfrm>
              <a:custGeom>
                <a:avLst/>
                <a:gdLst>
                  <a:gd name="csX0" fmla="*/ 21794 w 22066"/>
                  <a:gd name="csY0" fmla="*/ 10546 h 123165"/>
                  <a:gd name="csX1" fmla="*/ 11065 w 22066"/>
                  <a:gd name="csY1" fmla="*/ 85 h 123165"/>
                  <a:gd name="csX2" fmla="*/ 335 w 22066"/>
                  <a:gd name="csY2" fmla="*/ 10546 h 123165"/>
                  <a:gd name="csX3" fmla="*/ 11065 w 22066"/>
                  <a:gd name="csY3" fmla="*/ 21007 h 123165"/>
                  <a:gd name="csX4" fmla="*/ 21794 w 22066"/>
                  <a:gd name="csY4" fmla="*/ 10546 h 123165"/>
                  <a:gd name="csX5" fmla="*/ 17947 w 22066"/>
                  <a:gd name="csY5" fmla="*/ 82984 h 123165"/>
                  <a:gd name="csX6" fmla="*/ 4991 w 22066"/>
                  <a:gd name="csY6" fmla="*/ 118513 h 123165"/>
                  <a:gd name="csX7" fmla="*/ 3574 w 22066"/>
                  <a:gd name="csY7" fmla="*/ 121079 h 123165"/>
                  <a:gd name="csX8" fmla="*/ 5599 w 22066"/>
                  <a:gd name="csY8" fmla="*/ 123250 h 123165"/>
                  <a:gd name="csX9" fmla="*/ 22401 w 22066"/>
                  <a:gd name="csY9" fmla="*/ 84563 h 123165"/>
                  <a:gd name="csX10" fmla="*/ 11065 w 22066"/>
                  <a:gd name="csY10" fmla="*/ 64233 h 123165"/>
                  <a:gd name="csX11" fmla="*/ 335 w 22066"/>
                  <a:gd name="csY11" fmla="*/ 74694 h 123165"/>
                  <a:gd name="csX12" fmla="*/ 11065 w 22066"/>
                  <a:gd name="csY12" fmla="*/ 85155 h 123165"/>
                  <a:gd name="csX13" fmla="*/ 12684 w 22066"/>
                  <a:gd name="csY13" fmla="*/ 84958 h 123165"/>
                  <a:gd name="csX14" fmla="*/ 17947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94" y="10546"/>
                    </a:moveTo>
                    <a:cubicBezTo>
                      <a:pt x="21794" y="4822"/>
                      <a:pt x="16935" y="85"/>
                      <a:pt x="11065" y="85"/>
                    </a:cubicBezTo>
                    <a:cubicBezTo>
                      <a:pt x="5194" y="85"/>
                      <a:pt x="335" y="4822"/>
                      <a:pt x="335" y="10546"/>
                    </a:cubicBezTo>
                    <a:cubicBezTo>
                      <a:pt x="335" y="16270"/>
                      <a:pt x="5194" y="21007"/>
                      <a:pt x="11065" y="21007"/>
                    </a:cubicBezTo>
                    <a:cubicBezTo>
                      <a:pt x="16935" y="21007"/>
                      <a:pt x="21794" y="16270"/>
                      <a:pt x="21794" y="10546"/>
                    </a:cubicBezTo>
                    <a:close/>
                    <a:moveTo>
                      <a:pt x="17947" y="82984"/>
                    </a:moveTo>
                    <a:cubicBezTo>
                      <a:pt x="17947" y="88511"/>
                      <a:pt x="17947" y="103906"/>
                      <a:pt x="4991" y="118513"/>
                    </a:cubicBezTo>
                    <a:cubicBezTo>
                      <a:pt x="3574" y="120092"/>
                      <a:pt x="3574" y="120486"/>
                      <a:pt x="3574" y="121079"/>
                    </a:cubicBezTo>
                    <a:cubicBezTo>
                      <a:pt x="3574" y="122460"/>
                      <a:pt x="4586" y="123250"/>
                      <a:pt x="5599" y="123250"/>
                    </a:cubicBezTo>
                    <a:cubicBezTo>
                      <a:pt x="7825" y="123250"/>
                      <a:pt x="22401" y="107459"/>
                      <a:pt x="22401" y="84563"/>
                    </a:cubicBezTo>
                    <a:cubicBezTo>
                      <a:pt x="22401" y="78839"/>
                      <a:pt x="21996" y="64233"/>
                      <a:pt x="11065" y="64233"/>
                    </a:cubicBezTo>
                    <a:cubicBezTo>
                      <a:pt x="3979" y="64233"/>
                      <a:pt x="335" y="69562"/>
                      <a:pt x="335" y="74694"/>
                    </a:cubicBezTo>
                    <a:cubicBezTo>
                      <a:pt x="335" y="79826"/>
                      <a:pt x="3777" y="85155"/>
                      <a:pt x="11065" y="85155"/>
                    </a:cubicBezTo>
                    <a:cubicBezTo>
                      <a:pt x="12077" y="85155"/>
                      <a:pt x="12482" y="85155"/>
                      <a:pt x="12684" y="84958"/>
                    </a:cubicBezTo>
                    <a:cubicBezTo>
                      <a:pt x="14101" y="84761"/>
                      <a:pt x="16328" y="84366"/>
                      <a:pt x="17947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2" name="Freeform 2451">
                <a:extLst>
                  <a:ext uri="{FF2B5EF4-FFF2-40B4-BE49-F238E27FC236}">
                    <a16:creationId xmlns:a16="http://schemas.microsoft.com/office/drawing/2014/main" id="{5DE8BA22-15BB-772B-DEE5-E96C683197C2}"/>
                  </a:ext>
                </a:extLst>
              </p:cNvPr>
              <p:cNvSpPr/>
              <p:nvPr>
                <p:custDataLst>
                  <p:tags r:id="rId200"/>
                </p:custDataLst>
              </p:nvPr>
            </p:nvSpPr>
            <p:spPr>
              <a:xfrm>
                <a:off x="12570662" y="6730790"/>
                <a:ext cx="166811" cy="134810"/>
              </a:xfrm>
              <a:custGeom>
                <a:avLst/>
                <a:gdLst>
                  <a:gd name="csX0" fmla="*/ 93057 w 166811"/>
                  <a:gd name="csY0" fmla="*/ 53772 h 134810"/>
                  <a:gd name="csX1" fmla="*/ 76052 w 166811"/>
                  <a:gd name="csY1" fmla="*/ 14493 h 134810"/>
                  <a:gd name="csX2" fmla="*/ 75040 w 166811"/>
                  <a:gd name="csY2" fmla="*/ 11927 h 134810"/>
                  <a:gd name="csX3" fmla="*/ 86984 w 166811"/>
                  <a:gd name="csY3" fmla="*/ 6203 h 134810"/>
                  <a:gd name="csX4" fmla="*/ 91033 w 166811"/>
                  <a:gd name="csY4" fmla="*/ 2453 h 134810"/>
                  <a:gd name="csX5" fmla="*/ 87996 w 166811"/>
                  <a:gd name="csY5" fmla="*/ 85 h 134810"/>
                  <a:gd name="csX6" fmla="*/ 62489 w 166811"/>
                  <a:gd name="csY6" fmla="*/ 677 h 134810"/>
                  <a:gd name="csX7" fmla="*/ 39816 w 166811"/>
                  <a:gd name="csY7" fmla="*/ 85 h 134810"/>
                  <a:gd name="csX8" fmla="*/ 36172 w 166811"/>
                  <a:gd name="csY8" fmla="*/ 4032 h 134810"/>
                  <a:gd name="csX9" fmla="*/ 40828 w 166811"/>
                  <a:gd name="csY9" fmla="*/ 6203 h 134810"/>
                  <a:gd name="csX10" fmla="*/ 56011 w 166811"/>
                  <a:gd name="csY10" fmla="*/ 12520 h 134810"/>
                  <a:gd name="csX11" fmla="*/ 79899 w 166811"/>
                  <a:gd name="csY11" fmla="*/ 67589 h 134810"/>
                  <a:gd name="csX12" fmla="*/ 37184 w 166811"/>
                  <a:gd name="csY12" fmla="*/ 112394 h 134810"/>
                  <a:gd name="csX13" fmla="*/ 34552 w 166811"/>
                  <a:gd name="csY13" fmla="*/ 114565 h 134810"/>
                  <a:gd name="csX14" fmla="*/ 4793 w 166811"/>
                  <a:gd name="csY14" fmla="*/ 128776 h 134810"/>
                  <a:gd name="csX15" fmla="*/ 340 w 166811"/>
                  <a:gd name="csY15" fmla="*/ 132724 h 134810"/>
                  <a:gd name="csX16" fmla="*/ 2971 w 166811"/>
                  <a:gd name="csY16" fmla="*/ 134895 h 134810"/>
                  <a:gd name="csX17" fmla="*/ 22001 w 166811"/>
                  <a:gd name="csY17" fmla="*/ 134303 h 134810"/>
                  <a:gd name="csX18" fmla="*/ 44674 w 166811"/>
                  <a:gd name="csY18" fmla="*/ 134895 h 134810"/>
                  <a:gd name="csX19" fmla="*/ 48318 w 166811"/>
                  <a:gd name="csY19" fmla="*/ 130948 h 134810"/>
                  <a:gd name="csX20" fmla="*/ 45889 w 166811"/>
                  <a:gd name="csY20" fmla="*/ 128776 h 134810"/>
                  <a:gd name="csX21" fmla="*/ 37791 w 166811"/>
                  <a:gd name="csY21" fmla="*/ 122658 h 134810"/>
                  <a:gd name="csX22" fmla="*/ 43257 w 166811"/>
                  <a:gd name="csY22" fmla="*/ 113775 h 134810"/>
                  <a:gd name="csX23" fmla="*/ 63906 w 166811"/>
                  <a:gd name="csY23" fmla="*/ 92458 h 134810"/>
                  <a:gd name="csX24" fmla="*/ 82126 w 166811"/>
                  <a:gd name="csY24" fmla="*/ 73115 h 134810"/>
                  <a:gd name="csX25" fmla="*/ 102572 w 166811"/>
                  <a:gd name="csY25" fmla="*/ 120289 h 134810"/>
                  <a:gd name="csX26" fmla="*/ 103584 w 166811"/>
                  <a:gd name="csY26" fmla="*/ 123052 h 134810"/>
                  <a:gd name="csX27" fmla="*/ 91843 w 166811"/>
                  <a:gd name="csY27" fmla="*/ 128776 h 134810"/>
                  <a:gd name="csX28" fmla="*/ 87794 w 166811"/>
                  <a:gd name="csY28" fmla="*/ 132527 h 134810"/>
                  <a:gd name="csX29" fmla="*/ 90831 w 166811"/>
                  <a:gd name="csY29" fmla="*/ 134895 h 134810"/>
                  <a:gd name="csX30" fmla="*/ 116338 w 166811"/>
                  <a:gd name="csY30" fmla="*/ 134303 h 134810"/>
                  <a:gd name="csX31" fmla="*/ 138809 w 166811"/>
                  <a:gd name="csY31" fmla="*/ 134895 h 134810"/>
                  <a:gd name="csX32" fmla="*/ 142655 w 166811"/>
                  <a:gd name="csY32" fmla="*/ 131145 h 134810"/>
                  <a:gd name="csX33" fmla="*/ 139012 w 166811"/>
                  <a:gd name="csY33" fmla="*/ 128776 h 134810"/>
                  <a:gd name="csX34" fmla="*/ 121602 w 166811"/>
                  <a:gd name="csY34" fmla="*/ 120092 h 134810"/>
                  <a:gd name="csX35" fmla="*/ 95487 w 166811"/>
                  <a:gd name="csY35" fmla="*/ 59101 h 134810"/>
                  <a:gd name="csX36" fmla="*/ 136987 w 166811"/>
                  <a:gd name="csY36" fmla="*/ 16270 h 134810"/>
                  <a:gd name="csX37" fmla="*/ 162697 w 166811"/>
                  <a:gd name="csY37" fmla="*/ 6203 h 134810"/>
                  <a:gd name="csX38" fmla="*/ 167151 w 166811"/>
                  <a:gd name="csY38" fmla="*/ 2256 h 134810"/>
                  <a:gd name="csX39" fmla="*/ 164519 w 166811"/>
                  <a:gd name="csY39" fmla="*/ 85 h 134810"/>
                  <a:gd name="csX40" fmla="*/ 145490 w 166811"/>
                  <a:gd name="csY40" fmla="*/ 677 h 134810"/>
                  <a:gd name="csX41" fmla="*/ 123019 w 166811"/>
                  <a:gd name="csY41" fmla="*/ 85 h 134810"/>
                  <a:gd name="csX42" fmla="*/ 119172 w 166811"/>
                  <a:gd name="csY42" fmla="*/ 4032 h 134810"/>
                  <a:gd name="csX43" fmla="*/ 121602 w 166811"/>
                  <a:gd name="csY43" fmla="*/ 6203 h 134810"/>
                  <a:gd name="csX44" fmla="*/ 129699 w 166811"/>
                  <a:gd name="csY44" fmla="*/ 12322 h 134810"/>
                  <a:gd name="csX45" fmla="*/ 125853 w 166811"/>
                  <a:gd name="csY45" fmla="*/ 19428 h 134810"/>
                  <a:gd name="csX46" fmla="*/ 93057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57" y="53772"/>
                    </a:moveTo>
                    <a:lnTo>
                      <a:pt x="76052" y="14493"/>
                    </a:lnTo>
                    <a:cubicBezTo>
                      <a:pt x="75445" y="12914"/>
                      <a:pt x="75040" y="12125"/>
                      <a:pt x="75040" y="11927"/>
                    </a:cubicBezTo>
                    <a:cubicBezTo>
                      <a:pt x="75040" y="10743"/>
                      <a:pt x="78482" y="6993"/>
                      <a:pt x="86984" y="6203"/>
                    </a:cubicBezTo>
                    <a:cubicBezTo>
                      <a:pt x="89009" y="6006"/>
                      <a:pt x="91033" y="5809"/>
                      <a:pt x="91033" y="2453"/>
                    </a:cubicBezTo>
                    <a:cubicBezTo>
                      <a:pt x="91033" y="85"/>
                      <a:pt x="88604" y="85"/>
                      <a:pt x="87996" y="85"/>
                    </a:cubicBezTo>
                    <a:cubicBezTo>
                      <a:pt x="79696" y="85"/>
                      <a:pt x="70991" y="677"/>
                      <a:pt x="62489" y="677"/>
                    </a:cubicBezTo>
                    <a:cubicBezTo>
                      <a:pt x="57428" y="677"/>
                      <a:pt x="44877" y="85"/>
                      <a:pt x="39816" y="85"/>
                    </a:cubicBezTo>
                    <a:cubicBezTo>
                      <a:pt x="38601" y="85"/>
                      <a:pt x="36172" y="85"/>
                      <a:pt x="36172" y="4032"/>
                    </a:cubicBezTo>
                    <a:cubicBezTo>
                      <a:pt x="36172" y="6203"/>
                      <a:pt x="38196" y="6203"/>
                      <a:pt x="40828" y="6203"/>
                    </a:cubicBezTo>
                    <a:cubicBezTo>
                      <a:pt x="52974" y="6203"/>
                      <a:pt x="54189" y="8177"/>
                      <a:pt x="56011" y="12520"/>
                    </a:cubicBezTo>
                    <a:lnTo>
                      <a:pt x="79899" y="67589"/>
                    </a:lnTo>
                    <a:lnTo>
                      <a:pt x="37184" y="112394"/>
                    </a:lnTo>
                    <a:lnTo>
                      <a:pt x="34552" y="114565"/>
                    </a:lnTo>
                    <a:cubicBezTo>
                      <a:pt x="24632" y="125026"/>
                      <a:pt x="15118" y="128184"/>
                      <a:pt x="4793" y="128776"/>
                    </a:cubicBezTo>
                    <a:cubicBezTo>
                      <a:pt x="2162" y="128974"/>
                      <a:pt x="340" y="128974"/>
                      <a:pt x="340" y="132724"/>
                    </a:cubicBezTo>
                    <a:cubicBezTo>
                      <a:pt x="340" y="132921"/>
                      <a:pt x="340" y="134895"/>
                      <a:pt x="2971" y="134895"/>
                    </a:cubicBezTo>
                    <a:cubicBezTo>
                      <a:pt x="9045" y="134895"/>
                      <a:pt x="15725" y="134303"/>
                      <a:pt x="22001" y="134303"/>
                    </a:cubicBezTo>
                    <a:cubicBezTo>
                      <a:pt x="29491" y="134303"/>
                      <a:pt x="37386" y="134895"/>
                      <a:pt x="44674" y="134895"/>
                    </a:cubicBezTo>
                    <a:cubicBezTo>
                      <a:pt x="45889" y="134895"/>
                      <a:pt x="48318" y="134895"/>
                      <a:pt x="48318" y="130948"/>
                    </a:cubicBezTo>
                    <a:cubicBezTo>
                      <a:pt x="48318" y="128974"/>
                      <a:pt x="46294" y="128776"/>
                      <a:pt x="45889" y="128776"/>
                    </a:cubicBezTo>
                    <a:cubicBezTo>
                      <a:pt x="44067" y="128579"/>
                      <a:pt x="37791" y="128184"/>
                      <a:pt x="37791" y="122658"/>
                    </a:cubicBezTo>
                    <a:cubicBezTo>
                      <a:pt x="37791" y="119499"/>
                      <a:pt x="40828" y="116341"/>
                      <a:pt x="43257" y="113775"/>
                    </a:cubicBezTo>
                    <a:lnTo>
                      <a:pt x="63906" y="92458"/>
                    </a:lnTo>
                    <a:lnTo>
                      <a:pt x="82126" y="73115"/>
                    </a:lnTo>
                    <a:lnTo>
                      <a:pt x="102572" y="120289"/>
                    </a:lnTo>
                    <a:cubicBezTo>
                      <a:pt x="103382" y="122460"/>
                      <a:pt x="103584" y="122658"/>
                      <a:pt x="103584" y="123052"/>
                    </a:cubicBezTo>
                    <a:cubicBezTo>
                      <a:pt x="103584" y="124631"/>
                      <a:pt x="99738" y="127987"/>
                      <a:pt x="91843" y="128776"/>
                    </a:cubicBezTo>
                    <a:cubicBezTo>
                      <a:pt x="89616" y="128974"/>
                      <a:pt x="87794" y="129171"/>
                      <a:pt x="87794" y="132527"/>
                    </a:cubicBezTo>
                    <a:cubicBezTo>
                      <a:pt x="87794" y="134895"/>
                      <a:pt x="90021" y="134895"/>
                      <a:pt x="90831" y="134895"/>
                    </a:cubicBezTo>
                    <a:cubicBezTo>
                      <a:pt x="96499" y="134895"/>
                      <a:pt x="110670" y="134303"/>
                      <a:pt x="116338" y="134303"/>
                    </a:cubicBezTo>
                    <a:cubicBezTo>
                      <a:pt x="121399" y="134303"/>
                      <a:pt x="133748" y="134895"/>
                      <a:pt x="138809" y="134895"/>
                    </a:cubicBezTo>
                    <a:cubicBezTo>
                      <a:pt x="140226" y="134895"/>
                      <a:pt x="142655" y="134895"/>
                      <a:pt x="142655" y="131145"/>
                    </a:cubicBezTo>
                    <a:cubicBezTo>
                      <a:pt x="142655" y="128776"/>
                      <a:pt x="140631" y="128776"/>
                      <a:pt x="139012" y="128776"/>
                    </a:cubicBezTo>
                    <a:cubicBezTo>
                      <a:pt x="125448" y="128579"/>
                      <a:pt x="125043" y="127987"/>
                      <a:pt x="121602" y="120092"/>
                    </a:cubicBezTo>
                    <a:cubicBezTo>
                      <a:pt x="113706" y="101735"/>
                      <a:pt x="100143" y="70944"/>
                      <a:pt x="95487" y="59101"/>
                    </a:cubicBezTo>
                    <a:cubicBezTo>
                      <a:pt x="109253" y="45285"/>
                      <a:pt x="130509" y="21796"/>
                      <a:pt x="136987" y="16270"/>
                    </a:cubicBezTo>
                    <a:cubicBezTo>
                      <a:pt x="142858" y="11533"/>
                      <a:pt x="150551" y="6796"/>
                      <a:pt x="162697" y="6203"/>
                    </a:cubicBezTo>
                    <a:cubicBezTo>
                      <a:pt x="165329" y="6006"/>
                      <a:pt x="167151" y="6006"/>
                      <a:pt x="167151" y="2256"/>
                    </a:cubicBezTo>
                    <a:cubicBezTo>
                      <a:pt x="167151" y="2058"/>
                      <a:pt x="167151" y="85"/>
                      <a:pt x="164519" y="85"/>
                    </a:cubicBezTo>
                    <a:cubicBezTo>
                      <a:pt x="158446" y="85"/>
                      <a:pt x="151765" y="677"/>
                      <a:pt x="145490" y="677"/>
                    </a:cubicBezTo>
                    <a:cubicBezTo>
                      <a:pt x="137999" y="677"/>
                      <a:pt x="130307" y="85"/>
                      <a:pt x="123019" y="85"/>
                    </a:cubicBezTo>
                    <a:cubicBezTo>
                      <a:pt x="121804" y="85"/>
                      <a:pt x="119172" y="85"/>
                      <a:pt x="119172" y="4032"/>
                    </a:cubicBezTo>
                    <a:cubicBezTo>
                      <a:pt x="119172" y="5414"/>
                      <a:pt x="120185" y="6006"/>
                      <a:pt x="121602" y="6203"/>
                    </a:cubicBezTo>
                    <a:cubicBezTo>
                      <a:pt x="123424" y="6401"/>
                      <a:pt x="129699" y="6796"/>
                      <a:pt x="129699" y="12322"/>
                    </a:cubicBezTo>
                    <a:cubicBezTo>
                      <a:pt x="129699" y="15086"/>
                      <a:pt x="127472" y="17651"/>
                      <a:pt x="125853" y="19428"/>
                    </a:cubicBezTo>
                    <a:lnTo>
                      <a:pt x="93057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3" name="Freeform 2452">
                <a:extLst>
                  <a:ext uri="{FF2B5EF4-FFF2-40B4-BE49-F238E27FC236}">
                    <a16:creationId xmlns:a16="http://schemas.microsoft.com/office/drawing/2014/main" id="{E8C51848-63B2-995B-B637-481E9C6C1755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12739006" y="6801807"/>
                <a:ext cx="105856" cy="93400"/>
              </a:xfrm>
              <a:custGeom>
                <a:avLst/>
                <a:gdLst>
                  <a:gd name="csX0" fmla="*/ 63125 w 105856"/>
                  <a:gd name="csY0" fmla="*/ 9896 h 93400"/>
                  <a:gd name="csX1" fmla="*/ 67518 w 105856"/>
                  <a:gd name="csY1" fmla="*/ 5198 h 93400"/>
                  <a:gd name="csX2" fmla="*/ 76020 w 105856"/>
                  <a:gd name="csY2" fmla="*/ 5060 h 93400"/>
                  <a:gd name="csX3" fmla="*/ 91892 w 105856"/>
                  <a:gd name="csY3" fmla="*/ 6165 h 93400"/>
                  <a:gd name="csX4" fmla="*/ 98552 w 105856"/>
                  <a:gd name="csY4" fmla="*/ 17081 h 93400"/>
                  <a:gd name="csX5" fmla="*/ 97560 w 105856"/>
                  <a:gd name="csY5" fmla="*/ 28272 h 93400"/>
                  <a:gd name="csX6" fmla="*/ 97277 w 105856"/>
                  <a:gd name="csY6" fmla="*/ 29792 h 93400"/>
                  <a:gd name="csX7" fmla="*/ 99686 w 105856"/>
                  <a:gd name="csY7" fmla="*/ 31864 h 93400"/>
                  <a:gd name="csX8" fmla="*/ 102378 w 105856"/>
                  <a:gd name="csY8" fmla="*/ 28410 h 93400"/>
                  <a:gd name="csX9" fmla="*/ 106204 w 105856"/>
                  <a:gd name="csY9" fmla="*/ 2021 h 93400"/>
                  <a:gd name="csX10" fmla="*/ 101953 w 105856"/>
                  <a:gd name="csY10" fmla="*/ 86 h 93400"/>
                  <a:gd name="csX11" fmla="*/ 14802 w 105856"/>
                  <a:gd name="csY11" fmla="*/ 86 h 93400"/>
                  <a:gd name="csX12" fmla="*/ 9984 w 105856"/>
                  <a:gd name="csY12" fmla="*/ 2988 h 93400"/>
                  <a:gd name="csX13" fmla="*/ 1056 w 105856"/>
                  <a:gd name="csY13" fmla="*/ 27443 h 93400"/>
                  <a:gd name="csX14" fmla="*/ 348 w 105856"/>
                  <a:gd name="csY14" fmla="*/ 29930 h 93400"/>
                  <a:gd name="csX15" fmla="*/ 2757 w 105856"/>
                  <a:gd name="csY15" fmla="*/ 31864 h 93400"/>
                  <a:gd name="csX16" fmla="*/ 5733 w 105856"/>
                  <a:gd name="csY16" fmla="*/ 28548 h 93400"/>
                  <a:gd name="csX17" fmla="*/ 40168 w 105856"/>
                  <a:gd name="csY17" fmla="*/ 5060 h 93400"/>
                  <a:gd name="csX18" fmla="*/ 46120 w 105856"/>
                  <a:gd name="csY18" fmla="*/ 5060 h 93400"/>
                  <a:gd name="csX19" fmla="*/ 50513 w 105856"/>
                  <a:gd name="csY19" fmla="*/ 6442 h 93400"/>
                  <a:gd name="csX20" fmla="*/ 49946 w 105856"/>
                  <a:gd name="csY20" fmla="*/ 9343 h 93400"/>
                  <a:gd name="csX21" fmla="*/ 31240 w 105856"/>
                  <a:gd name="csY21" fmla="*/ 82019 h 93400"/>
                  <a:gd name="csX22" fmla="*/ 14660 w 105856"/>
                  <a:gd name="csY22" fmla="*/ 88512 h 93400"/>
                  <a:gd name="csX23" fmla="*/ 8284 w 105856"/>
                  <a:gd name="csY23" fmla="*/ 91552 h 93400"/>
                  <a:gd name="csX24" fmla="*/ 10693 w 105856"/>
                  <a:gd name="csY24" fmla="*/ 93486 h 93400"/>
                  <a:gd name="csX25" fmla="*/ 22879 w 105856"/>
                  <a:gd name="csY25" fmla="*/ 93072 h 93400"/>
                  <a:gd name="csX26" fmla="*/ 35066 w 105856"/>
                  <a:gd name="csY26" fmla="*/ 92934 h 93400"/>
                  <a:gd name="csX27" fmla="*/ 47820 w 105856"/>
                  <a:gd name="csY27" fmla="*/ 93072 h 93400"/>
                  <a:gd name="csX28" fmla="*/ 59724 w 105856"/>
                  <a:gd name="csY28" fmla="*/ 93486 h 93400"/>
                  <a:gd name="csX29" fmla="*/ 62983 w 105856"/>
                  <a:gd name="csY29" fmla="*/ 90447 h 93400"/>
                  <a:gd name="csX30" fmla="*/ 57173 w 105856"/>
                  <a:gd name="csY30" fmla="*/ 88512 h 93400"/>
                  <a:gd name="csX31" fmla="*/ 48954 w 105856"/>
                  <a:gd name="csY31" fmla="*/ 88236 h 93400"/>
                  <a:gd name="csX32" fmla="*/ 43852 w 105856"/>
                  <a:gd name="csY32" fmla="*/ 85611 h 93400"/>
                  <a:gd name="csX33" fmla="*/ 44419 w 105856"/>
                  <a:gd name="csY33" fmla="*/ 82433 h 93400"/>
                  <a:gd name="csX34" fmla="*/ 63125 w 105856"/>
                  <a:gd name="csY34" fmla="*/ 989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125" y="9896"/>
                    </a:moveTo>
                    <a:cubicBezTo>
                      <a:pt x="64117" y="5889"/>
                      <a:pt x="64400" y="5475"/>
                      <a:pt x="67518" y="5198"/>
                    </a:cubicBezTo>
                    <a:cubicBezTo>
                      <a:pt x="68226" y="5060"/>
                      <a:pt x="73186" y="5060"/>
                      <a:pt x="76020" y="5060"/>
                    </a:cubicBezTo>
                    <a:cubicBezTo>
                      <a:pt x="84664" y="5060"/>
                      <a:pt x="88349" y="5060"/>
                      <a:pt x="91892" y="6165"/>
                    </a:cubicBezTo>
                    <a:cubicBezTo>
                      <a:pt x="98268" y="8100"/>
                      <a:pt x="98552" y="12107"/>
                      <a:pt x="98552" y="17081"/>
                    </a:cubicBezTo>
                    <a:cubicBezTo>
                      <a:pt x="98552" y="19291"/>
                      <a:pt x="98552" y="21087"/>
                      <a:pt x="97560" y="28272"/>
                    </a:cubicBezTo>
                    <a:lnTo>
                      <a:pt x="97277" y="29792"/>
                    </a:lnTo>
                    <a:cubicBezTo>
                      <a:pt x="97277" y="31174"/>
                      <a:pt x="98268" y="31864"/>
                      <a:pt x="99686" y="31864"/>
                    </a:cubicBezTo>
                    <a:cubicBezTo>
                      <a:pt x="101811" y="31864"/>
                      <a:pt x="102095" y="30621"/>
                      <a:pt x="102378" y="28410"/>
                    </a:cubicBezTo>
                    <a:lnTo>
                      <a:pt x="106204" y="2021"/>
                    </a:lnTo>
                    <a:cubicBezTo>
                      <a:pt x="106204" y="86"/>
                      <a:pt x="104504" y="86"/>
                      <a:pt x="101953" y="86"/>
                    </a:cubicBezTo>
                    <a:lnTo>
                      <a:pt x="14802" y="86"/>
                    </a:lnTo>
                    <a:cubicBezTo>
                      <a:pt x="11259" y="86"/>
                      <a:pt x="10976" y="86"/>
                      <a:pt x="9984" y="2988"/>
                    </a:cubicBezTo>
                    <a:lnTo>
                      <a:pt x="1056" y="27443"/>
                    </a:lnTo>
                    <a:cubicBezTo>
                      <a:pt x="915" y="27996"/>
                      <a:pt x="348" y="29239"/>
                      <a:pt x="348" y="29930"/>
                    </a:cubicBezTo>
                    <a:cubicBezTo>
                      <a:pt x="348" y="30483"/>
                      <a:pt x="631" y="31864"/>
                      <a:pt x="2757" y="31864"/>
                    </a:cubicBezTo>
                    <a:cubicBezTo>
                      <a:pt x="4599" y="31864"/>
                      <a:pt x="4883" y="31174"/>
                      <a:pt x="5733" y="28548"/>
                    </a:cubicBezTo>
                    <a:cubicBezTo>
                      <a:pt x="13952" y="6442"/>
                      <a:pt x="18628" y="5060"/>
                      <a:pt x="40168" y="5060"/>
                    </a:cubicBezTo>
                    <a:lnTo>
                      <a:pt x="46120" y="5060"/>
                    </a:lnTo>
                    <a:cubicBezTo>
                      <a:pt x="50371" y="5060"/>
                      <a:pt x="50513" y="5198"/>
                      <a:pt x="50513" y="6442"/>
                    </a:cubicBezTo>
                    <a:cubicBezTo>
                      <a:pt x="50513" y="6580"/>
                      <a:pt x="50513" y="7271"/>
                      <a:pt x="49946" y="9343"/>
                    </a:cubicBezTo>
                    <a:lnTo>
                      <a:pt x="31240" y="82019"/>
                    </a:lnTo>
                    <a:cubicBezTo>
                      <a:pt x="29965" y="87131"/>
                      <a:pt x="29540" y="88512"/>
                      <a:pt x="14660" y="88512"/>
                    </a:cubicBezTo>
                    <a:cubicBezTo>
                      <a:pt x="9559" y="88512"/>
                      <a:pt x="8284" y="88512"/>
                      <a:pt x="8284" y="91552"/>
                    </a:cubicBezTo>
                    <a:cubicBezTo>
                      <a:pt x="8284" y="91966"/>
                      <a:pt x="8567" y="93486"/>
                      <a:pt x="10693" y="93486"/>
                    </a:cubicBezTo>
                    <a:cubicBezTo>
                      <a:pt x="14660" y="93486"/>
                      <a:pt x="18912" y="93072"/>
                      <a:pt x="22879" y="93072"/>
                    </a:cubicBezTo>
                    <a:cubicBezTo>
                      <a:pt x="26847" y="93072"/>
                      <a:pt x="31099" y="92934"/>
                      <a:pt x="35066" y="92934"/>
                    </a:cubicBezTo>
                    <a:cubicBezTo>
                      <a:pt x="39034" y="92934"/>
                      <a:pt x="43852" y="92934"/>
                      <a:pt x="47820" y="93072"/>
                    </a:cubicBezTo>
                    <a:cubicBezTo>
                      <a:pt x="51646" y="93210"/>
                      <a:pt x="55898" y="93486"/>
                      <a:pt x="59724" y="93486"/>
                    </a:cubicBezTo>
                    <a:cubicBezTo>
                      <a:pt x="60857" y="93486"/>
                      <a:pt x="62983" y="93486"/>
                      <a:pt x="62983" y="90447"/>
                    </a:cubicBezTo>
                    <a:cubicBezTo>
                      <a:pt x="62983" y="88512"/>
                      <a:pt x="61566" y="88512"/>
                      <a:pt x="57173" y="88512"/>
                    </a:cubicBezTo>
                    <a:cubicBezTo>
                      <a:pt x="54481" y="88512"/>
                      <a:pt x="51646" y="88374"/>
                      <a:pt x="48954" y="88236"/>
                    </a:cubicBezTo>
                    <a:cubicBezTo>
                      <a:pt x="44136" y="87822"/>
                      <a:pt x="43852" y="87269"/>
                      <a:pt x="43852" y="85611"/>
                    </a:cubicBezTo>
                    <a:cubicBezTo>
                      <a:pt x="43852" y="84644"/>
                      <a:pt x="43852" y="84367"/>
                      <a:pt x="44419" y="82433"/>
                    </a:cubicBezTo>
                    <a:lnTo>
                      <a:pt x="63125" y="989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4" name="Freeform 2453">
                <a:extLst>
                  <a:ext uri="{FF2B5EF4-FFF2-40B4-BE49-F238E27FC236}">
                    <a16:creationId xmlns:a16="http://schemas.microsoft.com/office/drawing/2014/main" id="{1F9EB350-9CF3-8790-01CA-FD3D33CE8E16}"/>
                  </a:ext>
                </a:extLst>
              </p:cNvPr>
              <p:cNvSpPr/>
              <p:nvPr>
                <p:custDataLst>
                  <p:tags r:id="rId202"/>
                </p:custDataLst>
              </p:nvPr>
            </p:nvSpPr>
            <p:spPr>
              <a:xfrm>
                <a:off x="12871982" y="6717565"/>
                <a:ext cx="46966" cy="197379"/>
              </a:xfrm>
              <a:custGeom>
                <a:avLst/>
                <a:gdLst>
                  <a:gd name="csX0" fmla="*/ 47320 w 46966"/>
                  <a:gd name="csY0" fmla="*/ 98775 h 197379"/>
                  <a:gd name="csX1" fmla="*/ 33959 w 46966"/>
                  <a:gd name="csY1" fmla="*/ 37192 h 197379"/>
                  <a:gd name="csX2" fmla="*/ 2379 w 46966"/>
                  <a:gd name="csY2" fmla="*/ 85 h 197379"/>
                  <a:gd name="csX3" fmla="*/ 354 w 46966"/>
                  <a:gd name="csY3" fmla="*/ 2058 h 197379"/>
                  <a:gd name="csX4" fmla="*/ 4200 w 46966"/>
                  <a:gd name="csY4" fmla="*/ 6598 h 197379"/>
                  <a:gd name="csX5" fmla="*/ 35579 w 46966"/>
                  <a:gd name="csY5" fmla="*/ 98775 h 197379"/>
                  <a:gd name="csX6" fmla="*/ 2986 w 46966"/>
                  <a:gd name="csY6" fmla="*/ 192135 h 197379"/>
                  <a:gd name="csX7" fmla="*/ 354 w 46966"/>
                  <a:gd name="csY7" fmla="*/ 195491 h 197379"/>
                  <a:gd name="csX8" fmla="*/ 2379 w 46966"/>
                  <a:gd name="csY8" fmla="*/ 197465 h 197379"/>
                  <a:gd name="csX9" fmla="*/ 34567 w 46966"/>
                  <a:gd name="csY9" fmla="*/ 158975 h 197379"/>
                  <a:gd name="csX10" fmla="*/ 47320 w 46966"/>
                  <a:gd name="csY10" fmla="*/ 98775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320" y="98775"/>
                    </a:moveTo>
                    <a:cubicBezTo>
                      <a:pt x="47320" y="83379"/>
                      <a:pt x="45094" y="59496"/>
                      <a:pt x="33959" y="37192"/>
                    </a:cubicBezTo>
                    <a:cubicBezTo>
                      <a:pt x="21813" y="12914"/>
                      <a:pt x="4403" y="85"/>
                      <a:pt x="2379" y="85"/>
                    </a:cubicBezTo>
                    <a:cubicBezTo>
                      <a:pt x="1164" y="85"/>
                      <a:pt x="354" y="874"/>
                      <a:pt x="354" y="2058"/>
                    </a:cubicBezTo>
                    <a:cubicBezTo>
                      <a:pt x="354" y="2651"/>
                      <a:pt x="354" y="3045"/>
                      <a:pt x="4200" y="6598"/>
                    </a:cubicBezTo>
                    <a:cubicBezTo>
                      <a:pt x="24040" y="26139"/>
                      <a:pt x="35579" y="57522"/>
                      <a:pt x="35579" y="98775"/>
                    </a:cubicBezTo>
                    <a:cubicBezTo>
                      <a:pt x="35579" y="132527"/>
                      <a:pt x="28088" y="167265"/>
                      <a:pt x="2986" y="192135"/>
                    </a:cubicBezTo>
                    <a:cubicBezTo>
                      <a:pt x="354" y="194504"/>
                      <a:pt x="354" y="194899"/>
                      <a:pt x="354" y="195491"/>
                    </a:cubicBezTo>
                    <a:cubicBezTo>
                      <a:pt x="354" y="196675"/>
                      <a:pt x="1164" y="197465"/>
                      <a:pt x="2379" y="197465"/>
                    </a:cubicBezTo>
                    <a:cubicBezTo>
                      <a:pt x="4403" y="197465"/>
                      <a:pt x="22623" y="184043"/>
                      <a:pt x="34567" y="158975"/>
                    </a:cubicBezTo>
                    <a:cubicBezTo>
                      <a:pt x="44891" y="137264"/>
                      <a:pt x="47320" y="115355"/>
                      <a:pt x="47320" y="98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5" name="Freeform 2454">
                <a:extLst>
                  <a:ext uri="{FF2B5EF4-FFF2-40B4-BE49-F238E27FC236}">
                    <a16:creationId xmlns:a16="http://schemas.microsoft.com/office/drawing/2014/main" id="{9FEA444A-7FC3-6760-4F72-095F4D6F7DF1}"/>
                  </a:ext>
                </a:extLst>
              </p:cNvPr>
              <p:cNvSpPr/>
              <p:nvPr>
                <p:custDataLst>
                  <p:tags r:id="rId203"/>
                </p:custDataLst>
              </p:nvPr>
            </p:nvSpPr>
            <p:spPr>
              <a:xfrm>
                <a:off x="7892400" y="7026859"/>
                <a:ext cx="93730" cy="134810"/>
              </a:xfrm>
              <a:custGeom>
                <a:avLst/>
                <a:gdLst>
                  <a:gd name="csX0" fmla="*/ 68939 w 93730"/>
                  <a:gd name="csY0" fmla="*/ 15298 h 134810"/>
                  <a:gd name="csX1" fmla="*/ 87361 w 93730"/>
                  <a:gd name="csY1" fmla="*/ 6218 h 134810"/>
                  <a:gd name="csX2" fmla="*/ 93839 w 93730"/>
                  <a:gd name="csY2" fmla="*/ 2468 h 134810"/>
                  <a:gd name="csX3" fmla="*/ 90803 w 93730"/>
                  <a:gd name="csY3" fmla="*/ 100 h 134810"/>
                  <a:gd name="csX4" fmla="*/ 64081 w 93730"/>
                  <a:gd name="csY4" fmla="*/ 692 h 134810"/>
                  <a:gd name="csX5" fmla="*/ 37156 w 93730"/>
                  <a:gd name="csY5" fmla="*/ 100 h 134810"/>
                  <a:gd name="csX6" fmla="*/ 33107 w 93730"/>
                  <a:gd name="csY6" fmla="*/ 4047 h 134810"/>
                  <a:gd name="csX7" fmla="*/ 38775 w 93730"/>
                  <a:gd name="csY7" fmla="*/ 6218 h 134810"/>
                  <a:gd name="csX8" fmla="*/ 52744 w 93730"/>
                  <a:gd name="csY8" fmla="*/ 9969 h 134810"/>
                  <a:gd name="csX9" fmla="*/ 52339 w 93730"/>
                  <a:gd name="csY9" fmla="*/ 13127 h 134810"/>
                  <a:gd name="csX10" fmla="*/ 25009 w 93730"/>
                  <a:gd name="csY10" fmla="*/ 119514 h 134810"/>
                  <a:gd name="csX11" fmla="*/ 6587 w 93730"/>
                  <a:gd name="csY11" fmla="*/ 128791 h 134810"/>
                  <a:gd name="csX12" fmla="*/ 109 w 93730"/>
                  <a:gd name="csY12" fmla="*/ 132739 h 134810"/>
                  <a:gd name="csX13" fmla="*/ 3146 w 93730"/>
                  <a:gd name="csY13" fmla="*/ 134910 h 134810"/>
                  <a:gd name="csX14" fmla="*/ 29666 w 93730"/>
                  <a:gd name="csY14" fmla="*/ 134318 h 134810"/>
                  <a:gd name="csX15" fmla="*/ 56793 w 93730"/>
                  <a:gd name="csY15" fmla="*/ 134910 h 134810"/>
                  <a:gd name="csX16" fmla="*/ 60842 w 93730"/>
                  <a:gd name="csY16" fmla="*/ 131160 h 134810"/>
                  <a:gd name="csX17" fmla="*/ 54768 w 93730"/>
                  <a:gd name="csY17" fmla="*/ 128791 h 134810"/>
                  <a:gd name="csX18" fmla="*/ 46063 w 93730"/>
                  <a:gd name="csY18" fmla="*/ 128397 h 134810"/>
                  <a:gd name="csX19" fmla="*/ 41002 w 93730"/>
                  <a:gd name="csY19" fmla="*/ 125041 h 134810"/>
                  <a:gd name="csX20" fmla="*/ 41812 w 93730"/>
                  <a:gd name="csY20" fmla="*/ 120501 h 134810"/>
                  <a:gd name="csX21" fmla="*/ 68939 w 93730"/>
                  <a:gd name="csY21" fmla="*/ 15298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39" y="15298"/>
                    </a:moveTo>
                    <a:cubicBezTo>
                      <a:pt x="70761" y="8192"/>
                      <a:pt x="71368" y="6218"/>
                      <a:pt x="87361" y="6218"/>
                    </a:cubicBezTo>
                    <a:cubicBezTo>
                      <a:pt x="92220" y="6218"/>
                      <a:pt x="93839" y="6218"/>
                      <a:pt x="93839" y="2468"/>
                    </a:cubicBezTo>
                    <a:cubicBezTo>
                      <a:pt x="93839" y="100"/>
                      <a:pt x="91613" y="100"/>
                      <a:pt x="90803" y="100"/>
                    </a:cubicBezTo>
                    <a:cubicBezTo>
                      <a:pt x="84932" y="100"/>
                      <a:pt x="69951" y="692"/>
                      <a:pt x="64081" y="692"/>
                    </a:cubicBezTo>
                    <a:cubicBezTo>
                      <a:pt x="58007" y="692"/>
                      <a:pt x="43229" y="100"/>
                      <a:pt x="37156" y="100"/>
                    </a:cubicBezTo>
                    <a:cubicBezTo>
                      <a:pt x="35739" y="100"/>
                      <a:pt x="33107" y="100"/>
                      <a:pt x="33107" y="4047"/>
                    </a:cubicBezTo>
                    <a:cubicBezTo>
                      <a:pt x="33107" y="6218"/>
                      <a:pt x="34929" y="6218"/>
                      <a:pt x="38775" y="6218"/>
                    </a:cubicBezTo>
                    <a:cubicBezTo>
                      <a:pt x="47278" y="6218"/>
                      <a:pt x="52744" y="6218"/>
                      <a:pt x="52744" y="9969"/>
                    </a:cubicBezTo>
                    <a:cubicBezTo>
                      <a:pt x="52744" y="10956"/>
                      <a:pt x="52744" y="11350"/>
                      <a:pt x="52339" y="13127"/>
                    </a:cubicBezTo>
                    <a:lnTo>
                      <a:pt x="25009" y="119514"/>
                    </a:lnTo>
                    <a:cubicBezTo>
                      <a:pt x="23188" y="126817"/>
                      <a:pt x="22580" y="128791"/>
                      <a:pt x="6587" y="128791"/>
                    </a:cubicBezTo>
                    <a:cubicBezTo>
                      <a:pt x="1931" y="128791"/>
                      <a:pt x="109" y="128791"/>
                      <a:pt x="109" y="132739"/>
                    </a:cubicBezTo>
                    <a:cubicBezTo>
                      <a:pt x="109" y="134910"/>
                      <a:pt x="2539" y="134910"/>
                      <a:pt x="3146" y="134910"/>
                    </a:cubicBezTo>
                    <a:cubicBezTo>
                      <a:pt x="9017" y="134910"/>
                      <a:pt x="23795" y="134318"/>
                      <a:pt x="29666" y="134318"/>
                    </a:cubicBezTo>
                    <a:cubicBezTo>
                      <a:pt x="35739" y="134318"/>
                      <a:pt x="50719" y="134910"/>
                      <a:pt x="56793" y="134910"/>
                    </a:cubicBezTo>
                    <a:cubicBezTo>
                      <a:pt x="58412" y="134910"/>
                      <a:pt x="60842" y="134910"/>
                      <a:pt x="60842" y="131160"/>
                    </a:cubicBezTo>
                    <a:cubicBezTo>
                      <a:pt x="60842" y="128791"/>
                      <a:pt x="59222" y="128791"/>
                      <a:pt x="54768" y="128791"/>
                    </a:cubicBezTo>
                    <a:cubicBezTo>
                      <a:pt x="51124" y="128791"/>
                      <a:pt x="50112" y="128791"/>
                      <a:pt x="46063" y="128397"/>
                    </a:cubicBezTo>
                    <a:cubicBezTo>
                      <a:pt x="41812" y="128002"/>
                      <a:pt x="41002" y="127212"/>
                      <a:pt x="41002" y="125041"/>
                    </a:cubicBezTo>
                    <a:cubicBezTo>
                      <a:pt x="41002" y="123462"/>
                      <a:pt x="41407" y="121883"/>
                      <a:pt x="41812" y="120501"/>
                    </a:cubicBezTo>
                    <a:lnTo>
                      <a:pt x="68939" y="152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6" name="Freeform 2455">
                <a:extLst>
                  <a:ext uri="{FF2B5EF4-FFF2-40B4-BE49-F238E27FC236}">
                    <a16:creationId xmlns:a16="http://schemas.microsoft.com/office/drawing/2014/main" id="{5320DA6F-9D47-EB0A-A45B-CFA730B89F64}"/>
                  </a:ext>
                </a:extLst>
              </p:cNvPr>
              <p:cNvSpPr/>
              <p:nvPr>
                <p:custDataLst>
                  <p:tags r:id="rId204"/>
                </p:custDataLst>
              </p:nvPr>
            </p:nvSpPr>
            <p:spPr>
              <a:xfrm>
                <a:off x="8010434" y="7013635"/>
                <a:ext cx="46966" cy="197379"/>
              </a:xfrm>
              <a:custGeom>
                <a:avLst/>
                <a:gdLst>
                  <a:gd name="csX0" fmla="*/ 47081 w 46966"/>
                  <a:gd name="csY0" fmla="*/ 195506 h 197379"/>
                  <a:gd name="csX1" fmla="*/ 43639 w 46966"/>
                  <a:gd name="csY1" fmla="*/ 191163 h 197379"/>
                  <a:gd name="csX2" fmla="*/ 11856 w 46966"/>
                  <a:gd name="csY2" fmla="*/ 98790 h 197379"/>
                  <a:gd name="csX3" fmla="*/ 44449 w 46966"/>
                  <a:gd name="csY3" fmla="*/ 5429 h 197379"/>
                  <a:gd name="csX4" fmla="*/ 47081 w 46966"/>
                  <a:gd name="csY4" fmla="*/ 2073 h 197379"/>
                  <a:gd name="csX5" fmla="*/ 45056 w 46966"/>
                  <a:gd name="csY5" fmla="*/ 100 h 197379"/>
                  <a:gd name="csX6" fmla="*/ 12868 w 46966"/>
                  <a:gd name="csY6" fmla="*/ 38589 h 197379"/>
                  <a:gd name="csX7" fmla="*/ 114 w 46966"/>
                  <a:gd name="csY7" fmla="*/ 98790 h 197379"/>
                  <a:gd name="csX8" fmla="*/ 13476 w 46966"/>
                  <a:gd name="csY8" fmla="*/ 160372 h 197379"/>
                  <a:gd name="csX9" fmla="*/ 45056 w 46966"/>
                  <a:gd name="csY9" fmla="*/ 197479 h 197379"/>
                  <a:gd name="csX10" fmla="*/ 47081 w 46966"/>
                  <a:gd name="csY10" fmla="*/ 195506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081" y="195506"/>
                    </a:moveTo>
                    <a:cubicBezTo>
                      <a:pt x="47081" y="194914"/>
                      <a:pt x="47081" y="194519"/>
                      <a:pt x="43639" y="191163"/>
                    </a:cubicBezTo>
                    <a:cubicBezTo>
                      <a:pt x="18334" y="166293"/>
                      <a:pt x="11856" y="128989"/>
                      <a:pt x="11856" y="98790"/>
                    </a:cubicBezTo>
                    <a:cubicBezTo>
                      <a:pt x="11856" y="64445"/>
                      <a:pt x="19549" y="30101"/>
                      <a:pt x="44449" y="5429"/>
                    </a:cubicBezTo>
                    <a:cubicBezTo>
                      <a:pt x="47081" y="3060"/>
                      <a:pt x="47081" y="2666"/>
                      <a:pt x="47081" y="2073"/>
                    </a:cubicBezTo>
                    <a:cubicBezTo>
                      <a:pt x="47081" y="692"/>
                      <a:pt x="46271" y="100"/>
                      <a:pt x="45056" y="100"/>
                    </a:cubicBezTo>
                    <a:cubicBezTo>
                      <a:pt x="43032" y="100"/>
                      <a:pt x="24812" y="13521"/>
                      <a:pt x="12868" y="38589"/>
                    </a:cubicBezTo>
                    <a:cubicBezTo>
                      <a:pt x="2544" y="60300"/>
                      <a:pt x="114" y="82210"/>
                      <a:pt x="114" y="98790"/>
                    </a:cubicBezTo>
                    <a:cubicBezTo>
                      <a:pt x="114" y="114185"/>
                      <a:pt x="2341" y="138068"/>
                      <a:pt x="13476" y="160372"/>
                    </a:cubicBezTo>
                    <a:cubicBezTo>
                      <a:pt x="25622" y="184650"/>
                      <a:pt x="43032" y="197479"/>
                      <a:pt x="45056" y="197479"/>
                    </a:cubicBezTo>
                    <a:cubicBezTo>
                      <a:pt x="46271" y="197479"/>
                      <a:pt x="47081" y="196887"/>
                      <a:pt x="47081" y="1955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7" name="Freeform 2456">
                <a:extLst>
                  <a:ext uri="{FF2B5EF4-FFF2-40B4-BE49-F238E27FC236}">
                    <a16:creationId xmlns:a16="http://schemas.microsoft.com/office/drawing/2014/main" id="{3327C1A6-D0DF-575D-C8CC-5FBD82598F39}"/>
                  </a:ext>
                </a:extLst>
              </p:cNvPr>
              <p:cNvSpPr/>
              <p:nvPr>
                <p:custDataLst>
                  <p:tags r:id="rId205"/>
                </p:custDataLst>
              </p:nvPr>
            </p:nvSpPr>
            <p:spPr>
              <a:xfrm>
                <a:off x="8074585" y="7026859"/>
                <a:ext cx="166811" cy="134810"/>
              </a:xfrm>
              <a:custGeom>
                <a:avLst/>
                <a:gdLst>
                  <a:gd name="csX0" fmla="*/ 92836 w 166811"/>
                  <a:gd name="csY0" fmla="*/ 53787 h 134810"/>
                  <a:gd name="csX1" fmla="*/ 75831 w 166811"/>
                  <a:gd name="csY1" fmla="*/ 14508 h 134810"/>
                  <a:gd name="csX2" fmla="*/ 74819 w 166811"/>
                  <a:gd name="csY2" fmla="*/ 11942 h 134810"/>
                  <a:gd name="csX3" fmla="*/ 86763 w 166811"/>
                  <a:gd name="csY3" fmla="*/ 6218 h 134810"/>
                  <a:gd name="csX4" fmla="*/ 90812 w 166811"/>
                  <a:gd name="csY4" fmla="*/ 2468 h 134810"/>
                  <a:gd name="csX5" fmla="*/ 87775 w 166811"/>
                  <a:gd name="csY5" fmla="*/ 100 h 134810"/>
                  <a:gd name="csX6" fmla="*/ 62268 w 166811"/>
                  <a:gd name="csY6" fmla="*/ 692 h 134810"/>
                  <a:gd name="csX7" fmla="*/ 39594 w 166811"/>
                  <a:gd name="csY7" fmla="*/ 100 h 134810"/>
                  <a:gd name="csX8" fmla="*/ 35950 w 166811"/>
                  <a:gd name="csY8" fmla="*/ 4047 h 134810"/>
                  <a:gd name="csX9" fmla="*/ 40606 w 166811"/>
                  <a:gd name="csY9" fmla="*/ 6218 h 134810"/>
                  <a:gd name="csX10" fmla="*/ 55790 w 166811"/>
                  <a:gd name="csY10" fmla="*/ 12535 h 134810"/>
                  <a:gd name="csX11" fmla="*/ 79678 w 166811"/>
                  <a:gd name="csY11" fmla="*/ 67604 h 134810"/>
                  <a:gd name="csX12" fmla="*/ 36963 w 166811"/>
                  <a:gd name="csY12" fmla="*/ 112409 h 134810"/>
                  <a:gd name="csX13" fmla="*/ 34331 w 166811"/>
                  <a:gd name="csY13" fmla="*/ 114580 h 134810"/>
                  <a:gd name="csX14" fmla="*/ 4572 w 166811"/>
                  <a:gd name="csY14" fmla="*/ 128791 h 134810"/>
                  <a:gd name="csX15" fmla="*/ 118 w 166811"/>
                  <a:gd name="csY15" fmla="*/ 132739 h 134810"/>
                  <a:gd name="csX16" fmla="*/ 2750 w 166811"/>
                  <a:gd name="csY16" fmla="*/ 134910 h 134810"/>
                  <a:gd name="csX17" fmla="*/ 21779 w 166811"/>
                  <a:gd name="csY17" fmla="*/ 134318 h 134810"/>
                  <a:gd name="csX18" fmla="*/ 44453 w 166811"/>
                  <a:gd name="csY18" fmla="*/ 134910 h 134810"/>
                  <a:gd name="csX19" fmla="*/ 48097 w 166811"/>
                  <a:gd name="csY19" fmla="*/ 130962 h 134810"/>
                  <a:gd name="csX20" fmla="*/ 45667 w 166811"/>
                  <a:gd name="csY20" fmla="*/ 128791 h 134810"/>
                  <a:gd name="csX21" fmla="*/ 37570 w 166811"/>
                  <a:gd name="csY21" fmla="*/ 122672 h 134810"/>
                  <a:gd name="csX22" fmla="*/ 43036 w 166811"/>
                  <a:gd name="csY22" fmla="*/ 113790 h 134810"/>
                  <a:gd name="csX23" fmla="*/ 63685 w 166811"/>
                  <a:gd name="csY23" fmla="*/ 92473 h 134810"/>
                  <a:gd name="csX24" fmla="*/ 81904 w 166811"/>
                  <a:gd name="csY24" fmla="*/ 73130 h 134810"/>
                  <a:gd name="csX25" fmla="*/ 102351 w 166811"/>
                  <a:gd name="csY25" fmla="*/ 120304 h 134810"/>
                  <a:gd name="csX26" fmla="*/ 103363 w 166811"/>
                  <a:gd name="csY26" fmla="*/ 123067 h 134810"/>
                  <a:gd name="csX27" fmla="*/ 91622 w 166811"/>
                  <a:gd name="csY27" fmla="*/ 128791 h 134810"/>
                  <a:gd name="csX28" fmla="*/ 87573 w 166811"/>
                  <a:gd name="csY28" fmla="*/ 132541 h 134810"/>
                  <a:gd name="csX29" fmla="*/ 90609 w 166811"/>
                  <a:gd name="csY29" fmla="*/ 134910 h 134810"/>
                  <a:gd name="csX30" fmla="*/ 116117 w 166811"/>
                  <a:gd name="csY30" fmla="*/ 134318 h 134810"/>
                  <a:gd name="csX31" fmla="*/ 138588 w 166811"/>
                  <a:gd name="csY31" fmla="*/ 134910 h 134810"/>
                  <a:gd name="csX32" fmla="*/ 142434 w 166811"/>
                  <a:gd name="csY32" fmla="*/ 131160 h 134810"/>
                  <a:gd name="csX33" fmla="*/ 138790 w 166811"/>
                  <a:gd name="csY33" fmla="*/ 128791 h 134810"/>
                  <a:gd name="csX34" fmla="*/ 121380 w 166811"/>
                  <a:gd name="csY34" fmla="*/ 120107 h 134810"/>
                  <a:gd name="csX35" fmla="*/ 95265 w 166811"/>
                  <a:gd name="csY35" fmla="*/ 59116 h 134810"/>
                  <a:gd name="csX36" fmla="*/ 136766 w 166811"/>
                  <a:gd name="csY36" fmla="*/ 16285 h 134810"/>
                  <a:gd name="csX37" fmla="*/ 162476 w 166811"/>
                  <a:gd name="csY37" fmla="*/ 6218 h 134810"/>
                  <a:gd name="csX38" fmla="*/ 166930 w 166811"/>
                  <a:gd name="csY38" fmla="*/ 2271 h 134810"/>
                  <a:gd name="csX39" fmla="*/ 164298 w 166811"/>
                  <a:gd name="csY39" fmla="*/ 100 h 134810"/>
                  <a:gd name="csX40" fmla="*/ 145268 w 166811"/>
                  <a:gd name="csY40" fmla="*/ 692 h 134810"/>
                  <a:gd name="csX41" fmla="*/ 122797 w 166811"/>
                  <a:gd name="csY41" fmla="*/ 100 h 134810"/>
                  <a:gd name="csX42" fmla="*/ 118951 w 166811"/>
                  <a:gd name="csY42" fmla="*/ 4047 h 134810"/>
                  <a:gd name="csX43" fmla="*/ 121380 w 166811"/>
                  <a:gd name="csY43" fmla="*/ 6218 h 134810"/>
                  <a:gd name="csX44" fmla="*/ 129478 w 166811"/>
                  <a:gd name="csY44" fmla="*/ 12337 h 134810"/>
                  <a:gd name="csX45" fmla="*/ 125632 w 166811"/>
                  <a:gd name="csY45" fmla="*/ 19443 h 134810"/>
                  <a:gd name="csX46" fmla="*/ 92836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36" y="53787"/>
                    </a:moveTo>
                    <a:lnTo>
                      <a:pt x="75831" y="14508"/>
                    </a:lnTo>
                    <a:cubicBezTo>
                      <a:pt x="75224" y="12929"/>
                      <a:pt x="74819" y="12140"/>
                      <a:pt x="74819" y="11942"/>
                    </a:cubicBezTo>
                    <a:cubicBezTo>
                      <a:pt x="74819" y="10758"/>
                      <a:pt x="78260" y="7008"/>
                      <a:pt x="86763" y="6218"/>
                    </a:cubicBezTo>
                    <a:cubicBezTo>
                      <a:pt x="88787" y="6021"/>
                      <a:pt x="90812" y="5824"/>
                      <a:pt x="90812" y="2468"/>
                    </a:cubicBezTo>
                    <a:cubicBezTo>
                      <a:pt x="90812" y="100"/>
                      <a:pt x="88382" y="100"/>
                      <a:pt x="87775" y="100"/>
                    </a:cubicBezTo>
                    <a:cubicBezTo>
                      <a:pt x="79475" y="100"/>
                      <a:pt x="70770" y="692"/>
                      <a:pt x="62268" y="692"/>
                    </a:cubicBezTo>
                    <a:cubicBezTo>
                      <a:pt x="57207" y="692"/>
                      <a:pt x="44655" y="100"/>
                      <a:pt x="39594" y="100"/>
                    </a:cubicBezTo>
                    <a:cubicBezTo>
                      <a:pt x="38380" y="100"/>
                      <a:pt x="35950" y="100"/>
                      <a:pt x="35950" y="4047"/>
                    </a:cubicBezTo>
                    <a:cubicBezTo>
                      <a:pt x="35950" y="6218"/>
                      <a:pt x="37975" y="6218"/>
                      <a:pt x="40606" y="6218"/>
                    </a:cubicBezTo>
                    <a:cubicBezTo>
                      <a:pt x="52753" y="6218"/>
                      <a:pt x="53968" y="8192"/>
                      <a:pt x="55790" y="12535"/>
                    </a:cubicBezTo>
                    <a:lnTo>
                      <a:pt x="79678" y="67604"/>
                    </a:lnTo>
                    <a:lnTo>
                      <a:pt x="36963" y="112409"/>
                    </a:lnTo>
                    <a:lnTo>
                      <a:pt x="34331" y="114580"/>
                    </a:lnTo>
                    <a:cubicBezTo>
                      <a:pt x="24411" y="125041"/>
                      <a:pt x="14896" y="128199"/>
                      <a:pt x="4572" y="128791"/>
                    </a:cubicBezTo>
                    <a:cubicBezTo>
                      <a:pt x="1940" y="128989"/>
                      <a:pt x="118" y="128989"/>
                      <a:pt x="118" y="132739"/>
                    </a:cubicBezTo>
                    <a:cubicBezTo>
                      <a:pt x="118" y="132936"/>
                      <a:pt x="118" y="134910"/>
                      <a:pt x="2750" y="134910"/>
                    </a:cubicBezTo>
                    <a:cubicBezTo>
                      <a:pt x="8823" y="134910"/>
                      <a:pt x="15504" y="134318"/>
                      <a:pt x="21779" y="134318"/>
                    </a:cubicBezTo>
                    <a:cubicBezTo>
                      <a:pt x="29270" y="134318"/>
                      <a:pt x="37165" y="134910"/>
                      <a:pt x="44453" y="134910"/>
                    </a:cubicBezTo>
                    <a:cubicBezTo>
                      <a:pt x="45667" y="134910"/>
                      <a:pt x="48097" y="134910"/>
                      <a:pt x="48097" y="130962"/>
                    </a:cubicBezTo>
                    <a:cubicBezTo>
                      <a:pt x="48097" y="128989"/>
                      <a:pt x="46072" y="128791"/>
                      <a:pt x="45667" y="128791"/>
                    </a:cubicBezTo>
                    <a:cubicBezTo>
                      <a:pt x="43846" y="128594"/>
                      <a:pt x="37570" y="128199"/>
                      <a:pt x="37570" y="122672"/>
                    </a:cubicBezTo>
                    <a:cubicBezTo>
                      <a:pt x="37570" y="119514"/>
                      <a:pt x="40606" y="116356"/>
                      <a:pt x="43036" y="113790"/>
                    </a:cubicBezTo>
                    <a:lnTo>
                      <a:pt x="63685" y="92473"/>
                    </a:lnTo>
                    <a:lnTo>
                      <a:pt x="81904" y="73130"/>
                    </a:lnTo>
                    <a:lnTo>
                      <a:pt x="102351" y="120304"/>
                    </a:lnTo>
                    <a:cubicBezTo>
                      <a:pt x="103161" y="122475"/>
                      <a:pt x="103363" y="122672"/>
                      <a:pt x="103363" y="123067"/>
                    </a:cubicBezTo>
                    <a:cubicBezTo>
                      <a:pt x="103363" y="124646"/>
                      <a:pt x="99517" y="128002"/>
                      <a:pt x="91622" y="128791"/>
                    </a:cubicBezTo>
                    <a:cubicBezTo>
                      <a:pt x="89395" y="128989"/>
                      <a:pt x="87573" y="129186"/>
                      <a:pt x="87573" y="132541"/>
                    </a:cubicBezTo>
                    <a:cubicBezTo>
                      <a:pt x="87573" y="134910"/>
                      <a:pt x="89800" y="134910"/>
                      <a:pt x="90609" y="134910"/>
                    </a:cubicBezTo>
                    <a:cubicBezTo>
                      <a:pt x="96278" y="134910"/>
                      <a:pt x="110449" y="134318"/>
                      <a:pt x="116117" y="134318"/>
                    </a:cubicBezTo>
                    <a:cubicBezTo>
                      <a:pt x="121178" y="134318"/>
                      <a:pt x="133527" y="134910"/>
                      <a:pt x="138588" y="134910"/>
                    </a:cubicBezTo>
                    <a:cubicBezTo>
                      <a:pt x="140005" y="134910"/>
                      <a:pt x="142434" y="134910"/>
                      <a:pt x="142434" y="131160"/>
                    </a:cubicBezTo>
                    <a:cubicBezTo>
                      <a:pt x="142434" y="128791"/>
                      <a:pt x="140410" y="128791"/>
                      <a:pt x="138790" y="128791"/>
                    </a:cubicBezTo>
                    <a:cubicBezTo>
                      <a:pt x="125227" y="128594"/>
                      <a:pt x="124822" y="128002"/>
                      <a:pt x="121380" y="120107"/>
                    </a:cubicBezTo>
                    <a:cubicBezTo>
                      <a:pt x="113485" y="101750"/>
                      <a:pt x="99922" y="70959"/>
                      <a:pt x="95265" y="59116"/>
                    </a:cubicBezTo>
                    <a:cubicBezTo>
                      <a:pt x="109031" y="45300"/>
                      <a:pt x="130288" y="21811"/>
                      <a:pt x="136766" y="16285"/>
                    </a:cubicBezTo>
                    <a:cubicBezTo>
                      <a:pt x="142637" y="11548"/>
                      <a:pt x="150329" y="6811"/>
                      <a:pt x="162476" y="6218"/>
                    </a:cubicBezTo>
                    <a:cubicBezTo>
                      <a:pt x="165108" y="6021"/>
                      <a:pt x="166930" y="6021"/>
                      <a:pt x="166930" y="2271"/>
                    </a:cubicBezTo>
                    <a:cubicBezTo>
                      <a:pt x="166930" y="2073"/>
                      <a:pt x="166930" y="100"/>
                      <a:pt x="164298" y="100"/>
                    </a:cubicBezTo>
                    <a:cubicBezTo>
                      <a:pt x="158225" y="100"/>
                      <a:pt x="151544" y="692"/>
                      <a:pt x="145268" y="692"/>
                    </a:cubicBezTo>
                    <a:cubicBezTo>
                      <a:pt x="137778" y="692"/>
                      <a:pt x="130085" y="100"/>
                      <a:pt x="122797" y="100"/>
                    </a:cubicBezTo>
                    <a:cubicBezTo>
                      <a:pt x="121583" y="100"/>
                      <a:pt x="118951" y="100"/>
                      <a:pt x="118951" y="4047"/>
                    </a:cubicBezTo>
                    <a:cubicBezTo>
                      <a:pt x="118951" y="5429"/>
                      <a:pt x="119963" y="6021"/>
                      <a:pt x="121380" y="6218"/>
                    </a:cubicBezTo>
                    <a:cubicBezTo>
                      <a:pt x="123202" y="6416"/>
                      <a:pt x="129478" y="6811"/>
                      <a:pt x="129478" y="12337"/>
                    </a:cubicBezTo>
                    <a:cubicBezTo>
                      <a:pt x="129478" y="15100"/>
                      <a:pt x="127251" y="17666"/>
                      <a:pt x="125632" y="19443"/>
                    </a:cubicBezTo>
                    <a:lnTo>
                      <a:pt x="92836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8" name="Freeform 2457">
                <a:extLst>
                  <a:ext uri="{FF2B5EF4-FFF2-40B4-BE49-F238E27FC236}">
                    <a16:creationId xmlns:a16="http://schemas.microsoft.com/office/drawing/2014/main" id="{08B50507-E3D0-5B57-66C1-7153EE6A23C5}"/>
                  </a:ext>
                </a:extLst>
              </p:cNvPr>
              <p:cNvSpPr/>
              <p:nvPr>
                <p:custDataLst>
                  <p:tags r:id="rId206"/>
                </p:custDataLst>
              </p:nvPr>
            </p:nvSpPr>
            <p:spPr>
              <a:xfrm>
                <a:off x="8247465" y="7094146"/>
                <a:ext cx="89984" cy="99893"/>
              </a:xfrm>
              <a:custGeom>
                <a:avLst/>
                <a:gdLst>
                  <a:gd name="csX0" fmla="*/ 90111 w 89984"/>
                  <a:gd name="csY0" fmla="*/ 1897 h 99893"/>
                  <a:gd name="csX1" fmla="*/ 88269 w 89984"/>
                  <a:gd name="csY1" fmla="*/ 101 h 99893"/>
                  <a:gd name="csX2" fmla="*/ 85435 w 89984"/>
                  <a:gd name="csY2" fmla="*/ 2035 h 99893"/>
                  <a:gd name="csX3" fmla="*/ 78491 w 89984"/>
                  <a:gd name="csY3" fmla="*/ 9911 h 99893"/>
                  <a:gd name="csX4" fmla="*/ 55535 w 89984"/>
                  <a:gd name="csY4" fmla="*/ 101 h 99893"/>
                  <a:gd name="csX5" fmla="*/ 17840 w 89984"/>
                  <a:gd name="csY5" fmla="*/ 31741 h 99893"/>
                  <a:gd name="csX6" fmla="*/ 22517 w 89984"/>
                  <a:gd name="csY6" fmla="*/ 44452 h 99893"/>
                  <a:gd name="csX7" fmla="*/ 42214 w 89984"/>
                  <a:gd name="csY7" fmla="*/ 53433 h 99893"/>
                  <a:gd name="csX8" fmla="*/ 54259 w 89984"/>
                  <a:gd name="csY8" fmla="*/ 56196 h 99893"/>
                  <a:gd name="csX9" fmla="*/ 67438 w 89984"/>
                  <a:gd name="csY9" fmla="*/ 70704 h 99893"/>
                  <a:gd name="csX10" fmla="*/ 39238 w 89984"/>
                  <a:gd name="csY10" fmla="*/ 95021 h 99893"/>
                  <a:gd name="csX11" fmla="*/ 11747 w 89984"/>
                  <a:gd name="csY11" fmla="*/ 75402 h 99893"/>
                  <a:gd name="csX12" fmla="*/ 12597 w 89984"/>
                  <a:gd name="csY12" fmla="*/ 68493 h 99893"/>
                  <a:gd name="csX13" fmla="*/ 12739 w 89984"/>
                  <a:gd name="csY13" fmla="*/ 67664 h 99893"/>
                  <a:gd name="csX14" fmla="*/ 10471 w 89984"/>
                  <a:gd name="csY14" fmla="*/ 65868 h 99893"/>
                  <a:gd name="csX15" fmla="*/ 7779 w 89984"/>
                  <a:gd name="csY15" fmla="*/ 68631 h 99893"/>
                  <a:gd name="csX16" fmla="*/ 552 w 89984"/>
                  <a:gd name="csY16" fmla="*/ 96265 h 99893"/>
                  <a:gd name="csX17" fmla="*/ 127 w 89984"/>
                  <a:gd name="csY17" fmla="*/ 98337 h 99893"/>
                  <a:gd name="csX18" fmla="*/ 2110 w 89984"/>
                  <a:gd name="csY18" fmla="*/ 99995 h 99893"/>
                  <a:gd name="csX19" fmla="*/ 4945 w 89984"/>
                  <a:gd name="csY19" fmla="*/ 98061 h 99893"/>
                  <a:gd name="csX20" fmla="*/ 11747 w 89984"/>
                  <a:gd name="csY20" fmla="*/ 90323 h 99893"/>
                  <a:gd name="csX21" fmla="*/ 38813 w 89984"/>
                  <a:gd name="csY21" fmla="*/ 99995 h 99893"/>
                  <a:gd name="csX22" fmla="*/ 77499 w 89984"/>
                  <a:gd name="csY22" fmla="*/ 65730 h 99893"/>
                  <a:gd name="csX23" fmla="*/ 71831 w 89984"/>
                  <a:gd name="csY23" fmla="*/ 50946 h 99893"/>
                  <a:gd name="csX24" fmla="*/ 46465 w 89984"/>
                  <a:gd name="csY24" fmla="*/ 41275 h 99893"/>
                  <a:gd name="csX25" fmla="*/ 37538 w 89984"/>
                  <a:gd name="csY25" fmla="*/ 39064 h 99893"/>
                  <a:gd name="csX26" fmla="*/ 28043 w 89984"/>
                  <a:gd name="csY26" fmla="*/ 26491 h 99893"/>
                  <a:gd name="csX27" fmla="*/ 55393 w 89984"/>
                  <a:gd name="csY27" fmla="*/ 4522 h 99893"/>
                  <a:gd name="csX28" fmla="*/ 78066 w 89984"/>
                  <a:gd name="csY28" fmla="*/ 26076 h 99893"/>
                  <a:gd name="csX29" fmla="*/ 77499 w 89984"/>
                  <a:gd name="csY29" fmla="*/ 32294 h 99893"/>
                  <a:gd name="csX30" fmla="*/ 79908 w 89984"/>
                  <a:gd name="csY30" fmla="*/ 34228 h 99893"/>
                  <a:gd name="csX31" fmla="*/ 82743 w 89984"/>
                  <a:gd name="csY31" fmla="*/ 31188 h 99893"/>
                  <a:gd name="csX32" fmla="*/ 90111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11" y="1897"/>
                    </a:moveTo>
                    <a:cubicBezTo>
                      <a:pt x="90111" y="1206"/>
                      <a:pt x="89686" y="101"/>
                      <a:pt x="88269" y="101"/>
                    </a:cubicBezTo>
                    <a:cubicBezTo>
                      <a:pt x="87419" y="101"/>
                      <a:pt x="87277" y="239"/>
                      <a:pt x="85435" y="2035"/>
                    </a:cubicBezTo>
                    <a:lnTo>
                      <a:pt x="78491" y="9911"/>
                    </a:lnTo>
                    <a:cubicBezTo>
                      <a:pt x="73106" y="2588"/>
                      <a:pt x="64179" y="101"/>
                      <a:pt x="55535" y="101"/>
                    </a:cubicBezTo>
                    <a:cubicBezTo>
                      <a:pt x="35554" y="101"/>
                      <a:pt x="17840" y="15852"/>
                      <a:pt x="17840" y="31741"/>
                    </a:cubicBezTo>
                    <a:cubicBezTo>
                      <a:pt x="17840" y="33814"/>
                      <a:pt x="18265" y="39340"/>
                      <a:pt x="22517" y="44452"/>
                    </a:cubicBezTo>
                    <a:cubicBezTo>
                      <a:pt x="27335" y="49979"/>
                      <a:pt x="32578" y="51223"/>
                      <a:pt x="42214" y="53433"/>
                    </a:cubicBezTo>
                    <a:cubicBezTo>
                      <a:pt x="45048" y="54124"/>
                      <a:pt x="52134" y="55644"/>
                      <a:pt x="54259" y="56196"/>
                    </a:cubicBezTo>
                    <a:cubicBezTo>
                      <a:pt x="58794" y="57302"/>
                      <a:pt x="67438" y="60341"/>
                      <a:pt x="67438" y="70704"/>
                    </a:cubicBezTo>
                    <a:cubicBezTo>
                      <a:pt x="67438" y="81895"/>
                      <a:pt x="55393" y="95021"/>
                      <a:pt x="39238" y="95021"/>
                    </a:cubicBezTo>
                    <a:cubicBezTo>
                      <a:pt x="26768" y="95021"/>
                      <a:pt x="11747" y="90738"/>
                      <a:pt x="11747" y="75402"/>
                    </a:cubicBezTo>
                    <a:cubicBezTo>
                      <a:pt x="11747" y="74020"/>
                      <a:pt x="12030" y="70980"/>
                      <a:pt x="12597" y="68493"/>
                    </a:cubicBezTo>
                    <a:cubicBezTo>
                      <a:pt x="12739" y="67941"/>
                      <a:pt x="12739" y="67802"/>
                      <a:pt x="12739" y="67664"/>
                    </a:cubicBezTo>
                    <a:cubicBezTo>
                      <a:pt x="12739" y="65868"/>
                      <a:pt x="11038" y="65868"/>
                      <a:pt x="10471" y="65868"/>
                    </a:cubicBezTo>
                    <a:cubicBezTo>
                      <a:pt x="8487" y="65868"/>
                      <a:pt x="8346" y="66144"/>
                      <a:pt x="7779" y="68631"/>
                    </a:cubicBezTo>
                    <a:lnTo>
                      <a:pt x="552" y="96265"/>
                    </a:lnTo>
                    <a:cubicBezTo>
                      <a:pt x="410" y="96817"/>
                      <a:pt x="127" y="97646"/>
                      <a:pt x="127" y="98337"/>
                    </a:cubicBezTo>
                    <a:cubicBezTo>
                      <a:pt x="127" y="99166"/>
                      <a:pt x="693" y="99995"/>
                      <a:pt x="2110" y="99995"/>
                    </a:cubicBezTo>
                    <a:cubicBezTo>
                      <a:pt x="2961" y="99995"/>
                      <a:pt x="3102" y="99857"/>
                      <a:pt x="4945" y="98061"/>
                    </a:cubicBezTo>
                    <a:cubicBezTo>
                      <a:pt x="6503" y="96403"/>
                      <a:pt x="10188" y="91981"/>
                      <a:pt x="11747" y="90323"/>
                    </a:cubicBezTo>
                    <a:cubicBezTo>
                      <a:pt x="19257" y="98337"/>
                      <a:pt x="30310" y="99995"/>
                      <a:pt x="38813" y="99995"/>
                    </a:cubicBezTo>
                    <a:cubicBezTo>
                      <a:pt x="60211" y="99995"/>
                      <a:pt x="77499" y="82033"/>
                      <a:pt x="77499" y="65730"/>
                    </a:cubicBezTo>
                    <a:cubicBezTo>
                      <a:pt x="77499" y="59651"/>
                      <a:pt x="74949" y="54124"/>
                      <a:pt x="71831" y="50946"/>
                    </a:cubicBezTo>
                    <a:cubicBezTo>
                      <a:pt x="66871" y="45972"/>
                      <a:pt x="64746" y="45420"/>
                      <a:pt x="46465" y="41275"/>
                    </a:cubicBezTo>
                    <a:cubicBezTo>
                      <a:pt x="43489" y="40584"/>
                      <a:pt x="38813" y="39478"/>
                      <a:pt x="37538" y="39064"/>
                    </a:cubicBezTo>
                    <a:cubicBezTo>
                      <a:pt x="33995" y="37820"/>
                      <a:pt x="28043" y="34366"/>
                      <a:pt x="28043" y="26491"/>
                    </a:cubicBezTo>
                    <a:cubicBezTo>
                      <a:pt x="28043" y="15576"/>
                      <a:pt x="40655" y="4522"/>
                      <a:pt x="55393" y="4522"/>
                    </a:cubicBezTo>
                    <a:cubicBezTo>
                      <a:pt x="70697" y="4522"/>
                      <a:pt x="78066" y="12951"/>
                      <a:pt x="78066" y="26076"/>
                    </a:cubicBezTo>
                    <a:cubicBezTo>
                      <a:pt x="78066" y="27872"/>
                      <a:pt x="77499" y="31050"/>
                      <a:pt x="77499" y="32294"/>
                    </a:cubicBezTo>
                    <a:cubicBezTo>
                      <a:pt x="77499" y="34228"/>
                      <a:pt x="79200" y="34228"/>
                      <a:pt x="79908" y="34228"/>
                    </a:cubicBezTo>
                    <a:cubicBezTo>
                      <a:pt x="82034" y="34228"/>
                      <a:pt x="82176" y="33537"/>
                      <a:pt x="82743" y="31188"/>
                    </a:cubicBezTo>
                    <a:lnTo>
                      <a:pt x="90111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9" name="Freeform 2458">
                <a:extLst>
                  <a:ext uri="{FF2B5EF4-FFF2-40B4-BE49-F238E27FC236}">
                    <a16:creationId xmlns:a16="http://schemas.microsoft.com/office/drawing/2014/main" id="{2754258A-6E5C-A7F4-A5E7-18B12F5970A7}"/>
                  </a:ext>
                </a:extLst>
              </p:cNvPr>
              <p:cNvSpPr/>
              <p:nvPr>
                <p:custDataLst>
                  <p:tags r:id="rId207"/>
                </p:custDataLst>
              </p:nvPr>
            </p:nvSpPr>
            <p:spPr>
              <a:xfrm>
                <a:off x="8350718" y="7145287"/>
                <a:ext cx="41601" cy="65727"/>
              </a:xfrm>
              <a:custGeom>
                <a:avLst/>
                <a:gdLst>
                  <a:gd name="csX0" fmla="*/ 25943 w 41601"/>
                  <a:gd name="csY0" fmla="*/ 3063 h 65727"/>
                  <a:gd name="csX1" fmla="*/ 22299 w 41601"/>
                  <a:gd name="csY1" fmla="*/ 102 h 65727"/>
                  <a:gd name="csX2" fmla="*/ 1852 w 41601"/>
                  <a:gd name="csY2" fmla="*/ 6418 h 65727"/>
                  <a:gd name="csX3" fmla="*/ 131 w 41601"/>
                  <a:gd name="csY3" fmla="*/ 6418 h 65727"/>
                  <a:gd name="csX4" fmla="*/ 131 w 41601"/>
                  <a:gd name="csY4" fmla="*/ 10761 h 65727"/>
                  <a:gd name="csX5" fmla="*/ 1852 w 41601"/>
                  <a:gd name="csY5" fmla="*/ 10761 h 65727"/>
                  <a:gd name="csX6" fmla="*/ 16630 w 41601"/>
                  <a:gd name="csY6" fmla="*/ 7997 h 65727"/>
                  <a:gd name="csX7" fmla="*/ 16630 w 41601"/>
                  <a:gd name="csY7" fmla="*/ 57342 h 65727"/>
                  <a:gd name="csX8" fmla="*/ 5901 w 41601"/>
                  <a:gd name="csY8" fmla="*/ 61487 h 65727"/>
                  <a:gd name="csX9" fmla="*/ 840 w 41601"/>
                  <a:gd name="csY9" fmla="*/ 61487 h 65727"/>
                  <a:gd name="csX10" fmla="*/ 840 w 41601"/>
                  <a:gd name="csY10" fmla="*/ 65830 h 65727"/>
                  <a:gd name="csX11" fmla="*/ 21287 w 41601"/>
                  <a:gd name="csY11" fmla="*/ 65435 h 65727"/>
                  <a:gd name="csX12" fmla="*/ 41733 w 41601"/>
                  <a:gd name="csY12" fmla="*/ 65830 h 65727"/>
                  <a:gd name="csX13" fmla="*/ 41733 w 41601"/>
                  <a:gd name="csY13" fmla="*/ 61487 h 65727"/>
                  <a:gd name="csX14" fmla="*/ 36672 w 41601"/>
                  <a:gd name="csY14" fmla="*/ 61487 h 65727"/>
                  <a:gd name="csX15" fmla="*/ 25943 w 41601"/>
                  <a:gd name="csY15" fmla="*/ 57342 h 65727"/>
                  <a:gd name="csX16" fmla="*/ 25943 w 41601"/>
                  <a:gd name="csY16" fmla="*/ 3063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5943" y="3063"/>
                    </a:moveTo>
                    <a:cubicBezTo>
                      <a:pt x="25943" y="102"/>
                      <a:pt x="25639" y="102"/>
                      <a:pt x="22299" y="102"/>
                    </a:cubicBezTo>
                    <a:cubicBezTo>
                      <a:pt x="15112" y="6418"/>
                      <a:pt x="3877" y="6418"/>
                      <a:pt x="1852" y="6418"/>
                    </a:cubicBezTo>
                    <a:lnTo>
                      <a:pt x="131" y="6418"/>
                    </a:lnTo>
                    <a:lnTo>
                      <a:pt x="131" y="10761"/>
                    </a:lnTo>
                    <a:lnTo>
                      <a:pt x="1852" y="10761"/>
                    </a:lnTo>
                    <a:cubicBezTo>
                      <a:pt x="4180" y="10761"/>
                      <a:pt x="10760" y="10465"/>
                      <a:pt x="16630" y="7997"/>
                    </a:cubicBezTo>
                    <a:lnTo>
                      <a:pt x="16630" y="57342"/>
                    </a:lnTo>
                    <a:cubicBezTo>
                      <a:pt x="16630" y="60402"/>
                      <a:pt x="16630" y="61487"/>
                      <a:pt x="5901" y="61487"/>
                    </a:cubicBezTo>
                    <a:lnTo>
                      <a:pt x="840" y="61487"/>
                    </a:lnTo>
                    <a:lnTo>
                      <a:pt x="840" y="65830"/>
                    </a:lnTo>
                    <a:cubicBezTo>
                      <a:pt x="6407" y="65435"/>
                      <a:pt x="15416" y="65435"/>
                      <a:pt x="21287" y="65435"/>
                    </a:cubicBezTo>
                    <a:cubicBezTo>
                      <a:pt x="27157" y="65435"/>
                      <a:pt x="36166" y="65435"/>
                      <a:pt x="41733" y="65830"/>
                    </a:cubicBezTo>
                    <a:lnTo>
                      <a:pt x="41733" y="61487"/>
                    </a:lnTo>
                    <a:lnTo>
                      <a:pt x="36672" y="61487"/>
                    </a:lnTo>
                    <a:cubicBezTo>
                      <a:pt x="25943" y="61487"/>
                      <a:pt x="25943" y="60402"/>
                      <a:pt x="25943" y="57342"/>
                    </a:cubicBezTo>
                    <a:lnTo>
                      <a:pt x="25943" y="306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0" name="Freeform 2459">
                <a:extLst>
                  <a:ext uri="{FF2B5EF4-FFF2-40B4-BE49-F238E27FC236}">
                    <a16:creationId xmlns:a16="http://schemas.microsoft.com/office/drawing/2014/main" id="{B3D97F72-1BA5-C896-B0F3-3C84863D0C8E}"/>
                  </a:ext>
                </a:extLst>
              </p:cNvPr>
              <p:cNvSpPr/>
              <p:nvPr>
                <p:custDataLst>
                  <p:tags r:id="rId208"/>
                </p:custDataLst>
              </p:nvPr>
            </p:nvSpPr>
            <p:spPr>
              <a:xfrm>
                <a:off x="8442785" y="7076599"/>
                <a:ext cx="22066" cy="123165"/>
              </a:xfrm>
              <a:custGeom>
                <a:avLst/>
                <a:gdLst>
                  <a:gd name="csX0" fmla="*/ 21595 w 22066"/>
                  <a:gd name="csY0" fmla="*/ 10561 h 123165"/>
                  <a:gd name="csX1" fmla="*/ 10865 w 22066"/>
                  <a:gd name="csY1" fmla="*/ 100 h 123165"/>
                  <a:gd name="csX2" fmla="*/ 136 w 22066"/>
                  <a:gd name="csY2" fmla="*/ 10561 h 123165"/>
                  <a:gd name="csX3" fmla="*/ 10865 w 22066"/>
                  <a:gd name="csY3" fmla="*/ 21022 h 123165"/>
                  <a:gd name="csX4" fmla="*/ 21595 w 22066"/>
                  <a:gd name="csY4" fmla="*/ 10561 h 123165"/>
                  <a:gd name="csX5" fmla="*/ 17748 w 22066"/>
                  <a:gd name="csY5" fmla="*/ 82999 h 123165"/>
                  <a:gd name="csX6" fmla="*/ 4792 w 22066"/>
                  <a:gd name="csY6" fmla="*/ 118528 h 123165"/>
                  <a:gd name="csX7" fmla="*/ 3375 w 22066"/>
                  <a:gd name="csY7" fmla="*/ 121093 h 123165"/>
                  <a:gd name="csX8" fmla="*/ 5399 w 22066"/>
                  <a:gd name="csY8" fmla="*/ 123265 h 123165"/>
                  <a:gd name="csX9" fmla="*/ 22202 w 22066"/>
                  <a:gd name="csY9" fmla="*/ 84578 h 123165"/>
                  <a:gd name="csX10" fmla="*/ 10865 w 22066"/>
                  <a:gd name="csY10" fmla="*/ 64248 h 123165"/>
                  <a:gd name="csX11" fmla="*/ 136 w 22066"/>
                  <a:gd name="csY11" fmla="*/ 74709 h 123165"/>
                  <a:gd name="csX12" fmla="*/ 10865 w 22066"/>
                  <a:gd name="csY12" fmla="*/ 85170 h 123165"/>
                  <a:gd name="csX13" fmla="*/ 12485 w 22066"/>
                  <a:gd name="csY13" fmla="*/ 84973 h 123165"/>
                  <a:gd name="csX14" fmla="*/ 17748 w 22066"/>
                  <a:gd name="csY14" fmla="*/ 82999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595" y="10561"/>
                    </a:moveTo>
                    <a:cubicBezTo>
                      <a:pt x="21595" y="4837"/>
                      <a:pt x="16736" y="100"/>
                      <a:pt x="10865" y="100"/>
                    </a:cubicBezTo>
                    <a:cubicBezTo>
                      <a:pt x="4994" y="100"/>
                      <a:pt x="136" y="4837"/>
                      <a:pt x="136" y="10561"/>
                    </a:cubicBezTo>
                    <a:cubicBezTo>
                      <a:pt x="136" y="16285"/>
                      <a:pt x="4994" y="21022"/>
                      <a:pt x="10865" y="21022"/>
                    </a:cubicBezTo>
                    <a:cubicBezTo>
                      <a:pt x="16736" y="21022"/>
                      <a:pt x="21595" y="16285"/>
                      <a:pt x="21595" y="10561"/>
                    </a:cubicBezTo>
                    <a:close/>
                    <a:moveTo>
                      <a:pt x="17748" y="82999"/>
                    </a:moveTo>
                    <a:cubicBezTo>
                      <a:pt x="17748" y="88526"/>
                      <a:pt x="17748" y="103921"/>
                      <a:pt x="4792" y="118528"/>
                    </a:cubicBezTo>
                    <a:cubicBezTo>
                      <a:pt x="3375" y="120107"/>
                      <a:pt x="3375" y="120501"/>
                      <a:pt x="3375" y="121093"/>
                    </a:cubicBezTo>
                    <a:cubicBezTo>
                      <a:pt x="3375" y="122475"/>
                      <a:pt x="4387" y="123265"/>
                      <a:pt x="5399" y="123265"/>
                    </a:cubicBezTo>
                    <a:cubicBezTo>
                      <a:pt x="7626" y="123265"/>
                      <a:pt x="22202" y="107474"/>
                      <a:pt x="22202" y="84578"/>
                    </a:cubicBezTo>
                    <a:cubicBezTo>
                      <a:pt x="22202" y="78854"/>
                      <a:pt x="21797" y="64248"/>
                      <a:pt x="10865" y="64248"/>
                    </a:cubicBezTo>
                    <a:cubicBezTo>
                      <a:pt x="3780" y="64248"/>
                      <a:pt x="136" y="69577"/>
                      <a:pt x="136" y="74709"/>
                    </a:cubicBezTo>
                    <a:cubicBezTo>
                      <a:pt x="136" y="79841"/>
                      <a:pt x="3577" y="85170"/>
                      <a:pt x="10865" y="85170"/>
                    </a:cubicBezTo>
                    <a:cubicBezTo>
                      <a:pt x="11877" y="85170"/>
                      <a:pt x="12282" y="85170"/>
                      <a:pt x="12485" y="84973"/>
                    </a:cubicBezTo>
                    <a:cubicBezTo>
                      <a:pt x="13902" y="84776"/>
                      <a:pt x="16129" y="84381"/>
                      <a:pt x="17748" y="82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1" name="Freeform 2460">
                <a:extLst>
                  <a:ext uri="{FF2B5EF4-FFF2-40B4-BE49-F238E27FC236}">
                    <a16:creationId xmlns:a16="http://schemas.microsoft.com/office/drawing/2014/main" id="{780FBF9E-BBC4-1433-21F9-32CA8D8053DC}"/>
                  </a:ext>
                </a:extLst>
              </p:cNvPr>
              <p:cNvSpPr/>
              <p:nvPr>
                <p:custDataLst>
                  <p:tags r:id="rId209"/>
                </p:custDataLst>
              </p:nvPr>
            </p:nvSpPr>
            <p:spPr>
              <a:xfrm>
                <a:off x="8520814" y="7026859"/>
                <a:ext cx="166811" cy="134810"/>
              </a:xfrm>
              <a:custGeom>
                <a:avLst/>
                <a:gdLst>
                  <a:gd name="csX0" fmla="*/ 92858 w 166811"/>
                  <a:gd name="csY0" fmla="*/ 53787 h 134810"/>
                  <a:gd name="csX1" fmla="*/ 75853 w 166811"/>
                  <a:gd name="csY1" fmla="*/ 14508 h 134810"/>
                  <a:gd name="csX2" fmla="*/ 74841 w 166811"/>
                  <a:gd name="csY2" fmla="*/ 11942 h 134810"/>
                  <a:gd name="csX3" fmla="*/ 86785 w 166811"/>
                  <a:gd name="csY3" fmla="*/ 6218 h 134810"/>
                  <a:gd name="csX4" fmla="*/ 90834 w 166811"/>
                  <a:gd name="csY4" fmla="*/ 2468 h 134810"/>
                  <a:gd name="csX5" fmla="*/ 87797 w 166811"/>
                  <a:gd name="csY5" fmla="*/ 100 h 134810"/>
                  <a:gd name="csX6" fmla="*/ 62290 w 166811"/>
                  <a:gd name="csY6" fmla="*/ 692 h 134810"/>
                  <a:gd name="csX7" fmla="*/ 39616 w 166811"/>
                  <a:gd name="csY7" fmla="*/ 100 h 134810"/>
                  <a:gd name="csX8" fmla="*/ 35972 w 166811"/>
                  <a:gd name="csY8" fmla="*/ 4047 h 134810"/>
                  <a:gd name="csX9" fmla="*/ 40628 w 166811"/>
                  <a:gd name="csY9" fmla="*/ 6218 h 134810"/>
                  <a:gd name="csX10" fmla="*/ 55811 w 166811"/>
                  <a:gd name="csY10" fmla="*/ 12535 h 134810"/>
                  <a:gd name="csX11" fmla="*/ 79700 w 166811"/>
                  <a:gd name="csY11" fmla="*/ 67604 h 134810"/>
                  <a:gd name="csX12" fmla="*/ 36985 w 166811"/>
                  <a:gd name="csY12" fmla="*/ 112409 h 134810"/>
                  <a:gd name="csX13" fmla="*/ 34353 w 166811"/>
                  <a:gd name="csY13" fmla="*/ 114580 h 134810"/>
                  <a:gd name="csX14" fmla="*/ 4594 w 166811"/>
                  <a:gd name="csY14" fmla="*/ 128791 h 134810"/>
                  <a:gd name="csX15" fmla="*/ 140 w 166811"/>
                  <a:gd name="csY15" fmla="*/ 132739 h 134810"/>
                  <a:gd name="csX16" fmla="*/ 2772 w 166811"/>
                  <a:gd name="csY16" fmla="*/ 134910 h 134810"/>
                  <a:gd name="csX17" fmla="*/ 21801 w 166811"/>
                  <a:gd name="csY17" fmla="*/ 134318 h 134810"/>
                  <a:gd name="csX18" fmla="*/ 44475 w 166811"/>
                  <a:gd name="csY18" fmla="*/ 134910 h 134810"/>
                  <a:gd name="csX19" fmla="*/ 48119 w 166811"/>
                  <a:gd name="csY19" fmla="*/ 130962 h 134810"/>
                  <a:gd name="csX20" fmla="*/ 45689 w 166811"/>
                  <a:gd name="csY20" fmla="*/ 128791 h 134810"/>
                  <a:gd name="csX21" fmla="*/ 37592 w 166811"/>
                  <a:gd name="csY21" fmla="*/ 122672 h 134810"/>
                  <a:gd name="csX22" fmla="*/ 43058 w 166811"/>
                  <a:gd name="csY22" fmla="*/ 113790 h 134810"/>
                  <a:gd name="csX23" fmla="*/ 63707 w 166811"/>
                  <a:gd name="csY23" fmla="*/ 92473 h 134810"/>
                  <a:gd name="csX24" fmla="*/ 81926 w 166811"/>
                  <a:gd name="csY24" fmla="*/ 73130 h 134810"/>
                  <a:gd name="csX25" fmla="*/ 102373 w 166811"/>
                  <a:gd name="csY25" fmla="*/ 120304 h 134810"/>
                  <a:gd name="csX26" fmla="*/ 103385 w 166811"/>
                  <a:gd name="csY26" fmla="*/ 123067 h 134810"/>
                  <a:gd name="csX27" fmla="*/ 91644 w 166811"/>
                  <a:gd name="csY27" fmla="*/ 128791 h 134810"/>
                  <a:gd name="csX28" fmla="*/ 87595 w 166811"/>
                  <a:gd name="csY28" fmla="*/ 132541 h 134810"/>
                  <a:gd name="csX29" fmla="*/ 90631 w 166811"/>
                  <a:gd name="csY29" fmla="*/ 134910 h 134810"/>
                  <a:gd name="csX30" fmla="*/ 116139 w 166811"/>
                  <a:gd name="csY30" fmla="*/ 134318 h 134810"/>
                  <a:gd name="csX31" fmla="*/ 138610 w 166811"/>
                  <a:gd name="csY31" fmla="*/ 134910 h 134810"/>
                  <a:gd name="csX32" fmla="*/ 142456 w 166811"/>
                  <a:gd name="csY32" fmla="*/ 131160 h 134810"/>
                  <a:gd name="csX33" fmla="*/ 138812 w 166811"/>
                  <a:gd name="csY33" fmla="*/ 128791 h 134810"/>
                  <a:gd name="csX34" fmla="*/ 121402 w 166811"/>
                  <a:gd name="csY34" fmla="*/ 120107 h 134810"/>
                  <a:gd name="csX35" fmla="*/ 95287 w 166811"/>
                  <a:gd name="csY35" fmla="*/ 59116 h 134810"/>
                  <a:gd name="csX36" fmla="*/ 136788 w 166811"/>
                  <a:gd name="csY36" fmla="*/ 16285 h 134810"/>
                  <a:gd name="csX37" fmla="*/ 162498 w 166811"/>
                  <a:gd name="csY37" fmla="*/ 6218 h 134810"/>
                  <a:gd name="csX38" fmla="*/ 166952 w 166811"/>
                  <a:gd name="csY38" fmla="*/ 2271 h 134810"/>
                  <a:gd name="csX39" fmla="*/ 164320 w 166811"/>
                  <a:gd name="csY39" fmla="*/ 100 h 134810"/>
                  <a:gd name="csX40" fmla="*/ 145290 w 166811"/>
                  <a:gd name="csY40" fmla="*/ 692 h 134810"/>
                  <a:gd name="csX41" fmla="*/ 122819 w 166811"/>
                  <a:gd name="csY41" fmla="*/ 100 h 134810"/>
                  <a:gd name="csX42" fmla="*/ 118973 w 166811"/>
                  <a:gd name="csY42" fmla="*/ 4047 h 134810"/>
                  <a:gd name="csX43" fmla="*/ 121402 w 166811"/>
                  <a:gd name="csY43" fmla="*/ 6218 h 134810"/>
                  <a:gd name="csX44" fmla="*/ 129500 w 166811"/>
                  <a:gd name="csY44" fmla="*/ 12337 h 134810"/>
                  <a:gd name="csX45" fmla="*/ 125654 w 166811"/>
                  <a:gd name="csY45" fmla="*/ 19443 h 134810"/>
                  <a:gd name="csX46" fmla="*/ 92858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58" y="53787"/>
                    </a:moveTo>
                    <a:lnTo>
                      <a:pt x="75853" y="14508"/>
                    </a:lnTo>
                    <a:cubicBezTo>
                      <a:pt x="75246" y="12929"/>
                      <a:pt x="74841" y="12140"/>
                      <a:pt x="74841" y="11942"/>
                    </a:cubicBezTo>
                    <a:cubicBezTo>
                      <a:pt x="74841" y="10758"/>
                      <a:pt x="78282" y="7008"/>
                      <a:pt x="86785" y="6218"/>
                    </a:cubicBezTo>
                    <a:cubicBezTo>
                      <a:pt x="88809" y="6021"/>
                      <a:pt x="90834" y="5824"/>
                      <a:pt x="90834" y="2468"/>
                    </a:cubicBezTo>
                    <a:cubicBezTo>
                      <a:pt x="90834" y="100"/>
                      <a:pt x="88404" y="100"/>
                      <a:pt x="87797" y="100"/>
                    </a:cubicBezTo>
                    <a:cubicBezTo>
                      <a:pt x="79497" y="100"/>
                      <a:pt x="70792" y="692"/>
                      <a:pt x="62290" y="692"/>
                    </a:cubicBezTo>
                    <a:cubicBezTo>
                      <a:pt x="57229" y="692"/>
                      <a:pt x="44677" y="100"/>
                      <a:pt x="39616" y="100"/>
                    </a:cubicBezTo>
                    <a:cubicBezTo>
                      <a:pt x="38402" y="100"/>
                      <a:pt x="35972" y="100"/>
                      <a:pt x="35972" y="4047"/>
                    </a:cubicBezTo>
                    <a:cubicBezTo>
                      <a:pt x="35972" y="6218"/>
                      <a:pt x="37997" y="6218"/>
                      <a:pt x="40628" y="6218"/>
                    </a:cubicBezTo>
                    <a:cubicBezTo>
                      <a:pt x="52775" y="6218"/>
                      <a:pt x="53990" y="8192"/>
                      <a:pt x="55811" y="12535"/>
                    </a:cubicBezTo>
                    <a:lnTo>
                      <a:pt x="79700" y="67604"/>
                    </a:lnTo>
                    <a:lnTo>
                      <a:pt x="36985" y="112409"/>
                    </a:lnTo>
                    <a:lnTo>
                      <a:pt x="34353" y="114580"/>
                    </a:lnTo>
                    <a:cubicBezTo>
                      <a:pt x="24433" y="125041"/>
                      <a:pt x="14918" y="128199"/>
                      <a:pt x="4594" y="128791"/>
                    </a:cubicBezTo>
                    <a:cubicBezTo>
                      <a:pt x="1962" y="128989"/>
                      <a:pt x="140" y="128989"/>
                      <a:pt x="140" y="132739"/>
                    </a:cubicBezTo>
                    <a:cubicBezTo>
                      <a:pt x="140" y="132936"/>
                      <a:pt x="140" y="134910"/>
                      <a:pt x="2772" y="134910"/>
                    </a:cubicBezTo>
                    <a:cubicBezTo>
                      <a:pt x="8845" y="134910"/>
                      <a:pt x="15526" y="134318"/>
                      <a:pt x="21801" y="134318"/>
                    </a:cubicBezTo>
                    <a:cubicBezTo>
                      <a:pt x="29292" y="134318"/>
                      <a:pt x="37187" y="134910"/>
                      <a:pt x="44475" y="134910"/>
                    </a:cubicBezTo>
                    <a:cubicBezTo>
                      <a:pt x="45689" y="134910"/>
                      <a:pt x="48119" y="134910"/>
                      <a:pt x="48119" y="130962"/>
                    </a:cubicBezTo>
                    <a:cubicBezTo>
                      <a:pt x="48119" y="128989"/>
                      <a:pt x="46094" y="128791"/>
                      <a:pt x="45689" y="128791"/>
                    </a:cubicBezTo>
                    <a:cubicBezTo>
                      <a:pt x="43868" y="128594"/>
                      <a:pt x="37592" y="128199"/>
                      <a:pt x="37592" y="122672"/>
                    </a:cubicBezTo>
                    <a:cubicBezTo>
                      <a:pt x="37592" y="119514"/>
                      <a:pt x="40628" y="116356"/>
                      <a:pt x="43058" y="113790"/>
                    </a:cubicBezTo>
                    <a:lnTo>
                      <a:pt x="63707" y="92473"/>
                    </a:lnTo>
                    <a:lnTo>
                      <a:pt x="81926" y="73130"/>
                    </a:lnTo>
                    <a:lnTo>
                      <a:pt x="102373" y="120304"/>
                    </a:lnTo>
                    <a:cubicBezTo>
                      <a:pt x="103183" y="122475"/>
                      <a:pt x="103385" y="122672"/>
                      <a:pt x="103385" y="123067"/>
                    </a:cubicBezTo>
                    <a:cubicBezTo>
                      <a:pt x="103385" y="124646"/>
                      <a:pt x="99539" y="128002"/>
                      <a:pt x="91644" y="128791"/>
                    </a:cubicBezTo>
                    <a:cubicBezTo>
                      <a:pt x="89417" y="128989"/>
                      <a:pt x="87595" y="129186"/>
                      <a:pt x="87595" y="132541"/>
                    </a:cubicBezTo>
                    <a:cubicBezTo>
                      <a:pt x="87595" y="134910"/>
                      <a:pt x="89822" y="134910"/>
                      <a:pt x="90631" y="134910"/>
                    </a:cubicBezTo>
                    <a:cubicBezTo>
                      <a:pt x="96300" y="134910"/>
                      <a:pt x="110471" y="134318"/>
                      <a:pt x="116139" y="134318"/>
                    </a:cubicBezTo>
                    <a:cubicBezTo>
                      <a:pt x="121200" y="134318"/>
                      <a:pt x="133549" y="134910"/>
                      <a:pt x="138610" y="134910"/>
                    </a:cubicBezTo>
                    <a:cubicBezTo>
                      <a:pt x="140027" y="134910"/>
                      <a:pt x="142456" y="134910"/>
                      <a:pt x="142456" y="131160"/>
                    </a:cubicBezTo>
                    <a:cubicBezTo>
                      <a:pt x="142456" y="128791"/>
                      <a:pt x="140432" y="128791"/>
                      <a:pt x="138812" y="128791"/>
                    </a:cubicBezTo>
                    <a:cubicBezTo>
                      <a:pt x="125249" y="128594"/>
                      <a:pt x="124844" y="128002"/>
                      <a:pt x="121402" y="120107"/>
                    </a:cubicBezTo>
                    <a:cubicBezTo>
                      <a:pt x="113507" y="101750"/>
                      <a:pt x="99944" y="70959"/>
                      <a:pt x="95287" y="59116"/>
                    </a:cubicBezTo>
                    <a:cubicBezTo>
                      <a:pt x="109053" y="45300"/>
                      <a:pt x="130310" y="21811"/>
                      <a:pt x="136788" y="16285"/>
                    </a:cubicBezTo>
                    <a:cubicBezTo>
                      <a:pt x="142659" y="11548"/>
                      <a:pt x="150351" y="6811"/>
                      <a:pt x="162498" y="6218"/>
                    </a:cubicBezTo>
                    <a:cubicBezTo>
                      <a:pt x="165130" y="6021"/>
                      <a:pt x="166952" y="6021"/>
                      <a:pt x="166952" y="2271"/>
                    </a:cubicBezTo>
                    <a:cubicBezTo>
                      <a:pt x="166952" y="2073"/>
                      <a:pt x="166952" y="100"/>
                      <a:pt x="164320" y="100"/>
                    </a:cubicBezTo>
                    <a:cubicBezTo>
                      <a:pt x="158247" y="100"/>
                      <a:pt x="151566" y="692"/>
                      <a:pt x="145290" y="692"/>
                    </a:cubicBezTo>
                    <a:cubicBezTo>
                      <a:pt x="137800" y="692"/>
                      <a:pt x="130107" y="100"/>
                      <a:pt x="122819" y="100"/>
                    </a:cubicBezTo>
                    <a:cubicBezTo>
                      <a:pt x="121605" y="100"/>
                      <a:pt x="118973" y="100"/>
                      <a:pt x="118973" y="4047"/>
                    </a:cubicBezTo>
                    <a:cubicBezTo>
                      <a:pt x="118973" y="5429"/>
                      <a:pt x="119985" y="6021"/>
                      <a:pt x="121402" y="6218"/>
                    </a:cubicBezTo>
                    <a:cubicBezTo>
                      <a:pt x="123224" y="6416"/>
                      <a:pt x="129500" y="6811"/>
                      <a:pt x="129500" y="12337"/>
                    </a:cubicBezTo>
                    <a:cubicBezTo>
                      <a:pt x="129500" y="15100"/>
                      <a:pt x="127273" y="17666"/>
                      <a:pt x="125654" y="19443"/>
                    </a:cubicBezTo>
                    <a:lnTo>
                      <a:pt x="92858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2" name="Freeform 2461">
                <a:extLst>
                  <a:ext uri="{FF2B5EF4-FFF2-40B4-BE49-F238E27FC236}">
                    <a16:creationId xmlns:a16="http://schemas.microsoft.com/office/drawing/2014/main" id="{7B19CD5A-8A16-2AB0-5D36-AFC29F3E6A9B}"/>
                  </a:ext>
                </a:extLst>
              </p:cNvPr>
              <p:cNvSpPr/>
              <p:nvPr>
                <p:custDataLst>
                  <p:tags r:id="rId210"/>
                </p:custDataLst>
              </p:nvPr>
            </p:nvSpPr>
            <p:spPr>
              <a:xfrm>
                <a:off x="8689159" y="7097876"/>
                <a:ext cx="105856" cy="93400"/>
              </a:xfrm>
              <a:custGeom>
                <a:avLst/>
                <a:gdLst>
                  <a:gd name="csX0" fmla="*/ 62925 w 105856"/>
                  <a:gd name="csY0" fmla="*/ 9911 h 93400"/>
                  <a:gd name="csX1" fmla="*/ 67318 w 105856"/>
                  <a:gd name="csY1" fmla="*/ 5213 h 93400"/>
                  <a:gd name="csX2" fmla="*/ 75821 w 105856"/>
                  <a:gd name="csY2" fmla="*/ 5075 h 93400"/>
                  <a:gd name="csX3" fmla="*/ 91692 w 105856"/>
                  <a:gd name="csY3" fmla="*/ 6180 h 93400"/>
                  <a:gd name="csX4" fmla="*/ 98353 w 105856"/>
                  <a:gd name="csY4" fmla="*/ 17096 h 93400"/>
                  <a:gd name="csX5" fmla="*/ 97361 w 105856"/>
                  <a:gd name="csY5" fmla="*/ 28287 h 93400"/>
                  <a:gd name="csX6" fmla="*/ 97077 w 105856"/>
                  <a:gd name="csY6" fmla="*/ 29807 h 93400"/>
                  <a:gd name="csX7" fmla="*/ 99486 w 105856"/>
                  <a:gd name="csY7" fmla="*/ 31879 h 93400"/>
                  <a:gd name="csX8" fmla="*/ 102179 w 105856"/>
                  <a:gd name="csY8" fmla="*/ 28425 h 93400"/>
                  <a:gd name="csX9" fmla="*/ 106005 w 105856"/>
                  <a:gd name="csY9" fmla="*/ 2035 h 93400"/>
                  <a:gd name="csX10" fmla="*/ 101754 w 105856"/>
                  <a:gd name="csY10" fmla="*/ 101 h 93400"/>
                  <a:gd name="csX11" fmla="*/ 14603 w 105856"/>
                  <a:gd name="csY11" fmla="*/ 101 h 93400"/>
                  <a:gd name="csX12" fmla="*/ 9785 w 105856"/>
                  <a:gd name="csY12" fmla="*/ 3003 h 93400"/>
                  <a:gd name="csX13" fmla="*/ 857 w 105856"/>
                  <a:gd name="csY13" fmla="*/ 27458 h 93400"/>
                  <a:gd name="csX14" fmla="*/ 149 w 105856"/>
                  <a:gd name="csY14" fmla="*/ 29945 h 93400"/>
                  <a:gd name="csX15" fmla="*/ 2558 w 105856"/>
                  <a:gd name="csY15" fmla="*/ 31879 h 93400"/>
                  <a:gd name="csX16" fmla="*/ 5533 w 105856"/>
                  <a:gd name="csY16" fmla="*/ 28563 h 93400"/>
                  <a:gd name="csX17" fmla="*/ 39969 w 105856"/>
                  <a:gd name="csY17" fmla="*/ 5075 h 93400"/>
                  <a:gd name="csX18" fmla="*/ 45920 w 105856"/>
                  <a:gd name="csY18" fmla="*/ 5075 h 93400"/>
                  <a:gd name="csX19" fmla="*/ 50313 w 105856"/>
                  <a:gd name="csY19" fmla="*/ 6457 h 93400"/>
                  <a:gd name="csX20" fmla="*/ 49747 w 105856"/>
                  <a:gd name="csY20" fmla="*/ 9358 h 93400"/>
                  <a:gd name="csX21" fmla="*/ 31041 w 105856"/>
                  <a:gd name="csY21" fmla="*/ 82033 h 93400"/>
                  <a:gd name="csX22" fmla="*/ 14461 w 105856"/>
                  <a:gd name="csY22" fmla="*/ 88527 h 93400"/>
                  <a:gd name="csX23" fmla="*/ 8084 w 105856"/>
                  <a:gd name="csY23" fmla="*/ 91567 h 93400"/>
                  <a:gd name="csX24" fmla="*/ 10493 w 105856"/>
                  <a:gd name="csY24" fmla="*/ 93501 h 93400"/>
                  <a:gd name="csX25" fmla="*/ 22680 w 105856"/>
                  <a:gd name="csY25" fmla="*/ 93087 h 93400"/>
                  <a:gd name="csX26" fmla="*/ 34867 w 105856"/>
                  <a:gd name="csY26" fmla="*/ 92949 h 93400"/>
                  <a:gd name="csX27" fmla="*/ 47621 w 105856"/>
                  <a:gd name="csY27" fmla="*/ 93087 h 93400"/>
                  <a:gd name="csX28" fmla="*/ 59524 w 105856"/>
                  <a:gd name="csY28" fmla="*/ 93501 h 93400"/>
                  <a:gd name="csX29" fmla="*/ 62784 w 105856"/>
                  <a:gd name="csY29" fmla="*/ 90462 h 93400"/>
                  <a:gd name="csX30" fmla="*/ 56974 w 105856"/>
                  <a:gd name="csY30" fmla="*/ 88527 h 93400"/>
                  <a:gd name="csX31" fmla="*/ 48755 w 105856"/>
                  <a:gd name="csY31" fmla="*/ 88251 h 93400"/>
                  <a:gd name="csX32" fmla="*/ 43653 w 105856"/>
                  <a:gd name="csY32" fmla="*/ 85626 h 93400"/>
                  <a:gd name="csX33" fmla="*/ 44220 w 105856"/>
                  <a:gd name="csY33" fmla="*/ 82448 h 93400"/>
                  <a:gd name="csX34" fmla="*/ 62925 w 105856"/>
                  <a:gd name="csY34" fmla="*/ 9911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25" y="9911"/>
                    </a:moveTo>
                    <a:cubicBezTo>
                      <a:pt x="63917" y="5904"/>
                      <a:pt x="64201" y="5490"/>
                      <a:pt x="67318" y="5213"/>
                    </a:cubicBezTo>
                    <a:cubicBezTo>
                      <a:pt x="68027" y="5075"/>
                      <a:pt x="72987" y="5075"/>
                      <a:pt x="75821" y="5075"/>
                    </a:cubicBezTo>
                    <a:cubicBezTo>
                      <a:pt x="84465" y="5075"/>
                      <a:pt x="88150" y="5075"/>
                      <a:pt x="91692" y="6180"/>
                    </a:cubicBezTo>
                    <a:cubicBezTo>
                      <a:pt x="98069" y="8115"/>
                      <a:pt x="98353" y="12122"/>
                      <a:pt x="98353" y="17096"/>
                    </a:cubicBezTo>
                    <a:cubicBezTo>
                      <a:pt x="98353" y="19306"/>
                      <a:pt x="98353" y="21102"/>
                      <a:pt x="97361" y="28287"/>
                    </a:cubicBezTo>
                    <a:lnTo>
                      <a:pt x="97077" y="29807"/>
                    </a:lnTo>
                    <a:cubicBezTo>
                      <a:pt x="97077" y="31188"/>
                      <a:pt x="98069" y="31879"/>
                      <a:pt x="99486" y="31879"/>
                    </a:cubicBezTo>
                    <a:cubicBezTo>
                      <a:pt x="101612" y="31879"/>
                      <a:pt x="101895" y="30636"/>
                      <a:pt x="102179" y="28425"/>
                    </a:cubicBezTo>
                    <a:lnTo>
                      <a:pt x="106005" y="2035"/>
                    </a:lnTo>
                    <a:cubicBezTo>
                      <a:pt x="106005" y="101"/>
                      <a:pt x="104304" y="101"/>
                      <a:pt x="101754" y="101"/>
                    </a:cubicBezTo>
                    <a:lnTo>
                      <a:pt x="14603" y="101"/>
                    </a:lnTo>
                    <a:cubicBezTo>
                      <a:pt x="11060" y="101"/>
                      <a:pt x="10777" y="101"/>
                      <a:pt x="9785" y="3003"/>
                    </a:cubicBezTo>
                    <a:lnTo>
                      <a:pt x="857" y="27458"/>
                    </a:lnTo>
                    <a:cubicBezTo>
                      <a:pt x="715" y="28011"/>
                      <a:pt x="149" y="29254"/>
                      <a:pt x="149" y="29945"/>
                    </a:cubicBezTo>
                    <a:cubicBezTo>
                      <a:pt x="149" y="30498"/>
                      <a:pt x="432" y="31879"/>
                      <a:pt x="2558" y="31879"/>
                    </a:cubicBezTo>
                    <a:cubicBezTo>
                      <a:pt x="4400" y="31879"/>
                      <a:pt x="4683" y="31188"/>
                      <a:pt x="5533" y="28563"/>
                    </a:cubicBezTo>
                    <a:cubicBezTo>
                      <a:pt x="13753" y="6457"/>
                      <a:pt x="18429" y="5075"/>
                      <a:pt x="39969" y="5075"/>
                    </a:cubicBezTo>
                    <a:lnTo>
                      <a:pt x="45920" y="5075"/>
                    </a:lnTo>
                    <a:cubicBezTo>
                      <a:pt x="50172" y="5075"/>
                      <a:pt x="50313" y="5213"/>
                      <a:pt x="50313" y="6457"/>
                    </a:cubicBezTo>
                    <a:cubicBezTo>
                      <a:pt x="50313" y="6595"/>
                      <a:pt x="50313" y="7286"/>
                      <a:pt x="49747" y="9358"/>
                    </a:cubicBezTo>
                    <a:lnTo>
                      <a:pt x="31041" y="82033"/>
                    </a:lnTo>
                    <a:cubicBezTo>
                      <a:pt x="29766" y="87146"/>
                      <a:pt x="29340" y="88527"/>
                      <a:pt x="14461" y="88527"/>
                    </a:cubicBezTo>
                    <a:cubicBezTo>
                      <a:pt x="9360" y="88527"/>
                      <a:pt x="8084" y="88527"/>
                      <a:pt x="8084" y="91567"/>
                    </a:cubicBezTo>
                    <a:cubicBezTo>
                      <a:pt x="8084" y="91981"/>
                      <a:pt x="8368" y="93501"/>
                      <a:pt x="10493" y="93501"/>
                    </a:cubicBezTo>
                    <a:cubicBezTo>
                      <a:pt x="14461" y="93501"/>
                      <a:pt x="18712" y="93087"/>
                      <a:pt x="22680" y="93087"/>
                    </a:cubicBezTo>
                    <a:cubicBezTo>
                      <a:pt x="26648" y="93087"/>
                      <a:pt x="30899" y="92949"/>
                      <a:pt x="34867" y="92949"/>
                    </a:cubicBezTo>
                    <a:cubicBezTo>
                      <a:pt x="38835" y="92949"/>
                      <a:pt x="43653" y="92949"/>
                      <a:pt x="47621" y="93087"/>
                    </a:cubicBezTo>
                    <a:cubicBezTo>
                      <a:pt x="51447" y="93225"/>
                      <a:pt x="55698" y="93501"/>
                      <a:pt x="59524" y="93501"/>
                    </a:cubicBezTo>
                    <a:cubicBezTo>
                      <a:pt x="60658" y="93501"/>
                      <a:pt x="62784" y="93501"/>
                      <a:pt x="62784" y="90462"/>
                    </a:cubicBezTo>
                    <a:cubicBezTo>
                      <a:pt x="62784" y="88527"/>
                      <a:pt x="61367" y="88527"/>
                      <a:pt x="56974" y="88527"/>
                    </a:cubicBezTo>
                    <a:cubicBezTo>
                      <a:pt x="54281" y="88527"/>
                      <a:pt x="51447" y="88389"/>
                      <a:pt x="48755" y="88251"/>
                    </a:cubicBezTo>
                    <a:cubicBezTo>
                      <a:pt x="43936" y="87836"/>
                      <a:pt x="43653" y="87284"/>
                      <a:pt x="43653" y="85626"/>
                    </a:cubicBezTo>
                    <a:cubicBezTo>
                      <a:pt x="43653" y="84659"/>
                      <a:pt x="43653" y="84382"/>
                      <a:pt x="44220" y="82448"/>
                    </a:cubicBezTo>
                    <a:lnTo>
                      <a:pt x="62925" y="991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3" name="Freeform 2462">
                <a:extLst>
                  <a:ext uri="{FF2B5EF4-FFF2-40B4-BE49-F238E27FC236}">
                    <a16:creationId xmlns:a16="http://schemas.microsoft.com/office/drawing/2014/main" id="{AE0E4B7F-E116-4A75-5C0D-E7BBE4DD22A1}"/>
                  </a:ext>
                </a:extLst>
              </p:cNvPr>
              <p:cNvSpPr/>
              <p:nvPr>
                <p:custDataLst>
                  <p:tags r:id="rId211"/>
                </p:custDataLst>
              </p:nvPr>
            </p:nvSpPr>
            <p:spPr>
              <a:xfrm>
                <a:off x="8822135" y="7013635"/>
                <a:ext cx="46966" cy="197379"/>
              </a:xfrm>
              <a:custGeom>
                <a:avLst/>
                <a:gdLst>
                  <a:gd name="csX0" fmla="*/ 47121 w 46966"/>
                  <a:gd name="csY0" fmla="*/ 98790 h 197379"/>
                  <a:gd name="csX1" fmla="*/ 33760 w 46966"/>
                  <a:gd name="csY1" fmla="*/ 37207 h 197379"/>
                  <a:gd name="csX2" fmla="*/ 2179 w 46966"/>
                  <a:gd name="csY2" fmla="*/ 100 h 197379"/>
                  <a:gd name="csX3" fmla="*/ 155 w 46966"/>
                  <a:gd name="csY3" fmla="*/ 2073 h 197379"/>
                  <a:gd name="csX4" fmla="*/ 4001 w 46966"/>
                  <a:gd name="csY4" fmla="*/ 6613 h 197379"/>
                  <a:gd name="csX5" fmla="*/ 35380 w 46966"/>
                  <a:gd name="csY5" fmla="*/ 98790 h 197379"/>
                  <a:gd name="csX6" fmla="*/ 2787 w 46966"/>
                  <a:gd name="csY6" fmla="*/ 192150 h 197379"/>
                  <a:gd name="csX7" fmla="*/ 155 w 46966"/>
                  <a:gd name="csY7" fmla="*/ 195506 h 197379"/>
                  <a:gd name="csX8" fmla="*/ 2179 w 46966"/>
                  <a:gd name="csY8" fmla="*/ 197479 h 197379"/>
                  <a:gd name="csX9" fmla="*/ 34367 w 46966"/>
                  <a:gd name="csY9" fmla="*/ 158990 h 197379"/>
                  <a:gd name="csX10" fmla="*/ 47121 w 46966"/>
                  <a:gd name="csY10" fmla="*/ 98790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21" y="98790"/>
                    </a:moveTo>
                    <a:cubicBezTo>
                      <a:pt x="47121" y="83394"/>
                      <a:pt x="44894" y="59511"/>
                      <a:pt x="33760" y="37207"/>
                    </a:cubicBezTo>
                    <a:cubicBezTo>
                      <a:pt x="21614" y="12929"/>
                      <a:pt x="4204" y="100"/>
                      <a:pt x="2179" y="100"/>
                    </a:cubicBezTo>
                    <a:cubicBezTo>
                      <a:pt x="965" y="100"/>
                      <a:pt x="155" y="889"/>
                      <a:pt x="155" y="2073"/>
                    </a:cubicBezTo>
                    <a:cubicBezTo>
                      <a:pt x="155" y="2666"/>
                      <a:pt x="155" y="3060"/>
                      <a:pt x="4001" y="6613"/>
                    </a:cubicBezTo>
                    <a:cubicBezTo>
                      <a:pt x="23840" y="26154"/>
                      <a:pt x="35380" y="57537"/>
                      <a:pt x="35380" y="98790"/>
                    </a:cubicBezTo>
                    <a:cubicBezTo>
                      <a:pt x="35380" y="132541"/>
                      <a:pt x="27889" y="167280"/>
                      <a:pt x="2787" y="192150"/>
                    </a:cubicBezTo>
                    <a:cubicBezTo>
                      <a:pt x="155" y="194519"/>
                      <a:pt x="155" y="194914"/>
                      <a:pt x="155" y="195506"/>
                    </a:cubicBezTo>
                    <a:cubicBezTo>
                      <a:pt x="155" y="196690"/>
                      <a:pt x="965" y="197479"/>
                      <a:pt x="2179" y="197479"/>
                    </a:cubicBezTo>
                    <a:cubicBezTo>
                      <a:pt x="4204" y="197479"/>
                      <a:pt x="22423" y="184058"/>
                      <a:pt x="34367" y="158990"/>
                    </a:cubicBezTo>
                    <a:cubicBezTo>
                      <a:pt x="44692" y="137279"/>
                      <a:pt x="47121" y="115369"/>
                      <a:pt x="47121" y="98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4" name="Freeform 2463">
                <a:extLst>
                  <a:ext uri="{FF2B5EF4-FFF2-40B4-BE49-F238E27FC236}">
                    <a16:creationId xmlns:a16="http://schemas.microsoft.com/office/drawing/2014/main" id="{2043FCD4-301A-D0A0-CCFA-530550DDE3B1}"/>
                  </a:ext>
                </a:extLst>
              </p:cNvPr>
              <p:cNvSpPr/>
              <p:nvPr>
                <p:custDataLst>
                  <p:tags r:id="rId212"/>
                </p:custDataLst>
              </p:nvPr>
            </p:nvSpPr>
            <p:spPr>
              <a:xfrm>
                <a:off x="8956892" y="7089231"/>
                <a:ext cx="134623" cy="46186"/>
              </a:xfrm>
              <a:custGeom>
                <a:avLst/>
                <a:gdLst>
                  <a:gd name="csX0" fmla="*/ 127902 w 134623"/>
                  <a:gd name="csY0" fmla="*/ 7995 h 46186"/>
                  <a:gd name="csX1" fmla="*/ 134785 w 134623"/>
                  <a:gd name="csY1" fmla="*/ 4047 h 46186"/>
                  <a:gd name="csX2" fmla="*/ 128104 w 134623"/>
                  <a:gd name="csY2" fmla="*/ 100 h 46186"/>
                  <a:gd name="csX3" fmla="*/ 6842 w 134623"/>
                  <a:gd name="csY3" fmla="*/ 100 h 46186"/>
                  <a:gd name="csX4" fmla="*/ 161 w 134623"/>
                  <a:gd name="csY4" fmla="*/ 4047 h 46186"/>
                  <a:gd name="csX5" fmla="*/ 7044 w 134623"/>
                  <a:gd name="csY5" fmla="*/ 7995 h 46186"/>
                  <a:gd name="csX6" fmla="*/ 127902 w 134623"/>
                  <a:gd name="csY6" fmla="*/ 7995 h 46186"/>
                  <a:gd name="csX7" fmla="*/ 128104 w 134623"/>
                  <a:gd name="csY7" fmla="*/ 46287 h 46186"/>
                  <a:gd name="csX8" fmla="*/ 134785 w 134623"/>
                  <a:gd name="csY8" fmla="*/ 42339 h 46186"/>
                  <a:gd name="csX9" fmla="*/ 127902 w 134623"/>
                  <a:gd name="csY9" fmla="*/ 38391 h 46186"/>
                  <a:gd name="csX10" fmla="*/ 7044 w 134623"/>
                  <a:gd name="csY10" fmla="*/ 38391 h 46186"/>
                  <a:gd name="csX11" fmla="*/ 161 w 134623"/>
                  <a:gd name="csY11" fmla="*/ 42339 h 46186"/>
                  <a:gd name="csX12" fmla="*/ 6842 w 134623"/>
                  <a:gd name="csY12" fmla="*/ 46287 h 46186"/>
                  <a:gd name="csX13" fmla="*/ 128104 w 134623"/>
                  <a:gd name="csY13" fmla="*/ 46287 h 4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34623" h="46186">
                    <a:moveTo>
                      <a:pt x="127902" y="7995"/>
                    </a:moveTo>
                    <a:cubicBezTo>
                      <a:pt x="130938" y="7995"/>
                      <a:pt x="134785" y="7995"/>
                      <a:pt x="134785" y="4047"/>
                    </a:cubicBezTo>
                    <a:cubicBezTo>
                      <a:pt x="134785" y="100"/>
                      <a:pt x="130938" y="100"/>
                      <a:pt x="128104" y="100"/>
                    </a:cubicBezTo>
                    <a:lnTo>
                      <a:pt x="6842" y="100"/>
                    </a:lnTo>
                    <a:cubicBezTo>
                      <a:pt x="4008" y="100"/>
                      <a:pt x="161" y="100"/>
                      <a:pt x="161" y="4047"/>
                    </a:cubicBezTo>
                    <a:cubicBezTo>
                      <a:pt x="161" y="7995"/>
                      <a:pt x="4008" y="7995"/>
                      <a:pt x="7044" y="7995"/>
                    </a:cubicBezTo>
                    <a:lnTo>
                      <a:pt x="127902" y="7995"/>
                    </a:lnTo>
                    <a:close/>
                    <a:moveTo>
                      <a:pt x="128104" y="46287"/>
                    </a:moveTo>
                    <a:cubicBezTo>
                      <a:pt x="130938" y="46287"/>
                      <a:pt x="134785" y="46287"/>
                      <a:pt x="134785" y="42339"/>
                    </a:cubicBezTo>
                    <a:cubicBezTo>
                      <a:pt x="134785" y="38391"/>
                      <a:pt x="130938" y="38391"/>
                      <a:pt x="127902" y="38391"/>
                    </a:cubicBezTo>
                    <a:lnTo>
                      <a:pt x="7044" y="38391"/>
                    </a:lnTo>
                    <a:cubicBezTo>
                      <a:pt x="4008" y="38391"/>
                      <a:pt x="161" y="38391"/>
                      <a:pt x="161" y="42339"/>
                    </a:cubicBezTo>
                    <a:cubicBezTo>
                      <a:pt x="161" y="46287"/>
                      <a:pt x="4008" y="46287"/>
                      <a:pt x="6842" y="46287"/>
                    </a:cubicBezTo>
                    <a:lnTo>
                      <a:pt x="128104" y="462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5" name="Freeform 2464">
                <a:extLst>
                  <a:ext uri="{FF2B5EF4-FFF2-40B4-BE49-F238E27FC236}">
                    <a16:creationId xmlns:a16="http://schemas.microsoft.com/office/drawing/2014/main" id="{6EAADFF9-1AB3-FCD0-5C4E-428709366125}"/>
                  </a:ext>
                </a:extLst>
              </p:cNvPr>
              <p:cNvSpPr/>
              <p:nvPr>
                <p:custDataLst>
                  <p:tags r:id="rId213"/>
                </p:custDataLst>
              </p:nvPr>
            </p:nvSpPr>
            <p:spPr>
              <a:xfrm>
                <a:off x="9172806" y="7026859"/>
                <a:ext cx="140291" cy="139152"/>
              </a:xfrm>
              <a:custGeom>
                <a:avLst/>
                <a:gdLst>
                  <a:gd name="csX0" fmla="*/ 115158 w 140291"/>
                  <a:gd name="csY0" fmla="*/ 20825 h 139152"/>
                  <a:gd name="csX1" fmla="*/ 137022 w 140291"/>
                  <a:gd name="csY1" fmla="*/ 6218 h 139152"/>
                  <a:gd name="csX2" fmla="*/ 140463 w 140291"/>
                  <a:gd name="csY2" fmla="*/ 2271 h 139152"/>
                  <a:gd name="csX3" fmla="*/ 137832 w 140291"/>
                  <a:gd name="csY3" fmla="*/ 100 h 139152"/>
                  <a:gd name="csX4" fmla="*/ 117183 w 140291"/>
                  <a:gd name="csY4" fmla="*/ 692 h 139152"/>
                  <a:gd name="csX5" fmla="*/ 96129 w 140291"/>
                  <a:gd name="csY5" fmla="*/ 100 h 139152"/>
                  <a:gd name="csX6" fmla="*/ 92485 w 140291"/>
                  <a:gd name="csY6" fmla="*/ 4047 h 139152"/>
                  <a:gd name="csX7" fmla="*/ 96129 w 140291"/>
                  <a:gd name="csY7" fmla="*/ 6218 h 139152"/>
                  <a:gd name="csX8" fmla="*/ 109895 w 140291"/>
                  <a:gd name="csY8" fmla="*/ 14903 h 139152"/>
                  <a:gd name="csX9" fmla="*/ 109288 w 140291"/>
                  <a:gd name="csY9" fmla="*/ 19048 h 139152"/>
                  <a:gd name="csX10" fmla="*/ 91068 w 140291"/>
                  <a:gd name="csY10" fmla="*/ 89513 h 139152"/>
                  <a:gd name="csX11" fmla="*/ 40660 w 140291"/>
                  <a:gd name="csY11" fmla="*/ 133134 h 139152"/>
                  <a:gd name="csX12" fmla="*/ 15962 w 140291"/>
                  <a:gd name="csY12" fmla="*/ 107474 h 139152"/>
                  <a:gd name="csX13" fmla="*/ 18189 w 140291"/>
                  <a:gd name="csY13" fmla="*/ 92079 h 139152"/>
                  <a:gd name="csX14" fmla="*/ 37826 w 140291"/>
                  <a:gd name="csY14" fmla="*/ 15298 h 139152"/>
                  <a:gd name="csX15" fmla="*/ 54831 w 140291"/>
                  <a:gd name="csY15" fmla="*/ 6218 h 139152"/>
                  <a:gd name="csX16" fmla="*/ 61714 w 140291"/>
                  <a:gd name="csY16" fmla="*/ 2271 h 139152"/>
                  <a:gd name="csX17" fmla="*/ 58880 w 140291"/>
                  <a:gd name="csY17" fmla="*/ 100 h 139152"/>
                  <a:gd name="csX18" fmla="*/ 32967 w 140291"/>
                  <a:gd name="csY18" fmla="*/ 692 h 139152"/>
                  <a:gd name="csX19" fmla="*/ 6852 w 140291"/>
                  <a:gd name="csY19" fmla="*/ 100 h 139152"/>
                  <a:gd name="csX20" fmla="*/ 3006 w 140291"/>
                  <a:gd name="csY20" fmla="*/ 4047 h 139152"/>
                  <a:gd name="csX21" fmla="*/ 8674 w 140291"/>
                  <a:gd name="csY21" fmla="*/ 6218 h 139152"/>
                  <a:gd name="csX22" fmla="*/ 16367 w 140291"/>
                  <a:gd name="csY22" fmla="*/ 6613 h 139152"/>
                  <a:gd name="csX23" fmla="*/ 21833 w 140291"/>
                  <a:gd name="csY23" fmla="*/ 9771 h 139152"/>
                  <a:gd name="csX24" fmla="*/ 18392 w 140291"/>
                  <a:gd name="csY24" fmla="*/ 23785 h 139152"/>
                  <a:gd name="csX25" fmla="*/ 13938 w 140291"/>
                  <a:gd name="csY25" fmla="*/ 41155 h 139152"/>
                  <a:gd name="csX26" fmla="*/ 1589 w 140291"/>
                  <a:gd name="csY26" fmla="*/ 89907 h 139152"/>
                  <a:gd name="csX27" fmla="*/ 172 w 140291"/>
                  <a:gd name="csY27" fmla="*/ 101355 h 139152"/>
                  <a:gd name="csX28" fmla="*/ 39850 w 140291"/>
                  <a:gd name="csY28" fmla="*/ 139252 h 139152"/>
                  <a:gd name="csX29" fmla="*/ 97141 w 140291"/>
                  <a:gd name="csY29" fmla="*/ 90894 h 139152"/>
                  <a:gd name="csX30" fmla="*/ 115158 w 140291"/>
                  <a:gd name="csY30" fmla="*/ 20825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39152">
                    <a:moveTo>
                      <a:pt x="115158" y="20825"/>
                    </a:moveTo>
                    <a:cubicBezTo>
                      <a:pt x="117183" y="12732"/>
                      <a:pt x="120827" y="6811"/>
                      <a:pt x="137022" y="6218"/>
                    </a:cubicBezTo>
                    <a:cubicBezTo>
                      <a:pt x="138034" y="6218"/>
                      <a:pt x="140463" y="6021"/>
                      <a:pt x="140463" y="2271"/>
                    </a:cubicBezTo>
                    <a:cubicBezTo>
                      <a:pt x="140463" y="2073"/>
                      <a:pt x="140463" y="100"/>
                      <a:pt x="137832" y="100"/>
                    </a:cubicBezTo>
                    <a:cubicBezTo>
                      <a:pt x="131151" y="100"/>
                      <a:pt x="124066" y="692"/>
                      <a:pt x="117183" y="692"/>
                    </a:cubicBezTo>
                    <a:cubicBezTo>
                      <a:pt x="110300" y="692"/>
                      <a:pt x="102809" y="100"/>
                      <a:pt x="96129" y="100"/>
                    </a:cubicBezTo>
                    <a:cubicBezTo>
                      <a:pt x="94914" y="100"/>
                      <a:pt x="92485" y="100"/>
                      <a:pt x="92485" y="4047"/>
                    </a:cubicBezTo>
                    <a:cubicBezTo>
                      <a:pt x="92485" y="6218"/>
                      <a:pt x="94509" y="6218"/>
                      <a:pt x="96129" y="6218"/>
                    </a:cubicBezTo>
                    <a:cubicBezTo>
                      <a:pt x="107668" y="6416"/>
                      <a:pt x="109895" y="10561"/>
                      <a:pt x="109895" y="14903"/>
                    </a:cubicBezTo>
                    <a:cubicBezTo>
                      <a:pt x="109895" y="15495"/>
                      <a:pt x="109490" y="18456"/>
                      <a:pt x="109288" y="19048"/>
                    </a:cubicBezTo>
                    <a:lnTo>
                      <a:pt x="91068" y="89513"/>
                    </a:lnTo>
                    <a:cubicBezTo>
                      <a:pt x="84185" y="115962"/>
                      <a:pt x="60904" y="133134"/>
                      <a:pt x="40660" y="133134"/>
                    </a:cubicBezTo>
                    <a:cubicBezTo>
                      <a:pt x="26894" y="133134"/>
                      <a:pt x="15962" y="124449"/>
                      <a:pt x="15962" y="107474"/>
                    </a:cubicBezTo>
                    <a:cubicBezTo>
                      <a:pt x="15962" y="107079"/>
                      <a:pt x="15962" y="100763"/>
                      <a:pt x="18189" y="92079"/>
                    </a:cubicBezTo>
                    <a:lnTo>
                      <a:pt x="37826" y="15298"/>
                    </a:lnTo>
                    <a:cubicBezTo>
                      <a:pt x="39648" y="8192"/>
                      <a:pt x="40053" y="6218"/>
                      <a:pt x="54831" y="6218"/>
                    </a:cubicBezTo>
                    <a:cubicBezTo>
                      <a:pt x="60094" y="6218"/>
                      <a:pt x="61714" y="6218"/>
                      <a:pt x="61714" y="2271"/>
                    </a:cubicBezTo>
                    <a:cubicBezTo>
                      <a:pt x="61714" y="100"/>
                      <a:pt x="59487" y="100"/>
                      <a:pt x="58880" y="100"/>
                    </a:cubicBezTo>
                    <a:cubicBezTo>
                      <a:pt x="53211" y="100"/>
                      <a:pt x="38636" y="692"/>
                      <a:pt x="32967" y="692"/>
                    </a:cubicBezTo>
                    <a:cubicBezTo>
                      <a:pt x="27097" y="692"/>
                      <a:pt x="12723" y="100"/>
                      <a:pt x="6852" y="100"/>
                    </a:cubicBezTo>
                    <a:cubicBezTo>
                      <a:pt x="5233" y="100"/>
                      <a:pt x="3006" y="100"/>
                      <a:pt x="3006" y="4047"/>
                    </a:cubicBezTo>
                    <a:cubicBezTo>
                      <a:pt x="3006" y="6218"/>
                      <a:pt x="4828" y="6218"/>
                      <a:pt x="8674" y="6218"/>
                    </a:cubicBezTo>
                    <a:cubicBezTo>
                      <a:pt x="9079" y="6218"/>
                      <a:pt x="12926" y="6218"/>
                      <a:pt x="16367" y="6613"/>
                    </a:cubicBezTo>
                    <a:cubicBezTo>
                      <a:pt x="20011" y="7008"/>
                      <a:pt x="21833" y="7205"/>
                      <a:pt x="21833" y="9771"/>
                    </a:cubicBezTo>
                    <a:cubicBezTo>
                      <a:pt x="21833" y="10956"/>
                      <a:pt x="19606" y="19245"/>
                      <a:pt x="18392" y="23785"/>
                    </a:cubicBezTo>
                    <a:lnTo>
                      <a:pt x="13938" y="41155"/>
                    </a:lnTo>
                    <a:cubicBezTo>
                      <a:pt x="12116" y="48852"/>
                      <a:pt x="2399" y="86157"/>
                      <a:pt x="1589" y="89907"/>
                    </a:cubicBezTo>
                    <a:cubicBezTo>
                      <a:pt x="172" y="95434"/>
                      <a:pt x="172" y="98395"/>
                      <a:pt x="172" y="101355"/>
                    </a:cubicBezTo>
                    <a:cubicBezTo>
                      <a:pt x="172" y="125436"/>
                      <a:pt x="18594" y="139252"/>
                      <a:pt x="39850" y="139252"/>
                    </a:cubicBezTo>
                    <a:cubicBezTo>
                      <a:pt x="65358" y="139252"/>
                      <a:pt x="90461" y="116948"/>
                      <a:pt x="97141" y="90894"/>
                    </a:cubicBezTo>
                    <a:lnTo>
                      <a:pt x="115158" y="2082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6" name="Freeform 2465">
                <a:extLst>
                  <a:ext uri="{FF2B5EF4-FFF2-40B4-BE49-F238E27FC236}">
                    <a16:creationId xmlns:a16="http://schemas.microsoft.com/office/drawing/2014/main" id="{24717138-5DD8-26F2-8116-BD933B48EC08}"/>
                  </a:ext>
                </a:extLst>
              </p:cNvPr>
              <p:cNvSpPr/>
              <p:nvPr>
                <p:custDataLst>
                  <p:tags r:id="rId214"/>
                </p:custDataLst>
              </p:nvPr>
            </p:nvSpPr>
            <p:spPr>
              <a:xfrm>
                <a:off x="9339577" y="7013635"/>
                <a:ext cx="46966" cy="197379"/>
              </a:xfrm>
              <a:custGeom>
                <a:avLst/>
                <a:gdLst>
                  <a:gd name="csX0" fmla="*/ 47146 w 46966"/>
                  <a:gd name="csY0" fmla="*/ 195506 h 197379"/>
                  <a:gd name="csX1" fmla="*/ 43705 w 46966"/>
                  <a:gd name="csY1" fmla="*/ 191163 h 197379"/>
                  <a:gd name="csX2" fmla="*/ 11921 w 46966"/>
                  <a:gd name="csY2" fmla="*/ 98790 h 197379"/>
                  <a:gd name="csX3" fmla="*/ 44514 w 46966"/>
                  <a:gd name="csY3" fmla="*/ 5429 h 197379"/>
                  <a:gd name="csX4" fmla="*/ 47146 w 46966"/>
                  <a:gd name="csY4" fmla="*/ 2073 h 197379"/>
                  <a:gd name="csX5" fmla="*/ 45122 w 46966"/>
                  <a:gd name="csY5" fmla="*/ 100 h 197379"/>
                  <a:gd name="csX6" fmla="*/ 12934 w 46966"/>
                  <a:gd name="csY6" fmla="*/ 38589 h 197379"/>
                  <a:gd name="csX7" fmla="*/ 180 w 46966"/>
                  <a:gd name="csY7" fmla="*/ 98790 h 197379"/>
                  <a:gd name="csX8" fmla="*/ 13541 w 46966"/>
                  <a:gd name="csY8" fmla="*/ 160372 h 197379"/>
                  <a:gd name="csX9" fmla="*/ 45122 w 46966"/>
                  <a:gd name="csY9" fmla="*/ 197479 h 197379"/>
                  <a:gd name="csX10" fmla="*/ 47146 w 46966"/>
                  <a:gd name="csY10" fmla="*/ 195506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46" y="195506"/>
                    </a:moveTo>
                    <a:cubicBezTo>
                      <a:pt x="47146" y="194914"/>
                      <a:pt x="47146" y="194519"/>
                      <a:pt x="43705" y="191163"/>
                    </a:cubicBezTo>
                    <a:cubicBezTo>
                      <a:pt x="18400" y="166293"/>
                      <a:pt x="11921" y="128989"/>
                      <a:pt x="11921" y="98790"/>
                    </a:cubicBezTo>
                    <a:cubicBezTo>
                      <a:pt x="11921" y="64445"/>
                      <a:pt x="19614" y="30101"/>
                      <a:pt x="44514" y="5429"/>
                    </a:cubicBezTo>
                    <a:cubicBezTo>
                      <a:pt x="47146" y="3060"/>
                      <a:pt x="47146" y="2666"/>
                      <a:pt x="47146" y="2073"/>
                    </a:cubicBezTo>
                    <a:cubicBezTo>
                      <a:pt x="47146" y="692"/>
                      <a:pt x="46336" y="100"/>
                      <a:pt x="45122" y="100"/>
                    </a:cubicBezTo>
                    <a:cubicBezTo>
                      <a:pt x="43097" y="100"/>
                      <a:pt x="24878" y="13521"/>
                      <a:pt x="12934" y="38589"/>
                    </a:cubicBezTo>
                    <a:cubicBezTo>
                      <a:pt x="2609" y="60300"/>
                      <a:pt x="180" y="82210"/>
                      <a:pt x="180" y="98790"/>
                    </a:cubicBezTo>
                    <a:cubicBezTo>
                      <a:pt x="180" y="114185"/>
                      <a:pt x="2407" y="138068"/>
                      <a:pt x="13541" y="160372"/>
                    </a:cubicBezTo>
                    <a:cubicBezTo>
                      <a:pt x="25687" y="184650"/>
                      <a:pt x="43097" y="197479"/>
                      <a:pt x="45122" y="197479"/>
                    </a:cubicBezTo>
                    <a:cubicBezTo>
                      <a:pt x="46336" y="197479"/>
                      <a:pt x="47146" y="196887"/>
                      <a:pt x="47146" y="1955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7" name="Freeform 2466">
                <a:extLst>
                  <a:ext uri="{FF2B5EF4-FFF2-40B4-BE49-F238E27FC236}">
                    <a16:creationId xmlns:a16="http://schemas.microsoft.com/office/drawing/2014/main" id="{1A29557E-95CA-6BFC-1055-21F1159A840D}"/>
                  </a:ext>
                </a:extLst>
              </p:cNvPr>
              <p:cNvSpPr/>
              <p:nvPr>
                <p:custDataLst>
                  <p:tags r:id="rId215"/>
                </p:custDataLst>
              </p:nvPr>
            </p:nvSpPr>
            <p:spPr>
              <a:xfrm>
                <a:off x="9403728" y="7026859"/>
                <a:ext cx="166811" cy="134810"/>
              </a:xfrm>
              <a:custGeom>
                <a:avLst/>
                <a:gdLst>
                  <a:gd name="csX0" fmla="*/ 92902 w 166811"/>
                  <a:gd name="csY0" fmla="*/ 53787 h 134810"/>
                  <a:gd name="csX1" fmla="*/ 75897 w 166811"/>
                  <a:gd name="csY1" fmla="*/ 14508 h 134810"/>
                  <a:gd name="csX2" fmla="*/ 74884 w 166811"/>
                  <a:gd name="csY2" fmla="*/ 11942 h 134810"/>
                  <a:gd name="csX3" fmla="*/ 86828 w 166811"/>
                  <a:gd name="csY3" fmla="*/ 6218 h 134810"/>
                  <a:gd name="csX4" fmla="*/ 90877 w 166811"/>
                  <a:gd name="csY4" fmla="*/ 2468 h 134810"/>
                  <a:gd name="csX5" fmla="*/ 87841 w 166811"/>
                  <a:gd name="csY5" fmla="*/ 100 h 134810"/>
                  <a:gd name="csX6" fmla="*/ 62333 w 166811"/>
                  <a:gd name="csY6" fmla="*/ 692 h 134810"/>
                  <a:gd name="csX7" fmla="*/ 39660 w 166811"/>
                  <a:gd name="csY7" fmla="*/ 100 h 134810"/>
                  <a:gd name="csX8" fmla="*/ 36016 w 166811"/>
                  <a:gd name="csY8" fmla="*/ 4047 h 134810"/>
                  <a:gd name="csX9" fmla="*/ 40672 w 166811"/>
                  <a:gd name="csY9" fmla="*/ 6218 h 134810"/>
                  <a:gd name="csX10" fmla="*/ 55855 w 166811"/>
                  <a:gd name="csY10" fmla="*/ 12535 h 134810"/>
                  <a:gd name="csX11" fmla="*/ 79743 w 166811"/>
                  <a:gd name="csY11" fmla="*/ 67604 h 134810"/>
                  <a:gd name="csX12" fmla="*/ 37028 w 166811"/>
                  <a:gd name="csY12" fmla="*/ 112409 h 134810"/>
                  <a:gd name="csX13" fmla="*/ 34396 w 166811"/>
                  <a:gd name="csY13" fmla="*/ 114580 h 134810"/>
                  <a:gd name="csX14" fmla="*/ 4637 w 166811"/>
                  <a:gd name="csY14" fmla="*/ 128791 h 134810"/>
                  <a:gd name="csX15" fmla="*/ 184 w 166811"/>
                  <a:gd name="csY15" fmla="*/ 132739 h 134810"/>
                  <a:gd name="csX16" fmla="*/ 2815 w 166811"/>
                  <a:gd name="csY16" fmla="*/ 134910 h 134810"/>
                  <a:gd name="csX17" fmla="*/ 21845 w 166811"/>
                  <a:gd name="csY17" fmla="*/ 134318 h 134810"/>
                  <a:gd name="csX18" fmla="*/ 44518 w 166811"/>
                  <a:gd name="csY18" fmla="*/ 134910 h 134810"/>
                  <a:gd name="csX19" fmla="*/ 48162 w 166811"/>
                  <a:gd name="csY19" fmla="*/ 130962 h 134810"/>
                  <a:gd name="csX20" fmla="*/ 45733 w 166811"/>
                  <a:gd name="csY20" fmla="*/ 128791 h 134810"/>
                  <a:gd name="csX21" fmla="*/ 37635 w 166811"/>
                  <a:gd name="csY21" fmla="*/ 122672 h 134810"/>
                  <a:gd name="csX22" fmla="*/ 43101 w 166811"/>
                  <a:gd name="csY22" fmla="*/ 113790 h 134810"/>
                  <a:gd name="csX23" fmla="*/ 63750 w 166811"/>
                  <a:gd name="csY23" fmla="*/ 92473 h 134810"/>
                  <a:gd name="csX24" fmla="*/ 81970 w 166811"/>
                  <a:gd name="csY24" fmla="*/ 73130 h 134810"/>
                  <a:gd name="csX25" fmla="*/ 102416 w 166811"/>
                  <a:gd name="csY25" fmla="*/ 120304 h 134810"/>
                  <a:gd name="csX26" fmla="*/ 103429 w 166811"/>
                  <a:gd name="csY26" fmla="*/ 123067 h 134810"/>
                  <a:gd name="csX27" fmla="*/ 91687 w 166811"/>
                  <a:gd name="csY27" fmla="*/ 128791 h 134810"/>
                  <a:gd name="csX28" fmla="*/ 87638 w 166811"/>
                  <a:gd name="csY28" fmla="*/ 132541 h 134810"/>
                  <a:gd name="csX29" fmla="*/ 90675 w 166811"/>
                  <a:gd name="csY29" fmla="*/ 134910 h 134810"/>
                  <a:gd name="csX30" fmla="*/ 116182 w 166811"/>
                  <a:gd name="csY30" fmla="*/ 134318 h 134810"/>
                  <a:gd name="csX31" fmla="*/ 138653 w 166811"/>
                  <a:gd name="csY31" fmla="*/ 134910 h 134810"/>
                  <a:gd name="csX32" fmla="*/ 142500 w 166811"/>
                  <a:gd name="csY32" fmla="*/ 131160 h 134810"/>
                  <a:gd name="csX33" fmla="*/ 138856 w 166811"/>
                  <a:gd name="csY33" fmla="*/ 128791 h 134810"/>
                  <a:gd name="csX34" fmla="*/ 121446 w 166811"/>
                  <a:gd name="csY34" fmla="*/ 120107 h 134810"/>
                  <a:gd name="csX35" fmla="*/ 95331 w 166811"/>
                  <a:gd name="csY35" fmla="*/ 59116 h 134810"/>
                  <a:gd name="csX36" fmla="*/ 136831 w 166811"/>
                  <a:gd name="csY36" fmla="*/ 16285 h 134810"/>
                  <a:gd name="csX37" fmla="*/ 162541 w 166811"/>
                  <a:gd name="csY37" fmla="*/ 6218 h 134810"/>
                  <a:gd name="csX38" fmla="*/ 166995 w 166811"/>
                  <a:gd name="csY38" fmla="*/ 2271 h 134810"/>
                  <a:gd name="csX39" fmla="*/ 164363 w 166811"/>
                  <a:gd name="csY39" fmla="*/ 100 h 134810"/>
                  <a:gd name="csX40" fmla="*/ 145334 w 166811"/>
                  <a:gd name="csY40" fmla="*/ 692 h 134810"/>
                  <a:gd name="csX41" fmla="*/ 122863 w 166811"/>
                  <a:gd name="csY41" fmla="*/ 100 h 134810"/>
                  <a:gd name="csX42" fmla="*/ 119016 w 166811"/>
                  <a:gd name="csY42" fmla="*/ 4047 h 134810"/>
                  <a:gd name="csX43" fmla="*/ 121446 w 166811"/>
                  <a:gd name="csY43" fmla="*/ 6218 h 134810"/>
                  <a:gd name="csX44" fmla="*/ 129543 w 166811"/>
                  <a:gd name="csY44" fmla="*/ 12337 h 134810"/>
                  <a:gd name="csX45" fmla="*/ 125697 w 166811"/>
                  <a:gd name="csY45" fmla="*/ 19443 h 134810"/>
                  <a:gd name="csX46" fmla="*/ 92902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02" y="53787"/>
                    </a:moveTo>
                    <a:lnTo>
                      <a:pt x="75897" y="14508"/>
                    </a:lnTo>
                    <a:cubicBezTo>
                      <a:pt x="75289" y="12929"/>
                      <a:pt x="74884" y="12140"/>
                      <a:pt x="74884" y="11942"/>
                    </a:cubicBezTo>
                    <a:cubicBezTo>
                      <a:pt x="74884" y="10758"/>
                      <a:pt x="78326" y="7008"/>
                      <a:pt x="86828" y="6218"/>
                    </a:cubicBezTo>
                    <a:cubicBezTo>
                      <a:pt x="88853" y="6021"/>
                      <a:pt x="90877" y="5824"/>
                      <a:pt x="90877" y="2468"/>
                    </a:cubicBezTo>
                    <a:cubicBezTo>
                      <a:pt x="90877" y="100"/>
                      <a:pt x="88448" y="100"/>
                      <a:pt x="87841" y="100"/>
                    </a:cubicBezTo>
                    <a:cubicBezTo>
                      <a:pt x="79541" y="100"/>
                      <a:pt x="70836" y="692"/>
                      <a:pt x="62333" y="692"/>
                    </a:cubicBezTo>
                    <a:cubicBezTo>
                      <a:pt x="57272" y="692"/>
                      <a:pt x="44721" y="100"/>
                      <a:pt x="39660" y="100"/>
                    </a:cubicBezTo>
                    <a:cubicBezTo>
                      <a:pt x="38445" y="100"/>
                      <a:pt x="36016" y="100"/>
                      <a:pt x="36016" y="4047"/>
                    </a:cubicBezTo>
                    <a:cubicBezTo>
                      <a:pt x="36016" y="6218"/>
                      <a:pt x="38040" y="6218"/>
                      <a:pt x="40672" y="6218"/>
                    </a:cubicBezTo>
                    <a:cubicBezTo>
                      <a:pt x="52818" y="6218"/>
                      <a:pt x="54033" y="8192"/>
                      <a:pt x="55855" y="12535"/>
                    </a:cubicBezTo>
                    <a:lnTo>
                      <a:pt x="79743" y="67604"/>
                    </a:lnTo>
                    <a:lnTo>
                      <a:pt x="37028" y="112409"/>
                    </a:lnTo>
                    <a:lnTo>
                      <a:pt x="34396" y="114580"/>
                    </a:lnTo>
                    <a:cubicBezTo>
                      <a:pt x="24477" y="125041"/>
                      <a:pt x="14962" y="128199"/>
                      <a:pt x="4637" y="128791"/>
                    </a:cubicBezTo>
                    <a:cubicBezTo>
                      <a:pt x="2006" y="128989"/>
                      <a:pt x="184" y="128989"/>
                      <a:pt x="184" y="132739"/>
                    </a:cubicBezTo>
                    <a:cubicBezTo>
                      <a:pt x="184" y="132936"/>
                      <a:pt x="184" y="134910"/>
                      <a:pt x="2815" y="134910"/>
                    </a:cubicBezTo>
                    <a:cubicBezTo>
                      <a:pt x="8889" y="134910"/>
                      <a:pt x="15569" y="134318"/>
                      <a:pt x="21845" y="134318"/>
                    </a:cubicBezTo>
                    <a:cubicBezTo>
                      <a:pt x="29335" y="134318"/>
                      <a:pt x="37230" y="134910"/>
                      <a:pt x="44518" y="134910"/>
                    </a:cubicBezTo>
                    <a:cubicBezTo>
                      <a:pt x="45733" y="134910"/>
                      <a:pt x="48162" y="134910"/>
                      <a:pt x="48162" y="130962"/>
                    </a:cubicBezTo>
                    <a:cubicBezTo>
                      <a:pt x="48162" y="128989"/>
                      <a:pt x="46138" y="128791"/>
                      <a:pt x="45733" y="128791"/>
                    </a:cubicBezTo>
                    <a:cubicBezTo>
                      <a:pt x="43911" y="128594"/>
                      <a:pt x="37635" y="128199"/>
                      <a:pt x="37635" y="122672"/>
                    </a:cubicBezTo>
                    <a:cubicBezTo>
                      <a:pt x="37635" y="119514"/>
                      <a:pt x="40672" y="116356"/>
                      <a:pt x="43101" y="113790"/>
                    </a:cubicBezTo>
                    <a:lnTo>
                      <a:pt x="63750" y="92473"/>
                    </a:lnTo>
                    <a:lnTo>
                      <a:pt x="81970" y="73130"/>
                    </a:lnTo>
                    <a:lnTo>
                      <a:pt x="102416" y="120304"/>
                    </a:lnTo>
                    <a:cubicBezTo>
                      <a:pt x="103226" y="122475"/>
                      <a:pt x="103429" y="122672"/>
                      <a:pt x="103429" y="123067"/>
                    </a:cubicBezTo>
                    <a:cubicBezTo>
                      <a:pt x="103429" y="124646"/>
                      <a:pt x="99582" y="128002"/>
                      <a:pt x="91687" y="128791"/>
                    </a:cubicBezTo>
                    <a:cubicBezTo>
                      <a:pt x="89460" y="128989"/>
                      <a:pt x="87638" y="129186"/>
                      <a:pt x="87638" y="132541"/>
                    </a:cubicBezTo>
                    <a:cubicBezTo>
                      <a:pt x="87638" y="134910"/>
                      <a:pt x="89865" y="134910"/>
                      <a:pt x="90675" y="134910"/>
                    </a:cubicBezTo>
                    <a:cubicBezTo>
                      <a:pt x="96343" y="134910"/>
                      <a:pt x="110514" y="134318"/>
                      <a:pt x="116182" y="134318"/>
                    </a:cubicBezTo>
                    <a:cubicBezTo>
                      <a:pt x="121243" y="134318"/>
                      <a:pt x="133592" y="134910"/>
                      <a:pt x="138653" y="134910"/>
                    </a:cubicBezTo>
                    <a:cubicBezTo>
                      <a:pt x="140070" y="134910"/>
                      <a:pt x="142500" y="134910"/>
                      <a:pt x="142500" y="131160"/>
                    </a:cubicBezTo>
                    <a:cubicBezTo>
                      <a:pt x="142500" y="128791"/>
                      <a:pt x="140475" y="128791"/>
                      <a:pt x="138856" y="128791"/>
                    </a:cubicBezTo>
                    <a:cubicBezTo>
                      <a:pt x="125292" y="128594"/>
                      <a:pt x="124887" y="128002"/>
                      <a:pt x="121446" y="120107"/>
                    </a:cubicBezTo>
                    <a:cubicBezTo>
                      <a:pt x="113551" y="101750"/>
                      <a:pt x="99987" y="70959"/>
                      <a:pt x="95331" y="59116"/>
                    </a:cubicBezTo>
                    <a:cubicBezTo>
                      <a:pt x="109097" y="45300"/>
                      <a:pt x="130353" y="21811"/>
                      <a:pt x="136831" y="16285"/>
                    </a:cubicBezTo>
                    <a:cubicBezTo>
                      <a:pt x="142702" y="11548"/>
                      <a:pt x="150395" y="6811"/>
                      <a:pt x="162541" y="6218"/>
                    </a:cubicBezTo>
                    <a:cubicBezTo>
                      <a:pt x="165173" y="6021"/>
                      <a:pt x="166995" y="6021"/>
                      <a:pt x="166995" y="2271"/>
                    </a:cubicBezTo>
                    <a:cubicBezTo>
                      <a:pt x="166995" y="2073"/>
                      <a:pt x="166995" y="100"/>
                      <a:pt x="164363" y="100"/>
                    </a:cubicBezTo>
                    <a:cubicBezTo>
                      <a:pt x="158290" y="100"/>
                      <a:pt x="151609" y="692"/>
                      <a:pt x="145334" y="692"/>
                    </a:cubicBezTo>
                    <a:cubicBezTo>
                      <a:pt x="137843" y="692"/>
                      <a:pt x="130151" y="100"/>
                      <a:pt x="122863" y="100"/>
                    </a:cubicBezTo>
                    <a:cubicBezTo>
                      <a:pt x="121648" y="100"/>
                      <a:pt x="119016" y="100"/>
                      <a:pt x="119016" y="4047"/>
                    </a:cubicBezTo>
                    <a:cubicBezTo>
                      <a:pt x="119016" y="5429"/>
                      <a:pt x="120029" y="6021"/>
                      <a:pt x="121446" y="6218"/>
                    </a:cubicBezTo>
                    <a:cubicBezTo>
                      <a:pt x="123268" y="6416"/>
                      <a:pt x="129543" y="6811"/>
                      <a:pt x="129543" y="12337"/>
                    </a:cubicBezTo>
                    <a:cubicBezTo>
                      <a:pt x="129543" y="15100"/>
                      <a:pt x="127317" y="17666"/>
                      <a:pt x="125697" y="19443"/>
                    </a:cubicBezTo>
                    <a:lnTo>
                      <a:pt x="92902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8" name="Freeform 2467">
                <a:extLst>
                  <a:ext uri="{FF2B5EF4-FFF2-40B4-BE49-F238E27FC236}">
                    <a16:creationId xmlns:a16="http://schemas.microsoft.com/office/drawing/2014/main" id="{BCDDDFE5-605C-36D0-EAC0-E18FF36665B7}"/>
                  </a:ext>
                </a:extLst>
              </p:cNvPr>
              <p:cNvSpPr/>
              <p:nvPr>
                <p:custDataLst>
                  <p:tags r:id="rId216"/>
                </p:custDataLst>
              </p:nvPr>
            </p:nvSpPr>
            <p:spPr>
              <a:xfrm>
                <a:off x="9576608" y="7094146"/>
                <a:ext cx="89984" cy="99893"/>
              </a:xfrm>
              <a:custGeom>
                <a:avLst/>
                <a:gdLst>
                  <a:gd name="csX0" fmla="*/ 90177 w 89984"/>
                  <a:gd name="csY0" fmla="*/ 1897 h 99893"/>
                  <a:gd name="csX1" fmla="*/ 88335 w 89984"/>
                  <a:gd name="csY1" fmla="*/ 101 h 99893"/>
                  <a:gd name="csX2" fmla="*/ 85501 w 89984"/>
                  <a:gd name="csY2" fmla="*/ 2035 h 99893"/>
                  <a:gd name="csX3" fmla="*/ 78557 w 89984"/>
                  <a:gd name="csY3" fmla="*/ 9911 h 99893"/>
                  <a:gd name="csX4" fmla="*/ 55600 w 89984"/>
                  <a:gd name="csY4" fmla="*/ 101 h 99893"/>
                  <a:gd name="csX5" fmla="*/ 17906 w 89984"/>
                  <a:gd name="csY5" fmla="*/ 31741 h 99893"/>
                  <a:gd name="csX6" fmla="*/ 22582 w 89984"/>
                  <a:gd name="csY6" fmla="*/ 44452 h 99893"/>
                  <a:gd name="csX7" fmla="*/ 42279 w 89984"/>
                  <a:gd name="csY7" fmla="*/ 53433 h 99893"/>
                  <a:gd name="csX8" fmla="*/ 54325 w 89984"/>
                  <a:gd name="csY8" fmla="*/ 56196 h 99893"/>
                  <a:gd name="csX9" fmla="*/ 67504 w 89984"/>
                  <a:gd name="csY9" fmla="*/ 70704 h 99893"/>
                  <a:gd name="csX10" fmla="*/ 39304 w 89984"/>
                  <a:gd name="csY10" fmla="*/ 95021 h 99893"/>
                  <a:gd name="csX11" fmla="*/ 11812 w 89984"/>
                  <a:gd name="csY11" fmla="*/ 75402 h 99893"/>
                  <a:gd name="csX12" fmla="*/ 12662 w 89984"/>
                  <a:gd name="csY12" fmla="*/ 68493 h 99893"/>
                  <a:gd name="csX13" fmla="*/ 12804 w 89984"/>
                  <a:gd name="csY13" fmla="*/ 67664 h 99893"/>
                  <a:gd name="csX14" fmla="*/ 10537 w 89984"/>
                  <a:gd name="csY14" fmla="*/ 65868 h 99893"/>
                  <a:gd name="csX15" fmla="*/ 7844 w 89984"/>
                  <a:gd name="csY15" fmla="*/ 68631 h 99893"/>
                  <a:gd name="csX16" fmla="*/ 617 w 89984"/>
                  <a:gd name="csY16" fmla="*/ 96265 h 99893"/>
                  <a:gd name="csX17" fmla="*/ 192 w 89984"/>
                  <a:gd name="csY17" fmla="*/ 98337 h 99893"/>
                  <a:gd name="csX18" fmla="*/ 2176 w 89984"/>
                  <a:gd name="csY18" fmla="*/ 99995 h 99893"/>
                  <a:gd name="csX19" fmla="*/ 5010 w 89984"/>
                  <a:gd name="csY19" fmla="*/ 98061 h 99893"/>
                  <a:gd name="csX20" fmla="*/ 11812 w 89984"/>
                  <a:gd name="csY20" fmla="*/ 90323 h 99893"/>
                  <a:gd name="csX21" fmla="*/ 38878 w 89984"/>
                  <a:gd name="csY21" fmla="*/ 99995 h 99893"/>
                  <a:gd name="csX22" fmla="*/ 77565 w 89984"/>
                  <a:gd name="csY22" fmla="*/ 65730 h 99893"/>
                  <a:gd name="csX23" fmla="*/ 71897 w 89984"/>
                  <a:gd name="csY23" fmla="*/ 50946 h 99893"/>
                  <a:gd name="csX24" fmla="*/ 46531 w 89984"/>
                  <a:gd name="csY24" fmla="*/ 41275 h 99893"/>
                  <a:gd name="csX25" fmla="*/ 37603 w 89984"/>
                  <a:gd name="csY25" fmla="*/ 39064 h 99893"/>
                  <a:gd name="csX26" fmla="*/ 28109 w 89984"/>
                  <a:gd name="csY26" fmla="*/ 26491 h 99893"/>
                  <a:gd name="csX27" fmla="*/ 55458 w 89984"/>
                  <a:gd name="csY27" fmla="*/ 4522 h 99893"/>
                  <a:gd name="csX28" fmla="*/ 78132 w 89984"/>
                  <a:gd name="csY28" fmla="*/ 26076 h 99893"/>
                  <a:gd name="csX29" fmla="*/ 77565 w 89984"/>
                  <a:gd name="csY29" fmla="*/ 32294 h 99893"/>
                  <a:gd name="csX30" fmla="*/ 79974 w 89984"/>
                  <a:gd name="csY30" fmla="*/ 34228 h 99893"/>
                  <a:gd name="csX31" fmla="*/ 82808 w 89984"/>
                  <a:gd name="csY31" fmla="*/ 31188 h 99893"/>
                  <a:gd name="csX32" fmla="*/ 90177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77" y="1897"/>
                    </a:moveTo>
                    <a:cubicBezTo>
                      <a:pt x="90177" y="1206"/>
                      <a:pt x="89752" y="101"/>
                      <a:pt x="88335" y="101"/>
                    </a:cubicBezTo>
                    <a:cubicBezTo>
                      <a:pt x="87484" y="101"/>
                      <a:pt x="87343" y="239"/>
                      <a:pt x="85501" y="2035"/>
                    </a:cubicBezTo>
                    <a:lnTo>
                      <a:pt x="78557" y="9911"/>
                    </a:lnTo>
                    <a:cubicBezTo>
                      <a:pt x="73172" y="2588"/>
                      <a:pt x="64244" y="101"/>
                      <a:pt x="55600" y="101"/>
                    </a:cubicBezTo>
                    <a:cubicBezTo>
                      <a:pt x="35619" y="101"/>
                      <a:pt x="17906" y="15852"/>
                      <a:pt x="17906" y="31741"/>
                    </a:cubicBezTo>
                    <a:cubicBezTo>
                      <a:pt x="17906" y="33814"/>
                      <a:pt x="18331" y="39340"/>
                      <a:pt x="22582" y="44452"/>
                    </a:cubicBezTo>
                    <a:cubicBezTo>
                      <a:pt x="27400" y="49979"/>
                      <a:pt x="32643" y="51223"/>
                      <a:pt x="42279" y="53433"/>
                    </a:cubicBezTo>
                    <a:cubicBezTo>
                      <a:pt x="45114" y="54124"/>
                      <a:pt x="52199" y="55644"/>
                      <a:pt x="54325" y="56196"/>
                    </a:cubicBezTo>
                    <a:cubicBezTo>
                      <a:pt x="58859" y="57302"/>
                      <a:pt x="67504" y="60341"/>
                      <a:pt x="67504" y="70704"/>
                    </a:cubicBezTo>
                    <a:cubicBezTo>
                      <a:pt x="67504" y="81895"/>
                      <a:pt x="55458" y="95021"/>
                      <a:pt x="39304" y="95021"/>
                    </a:cubicBezTo>
                    <a:cubicBezTo>
                      <a:pt x="26833" y="95021"/>
                      <a:pt x="11812" y="90738"/>
                      <a:pt x="11812" y="75402"/>
                    </a:cubicBezTo>
                    <a:cubicBezTo>
                      <a:pt x="11812" y="74020"/>
                      <a:pt x="12095" y="70980"/>
                      <a:pt x="12662" y="68493"/>
                    </a:cubicBezTo>
                    <a:cubicBezTo>
                      <a:pt x="12804" y="67941"/>
                      <a:pt x="12804" y="67802"/>
                      <a:pt x="12804" y="67664"/>
                    </a:cubicBezTo>
                    <a:cubicBezTo>
                      <a:pt x="12804" y="65868"/>
                      <a:pt x="11104" y="65868"/>
                      <a:pt x="10537" y="65868"/>
                    </a:cubicBezTo>
                    <a:cubicBezTo>
                      <a:pt x="8553" y="65868"/>
                      <a:pt x="8411" y="66144"/>
                      <a:pt x="7844" y="68631"/>
                    </a:cubicBezTo>
                    <a:lnTo>
                      <a:pt x="617" y="96265"/>
                    </a:lnTo>
                    <a:cubicBezTo>
                      <a:pt x="475" y="96817"/>
                      <a:pt x="192" y="97646"/>
                      <a:pt x="192" y="98337"/>
                    </a:cubicBezTo>
                    <a:cubicBezTo>
                      <a:pt x="192" y="99166"/>
                      <a:pt x="759" y="99995"/>
                      <a:pt x="2176" y="99995"/>
                    </a:cubicBezTo>
                    <a:cubicBezTo>
                      <a:pt x="3026" y="99995"/>
                      <a:pt x="3168" y="99857"/>
                      <a:pt x="5010" y="98061"/>
                    </a:cubicBezTo>
                    <a:cubicBezTo>
                      <a:pt x="6569" y="96403"/>
                      <a:pt x="10253" y="91981"/>
                      <a:pt x="11812" y="90323"/>
                    </a:cubicBezTo>
                    <a:cubicBezTo>
                      <a:pt x="19323" y="98337"/>
                      <a:pt x="30376" y="99995"/>
                      <a:pt x="38878" y="99995"/>
                    </a:cubicBezTo>
                    <a:cubicBezTo>
                      <a:pt x="60276" y="99995"/>
                      <a:pt x="77565" y="82033"/>
                      <a:pt x="77565" y="65730"/>
                    </a:cubicBezTo>
                    <a:cubicBezTo>
                      <a:pt x="77565" y="59651"/>
                      <a:pt x="75014" y="54124"/>
                      <a:pt x="71897" y="50946"/>
                    </a:cubicBezTo>
                    <a:cubicBezTo>
                      <a:pt x="66937" y="45972"/>
                      <a:pt x="64811" y="45420"/>
                      <a:pt x="46531" y="41275"/>
                    </a:cubicBezTo>
                    <a:cubicBezTo>
                      <a:pt x="43555" y="40584"/>
                      <a:pt x="38878" y="39478"/>
                      <a:pt x="37603" y="39064"/>
                    </a:cubicBezTo>
                    <a:cubicBezTo>
                      <a:pt x="34060" y="37820"/>
                      <a:pt x="28109" y="34366"/>
                      <a:pt x="28109" y="26491"/>
                    </a:cubicBezTo>
                    <a:cubicBezTo>
                      <a:pt x="28109" y="15576"/>
                      <a:pt x="40721" y="4522"/>
                      <a:pt x="55458" y="4522"/>
                    </a:cubicBezTo>
                    <a:cubicBezTo>
                      <a:pt x="70763" y="4522"/>
                      <a:pt x="78132" y="12951"/>
                      <a:pt x="78132" y="26076"/>
                    </a:cubicBezTo>
                    <a:cubicBezTo>
                      <a:pt x="78132" y="27872"/>
                      <a:pt x="77565" y="31050"/>
                      <a:pt x="77565" y="32294"/>
                    </a:cubicBezTo>
                    <a:cubicBezTo>
                      <a:pt x="77565" y="34228"/>
                      <a:pt x="79265" y="34228"/>
                      <a:pt x="79974" y="34228"/>
                    </a:cubicBezTo>
                    <a:cubicBezTo>
                      <a:pt x="82100" y="34228"/>
                      <a:pt x="82241" y="33537"/>
                      <a:pt x="82808" y="31188"/>
                    </a:cubicBezTo>
                    <a:lnTo>
                      <a:pt x="90177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9" name="Freeform 2468">
                <a:extLst>
                  <a:ext uri="{FF2B5EF4-FFF2-40B4-BE49-F238E27FC236}">
                    <a16:creationId xmlns:a16="http://schemas.microsoft.com/office/drawing/2014/main" id="{D1E5FD71-8DCC-3FBC-AAC1-3BDF74F34625}"/>
                  </a:ext>
                </a:extLst>
              </p:cNvPr>
              <p:cNvSpPr/>
              <p:nvPr>
                <p:custDataLst>
                  <p:tags r:id="rId217"/>
                </p:custDataLst>
              </p:nvPr>
            </p:nvSpPr>
            <p:spPr>
              <a:xfrm>
                <a:off x="9679862" y="7145287"/>
                <a:ext cx="41601" cy="65727"/>
              </a:xfrm>
              <a:custGeom>
                <a:avLst/>
                <a:gdLst>
                  <a:gd name="csX0" fmla="*/ 26008 w 41601"/>
                  <a:gd name="csY0" fmla="*/ 3063 h 65727"/>
                  <a:gd name="csX1" fmla="*/ 22364 w 41601"/>
                  <a:gd name="csY1" fmla="*/ 102 h 65727"/>
                  <a:gd name="csX2" fmla="*/ 1918 w 41601"/>
                  <a:gd name="csY2" fmla="*/ 6418 h 65727"/>
                  <a:gd name="csX3" fmla="*/ 197 w 41601"/>
                  <a:gd name="csY3" fmla="*/ 6418 h 65727"/>
                  <a:gd name="csX4" fmla="*/ 197 w 41601"/>
                  <a:gd name="csY4" fmla="*/ 10761 h 65727"/>
                  <a:gd name="csX5" fmla="*/ 1918 w 41601"/>
                  <a:gd name="csY5" fmla="*/ 10761 h 65727"/>
                  <a:gd name="csX6" fmla="*/ 16696 w 41601"/>
                  <a:gd name="csY6" fmla="*/ 7997 h 65727"/>
                  <a:gd name="csX7" fmla="*/ 16696 w 41601"/>
                  <a:gd name="csY7" fmla="*/ 57342 h 65727"/>
                  <a:gd name="csX8" fmla="*/ 5966 w 41601"/>
                  <a:gd name="csY8" fmla="*/ 61487 h 65727"/>
                  <a:gd name="csX9" fmla="*/ 905 w 41601"/>
                  <a:gd name="csY9" fmla="*/ 61487 h 65727"/>
                  <a:gd name="csX10" fmla="*/ 905 w 41601"/>
                  <a:gd name="csY10" fmla="*/ 65830 h 65727"/>
                  <a:gd name="csX11" fmla="*/ 21352 w 41601"/>
                  <a:gd name="csY11" fmla="*/ 65435 h 65727"/>
                  <a:gd name="csX12" fmla="*/ 41798 w 41601"/>
                  <a:gd name="csY12" fmla="*/ 65830 h 65727"/>
                  <a:gd name="csX13" fmla="*/ 41798 w 41601"/>
                  <a:gd name="csY13" fmla="*/ 61487 h 65727"/>
                  <a:gd name="csX14" fmla="*/ 36737 w 41601"/>
                  <a:gd name="csY14" fmla="*/ 61487 h 65727"/>
                  <a:gd name="csX15" fmla="*/ 26008 w 41601"/>
                  <a:gd name="csY15" fmla="*/ 57342 h 65727"/>
                  <a:gd name="csX16" fmla="*/ 26008 w 41601"/>
                  <a:gd name="csY16" fmla="*/ 3063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08" y="3063"/>
                    </a:moveTo>
                    <a:cubicBezTo>
                      <a:pt x="26008" y="102"/>
                      <a:pt x="25704" y="102"/>
                      <a:pt x="22364" y="102"/>
                    </a:cubicBezTo>
                    <a:cubicBezTo>
                      <a:pt x="15177" y="6418"/>
                      <a:pt x="3942" y="6418"/>
                      <a:pt x="1918" y="6418"/>
                    </a:cubicBezTo>
                    <a:lnTo>
                      <a:pt x="197" y="6418"/>
                    </a:lnTo>
                    <a:lnTo>
                      <a:pt x="197" y="10761"/>
                    </a:lnTo>
                    <a:lnTo>
                      <a:pt x="1918" y="10761"/>
                    </a:lnTo>
                    <a:cubicBezTo>
                      <a:pt x="4246" y="10761"/>
                      <a:pt x="10825" y="10465"/>
                      <a:pt x="16696" y="7997"/>
                    </a:cubicBezTo>
                    <a:lnTo>
                      <a:pt x="16696" y="57342"/>
                    </a:lnTo>
                    <a:cubicBezTo>
                      <a:pt x="16696" y="60402"/>
                      <a:pt x="16696" y="61487"/>
                      <a:pt x="5966" y="61487"/>
                    </a:cubicBezTo>
                    <a:lnTo>
                      <a:pt x="905" y="61487"/>
                    </a:lnTo>
                    <a:lnTo>
                      <a:pt x="905" y="65830"/>
                    </a:lnTo>
                    <a:cubicBezTo>
                      <a:pt x="6473" y="65435"/>
                      <a:pt x="15481" y="65435"/>
                      <a:pt x="21352" y="65435"/>
                    </a:cubicBezTo>
                    <a:cubicBezTo>
                      <a:pt x="27223" y="65435"/>
                      <a:pt x="36231" y="65435"/>
                      <a:pt x="41798" y="65830"/>
                    </a:cubicBezTo>
                    <a:lnTo>
                      <a:pt x="41798" y="61487"/>
                    </a:lnTo>
                    <a:lnTo>
                      <a:pt x="36737" y="61487"/>
                    </a:lnTo>
                    <a:cubicBezTo>
                      <a:pt x="26008" y="61487"/>
                      <a:pt x="26008" y="60402"/>
                      <a:pt x="26008" y="57342"/>
                    </a:cubicBezTo>
                    <a:lnTo>
                      <a:pt x="26008" y="306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0" name="Freeform 2469">
                <a:extLst>
                  <a:ext uri="{FF2B5EF4-FFF2-40B4-BE49-F238E27FC236}">
                    <a16:creationId xmlns:a16="http://schemas.microsoft.com/office/drawing/2014/main" id="{8DAF3167-7E4C-07C6-B331-DCC2A0E41740}"/>
                  </a:ext>
                </a:extLst>
              </p:cNvPr>
              <p:cNvSpPr/>
              <p:nvPr>
                <p:custDataLst>
                  <p:tags r:id="rId218"/>
                </p:custDataLst>
              </p:nvPr>
            </p:nvSpPr>
            <p:spPr>
              <a:xfrm>
                <a:off x="9771928" y="7076599"/>
                <a:ext cx="22066" cy="123165"/>
              </a:xfrm>
              <a:custGeom>
                <a:avLst/>
                <a:gdLst>
                  <a:gd name="csX0" fmla="*/ 21660 w 22066"/>
                  <a:gd name="csY0" fmla="*/ 10561 h 123165"/>
                  <a:gd name="csX1" fmla="*/ 10931 w 22066"/>
                  <a:gd name="csY1" fmla="*/ 100 h 123165"/>
                  <a:gd name="csX2" fmla="*/ 201 w 22066"/>
                  <a:gd name="csY2" fmla="*/ 10561 h 123165"/>
                  <a:gd name="csX3" fmla="*/ 10931 w 22066"/>
                  <a:gd name="csY3" fmla="*/ 21022 h 123165"/>
                  <a:gd name="csX4" fmla="*/ 21660 w 22066"/>
                  <a:gd name="csY4" fmla="*/ 10561 h 123165"/>
                  <a:gd name="csX5" fmla="*/ 17814 w 22066"/>
                  <a:gd name="csY5" fmla="*/ 82999 h 123165"/>
                  <a:gd name="csX6" fmla="*/ 4857 w 22066"/>
                  <a:gd name="csY6" fmla="*/ 118528 h 123165"/>
                  <a:gd name="csX7" fmla="*/ 3440 w 22066"/>
                  <a:gd name="csY7" fmla="*/ 121093 h 123165"/>
                  <a:gd name="csX8" fmla="*/ 5465 w 22066"/>
                  <a:gd name="csY8" fmla="*/ 123265 h 123165"/>
                  <a:gd name="csX9" fmla="*/ 22267 w 22066"/>
                  <a:gd name="csY9" fmla="*/ 84578 h 123165"/>
                  <a:gd name="csX10" fmla="*/ 10931 w 22066"/>
                  <a:gd name="csY10" fmla="*/ 64248 h 123165"/>
                  <a:gd name="csX11" fmla="*/ 201 w 22066"/>
                  <a:gd name="csY11" fmla="*/ 74709 h 123165"/>
                  <a:gd name="csX12" fmla="*/ 10931 w 22066"/>
                  <a:gd name="csY12" fmla="*/ 85170 h 123165"/>
                  <a:gd name="csX13" fmla="*/ 12550 w 22066"/>
                  <a:gd name="csY13" fmla="*/ 84973 h 123165"/>
                  <a:gd name="csX14" fmla="*/ 17814 w 22066"/>
                  <a:gd name="csY14" fmla="*/ 82999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60" y="10561"/>
                    </a:moveTo>
                    <a:cubicBezTo>
                      <a:pt x="21660" y="4837"/>
                      <a:pt x="16801" y="100"/>
                      <a:pt x="10931" y="100"/>
                    </a:cubicBezTo>
                    <a:cubicBezTo>
                      <a:pt x="5060" y="100"/>
                      <a:pt x="201" y="4837"/>
                      <a:pt x="201" y="10561"/>
                    </a:cubicBezTo>
                    <a:cubicBezTo>
                      <a:pt x="201" y="16285"/>
                      <a:pt x="5060" y="21022"/>
                      <a:pt x="10931" y="21022"/>
                    </a:cubicBezTo>
                    <a:cubicBezTo>
                      <a:pt x="16801" y="21022"/>
                      <a:pt x="21660" y="16285"/>
                      <a:pt x="21660" y="10561"/>
                    </a:cubicBezTo>
                    <a:close/>
                    <a:moveTo>
                      <a:pt x="17814" y="82999"/>
                    </a:moveTo>
                    <a:cubicBezTo>
                      <a:pt x="17814" y="88526"/>
                      <a:pt x="17814" y="103921"/>
                      <a:pt x="4857" y="118528"/>
                    </a:cubicBezTo>
                    <a:cubicBezTo>
                      <a:pt x="3440" y="120107"/>
                      <a:pt x="3440" y="120501"/>
                      <a:pt x="3440" y="121093"/>
                    </a:cubicBezTo>
                    <a:cubicBezTo>
                      <a:pt x="3440" y="122475"/>
                      <a:pt x="4452" y="123265"/>
                      <a:pt x="5465" y="123265"/>
                    </a:cubicBezTo>
                    <a:cubicBezTo>
                      <a:pt x="7692" y="123265"/>
                      <a:pt x="22267" y="107474"/>
                      <a:pt x="22267" y="84578"/>
                    </a:cubicBezTo>
                    <a:cubicBezTo>
                      <a:pt x="22267" y="78854"/>
                      <a:pt x="21862" y="64248"/>
                      <a:pt x="10931" y="64248"/>
                    </a:cubicBezTo>
                    <a:cubicBezTo>
                      <a:pt x="3845" y="64248"/>
                      <a:pt x="201" y="69577"/>
                      <a:pt x="201" y="74709"/>
                    </a:cubicBezTo>
                    <a:cubicBezTo>
                      <a:pt x="201" y="79841"/>
                      <a:pt x="3643" y="85170"/>
                      <a:pt x="10931" y="85170"/>
                    </a:cubicBezTo>
                    <a:cubicBezTo>
                      <a:pt x="11943" y="85170"/>
                      <a:pt x="12348" y="85170"/>
                      <a:pt x="12550" y="84973"/>
                    </a:cubicBezTo>
                    <a:cubicBezTo>
                      <a:pt x="13967" y="84776"/>
                      <a:pt x="16194" y="84381"/>
                      <a:pt x="17814" y="82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1" name="Freeform 2470">
                <a:extLst>
                  <a:ext uri="{FF2B5EF4-FFF2-40B4-BE49-F238E27FC236}">
                    <a16:creationId xmlns:a16="http://schemas.microsoft.com/office/drawing/2014/main" id="{1929D2C2-2649-95CE-C385-D3E67A431BFF}"/>
                  </a:ext>
                </a:extLst>
              </p:cNvPr>
              <p:cNvSpPr/>
              <p:nvPr>
                <p:custDataLst>
                  <p:tags r:id="rId219"/>
                </p:custDataLst>
              </p:nvPr>
            </p:nvSpPr>
            <p:spPr>
              <a:xfrm>
                <a:off x="9849957" y="7026859"/>
                <a:ext cx="166811" cy="134810"/>
              </a:xfrm>
              <a:custGeom>
                <a:avLst/>
                <a:gdLst>
                  <a:gd name="csX0" fmla="*/ 92924 w 166811"/>
                  <a:gd name="csY0" fmla="*/ 53787 h 134810"/>
                  <a:gd name="csX1" fmla="*/ 75919 w 166811"/>
                  <a:gd name="csY1" fmla="*/ 14508 h 134810"/>
                  <a:gd name="csX2" fmla="*/ 74906 w 166811"/>
                  <a:gd name="csY2" fmla="*/ 11942 h 134810"/>
                  <a:gd name="csX3" fmla="*/ 86850 w 166811"/>
                  <a:gd name="csY3" fmla="*/ 6218 h 134810"/>
                  <a:gd name="csX4" fmla="*/ 90899 w 166811"/>
                  <a:gd name="csY4" fmla="*/ 2468 h 134810"/>
                  <a:gd name="csX5" fmla="*/ 87863 w 166811"/>
                  <a:gd name="csY5" fmla="*/ 100 h 134810"/>
                  <a:gd name="csX6" fmla="*/ 62355 w 166811"/>
                  <a:gd name="csY6" fmla="*/ 692 h 134810"/>
                  <a:gd name="csX7" fmla="*/ 39682 w 166811"/>
                  <a:gd name="csY7" fmla="*/ 100 h 134810"/>
                  <a:gd name="csX8" fmla="*/ 36038 w 166811"/>
                  <a:gd name="csY8" fmla="*/ 4047 h 134810"/>
                  <a:gd name="csX9" fmla="*/ 40694 w 166811"/>
                  <a:gd name="csY9" fmla="*/ 6218 h 134810"/>
                  <a:gd name="csX10" fmla="*/ 55877 w 166811"/>
                  <a:gd name="csY10" fmla="*/ 12535 h 134810"/>
                  <a:gd name="csX11" fmla="*/ 79765 w 166811"/>
                  <a:gd name="csY11" fmla="*/ 67604 h 134810"/>
                  <a:gd name="csX12" fmla="*/ 37050 w 166811"/>
                  <a:gd name="csY12" fmla="*/ 112409 h 134810"/>
                  <a:gd name="csX13" fmla="*/ 34418 w 166811"/>
                  <a:gd name="csY13" fmla="*/ 114580 h 134810"/>
                  <a:gd name="csX14" fmla="*/ 4659 w 166811"/>
                  <a:gd name="csY14" fmla="*/ 128791 h 134810"/>
                  <a:gd name="csX15" fmla="*/ 206 w 166811"/>
                  <a:gd name="csY15" fmla="*/ 132739 h 134810"/>
                  <a:gd name="csX16" fmla="*/ 2837 w 166811"/>
                  <a:gd name="csY16" fmla="*/ 134910 h 134810"/>
                  <a:gd name="csX17" fmla="*/ 21867 w 166811"/>
                  <a:gd name="csY17" fmla="*/ 134318 h 134810"/>
                  <a:gd name="csX18" fmla="*/ 44540 w 166811"/>
                  <a:gd name="csY18" fmla="*/ 134910 h 134810"/>
                  <a:gd name="csX19" fmla="*/ 48184 w 166811"/>
                  <a:gd name="csY19" fmla="*/ 130962 h 134810"/>
                  <a:gd name="csX20" fmla="*/ 45755 w 166811"/>
                  <a:gd name="csY20" fmla="*/ 128791 h 134810"/>
                  <a:gd name="csX21" fmla="*/ 37657 w 166811"/>
                  <a:gd name="csY21" fmla="*/ 122672 h 134810"/>
                  <a:gd name="csX22" fmla="*/ 43123 w 166811"/>
                  <a:gd name="csY22" fmla="*/ 113790 h 134810"/>
                  <a:gd name="csX23" fmla="*/ 63772 w 166811"/>
                  <a:gd name="csY23" fmla="*/ 92473 h 134810"/>
                  <a:gd name="csX24" fmla="*/ 81992 w 166811"/>
                  <a:gd name="csY24" fmla="*/ 73130 h 134810"/>
                  <a:gd name="csX25" fmla="*/ 102438 w 166811"/>
                  <a:gd name="csY25" fmla="*/ 120304 h 134810"/>
                  <a:gd name="csX26" fmla="*/ 103451 w 166811"/>
                  <a:gd name="csY26" fmla="*/ 123067 h 134810"/>
                  <a:gd name="csX27" fmla="*/ 91709 w 166811"/>
                  <a:gd name="csY27" fmla="*/ 128791 h 134810"/>
                  <a:gd name="csX28" fmla="*/ 87660 w 166811"/>
                  <a:gd name="csY28" fmla="*/ 132541 h 134810"/>
                  <a:gd name="csX29" fmla="*/ 90697 w 166811"/>
                  <a:gd name="csY29" fmla="*/ 134910 h 134810"/>
                  <a:gd name="csX30" fmla="*/ 116204 w 166811"/>
                  <a:gd name="csY30" fmla="*/ 134318 h 134810"/>
                  <a:gd name="csX31" fmla="*/ 138675 w 166811"/>
                  <a:gd name="csY31" fmla="*/ 134910 h 134810"/>
                  <a:gd name="csX32" fmla="*/ 142522 w 166811"/>
                  <a:gd name="csY32" fmla="*/ 131160 h 134810"/>
                  <a:gd name="csX33" fmla="*/ 138878 w 166811"/>
                  <a:gd name="csY33" fmla="*/ 128791 h 134810"/>
                  <a:gd name="csX34" fmla="*/ 121468 w 166811"/>
                  <a:gd name="csY34" fmla="*/ 120107 h 134810"/>
                  <a:gd name="csX35" fmla="*/ 95353 w 166811"/>
                  <a:gd name="csY35" fmla="*/ 59116 h 134810"/>
                  <a:gd name="csX36" fmla="*/ 136853 w 166811"/>
                  <a:gd name="csY36" fmla="*/ 16285 h 134810"/>
                  <a:gd name="csX37" fmla="*/ 162563 w 166811"/>
                  <a:gd name="csY37" fmla="*/ 6218 h 134810"/>
                  <a:gd name="csX38" fmla="*/ 167017 w 166811"/>
                  <a:gd name="csY38" fmla="*/ 2271 h 134810"/>
                  <a:gd name="csX39" fmla="*/ 164385 w 166811"/>
                  <a:gd name="csY39" fmla="*/ 100 h 134810"/>
                  <a:gd name="csX40" fmla="*/ 145356 w 166811"/>
                  <a:gd name="csY40" fmla="*/ 692 h 134810"/>
                  <a:gd name="csX41" fmla="*/ 122885 w 166811"/>
                  <a:gd name="csY41" fmla="*/ 100 h 134810"/>
                  <a:gd name="csX42" fmla="*/ 119038 w 166811"/>
                  <a:gd name="csY42" fmla="*/ 4047 h 134810"/>
                  <a:gd name="csX43" fmla="*/ 121468 w 166811"/>
                  <a:gd name="csY43" fmla="*/ 6218 h 134810"/>
                  <a:gd name="csX44" fmla="*/ 129565 w 166811"/>
                  <a:gd name="csY44" fmla="*/ 12337 h 134810"/>
                  <a:gd name="csX45" fmla="*/ 125719 w 166811"/>
                  <a:gd name="csY45" fmla="*/ 19443 h 134810"/>
                  <a:gd name="csX46" fmla="*/ 92924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24" y="53787"/>
                    </a:moveTo>
                    <a:lnTo>
                      <a:pt x="75919" y="14508"/>
                    </a:lnTo>
                    <a:cubicBezTo>
                      <a:pt x="75311" y="12929"/>
                      <a:pt x="74906" y="12140"/>
                      <a:pt x="74906" y="11942"/>
                    </a:cubicBezTo>
                    <a:cubicBezTo>
                      <a:pt x="74906" y="10758"/>
                      <a:pt x="78348" y="7008"/>
                      <a:pt x="86850" y="6218"/>
                    </a:cubicBezTo>
                    <a:cubicBezTo>
                      <a:pt x="88875" y="6021"/>
                      <a:pt x="90899" y="5824"/>
                      <a:pt x="90899" y="2468"/>
                    </a:cubicBezTo>
                    <a:cubicBezTo>
                      <a:pt x="90899" y="100"/>
                      <a:pt x="88470" y="100"/>
                      <a:pt x="87863" y="100"/>
                    </a:cubicBezTo>
                    <a:cubicBezTo>
                      <a:pt x="79562" y="100"/>
                      <a:pt x="70858" y="692"/>
                      <a:pt x="62355" y="692"/>
                    </a:cubicBezTo>
                    <a:cubicBezTo>
                      <a:pt x="57294" y="692"/>
                      <a:pt x="44743" y="100"/>
                      <a:pt x="39682" y="100"/>
                    </a:cubicBezTo>
                    <a:cubicBezTo>
                      <a:pt x="38467" y="100"/>
                      <a:pt x="36038" y="100"/>
                      <a:pt x="36038" y="4047"/>
                    </a:cubicBezTo>
                    <a:cubicBezTo>
                      <a:pt x="36038" y="6218"/>
                      <a:pt x="38062" y="6218"/>
                      <a:pt x="40694" y="6218"/>
                    </a:cubicBezTo>
                    <a:cubicBezTo>
                      <a:pt x="52840" y="6218"/>
                      <a:pt x="54055" y="8192"/>
                      <a:pt x="55877" y="12535"/>
                    </a:cubicBezTo>
                    <a:lnTo>
                      <a:pt x="79765" y="67604"/>
                    </a:lnTo>
                    <a:lnTo>
                      <a:pt x="37050" y="112409"/>
                    </a:lnTo>
                    <a:lnTo>
                      <a:pt x="34418" y="114580"/>
                    </a:lnTo>
                    <a:cubicBezTo>
                      <a:pt x="24499" y="125041"/>
                      <a:pt x="14984" y="128199"/>
                      <a:pt x="4659" y="128791"/>
                    </a:cubicBezTo>
                    <a:cubicBezTo>
                      <a:pt x="2028" y="128989"/>
                      <a:pt x="206" y="128989"/>
                      <a:pt x="206" y="132739"/>
                    </a:cubicBezTo>
                    <a:cubicBezTo>
                      <a:pt x="206" y="132936"/>
                      <a:pt x="206" y="134910"/>
                      <a:pt x="2837" y="134910"/>
                    </a:cubicBezTo>
                    <a:cubicBezTo>
                      <a:pt x="8911" y="134910"/>
                      <a:pt x="15591" y="134318"/>
                      <a:pt x="21867" y="134318"/>
                    </a:cubicBezTo>
                    <a:cubicBezTo>
                      <a:pt x="29357" y="134318"/>
                      <a:pt x="37252" y="134910"/>
                      <a:pt x="44540" y="134910"/>
                    </a:cubicBezTo>
                    <a:cubicBezTo>
                      <a:pt x="45755" y="134910"/>
                      <a:pt x="48184" y="134910"/>
                      <a:pt x="48184" y="130962"/>
                    </a:cubicBezTo>
                    <a:cubicBezTo>
                      <a:pt x="48184" y="128989"/>
                      <a:pt x="46160" y="128791"/>
                      <a:pt x="45755" y="128791"/>
                    </a:cubicBezTo>
                    <a:cubicBezTo>
                      <a:pt x="43933" y="128594"/>
                      <a:pt x="37657" y="128199"/>
                      <a:pt x="37657" y="122672"/>
                    </a:cubicBezTo>
                    <a:cubicBezTo>
                      <a:pt x="37657" y="119514"/>
                      <a:pt x="40694" y="116356"/>
                      <a:pt x="43123" y="113790"/>
                    </a:cubicBezTo>
                    <a:lnTo>
                      <a:pt x="63772" y="92473"/>
                    </a:lnTo>
                    <a:lnTo>
                      <a:pt x="81992" y="73130"/>
                    </a:lnTo>
                    <a:lnTo>
                      <a:pt x="102438" y="120304"/>
                    </a:lnTo>
                    <a:cubicBezTo>
                      <a:pt x="103248" y="122475"/>
                      <a:pt x="103451" y="122672"/>
                      <a:pt x="103451" y="123067"/>
                    </a:cubicBezTo>
                    <a:cubicBezTo>
                      <a:pt x="103451" y="124646"/>
                      <a:pt x="99604" y="128002"/>
                      <a:pt x="91709" y="128791"/>
                    </a:cubicBezTo>
                    <a:cubicBezTo>
                      <a:pt x="89482" y="128989"/>
                      <a:pt x="87660" y="129186"/>
                      <a:pt x="87660" y="132541"/>
                    </a:cubicBezTo>
                    <a:cubicBezTo>
                      <a:pt x="87660" y="134910"/>
                      <a:pt x="89887" y="134910"/>
                      <a:pt x="90697" y="134910"/>
                    </a:cubicBezTo>
                    <a:cubicBezTo>
                      <a:pt x="96365" y="134910"/>
                      <a:pt x="110536" y="134318"/>
                      <a:pt x="116204" y="134318"/>
                    </a:cubicBezTo>
                    <a:cubicBezTo>
                      <a:pt x="121265" y="134318"/>
                      <a:pt x="133614" y="134910"/>
                      <a:pt x="138675" y="134910"/>
                    </a:cubicBezTo>
                    <a:cubicBezTo>
                      <a:pt x="140092" y="134910"/>
                      <a:pt x="142522" y="134910"/>
                      <a:pt x="142522" y="131160"/>
                    </a:cubicBezTo>
                    <a:cubicBezTo>
                      <a:pt x="142522" y="128791"/>
                      <a:pt x="140497" y="128791"/>
                      <a:pt x="138878" y="128791"/>
                    </a:cubicBezTo>
                    <a:cubicBezTo>
                      <a:pt x="125314" y="128594"/>
                      <a:pt x="124909" y="128002"/>
                      <a:pt x="121468" y="120107"/>
                    </a:cubicBezTo>
                    <a:cubicBezTo>
                      <a:pt x="113573" y="101750"/>
                      <a:pt x="100009" y="70959"/>
                      <a:pt x="95353" y="59116"/>
                    </a:cubicBezTo>
                    <a:cubicBezTo>
                      <a:pt x="109119" y="45300"/>
                      <a:pt x="130375" y="21811"/>
                      <a:pt x="136853" y="16285"/>
                    </a:cubicBezTo>
                    <a:cubicBezTo>
                      <a:pt x="142724" y="11548"/>
                      <a:pt x="150417" y="6811"/>
                      <a:pt x="162563" y="6218"/>
                    </a:cubicBezTo>
                    <a:cubicBezTo>
                      <a:pt x="165195" y="6021"/>
                      <a:pt x="167017" y="6021"/>
                      <a:pt x="167017" y="2271"/>
                    </a:cubicBezTo>
                    <a:cubicBezTo>
                      <a:pt x="167017" y="2073"/>
                      <a:pt x="167017" y="100"/>
                      <a:pt x="164385" y="100"/>
                    </a:cubicBezTo>
                    <a:cubicBezTo>
                      <a:pt x="158312" y="100"/>
                      <a:pt x="151631" y="692"/>
                      <a:pt x="145356" y="692"/>
                    </a:cubicBezTo>
                    <a:cubicBezTo>
                      <a:pt x="137865" y="692"/>
                      <a:pt x="130173" y="100"/>
                      <a:pt x="122885" y="100"/>
                    </a:cubicBezTo>
                    <a:cubicBezTo>
                      <a:pt x="121670" y="100"/>
                      <a:pt x="119038" y="100"/>
                      <a:pt x="119038" y="4047"/>
                    </a:cubicBezTo>
                    <a:cubicBezTo>
                      <a:pt x="119038" y="5429"/>
                      <a:pt x="120051" y="6021"/>
                      <a:pt x="121468" y="6218"/>
                    </a:cubicBezTo>
                    <a:cubicBezTo>
                      <a:pt x="123290" y="6416"/>
                      <a:pt x="129565" y="6811"/>
                      <a:pt x="129565" y="12337"/>
                    </a:cubicBezTo>
                    <a:cubicBezTo>
                      <a:pt x="129565" y="15100"/>
                      <a:pt x="127339" y="17666"/>
                      <a:pt x="125719" y="19443"/>
                    </a:cubicBezTo>
                    <a:lnTo>
                      <a:pt x="92924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2" name="Freeform 2471">
                <a:extLst>
                  <a:ext uri="{FF2B5EF4-FFF2-40B4-BE49-F238E27FC236}">
                    <a16:creationId xmlns:a16="http://schemas.microsoft.com/office/drawing/2014/main" id="{510A6F53-9305-D574-F608-A0FDAA6EE45F}"/>
                  </a:ext>
                </a:extLst>
              </p:cNvPr>
              <p:cNvSpPr/>
              <p:nvPr>
                <p:custDataLst>
                  <p:tags r:id="rId220"/>
                </p:custDataLst>
              </p:nvPr>
            </p:nvSpPr>
            <p:spPr>
              <a:xfrm>
                <a:off x="10018302" y="7097876"/>
                <a:ext cx="105856" cy="93400"/>
              </a:xfrm>
              <a:custGeom>
                <a:avLst/>
                <a:gdLst>
                  <a:gd name="csX0" fmla="*/ 62991 w 105856"/>
                  <a:gd name="csY0" fmla="*/ 9911 h 93400"/>
                  <a:gd name="csX1" fmla="*/ 67384 w 105856"/>
                  <a:gd name="csY1" fmla="*/ 5213 h 93400"/>
                  <a:gd name="csX2" fmla="*/ 75886 w 105856"/>
                  <a:gd name="csY2" fmla="*/ 5075 h 93400"/>
                  <a:gd name="csX3" fmla="*/ 91758 w 105856"/>
                  <a:gd name="csY3" fmla="*/ 6180 h 93400"/>
                  <a:gd name="csX4" fmla="*/ 98418 w 105856"/>
                  <a:gd name="csY4" fmla="*/ 17096 h 93400"/>
                  <a:gd name="csX5" fmla="*/ 97426 w 105856"/>
                  <a:gd name="csY5" fmla="*/ 28287 h 93400"/>
                  <a:gd name="csX6" fmla="*/ 97143 w 105856"/>
                  <a:gd name="csY6" fmla="*/ 29807 h 93400"/>
                  <a:gd name="csX7" fmla="*/ 99552 w 105856"/>
                  <a:gd name="csY7" fmla="*/ 31879 h 93400"/>
                  <a:gd name="csX8" fmla="*/ 102244 w 105856"/>
                  <a:gd name="csY8" fmla="*/ 28425 h 93400"/>
                  <a:gd name="csX9" fmla="*/ 106070 w 105856"/>
                  <a:gd name="csY9" fmla="*/ 2035 h 93400"/>
                  <a:gd name="csX10" fmla="*/ 101819 w 105856"/>
                  <a:gd name="csY10" fmla="*/ 101 h 93400"/>
                  <a:gd name="csX11" fmla="*/ 14668 w 105856"/>
                  <a:gd name="csY11" fmla="*/ 101 h 93400"/>
                  <a:gd name="csX12" fmla="*/ 9850 w 105856"/>
                  <a:gd name="csY12" fmla="*/ 3003 h 93400"/>
                  <a:gd name="csX13" fmla="*/ 922 w 105856"/>
                  <a:gd name="csY13" fmla="*/ 27458 h 93400"/>
                  <a:gd name="csX14" fmla="*/ 214 w 105856"/>
                  <a:gd name="csY14" fmla="*/ 29945 h 93400"/>
                  <a:gd name="csX15" fmla="*/ 2623 w 105856"/>
                  <a:gd name="csY15" fmla="*/ 31879 h 93400"/>
                  <a:gd name="csX16" fmla="*/ 5599 w 105856"/>
                  <a:gd name="csY16" fmla="*/ 28563 h 93400"/>
                  <a:gd name="csX17" fmla="*/ 40034 w 105856"/>
                  <a:gd name="csY17" fmla="*/ 5075 h 93400"/>
                  <a:gd name="csX18" fmla="*/ 45986 w 105856"/>
                  <a:gd name="csY18" fmla="*/ 5075 h 93400"/>
                  <a:gd name="csX19" fmla="*/ 50379 w 105856"/>
                  <a:gd name="csY19" fmla="*/ 6457 h 93400"/>
                  <a:gd name="csX20" fmla="*/ 49812 w 105856"/>
                  <a:gd name="csY20" fmla="*/ 9358 h 93400"/>
                  <a:gd name="csX21" fmla="*/ 31106 w 105856"/>
                  <a:gd name="csY21" fmla="*/ 82033 h 93400"/>
                  <a:gd name="csX22" fmla="*/ 14527 w 105856"/>
                  <a:gd name="csY22" fmla="*/ 88527 h 93400"/>
                  <a:gd name="csX23" fmla="*/ 8150 w 105856"/>
                  <a:gd name="csY23" fmla="*/ 91567 h 93400"/>
                  <a:gd name="csX24" fmla="*/ 10559 w 105856"/>
                  <a:gd name="csY24" fmla="*/ 93501 h 93400"/>
                  <a:gd name="csX25" fmla="*/ 22746 w 105856"/>
                  <a:gd name="csY25" fmla="*/ 93087 h 93400"/>
                  <a:gd name="csX26" fmla="*/ 34933 w 105856"/>
                  <a:gd name="csY26" fmla="*/ 92949 h 93400"/>
                  <a:gd name="csX27" fmla="*/ 47686 w 105856"/>
                  <a:gd name="csY27" fmla="*/ 93087 h 93400"/>
                  <a:gd name="csX28" fmla="*/ 59590 w 105856"/>
                  <a:gd name="csY28" fmla="*/ 93501 h 93400"/>
                  <a:gd name="csX29" fmla="*/ 62849 w 105856"/>
                  <a:gd name="csY29" fmla="*/ 90462 h 93400"/>
                  <a:gd name="csX30" fmla="*/ 57039 w 105856"/>
                  <a:gd name="csY30" fmla="*/ 88527 h 93400"/>
                  <a:gd name="csX31" fmla="*/ 48820 w 105856"/>
                  <a:gd name="csY31" fmla="*/ 88251 h 93400"/>
                  <a:gd name="csX32" fmla="*/ 43718 w 105856"/>
                  <a:gd name="csY32" fmla="*/ 85626 h 93400"/>
                  <a:gd name="csX33" fmla="*/ 44285 w 105856"/>
                  <a:gd name="csY33" fmla="*/ 82448 h 93400"/>
                  <a:gd name="csX34" fmla="*/ 62991 w 105856"/>
                  <a:gd name="csY34" fmla="*/ 9911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91" y="9911"/>
                    </a:moveTo>
                    <a:cubicBezTo>
                      <a:pt x="63983" y="5904"/>
                      <a:pt x="64266" y="5490"/>
                      <a:pt x="67384" y="5213"/>
                    </a:cubicBezTo>
                    <a:cubicBezTo>
                      <a:pt x="68092" y="5075"/>
                      <a:pt x="73052" y="5075"/>
                      <a:pt x="75886" y="5075"/>
                    </a:cubicBezTo>
                    <a:cubicBezTo>
                      <a:pt x="84531" y="5075"/>
                      <a:pt x="88215" y="5075"/>
                      <a:pt x="91758" y="6180"/>
                    </a:cubicBezTo>
                    <a:cubicBezTo>
                      <a:pt x="98135" y="8115"/>
                      <a:pt x="98418" y="12122"/>
                      <a:pt x="98418" y="17096"/>
                    </a:cubicBezTo>
                    <a:cubicBezTo>
                      <a:pt x="98418" y="19306"/>
                      <a:pt x="98418" y="21102"/>
                      <a:pt x="97426" y="28287"/>
                    </a:cubicBezTo>
                    <a:lnTo>
                      <a:pt x="97143" y="29807"/>
                    </a:lnTo>
                    <a:cubicBezTo>
                      <a:pt x="97143" y="31188"/>
                      <a:pt x="98135" y="31879"/>
                      <a:pt x="99552" y="31879"/>
                    </a:cubicBezTo>
                    <a:cubicBezTo>
                      <a:pt x="101677" y="31879"/>
                      <a:pt x="101961" y="30636"/>
                      <a:pt x="102244" y="28425"/>
                    </a:cubicBezTo>
                    <a:lnTo>
                      <a:pt x="106070" y="2035"/>
                    </a:lnTo>
                    <a:cubicBezTo>
                      <a:pt x="106070" y="101"/>
                      <a:pt x="104370" y="101"/>
                      <a:pt x="101819" y="101"/>
                    </a:cubicBezTo>
                    <a:lnTo>
                      <a:pt x="14668" y="101"/>
                    </a:lnTo>
                    <a:cubicBezTo>
                      <a:pt x="11126" y="101"/>
                      <a:pt x="10842" y="101"/>
                      <a:pt x="9850" y="3003"/>
                    </a:cubicBezTo>
                    <a:lnTo>
                      <a:pt x="922" y="27458"/>
                    </a:lnTo>
                    <a:cubicBezTo>
                      <a:pt x="781" y="28011"/>
                      <a:pt x="214" y="29254"/>
                      <a:pt x="214" y="29945"/>
                    </a:cubicBezTo>
                    <a:cubicBezTo>
                      <a:pt x="214" y="30498"/>
                      <a:pt x="497" y="31879"/>
                      <a:pt x="2623" y="31879"/>
                    </a:cubicBezTo>
                    <a:cubicBezTo>
                      <a:pt x="4465" y="31879"/>
                      <a:pt x="4749" y="31188"/>
                      <a:pt x="5599" y="28563"/>
                    </a:cubicBezTo>
                    <a:cubicBezTo>
                      <a:pt x="13818" y="6457"/>
                      <a:pt x="18494" y="5075"/>
                      <a:pt x="40034" y="5075"/>
                    </a:cubicBezTo>
                    <a:lnTo>
                      <a:pt x="45986" y="5075"/>
                    </a:lnTo>
                    <a:cubicBezTo>
                      <a:pt x="50237" y="5075"/>
                      <a:pt x="50379" y="5213"/>
                      <a:pt x="50379" y="6457"/>
                    </a:cubicBezTo>
                    <a:cubicBezTo>
                      <a:pt x="50379" y="6595"/>
                      <a:pt x="50379" y="7286"/>
                      <a:pt x="49812" y="9358"/>
                    </a:cubicBezTo>
                    <a:lnTo>
                      <a:pt x="31106" y="82033"/>
                    </a:lnTo>
                    <a:cubicBezTo>
                      <a:pt x="29831" y="87146"/>
                      <a:pt x="29406" y="88527"/>
                      <a:pt x="14527" y="88527"/>
                    </a:cubicBezTo>
                    <a:cubicBezTo>
                      <a:pt x="9425" y="88527"/>
                      <a:pt x="8150" y="88527"/>
                      <a:pt x="8150" y="91567"/>
                    </a:cubicBezTo>
                    <a:cubicBezTo>
                      <a:pt x="8150" y="91981"/>
                      <a:pt x="8433" y="93501"/>
                      <a:pt x="10559" y="93501"/>
                    </a:cubicBezTo>
                    <a:cubicBezTo>
                      <a:pt x="14527" y="93501"/>
                      <a:pt x="18778" y="93087"/>
                      <a:pt x="22746" y="93087"/>
                    </a:cubicBezTo>
                    <a:cubicBezTo>
                      <a:pt x="26713" y="93087"/>
                      <a:pt x="30965" y="92949"/>
                      <a:pt x="34933" y="92949"/>
                    </a:cubicBezTo>
                    <a:cubicBezTo>
                      <a:pt x="38900" y="92949"/>
                      <a:pt x="43718" y="92949"/>
                      <a:pt x="47686" y="93087"/>
                    </a:cubicBezTo>
                    <a:cubicBezTo>
                      <a:pt x="51512" y="93225"/>
                      <a:pt x="55764" y="93501"/>
                      <a:pt x="59590" y="93501"/>
                    </a:cubicBezTo>
                    <a:cubicBezTo>
                      <a:pt x="60724" y="93501"/>
                      <a:pt x="62849" y="93501"/>
                      <a:pt x="62849" y="90462"/>
                    </a:cubicBezTo>
                    <a:cubicBezTo>
                      <a:pt x="62849" y="88527"/>
                      <a:pt x="61432" y="88527"/>
                      <a:pt x="57039" y="88527"/>
                    </a:cubicBezTo>
                    <a:cubicBezTo>
                      <a:pt x="54347" y="88527"/>
                      <a:pt x="51512" y="88389"/>
                      <a:pt x="48820" y="88251"/>
                    </a:cubicBezTo>
                    <a:cubicBezTo>
                      <a:pt x="44002" y="87836"/>
                      <a:pt x="43718" y="87284"/>
                      <a:pt x="43718" y="85626"/>
                    </a:cubicBezTo>
                    <a:cubicBezTo>
                      <a:pt x="43718" y="84659"/>
                      <a:pt x="43718" y="84382"/>
                      <a:pt x="44285" y="82448"/>
                    </a:cubicBezTo>
                    <a:lnTo>
                      <a:pt x="62991" y="991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3" name="Freeform 2472">
                <a:extLst>
                  <a:ext uri="{FF2B5EF4-FFF2-40B4-BE49-F238E27FC236}">
                    <a16:creationId xmlns:a16="http://schemas.microsoft.com/office/drawing/2014/main" id="{EEC0A938-0E57-2B88-6D84-784D1E2F2D98}"/>
                  </a:ext>
                </a:extLst>
              </p:cNvPr>
              <p:cNvSpPr/>
              <p:nvPr>
                <p:custDataLst>
                  <p:tags r:id="rId221"/>
                </p:custDataLst>
              </p:nvPr>
            </p:nvSpPr>
            <p:spPr>
              <a:xfrm>
                <a:off x="10151278" y="7013635"/>
                <a:ext cx="46966" cy="197379"/>
              </a:xfrm>
              <a:custGeom>
                <a:avLst/>
                <a:gdLst>
                  <a:gd name="csX0" fmla="*/ 47186 w 46966"/>
                  <a:gd name="csY0" fmla="*/ 98790 h 197379"/>
                  <a:gd name="csX1" fmla="*/ 33825 w 46966"/>
                  <a:gd name="csY1" fmla="*/ 37207 h 197379"/>
                  <a:gd name="csX2" fmla="*/ 2245 w 46966"/>
                  <a:gd name="csY2" fmla="*/ 100 h 197379"/>
                  <a:gd name="csX3" fmla="*/ 220 w 46966"/>
                  <a:gd name="csY3" fmla="*/ 2073 h 197379"/>
                  <a:gd name="csX4" fmla="*/ 4067 w 46966"/>
                  <a:gd name="csY4" fmla="*/ 6613 h 197379"/>
                  <a:gd name="csX5" fmla="*/ 35445 w 46966"/>
                  <a:gd name="csY5" fmla="*/ 98790 h 197379"/>
                  <a:gd name="csX6" fmla="*/ 2852 w 46966"/>
                  <a:gd name="csY6" fmla="*/ 192150 h 197379"/>
                  <a:gd name="csX7" fmla="*/ 220 w 46966"/>
                  <a:gd name="csY7" fmla="*/ 195506 h 197379"/>
                  <a:gd name="csX8" fmla="*/ 2245 w 46966"/>
                  <a:gd name="csY8" fmla="*/ 197479 h 197379"/>
                  <a:gd name="csX9" fmla="*/ 34433 w 46966"/>
                  <a:gd name="csY9" fmla="*/ 158990 h 197379"/>
                  <a:gd name="csX10" fmla="*/ 47186 w 46966"/>
                  <a:gd name="csY10" fmla="*/ 98790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86" y="98790"/>
                    </a:moveTo>
                    <a:cubicBezTo>
                      <a:pt x="47186" y="83394"/>
                      <a:pt x="44960" y="59511"/>
                      <a:pt x="33825" y="37207"/>
                    </a:cubicBezTo>
                    <a:cubicBezTo>
                      <a:pt x="21679" y="12929"/>
                      <a:pt x="4269" y="100"/>
                      <a:pt x="2245" y="100"/>
                    </a:cubicBezTo>
                    <a:cubicBezTo>
                      <a:pt x="1030" y="100"/>
                      <a:pt x="220" y="889"/>
                      <a:pt x="220" y="2073"/>
                    </a:cubicBezTo>
                    <a:cubicBezTo>
                      <a:pt x="220" y="2666"/>
                      <a:pt x="220" y="3060"/>
                      <a:pt x="4067" y="6613"/>
                    </a:cubicBezTo>
                    <a:cubicBezTo>
                      <a:pt x="23906" y="26154"/>
                      <a:pt x="35445" y="57537"/>
                      <a:pt x="35445" y="98790"/>
                    </a:cubicBezTo>
                    <a:cubicBezTo>
                      <a:pt x="35445" y="132541"/>
                      <a:pt x="27955" y="167280"/>
                      <a:pt x="2852" y="192150"/>
                    </a:cubicBezTo>
                    <a:cubicBezTo>
                      <a:pt x="220" y="194519"/>
                      <a:pt x="220" y="194914"/>
                      <a:pt x="220" y="195506"/>
                    </a:cubicBezTo>
                    <a:cubicBezTo>
                      <a:pt x="220" y="196690"/>
                      <a:pt x="1030" y="197479"/>
                      <a:pt x="2245" y="197479"/>
                    </a:cubicBezTo>
                    <a:cubicBezTo>
                      <a:pt x="4269" y="197479"/>
                      <a:pt x="22489" y="184058"/>
                      <a:pt x="34433" y="158990"/>
                    </a:cubicBezTo>
                    <a:cubicBezTo>
                      <a:pt x="44757" y="137279"/>
                      <a:pt x="47186" y="115369"/>
                      <a:pt x="47186" y="98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4" name="Freeform 2473">
                <a:extLst>
                  <a:ext uri="{FF2B5EF4-FFF2-40B4-BE49-F238E27FC236}">
                    <a16:creationId xmlns:a16="http://schemas.microsoft.com/office/drawing/2014/main" id="{690F1492-0AE7-7176-BA18-AD80BEED91BB}"/>
                  </a:ext>
                </a:extLst>
              </p:cNvPr>
              <p:cNvSpPr/>
              <p:nvPr>
                <p:custDataLst>
                  <p:tags r:id="rId222"/>
                </p:custDataLst>
              </p:nvPr>
            </p:nvSpPr>
            <p:spPr>
              <a:xfrm>
                <a:off x="10274789" y="7046597"/>
                <a:ext cx="134623" cy="131454"/>
              </a:xfrm>
              <a:custGeom>
                <a:avLst/>
                <a:gdLst>
                  <a:gd name="csX0" fmla="*/ 71688 w 134623"/>
                  <a:gd name="csY0" fmla="*/ 69775 h 131454"/>
                  <a:gd name="csX1" fmla="*/ 128169 w 134623"/>
                  <a:gd name="csY1" fmla="*/ 69775 h 131454"/>
                  <a:gd name="csX2" fmla="*/ 134849 w 134623"/>
                  <a:gd name="csY2" fmla="*/ 65827 h 131454"/>
                  <a:gd name="csX3" fmla="*/ 128169 w 134623"/>
                  <a:gd name="csY3" fmla="*/ 61880 h 131454"/>
                  <a:gd name="csX4" fmla="*/ 71688 w 134623"/>
                  <a:gd name="csY4" fmla="*/ 61880 h 131454"/>
                  <a:gd name="csX5" fmla="*/ 71688 w 134623"/>
                  <a:gd name="csY5" fmla="*/ 6613 h 131454"/>
                  <a:gd name="csX6" fmla="*/ 67639 w 134623"/>
                  <a:gd name="csY6" fmla="*/ 100 h 131454"/>
                  <a:gd name="csX7" fmla="*/ 63590 w 134623"/>
                  <a:gd name="csY7" fmla="*/ 6613 h 131454"/>
                  <a:gd name="csX8" fmla="*/ 63590 w 134623"/>
                  <a:gd name="csY8" fmla="*/ 61880 h 131454"/>
                  <a:gd name="csX9" fmla="*/ 6907 w 134623"/>
                  <a:gd name="csY9" fmla="*/ 61880 h 131454"/>
                  <a:gd name="csX10" fmla="*/ 226 w 134623"/>
                  <a:gd name="csY10" fmla="*/ 65827 h 131454"/>
                  <a:gd name="csX11" fmla="*/ 6907 w 134623"/>
                  <a:gd name="csY11" fmla="*/ 69775 h 131454"/>
                  <a:gd name="csX12" fmla="*/ 63590 w 134623"/>
                  <a:gd name="csY12" fmla="*/ 69775 h 131454"/>
                  <a:gd name="csX13" fmla="*/ 63590 w 134623"/>
                  <a:gd name="csY13" fmla="*/ 125041 h 131454"/>
                  <a:gd name="csX14" fmla="*/ 67639 w 134623"/>
                  <a:gd name="csY14" fmla="*/ 131555 h 131454"/>
                  <a:gd name="csX15" fmla="*/ 71688 w 134623"/>
                  <a:gd name="csY15" fmla="*/ 125041 h 131454"/>
                  <a:gd name="csX16" fmla="*/ 71688 w 134623"/>
                  <a:gd name="csY16" fmla="*/ 69775 h 1314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4623" h="131454">
                    <a:moveTo>
                      <a:pt x="71688" y="69775"/>
                    </a:moveTo>
                    <a:lnTo>
                      <a:pt x="128169" y="69775"/>
                    </a:lnTo>
                    <a:cubicBezTo>
                      <a:pt x="131003" y="69775"/>
                      <a:pt x="134849" y="69775"/>
                      <a:pt x="134849" y="65827"/>
                    </a:cubicBezTo>
                    <a:cubicBezTo>
                      <a:pt x="134849" y="61880"/>
                      <a:pt x="131003" y="61880"/>
                      <a:pt x="128169" y="61880"/>
                    </a:cubicBezTo>
                    <a:lnTo>
                      <a:pt x="71688" y="61880"/>
                    </a:lnTo>
                    <a:lnTo>
                      <a:pt x="71688" y="6613"/>
                    </a:lnTo>
                    <a:cubicBezTo>
                      <a:pt x="71688" y="3850"/>
                      <a:pt x="71688" y="100"/>
                      <a:pt x="67639" y="100"/>
                    </a:cubicBezTo>
                    <a:cubicBezTo>
                      <a:pt x="63590" y="100"/>
                      <a:pt x="63590" y="3850"/>
                      <a:pt x="63590" y="6613"/>
                    </a:cubicBezTo>
                    <a:lnTo>
                      <a:pt x="63590" y="61880"/>
                    </a:lnTo>
                    <a:lnTo>
                      <a:pt x="6907" y="61880"/>
                    </a:lnTo>
                    <a:cubicBezTo>
                      <a:pt x="4073" y="61880"/>
                      <a:pt x="226" y="61880"/>
                      <a:pt x="226" y="65827"/>
                    </a:cubicBezTo>
                    <a:cubicBezTo>
                      <a:pt x="226" y="69775"/>
                      <a:pt x="4073" y="69775"/>
                      <a:pt x="6907" y="69775"/>
                    </a:cubicBezTo>
                    <a:lnTo>
                      <a:pt x="63590" y="69775"/>
                    </a:lnTo>
                    <a:lnTo>
                      <a:pt x="63590" y="125041"/>
                    </a:lnTo>
                    <a:cubicBezTo>
                      <a:pt x="63590" y="127804"/>
                      <a:pt x="63590" y="131555"/>
                      <a:pt x="67639" y="131555"/>
                    </a:cubicBezTo>
                    <a:cubicBezTo>
                      <a:pt x="71688" y="131555"/>
                      <a:pt x="71688" y="127804"/>
                      <a:pt x="71688" y="125041"/>
                    </a:cubicBezTo>
                    <a:lnTo>
                      <a:pt x="71688" y="6977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5" name="Freeform 2474">
                <a:extLst>
                  <a:ext uri="{FF2B5EF4-FFF2-40B4-BE49-F238E27FC236}">
                    <a16:creationId xmlns:a16="http://schemas.microsoft.com/office/drawing/2014/main" id="{FA98A530-BCA9-1266-32CB-70A1ECC79F5F}"/>
                  </a:ext>
                </a:extLst>
              </p:cNvPr>
              <p:cNvSpPr/>
              <p:nvPr>
                <p:custDataLst>
                  <p:tags r:id="rId223"/>
                </p:custDataLst>
              </p:nvPr>
            </p:nvSpPr>
            <p:spPr>
              <a:xfrm>
                <a:off x="10474192" y="7026859"/>
                <a:ext cx="144542" cy="139152"/>
              </a:xfrm>
              <a:custGeom>
                <a:avLst/>
                <a:gdLst>
                  <a:gd name="csX0" fmla="*/ 67851 w 144542"/>
                  <a:gd name="csY0" fmla="*/ 13719 h 139152"/>
                  <a:gd name="csX1" fmla="*/ 73520 w 144542"/>
                  <a:gd name="csY1" fmla="*/ 6416 h 139152"/>
                  <a:gd name="csX2" fmla="*/ 85869 w 144542"/>
                  <a:gd name="csY2" fmla="*/ 6218 h 139152"/>
                  <a:gd name="csX3" fmla="*/ 122713 w 144542"/>
                  <a:gd name="csY3" fmla="*/ 25759 h 139152"/>
                  <a:gd name="csX4" fmla="*/ 111579 w 144542"/>
                  <a:gd name="csY4" fmla="*/ 53787 h 139152"/>
                  <a:gd name="csX5" fmla="*/ 77366 w 144542"/>
                  <a:gd name="csY5" fmla="*/ 65235 h 139152"/>
                  <a:gd name="csX6" fmla="*/ 54693 w 144542"/>
                  <a:gd name="csY6" fmla="*/ 65235 h 139152"/>
                  <a:gd name="csX7" fmla="*/ 67851 w 144542"/>
                  <a:gd name="csY7" fmla="*/ 13719 h 139152"/>
                  <a:gd name="csX8" fmla="*/ 97003 w 144542"/>
                  <a:gd name="csY8" fmla="*/ 67801 h 139152"/>
                  <a:gd name="csX9" fmla="*/ 141540 w 144542"/>
                  <a:gd name="csY9" fmla="*/ 29707 h 139152"/>
                  <a:gd name="csX10" fmla="*/ 96801 w 144542"/>
                  <a:gd name="csY10" fmla="*/ 100 h 139152"/>
                  <a:gd name="csX11" fmla="*/ 39105 w 144542"/>
                  <a:gd name="csY11" fmla="*/ 100 h 139152"/>
                  <a:gd name="csX12" fmla="*/ 33234 w 144542"/>
                  <a:gd name="csY12" fmla="*/ 4047 h 139152"/>
                  <a:gd name="csX13" fmla="*/ 38902 w 144542"/>
                  <a:gd name="csY13" fmla="*/ 6218 h 139152"/>
                  <a:gd name="csX14" fmla="*/ 46595 w 144542"/>
                  <a:gd name="csY14" fmla="*/ 6613 h 139152"/>
                  <a:gd name="csX15" fmla="*/ 52061 w 144542"/>
                  <a:gd name="csY15" fmla="*/ 9771 h 139152"/>
                  <a:gd name="csX16" fmla="*/ 51251 w 144542"/>
                  <a:gd name="csY16" fmla="*/ 13521 h 139152"/>
                  <a:gd name="csX17" fmla="*/ 24124 w 144542"/>
                  <a:gd name="csY17" fmla="*/ 119514 h 139152"/>
                  <a:gd name="csX18" fmla="*/ 5702 w 144542"/>
                  <a:gd name="csY18" fmla="*/ 128791 h 139152"/>
                  <a:gd name="csX19" fmla="*/ 236 w 144542"/>
                  <a:gd name="csY19" fmla="*/ 132739 h 139152"/>
                  <a:gd name="csX20" fmla="*/ 3070 w 144542"/>
                  <a:gd name="csY20" fmla="*/ 134910 h 139152"/>
                  <a:gd name="csX21" fmla="*/ 28578 w 144542"/>
                  <a:gd name="csY21" fmla="*/ 134318 h 139152"/>
                  <a:gd name="csX22" fmla="*/ 54288 w 144542"/>
                  <a:gd name="csY22" fmla="*/ 134910 h 139152"/>
                  <a:gd name="csX23" fmla="*/ 58337 w 144542"/>
                  <a:gd name="csY23" fmla="*/ 130962 h 139152"/>
                  <a:gd name="csX24" fmla="*/ 52668 w 144542"/>
                  <a:gd name="csY24" fmla="*/ 128791 h 139152"/>
                  <a:gd name="csX25" fmla="*/ 39510 w 144542"/>
                  <a:gd name="csY25" fmla="*/ 125238 h 139152"/>
                  <a:gd name="csX26" fmla="*/ 40117 w 144542"/>
                  <a:gd name="csY26" fmla="*/ 121883 h 139152"/>
                  <a:gd name="csX27" fmla="*/ 53478 w 144542"/>
                  <a:gd name="csY27" fmla="*/ 69577 h 139152"/>
                  <a:gd name="csX28" fmla="*/ 77569 w 144542"/>
                  <a:gd name="csY28" fmla="*/ 69577 h 139152"/>
                  <a:gd name="csX29" fmla="*/ 99635 w 144542"/>
                  <a:gd name="csY29" fmla="*/ 87539 h 139152"/>
                  <a:gd name="csX30" fmla="*/ 96801 w 144542"/>
                  <a:gd name="csY30" fmla="*/ 101158 h 139152"/>
                  <a:gd name="csX31" fmla="*/ 93561 w 144542"/>
                  <a:gd name="csY31" fmla="*/ 117935 h 139152"/>
                  <a:gd name="csX32" fmla="*/ 120486 w 144542"/>
                  <a:gd name="csY32" fmla="*/ 139252 h 139152"/>
                  <a:gd name="csX33" fmla="*/ 144779 w 144542"/>
                  <a:gd name="csY33" fmla="*/ 116554 h 139152"/>
                  <a:gd name="csX34" fmla="*/ 142350 w 144542"/>
                  <a:gd name="csY34" fmla="*/ 114185 h 139152"/>
                  <a:gd name="csX35" fmla="*/ 139718 w 144542"/>
                  <a:gd name="csY35" fmla="*/ 116948 h 139152"/>
                  <a:gd name="csX36" fmla="*/ 121296 w 144542"/>
                  <a:gd name="csY36" fmla="*/ 134910 h 139152"/>
                  <a:gd name="csX37" fmla="*/ 113198 w 144542"/>
                  <a:gd name="csY37" fmla="*/ 122870 h 139152"/>
                  <a:gd name="csX38" fmla="*/ 115223 w 144542"/>
                  <a:gd name="csY38" fmla="*/ 100369 h 139152"/>
                  <a:gd name="csX39" fmla="*/ 116032 w 144542"/>
                  <a:gd name="csY39" fmla="*/ 91092 h 139152"/>
                  <a:gd name="csX40" fmla="*/ 97003 w 144542"/>
                  <a:gd name="csY40" fmla="*/ 67801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4542" h="139152">
                    <a:moveTo>
                      <a:pt x="67851" y="13719"/>
                    </a:moveTo>
                    <a:cubicBezTo>
                      <a:pt x="69066" y="8982"/>
                      <a:pt x="69673" y="7008"/>
                      <a:pt x="73520" y="6416"/>
                    </a:cubicBezTo>
                    <a:cubicBezTo>
                      <a:pt x="75342" y="6218"/>
                      <a:pt x="81820" y="6218"/>
                      <a:pt x="85869" y="6218"/>
                    </a:cubicBezTo>
                    <a:cubicBezTo>
                      <a:pt x="100242" y="6218"/>
                      <a:pt x="122713" y="6218"/>
                      <a:pt x="122713" y="25759"/>
                    </a:cubicBezTo>
                    <a:cubicBezTo>
                      <a:pt x="122713" y="32470"/>
                      <a:pt x="119474" y="46089"/>
                      <a:pt x="111579" y="53787"/>
                    </a:cubicBezTo>
                    <a:cubicBezTo>
                      <a:pt x="106315" y="58919"/>
                      <a:pt x="95586" y="65235"/>
                      <a:pt x="77366" y="65235"/>
                    </a:cubicBezTo>
                    <a:lnTo>
                      <a:pt x="54693" y="65235"/>
                    </a:lnTo>
                    <a:lnTo>
                      <a:pt x="67851" y="13719"/>
                    </a:lnTo>
                    <a:close/>
                    <a:moveTo>
                      <a:pt x="97003" y="67801"/>
                    </a:moveTo>
                    <a:cubicBezTo>
                      <a:pt x="117449" y="63459"/>
                      <a:pt x="141540" y="49642"/>
                      <a:pt x="141540" y="29707"/>
                    </a:cubicBezTo>
                    <a:cubicBezTo>
                      <a:pt x="141540" y="12732"/>
                      <a:pt x="123320" y="100"/>
                      <a:pt x="96801" y="100"/>
                    </a:cubicBezTo>
                    <a:lnTo>
                      <a:pt x="39105" y="100"/>
                    </a:lnTo>
                    <a:cubicBezTo>
                      <a:pt x="35056" y="100"/>
                      <a:pt x="33234" y="100"/>
                      <a:pt x="33234" y="4047"/>
                    </a:cubicBezTo>
                    <a:cubicBezTo>
                      <a:pt x="33234" y="6218"/>
                      <a:pt x="35056" y="6218"/>
                      <a:pt x="38902" y="6218"/>
                    </a:cubicBezTo>
                    <a:cubicBezTo>
                      <a:pt x="39307" y="6218"/>
                      <a:pt x="43154" y="6218"/>
                      <a:pt x="46595" y="6613"/>
                    </a:cubicBezTo>
                    <a:cubicBezTo>
                      <a:pt x="50239" y="7008"/>
                      <a:pt x="52061" y="7205"/>
                      <a:pt x="52061" y="9771"/>
                    </a:cubicBezTo>
                    <a:cubicBezTo>
                      <a:pt x="52061" y="10561"/>
                      <a:pt x="51859" y="11153"/>
                      <a:pt x="51251" y="13521"/>
                    </a:cubicBezTo>
                    <a:lnTo>
                      <a:pt x="24124" y="119514"/>
                    </a:lnTo>
                    <a:cubicBezTo>
                      <a:pt x="22100" y="127212"/>
                      <a:pt x="21695" y="128791"/>
                      <a:pt x="5702" y="128791"/>
                    </a:cubicBezTo>
                    <a:cubicBezTo>
                      <a:pt x="2058" y="128791"/>
                      <a:pt x="236" y="128791"/>
                      <a:pt x="236" y="132739"/>
                    </a:cubicBezTo>
                    <a:cubicBezTo>
                      <a:pt x="236" y="134910"/>
                      <a:pt x="2666" y="134910"/>
                      <a:pt x="3070" y="134910"/>
                    </a:cubicBezTo>
                    <a:cubicBezTo>
                      <a:pt x="8739" y="134910"/>
                      <a:pt x="22910" y="134318"/>
                      <a:pt x="28578" y="134318"/>
                    </a:cubicBezTo>
                    <a:cubicBezTo>
                      <a:pt x="34246" y="134318"/>
                      <a:pt x="48620" y="134910"/>
                      <a:pt x="54288" y="134910"/>
                    </a:cubicBezTo>
                    <a:cubicBezTo>
                      <a:pt x="55907" y="134910"/>
                      <a:pt x="58337" y="134910"/>
                      <a:pt x="58337" y="130962"/>
                    </a:cubicBezTo>
                    <a:cubicBezTo>
                      <a:pt x="58337" y="128791"/>
                      <a:pt x="56515" y="128791"/>
                      <a:pt x="52668" y="128791"/>
                    </a:cubicBezTo>
                    <a:cubicBezTo>
                      <a:pt x="45178" y="128791"/>
                      <a:pt x="39510" y="128791"/>
                      <a:pt x="39510" y="125238"/>
                    </a:cubicBezTo>
                    <a:cubicBezTo>
                      <a:pt x="39510" y="124054"/>
                      <a:pt x="39915" y="123067"/>
                      <a:pt x="40117" y="121883"/>
                    </a:cubicBezTo>
                    <a:lnTo>
                      <a:pt x="53478" y="69577"/>
                    </a:lnTo>
                    <a:lnTo>
                      <a:pt x="77569" y="69577"/>
                    </a:lnTo>
                    <a:cubicBezTo>
                      <a:pt x="95991" y="69577"/>
                      <a:pt x="99635" y="80631"/>
                      <a:pt x="99635" y="87539"/>
                    </a:cubicBezTo>
                    <a:cubicBezTo>
                      <a:pt x="99635" y="90500"/>
                      <a:pt x="98015" y="96618"/>
                      <a:pt x="96801" y="101158"/>
                    </a:cubicBezTo>
                    <a:cubicBezTo>
                      <a:pt x="95383" y="106685"/>
                      <a:pt x="93561" y="113988"/>
                      <a:pt x="93561" y="117935"/>
                    </a:cubicBezTo>
                    <a:cubicBezTo>
                      <a:pt x="93561" y="139252"/>
                      <a:pt x="117854" y="139252"/>
                      <a:pt x="120486" y="139252"/>
                    </a:cubicBezTo>
                    <a:cubicBezTo>
                      <a:pt x="137694" y="139252"/>
                      <a:pt x="144779" y="119317"/>
                      <a:pt x="144779" y="116554"/>
                    </a:cubicBezTo>
                    <a:cubicBezTo>
                      <a:pt x="144779" y="114185"/>
                      <a:pt x="142552" y="114185"/>
                      <a:pt x="142350" y="114185"/>
                    </a:cubicBezTo>
                    <a:cubicBezTo>
                      <a:pt x="140528" y="114185"/>
                      <a:pt x="140123" y="115567"/>
                      <a:pt x="139718" y="116948"/>
                    </a:cubicBezTo>
                    <a:cubicBezTo>
                      <a:pt x="134657" y="131555"/>
                      <a:pt x="125952" y="134910"/>
                      <a:pt x="121296" y="134910"/>
                    </a:cubicBezTo>
                    <a:cubicBezTo>
                      <a:pt x="114615" y="134910"/>
                      <a:pt x="113198" y="130568"/>
                      <a:pt x="113198" y="122870"/>
                    </a:cubicBezTo>
                    <a:cubicBezTo>
                      <a:pt x="113198" y="116751"/>
                      <a:pt x="114413" y="106685"/>
                      <a:pt x="115223" y="100369"/>
                    </a:cubicBezTo>
                    <a:cubicBezTo>
                      <a:pt x="115628" y="97605"/>
                      <a:pt x="116032" y="93855"/>
                      <a:pt x="116032" y="91092"/>
                    </a:cubicBezTo>
                    <a:cubicBezTo>
                      <a:pt x="116032" y="75893"/>
                      <a:pt x="102469" y="69775"/>
                      <a:pt x="97003" y="678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6" name="Freeform 2475">
                <a:extLst>
                  <a:ext uri="{FF2B5EF4-FFF2-40B4-BE49-F238E27FC236}">
                    <a16:creationId xmlns:a16="http://schemas.microsoft.com/office/drawing/2014/main" id="{84969B61-901D-CB83-3B87-AC04B9EAB0C0}"/>
                  </a:ext>
                </a:extLst>
              </p:cNvPr>
              <p:cNvSpPr/>
              <p:nvPr>
                <p:custDataLst>
                  <p:tags r:id="rId224"/>
                </p:custDataLst>
              </p:nvPr>
            </p:nvSpPr>
            <p:spPr>
              <a:xfrm>
                <a:off x="10641209" y="7013635"/>
                <a:ext cx="46966" cy="197379"/>
              </a:xfrm>
              <a:custGeom>
                <a:avLst/>
                <a:gdLst>
                  <a:gd name="csX0" fmla="*/ 47210 w 46966"/>
                  <a:gd name="csY0" fmla="*/ 195506 h 197379"/>
                  <a:gd name="csX1" fmla="*/ 43769 w 46966"/>
                  <a:gd name="csY1" fmla="*/ 191163 h 197379"/>
                  <a:gd name="csX2" fmla="*/ 11985 w 46966"/>
                  <a:gd name="csY2" fmla="*/ 98790 h 197379"/>
                  <a:gd name="csX3" fmla="*/ 44578 w 46966"/>
                  <a:gd name="csY3" fmla="*/ 5429 h 197379"/>
                  <a:gd name="csX4" fmla="*/ 47210 w 46966"/>
                  <a:gd name="csY4" fmla="*/ 2073 h 197379"/>
                  <a:gd name="csX5" fmla="*/ 45186 w 46966"/>
                  <a:gd name="csY5" fmla="*/ 100 h 197379"/>
                  <a:gd name="csX6" fmla="*/ 12998 w 46966"/>
                  <a:gd name="csY6" fmla="*/ 38589 h 197379"/>
                  <a:gd name="csX7" fmla="*/ 244 w 46966"/>
                  <a:gd name="csY7" fmla="*/ 98790 h 197379"/>
                  <a:gd name="csX8" fmla="*/ 13605 w 46966"/>
                  <a:gd name="csY8" fmla="*/ 160372 h 197379"/>
                  <a:gd name="csX9" fmla="*/ 45186 w 46966"/>
                  <a:gd name="csY9" fmla="*/ 197479 h 197379"/>
                  <a:gd name="csX10" fmla="*/ 47210 w 46966"/>
                  <a:gd name="csY10" fmla="*/ 195506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10" y="195506"/>
                    </a:moveTo>
                    <a:cubicBezTo>
                      <a:pt x="47210" y="194914"/>
                      <a:pt x="47210" y="194519"/>
                      <a:pt x="43769" y="191163"/>
                    </a:cubicBezTo>
                    <a:cubicBezTo>
                      <a:pt x="18464" y="166293"/>
                      <a:pt x="11985" y="128989"/>
                      <a:pt x="11985" y="98790"/>
                    </a:cubicBezTo>
                    <a:cubicBezTo>
                      <a:pt x="11985" y="64445"/>
                      <a:pt x="19678" y="30101"/>
                      <a:pt x="44578" y="5429"/>
                    </a:cubicBezTo>
                    <a:cubicBezTo>
                      <a:pt x="47210" y="3060"/>
                      <a:pt x="47210" y="2666"/>
                      <a:pt x="47210" y="2073"/>
                    </a:cubicBezTo>
                    <a:cubicBezTo>
                      <a:pt x="47210" y="692"/>
                      <a:pt x="46400" y="100"/>
                      <a:pt x="45186" y="100"/>
                    </a:cubicBezTo>
                    <a:cubicBezTo>
                      <a:pt x="43161" y="100"/>
                      <a:pt x="24942" y="13521"/>
                      <a:pt x="12998" y="38589"/>
                    </a:cubicBezTo>
                    <a:cubicBezTo>
                      <a:pt x="2673" y="60300"/>
                      <a:pt x="244" y="82210"/>
                      <a:pt x="244" y="98790"/>
                    </a:cubicBezTo>
                    <a:cubicBezTo>
                      <a:pt x="244" y="114185"/>
                      <a:pt x="2471" y="138068"/>
                      <a:pt x="13605" y="160372"/>
                    </a:cubicBezTo>
                    <a:cubicBezTo>
                      <a:pt x="25751" y="184650"/>
                      <a:pt x="43161" y="197479"/>
                      <a:pt x="45186" y="197479"/>
                    </a:cubicBezTo>
                    <a:cubicBezTo>
                      <a:pt x="46400" y="197479"/>
                      <a:pt x="47210" y="196887"/>
                      <a:pt x="47210" y="1955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7" name="Freeform 2476">
                <a:extLst>
                  <a:ext uri="{FF2B5EF4-FFF2-40B4-BE49-F238E27FC236}">
                    <a16:creationId xmlns:a16="http://schemas.microsoft.com/office/drawing/2014/main" id="{17E3B8F1-8DDC-9636-C017-874BFD5B229D}"/>
                  </a:ext>
                </a:extLst>
              </p:cNvPr>
              <p:cNvSpPr/>
              <p:nvPr>
                <p:custDataLst>
                  <p:tags r:id="rId225"/>
                </p:custDataLst>
              </p:nvPr>
            </p:nvSpPr>
            <p:spPr>
              <a:xfrm>
                <a:off x="10705361" y="7026859"/>
                <a:ext cx="166811" cy="134810"/>
              </a:xfrm>
              <a:custGeom>
                <a:avLst/>
                <a:gdLst>
                  <a:gd name="csX0" fmla="*/ 92966 w 166811"/>
                  <a:gd name="csY0" fmla="*/ 53787 h 134810"/>
                  <a:gd name="csX1" fmla="*/ 75961 w 166811"/>
                  <a:gd name="csY1" fmla="*/ 14508 h 134810"/>
                  <a:gd name="csX2" fmla="*/ 74948 w 166811"/>
                  <a:gd name="csY2" fmla="*/ 11942 h 134810"/>
                  <a:gd name="csX3" fmla="*/ 86892 w 166811"/>
                  <a:gd name="csY3" fmla="*/ 6218 h 134810"/>
                  <a:gd name="csX4" fmla="*/ 90941 w 166811"/>
                  <a:gd name="csY4" fmla="*/ 2468 h 134810"/>
                  <a:gd name="csX5" fmla="*/ 87905 w 166811"/>
                  <a:gd name="csY5" fmla="*/ 100 h 134810"/>
                  <a:gd name="csX6" fmla="*/ 62397 w 166811"/>
                  <a:gd name="csY6" fmla="*/ 692 h 134810"/>
                  <a:gd name="csX7" fmla="*/ 39724 w 166811"/>
                  <a:gd name="csY7" fmla="*/ 100 h 134810"/>
                  <a:gd name="csX8" fmla="*/ 36080 w 166811"/>
                  <a:gd name="csY8" fmla="*/ 4047 h 134810"/>
                  <a:gd name="csX9" fmla="*/ 40736 w 166811"/>
                  <a:gd name="csY9" fmla="*/ 6218 h 134810"/>
                  <a:gd name="csX10" fmla="*/ 55919 w 166811"/>
                  <a:gd name="csY10" fmla="*/ 12535 h 134810"/>
                  <a:gd name="csX11" fmla="*/ 79807 w 166811"/>
                  <a:gd name="csY11" fmla="*/ 67604 h 134810"/>
                  <a:gd name="csX12" fmla="*/ 37092 w 166811"/>
                  <a:gd name="csY12" fmla="*/ 112409 h 134810"/>
                  <a:gd name="csX13" fmla="*/ 34460 w 166811"/>
                  <a:gd name="csY13" fmla="*/ 114580 h 134810"/>
                  <a:gd name="csX14" fmla="*/ 4701 w 166811"/>
                  <a:gd name="csY14" fmla="*/ 128791 h 134810"/>
                  <a:gd name="csX15" fmla="*/ 248 w 166811"/>
                  <a:gd name="csY15" fmla="*/ 132739 h 134810"/>
                  <a:gd name="csX16" fmla="*/ 2880 w 166811"/>
                  <a:gd name="csY16" fmla="*/ 134910 h 134810"/>
                  <a:gd name="csX17" fmla="*/ 21909 w 166811"/>
                  <a:gd name="csY17" fmla="*/ 134318 h 134810"/>
                  <a:gd name="csX18" fmla="*/ 44582 w 166811"/>
                  <a:gd name="csY18" fmla="*/ 134910 h 134810"/>
                  <a:gd name="csX19" fmla="*/ 48226 w 166811"/>
                  <a:gd name="csY19" fmla="*/ 130962 h 134810"/>
                  <a:gd name="csX20" fmla="*/ 45797 w 166811"/>
                  <a:gd name="csY20" fmla="*/ 128791 h 134810"/>
                  <a:gd name="csX21" fmla="*/ 37699 w 166811"/>
                  <a:gd name="csY21" fmla="*/ 122672 h 134810"/>
                  <a:gd name="csX22" fmla="*/ 43165 w 166811"/>
                  <a:gd name="csY22" fmla="*/ 113790 h 134810"/>
                  <a:gd name="csX23" fmla="*/ 63814 w 166811"/>
                  <a:gd name="csY23" fmla="*/ 92473 h 134810"/>
                  <a:gd name="csX24" fmla="*/ 82034 w 166811"/>
                  <a:gd name="csY24" fmla="*/ 73130 h 134810"/>
                  <a:gd name="csX25" fmla="*/ 102480 w 166811"/>
                  <a:gd name="csY25" fmla="*/ 120304 h 134810"/>
                  <a:gd name="csX26" fmla="*/ 103493 w 166811"/>
                  <a:gd name="csY26" fmla="*/ 123067 h 134810"/>
                  <a:gd name="csX27" fmla="*/ 91751 w 166811"/>
                  <a:gd name="csY27" fmla="*/ 128791 h 134810"/>
                  <a:gd name="csX28" fmla="*/ 87702 w 166811"/>
                  <a:gd name="csY28" fmla="*/ 132541 h 134810"/>
                  <a:gd name="csX29" fmla="*/ 90739 w 166811"/>
                  <a:gd name="csY29" fmla="*/ 134910 h 134810"/>
                  <a:gd name="csX30" fmla="*/ 116246 w 166811"/>
                  <a:gd name="csY30" fmla="*/ 134318 h 134810"/>
                  <a:gd name="csX31" fmla="*/ 138717 w 166811"/>
                  <a:gd name="csY31" fmla="*/ 134910 h 134810"/>
                  <a:gd name="csX32" fmla="*/ 142564 w 166811"/>
                  <a:gd name="csY32" fmla="*/ 131160 h 134810"/>
                  <a:gd name="csX33" fmla="*/ 138920 w 166811"/>
                  <a:gd name="csY33" fmla="*/ 128791 h 134810"/>
                  <a:gd name="csX34" fmla="*/ 121510 w 166811"/>
                  <a:gd name="csY34" fmla="*/ 120107 h 134810"/>
                  <a:gd name="csX35" fmla="*/ 95395 w 166811"/>
                  <a:gd name="csY35" fmla="*/ 59116 h 134810"/>
                  <a:gd name="csX36" fmla="*/ 136895 w 166811"/>
                  <a:gd name="csY36" fmla="*/ 16285 h 134810"/>
                  <a:gd name="csX37" fmla="*/ 162605 w 166811"/>
                  <a:gd name="csY37" fmla="*/ 6218 h 134810"/>
                  <a:gd name="csX38" fmla="*/ 167059 w 166811"/>
                  <a:gd name="csY38" fmla="*/ 2271 h 134810"/>
                  <a:gd name="csX39" fmla="*/ 164427 w 166811"/>
                  <a:gd name="csY39" fmla="*/ 100 h 134810"/>
                  <a:gd name="csX40" fmla="*/ 145398 w 166811"/>
                  <a:gd name="csY40" fmla="*/ 692 h 134810"/>
                  <a:gd name="csX41" fmla="*/ 122927 w 166811"/>
                  <a:gd name="csY41" fmla="*/ 100 h 134810"/>
                  <a:gd name="csX42" fmla="*/ 119081 w 166811"/>
                  <a:gd name="csY42" fmla="*/ 4047 h 134810"/>
                  <a:gd name="csX43" fmla="*/ 121510 w 166811"/>
                  <a:gd name="csY43" fmla="*/ 6218 h 134810"/>
                  <a:gd name="csX44" fmla="*/ 129607 w 166811"/>
                  <a:gd name="csY44" fmla="*/ 12337 h 134810"/>
                  <a:gd name="csX45" fmla="*/ 125761 w 166811"/>
                  <a:gd name="csY45" fmla="*/ 19443 h 134810"/>
                  <a:gd name="csX46" fmla="*/ 92966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66" y="53787"/>
                    </a:moveTo>
                    <a:lnTo>
                      <a:pt x="75961" y="14508"/>
                    </a:lnTo>
                    <a:cubicBezTo>
                      <a:pt x="75353" y="12929"/>
                      <a:pt x="74948" y="12140"/>
                      <a:pt x="74948" y="11942"/>
                    </a:cubicBezTo>
                    <a:cubicBezTo>
                      <a:pt x="74948" y="10758"/>
                      <a:pt x="78390" y="7008"/>
                      <a:pt x="86892" y="6218"/>
                    </a:cubicBezTo>
                    <a:cubicBezTo>
                      <a:pt x="88917" y="6021"/>
                      <a:pt x="90941" y="5824"/>
                      <a:pt x="90941" y="2468"/>
                    </a:cubicBezTo>
                    <a:cubicBezTo>
                      <a:pt x="90941" y="100"/>
                      <a:pt x="88512" y="100"/>
                      <a:pt x="87905" y="100"/>
                    </a:cubicBezTo>
                    <a:cubicBezTo>
                      <a:pt x="79605" y="100"/>
                      <a:pt x="70900" y="692"/>
                      <a:pt x="62397" y="692"/>
                    </a:cubicBezTo>
                    <a:cubicBezTo>
                      <a:pt x="57336" y="692"/>
                      <a:pt x="44785" y="100"/>
                      <a:pt x="39724" y="100"/>
                    </a:cubicBezTo>
                    <a:cubicBezTo>
                      <a:pt x="38509" y="100"/>
                      <a:pt x="36080" y="100"/>
                      <a:pt x="36080" y="4047"/>
                    </a:cubicBezTo>
                    <a:cubicBezTo>
                      <a:pt x="36080" y="6218"/>
                      <a:pt x="38104" y="6218"/>
                      <a:pt x="40736" y="6218"/>
                    </a:cubicBezTo>
                    <a:cubicBezTo>
                      <a:pt x="52882" y="6218"/>
                      <a:pt x="54097" y="8192"/>
                      <a:pt x="55919" y="12535"/>
                    </a:cubicBezTo>
                    <a:lnTo>
                      <a:pt x="79807" y="67604"/>
                    </a:lnTo>
                    <a:lnTo>
                      <a:pt x="37092" y="112409"/>
                    </a:lnTo>
                    <a:lnTo>
                      <a:pt x="34460" y="114580"/>
                    </a:lnTo>
                    <a:cubicBezTo>
                      <a:pt x="24541" y="125041"/>
                      <a:pt x="15026" y="128199"/>
                      <a:pt x="4701" y="128791"/>
                    </a:cubicBezTo>
                    <a:cubicBezTo>
                      <a:pt x="2070" y="128989"/>
                      <a:pt x="248" y="128989"/>
                      <a:pt x="248" y="132739"/>
                    </a:cubicBezTo>
                    <a:cubicBezTo>
                      <a:pt x="248" y="132936"/>
                      <a:pt x="248" y="134910"/>
                      <a:pt x="2880" y="134910"/>
                    </a:cubicBezTo>
                    <a:cubicBezTo>
                      <a:pt x="8953" y="134910"/>
                      <a:pt x="15633" y="134318"/>
                      <a:pt x="21909" y="134318"/>
                    </a:cubicBezTo>
                    <a:cubicBezTo>
                      <a:pt x="29399" y="134318"/>
                      <a:pt x="37294" y="134910"/>
                      <a:pt x="44582" y="134910"/>
                    </a:cubicBezTo>
                    <a:cubicBezTo>
                      <a:pt x="45797" y="134910"/>
                      <a:pt x="48226" y="134910"/>
                      <a:pt x="48226" y="130962"/>
                    </a:cubicBezTo>
                    <a:cubicBezTo>
                      <a:pt x="48226" y="128989"/>
                      <a:pt x="46202" y="128791"/>
                      <a:pt x="45797" y="128791"/>
                    </a:cubicBezTo>
                    <a:cubicBezTo>
                      <a:pt x="43975" y="128594"/>
                      <a:pt x="37699" y="128199"/>
                      <a:pt x="37699" y="122672"/>
                    </a:cubicBezTo>
                    <a:cubicBezTo>
                      <a:pt x="37699" y="119514"/>
                      <a:pt x="40736" y="116356"/>
                      <a:pt x="43165" y="113790"/>
                    </a:cubicBezTo>
                    <a:lnTo>
                      <a:pt x="63814" y="92473"/>
                    </a:lnTo>
                    <a:lnTo>
                      <a:pt x="82034" y="73130"/>
                    </a:lnTo>
                    <a:lnTo>
                      <a:pt x="102480" y="120304"/>
                    </a:lnTo>
                    <a:cubicBezTo>
                      <a:pt x="103290" y="122475"/>
                      <a:pt x="103493" y="122672"/>
                      <a:pt x="103493" y="123067"/>
                    </a:cubicBezTo>
                    <a:cubicBezTo>
                      <a:pt x="103493" y="124646"/>
                      <a:pt x="99646" y="128002"/>
                      <a:pt x="91751" y="128791"/>
                    </a:cubicBezTo>
                    <a:cubicBezTo>
                      <a:pt x="89524" y="128989"/>
                      <a:pt x="87702" y="129186"/>
                      <a:pt x="87702" y="132541"/>
                    </a:cubicBezTo>
                    <a:cubicBezTo>
                      <a:pt x="87702" y="134910"/>
                      <a:pt x="89929" y="134910"/>
                      <a:pt x="90739" y="134910"/>
                    </a:cubicBezTo>
                    <a:cubicBezTo>
                      <a:pt x="96407" y="134910"/>
                      <a:pt x="110578" y="134318"/>
                      <a:pt x="116246" y="134318"/>
                    </a:cubicBezTo>
                    <a:cubicBezTo>
                      <a:pt x="121307" y="134318"/>
                      <a:pt x="133656" y="134910"/>
                      <a:pt x="138717" y="134910"/>
                    </a:cubicBezTo>
                    <a:cubicBezTo>
                      <a:pt x="140134" y="134910"/>
                      <a:pt x="142564" y="134910"/>
                      <a:pt x="142564" y="131160"/>
                    </a:cubicBezTo>
                    <a:cubicBezTo>
                      <a:pt x="142564" y="128791"/>
                      <a:pt x="140539" y="128791"/>
                      <a:pt x="138920" y="128791"/>
                    </a:cubicBezTo>
                    <a:cubicBezTo>
                      <a:pt x="125356" y="128594"/>
                      <a:pt x="124951" y="128002"/>
                      <a:pt x="121510" y="120107"/>
                    </a:cubicBezTo>
                    <a:cubicBezTo>
                      <a:pt x="113615" y="101750"/>
                      <a:pt x="100051" y="70959"/>
                      <a:pt x="95395" y="59116"/>
                    </a:cubicBezTo>
                    <a:cubicBezTo>
                      <a:pt x="109161" y="45300"/>
                      <a:pt x="130417" y="21811"/>
                      <a:pt x="136895" y="16285"/>
                    </a:cubicBezTo>
                    <a:cubicBezTo>
                      <a:pt x="142766" y="11548"/>
                      <a:pt x="150459" y="6811"/>
                      <a:pt x="162605" y="6218"/>
                    </a:cubicBezTo>
                    <a:cubicBezTo>
                      <a:pt x="165237" y="6021"/>
                      <a:pt x="167059" y="6021"/>
                      <a:pt x="167059" y="2271"/>
                    </a:cubicBezTo>
                    <a:cubicBezTo>
                      <a:pt x="167059" y="2073"/>
                      <a:pt x="167059" y="100"/>
                      <a:pt x="164427" y="100"/>
                    </a:cubicBezTo>
                    <a:cubicBezTo>
                      <a:pt x="158354" y="100"/>
                      <a:pt x="151674" y="692"/>
                      <a:pt x="145398" y="692"/>
                    </a:cubicBezTo>
                    <a:cubicBezTo>
                      <a:pt x="137908" y="692"/>
                      <a:pt x="130215" y="100"/>
                      <a:pt x="122927" y="100"/>
                    </a:cubicBezTo>
                    <a:cubicBezTo>
                      <a:pt x="121712" y="100"/>
                      <a:pt x="119081" y="100"/>
                      <a:pt x="119081" y="4047"/>
                    </a:cubicBezTo>
                    <a:cubicBezTo>
                      <a:pt x="119081" y="5429"/>
                      <a:pt x="120093" y="6021"/>
                      <a:pt x="121510" y="6218"/>
                    </a:cubicBezTo>
                    <a:cubicBezTo>
                      <a:pt x="123332" y="6416"/>
                      <a:pt x="129607" y="6811"/>
                      <a:pt x="129607" y="12337"/>
                    </a:cubicBezTo>
                    <a:cubicBezTo>
                      <a:pt x="129607" y="15100"/>
                      <a:pt x="127381" y="17666"/>
                      <a:pt x="125761" y="19443"/>
                    </a:cubicBezTo>
                    <a:lnTo>
                      <a:pt x="92966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8" name="Freeform 2477">
                <a:extLst>
                  <a:ext uri="{FF2B5EF4-FFF2-40B4-BE49-F238E27FC236}">
                    <a16:creationId xmlns:a16="http://schemas.microsoft.com/office/drawing/2014/main" id="{521DDF2A-DB22-3A25-048C-CDE101CD5838}"/>
                  </a:ext>
                </a:extLst>
              </p:cNvPr>
              <p:cNvSpPr/>
              <p:nvPr>
                <p:custDataLst>
                  <p:tags r:id="rId226"/>
                </p:custDataLst>
              </p:nvPr>
            </p:nvSpPr>
            <p:spPr>
              <a:xfrm>
                <a:off x="10878240" y="7094146"/>
                <a:ext cx="89984" cy="99893"/>
              </a:xfrm>
              <a:custGeom>
                <a:avLst/>
                <a:gdLst>
                  <a:gd name="csX0" fmla="*/ 90241 w 89984"/>
                  <a:gd name="csY0" fmla="*/ 1897 h 99893"/>
                  <a:gd name="csX1" fmla="*/ 88399 w 89984"/>
                  <a:gd name="csY1" fmla="*/ 101 h 99893"/>
                  <a:gd name="csX2" fmla="*/ 85565 w 89984"/>
                  <a:gd name="csY2" fmla="*/ 2035 h 99893"/>
                  <a:gd name="csX3" fmla="*/ 78621 w 89984"/>
                  <a:gd name="csY3" fmla="*/ 9911 h 99893"/>
                  <a:gd name="csX4" fmla="*/ 55664 w 89984"/>
                  <a:gd name="csY4" fmla="*/ 101 h 99893"/>
                  <a:gd name="csX5" fmla="*/ 17970 w 89984"/>
                  <a:gd name="csY5" fmla="*/ 31741 h 99893"/>
                  <a:gd name="csX6" fmla="*/ 22646 w 89984"/>
                  <a:gd name="csY6" fmla="*/ 44452 h 99893"/>
                  <a:gd name="csX7" fmla="*/ 42343 w 89984"/>
                  <a:gd name="csY7" fmla="*/ 53433 h 99893"/>
                  <a:gd name="csX8" fmla="*/ 54389 w 89984"/>
                  <a:gd name="csY8" fmla="*/ 56196 h 99893"/>
                  <a:gd name="csX9" fmla="*/ 67568 w 89984"/>
                  <a:gd name="csY9" fmla="*/ 70704 h 99893"/>
                  <a:gd name="csX10" fmla="*/ 39368 w 89984"/>
                  <a:gd name="csY10" fmla="*/ 95021 h 99893"/>
                  <a:gd name="csX11" fmla="*/ 11876 w 89984"/>
                  <a:gd name="csY11" fmla="*/ 75402 h 99893"/>
                  <a:gd name="csX12" fmla="*/ 12726 w 89984"/>
                  <a:gd name="csY12" fmla="*/ 68493 h 99893"/>
                  <a:gd name="csX13" fmla="*/ 12868 w 89984"/>
                  <a:gd name="csY13" fmla="*/ 67664 h 99893"/>
                  <a:gd name="csX14" fmla="*/ 10601 w 89984"/>
                  <a:gd name="csY14" fmla="*/ 65868 h 99893"/>
                  <a:gd name="csX15" fmla="*/ 7908 w 89984"/>
                  <a:gd name="csY15" fmla="*/ 68631 h 99893"/>
                  <a:gd name="csX16" fmla="*/ 681 w 89984"/>
                  <a:gd name="csY16" fmla="*/ 96265 h 99893"/>
                  <a:gd name="csX17" fmla="*/ 256 w 89984"/>
                  <a:gd name="csY17" fmla="*/ 98337 h 99893"/>
                  <a:gd name="csX18" fmla="*/ 2240 w 89984"/>
                  <a:gd name="csY18" fmla="*/ 99995 h 99893"/>
                  <a:gd name="csX19" fmla="*/ 5074 w 89984"/>
                  <a:gd name="csY19" fmla="*/ 98061 h 99893"/>
                  <a:gd name="csX20" fmla="*/ 11876 w 89984"/>
                  <a:gd name="csY20" fmla="*/ 90323 h 99893"/>
                  <a:gd name="csX21" fmla="*/ 38942 w 89984"/>
                  <a:gd name="csY21" fmla="*/ 99995 h 99893"/>
                  <a:gd name="csX22" fmla="*/ 77629 w 89984"/>
                  <a:gd name="csY22" fmla="*/ 65730 h 99893"/>
                  <a:gd name="csX23" fmla="*/ 71961 w 89984"/>
                  <a:gd name="csY23" fmla="*/ 50946 h 99893"/>
                  <a:gd name="csX24" fmla="*/ 46595 w 89984"/>
                  <a:gd name="csY24" fmla="*/ 41275 h 99893"/>
                  <a:gd name="csX25" fmla="*/ 37667 w 89984"/>
                  <a:gd name="csY25" fmla="*/ 39064 h 99893"/>
                  <a:gd name="csX26" fmla="*/ 28173 w 89984"/>
                  <a:gd name="csY26" fmla="*/ 26491 h 99893"/>
                  <a:gd name="csX27" fmla="*/ 55522 w 89984"/>
                  <a:gd name="csY27" fmla="*/ 4522 h 99893"/>
                  <a:gd name="csX28" fmla="*/ 78196 w 89984"/>
                  <a:gd name="csY28" fmla="*/ 26076 h 99893"/>
                  <a:gd name="csX29" fmla="*/ 77629 w 89984"/>
                  <a:gd name="csY29" fmla="*/ 32294 h 99893"/>
                  <a:gd name="csX30" fmla="*/ 80038 w 89984"/>
                  <a:gd name="csY30" fmla="*/ 34228 h 99893"/>
                  <a:gd name="csX31" fmla="*/ 82872 w 89984"/>
                  <a:gd name="csY31" fmla="*/ 31188 h 99893"/>
                  <a:gd name="csX32" fmla="*/ 90241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41" y="1897"/>
                    </a:moveTo>
                    <a:cubicBezTo>
                      <a:pt x="90241" y="1206"/>
                      <a:pt x="89816" y="101"/>
                      <a:pt x="88399" y="101"/>
                    </a:cubicBezTo>
                    <a:cubicBezTo>
                      <a:pt x="87549" y="101"/>
                      <a:pt x="87407" y="239"/>
                      <a:pt x="85565" y="2035"/>
                    </a:cubicBezTo>
                    <a:lnTo>
                      <a:pt x="78621" y="9911"/>
                    </a:lnTo>
                    <a:cubicBezTo>
                      <a:pt x="73236" y="2588"/>
                      <a:pt x="64308" y="101"/>
                      <a:pt x="55664" y="101"/>
                    </a:cubicBezTo>
                    <a:cubicBezTo>
                      <a:pt x="35683" y="101"/>
                      <a:pt x="17970" y="15852"/>
                      <a:pt x="17970" y="31741"/>
                    </a:cubicBezTo>
                    <a:cubicBezTo>
                      <a:pt x="17970" y="33814"/>
                      <a:pt x="18395" y="39340"/>
                      <a:pt x="22646" y="44452"/>
                    </a:cubicBezTo>
                    <a:cubicBezTo>
                      <a:pt x="27464" y="49979"/>
                      <a:pt x="32707" y="51223"/>
                      <a:pt x="42343" y="53433"/>
                    </a:cubicBezTo>
                    <a:cubicBezTo>
                      <a:pt x="45178" y="54124"/>
                      <a:pt x="52263" y="55644"/>
                      <a:pt x="54389" y="56196"/>
                    </a:cubicBezTo>
                    <a:cubicBezTo>
                      <a:pt x="58923" y="57302"/>
                      <a:pt x="67568" y="60341"/>
                      <a:pt x="67568" y="70704"/>
                    </a:cubicBezTo>
                    <a:cubicBezTo>
                      <a:pt x="67568" y="81895"/>
                      <a:pt x="55522" y="95021"/>
                      <a:pt x="39368" y="95021"/>
                    </a:cubicBezTo>
                    <a:cubicBezTo>
                      <a:pt x="26897" y="95021"/>
                      <a:pt x="11876" y="90738"/>
                      <a:pt x="11876" y="75402"/>
                    </a:cubicBezTo>
                    <a:cubicBezTo>
                      <a:pt x="11876" y="74020"/>
                      <a:pt x="12160" y="70980"/>
                      <a:pt x="12726" y="68493"/>
                    </a:cubicBezTo>
                    <a:cubicBezTo>
                      <a:pt x="12868" y="67941"/>
                      <a:pt x="12868" y="67802"/>
                      <a:pt x="12868" y="67664"/>
                    </a:cubicBezTo>
                    <a:cubicBezTo>
                      <a:pt x="12868" y="65868"/>
                      <a:pt x="11168" y="65868"/>
                      <a:pt x="10601" y="65868"/>
                    </a:cubicBezTo>
                    <a:cubicBezTo>
                      <a:pt x="8617" y="65868"/>
                      <a:pt x="8475" y="66144"/>
                      <a:pt x="7908" y="68631"/>
                    </a:cubicBezTo>
                    <a:lnTo>
                      <a:pt x="681" y="96265"/>
                    </a:lnTo>
                    <a:cubicBezTo>
                      <a:pt x="539" y="96817"/>
                      <a:pt x="256" y="97646"/>
                      <a:pt x="256" y="98337"/>
                    </a:cubicBezTo>
                    <a:cubicBezTo>
                      <a:pt x="256" y="99166"/>
                      <a:pt x="823" y="99995"/>
                      <a:pt x="2240" y="99995"/>
                    </a:cubicBezTo>
                    <a:cubicBezTo>
                      <a:pt x="3090" y="99995"/>
                      <a:pt x="3232" y="99857"/>
                      <a:pt x="5074" y="98061"/>
                    </a:cubicBezTo>
                    <a:cubicBezTo>
                      <a:pt x="6633" y="96403"/>
                      <a:pt x="10317" y="91981"/>
                      <a:pt x="11876" y="90323"/>
                    </a:cubicBezTo>
                    <a:cubicBezTo>
                      <a:pt x="19387" y="98337"/>
                      <a:pt x="30440" y="99995"/>
                      <a:pt x="38942" y="99995"/>
                    </a:cubicBezTo>
                    <a:cubicBezTo>
                      <a:pt x="60340" y="99995"/>
                      <a:pt x="77629" y="82033"/>
                      <a:pt x="77629" y="65730"/>
                    </a:cubicBezTo>
                    <a:cubicBezTo>
                      <a:pt x="77629" y="59651"/>
                      <a:pt x="75078" y="54124"/>
                      <a:pt x="71961" y="50946"/>
                    </a:cubicBezTo>
                    <a:cubicBezTo>
                      <a:pt x="67001" y="45972"/>
                      <a:pt x="64875" y="45420"/>
                      <a:pt x="46595" y="41275"/>
                    </a:cubicBezTo>
                    <a:cubicBezTo>
                      <a:pt x="43619" y="40584"/>
                      <a:pt x="38942" y="39478"/>
                      <a:pt x="37667" y="39064"/>
                    </a:cubicBezTo>
                    <a:cubicBezTo>
                      <a:pt x="34124" y="37820"/>
                      <a:pt x="28173" y="34366"/>
                      <a:pt x="28173" y="26491"/>
                    </a:cubicBezTo>
                    <a:cubicBezTo>
                      <a:pt x="28173" y="15576"/>
                      <a:pt x="40785" y="4522"/>
                      <a:pt x="55522" y="4522"/>
                    </a:cubicBezTo>
                    <a:cubicBezTo>
                      <a:pt x="70827" y="4522"/>
                      <a:pt x="78196" y="12951"/>
                      <a:pt x="78196" y="26076"/>
                    </a:cubicBezTo>
                    <a:cubicBezTo>
                      <a:pt x="78196" y="27872"/>
                      <a:pt x="77629" y="31050"/>
                      <a:pt x="77629" y="32294"/>
                    </a:cubicBezTo>
                    <a:cubicBezTo>
                      <a:pt x="77629" y="34228"/>
                      <a:pt x="79329" y="34228"/>
                      <a:pt x="80038" y="34228"/>
                    </a:cubicBezTo>
                    <a:cubicBezTo>
                      <a:pt x="82164" y="34228"/>
                      <a:pt x="82305" y="33537"/>
                      <a:pt x="82872" y="31188"/>
                    </a:cubicBezTo>
                    <a:lnTo>
                      <a:pt x="90241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9" name="Freeform 2478">
                <a:extLst>
                  <a:ext uri="{FF2B5EF4-FFF2-40B4-BE49-F238E27FC236}">
                    <a16:creationId xmlns:a16="http://schemas.microsoft.com/office/drawing/2014/main" id="{5A1BA137-BB33-CEEA-5C0B-9DEEDE439EE2}"/>
                  </a:ext>
                </a:extLst>
              </p:cNvPr>
              <p:cNvSpPr/>
              <p:nvPr>
                <p:custDataLst>
                  <p:tags r:id="rId227"/>
                </p:custDataLst>
              </p:nvPr>
            </p:nvSpPr>
            <p:spPr>
              <a:xfrm>
                <a:off x="10981494" y="7145287"/>
                <a:ext cx="41601" cy="65727"/>
              </a:xfrm>
              <a:custGeom>
                <a:avLst/>
                <a:gdLst>
                  <a:gd name="csX0" fmla="*/ 26072 w 41601"/>
                  <a:gd name="csY0" fmla="*/ 3063 h 65727"/>
                  <a:gd name="csX1" fmla="*/ 22428 w 41601"/>
                  <a:gd name="csY1" fmla="*/ 102 h 65727"/>
                  <a:gd name="csX2" fmla="*/ 1982 w 41601"/>
                  <a:gd name="csY2" fmla="*/ 6418 h 65727"/>
                  <a:gd name="csX3" fmla="*/ 261 w 41601"/>
                  <a:gd name="csY3" fmla="*/ 6418 h 65727"/>
                  <a:gd name="csX4" fmla="*/ 261 w 41601"/>
                  <a:gd name="csY4" fmla="*/ 10761 h 65727"/>
                  <a:gd name="csX5" fmla="*/ 1982 w 41601"/>
                  <a:gd name="csY5" fmla="*/ 10761 h 65727"/>
                  <a:gd name="csX6" fmla="*/ 16760 w 41601"/>
                  <a:gd name="csY6" fmla="*/ 7997 h 65727"/>
                  <a:gd name="csX7" fmla="*/ 16760 w 41601"/>
                  <a:gd name="csY7" fmla="*/ 57342 h 65727"/>
                  <a:gd name="csX8" fmla="*/ 6030 w 41601"/>
                  <a:gd name="csY8" fmla="*/ 61487 h 65727"/>
                  <a:gd name="csX9" fmla="*/ 969 w 41601"/>
                  <a:gd name="csY9" fmla="*/ 61487 h 65727"/>
                  <a:gd name="csX10" fmla="*/ 969 w 41601"/>
                  <a:gd name="csY10" fmla="*/ 65830 h 65727"/>
                  <a:gd name="csX11" fmla="*/ 21416 w 41601"/>
                  <a:gd name="csY11" fmla="*/ 65435 h 65727"/>
                  <a:gd name="csX12" fmla="*/ 41862 w 41601"/>
                  <a:gd name="csY12" fmla="*/ 65830 h 65727"/>
                  <a:gd name="csX13" fmla="*/ 41862 w 41601"/>
                  <a:gd name="csY13" fmla="*/ 61487 h 65727"/>
                  <a:gd name="csX14" fmla="*/ 36801 w 41601"/>
                  <a:gd name="csY14" fmla="*/ 61487 h 65727"/>
                  <a:gd name="csX15" fmla="*/ 26072 w 41601"/>
                  <a:gd name="csY15" fmla="*/ 57342 h 65727"/>
                  <a:gd name="csX16" fmla="*/ 26072 w 41601"/>
                  <a:gd name="csY16" fmla="*/ 3063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72" y="3063"/>
                    </a:moveTo>
                    <a:cubicBezTo>
                      <a:pt x="26072" y="102"/>
                      <a:pt x="25768" y="102"/>
                      <a:pt x="22428" y="102"/>
                    </a:cubicBezTo>
                    <a:cubicBezTo>
                      <a:pt x="15242" y="6418"/>
                      <a:pt x="4006" y="6418"/>
                      <a:pt x="1982" y="6418"/>
                    </a:cubicBezTo>
                    <a:lnTo>
                      <a:pt x="261" y="6418"/>
                    </a:lnTo>
                    <a:lnTo>
                      <a:pt x="261" y="10761"/>
                    </a:lnTo>
                    <a:lnTo>
                      <a:pt x="1982" y="10761"/>
                    </a:lnTo>
                    <a:cubicBezTo>
                      <a:pt x="4310" y="10761"/>
                      <a:pt x="10889" y="10465"/>
                      <a:pt x="16760" y="7997"/>
                    </a:cubicBezTo>
                    <a:lnTo>
                      <a:pt x="16760" y="57342"/>
                    </a:lnTo>
                    <a:cubicBezTo>
                      <a:pt x="16760" y="60402"/>
                      <a:pt x="16760" y="61487"/>
                      <a:pt x="6030" y="61487"/>
                    </a:cubicBezTo>
                    <a:lnTo>
                      <a:pt x="969" y="61487"/>
                    </a:lnTo>
                    <a:lnTo>
                      <a:pt x="969" y="65830"/>
                    </a:lnTo>
                    <a:cubicBezTo>
                      <a:pt x="6537" y="65435"/>
                      <a:pt x="15545" y="65435"/>
                      <a:pt x="21416" y="65435"/>
                    </a:cubicBezTo>
                    <a:cubicBezTo>
                      <a:pt x="27287" y="65435"/>
                      <a:pt x="36295" y="65435"/>
                      <a:pt x="41862" y="65830"/>
                    </a:cubicBezTo>
                    <a:lnTo>
                      <a:pt x="41862" y="61487"/>
                    </a:lnTo>
                    <a:lnTo>
                      <a:pt x="36801" y="61487"/>
                    </a:lnTo>
                    <a:cubicBezTo>
                      <a:pt x="26072" y="61487"/>
                      <a:pt x="26072" y="60402"/>
                      <a:pt x="26072" y="57342"/>
                    </a:cubicBezTo>
                    <a:lnTo>
                      <a:pt x="26072" y="306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0" name="Freeform 2479">
                <a:extLst>
                  <a:ext uri="{FF2B5EF4-FFF2-40B4-BE49-F238E27FC236}">
                    <a16:creationId xmlns:a16="http://schemas.microsoft.com/office/drawing/2014/main" id="{B9F3AB0D-57BC-A026-BFB0-37BDC37E3DFB}"/>
                  </a:ext>
                </a:extLst>
              </p:cNvPr>
              <p:cNvSpPr/>
              <p:nvPr>
                <p:custDataLst>
                  <p:tags r:id="rId228"/>
                </p:custDataLst>
              </p:nvPr>
            </p:nvSpPr>
            <p:spPr>
              <a:xfrm>
                <a:off x="11073560" y="7140747"/>
                <a:ext cx="23685" cy="59016"/>
              </a:xfrm>
              <a:custGeom>
                <a:avLst/>
                <a:gdLst>
                  <a:gd name="csX0" fmla="*/ 23951 w 23685"/>
                  <a:gd name="csY0" fmla="*/ 20825 h 59016"/>
                  <a:gd name="csX1" fmla="*/ 10995 w 23685"/>
                  <a:gd name="csY1" fmla="*/ 100 h 59016"/>
                  <a:gd name="csX2" fmla="*/ 265 w 23685"/>
                  <a:gd name="csY2" fmla="*/ 10561 h 59016"/>
                  <a:gd name="csX3" fmla="*/ 10995 w 23685"/>
                  <a:gd name="csY3" fmla="*/ 21022 h 59016"/>
                  <a:gd name="csX4" fmla="*/ 18080 w 23685"/>
                  <a:gd name="csY4" fmla="*/ 18456 h 59016"/>
                  <a:gd name="csX5" fmla="*/ 19092 w 23685"/>
                  <a:gd name="csY5" fmla="*/ 17864 h 59016"/>
                  <a:gd name="csX6" fmla="*/ 19497 w 23685"/>
                  <a:gd name="csY6" fmla="*/ 20825 h 59016"/>
                  <a:gd name="csX7" fmla="*/ 5731 w 23685"/>
                  <a:gd name="csY7" fmla="*/ 53787 h 59016"/>
                  <a:gd name="csX8" fmla="*/ 3504 w 23685"/>
                  <a:gd name="csY8" fmla="*/ 56945 h 59016"/>
                  <a:gd name="csX9" fmla="*/ 5529 w 23685"/>
                  <a:gd name="csY9" fmla="*/ 59116 h 59016"/>
                  <a:gd name="csX10" fmla="*/ 23951 w 23685"/>
                  <a:gd name="csY10" fmla="*/ 20825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51" y="20825"/>
                    </a:moveTo>
                    <a:cubicBezTo>
                      <a:pt x="23951" y="7797"/>
                      <a:pt x="18890" y="100"/>
                      <a:pt x="10995" y="100"/>
                    </a:cubicBezTo>
                    <a:cubicBezTo>
                      <a:pt x="4314" y="100"/>
                      <a:pt x="265" y="5034"/>
                      <a:pt x="265" y="10561"/>
                    </a:cubicBezTo>
                    <a:cubicBezTo>
                      <a:pt x="265" y="15890"/>
                      <a:pt x="4314" y="21022"/>
                      <a:pt x="10995" y="21022"/>
                    </a:cubicBezTo>
                    <a:cubicBezTo>
                      <a:pt x="13424" y="21022"/>
                      <a:pt x="16056" y="20232"/>
                      <a:pt x="18080" y="18456"/>
                    </a:cubicBezTo>
                    <a:cubicBezTo>
                      <a:pt x="18687" y="18061"/>
                      <a:pt x="18890" y="17864"/>
                      <a:pt x="19092" y="17864"/>
                    </a:cubicBezTo>
                    <a:cubicBezTo>
                      <a:pt x="19295" y="17864"/>
                      <a:pt x="19497" y="18061"/>
                      <a:pt x="19497" y="20825"/>
                    </a:cubicBezTo>
                    <a:cubicBezTo>
                      <a:pt x="19497" y="35431"/>
                      <a:pt x="12412" y="47273"/>
                      <a:pt x="5731" y="53787"/>
                    </a:cubicBezTo>
                    <a:cubicBezTo>
                      <a:pt x="3504" y="55958"/>
                      <a:pt x="3504" y="56353"/>
                      <a:pt x="3504" y="56945"/>
                    </a:cubicBezTo>
                    <a:cubicBezTo>
                      <a:pt x="3504" y="58327"/>
                      <a:pt x="4517" y="59116"/>
                      <a:pt x="5529" y="59116"/>
                    </a:cubicBezTo>
                    <a:cubicBezTo>
                      <a:pt x="7756" y="59116"/>
                      <a:pt x="23951" y="43918"/>
                      <a:pt x="23951" y="208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1" name="Freeform 2480">
                <a:extLst>
                  <a:ext uri="{FF2B5EF4-FFF2-40B4-BE49-F238E27FC236}">
                    <a16:creationId xmlns:a16="http://schemas.microsoft.com/office/drawing/2014/main" id="{1A10748B-CC22-A2CE-1F83-A22D8C018FDE}"/>
                  </a:ext>
                </a:extLst>
              </p:cNvPr>
              <p:cNvSpPr/>
              <p:nvPr>
                <p:custDataLst>
                  <p:tags r:id="rId229"/>
                </p:custDataLst>
              </p:nvPr>
            </p:nvSpPr>
            <p:spPr>
              <a:xfrm>
                <a:off x="11151589" y="7026859"/>
                <a:ext cx="166811" cy="134810"/>
              </a:xfrm>
              <a:custGeom>
                <a:avLst/>
                <a:gdLst>
                  <a:gd name="csX0" fmla="*/ 92988 w 166811"/>
                  <a:gd name="csY0" fmla="*/ 53787 h 134810"/>
                  <a:gd name="csX1" fmla="*/ 75983 w 166811"/>
                  <a:gd name="csY1" fmla="*/ 14508 h 134810"/>
                  <a:gd name="csX2" fmla="*/ 74970 w 166811"/>
                  <a:gd name="csY2" fmla="*/ 11942 h 134810"/>
                  <a:gd name="csX3" fmla="*/ 86914 w 166811"/>
                  <a:gd name="csY3" fmla="*/ 6218 h 134810"/>
                  <a:gd name="csX4" fmla="*/ 90963 w 166811"/>
                  <a:gd name="csY4" fmla="*/ 2468 h 134810"/>
                  <a:gd name="csX5" fmla="*/ 87927 w 166811"/>
                  <a:gd name="csY5" fmla="*/ 100 h 134810"/>
                  <a:gd name="csX6" fmla="*/ 62419 w 166811"/>
                  <a:gd name="csY6" fmla="*/ 692 h 134810"/>
                  <a:gd name="csX7" fmla="*/ 39746 w 166811"/>
                  <a:gd name="csY7" fmla="*/ 100 h 134810"/>
                  <a:gd name="csX8" fmla="*/ 36102 w 166811"/>
                  <a:gd name="csY8" fmla="*/ 4047 h 134810"/>
                  <a:gd name="csX9" fmla="*/ 40758 w 166811"/>
                  <a:gd name="csY9" fmla="*/ 6218 h 134810"/>
                  <a:gd name="csX10" fmla="*/ 55941 w 166811"/>
                  <a:gd name="csY10" fmla="*/ 12535 h 134810"/>
                  <a:gd name="csX11" fmla="*/ 79829 w 166811"/>
                  <a:gd name="csY11" fmla="*/ 67604 h 134810"/>
                  <a:gd name="csX12" fmla="*/ 37114 w 166811"/>
                  <a:gd name="csY12" fmla="*/ 112409 h 134810"/>
                  <a:gd name="csX13" fmla="*/ 34482 w 166811"/>
                  <a:gd name="csY13" fmla="*/ 114580 h 134810"/>
                  <a:gd name="csX14" fmla="*/ 4723 w 166811"/>
                  <a:gd name="csY14" fmla="*/ 128791 h 134810"/>
                  <a:gd name="csX15" fmla="*/ 270 w 166811"/>
                  <a:gd name="csY15" fmla="*/ 132739 h 134810"/>
                  <a:gd name="csX16" fmla="*/ 2901 w 166811"/>
                  <a:gd name="csY16" fmla="*/ 134910 h 134810"/>
                  <a:gd name="csX17" fmla="*/ 21931 w 166811"/>
                  <a:gd name="csY17" fmla="*/ 134318 h 134810"/>
                  <a:gd name="csX18" fmla="*/ 44604 w 166811"/>
                  <a:gd name="csY18" fmla="*/ 134910 h 134810"/>
                  <a:gd name="csX19" fmla="*/ 48248 w 166811"/>
                  <a:gd name="csY19" fmla="*/ 130962 h 134810"/>
                  <a:gd name="csX20" fmla="*/ 45819 w 166811"/>
                  <a:gd name="csY20" fmla="*/ 128791 h 134810"/>
                  <a:gd name="csX21" fmla="*/ 37721 w 166811"/>
                  <a:gd name="csY21" fmla="*/ 122672 h 134810"/>
                  <a:gd name="csX22" fmla="*/ 43187 w 166811"/>
                  <a:gd name="csY22" fmla="*/ 113790 h 134810"/>
                  <a:gd name="csX23" fmla="*/ 63836 w 166811"/>
                  <a:gd name="csY23" fmla="*/ 92473 h 134810"/>
                  <a:gd name="csX24" fmla="*/ 82056 w 166811"/>
                  <a:gd name="csY24" fmla="*/ 73130 h 134810"/>
                  <a:gd name="csX25" fmla="*/ 102502 w 166811"/>
                  <a:gd name="csY25" fmla="*/ 120304 h 134810"/>
                  <a:gd name="csX26" fmla="*/ 103515 w 166811"/>
                  <a:gd name="csY26" fmla="*/ 123067 h 134810"/>
                  <a:gd name="csX27" fmla="*/ 91773 w 166811"/>
                  <a:gd name="csY27" fmla="*/ 128791 h 134810"/>
                  <a:gd name="csX28" fmla="*/ 87724 w 166811"/>
                  <a:gd name="csY28" fmla="*/ 132541 h 134810"/>
                  <a:gd name="csX29" fmla="*/ 90761 w 166811"/>
                  <a:gd name="csY29" fmla="*/ 134910 h 134810"/>
                  <a:gd name="csX30" fmla="*/ 116268 w 166811"/>
                  <a:gd name="csY30" fmla="*/ 134318 h 134810"/>
                  <a:gd name="csX31" fmla="*/ 138739 w 166811"/>
                  <a:gd name="csY31" fmla="*/ 134910 h 134810"/>
                  <a:gd name="csX32" fmla="*/ 142586 w 166811"/>
                  <a:gd name="csY32" fmla="*/ 131160 h 134810"/>
                  <a:gd name="csX33" fmla="*/ 138942 w 166811"/>
                  <a:gd name="csY33" fmla="*/ 128791 h 134810"/>
                  <a:gd name="csX34" fmla="*/ 121532 w 166811"/>
                  <a:gd name="csY34" fmla="*/ 120107 h 134810"/>
                  <a:gd name="csX35" fmla="*/ 95417 w 166811"/>
                  <a:gd name="csY35" fmla="*/ 59116 h 134810"/>
                  <a:gd name="csX36" fmla="*/ 136917 w 166811"/>
                  <a:gd name="csY36" fmla="*/ 16285 h 134810"/>
                  <a:gd name="csX37" fmla="*/ 162627 w 166811"/>
                  <a:gd name="csY37" fmla="*/ 6218 h 134810"/>
                  <a:gd name="csX38" fmla="*/ 167081 w 166811"/>
                  <a:gd name="csY38" fmla="*/ 2271 h 134810"/>
                  <a:gd name="csX39" fmla="*/ 164449 w 166811"/>
                  <a:gd name="csY39" fmla="*/ 100 h 134810"/>
                  <a:gd name="csX40" fmla="*/ 145420 w 166811"/>
                  <a:gd name="csY40" fmla="*/ 692 h 134810"/>
                  <a:gd name="csX41" fmla="*/ 122949 w 166811"/>
                  <a:gd name="csY41" fmla="*/ 100 h 134810"/>
                  <a:gd name="csX42" fmla="*/ 119103 w 166811"/>
                  <a:gd name="csY42" fmla="*/ 4047 h 134810"/>
                  <a:gd name="csX43" fmla="*/ 121532 w 166811"/>
                  <a:gd name="csY43" fmla="*/ 6218 h 134810"/>
                  <a:gd name="csX44" fmla="*/ 129629 w 166811"/>
                  <a:gd name="csY44" fmla="*/ 12337 h 134810"/>
                  <a:gd name="csX45" fmla="*/ 125783 w 166811"/>
                  <a:gd name="csY45" fmla="*/ 19443 h 134810"/>
                  <a:gd name="csX46" fmla="*/ 92988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88" y="53787"/>
                    </a:moveTo>
                    <a:lnTo>
                      <a:pt x="75983" y="14508"/>
                    </a:lnTo>
                    <a:cubicBezTo>
                      <a:pt x="75375" y="12929"/>
                      <a:pt x="74970" y="12140"/>
                      <a:pt x="74970" y="11942"/>
                    </a:cubicBezTo>
                    <a:cubicBezTo>
                      <a:pt x="74970" y="10758"/>
                      <a:pt x="78412" y="7008"/>
                      <a:pt x="86914" y="6218"/>
                    </a:cubicBezTo>
                    <a:cubicBezTo>
                      <a:pt x="88939" y="6021"/>
                      <a:pt x="90963" y="5824"/>
                      <a:pt x="90963" y="2468"/>
                    </a:cubicBezTo>
                    <a:cubicBezTo>
                      <a:pt x="90963" y="100"/>
                      <a:pt x="88534" y="100"/>
                      <a:pt x="87927" y="100"/>
                    </a:cubicBezTo>
                    <a:cubicBezTo>
                      <a:pt x="79627" y="100"/>
                      <a:pt x="70922" y="692"/>
                      <a:pt x="62419" y="692"/>
                    </a:cubicBezTo>
                    <a:cubicBezTo>
                      <a:pt x="57358" y="692"/>
                      <a:pt x="44807" y="100"/>
                      <a:pt x="39746" y="100"/>
                    </a:cubicBezTo>
                    <a:cubicBezTo>
                      <a:pt x="38531" y="100"/>
                      <a:pt x="36102" y="100"/>
                      <a:pt x="36102" y="4047"/>
                    </a:cubicBezTo>
                    <a:cubicBezTo>
                      <a:pt x="36102" y="6218"/>
                      <a:pt x="38126" y="6218"/>
                      <a:pt x="40758" y="6218"/>
                    </a:cubicBezTo>
                    <a:cubicBezTo>
                      <a:pt x="52904" y="6218"/>
                      <a:pt x="54119" y="8192"/>
                      <a:pt x="55941" y="12535"/>
                    </a:cubicBezTo>
                    <a:lnTo>
                      <a:pt x="79829" y="67604"/>
                    </a:lnTo>
                    <a:lnTo>
                      <a:pt x="37114" y="112409"/>
                    </a:lnTo>
                    <a:lnTo>
                      <a:pt x="34482" y="114580"/>
                    </a:lnTo>
                    <a:cubicBezTo>
                      <a:pt x="24563" y="125041"/>
                      <a:pt x="15048" y="128199"/>
                      <a:pt x="4723" y="128791"/>
                    </a:cubicBezTo>
                    <a:cubicBezTo>
                      <a:pt x="2092" y="128989"/>
                      <a:pt x="270" y="128989"/>
                      <a:pt x="270" y="132739"/>
                    </a:cubicBezTo>
                    <a:cubicBezTo>
                      <a:pt x="270" y="132936"/>
                      <a:pt x="270" y="134910"/>
                      <a:pt x="2901" y="134910"/>
                    </a:cubicBezTo>
                    <a:cubicBezTo>
                      <a:pt x="8975" y="134910"/>
                      <a:pt x="15655" y="134318"/>
                      <a:pt x="21931" y="134318"/>
                    </a:cubicBezTo>
                    <a:cubicBezTo>
                      <a:pt x="29421" y="134318"/>
                      <a:pt x="37316" y="134910"/>
                      <a:pt x="44604" y="134910"/>
                    </a:cubicBezTo>
                    <a:cubicBezTo>
                      <a:pt x="45819" y="134910"/>
                      <a:pt x="48248" y="134910"/>
                      <a:pt x="48248" y="130962"/>
                    </a:cubicBezTo>
                    <a:cubicBezTo>
                      <a:pt x="48248" y="128989"/>
                      <a:pt x="46224" y="128791"/>
                      <a:pt x="45819" y="128791"/>
                    </a:cubicBezTo>
                    <a:cubicBezTo>
                      <a:pt x="43997" y="128594"/>
                      <a:pt x="37721" y="128199"/>
                      <a:pt x="37721" y="122672"/>
                    </a:cubicBezTo>
                    <a:cubicBezTo>
                      <a:pt x="37721" y="119514"/>
                      <a:pt x="40758" y="116356"/>
                      <a:pt x="43187" y="113790"/>
                    </a:cubicBezTo>
                    <a:lnTo>
                      <a:pt x="63836" y="92473"/>
                    </a:lnTo>
                    <a:lnTo>
                      <a:pt x="82056" y="73130"/>
                    </a:lnTo>
                    <a:lnTo>
                      <a:pt x="102502" y="120304"/>
                    </a:lnTo>
                    <a:cubicBezTo>
                      <a:pt x="103312" y="122475"/>
                      <a:pt x="103515" y="122672"/>
                      <a:pt x="103515" y="123067"/>
                    </a:cubicBezTo>
                    <a:cubicBezTo>
                      <a:pt x="103515" y="124646"/>
                      <a:pt x="99668" y="128002"/>
                      <a:pt x="91773" y="128791"/>
                    </a:cubicBezTo>
                    <a:cubicBezTo>
                      <a:pt x="89546" y="128989"/>
                      <a:pt x="87724" y="129186"/>
                      <a:pt x="87724" y="132541"/>
                    </a:cubicBezTo>
                    <a:cubicBezTo>
                      <a:pt x="87724" y="134910"/>
                      <a:pt x="89951" y="134910"/>
                      <a:pt x="90761" y="134910"/>
                    </a:cubicBezTo>
                    <a:cubicBezTo>
                      <a:pt x="96429" y="134910"/>
                      <a:pt x="110600" y="134318"/>
                      <a:pt x="116268" y="134318"/>
                    </a:cubicBezTo>
                    <a:cubicBezTo>
                      <a:pt x="121329" y="134318"/>
                      <a:pt x="133678" y="134910"/>
                      <a:pt x="138739" y="134910"/>
                    </a:cubicBezTo>
                    <a:cubicBezTo>
                      <a:pt x="140156" y="134910"/>
                      <a:pt x="142586" y="134910"/>
                      <a:pt x="142586" y="131160"/>
                    </a:cubicBezTo>
                    <a:cubicBezTo>
                      <a:pt x="142586" y="128791"/>
                      <a:pt x="140561" y="128791"/>
                      <a:pt x="138942" y="128791"/>
                    </a:cubicBezTo>
                    <a:cubicBezTo>
                      <a:pt x="125378" y="128594"/>
                      <a:pt x="124973" y="128002"/>
                      <a:pt x="121532" y="120107"/>
                    </a:cubicBezTo>
                    <a:cubicBezTo>
                      <a:pt x="113637" y="101750"/>
                      <a:pt x="100073" y="70959"/>
                      <a:pt x="95417" y="59116"/>
                    </a:cubicBezTo>
                    <a:cubicBezTo>
                      <a:pt x="109183" y="45300"/>
                      <a:pt x="130439" y="21811"/>
                      <a:pt x="136917" y="16285"/>
                    </a:cubicBezTo>
                    <a:cubicBezTo>
                      <a:pt x="142788" y="11548"/>
                      <a:pt x="150481" y="6811"/>
                      <a:pt x="162627" y="6218"/>
                    </a:cubicBezTo>
                    <a:cubicBezTo>
                      <a:pt x="165259" y="6021"/>
                      <a:pt x="167081" y="6021"/>
                      <a:pt x="167081" y="2271"/>
                    </a:cubicBezTo>
                    <a:cubicBezTo>
                      <a:pt x="167081" y="2073"/>
                      <a:pt x="167081" y="100"/>
                      <a:pt x="164449" y="100"/>
                    </a:cubicBezTo>
                    <a:cubicBezTo>
                      <a:pt x="158376" y="100"/>
                      <a:pt x="151695" y="692"/>
                      <a:pt x="145420" y="692"/>
                    </a:cubicBezTo>
                    <a:cubicBezTo>
                      <a:pt x="137930" y="692"/>
                      <a:pt x="130237" y="100"/>
                      <a:pt x="122949" y="100"/>
                    </a:cubicBezTo>
                    <a:cubicBezTo>
                      <a:pt x="121734" y="100"/>
                      <a:pt x="119103" y="100"/>
                      <a:pt x="119103" y="4047"/>
                    </a:cubicBezTo>
                    <a:cubicBezTo>
                      <a:pt x="119103" y="5429"/>
                      <a:pt x="120115" y="6021"/>
                      <a:pt x="121532" y="6218"/>
                    </a:cubicBezTo>
                    <a:cubicBezTo>
                      <a:pt x="123354" y="6416"/>
                      <a:pt x="129629" y="6811"/>
                      <a:pt x="129629" y="12337"/>
                    </a:cubicBezTo>
                    <a:cubicBezTo>
                      <a:pt x="129629" y="15100"/>
                      <a:pt x="127403" y="17666"/>
                      <a:pt x="125783" y="19443"/>
                    </a:cubicBezTo>
                    <a:lnTo>
                      <a:pt x="92988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2" name="Freeform 2481">
                <a:extLst>
                  <a:ext uri="{FF2B5EF4-FFF2-40B4-BE49-F238E27FC236}">
                    <a16:creationId xmlns:a16="http://schemas.microsoft.com/office/drawing/2014/main" id="{B25050AA-CA6F-9635-9844-803F46566E9E}"/>
                  </a:ext>
                </a:extLst>
              </p:cNvPr>
              <p:cNvSpPr/>
              <p:nvPr>
                <p:custDataLst>
                  <p:tags r:id="rId230"/>
                </p:custDataLst>
              </p:nvPr>
            </p:nvSpPr>
            <p:spPr>
              <a:xfrm>
                <a:off x="11324468" y="7094146"/>
                <a:ext cx="89984" cy="99893"/>
              </a:xfrm>
              <a:custGeom>
                <a:avLst/>
                <a:gdLst>
                  <a:gd name="csX0" fmla="*/ 90263 w 89984"/>
                  <a:gd name="csY0" fmla="*/ 1897 h 99893"/>
                  <a:gd name="csX1" fmla="*/ 88421 w 89984"/>
                  <a:gd name="csY1" fmla="*/ 101 h 99893"/>
                  <a:gd name="csX2" fmla="*/ 85587 w 89984"/>
                  <a:gd name="csY2" fmla="*/ 2035 h 99893"/>
                  <a:gd name="csX3" fmla="*/ 78643 w 89984"/>
                  <a:gd name="csY3" fmla="*/ 9911 h 99893"/>
                  <a:gd name="csX4" fmla="*/ 55686 w 89984"/>
                  <a:gd name="csY4" fmla="*/ 101 h 99893"/>
                  <a:gd name="csX5" fmla="*/ 17992 w 89984"/>
                  <a:gd name="csY5" fmla="*/ 31741 h 99893"/>
                  <a:gd name="csX6" fmla="*/ 22668 w 89984"/>
                  <a:gd name="csY6" fmla="*/ 44452 h 99893"/>
                  <a:gd name="csX7" fmla="*/ 42365 w 89984"/>
                  <a:gd name="csY7" fmla="*/ 53433 h 99893"/>
                  <a:gd name="csX8" fmla="*/ 54411 w 89984"/>
                  <a:gd name="csY8" fmla="*/ 56196 h 99893"/>
                  <a:gd name="csX9" fmla="*/ 67590 w 89984"/>
                  <a:gd name="csY9" fmla="*/ 70704 h 99893"/>
                  <a:gd name="csX10" fmla="*/ 39390 w 89984"/>
                  <a:gd name="csY10" fmla="*/ 95021 h 99893"/>
                  <a:gd name="csX11" fmla="*/ 11898 w 89984"/>
                  <a:gd name="csY11" fmla="*/ 75402 h 99893"/>
                  <a:gd name="csX12" fmla="*/ 12748 w 89984"/>
                  <a:gd name="csY12" fmla="*/ 68493 h 99893"/>
                  <a:gd name="csX13" fmla="*/ 12890 w 89984"/>
                  <a:gd name="csY13" fmla="*/ 67664 h 99893"/>
                  <a:gd name="csX14" fmla="*/ 10623 w 89984"/>
                  <a:gd name="csY14" fmla="*/ 65868 h 99893"/>
                  <a:gd name="csX15" fmla="*/ 7930 w 89984"/>
                  <a:gd name="csY15" fmla="*/ 68631 h 99893"/>
                  <a:gd name="csX16" fmla="*/ 703 w 89984"/>
                  <a:gd name="csY16" fmla="*/ 96265 h 99893"/>
                  <a:gd name="csX17" fmla="*/ 278 w 89984"/>
                  <a:gd name="csY17" fmla="*/ 98337 h 99893"/>
                  <a:gd name="csX18" fmla="*/ 2262 w 89984"/>
                  <a:gd name="csY18" fmla="*/ 99995 h 99893"/>
                  <a:gd name="csX19" fmla="*/ 5096 w 89984"/>
                  <a:gd name="csY19" fmla="*/ 98061 h 99893"/>
                  <a:gd name="csX20" fmla="*/ 11898 w 89984"/>
                  <a:gd name="csY20" fmla="*/ 90323 h 99893"/>
                  <a:gd name="csX21" fmla="*/ 38964 w 89984"/>
                  <a:gd name="csY21" fmla="*/ 99995 h 99893"/>
                  <a:gd name="csX22" fmla="*/ 77651 w 89984"/>
                  <a:gd name="csY22" fmla="*/ 65730 h 99893"/>
                  <a:gd name="csX23" fmla="*/ 71983 w 89984"/>
                  <a:gd name="csY23" fmla="*/ 50946 h 99893"/>
                  <a:gd name="csX24" fmla="*/ 46617 w 89984"/>
                  <a:gd name="csY24" fmla="*/ 41275 h 99893"/>
                  <a:gd name="csX25" fmla="*/ 37689 w 89984"/>
                  <a:gd name="csY25" fmla="*/ 39064 h 99893"/>
                  <a:gd name="csX26" fmla="*/ 28195 w 89984"/>
                  <a:gd name="csY26" fmla="*/ 26491 h 99893"/>
                  <a:gd name="csX27" fmla="*/ 55544 w 89984"/>
                  <a:gd name="csY27" fmla="*/ 4522 h 99893"/>
                  <a:gd name="csX28" fmla="*/ 78218 w 89984"/>
                  <a:gd name="csY28" fmla="*/ 26076 h 99893"/>
                  <a:gd name="csX29" fmla="*/ 77651 w 89984"/>
                  <a:gd name="csY29" fmla="*/ 32294 h 99893"/>
                  <a:gd name="csX30" fmla="*/ 80060 w 89984"/>
                  <a:gd name="csY30" fmla="*/ 34228 h 99893"/>
                  <a:gd name="csX31" fmla="*/ 82894 w 89984"/>
                  <a:gd name="csY31" fmla="*/ 31188 h 99893"/>
                  <a:gd name="csX32" fmla="*/ 90263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63" y="1897"/>
                    </a:moveTo>
                    <a:cubicBezTo>
                      <a:pt x="90263" y="1206"/>
                      <a:pt x="89838" y="101"/>
                      <a:pt x="88421" y="101"/>
                    </a:cubicBezTo>
                    <a:cubicBezTo>
                      <a:pt x="87570" y="101"/>
                      <a:pt x="87429" y="239"/>
                      <a:pt x="85587" y="2035"/>
                    </a:cubicBezTo>
                    <a:lnTo>
                      <a:pt x="78643" y="9911"/>
                    </a:lnTo>
                    <a:cubicBezTo>
                      <a:pt x="73258" y="2588"/>
                      <a:pt x="64330" y="101"/>
                      <a:pt x="55686" y="101"/>
                    </a:cubicBezTo>
                    <a:cubicBezTo>
                      <a:pt x="35705" y="101"/>
                      <a:pt x="17992" y="15852"/>
                      <a:pt x="17992" y="31741"/>
                    </a:cubicBezTo>
                    <a:cubicBezTo>
                      <a:pt x="17992" y="33814"/>
                      <a:pt x="18417" y="39340"/>
                      <a:pt x="22668" y="44452"/>
                    </a:cubicBezTo>
                    <a:cubicBezTo>
                      <a:pt x="27486" y="49979"/>
                      <a:pt x="32729" y="51223"/>
                      <a:pt x="42365" y="53433"/>
                    </a:cubicBezTo>
                    <a:cubicBezTo>
                      <a:pt x="45200" y="54124"/>
                      <a:pt x="52285" y="55644"/>
                      <a:pt x="54411" y="56196"/>
                    </a:cubicBezTo>
                    <a:cubicBezTo>
                      <a:pt x="58945" y="57302"/>
                      <a:pt x="67590" y="60341"/>
                      <a:pt x="67590" y="70704"/>
                    </a:cubicBezTo>
                    <a:cubicBezTo>
                      <a:pt x="67590" y="81895"/>
                      <a:pt x="55544" y="95021"/>
                      <a:pt x="39390" y="95021"/>
                    </a:cubicBezTo>
                    <a:cubicBezTo>
                      <a:pt x="26919" y="95021"/>
                      <a:pt x="11898" y="90738"/>
                      <a:pt x="11898" y="75402"/>
                    </a:cubicBezTo>
                    <a:cubicBezTo>
                      <a:pt x="11898" y="74020"/>
                      <a:pt x="12182" y="70980"/>
                      <a:pt x="12748" y="68493"/>
                    </a:cubicBezTo>
                    <a:cubicBezTo>
                      <a:pt x="12890" y="67941"/>
                      <a:pt x="12890" y="67802"/>
                      <a:pt x="12890" y="67664"/>
                    </a:cubicBezTo>
                    <a:cubicBezTo>
                      <a:pt x="12890" y="65868"/>
                      <a:pt x="11190" y="65868"/>
                      <a:pt x="10623" y="65868"/>
                    </a:cubicBezTo>
                    <a:cubicBezTo>
                      <a:pt x="8639" y="65868"/>
                      <a:pt x="8497" y="66144"/>
                      <a:pt x="7930" y="68631"/>
                    </a:cubicBezTo>
                    <a:lnTo>
                      <a:pt x="703" y="96265"/>
                    </a:lnTo>
                    <a:cubicBezTo>
                      <a:pt x="561" y="96817"/>
                      <a:pt x="278" y="97646"/>
                      <a:pt x="278" y="98337"/>
                    </a:cubicBezTo>
                    <a:cubicBezTo>
                      <a:pt x="278" y="99166"/>
                      <a:pt x="845" y="99995"/>
                      <a:pt x="2262" y="99995"/>
                    </a:cubicBezTo>
                    <a:cubicBezTo>
                      <a:pt x="3112" y="99995"/>
                      <a:pt x="3254" y="99857"/>
                      <a:pt x="5096" y="98061"/>
                    </a:cubicBezTo>
                    <a:cubicBezTo>
                      <a:pt x="6655" y="96403"/>
                      <a:pt x="10339" y="91981"/>
                      <a:pt x="11898" y="90323"/>
                    </a:cubicBezTo>
                    <a:cubicBezTo>
                      <a:pt x="19409" y="98337"/>
                      <a:pt x="30462" y="99995"/>
                      <a:pt x="38964" y="99995"/>
                    </a:cubicBezTo>
                    <a:cubicBezTo>
                      <a:pt x="60362" y="99995"/>
                      <a:pt x="77651" y="82033"/>
                      <a:pt x="77651" y="65730"/>
                    </a:cubicBezTo>
                    <a:cubicBezTo>
                      <a:pt x="77651" y="59651"/>
                      <a:pt x="75100" y="54124"/>
                      <a:pt x="71983" y="50946"/>
                    </a:cubicBezTo>
                    <a:cubicBezTo>
                      <a:pt x="67023" y="45972"/>
                      <a:pt x="64897" y="45420"/>
                      <a:pt x="46617" y="41275"/>
                    </a:cubicBezTo>
                    <a:cubicBezTo>
                      <a:pt x="43641" y="40584"/>
                      <a:pt x="38964" y="39478"/>
                      <a:pt x="37689" y="39064"/>
                    </a:cubicBezTo>
                    <a:cubicBezTo>
                      <a:pt x="34146" y="37820"/>
                      <a:pt x="28195" y="34366"/>
                      <a:pt x="28195" y="26491"/>
                    </a:cubicBezTo>
                    <a:cubicBezTo>
                      <a:pt x="28195" y="15576"/>
                      <a:pt x="40807" y="4522"/>
                      <a:pt x="55544" y="4522"/>
                    </a:cubicBezTo>
                    <a:cubicBezTo>
                      <a:pt x="70849" y="4522"/>
                      <a:pt x="78218" y="12951"/>
                      <a:pt x="78218" y="26076"/>
                    </a:cubicBezTo>
                    <a:cubicBezTo>
                      <a:pt x="78218" y="27872"/>
                      <a:pt x="77651" y="31050"/>
                      <a:pt x="77651" y="32294"/>
                    </a:cubicBezTo>
                    <a:cubicBezTo>
                      <a:pt x="77651" y="34228"/>
                      <a:pt x="79351" y="34228"/>
                      <a:pt x="80060" y="34228"/>
                    </a:cubicBezTo>
                    <a:cubicBezTo>
                      <a:pt x="82186" y="34228"/>
                      <a:pt x="82327" y="33537"/>
                      <a:pt x="82894" y="31188"/>
                    </a:cubicBezTo>
                    <a:lnTo>
                      <a:pt x="90263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3" name="Freeform 2482">
                <a:extLst>
                  <a:ext uri="{FF2B5EF4-FFF2-40B4-BE49-F238E27FC236}">
                    <a16:creationId xmlns:a16="http://schemas.microsoft.com/office/drawing/2014/main" id="{802996C5-8FC7-2746-F77C-F7DA774039DE}"/>
                  </a:ext>
                </a:extLst>
              </p:cNvPr>
              <p:cNvSpPr/>
              <p:nvPr>
                <p:custDataLst>
                  <p:tags r:id="rId231"/>
                </p:custDataLst>
              </p:nvPr>
            </p:nvSpPr>
            <p:spPr>
              <a:xfrm>
                <a:off x="11422459" y="7145287"/>
                <a:ext cx="50407" cy="65727"/>
              </a:xfrm>
              <a:custGeom>
                <a:avLst/>
                <a:gdLst>
                  <a:gd name="csX0" fmla="*/ 50691 w 50407"/>
                  <a:gd name="csY0" fmla="*/ 46782 h 65727"/>
                  <a:gd name="csX1" fmla="*/ 46439 w 50407"/>
                  <a:gd name="csY1" fmla="*/ 46782 h 65727"/>
                  <a:gd name="csX2" fmla="*/ 43504 w 50407"/>
                  <a:gd name="csY2" fmla="*/ 55763 h 65727"/>
                  <a:gd name="csX3" fmla="*/ 32673 w 50407"/>
                  <a:gd name="csY3" fmla="*/ 56355 h 65727"/>
                  <a:gd name="csX4" fmla="*/ 12834 w 50407"/>
                  <a:gd name="csY4" fmla="*/ 56355 h 65727"/>
                  <a:gd name="csX5" fmla="*/ 33078 w 50407"/>
                  <a:gd name="csY5" fmla="*/ 42045 h 65727"/>
                  <a:gd name="csX6" fmla="*/ 50691 w 50407"/>
                  <a:gd name="csY6" fmla="*/ 19741 h 65727"/>
                  <a:gd name="csX7" fmla="*/ 23968 w 50407"/>
                  <a:gd name="csY7" fmla="*/ 102 h 65727"/>
                  <a:gd name="csX8" fmla="*/ 283 w 50407"/>
                  <a:gd name="csY8" fmla="*/ 17472 h 65727"/>
                  <a:gd name="csX9" fmla="*/ 6154 w 50407"/>
                  <a:gd name="csY9" fmla="*/ 23492 h 65727"/>
                  <a:gd name="csX10" fmla="*/ 12126 w 50407"/>
                  <a:gd name="csY10" fmla="*/ 17669 h 65727"/>
                  <a:gd name="csX11" fmla="*/ 6356 w 50407"/>
                  <a:gd name="csY11" fmla="*/ 11846 h 65727"/>
                  <a:gd name="csX12" fmla="*/ 21843 w 50407"/>
                  <a:gd name="csY12" fmla="*/ 4444 h 65727"/>
                  <a:gd name="csX13" fmla="*/ 39860 w 50407"/>
                  <a:gd name="csY13" fmla="*/ 19840 h 65727"/>
                  <a:gd name="csX14" fmla="*/ 26195 w 50407"/>
                  <a:gd name="csY14" fmla="*/ 40861 h 65727"/>
                  <a:gd name="csX15" fmla="*/ 1498 w 50407"/>
                  <a:gd name="csY15" fmla="*/ 61290 h 65727"/>
                  <a:gd name="csX16" fmla="*/ 283 w 50407"/>
                  <a:gd name="csY16" fmla="*/ 62869 h 65727"/>
                  <a:gd name="csX17" fmla="*/ 283 w 50407"/>
                  <a:gd name="csY17" fmla="*/ 65830 h 65727"/>
                  <a:gd name="csX18" fmla="*/ 47350 w 50407"/>
                  <a:gd name="csY18" fmla="*/ 65830 h 65727"/>
                  <a:gd name="csX19" fmla="*/ 50691 w 50407"/>
                  <a:gd name="csY19" fmla="*/ 46782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91" y="46782"/>
                    </a:moveTo>
                    <a:lnTo>
                      <a:pt x="46439" y="46782"/>
                    </a:lnTo>
                    <a:cubicBezTo>
                      <a:pt x="46136" y="48658"/>
                      <a:pt x="45124" y="54776"/>
                      <a:pt x="43504" y="55763"/>
                    </a:cubicBezTo>
                    <a:cubicBezTo>
                      <a:pt x="42694" y="56355"/>
                      <a:pt x="34192" y="56355"/>
                      <a:pt x="32673" y="56355"/>
                    </a:cubicBezTo>
                    <a:lnTo>
                      <a:pt x="12834" y="56355"/>
                    </a:lnTo>
                    <a:cubicBezTo>
                      <a:pt x="19515" y="51520"/>
                      <a:pt x="27005" y="45993"/>
                      <a:pt x="33078" y="42045"/>
                    </a:cubicBezTo>
                    <a:cubicBezTo>
                      <a:pt x="42188" y="35927"/>
                      <a:pt x="50691" y="30203"/>
                      <a:pt x="50691" y="19741"/>
                    </a:cubicBezTo>
                    <a:cubicBezTo>
                      <a:pt x="50691" y="7109"/>
                      <a:pt x="38443" y="102"/>
                      <a:pt x="23968" y="102"/>
                    </a:cubicBezTo>
                    <a:cubicBezTo>
                      <a:pt x="10304" y="102"/>
                      <a:pt x="283" y="7800"/>
                      <a:pt x="283" y="17472"/>
                    </a:cubicBezTo>
                    <a:cubicBezTo>
                      <a:pt x="283" y="22603"/>
                      <a:pt x="4737" y="23492"/>
                      <a:pt x="6154" y="23492"/>
                    </a:cubicBezTo>
                    <a:cubicBezTo>
                      <a:pt x="8887" y="23492"/>
                      <a:pt x="12126" y="21715"/>
                      <a:pt x="12126" y="17669"/>
                    </a:cubicBezTo>
                    <a:cubicBezTo>
                      <a:pt x="12126" y="14116"/>
                      <a:pt x="9494" y="12142"/>
                      <a:pt x="6356" y="11846"/>
                    </a:cubicBezTo>
                    <a:cubicBezTo>
                      <a:pt x="9190" y="7405"/>
                      <a:pt x="15061" y="4444"/>
                      <a:pt x="21843" y="4444"/>
                    </a:cubicBezTo>
                    <a:cubicBezTo>
                      <a:pt x="31661" y="4444"/>
                      <a:pt x="39860" y="10168"/>
                      <a:pt x="39860" y="19840"/>
                    </a:cubicBezTo>
                    <a:cubicBezTo>
                      <a:pt x="39860" y="28130"/>
                      <a:pt x="33989" y="34446"/>
                      <a:pt x="26195" y="40861"/>
                    </a:cubicBezTo>
                    <a:lnTo>
                      <a:pt x="1498" y="61290"/>
                    </a:lnTo>
                    <a:cubicBezTo>
                      <a:pt x="485" y="62178"/>
                      <a:pt x="384" y="62178"/>
                      <a:pt x="283" y="62869"/>
                    </a:cubicBezTo>
                    <a:lnTo>
                      <a:pt x="283" y="65830"/>
                    </a:lnTo>
                    <a:lnTo>
                      <a:pt x="47350" y="65830"/>
                    </a:lnTo>
                    <a:lnTo>
                      <a:pt x="50691" y="467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4" name="Freeform 2483">
                <a:extLst>
                  <a:ext uri="{FF2B5EF4-FFF2-40B4-BE49-F238E27FC236}">
                    <a16:creationId xmlns:a16="http://schemas.microsoft.com/office/drawing/2014/main" id="{76CAF11F-C9A0-5C9C-CF6E-3AB81680E83E}"/>
                  </a:ext>
                </a:extLst>
              </p:cNvPr>
              <p:cNvSpPr/>
              <p:nvPr>
                <p:custDataLst>
                  <p:tags r:id="rId232"/>
                </p:custDataLst>
              </p:nvPr>
            </p:nvSpPr>
            <p:spPr>
              <a:xfrm>
                <a:off x="11519789" y="7076599"/>
                <a:ext cx="22066" cy="123165"/>
              </a:xfrm>
              <a:custGeom>
                <a:avLst/>
                <a:gdLst>
                  <a:gd name="csX0" fmla="*/ 21746 w 22066"/>
                  <a:gd name="csY0" fmla="*/ 10561 h 123165"/>
                  <a:gd name="csX1" fmla="*/ 11017 w 22066"/>
                  <a:gd name="csY1" fmla="*/ 100 h 123165"/>
                  <a:gd name="csX2" fmla="*/ 287 w 22066"/>
                  <a:gd name="csY2" fmla="*/ 10561 h 123165"/>
                  <a:gd name="csX3" fmla="*/ 11017 w 22066"/>
                  <a:gd name="csY3" fmla="*/ 21022 h 123165"/>
                  <a:gd name="csX4" fmla="*/ 21746 w 22066"/>
                  <a:gd name="csY4" fmla="*/ 10561 h 123165"/>
                  <a:gd name="csX5" fmla="*/ 17900 w 22066"/>
                  <a:gd name="csY5" fmla="*/ 82999 h 123165"/>
                  <a:gd name="csX6" fmla="*/ 4943 w 22066"/>
                  <a:gd name="csY6" fmla="*/ 118528 h 123165"/>
                  <a:gd name="csX7" fmla="*/ 3526 w 22066"/>
                  <a:gd name="csY7" fmla="*/ 121093 h 123165"/>
                  <a:gd name="csX8" fmla="*/ 5551 w 22066"/>
                  <a:gd name="csY8" fmla="*/ 123265 h 123165"/>
                  <a:gd name="csX9" fmla="*/ 22353 w 22066"/>
                  <a:gd name="csY9" fmla="*/ 84578 h 123165"/>
                  <a:gd name="csX10" fmla="*/ 11017 w 22066"/>
                  <a:gd name="csY10" fmla="*/ 64248 h 123165"/>
                  <a:gd name="csX11" fmla="*/ 287 w 22066"/>
                  <a:gd name="csY11" fmla="*/ 74709 h 123165"/>
                  <a:gd name="csX12" fmla="*/ 11017 w 22066"/>
                  <a:gd name="csY12" fmla="*/ 85170 h 123165"/>
                  <a:gd name="csX13" fmla="*/ 12636 w 22066"/>
                  <a:gd name="csY13" fmla="*/ 84973 h 123165"/>
                  <a:gd name="csX14" fmla="*/ 17900 w 22066"/>
                  <a:gd name="csY14" fmla="*/ 82999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46" y="10561"/>
                    </a:moveTo>
                    <a:cubicBezTo>
                      <a:pt x="21746" y="4837"/>
                      <a:pt x="16887" y="100"/>
                      <a:pt x="11017" y="100"/>
                    </a:cubicBezTo>
                    <a:cubicBezTo>
                      <a:pt x="5146" y="100"/>
                      <a:pt x="287" y="4837"/>
                      <a:pt x="287" y="10561"/>
                    </a:cubicBezTo>
                    <a:cubicBezTo>
                      <a:pt x="287" y="16285"/>
                      <a:pt x="5146" y="21022"/>
                      <a:pt x="11017" y="21022"/>
                    </a:cubicBezTo>
                    <a:cubicBezTo>
                      <a:pt x="16887" y="21022"/>
                      <a:pt x="21746" y="16285"/>
                      <a:pt x="21746" y="10561"/>
                    </a:cubicBezTo>
                    <a:close/>
                    <a:moveTo>
                      <a:pt x="17900" y="82999"/>
                    </a:moveTo>
                    <a:cubicBezTo>
                      <a:pt x="17900" y="88526"/>
                      <a:pt x="17900" y="103921"/>
                      <a:pt x="4943" y="118528"/>
                    </a:cubicBezTo>
                    <a:cubicBezTo>
                      <a:pt x="3526" y="120107"/>
                      <a:pt x="3526" y="120501"/>
                      <a:pt x="3526" y="121093"/>
                    </a:cubicBezTo>
                    <a:cubicBezTo>
                      <a:pt x="3526" y="122475"/>
                      <a:pt x="4539" y="123265"/>
                      <a:pt x="5551" y="123265"/>
                    </a:cubicBezTo>
                    <a:cubicBezTo>
                      <a:pt x="7778" y="123265"/>
                      <a:pt x="22353" y="107474"/>
                      <a:pt x="22353" y="84578"/>
                    </a:cubicBezTo>
                    <a:cubicBezTo>
                      <a:pt x="22353" y="78854"/>
                      <a:pt x="21948" y="64248"/>
                      <a:pt x="11017" y="64248"/>
                    </a:cubicBezTo>
                    <a:cubicBezTo>
                      <a:pt x="3931" y="64248"/>
                      <a:pt x="287" y="69577"/>
                      <a:pt x="287" y="74709"/>
                    </a:cubicBezTo>
                    <a:cubicBezTo>
                      <a:pt x="287" y="79841"/>
                      <a:pt x="3729" y="85170"/>
                      <a:pt x="11017" y="85170"/>
                    </a:cubicBezTo>
                    <a:cubicBezTo>
                      <a:pt x="12029" y="85170"/>
                      <a:pt x="12434" y="85170"/>
                      <a:pt x="12636" y="84973"/>
                    </a:cubicBezTo>
                    <a:cubicBezTo>
                      <a:pt x="14053" y="84776"/>
                      <a:pt x="16280" y="84381"/>
                      <a:pt x="17900" y="82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5" name="Freeform 2484">
                <a:extLst>
                  <a:ext uri="{FF2B5EF4-FFF2-40B4-BE49-F238E27FC236}">
                    <a16:creationId xmlns:a16="http://schemas.microsoft.com/office/drawing/2014/main" id="{A9E57AA6-408E-CB97-FC0D-194BDEA8F906}"/>
                  </a:ext>
                </a:extLst>
              </p:cNvPr>
              <p:cNvSpPr/>
              <p:nvPr>
                <p:custDataLst>
                  <p:tags r:id="rId233"/>
                </p:custDataLst>
              </p:nvPr>
            </p:nvSpPr>
            <p:spPr>
              <a:xfrm>
                <a:off x="11597818" y="7026859"/>
                <a:ext cx="166811" cy="134810"/>
              </a:xfrm>
              <a:custGeom>
                <a:avLst/>
                <a:gdLst>
                  <a:gd name="csX0" fmla="*/ 93010 w 166811"/>
                  <a:gd name="csY0" fmla="*/ 53787 h 134810"/>
                  <a:gd name="csX1" fmla="*/ 76005 w 166811"/>
                  <a:gd name="csY1" fmla="*/ 14508 h 134810"/>
                  <a:gd name="csX2" fmla="*/ 74992 w 166811"/>
                  <a:gd name="csY2" fmla="*/ 11942 h 134810"/>
                  <a:gd name="csX3" fmla="*/ 86936 w 166811"/>
                  <a:gd name="csY3" fmla="*/ 6218 h 134810"/>
                  <a:gd name="csX4" fmla="*/ 90985 w 166811"/>
                  <a:gd name="csY4" fmla="*/ 2468 h 134810"/>
                  <a:gd name="csX5" fmla="*/ 87949 w 166811"/>
                  <a:gd name="csY5" fmla="*/ 100 h 134810"/>
                  <a:gd name="csX6" fmla="*/ 62441 w 166811"/>
                  <a:gd name="csY6" fmla="*/ 692 h 134810"/>
                  <a:gd name="csX7" fmla="*/ 39768 w 166811"/>
                  <a:gd name="csY7" fmla="*/ 100 h 134810"/>
                  <a:gd name="csX8" fmla="*/ 36124 w 166811"/>
                  <a:gd name="csY8" fmla="*/ 4047 h 134810"/>
                  <a:gd name="csX9" fmla="*/ 40780 w 166811"/>
                  <a:gd name="csY9" fmla="*/ 6218 h 134810"/>
                  <a:gd name="csX10" fmla="*/ 55963 w 166811"/>
                  <a:gd name="csY10" fmla="*/ 12535 h 134810"/>
                  <a:gd name="csX11" fmla="*/ 79851 w 166811"/>
                  <a:gd name="csY11" fmla="*/ 67604 h 134810"/>
                  <a:gd name="csX12" fmla="*/ 37136 w 166811"/>
                  <a:gd name="csY12" fmla="*/ 112409 h 134810"/>
                  <a:gd name="csX13" fmla="*/ 34504 w 166811"/>
                  <a:gd name="csY13" fmla="*/ 114580 h 134810"/>
                  <a:gd name="csX14" fmla="*/ 4745 w 166811"/>
                  <a:gd name="csY14" fmla="*/ 128791 h 134810"/>
                  <a:gd name="csX15" fmla="*/ 292 w 166811"/>
                  <a:gd name="csY15" fmla="*/ 132739 h 134810"/>
                  <a:gd name="csX16" fmla="*/ 2923 w 166811"/>
                  <a:gd name="csY16" fmla="*/ 134910 h 134810"/>
                  <a:gd name="csX17" fmla="*/ 21953 w 166811"/>
                  <a:gd name="csY17" fmla="*/ 134318 h 134810"/>
                  <a:gd name="csX18" fmla="*/ 44626 w 166811"/>
                  <a:gd name="csY18" fmla="*/ 134910 h 134810"/>
                  <a:gd name="csX19" fmla="*/ 48270 w 166811"/>
                  <a:gd name="csY19" fmla="*/ 130962 h 134810"/>
                  <a:gd name="csX20" fmla="*/ 45841 w 166811"/>
                  <a:gd name="csY20" fmla="*/ 128791 h 134810"/>
                  <a:gd name="csX21" fmla="*/ 37743 w 166811"/>
                  <a:gd name="csY21" fmla="*/ 122672 h 134810"/>
                  <a:gd name="csX22" fmla="*/ 43209 w 166811"/>
                  <a:gd name="csY22" fmla="*/ 113790 h 134810"/>
                  <a:gd name="csX23" fmla="*/ 63858 w 166811"/>
                  <a:gd name="csY23" fmla="*/ 92473 h 134810"/>
                  <a:gd name="csX24" fmla="*/ 82078 w 166811"/>
                  <a:gd name="csY24" fmla="*/ 73130 h 134810"/>
                  <a:gd name="csX25" fmla="*/ 102524 w 166811"/>
                  <a:gd name="csY25" fmla="*/ 120304 h 134810"/>
                  <a:gd name="csX26" fmla="*/ 103537 w 166811"/>
                  <a:gd name="csY26" fmla="*/ 123067 h 134810"/>
                  <a:gd name="csX27" fmla="*/ 91795 w 166811"/>
                  <a:gd name="csY27" fmla="*/ 128791 h 134810"/>
                  <a:gd name="csX28" fmla="*/ 87746 w 166811"/>
                  <a:gd name="csY28" fmla="*/ 132541 h 134810"/>
                  <a:gd name="csX29" fmla="*/ 90783 w 166811"/>
                  <a:gd name="csY29" fmla="*/ 134910 h 134810"/>
                  <a:gd name="csX30" fmla="*/ 116290 w 166811"/>
                  <a:gd name="csY30" fmla="*/ 134318 h 134810"/>
                  <a:gd name="csX31" fmla="*/ 138761 w 166811"/>
                  <a:gd name="csY31" fmla="*/ 134910 h 134810"/>
                  <a:gd name="csX32" fmla="*/ 142608 w 166811"/>
                  <a:gd name="csY32" fmla="*/ 131160 h 134810"/>
                  <a:gd name="csX33" fmla="*/ 138964 w 166811"/>
                  <a:gd name="csY33" fmla="*/ 128791 h 134810"/>
                  <a:gd name="csX34" fmla="*/ 121554 w 166811"/>
                  <a:gd name="csY34" fmla="*/ 120107 h 134810"/>
                  <a:gd name="csX35" fmla="*/ 95439 w 166811"/>
                  <a:gd name="csY35" fmla="*/ 59116 h 134810"/>
                  <a:gd name="csX36" fmla="*/ 136939 w 166811"/>
                  <a:gd name="csY36" fmla="*/ 16285 h 134810"/>
                  <a:gd name="csX37" fmla="*/ 162649 w 166811"/>
                  <a:gd name="csY37" fmla="*/ 6218 h 134810"/>
                  <a:gd name="csX38" fmla="*/ 167103 w 166811"/>
                  <a:gd name="csY38" fmla="*/ 2271 h 134810"/>
                  <a:gd name="csX39" fmla="*/ 164471 w 166811"/>
                  <a:gd name="csY39" fmla="*/ 100 h 134810"/>
                  <a:gd name="csX40" fmla="*/ 145442 w 166811"/>
                  <a:gd name="csY40" fmla="*/ 692 h 134810"/>
                  <a:gd name="csX41" fmla="*/ 122971 w 166811"/>
                  <a:gd name="csY41" fmla="*/ 100 h 134810"/>
                  <a:gd name="csX42" fmla="*/ 119124 w 166811"/>
                  <a:gd name="csY42" fmla="*/ 4047 h 134810"/>
                  <a:gd name="csX43" fmla="*/ 121554 w 166811"/>
                  <a:gd name="csY43" fmla="*/ 6218 h 134810"/>
                  <a:gd name="csX44" fmla="*/ 129651 w 166811"/>
                  <a:gd name="csY44" fmla="*/ 12337 h 134810"/>
                  <a:gd name="csX45" fmla="*/ 125805 w 166811"/>
                  <a:gd name="csY45" fmla="*/ 19443 h 134810"/>
                  <a:gd name="csX46" fmla="*/ 93010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10" y="53787"/>
                    </a:moveTo>
                    <a:lnTo>
                      <a:pt x="76005" y="14508"/>
                    </a:lnTo>
                    <a:cubicBezTo>
                      <a:pt x="75397" y="12929"/>
                      <a:pt x="74992" y="12140"/>
                      <a:pt x="74992" y="11942"/>
                    </a:cubicBezTo>
                    <a:cubicBezTo>
                      <a:pt x="74992" y="10758"/>
                      <a:pt x="78434" y="7008"/>
                      <a:pt x="86936" y="6218"/>
                    </a:cubicBezTo>
                    <a:cubicBezTo>
                      <a:pt x="88961" y="6021"/>
                      <a:pt x="90985" y="5824"/>
                      <a:pt x="90985" y="2468"/>
                    </a:cubicBezTo>
                    <a:cubicBezTo>
                      <a:pt x="90985" y="100"/>
                      <a:pt x="88556" y="100"/>
                      <a:pt x="87949" y="100"/>
                    </a:cubicBezTo>
                    <a:cubicBezTo>
                      <a:pt x="79648" y="100"/>
                      <a:pt x="70944" y="692"/>
                      <a:pt x="62441" y="692"/>
                    </a:cubicBezTo>
                    <a:cubicBezTo>
                      <a:pt x="57380" y="692"/>
                      <a:pt x="44829" y="100"/>
                      <a:pt x="39768" y="100"/>
                    </a:cubicBezTo>
                    <a:cubicBezTo>
                      <a:pt x="38553" y="100"/>
                      <a:pt x="36124" y="100"/>
                      <a:pt x="36124" y="4047"/>
                    </a:cubicBezTo>
                    <a:cubicBezTo>
                      <a:pt x="36124" y="6218"/>
                      <a:pt x="38148" y="6218"/>
                      <a:pt x="40780" y="6218"/>
                    </a:cubicBezTo>
                    <a:cubicBezTo>
                      <a:pt x="52926" y="6218"/>
                      <a:pt x="54141" y="8192"/>
                      <a:pt x="55963" y="12535"/>
                    </a:cubicBezTo>
                    <a:lnTo>
                      <a:pt x="79851" y="67604"/>
                    </a:lnTo>
                    <a:lnTo>
                      <a:pt x="37136" y="112409"/>
                    </a:lnTo>
                    <a:lnTo>
                      <a:pt x="34504" y="114580"/>
                    </a:lnTo>
                    <a:cubicBezTo>
                      <a:pt x="24585" y="125041"/>
                      <a:pt x="15070" y="128199"/>
                      <a:pt x="4745" y="128791"/>
                    </a:cubicBezTo>
                    <a:cubicBezTo>
                      <a:pt x="2114" y="128989"/>
                      <a:pt x="292" y="128989"/>
                      <a:pt x="292" y="132739"/>
                    </a:cubicBezTo>
                    <a:cubicBezTo>
                      <a:pt x="292" y="132936"/>
                      <a:pt x="292" y="134910"/>
                      <a:pt x="2923" y="134910"/>
                    </a:cubicBezTo>
                    <a:cubicBezTo>
                      <a:pt x="8997" y="134910"/>
                      <a:pt x="15677" y="134318"/>
                      <a:pt x="21953" y="134318"/>
                    </a:cubicBezTo>
                    <a:cubicBezTo>
                      <a:pt x="29443" y="134318"/>
                      <a:pt x="37338" y="134910"/>
                      <a:pt x="44626" y="134910"/>
                    </a:cubicBezTo>
                    <a:cubicBezTo>
                      <a:pt x="45841" y="134910"/>
                      <a:pt x="48270" y="134910"/>
                      <a:pt x="48270" y="130962"/>
                    </a:cubicBezTo>
                    <a:cubicBezTo>
                      <a:pt x="48270" y="128989"/>
                      <a:pt x="46246" y="128791"/>
                      <a:pt x="45841" y="128791"/>
                    </a:cubicBezTo>
                    <a:cubicBezTo>
                      <a:pt x="44019" y="128594"/>
                      <a:pt x="37743" y="128199"/>
                      <a:pt x="37743" y="122672"/>
                    </a:cubicBezTo>
                    <a:cubicBezTo>
                      <a:pt x="37743" y="119514"/>
                      <a:pt x="40780" y="116356"/>
                      <a:pt x="43209" y="113790"/>
                    </a:cubicBezTo>
                    <a:lnTo>
                      <a:pt x="63858" y="92473"/>
                    </a:lnTo>
                    <a:lnTo>
                      <a:pt x="82078" y="73130"/>
                    </a:lnTo>
                    <a:lnTo>
                      <a:pt x="102524" y="120304"/>
                    </a:lnTo>
                    <a:cubicBezTo>
                      <a:pt x="103334" y="122475"/>
                      <a:pt x="103537" y="122672"/>
                      <a:pt x="103537" y="123067"/>
                    </a:cubicBezTo>
                    <a:cubicBezTo>
                      <a:pt x="103537" y="124646"/>
                      <a:pt x="99690" y="128002"/>
                      <a:pt x="91795" y="128791"/>
                    </a:cubicBezTo>
                    <a:cubicBezTo>
                      <a:pt x="89568" y="128989"/>
                      <a:pt x="87746" y="129186"/>
                      <a:pt x="87746" y="132541"/>
                    </a:cubicBezTo>
                    <a:cubicBezTo>
                      <a:pt x="87746" y="134910"/>
                      <a:pt x="89973" y="134910"/>
                      <a:pt x="90783" y="134910"/>
                    </a:cubicBezTo>
                    <a:cubicBezTo>
                      <a:pt x="96451" y="134910"/>
                      <a:pt x="110622" y="134318"/>
                      <a:pt x="116290" y="134318"/>
                    </a:cubicBezTo>
                    <a:cubicBezTo>
                      <a:pt x="121351" y="134318"/>
                      <a:pt x="133700" y="134910"/>
                      <a:pt x="138761" y="134910"/>
                    </a:cubicBezTo>
                    <a:cubicBezTo>
                      <a:pt x="140178" y="134910"/>
                      <a:pt x="142608" y="134910"/>
                      <a:pt x="142608" y="131160"/>
                    </a:cubicBezTo>
                    <a:cubicBezTo>
                      <a:pt x="142608" y="128791"/>
                      <a:pt x="140583" y="128791"/>
                      <a:pt x="138964" y="128791"/>
                    </a:cubicBezTo>
                    <a:cubicBezTo>
                      <a:pt x="125400" y="128594"/>
                      <a:pt x="124995" y="128002"/>
                      <a:pt x="121554" y="120107"/>
                    </a:cubicBezTo>
                    <a:cubicBezTo>
                      <a:pt x="113659" y="101750"/>
                      <a:pt x="100095" y="70959"/>
                      <a:pt x="95439" y="59116"/>
                    </a:cubicBezTo>
                    <a:cubicBezTo>
                      <a:pt x="109205" y="45300"/>
                      <a:pt x="130461" y="21811"/>
                      <a:pt x="136939" y="16285"/>
                    </a:cubicBezTo>
                    <a:cubicBezTo>
                      <a:pt x="142810" y="11548"/>
                      <a:pt x="150503" y="6811"/>
                      <a:pt x="162649" y="6218"/>
                    </a:cubicBezTo>
                    <a:cubicBezTo>
                      <a:pt x="165281" y="6021"/>
                      <a:pt x="167103" y="6021"/>
                      <a:pt x="167103" y="2271"/>
                    </a:cubicBezTo>
                    <a:cubicBezTo>
                      <a:pt x="167103" y="2073"/>
                      <a:pt x="167103" y="100"/>
                      <a:pt x="164471" y="100"/>
                    </a:cubicBezTo>
                    <a:cubicBezTo>
                      <a:pt x="158398" y="100"/>
                      <a:pt x="151717" y="692"/>
                      <a:pt x="145442" y="692"/>
                    </a:cubicBezTo>
                    <a:cubicBezTo>
                      <a:pt x="137951" y="692"/>
                      <a:pt x="130259" y="100"/>
                      <a:pt x="122971" y="100"/>
                    </a:cubicBezTo>
                    <a:cubicBezTo>
                      <a:pt x="121756" y="100"/>
                      <a:pt x="119124" y="100"/>
                      <a:pt x="119124" y="4047"/>
                    </a:cubicBezTo>
                    <a:cubicBezTo>
                      <a:pt x="119124" y="5429"/>
                      <a:pt x="120137" y="6021"/>
                      <a:pt x="121554" y="6218"/>
                    </a:cubicBezTo>
                    <a:cubicBezTo>
                      <a:pt x="123376" y="6416"/>
                      <a:pt x="129651" y="6811"/>
                      <a:pt x="129651" y="12337"/>
                    </a:cubicBezTo>
                    <a:cubicBezTo>
                      <a:pt x="129651" y="15100"/>
                      <a:pt x="127425" y="17666"/>
                      <a:pt x="125805" y="19443"/>
                    </a:cubicBezTo>
                    <a:lnTo>
                      <a:pt x="93010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6" name="Freeform 2485">
                <a:extLst>
                  <a:ext uri="{FF2B5EF4-FFF2-40B4-BE49-F238E27FC236}">
                    <a16:creationId xmlns:a16="http://schemas.microsoft.com/office/drawing/2014/main" id="{5F7E0D39-5639-35FD-92CC-B860106A087D}"/>
                  </a:ext>
                </a:extLst>
              </p:cNvPr>
              <p:cNvSpPr/>
              <p:nvPr>
                <p:custDataLst>
                  <p:tags r:id="rId234"/>
                </p:custDataLst>
              </p:nvPr>
            </p:nvSpPr>
            <p:spPr>
              <a:xfrm>
                <a:off x="11766163" y="7097876"/>
                <a:ext cx="105856" cy="93400"/>
              </a:xfrm>
              <a:custGeom>
                <a:avLst/>
                <a:gdLst>
                  <a:gd name="csX0" fmla="*/ 63077 w 105856"/>
                  <a:gd name="csY0" fmla="*/ 9911 h 93400"/>
                  <a:gd name="csX1" fmla="*/ 67470 w 105856"/>
                  <a:gd name="csY1" fmla="*/ 5213 h 93400"/>
                  <a:gd name="csX2" fmla="*/ 75972 w 105856"/>
                  <a:gd name="csY2" fmla="*/ 5075 h 93400"/>
                  <a:gd name="csX3" fmla="*/ 91844 w 105856"/>
                  <a:gd name="csY3" fmla="*/ 6180 h 93400"/>
                  <a:gd name="csX4" fmla="*/ 98504 w 105856"/>
                  <a:gd name="csY4" fmla="*/ 17096 h 93400"/>
                  <a:gd name="csX5" fmla="*/ 97512 w 105856"/>
                  <a:gd name="csY5" fmla="*/ 28287 h 93400"/>
                  <a:gd name="csX6" fmla="*/ 97229 w 105856"/>
                  <a:gd name="csY6" fmla="*/ 29807 h 93400"/>
                  <a:gd name="csX7" fmla="*/ 99638 w 105856"/>
                  <a:gd name="csY7" fmla="*/ 31879 h 93400"/>
                  <a:gd name="csX8" fmla="*/ 102330 w 105856"/>
                  <a:gd name="csY8" fmla="*/ 28425 h 93400"/>
                  <a:gd name="csX9" fmla="*/ 106156 w 105856"/>
                  <a:gd name="csY9" fmla="*/ 2035 h 93400"/>
                  <a:gd name="csX10" fmla="*/ 101905 w 105856"/>
                  <a:gd name="csY10" fmla="*/ 101 h 93400"/>
                  <a:gd name="csX11" fmla="*/ 14754 w 105856"/>
                  <a:gd name="csY11" fmla="*/ 101 h 93400"/>
                  <a:gd name="csX12" fmla="*/ 9936 w 105856"/>
                  <a:gd name="csY12" fmla="*/ 3003 h 93400"/>
                  <a:gd name="csX13" fmla="*/ 1009 w 105856"/>
                  <a:gd name="csY13" fmla="*/ 27458 h 93400"/>
                  <a:gd name="csX14" fmla="*/ 300 w 105856"/>
                  <a:gd name="csY14" fmla="*/ 29945 h 93400"/>
                  <a:gd name="csX15" fmla="*/ 2709 w 105856"/>
                  <a:gd name="csY15" fmla="*/ 31879 h 93400"/>
                  <a:gd name="csX16" fmla="*/ 5685 w 105856"/>
                  <a:gd name="csY16" fmla="*/ 28563 h 93400"/>
                  <a:gd name="csX17" fmla="*/ 40120 w 105856"/>
                  <a:gd name="csY17" fmla="*/ 5075 h 93400"/>
                  <a:gd name="csX18" fmla="*/ 46072 w 105856"/>
                  <a:gd name="csY18" fmla="*/ 5075 h 93400"/>
                  <a:gd name="csX19" fmla="*/ 50465 w 105856"/>
                  <a:gd name="csY19" fmla="*/ 6457 h 93400"/>
                  <a:gd name="csX20" fmla="*/ 49898 w 105856"/>
                  <a:gd name="csY20" fmla="*/ 9358 h 93400"/>
                  <a:gd name="csX21" fmla="*/ 31192 w 105856"/>
                  <a:gd name="csY21" fmla="*/ 82033 h 93400"/>
                  <a:gd name="csX22" fmla="*/ 14613 w 105856"/>
                  <a:gd name="csY22" fmla="*/ 88527 h 93400"/>
                  <a:gd name="csX23" fmla="*/ 8236 w 105856"/>
                  <a:gd name="csY23" fmla="*/ 91567 h 93400"/>
                  <a:gd name="csX24" fmla="*/ 10645 w 105856"/>
                  <a:gd name="csY24" fmla="*/ 93501 h 93400"/>
                  <a:gd name="csX25" fmla="*/ 22832 w 105856"/>
                  <a:gd name="csY25" fmla="*/ 93087 h 93400"/>
                  <a:gd name="csX26" fmla="*/ 35019 w 105856"/>
                  <a:gd name="csY26" fmla="*/ 92949 h 93400"/>
                  <a:gd name="csX27" fmla="*/ 47772 w 105856"/>
                  <a:gd name="csY27" fmla="*/ 93087 h 93400"/>
                  <a:gd name="csX28" fmla="*/ 59676 w 105856"/>
                  <a:gd name="csY28" fmla="*/ 93501 h 93400"/>
                  <a:gd name="csX29" fmla="*/ 62935 w 105856"/>
                  <a:gd name="csY29" fmla="*/ 90462 h 93400"/>
                  <a:gd name="csX30" fmla="*/ 57125 w 105856"/>
                  <a:gd name="csY30" fmla="*/ 88527 h 93400"/>
                  <a:gd name="csX31" fmla="*/ 48906 w 105856"/>
                  <a:gd name="csY31" fmla="*/ 88251 h 93400"/>
                  <a:gd name="csX32" fmla="*/ 43804 w 105856"/>
                  <a:gd name="csY32" fmla="*/ 85626 h 93400"/>
                  <a:gd name="csX33" fmla="*/ 44371 w 105856"/>
                  <a:gd name="csY33" fmla="*/ 82448 h 93400"/>
                  <a:gd name="csX34" fmla="*/ 63077 w 105856"/>
                  <a:gd name="csY34" fmla="*/ 9911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077" y="9911"/>
                    </a:moveTo>
                    <a:cubicBezTo>
                      <a:pt x="64069" y="5904"/>
                      <a:pt x="64352" y="5490"/>
                      <a:pt x="67470" y="5213"/>
                    </a:cubicBezTo>
                    <a:cubicBezTo>
                      <a:pt x="68178" y="5075"/>
                      <a:pt x="73138" y="5075"/>
                      <a:pt x="75972" y="5075"/>
                    </a:cubicBezTo>
                    <a:cubicBezTo>
                      <a:pt x="84617" y="5075"/>
                      <a:pt x="88301" y="5075"/>
                      <a:pt x="91844" y="6180"/>
                    </a:cubicBezTo>
                    <a:cubicBezTo>
                      <a:pt x="98221" y="8115"/>
                      <a:pt x="98504" y="12122"/>
                      <a:pt x="98504" y="17096"/>
                    </a:cubicBezTo>
                    <a:cubicBezTo>
                      <a:pt x="98504" y="19306"/>
                      <a:pt x="98504" y="21102"/>
                      <a:pt x="97512" y="28287"/>
                    </a:cubicBezTo>
                    <a:lnTo>
                      <a:pt x="97229" y="29807"/>
                    </a:lnTo>
                    <a:cubicBezTo>
                      <a:pt x="97229" y="31188"/>
                      <a:pt x="98221" y="31879"/>
                      <a:pt x="99638" y="31879"/>
                    </a:cubicBezTo>
                    <a:cubicBezTo>
                      <a:pt x="101763" y="31879"/>
                      <a:pt x="102047" y="30636"/>
                      <a:pt x="102330" y="28425"/>
                    </a:cubicBezTo>
                    <a:lnTo>
                      <a:pt x="106156" y="2035"/>
                    </a:lnTo>
                    <a:cubicBezTo>
                      <a:pt x="106156" y="101"/>
                      <a:pt x="104456" y="101"/>
                      <a:pt x="101905" y="101"/>
                    </a:cubicBezTo>
                    <a:lnTo>
                      <a:pt x="14754" y="101"/>
                    </a:lnTo>
                    <a:cubicBezTo>
                      <a:pt x="11212" y="101"/>
                      <a:pt x="10928" y="101"/>
                      <a:pt x="9936" y="3003"/>
                    </a:cubicBezTo>
                    <a:lnTo>
                      <a:pt x="1009" y="27458"/>
                    </a:lnTo>
                    <a:cubicBezTo>
                      <a:pt x="867" y="28011"/>
                      <a:pt x="300" y="29254"/>
                      <a:pt x="300" y="29945"/>
                    </a:cubicBezTo>
                    <a:cubicBezTo>
                      <a:pt x="300" y="30498"/>
                      <a:pt x="583" y="31879"/>
                      <a:pt x="2709" y="31879"/>
                    </a:cubicBezTo>
                    <a:cubicBezTo>
                      <a:pt x="4551" y="31879"/>
                      <a:pt x="4835" y="31188"/>
                      <a:pt x="5685" y="28563"/>
                    </a:cubicBezTo>
                    <a:cubicBezTo>
                      <a:pt x="13904" y="6457"/>
                      <a:pt x="18580" y="5075"/>
                      <a:pt x="40120" y="5075"/>
                    </a:cubicBezTo>
                    <a:lnTo>
                      <a:pt x="46072" y="5075"/>
                    </a:lnTo>
                    <a:cubicBezTo>
                      <a:pt x="50323" y="5075"/>
                      <a:pt x="50465" y="5213"/>
                      <a:pt x="50465" y="6457"/>
                    </a:cubicBezTo>
                    <a:cubicBezTo>
                      <a:pt x="50465" y="6595"/>
                      <a:pt x="50465" y="7286"/>
                      <a:pt x="49898" y="9358"/>
                    </a:cubicBezTo>
                    <a:lnTo>
                      <a:pt x="31192" y="82033"/>
                    </a:lnTo>
                    <a:cubicBezTo>
                      <a:pt x="29917" y="87146"/>
                      <a:pt x="29492" y="88527"/>
                      <a:pt x="14613" y="88527"/>
                    </a:cubicBezTo>
                    <a:cubicBezTo>
                      <a:pt x="9511" y="88527"/>
                      <a:pt x="8236" y="88527"/>
                      <a:pt x="8236" y="91567"/>
                    </a:cubicBezTo>
                    <a:cubicBezTo>
                      <a:pt x="8236" y="91981"/>
                      <a:pt x="8519" y="93501"/>
                      <a:pt x="10645" y="93501"/>
                    </a:cubicBezTo>
                    <a:cubicBezTo>
                      <a:pt x="14613" y="93501"/>
                      <a:pt x="18864" y="93087"/>
                      <a:pt x="22832" y="93087"/>
                    </a:cubicBezTo>
                    <a:cubicBezTo>
                      <a:pt x="26799" y="93087"/>
                      <a:pt x="31051" y="92949"/>
                      <a:pt x="35019" y="92949"/>
                    </a:cubicBezTo>
                    <a:cubicBezTo>
                      <a:pt x="38986" y="92949"/>
                      <a:pt x="43804" y="92949"/>
                      <a:pt x="47772" y="93087"/>
                    </a:cubicBezTo>
                    <a:cubicBezTo>
                      <a:pt x="51598" y="93225"/>
                      <a:pt x="55850" y="93501"/>
                      <a:pt x="59676" y="93501"/>
                    </a:cubicBezTo>
                    <a:cubicBezTo>
                      <a:pt x="60810" y="93501"/>
                      <a:pt x="62935" y="93501"/>
                      <a:pt x="62935" y="90462"/>
                    </a:cubicBezTo>
                    <a:cubicBezTo>
                      <a:pt x="62935" y="88527"/>
                      <a:pt x="61518" y="88527"/>
                      <a:pt x="57125" y="88527"/>
                    </a:cubicBezTo>
                    <a:cubicBezTo>
                      <a:pt x="54433" y="88527"/>
                      <a:pt x="51598" y="88389"/>
                      <a:pt x="48906" y="88251"/>
                    </a:cubicBezTo>
                    <a:cubicBezTo>
                      <a:pt x="44088" y="87836"/>
                      <a:pt x="43804" y="87284"/>
                      <a:pt x="43804" y="85626"/>
                    </a:cubicBezTo>
                    <a:cubicBezTo>
                      <a:pt x="43804" y="84659"/>
                      <a:pt x="43804" y="84382"/>
                      <a:pt x="44371" y="82448"/>
                    </a:cubicBezTo>
                    <a:lnTo>
                      <a:pt x="63077" y="991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7" name="Freeform 2486">
                <a:extLst>
                  <a:ext uri="{FF2B5EF4-FFF2-40B4-BE49-F238E27FC236}">
                    <a16:creationId xmlns:a16="http://schemas.microsoft.com/office/drawing/2014/main" id="{D1BA9EEB-91F5-F84D-BD20-9B63CB3B0BF1}"/>
                  </a:ext>
                </a:extLst>
              </p:cNvPr>
              <p:cNvSpPr/>
              <p:nvPr>
                <p:custDataLst>
                  <p:tags r:id="rId235"/>
                </p:custDataLst>
              </p:nvPr>
            </p:nvSpPr>
            <p:spPr>
              <a:xfrm>
                <a:off x="11899139" y="7013635"/>
                <a:ext cx="46966" cy="197379"/>
              </a:xfrm>
              <a:custGeom>
                <a:avLst/>
                <a:gdLst>
                  <a:gd name="csX0" fmla="*/ 47273 w 46966"/>
                  <a:gd name="csY0" fmla="*/ 98790 h 197379"/>
                  <a:gd name="csX1" fmla="*/ 33911 w 46966"/>
                  <a:gd name="csY1" fmla="*/ 37207 h 197379"/>
                  <a:gd name="csX2" fmla="*/ 2331 w 46966"/>
                  <a:gd name="csY2" fmla="*/ 100 h 197379"/>
                  <a:gd name="csX3" fmla="*/ 306 w 46966"/>
                  <a:gd name="csY3" fmla="*/ 2073 h 197379"/>
                  <a:gd name="csX4" fmla="*/ 4153 w 46966"/>
                  <a:gd name="csY4" fmla="*/ 6613 h 197379"/>
                  <a:gd name="csX5" fmla="*/ 35531 w 46966"/>
                  <a:gd name="csY5" fmla="*/ 98790 h 197379"/>
                  <a:gd name="csX6" fmla="*/ 2938 w 46966"/>
                  <a:gd name="csY6" fmla="*/ 192150 h 197379"/>
                  <a:gd name="csX7" fmla="*/ 306 w 46966"/>
                  <a:gd name="csY7" fmla="*/ 195506 h 197379"/>
                  <a:gd name="csX8" fmla="*/ 2331 w 46966"/>
                  <a:gd name="csY8" fmla="*/ 197479 h 197379"/>
                  <a:gd name="csX9" fmla="*/ 34519 w 46966"/>
                  <a:gd name="csY9" fmla="*/ 158990 h 197379"/>
                  <a:gd name="csX10" fmla="*/ 47273 w 46966"/>
                  <a:gd name="csY10" fmla="*/ 98790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73" y="98790"/>
                    </a:moveTo>
                    <a:cubicBezTo>
                      <a:pt x="47273" y="83394"/>
                      <a:pt x="45046" y="59511"/>
                      <a:pt x="33911" y="37207"/>
                    </a:cubicBezTo>
                    <a:cubicBezTo>
                      <a:pt x="21765" y="12929"/>
                      <a:pt x="4355" y="100"/>
                      <a:pt x="2331" y="100"/>
                    </a:cubicBezTo>
                    <a:cubicBezTo>
                      <a:pt x="1116" y="100"/>
                      <a:pt x="306" y="889"/>
                      <a:pt x="306" y="2073"/>
                    </a:cubicBezTo>
                    <a:cubicBezTo>
                      <a:pt x="306" y="2666"/>
                      <a:pt x="306" y="3060"/>
                      <a:pt x="4153" y="6613"/>
                    </a:cubicBezTo>
                    <a:cubicBezTo>
                      <a:pt x="23992" y="26154"/>
                      <a:pt x="35531" y="57537"/>
                      <a:pt x="35531" y="98790"/>
                    </a:cubicBezTo>
                    <a:cubicBezTo>
                      <a:pt x="35531" y="132541"/>
                      <a:pt x="28041" y="167280"/>
                      <a:pt x="2938" y="192150"/>
                    </a:cubicBezTo>
                    <a:cubicBezTo>
                      <a:pt x="306" y="194519"/>
                      <a:pt x="306" y="194914"/>
                      <a:pt x="306" y="195506"/>
                    </a:cubicBezTo>
                    <a:cubicBezTo>
                      <a:pt x="306" y="196690"/>
                      <a:pt x="1116" y="197479"/>
                      <a:pt x="2331" y="197479"/>
                    </a:cubicBezTo>
                    <a:cubicBezTo>
                      <a:pt x="4355" y="197479"/>
                      <a:pt x="22575" y="184058"/>
                      <a:pt x="34519" y="158990"/>
                    </a:cubicBezTo>
                    <a:cubicBezTo>
                      <a:pt x="44843" y="137279"/>
                      <a:pt x="47273" y="115369"/>
                      <a:pt x="47273" y="98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8" name="Freeform 2487">
                <a:extLst>
                  <a:ext uri="{FF2B5EF4-FFF2-40B4-BE49-F238E27FC236}">
                    <a16:creationId xmlns:a16="http://schemas.microsoft.com/office/drawing/2014/main" id="{3BA9DC80-78D6-A310-F7E0-8969DFE0245B}"/>
                  </a:ext>
                </a:extLst>
              </p:cNvPr>
              <p:cNvSpPr/>
              <p:nvPr>
                <p:custDataLst>
                  <p:tags r:id="rId236"/>
                </p:custDataLst>
              </p:nvPr>
            </p:nvSpPr>
            <p:spPr>
              <a:xfrm>
                <a:off x="7892400" y="7322929"/>
                <a:ext cx="93730" cy="134810"/>
              </a:xfrm>
              <a:custGeom>
                <a:avLst/>
                <a:gdLst>
                  <a:gd name="csX0" fmla="*/ 68939 w 93730"/>
                  <a:gd name="csY0" fmla="*/ 15313 h 134810"/>
                  <a:gd name="csX1" fmla="*/ 87361 w 93730"/>
                  <a:gd name="csY1" fmla="*/ 6233 h 134810"/>
                  <a:gd name="csX2" fmla="*/ 93839 w 93730"/>
                  <a:gd name="csY2" fmla="*/ 2483 h 134810"/>
                  <a:gd name="csX3" fmla="*/ 90803 w 93730"/>
                  <a:gd name="csY3" fmla="*/ 115 h 134810"/>
                  <a:gd name="csX4" fmla="*/ 64081 w 93730"/>
                  <a:gd name="csY4" fmla="*/ 707 h 134810"/>
                  <a:gd name="csX5" fmla="*/ 37156 w 93730"/>
                  <a:gd name="csY5" fmla="*/ 115 h 134810"/>
                  <a:gd name="csX6" fmla="*/ 33107 w 93730"/>
                  <a:gd name="csY6" fmla="*/ 4062 h 134810"/>
                  <a:gd name="csX7" fmla="*/ 38775 w 93730"/>
                  <a:gd name="csY7" fmla="*/ 6233 h 134810"/>
                  <a:gd name="csX8" fmla="*/ 52744 w 93730"/>
                  <a:gd name="csY8" fmla="*/ 9984 h 134810"/>
                  <a:gd name="csX9" fmla="*/ 52339 w 93730"/>
                  <a:gd name="csY9" fmla="*/ 13142 h 134810"/>
                  <a:gd name="csX10" fmla="*/ 25009 w 93730"/>
                  <a:gd name="csY10" fmla="*/ 119529 h 134810"/>
                  <a:gd name="csX11" fmla="*/ 6587 w 93730"/>
                  <a:gd name="csY11" fmla="*/ 128806 h 134810"/>
                  <a:gd name="csX12" fmla="*/ 109 w 93730"/>
                  <a:gd name="csY12" fmla="*/ 132754 h 134810"/>
                  <a:gd name="csX13" fmla="*/ 3146 w 93730"/>
                  <a:gd name="csY13" fmla="*/ 134925 h 134810"/>
                  <a:gd name="csX14" fmla="*/ 29666 w 93730"/>
                  <a:gd name="csY14" fmla="*/ 134333 h 134810"/>
                  <a:gd name="csX15" fmla="*/ 56793 w 93730"/>
                  <a:gd name="csY15" fmla="*/ 134925 h 134810"/>
                  <a:gd name="csX16" fmla="*/ 60842 w 93730"/>
                  <a:gd name="csY16" fmla="*/ 131175 h 134810"/>
                  <a:gd name="csX17" fmla="*/ 54768 w 93730"/>
                  <a:gd name="csY17" fmla="*/ 128806 h 134810"/>
                  <a:gd name="csX18" fmla="*/ 46063 w 93730"/>
                  <a:gd name="csY18" fmla="*/ 128411 h 134810"/>
                  <a:gd name="csX19" fmla="*/ 41002 w 93730"/>
                  <a:gd name="csY19" fmla="*/ 125056 h 134810"/>
                  <a:gd name="csX20" fmla="*/ 41812 w 93730"/>
                  <a:gd name="csY20" fmla="*/ 120516 h 134810"/>
                  <a:gd name="csX21" fmla="*/ 68939 w 93730"/>
                  <a:gd name="csY21" fmla="*/ 15313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39" y="15313"/>
                    </a:moveTo>
                    <a:cubicBezTo>
                      <a:pt x="70761" y="8207"/>
                      <a:pt x="71368" y="6233"/>
                      <a:pt x="87361" y="6233"/>
                    </a:cubicBezTo>
                    <a:cubicBezTo>
                      <a:pt x="92220" y="6233"/>
                      <a:pt x="93839" y="6233"/>
                      <a:pt x="93839" y="2483"/>
                    </a:cubicBezTo>
                    <a:cubicBezTo>
                      <a:pt x="93839" y="115"/>
                      <a:pt x="91613" y="115"/>
                      <a:pt x="90803" y="115"/>
                    </a:cubicBezTo>
                    <a:cubicBezTo>
                      <a:pt x="84932" y="115"/>
                      <a:pt x="69951" y="707"/>
                      <a:pt x="64081" y="707"/>
                    </a:cubicBezTo>
                    <a:cubicBezTo>
                      <a:pt x="58007" y="707"/>
                      <a:pt x="43229" y="115"/>
                      <a:pt x="37156" y="115"/>
                    </a:cubicBezTo>
                    <a:cubicBezTo>
                      <a:pt x="35739" y="115"/>
                      <a:pt x="33107" y="115"/>
                      <a:pt x="33107" y="4062"/>
                    </a:cubicBezTo>
                    <a:cubicBezTo>
                      <a:pt x="33107" y="6233"/>
                      <a:pt x="34929" y="6233"/>
                      <a:pt x="38775" y="6233"/>
                    </a:cubicBezTo>
                    <a:cubicBezTo>
                      <a:pt x="47278" y="6233"/>
                      <a:pt x="52744" y="6233"/>
                      <a:pt x="52744" y="9984"/>
                    </a:cubicBezTo>
                    <a:cubicBezTo>
                      <a:pt x="52744" y="10970"/>
                      <a:pt x="52744" y="11365"/>
                      <a:pt x="52339" y="13142"/>
                    </a:cubicBezTo>
                    <a:lnTo>
                      <a:pt x="25009" y="119529"/>
                    </a:lnTo>
                    <a:cubicBezTo>
                      <a:pt x="23188" y="126832"/>
                      <a:pt x="22580" y="128806"/>
                      <a:pt x="6587" y="128806"/>
                    </a:cubicBezTo>
                    <a:cubicBezTo>
                      <a:pt x="1931" y="128806"/>
                      <a:pt x="109" y="128806"/>
                      <a:pt x="109" y="132754"/>
                    </a:cubicBezTo>
                    <a:cubicBezTo>
                      <a:pt x="109" y="134925"/>
                      <a:pt x="2539" y="134925"/>
                      <a:pt x="3146" y="134925"/>
                    </a:cubicBezTo>
                    <a:cubicBezTo>
                      <a:pt x="9017" y="134925"/>
                      <a:pt x="23795" y="134333"/>
                      <a:pt x="29666" y="134333"/>
                    </a:cubicBezTo>
                    <a:cubicBezTo>
                      <a:pt x="35739" y="134333"/>
                      <a:pt x="50719" y="134925"/>
                      <a:pt x="56793" y="134925"/>
                    </a:cubicBezTo>
                    <a:cubicBezTo>
                      <a:pt x="58412" y="134925"/>
                      <a:pt x="60842" y="134925"/>
                      <a:pt x="60842" y="131175"/>
                    </a:cubicBezTo>
                    <a:cubicBezTo>
                      <a:pt x="60842" y="128806"/>
                      <a:pt x="59222" y="128806"/>
                      <a:pt x="54768" y="128806"/>
                    </a:cubicBezTo>
                    <a:cubicBezTo>
                      <a:pt x="51124" y="128806"/>
                      <a:pt x="50112" y="128806"/>
                      <a:pt x="46063" y="128411"/>
                    </a:cubicBezTo>
                    <a:cubicBezTo>
                      <a:pt x="41812" y="128017"/>
                      <a:pt x="41002" y="127227"/>
                      <a:pt x="41002" y="125056"/>
                    </a:cubicBezTo>
                    <a:cubicBezTo>
                      <a:pt x="41002" y="123477"/>
                      <a:pt x="41407" y="121898"/>
                      <a:pt x="41812" y="120516"/>
                    </a:cubicBezTo>
                    <a:lnTo>
                      <a:pt x="68939" y="1531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9" name="Freeform 2488">
                <a:extLst>
                  <a:ext uri="{FF2B5EF4-FFF2-40B4-BE49-F238E27FC236}">
                    <a16:creationId xmlns:a16="http://schemas.microsoft.com/office/drawing/2014/main" id="{C9ABECC0-8471-C640-BCDF-27C061B15698}"/>
                  </a:ext>
                </a:extLst>
              </p:cNvPr>
              <p:cNvSpPr/>
              <p:nvPr>
                <p:custDataLst>
                  <p:tags r:id="rId237"/>
                </p:custDataLst>
              </p:nvPr>
            </p:nvSpPr>
            <p:spPr>
              <a:xfrm>
                <a:off x="8010434" y="7309705"/>
                <a:ext cx="46966" cy="197379"/>
              </a:xfrm>
              <a:custGeom>
                <a:avLst/>
                <a:gdLst>
                  <a:gd name="csX0" fmla="*/ 47081 w 46966"/>
                  <a:gd name="csY0" fmla="*/ 195521 h 197379"/>
                  <a:gd name="csX1" fmla="*/ 43639 w 46966"/>
                  <a:gd name="csY1" fmla="*/ 191178 h 197379"/>
                  <a:gd name="csX2" fmla="*/ 11856 w 46966"/>
                  <a:gd name="csY2" fmla="*/ 98804 h 197379"/>
                  <a:gd name="csX3" fmla="*/ 44449 w 46966"/>
                  <a:gd name="csY3" fmla="*/ 5444 h 197379"/>
                  <a:gd name="csX4" fmla="*/ 47081 w 46966"/>
                  <a:gd name="csY4" fmla="*/ 2088 h 197379"/>
                  <a:gd name="csX5" fmla="*/ 45056 w 46966"/>
                  <a:gd name="csY5" fmla="*/ 115 h 197379"/>
                  <a:gd name="csX6" fmla="*/ 12868 w 46966"/>
                  <a:gd name="csY6" fmla="*/ 38604 h 197379"/>
                  <a:gd name="csX7" fmla="*/ 114 w 46966"/>
                  <a:gd name="csY7" fmla="*/ 98804 h 197379"/>
                  <a:gd name="csX8" fmla="*/ 13476 w 46966"/>
                  <a:gd name="csY8" fmla="*/ 160387 h 197379"/>
                  <a:gd name="csX9" fmla="*/ 45056 w 46966"/>
                  <a:gd name="csY9" fmla="*/ 197494 h 197379"/>
                  <a:gd name="csX10" fmla="*/ 47081 w 46966"/>
                  <a:gd name="csY10" fmla="*/ 19552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081" y="195521"/>
                    </a:moveTo>
                    <a:cubicBezTo>
                      <a:pt x="47081" y="194928"/>
                      <a:pt x="47081" y="194534"/>
                      <a:pt x="43639" y="191178"/>
                    </a:cubicBezTo>
                    <a:cubicBezTo>
                      <a:pt x="18334" y="166308"/>
                      <a:pt x="11856" y="129004"/>
                      <a:pt x="11856" y="98804"/>
                    </a:cubicBezTo>
                    <a:cubicBezTo>
                      <a:pt x="11856" y="64460"/>
                      <a:pt x="19549" y="30116"/>
                      <a:pt x="44449" y="5444"/>
                    </a:cubicBezTo>
                    <a:cubicBezTo>
                      <a:pt x="47081" y="3075"/>
                      <a:pt x="47081" y="2681"/>
                      <a:pt x="47081" y="2088"/>
                    </a:cubicBezTo>
                    <a:cubicBezTo>
                      <a:pt x="47081" y="707"/>
                      <a:pt x="46271" y="115"/>
                      <a:pt x="45056" y="115"/>
                    </a:cubicBezTo>
                    <a:cubicBezTo>
                      <a:pt x="43032" y="115"/>
                      <a:pt x="24812" y="13536"/>
                      <a:pt x="12868" y="38604"/>
                    </a:cubicBezTo>
                    <a:cubicBezTo>
                      <a:pt x="2544" y="60315"/>
                      <a:pt x="114" y="82225"/>
                      <a:pt x="114" y="98804"/>
                    </a:cubicBezTo>
                    <a:cubicBezTo>
                      <a:pt x="114" y="114200"/>
                      <a:pt x="2341" y="138083"/>
                      <a:pt x="13476" y="160387"/>
                    </a:cubicBezTo>
                    <a:cubicBezTo>
                      <a:pt x="25622" y="184665"/>
                      <a:pt x="43032" y="197494"/>
                      <a:pt x="45056" y="197494"/>
                    </a:cubicBezTo>
                    <a:cubicBezTo>
                      <a:pt x="46271" y="197494"/>
                      <a:pt x="47081" y="196902"/>
                      <a:pt x="47081" y="195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0" name="Freeform 2489">
                <a:extLst>
                  <a:ext uri="{FF2B5EF4-FFF2-40B4-BE49-F238E27FC236}">
                    <a16:creationId xmlns:a16="http://schemas.microsoft.com/office/drawing/2014/main" id="{A5A91514-8792-1A28-7D97-4A2B896960F4}"/>
                  </a:ext>
                </a:extLst>
              </p:cNvPr>
              <p:cNvSpPr/>
              <p:nvPr>
                <p:custDataLst>
                  <p:tags r:id="rId238"/>
                </p:custDataLst>
              </p:nvPr>
            </p:nvSpPr>
            <p:spPr>
              <a:xfrm>
                <a:off x="8074585" y="7322929"/>
                <a:ext cx="166811" cy="134810"/>
              </a:xfrm>
              <a:custGeom>
                <a:avLst/>
                <a:gdLst>
                  <a:gd name="csX0" fmla="*/ 92836 w 166811"/>
                  <a:gd name="csY0" fmla="*/ 53802 h 134810"/>
                  <a:gd name="csX1" fmla="*/ 75831 w 166811"/>
                  <a:gd name="csY1" fmla="*/ 14523 h 134810"/>
                  <a:gd name="csX2" fmla="*/ 74819 w 166811"/>
                  <a:gd name="csY2" fmla="*/ 11957 h 134810"/>
                  <a:gd name="csX3" fmla="*/ 86763 w 166811"/>
                  <a:gd name="csY3" fmla="*/ 6233 h 134810"/>
                  <a:gd name="csX4" fmla="*/ 90812 w 166811"/>
                  <a:gd name="csY4" fmla="*/ 2483 h 134810"/>
                  <a:gd name="csX5" fmla="*/ 87775 w 166811"/>
                  <a:gd name="csY5" fmla="*/ 115 h 134810"/>
                  <a:gd name="csX6" fmla="*/ 62268 w 166811"/>
                  <a:gd name="csY6" fmla="*/ 707 h 134810"/>
                  <a:gd name="csX7" fmla="*/ 39594 w 166811"/>
                  <a:gd name="csY7" fmla="*/ 115 h 134810"/>
                  <a:gd name="csX8" fmla="*/ 35950 w 166811"/>
                  <a:gd name="csY8" fmla="*/ 4062 h 134810"/>
                  <a:gd name="csX9" fmla="*/ 40606 w 166811"/>
                  <a:gd name="csY9" fmla="*/ 6233 h 134810"/>
                  <a:gd name="csX10" fmla="*/ 55790 w 166811"/>
                  <a:gd name="csY10" fmla="*/ 12549 h 134810"/>
                  <a:gd name="csX11" fmla="*/ 79678 w 166811"/>
                  <a:gd name="csY11" fmla="*/ 67618 h 134810"/>
                  <a:gd name="csX12" fmla="*/ 36963 w 166811"/>
                  <a:gd name="csY12" fmla="*/ 112424 h 134810"/>
                  <a:gd name="csX13" fmla="*/ 34331 w 166811"/>
                  <a:gd name="csY13" fmla="*/ 114595 h 134810"/>
                  <a:gd name="csX14" fmla="*/ 4572 w 166811"/>
                  <a:gd name="csY14" fmla="*/ 128806 h 134810"/>
                  <a:gd name="csX15" fmla="*/ 118 w 166811"/>
                  <a:gd name="csY15" fmla="*/ 132754 h 134810"/>
                  <a:gd name="csX16" fmla="*/ 2750 w 166811"/>
                  <a:gd name="csY16" fmla="*/ 134925 h 134810"/>
                  <a:gd name="csX17" fmla="*/ 21779 w 166811"/>
                  <a:gd name="csY17" fmla="*/ 134333 h 134810"/>
                  <a:gd name="csX18" fmla="*/ 44453 w 166811"/>
                  <a:gd name="csY18" fmla="*/ 134925 h 134810"/>
                  <a:gd name="csX19" fmla="*/ 48097 w 166811"/>
                  <a:gd name="csY19" fmla="*/ 130977 h 134810"/>
                  <a:gd name="csX20" fmla="*/ 45667 w 166811"/>
                  <a:gd name="csY20" fmla="*/ 128806 h 134810"/>
                  <a:gd name="csX21" fmla="*/ 37570 w 166811"/>
                  <a:gd name="csY21" fmla="*/ 122687 h 134810"/>
                  <a:gd name="csX22" fmla="*/ 43036 w 166811"/>
                  <a:gd name="csY22" fmla="*/ 113805 h 134810"/>
                  <a:gd name="csX23" fmla="*/ 63685 w 166811"/>
                  <a:gd name="csY23" fmla="*/ 92488 h 134810"/>
                  <a:gd name="csX24" fmla="*/ 81904 w 166811"/>
                  <a:gd name="csY24" fmla="*/ 73145 h 134810"/>
                  <a:gd name="csX25" fmla="*/ 102351 w 166811"/>
                  <a:gd name="csY25" fmla="*/ 120319 h 134810"/>
                  <a:gd name="csX26" fmla="*/ 103363 w 166811"/>
                  <a:gd name="csY26" fmla="*/ 123082 h 134810"/>
                  <a:gd name="csX27" fmla="*/ 91622 w 166811"/>
                  <a:gd name="csY27" fmla="*/ 128806 h 134810"/>
                  <a:gd name="csX28" fmla="*/ 87573 w 166811"/>
                  <a:gd name="csY28" fmla="*/ 132556 h 134810"/>
                  <a:gd name="csX29" fmla="*/ 90609 w 166811"/>
                  <a:gd name="csY29" fmla="*/ 134925 h 134810"/>
                  <a:gd name="csX30" fmla="*/ 116117 w 166811"/>
                  <a:gd name="csY30" fmla="*/ 134333 h 134810"/>
                  <a:gd name="csX31" fmla="*/ 138588 w 166811"/>
                  <a:gd name="csY31" fmla="*/ 134925 h 134810"/>
                  <a:gd name="csX32" fmla="*/ 142434 w 166811"/>
                  <a:gd name="csY32" fmla="*/ 131175 h 134810"/>
                  <a:gd name="csX33" fmla="*/ 138790 w 166811"/>
                  <a:gd name="csY33" fmla="*/ 128806 h 134810"/>
                  <a:gd name="csX34" fmla="*/ 121380 w 166811"/>
                  <a:gd name="csY34" fmla="*/ 120122 h 134810"/>
                  <a:gd name="csX35" fmla="*/ 95265 w 166811"/>
                  <a:gd name="csY35" fmla="*/ 59131 h 134810"/>
                  <a:gd name="csX36" fmla="*/ 136766 w 166811"/>
                  <a:gd name="csY36" fmla="*/ 16300 h 134810"/>
                  <a:gd name="csX37" fmla="*/ 162476 w 166811"/>
                  <a:gd name="csY37" fmla="*/ 6233 h 134810"/>
                  <a:gd name="csX38" fmla="*/ 166930 w 166811"/>
                  <a:gd name="csY38" fmla="*/ 2286 h 134810"/>
                  <a:gd name="csX39" fmla="*/ 164298 w 166811"/>
                  <a:gd name="csY39" fmla="*/ 115 h 134810"/>
                  <a:gd name="csX40" fmla="*/ 145268 w 166811"/>
                  <a:gd name="csY40" fmla="*/ 707 h 134810"/>
                  <a:gd name="csX41" fmla="*/ 122797 w 166811"/>
                  <a:gd name="csY41" fmla="*/ 115 h 134810"/>
                  <a:gd name="csX42" fmla="*/ 118951 w 166811"/>
                  <a:gd name="csY42" fmla="*/ 4062 h 134810"/>
                  <a:gd name="csX43" fmla="*/ 121380 w 166811"/>
                  <a:gd name="csY43" fmla="*/ 6233 h 134810"/>
                  <a:gd name="csX44" fmla="*/ 129478 w 166811"/>
                  <a:gd name="csY44" fmla="*/ 12352 h 134810"/>
                  <a:gd name="csX45" fmla="*/ 125632 w 166811"/>
                  <a:gd name="csY45" fmla="*/ 19458 h 134810"/>
                  <a:gd name="csX46" fmla="*/ 92836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36" y="53802"/>
                    </a:moveTo>
                    <a:lnTo>
                      <a:pt x="75831" y="14523"/>
                    </a:lnTo>
                    <a:cubicBezTo>
                      <a:pt x="75224" y="12944"/>
                      <a:pt x="74819" y="12155"/>
                      <a:pt x="74819" y="11957"/>
                    </a:cubicBezTo>
                    <a:cubicBezTo>
                      <a:pt x="74819" y="10773"/>
                      <a:pt x="78260" y="7023"/>
                      <a:pt x="86763" y="6233"/>
                    </a:cubicBezTo>
                    <a:cubicBezTo>
                      <a:pt x="88787" y="6036"/>
                      <a:pt x="90812" y="5839"/>
                      <a:pt x="90812" y="2483"/>
                    </a:cubicBezTo>
                    <a:cubicBezTo>
                      <a:pt x="90812" y="115"/>
                      <a:pt x="88382" y="115"/>
                      <a:pt x="87775" y="115"/>
                    </a:cubicBezTo>
                    <a:cubicBezTo>
                      <a:pt x="79475" y="115"/>
                      <a:pt x="70770" y="707"/>
                      <a:pt x="62268" y="707"/>
                    </a:cubicBezTo>
                    <a:cubicBezTo>
                      <a:pt x="57207" y="707"/>
                      <a:pt x="44655" y="115"/>
                      <a:pt x="39594" y="115"/>
                    </a:cubicBezTo>
                    <a:cubicBezTo>
                      <a:pt x="38380" y="115"/>
                      <a:pt x="35950" y="115"/>
                      <a:pt x="35950" y="4062"/>
                    </a:cubicBezTo>
                    <a:cubicBezTo>
                      <a:pt x="35950" y="6233"/>
                      <a:pt x="37975" y="6233"/>
                      <a:pt x="40606" y="6233"/>
                    </a:cubicBezTo>
                    <a:cubicBezTo>
                      <a:pt x="52753" y="6233"/>
                      <a:pt x="53968" y="8207"/>
                      <a:pt x="55790" y="12549"/>
                    </a:cubicBezTo>
                    <a:lnTo>
                      <a:pt x="79678" y="67618"/>
                    </a:lnTo>
                    <a:lnTo>
                      <a:pt x="36963" y="112424"/>
                    </a:lnTo>
                    <a:lnTo>
                      <a:pt x="34331" y="114595"/>
                    </a:lnTo>
                    <a:cubicBezTo>
                      <a:pt x="24411" y="125056"/>
                      <a:pt x="14896" y="128214"/>
                      <a:pt x="4572" y="128806"/>
                    </a:cubicBezTo>
                    <a:cubicBezTo>
                      <a:pt x="1940" y="129004"/>
                      <a:pt x="118" y="129004"/>
                      <a:pt x="118" y="132754"/>
                    </a:cubicBezTo>
                    <a:cubicBezTo>
                      <a:pt x="118" y="132951"/>
                      <a:pt x="118" y="134925"/>
                      <a:pt x="2750" y="134925"/>
                    </a:cubicBezTo>
                    <a:cubicBezTo>
                      <a:pt x="8823" y="134925"/>
                      <a:pt x="15504" y="134333"/>
                      <a:pt x="21779" y="134333"/>
                    </a:cubicBezTo>
                    <a:cubicBezTo>
                      <a:pt x="29270" y="134333"/>
                      <a:pt x="37165" y="134925"/>
                      <a:pt x="44453" y="134925"/>
                    </a:cubicBezTo>
                    <a:cubicBezTo>
                      <a:pt x="45667" y="134925"/>
                      <a:pt x="48097" y="134925"/>
                      <a:pt x="48097" y="130977"/>
                    </a:cubicBezTo>
                    <a:cubicBezTo>
                      <a:pt x="48097" y="129004"/>
                      <a:pt x="46072" y="128806"/>
                      <a:pt x="45667" y="128806"/>
                    </a:cubicBezTo>
                    <a:cubicBezTo>
                      <a:pt x="43846" y="128609"/>
                      <a:pt x="37570" y="128214"/>
                      <a:pt x="37570" y="122687"/>
                    </a:cubicBezTo>
                    <a:cubicBezTo>
                      <a:pt x="37570" y="119529"/>
                      <a:pt x="40606" y="116371"/>
                      <a:pt x="43036" y="113805"/>
                    </a:cubicBezTo>
                    <a:lnTo>
                      <a:pt x="63685" y="92488"/>
                    </a:lnTo>
                    <a:lnTo>
                      <a:pt x="81904" y="73145"/>
                    </a:lnTo>
                    <a:lnTo>
                      <a:pt x="102351" y="120319"/>
                    </a:lnTo>
                    <a:cubicBezTo>
                      <a:pt x="103161" y="122490"/>
                      <a:pt x="103363" y="122687"/>
                      <a:pt x="103363" y="123082"/>
                    </a:cubicBezTo>
                    <a:cubicBezTo>
                      <a:pt x="103363" y="124661"/>
                      <a:pt x="99517" y="128017"/>
                      <a:pt x="91622" y="128806"/>
                    </a:cubicBezTo>
                    <a:cubicBezTo>
                      <a:pt x="89395" y="129004"/>
                      <a:pt x="87573" y="129201"/>
                      <a:pt x="87573" y="132556"/>
                    </a:cubicBezTo>
                    <a:cubicBezTo>
                      <a:pt x="87573" y="134925"/>
                      <a:pt x="89800" y="134925"/>
                      <a:pt x="90609" y="134925"/>
                    </a:cubicBezTo>
                    <a:cubicBezTo>
                      <a:pt x="96278" y="134925"/>
                      <a:pt x="110449" y="134333"/>
                      <a:pt x="116117" y="134333"/>
                    </a:cubicBezTo>
                    <a:cubicBezTo>
                      <a:pt x="121178" y="134333"/>
                      <a:pt x="133527" y="134925"/>
                      <a:pt x="138588" y="134925"/>
                    </a:cubicBezTo>
                    <a:cubicBezTo>
                      <a:pt x="140005" y="134925"/>
                      <a:pt x="142434" y="134925"/>
                      <a:pt x="142434" y="131175"/>
                    </a:cubicBezTo>
                    <a:cubicBezTo>
                      <a:pt x="142434" y="128806"/>
                      <a:pt x="140410" y="128806"/>
                      <a:pt x="138790" y="128806"/>
                    </a:cubicBezTo>
                    <a:cubicBezTo>
                      <a:pt x="125227" y="128609"/>
                      <a:pt x="124822" y="128017"/>
                      <a:pt x="121380" y="120122"/>
                    </a:cubicBezTo>
                    <a:cubicBezTo>
                      <a:pt x="113485" y="101765"/>
                      <a:pt x="99922" y="70974"/>
                      <a:pt x="95265" y="59131"/>
                    </a:cubicBezTo>
                    <a:cubicBezTo>
                      <a:pt x="109031" y="45315"/>
                      <a:pt x="130288" y="21826"/>
                      <a:pt x="136766" y="16300"/>
                    </a:cubicBezTo>
                    <a:cubicBezTo>
                      <a:pt x="142637" y="11563"/>
                      <a:pt x="150329" y="6825"/>
                      <a:pt x="162476" y="6233"/>
                    </a:cubicBezTo>
                    <a:cubicBezTo>
                      <a:pt x="165108" y="6036"/>
                      <a:pt x="166930" y="6036"/>
                      <a:pt x="166930" y="2286"/>
                    </a:cubicBezTo>
                    <a:cubicBezTo>
                      <a:pt x="166930" y="2088"/>
                      <a:pt x="166930" y="115"/>
                      <a:pt x="164298" y="115"/>
                    </a:cubicBezTo>
                    <a:cubicBezTo>
                      <a:pt x="158225" y="115"/>
                      <a:pt x="151544" y="707"/>
                      <a:pt x="145268" y="707"/>
                    </a:cubicBezTo>
                    <a:cubicBezTo>
                      <a:pt x="137778" y="707"/>
                      <a:pt x="130085" y="115"/>
                      <a:pt x="122797" y="115"/>
                    </a:cubicBezTo>
                    <a:cubicBezTo>
                      <a:pt x="121583" y="115"/>
                      <a:pt x="118951" y="115"/>
                      <a:pt x="118951" y="4062"/>
                    </a:cubicBezTo>
                    <a:cubicBezTo>
                      <a:pt x="118951" y="5444"/>
                      <a:pt x="119963" y="6036"/>
                      <a:pt x="121380" y="6233"/>
                    </a:cubicBezTo>
                    <a:cubicBezTo>
                      <a:pt x="123202" y="6431"/>
                      <a:pt x="129478" y="6825"/>
                      <a:pt x="129478" y="12352"/>
                    </a:cubicBezTo>
                    <a:cubicBezTo>
                      <a:pt x="129478" y="15115"/>
                      <a:pt x="127251" y="17681"/>
                      <a:pt x="125632" y="19458"/>
                    </a:cubicBezTo>
                    <a:lnTo>
                      <a:pt x="92836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1" name="Freeform 2490">
                <a:extLst>
                  <a:ext uri="{FF2B5EF4-FFF2-40B4-BE49-F238E27FC236}">
                    <a16:creationId xmlns:a16="http://schemas.microsoft.com/office/drawing/2014/main" id="{B0BE0981-2429-C391-A65C-26C1F1F238DB}"/>
                  </a:ext>
                </a:extLst>
              </p:cNvPr>
              <p:cNvSpPr/>
              <p:nvPr>
                <p:custDataLst>
                  <p:tags r:id="rId239"/>
                </p:custDataLst>
              </p:nvPr>
            </p:nvSpPr>
            <p:spPr>
              <a:xfrm>
                <a:off x="8247465" y="7390216"/>
                <a:ext cx="89984" cy="99893"/>
              </a:xfrm>
              <a:custGeom>
                <a:avLst/>
                <a:gdLst>
                  <a:gd name="csX0" fmla="*/ 90111 w 89984"/>
                  <a:gd name="csY0" fmla="*/ 1912 h 99893"/>
                  <a:gd name="csX1" fmla="*/ 88269 w 89984"/>
                  <a:gd name="csY1" fmla="*/ 116 h 99893"/>
                  <a:gd name="csX2" fmla="*/ 85435 w 89984"/>
                  <a:gd name="csY2" fmla="*/ 2050 h 99893"/>
                  <a:gd name="csX3" fmla="*/ 78491 w 89984"/>
                  <a:gd name="csY3" fmla="*/ 9926 h 99893"/>
                  <a:gd name="csX4" fmla="*/ 55535 w 89984"/>
                  <a:gd name="csY4" fmla="*/ 116 h 99893"/>
                  <a:gd name="csX5" fmla="*/ 17840 w 89984"/>
                  <a:gd name="csY5" fmla="*/ 31756 h 99893"/>
                  <a:gd name="csX6" fmla="*/ 22517 w 89984"/>
                  <a:gd name="csY6" fmla="*/ 44467 h 99893"/>
                  <a:gd name="csX7" fmla="*/ 42214 w 89984"/>
                  <a:gd name="csY7" fmla="*/ 53448 h 99893"/>
                  <a:gd name="csX8" fmla="*/ 54259 w 89984"/>
                  <a:gd name="csY8" fmla="*/ 56211 h 99893"/>
                  <a:gd name="csX9" fmla="*/ 67438 w 89984"/>
                  <a:gd name="csY9" fmla="*/ 70719 h 99893"/>
                  <a:gd name="csX10" fmla="*/ 39238 w 89984"/>
                  <a:gd name="csY10" fmla="*/ 95036 h 99893"/>
                  <a:gd name="csX11" fmla="*/ 11747 w 89984"/>
                  <a:gd name="csY11" fmla="*/ 75416 h 99893"/>
                  <a:gd name="csX12" fmla="*/ 12597 w 89984"/>
                  <a:gd name="csY12" fmla="*/ 68508 h 99893"/>
                  <a:gd name="csX13" fmla="*/ 12739 w 89984"/>
                  <a:gd name="csY13" fmla="*/ 67679 h 99893"/>
                  <a:gd name="csX14" fmla="*/ 10471 w 89984"/>
                  <a:gd name="csY14" fmla="*/ 65883 h 99893"/>
                  <a:gd name="csX15" fmla="*/ 7779 w 89984"/>
                  <a:gd name="csY15" fmla="*/ 68646 h 99893"/>
                  <a:gd name="csX16" fmla="*/ 552 w 89984"/>
                  <a:gd name="csY16" fmla="*/ 96280 h 99893"/>
                  <a:gd name="csX17" fmla="*/ 127 w 89984"/>
                  <a:gd name="csY17" fmla="*/ 98352 h 99893"/>
                  <a:gd name="csX18" fmla="*/ 2110 w 89984"/>
                  <a:gd name="csY18" fmla="*/ 100010 h 99893"/>
                  <a:gd name="csX19" fmla="*/ 4945 w 89984"/>
                  <a:gd name="csY19" fmla="*/ 98076 h 99893"/>
                  <a:gd name="csX20" fmla="*/ 11747 w 89984"/>
                  <a:gd name="csY20" fmla="*/ 90338 h 99893"/>
                  <a:gd name="csX21" fmla="*/ 38813 w 89984"/>
                  <a:gd name="csY21" fmla="*/ 100010 h 99893"/>
                  <a:gd name="csX22" fmla="*/ 77499 w 89984"/>
                  <a:gd name="csY22" fmla="*/ 65745 h 99893"/>
                  <a:gd name="csX23" fmla="*/ 71831 w 89984"/>
                  <a:gd name="csY23" fmla="*/ 50961 h 99893"/>
                  <a:gd name="csX24" fmla="*/ 46465 w 89984"/>
                  <a:gd name="csY24" fmla="*/ 41290 h 99893"/>
                  <a:gd name="csX25" fmla="*/ 37538 w 89984"/>
                  <a:gd name="csY25" fmla="*/ 39079 h 99893"/>
                  <a:gd name="csX26" fmla="*/ 28043 w 89984"/>
                  <a:gd name="csY26" fmla="*/ 26506 h 99893"/>
                  <a:gd name="csX27" fmla="*/ 55393 w 89984"/>
                  <a:gd name="csY27" fmla="*/ 4537 h 99893"/>
                  <a:gd name="csX28" fmla="*/ 78066 w 89984"/>
                  <a:gd name="csY28" fmla="*/ 26091 h 99893"/>
                  <a:gd name="csX29" fmla="*/ 77499 w 89984"/>
                  <a:gd name="csY29" fmla="*/ 32309 h 99893"/>
                  <a:gd name="csX30" fmla="*/ 79908 w 89984"/>
                  <a:gd name="csY30" fmla="*/ 34243 h 99893"/>
                  <a:gd name="csX31" fmla="*/ 82743 w 89984"/>
                  <a:gd name="csY31" fmla="*/ 31203 h 99893"/>
                  <a:gd name="csX32" fmla="*/ 90111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11" y="1912"/>
                    </a:moveTo>
                    <a:cubicBezTo>
                      <a:pt x="90111" y="1221"/>
                      <a:pt x="89686" y="116"/>
                      <a:pt x="88269" y="116"/>
                    </a:cubicBezTo>
                    <a:cubicBezTo>
                      <a:pt x="87419" y="116"/>
                      <a:pt x="87277" y="254"/>
                      <a:pt x="85435" y="2050"/>
                    </a:cubicBezTo>
                    <a:lnTo>
                      <a:pt x="78491" y="9926"/>
                    </a:lnTo>
                    <a:cubicBezTo>
                      <a:pt x="73106" y="2603"/>
                      <a:pt x="64179" y="116"/>
                      <a:pt x="55535" y="116"/>
                    </a:cubicBezTo>
                    <a:cubicBezTo>
                      <a:pt x="35554" y="116"/>
                      <a:pt x="17840" y="15867"/>
                      <a:pt x="17840" y="31756"/>
                    </a:cubicBezTo>
                    <a:cubicBezTo>
                      <a:pt x="17840" y="33829"/>
                      <a:pt x="18265" y="39355"/>
                      <a:pt x="22517" y="44467"/>
                    </a:cubicBezTo>
                    <a:cubicBezTo>
                      <a:pt x="27335" y="49994"/>
                      <a:pt x="32578" y="51237"/>
                      <a:pt x="42214" y="53448"/>
                    </a:cubicBezTo>
                    <a:cubicBezTo>
                      <a:pt x="45048" y="54139"/>
                      <a:pt x="52134" y="55659"/>
                      <a:pt x="54259" y="56211"/>
                    </a:cubicBezTo>
                    <a:cubicBezTo>
                      <a:pt x="58794" y="57317"/>
                      <a:pt x="67438" y="60356"/>
                      <a:pt x="67438" y="70719"/>
                    </a:cubicBezTo>
                    <a:cubicBezTo>
                      <a:pt x="67438" y="81910"/>
                      <a:pt x="55393" y="95036"/>
                      <a:pt x="39238" y="95036"/>
                    </a:cubicBezTo>
                    <a:cubicBezTo>
                      <a:pt x="26768" y="95036"/>
                      <a:pt x="11747" y="90753"/>
                      <a:pt x="11747" y="75416"/>
                    </a:cubicBezTo>
                    <a:cubicBezTo>
                      <a:pt x="11747" y="74035"/>
                      <a:pt x="12030" y="70995"/>
                      <a:pt x="12597" y="68508"/>
                    </a:cubicBezTo>
                    <a:cubicBezTo>
                      <a:pt x="12739" y="67956"/>
                      <a:pt x="12739" y="67817"/>
                      <a:pt x="12739" y="67679"/>
                    </a:cubicBezTo>
                    <a:cubicBezTo>
                      <a:pt x="12739" y="65883"/>
                      <a:pt x="11038" y="65883"/>
                      <a:pt x="10471" y="65883"/>
                    </a:cubicBezTo>
                    <a:cubicBezTo>
                      <a:pt x="8487" y="65883"/>
                      <a:pt x="8346" y="66159"/>
                      <a:pt x="7779" y="68646"/>
                    </a:cubicBezTo>
                    <a:lnTo>
                      <a:pt x="552" y="96280"/>
                    </a:lnTo>
                    <a:cubicBezTo>
                      <a:pt x="410" y="96832"/>
                      <a:pt x="127" y="97661"/>
                      <a:pt x="127" y="98352"/>
                    </a:cubicBezTo>
                    <a:cubicBezTo>
                      <a:pt x="127" y="99181"/>
                      <a:pt x="693" y="100010"/>
                      <a:pt x="2110" y="100010"/>
                    </a:cubicBezTo>
                    <a:cubicBezTo>
                      <a:pt x="2961" y="100010"/>
                      <a:pt x="3102" y="99872"/>
                      <a:pt x="4945" y="98076"/>
                    </a:cubicBezTo>
                    <a:cubicBezTo>
                      <a:pt x="6503" y="96418"/>
                      <a:pt x="10188" y="91996"/>
                      <a:pt x="11747" y="90338"/>
                    </a:cubicBezTo>
                    <a:cubicBezTo>
                      <a:pt x="19257" y="98352"/>
                      <a:pt x="30310" y="100010"/>
                      <a:pt x="38813" y="100010"/>
                    </a:cubicBezTo>
                    <a:cubicBezTo>
                      <a:pt x="60211" y="100010"/>
                      <a:pt x="77499" y="82048"/>
                      <a:pt x="77499" y="65745"/>
                    </a:cubicBezTo>
                    <a:cubicBezTo>
                      <a:pt x="77499" y="59666"/>
                      <a:pt x="74949" y="54139"/>
                      <a:pt x="71831" y="50961"/>
                    </a:cubicBezTo>
                    <a:cubicBezTo>
                      <a:pt x="66871" y="45987"/>
                      <a:pt x="64746" y="45434"/>
                      <a:pt x="46465" y="41290"/>
                    </a:cubicBezTo>
                    <a:cubicBezTo>
                      <a:pt x="43489" y="40599"/>
                      <a:pt x="38813" y="39493"/>
                      <a:pt x="37538" y="39079"/>
                    </a:cubicBezTo>
                    <a:cubicBezTo>
                      <a:pt x="33995" y="37835"/>
                      <a:pt x="28043" y="34381"/>
                      <a:pt x="28043" y="26506"/>
                    </a:cubicBezTo>
                    <a:cubicBezTo>
                      <a:pt x="28043" y="15591"/>
                      <a:pt x="40655" y="4537"/>
                      <a:pt x="55393" y="4537"/>
                    </a:cubicBezTo>
                    <a:cubicBezTo>
                      <a:pt x="70697" y="4537"/>
                      <a:pt x="78066" y="12965"/>
                      <a:pt x="78066" y="26091"/>
                    </a:cubicBezTo>
                    <a:cubicBezTo>
                      <a:pt x="78066" y="27887"/>
                      <a:pt x="77499" y="31065"/>
                      <a:pt x="77499" y="32309"/>
                    </a:cubicBezTo>
                    <a:cubicBezTo>
                      <a:pt x="77499" y="34243"/>
                      <a:pt x="79200" y="34243"/>
                      <a:pt x="79908" y="34243"/>
                    </a:cubicBezTo>
                    <a:cubicBezTo>
                      <a:pt x="82034" y="34243"/>
                      <a:pt x="82176" y="33552"/>
                      <a:pt x="82743" y="31203"/>
                    </a:cubicBezTo>
                    <a:lnTo>
                      <a:pt x="90111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3" name="Freeform 2492">
                <a:extLst>
                  <a:ext uri="{FF2B5EF4-FFF2-40B4-BE49-F238E27FC236}">
                    <a16:creationId xmlns:a16="http://schemas.microsoft.com/office/drawing/2014/main" id="{D5542DC8-2BCA-5AF5-DC57-353A35D5747C}"/>
                  </a:ext>
                </a:extLst>
              </p:cNvPr>
              <p:cNvSpPr/>
              <p:nvPr>
                <p:custDataLst>
                  <p:tags r:id="rId240"/>
                </p:custDataLst>
              </p:nvPr>
            </p:nvSpPr>
            <p:spPr>
              <a:xfrm>
                <a:off x="8345455" y="7441357"/>
                <a:ext cx="50407" cy="65727"/>
              </a:xfrm>
              <a:custGeom>
                <a:avLst/>
                <a:gdLst>
                  <a:gd name="csX0" fmla="*/ 50539 w 50407"/>
                  <a:gd name="csY0" fmla="*/ 46797 h 65727"/>
                  <a:gd name="csX1" fmla="*/ 46288 w 50407"/>
                  <a:gd name="csY1" fmla="*/ 46797 h 65727"/>
                  <a:gd name="csX2" fmla="*/ 43353 w 50407"/>
                  <a:gd name="csY2" fmla="*/ 55778 h 65727"/>
                  <a:gd name="csX3" fmla="*/ 32522 w 50407"/>
                  <a:gd name="csY3" fmla="*/ 56370 h 65727"/>
                  <a:gd name="csX4" fmla="*/ 12683 w 50407"/>
                  <a:gd name="csY4" fmla="*/ 56370 h 65727"/>
                  <a:gd name="csX5" fmla="*/ 32927 w 50407"/>
                  <a:gd name="csY5" fmla="*/ 42060 h 65727"/>
                  <a:gd name="csX6" fmla="*/ 50539 w 50407"/>
                  <a:gd name="csY6" fmla="*/ 19756 h 65727"/>
                  <a:gd name="csX7" fmla="*/ 23817 w 50407"/>
                  <a:gd name="csY7" fmla="*/ 117 h 65727"/>
                  <a:gd name="csX8" fmla="*/ 131 w 50407"/>
                  <a:gd name="csY8" fmla="*/ 17486 h 65727"/>
                  <a:gd name="csX9" fmla="*/ 6002 w 50407"/>
                  <a:gd name="csY9" fmla="*/ 23507 h 65727"/>
                  <a:gd name="csX10" fmla="*/ 11974 w 50407"/>
                  <a:gd name="csY10" fmla="*/ 17684 h 65727"/>
                  <a:gd name="csX11" fmla="*/ 6205 w 50407"/>
                  <a:gd name="csY11" fmla="*/ 11861 h 65727"/>
                  <a:gd name="csX12" fmla="*/ 21691 w 50407"/>
                  <a:gd name="csY12" fmla="*/ 4459 h 65727"/>
                  <a:gd name="csX13" fmla="*/ 39709 w 50407"/>
                  <a:gd name="csY13" fmla="*/ 19855 h 65727"/>
                  <a:gd name="csX14" fmla="*/ 26044 w 50407"/>
                  <a:gd name="csY14" fmla="*/ 40876 h 65727"/>
                  <a:gd name="csX15" fmla="*/ 1346 w 50407"/>
                  <a:gd name="csY15" fmla="*/ 61305 h 65727"/>
                  <a:gd name="csX16" fmla="*/ 131 w 50407"/>
                  <a:gd name="csY16" fmla="*/ 62884 h 65727"/>
                  <a:gd name="csX17" fmla="*/ 131 w 50407"/>
                  <a:gd name="csY17" fmla="*/ 65845 h 65727"/>
                  <a:gd name="csX18" fmla="*/ 47199 w 50407"/>
                  <a:gd name="csY18" fmla="*/ 65845 h 65727"/>
                  <a:gd name="csX19" fmla="*/ 50539 w 50407"/>
                  <a:gd name="csY19" fmla="*/ 4679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539" y="46797"/>
                    </a:moveTo>
                    <a:lnTo>
                      <a:pt x="46288" y="46797"/>
                    </a:lnTo>
                    <a:cubicBezTo>
                      <a:pt x="45984" y="48672"/>
                      <a:pt x="44972" y="54791"/>
                      <a:pt x="43353" y="55778"/>
                    </a:cubicBezTo>
                    <a:cubicBezTo>
                      <a:pt x="42543" y="56370"/>
                      <a:pt x="34040" y="56370"/>
                      <a:pt x="32522" y="56370"/>
                    </a:cubicBezTo>
                    <a:lnTo>
                      <a:pt x="12683" y="56370"/>
                    </a:lnTo>
                    <a:cubicBezTo>
                      <a:pt x="19363" y="51535"/>
                      <a:pt x="26854" y="46008"/>
                      <a:pt x="32927" y="42060"/>
                    </a:cubicBezTo>
                    <a:cubicBezTo>
                      <a:pt x="42037" y="35941"/>
                      <a:pt x="50539" y="30217"/>
                      <a:pt x="50539" y="19756"/>
                    </a:cubicBezTo>
                    <a:cubicBezTo>
                      <a:pt x="50539" y="7124"/>
                      <a:pt x="38292" y="117"/>
                      <a:pt x="23817" y="117"/>
                    </a:cubicBezTo>
                    <a:cubicBezTo>
                      <a:pt x="10152" y="117"/>
                      <a:pt x="131" y="7815"/>
                      <a:pt x="131" y="17486"/>
                    </a:cubicBezTo>
                    <a:cubicBezTo>
                      <a:pt x="131" y="22618"/>
                      <a:pt x="4585" y="23507"/>
                      <a:pt x="6002" y="23507"/>
                    </a:cubicBezTo>
                    <a:cubicBezTo>
                      <a:pt x="8735" y="23507"/>
                      <a:pt x="11974" y="21730"/>
                      <a:pt x="11974" y="17684"/>
                    </a:cubicBezTo>
                    <a:cubicBezTo>
                      <a:pt x="11974" y="14131"/>
                      <a:pt x="9343" y="12157"/>
                      <a:pt x="6205" y="11861"/>
                    </a:cubicBezTo>
                    <a:cubicBezTo>
                      <a:pt x="9039" y="7420"/>
                      <a:pt x="14910" y="4459"/>
                      <a:pt x="21691" y="4459"/>
                    </a:cubicBezTo>
                    <a:cubicBezTo>
                      <a:pt x="31510" y="4459"/>
                      <a:pt x="39709" y="10183"/>
                      <a:pt x="39709" y="19855"/>
                    </a:cubicBezTo>
                    <a:cubicBezTo>
                      <a:pt x="39709" y="28145"/>
                      <a:pt x="33838" y="34461"/>
                      <a:pt x="26044" y="40876"/>
                    </a:cubicBezTo>
                    <a:lnTo>
                      <a:pt x="1346" y="61305"/>
                    </a:lnTo>
                    <a:cubicBezTo>
                      <a:pt x="334" y="62193"/>
                      <a:pt x="233" y="62193"/>
                      <a:pt x="131" y="62884"/>
                    </a:cubicBezTo>
                    <a:lnTo>
                      <a:pt x="131" y="65845"/>
                    </a:lnTo>
                    <a:lnTo>
                      <a:pt x="47199" y="65845"/>
                    </a:lnTo>
                    <a:lnTo>
                      <a:pt x="50539" y="467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6" name="Freeform 2495">
                <a:extLst>
                  <a:ext uri="{FF2B5EF4-FFF2-40B4-BE49-F238E27FC236}">
                    <a16:creationId xmlns:a16="http://schemas.microsoft.com/office/drawing/2014/main" id="{9518EE2C-F563-7292-1744-F91E501FA658}"/>
                  </a:ext>
                </a:extLst>
              </p:cNvPr>
              <p:cNvSpPr/>
              <p:nvPr>
                <p:custDataLst>
                  <p:tags r:id="rId241"/>
                </p:custDataLst>
              </p:nvPr>
            </p:nvSpPr>
            <p:spPr>
              <a:xfrm>
                <a:off x="8442785" y="7372669"/>
                <a:ext cx="22066" cy="123165"/>
              </a:xfrm>
              <a:custGeom>
                <a:avLst/>
                <a:gdLst>
                  <a:gd name="csX0" fmla="*/ 21595 w 22066"/>
                  <a:gd name="csY0" fmla="*/ 10576 h 123165"/>
                  <a:gd name="csX1" fmla="*/ 10865 w 22066"/>
                  <a:gd name="csY1" fmla="*/ 115 h 123165"/>
                  <a:gd name="csX2" fmla="*/ 136 w 22066"/>
                  <a:gd name="csY2" fmla="*/ 10576 h 123165"/>
                  <a:gd name="csX3" fmla="*/ 10865 w 22066"/>
                  <a:gd name="csY3" fmla="*/ 21037 h 123165"/>
                  <a:gd name="csX4" fmla="*/ 21595 w 22066"/>
                  <a:gd name="csY4" fmla="*/ 10576 h 123165"/>
                  <a:gd name="csX5" fmla="*/ 17748 w 22066"/>
                  <a:gd name="csY5" fmla="*/ 83014 h 123165"/>
                  <a:gd name="csX6" fmla="*/ 4792 w 22066"/>
                  <a:gd name="csY6" fmla="*/ 118542 h 123165"/>
                  <a:gd name="csX7" fmla="*/ 3375 w 22066"/>
                  <a:gd name="csY7" fmla="*/ 121108 h 123165"/>
                  <a:gd name="csX8" fmla="*/ 5399 w 22066"/>
                  <a:gd name="csY8" fmla="*/ 123280 h 123165"/>
                  <a:gd name="csX9" fmla="*/ 22202 w 22066"/>
                  <a:gd name="csY9" fmla="*/ 84593 h 123165"/>
                  <a:gd name="csX10" fmla="*/ 10865 w 22066"/>
                  <a:gd name="csY10" fmla="*/ 64263 h 123165"/>
                  <a:gd name="csX11" fmla="*/ 136 w 22066"/>
                  <a:gd name="csY11" fmla="*/ 74724 h 123165"/>
                  <a:gd name="csX12" fmla="*/ 10865 w 22066"/>
                  <a:gd name="csY12" fmla="*/ 85185 h 123165"/>
                  <a:gd name="csX13" fmla="*/ 12485 w 22066"/>
                  <a:gd name="csY13" fmla="*/ 84988 h 123165"/>
                  <a:gd name="csX14" fmla="*/ 17748 w 22066"/>
                  <a:gd name="csY14" fmla="*/ 8301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595" y="10576"/>
                    </a:moveTo>
                    <a:cubicBezTo>
                      <a:pt x="21595" y="4852"/>
                      <a:pt x="16736" y="115"/>
                      <a:pt x="10865" y="115"/>
                    </a:cubicBezTo>
                    <a:cubicBezTo>
                      <a:pt x="4994" y="115"/>
                      <a:pt x="136" y="4852"/>
                      <a:pt x="136" y="10576"/>
                    </a:cubicBezTo>
                    <a:cubicBezTo>
                      <a:pt x="136" y="16300"/>
                      <a:pt x="4994" y="21037"/>
                      <a:pt x="10865" y="21037"/>
                    </a:cubicBezTo>
                    <a:cubicBezTo>
                      <a:pt x="16736" y="21037"/>
                      <a:pt x="21595" y="16300"/>
                      <a:pt x="21595" y="10576"/>
                    </a:cubicBezTo>
                    <a:close/>
                    <a:moveTo>
                      <a:pt x="17748" y="83014"/>
                    </a:moveTo>
                    <a:cubicBezTo>
                      <a:pt x="17748" y="88541"/>
                      <a:pt x="17748" y="103936"/>
                      <a:pt x="4792" y="118542"/>
                    </a:cubicBezTo>
                    <a:cubicBezTo>
                      <a:pt x="3375" y="120122"/>
                      <a:pt x="3375" y="120516"/>
                      <a:pt x="3375" y="121108"/>
                    </a:cubicBezTo>
                    <a:cubicBezTo>
                      <a:pt x="3375" y="122490"/>
                      <a:pt x="4387" y="123280"/>
                      <a:pt x="5399" y="123280"/>
                    </a:cubicBezTo>
                    <a:cubicBezTo>
                      <a:pt x="7626" y="123280"/>
                      <a:pt x="22202" y="107489"/>
                      <a:pt x="22202" y="84593"/>
                    </a:cubicBezTo>
                    <a:cubicBezTo>
                      <a:pt x="22202" y="78869"/>
                      <a:pt x="21797" y="64263"/>
                      <a:pt x="10865" y="64263"/>
                    </a:cubicBezTo>
                    <a:cubicBezTo>
                      <a:pt x="3780" y="64263"/>
                      <a:pt x="136" y="69592"/>
                      <a:pt x="136" y="74724"/>
                    </a:cubicBezTo>
                    <a:cubicBezTo>
                      <a:pt x="136" y="79856"/>
                      <a:pt x="3577" y="85185"/>
                      <a:pt x="10865" y="85185"/>
                    </a:cubicBezTo>
                    <a:cubicBezTo>
                      <a:pt x="11877" y="85185"/>
                      <a:pt x="12282" y="85185"/>
                      <a:pt x="12485" y="84988"/>
                    </a:cubicBezTo>
                    <a:cubicBezTo>
                      <a:pt x="13902" y="84791"/>
                      <a:pt x="16129" y="84396"/>
                      <a:pt x="17748" y="830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8" name="Freeform 2497">
                <a:extLst>
                  <a:ext uri="{FF2B5EF4-FFF2-40B4-BE49-F238E27FC236}">
                    <a16:creationId xmlns:a16="http://schemas.microsoft.com/office/drawing/2014/main" id="{8B3E5717-407A-A1A2-0990-A346488D97B4}"/>
                  </a:ext>
                </a:extLst>
              </p:cNvPr>
              <p:cNvSpPr/>
              <p:nvPr>
                <p:custDataLst>
                  <p:tags r:id="rId242"/>
                </p:custDataLst>
              </p:nvPr>
            </p:nvSpPr>
            <p:spPr>
              <a:xfrm>
                <a:off x="8520814" y="7322929"/>
                <a:ext cx="166811" cy="134810"/>
              </a:xfrm>
              <a:custGeom>
                <a:avLst/>
                <a:gdLst>
                  <a:gd name="csX0" fmla="*/ 92858 w 166811"/>
                  <a:gd name="csY0" fmla="*/ 53802 h 134810"/>
                  <a:gd name="csX1" fmla="*/ 75853 w 166811"/>
                  <a:gd name="csY1" fmla="*/ 14523 h 134810"/>
                  <a:gd name="csX2" fmla="*/ 74841 w 166811"/>
                  <a:gd name="csY2" fmla="*/ 11957 h 134810"/>
                  <a:gd name="csX3" fmla="*/ 86785 w 166811"/>
                  <a:gd name="csY3" fmla="*/ 6233 h 134810"/>
                  <a:gd name="csX4" fmla="*/ 90834 w 166811"/>
                  <a:gd name="csY4" fmla="*/ 2483 h 134810"/>
                  <a:gd name="csX5" fmla="*/ 87797 w 166811"/>
                  <a:gd name="csY5" fmla="*/ 115 h 134810"/>
                  <a:gd name="csX6" fmla="*/ 62290 w 166811"/>
                  <a:gd name="csY6" fmla="*/ 707 h 134810"/>
                  <a:gd name="csX7" fmla="*/ 39616 w 166811"/>
                  <a:gd name="csY7" fmla="*/ 115 h 134810"/>
                  <a:gd name="csX8" fmla="*/ 35972 w 166811"/>
                  <a:gd name="csY8" fmla="*/ 4062 h 134810"/>
                  <a:gd name="csX9" fmla="*/ 40628 w 166811"/>
                  <a:gd name="csY9" fmla="*/ 6233 h 134810"/>
                  <a:gd name="csX10" fmla="*/ 55811 w 166811"/>
                  <a:gd name="csY10" fmla="*/ 12549 h 134810"/>
                  <a:gd name="csX11" fmla="*/ 79700 w 166811"/>
                  <a:gd name="csY11" fmla="*/ 67618 h 134810"/>
                  <a:gd name="csX12" fmla="*/ 36985 w 166811"/>
                  <a:gd name="csY12" fmla="*/ 112424 h 134810"/>
                  <a:gd name="csX13" fmla="*/ 34353 w 166811"/>
                  <a:gd name="csY13" fmla="*/ 114595 h 134810"/>
                  <a:gd name="csX14" fmla="*/ 4594 w 166811"/>
                  <a:gd name="csY14" fmla="*/ 128806 h 134810"/>
                  <a:gd name="csX15" fmla="*/ 140 w 166811"/>
                  <a:gd name="csY15" fmla="*/ 132754 h 134810"/>
                  <a:gd name="csX16" fmla="*/ 2772 w 166811"/>
                  <a:gd name="csY16" fmla="*/ 134925 h 134810"/>
                  <a:gd name="csX17" fmla="*/ 21801 w 166811"/>
                  <a:gd name="csY17" fmla="*/ 134333 h 134810"/>
                  <a:gd name="csX18" fmla="*/ 44475 w 166811"/>
                  <a:gd name="csY18" fmla="*/ 134925 h 134810"/>
                  <a:gd name="csX19" fmla="*/ 48119 w 166811"/>
                  <a:gd name="csY19" fmla="*/ 130977 h 134810"/>
                  <a:gd name="csX20" fmla="*/ 45689 w 166811"/>
                  <a:gd name="csY20" fmla="*/ 128806 h 134810"/>
                  <a:gd name="csX21" fmla="*/ 37592 w 166811"/>
                  <a:gd name="csY21" fmla="*/ 122687 h 134810"/>
                  <a:gd name="csX22" fmla="*/ 43058 w 166811"/>
                  <a:gd name="csY22" fmla="*/ 113805 h 134810"/>
                  <a:gd name="csX23" fmla="*/ 63707 w 166811"/>
                  <a:gd name="csY23" fmla="*/ 92488 h 134810"/>
                  <a:gd name="csX24" fmla="*/ 81926 w 166811"/>
                  <a:gd name="csY24" fmla="*/ 73145 h 134810"/>
                  <a:gd name="csX25" fmla="*/ 102373 w 166811"/>
                  <a:gd name="csY25" fmla="*/ 120319 h 134810"/>
                  <a:gd name="csX26" fmla="*/ 103385 w 166811"/>
                  <a:gd name="csY26" fmla="*/ 123082 h 134810"/>
                  <a:gd name="csX27" fmla="*/ 91644 w 166811"/>
                  <a:gd name="csY27" fmla="*/ 128806 h 134810"/>
                  <a:gd name="csX28" fmla="*/ 87595 w 166811"/>
                  <a:gd name="csY28" fmla="*/ 132556 h 134810"/>
                  <a:gd name="csX29" fmla="*/ 90631 w 166811"/>
                  <a:gd name="csY29" fmla="*/ 134925 h 134810"/>
                  <a:gd name="csX30" fmla="*/ 116139 w 166811"/>
                  <a:gd name="csY30" fmla="*/ 134333 h 134810"/>
                  <a:gd name="csX31" fmla="*/ 138610 w 166811"/>
                  <a:gd name="csY31" fmla="*/ 134925 h 134810"/>
                  <a:gd name="csX32" fmla="*/ 142456 w 166811"/>
                  <a:gd name="csY32" fmla="*/ 131175 h 134810"/>
                  <a:gd name="csX33" fmla="*/ 138812 w 166811"/>
                  <a:gd name="csY33" fmla="*/ 128806 h 134810"/>
                  <a:gd name="csX34" fmla="*/ 121402 w 166811"/>
                  <a:gd name="csY34" fmla="*/ 120122 h 134810"/>
                  <a:gd name="csX35" fmla="*/ 95287 w 166811"/>
                  <a:gd name="csY35" fmla="*/ 59131 h 134810"/>
                  <a:gd name="csX36" fmla="*/ 136788 w 166811"/>
                  <a:gd name="csY36" fmla="*/ 16300 h 134810"/>
                  <a:gd name="csX37" fmla="*/ 162498 w 166811"/>
                  <a:gd name="csY37" fmla="*/ 6233 h 134810"/>
                  <a:gd name="csX38" fmla="*/ 166952 w 166811"/>
                  <a:gd name="csY38" fmla="*/ 2286 h 134810"/>
                  <a:gd name="csX39" fmla="*/ 164320 w 166811"/>
                  <a:gd name="csY39" fmla="*/ 115 h 134810"/>
                  <a:gd name="csX40" fmla="*/ 145290 w 166811"/>
                  <a:gd name="csY40" fmla="*/ 707 h 134810"/>
                  <a:gd name="csX41" fmla="*/ 122819 w 166811"/>
                  <a:gd name="csY41" fmla="*/ 115 h 134810"/>
                  <a:gd name="csX42" fmla="*/ 118973 w 166811"/>
                  <a:gd name="csY42" fmla="*/ 4062 h 134810"/>
                  <a:gd name="csX43" fmla="*/ 121402 w 166811"/>
                  <a:gd name="csY43" fmla="*/ 6233 h 134810"/>
                  <a:gd name="csX44" fmla="*/ 129500 w 166811"/>
                  <a:gd name="csY44" fmla="*/ 12352 h 134810"/>
                  <a:gd name="csX45" fmla="*/ 125654 w 166811"/>
                  <a:gd name="csY45" fmla="*/ 19458 h 134810"/>
                  <a:gd name="csX46" fmla="*/ 92858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58" y="53802"/>
                    </a:moveTo>
                    <a:lnTo>
                      <a:pt x="75853" y="14523"/>
                    </a:lnTo>
                    <a:cubicBezTo>
                      <a:pt x="75246" y="12944"/>
                      <a:pt x="74841" y="12155"/>
                      <a:pt x="74841" y="11957"/>
                    </a:cubicBezTo>
                    <a:cubicBezTo>
                      <a:pt x="74841" y="10773"/>
                      <a:pt x="78282" y="7023"/>
                      <a:pt x="86785" y="6233"/>
                    </a:cubicBezTo>
                    <a:cubicBezTo>
                      <a:pt x="88809" y="6036"/>
                      <a:pt x="90834" y="5839"/>
                      <a:pt x="90834" y="2483"/>
                    </a:cubicBezTo>
                    <a:cubicBezTo>
                      <a:pt x="90834" y="115"/>
                      <a:pt x="88404" y="115"/>
                      <a:pt x="87797" y="115"/>
                    </a:cubicBezTo>
                    <a:cubicBezTo>
                      <a:pt x="79497" y="115"/>
                      <a:pt x="70792" y="707"/>
                      <a:pt x="62290" y="707"/>
                    </a:cubicBezTo>
                    <a:cubicBezTo>
                      <a:pt x="57229" y="707"/>
                      <a:pt x="44677" y="115"/>
                      <a:pt x="39616" y="115"/>
                    </a:cubicBezTo>
                    <a:cubicBezTo>
                      <a:pt x="38402" y="115"/>
                      <a:pt x="35972" y="115"/>
                      <a:pt x="35972" y="4062"/>
                    </a:cubicBezTo>
                    <a:cubicBezTo>
                      <a:pt x="35972" y="6233"/>
                      <a:pt x="37997" y="6233"/>
                      <a:pt x="40628" y="6233"/>
                    </a:cubicBezTo>
                    <a:cubicBezTo>
                      <a:pt x="52775" y="6233"/>
                      <a:pt x="53990" y="8207"/>
                      <a:pt x="55811" y="12549"/>
                    </a:cubicBezTo>
                    <a:lnTo>
                      <a:pt x="79700" y="67618"/>
                    </a:lnTo>
                    <a:lnTo>
                      <a:pt x="36985" y="112424"/>
                    </a:lnTo>
                    <a:lnTo>
                      <a:pt x="34353" y="114595"/>
                    </a:lnTo>
                    <a:cubicBezTo>
                      <a:pt x="24433" y="125056"/>
                      <a:pt x="14918" y="128214"/>
                      <a:pt x="4594" y="128806"/>
                    </a:cubicBezTo>
                    <a:cubicBezTo>
                      <a:pt x="1962" y="129004"/>
                      <a:pt x="140" y="129004"/>
                      <a:pt x="140" y="132754"/>
                    </a:cubicBezTo>
                    <a:cubicBezTo>
                      <a:pt x="140" y="132951"/>
                      <a:pt x="140" y="134925"/>
                      <a:pt x="2772" y="134925"/>
                    </a:cubicBezTo>
                    <a:cubicBezTo>
                      <a:pt x="8845" y="134925"/>
                      <a:pt x="15526" y="134333"/>
                      <a:pt x="21801" y="134333"/>
                    </a:cubicBezTo>
                    <a:cubicBezTo>
                      <a:pt x="29292" y="134333"/>
                      <a:pt x="37187" y="134925"/>
                      <a:pt x="44475" y="134925"/>
                    </a:cubicBezTo>
                    <a:cubicBezTo>
                      <a:pt x="45689" y="134925"/>
                      <a:pt x="48119" y="134925"/>
                      <a:pt x="48119" y="130977"/>
                    </a:cubicBezTo>
                    <a:cubicBezTo>
                      <a:pt x="48119" y="129004"/>
                      <a:pt x="46094" y="128806"/>
                      <a:pt x="45689" y="128806"/>
                    </a:cubicBezTo>
                    <a:cubicBezTo>
                      <a:pt x="43868" y="128609"/>
                      <a:pt x="37592" y="128214"/>
                      <a:pt x="37592" y="122687"/>
                    </a:cubicBezTo>
                    <a:cubicBezTo>
                      <a:pt x="37592" y="119529"/>
                      <a:pt x="40628" y="116371"/>
                      <a:pt x="43058" y="113805"/>
                    </a:cubicBezTo>
                    <a:lnTo>
                      <a:pt x="63707" y="92488"/>
                    </a:lnTo>
                    <a:lnTo>
                      <a:pt x="81926" y="73145"/>
                    </a:lnTo>
                    <a:lnTo>
                      <a:pt x="102373" y="120319"/>
                    </a:lnTo>
                    <a:cubicBezTo>
                      <a:pt x="103183" y="122490"/>
                      <a:pt x="103385" y="122687"/>
                      <a:pt x="103385" y="123082"/>
                    </a:cubicBezTo>
                    <a:cubicBezTo>
                      <a:pt x="103385" y="124661"/>
                      <a:pt x="99539" y="128017"/>
                      <a:pt x="91644" y="128806"/>
                    </a:cubicBezTo>
                    <a:cubicBezTo>
                      <a:pt x="89417" y="129004"/>
                      <a:pt x="87595" y="129201"/>
                      <a:pt x="87595" y="132556"/>
                    </a:cubicBezTo>
                    <a:cubicBezTo>
                      <a:pt x="87595" y="134925"/>
                      <a:pt x="89822" y="134925"/>
                      <a:pt x="90631" y="134925"/>
                    </a:cubicBezTo>
                    <a:cubicBezTo>
                      <a:pt x="96300" y="134925"/>
                      <a:pt x="110471" y="134333"/>
                      <a:pt x="116139" y="134333"/>
                    </a:cubicBezTo>
                    <a:cubicBezTo>
                      <a:pt x="121200" y="134333"/>
                      <a:pt x="133549" y="134925"/>
                      <a:pt x="138610" y="134925"/>
                    </a:cubicBezTo>
                    <a:cubicBezTo>
                      <a:pt x="140027" y="134925"/>
                      <a:pt x="142456" y="134925"/>
                      <a:pt x="142456" y="131175"/>
                    </a:cubicBezTo>
                    <a:cubicBezTo>
                      <a:pt x="142456" y="128806"/>
                      <a:pt x="140432" y="128806"/>
                      <a:pt x="138812" y="128806"/>
                    </a:cubicBezTo>
                    <a:cubicBezTo>
                      <a:pt x="125249" y="128609"/>
                      <a:pt x="124844" y="128017"/>
                      <a:pt x="121402" y="120122"/>
                    </a:cubicBezTo>
                    <a:cubicBezTo>
                      <a:pt x="113507" y="101765"/>
                      <a:pt x="99944" y="70974"/>
                      <a:pt x="95287" y="59131"/>
                    </a:cubicBezTo>
                    <a:cubicBezTo>
                      <a:pt x="109053" y="45315"/>
                      <a:pt x="130310" y="21826"/>
                      <a:pt x="136788" y="16300"/>
                    </a:cubicBezTo>
                    <a:cubicBezTo>
                      <a:pt x="142659" y="11563"/>
                      <a:pt x="150351" y="6825"/>
                      <a:pt x="162498" y="6233"/>
                    </a:cubicBezTo>
                    <a:cubicBezTo>
                      <a:pt x="165130" y="6036"/>
                      <a:pt x="166952" y="6036"/>
                      <a:pt x="166952" y="2286"/>
                    </a:cubicBezTo>
                    <a:cubicBezTo>
                      <a:pt x="166952" y="2088"/>
                      <a:pt x="166952" y="115"/>
                      <a:pt x="164320" y="115"/>
                    </a:cubicBezTo>
                    <a:cubicBezTo>
                      <a:pt x="158247" y="115"/>
                      <a:pt x="151566" y="707"/>
                      <a:pt x="145290" y="707"/>
                    </a:cubicBezTo>
                    <a:cubicBezTo>
                      <a:pt x="137800" y="707"/>
                      <a:pt x="130107" y="115"/>
                      <a:pt x="122819" y="115"/>
                    </a:cubicBezTo>
                    <a:cubicBezTo>
                      <a:pt x="121605" y="115"/>
                      <a:pt x="118973" y="115"/>
                      <a:pt x="118973" y="4062"/>
                    </a:cubicBezTo>
                    <a:cubicBezTo>
                      <a:pt x="118973" y="5444"/>
                      <a:pt x="119985" y="6036"/>
                      <a:pt x="121402" y="6233"/>
                    </a:cubicBezTo>
                    <a:cubicBezTo>
                      <a:pt x="123224" y="6431"/>
                      <a:pt x="129500" y="6825"/>
                      <a:pt x="129500" y="12352"/>
                    </a:cubicBezTo>
                    <a:cubicBezTo>
                      <a:pt x="129500" y="15115"/>
                      <a:pt x="127273" y="17681"/>
                      <a:pt x="125654" y="19458"/>
                    </a:cubicBezTo>
                    <a:lnTo>
                      <a:pt x="92858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9" name="Freeform 2498">
                <a:extLst>
                  <a:ext uri="{FF2B5EF4-FFF2-40B4-BE49-F238E27FC236}">
                    <a16:creationId xmlns:a16="http://schemas.microsoft.com/office/drawing/2014/main" id="{12AD3E00-20DB-BEBE-6E43-9C77DD33722C}"/>
                  </a:ext>
                </a:extLst>
              </p:cNvPr>
              <p:cNvSpPr/>
              <p:nvPr>
                <p:custDataLst>
                  <p:tags r:id="rId243"/>
                </p:custDataLst>
              </p:nvPr>
            </p:nvSpPr>
            <p:spPr>
              <a:xfrm>
                <a:off x="8689159" y="7393946"/>
                <a:ext cx="105856" cy="93400"/>
              </a:xfrm>
              <a:custGeom>
                <a:avLst/>
                <a:gdLst>
                  <a:gd name="csX0" fmla="*/ 62925 w 105856"/>
                  <a:gd name="csY0" fmla="*/ 9926 h 93400"/>
                  <a:gd name="csX1" fmla="*/ 67318 w 105856"/>
                  <a:gd name="csY1" fmla="*/ 5228 h 93400"/>
                  <a:gd name="csX2" fmla="*/ 75821 w 105856"/>
                  <a:gd name="csY2" fmla="*/ 5090 h 93400"/>
                  <a:gd name="csX3" fmla="*/ 91692 w 105856"/>
                  <a:gd name="csY3" fmla="*/ 6195 h 93400"/>
                  <a:gd name="csX4" fmla="*/ 98353 w 105856"/>
                  <a:gd name="csY4" fmla="*/ 17110 h 93400"/>
                  <a:gd name="csX5" fmla="*/ 97361 w 105856"/>
                  <a:gd name="csY5" fmla="*/ 28302 h 93400"/>
                  <a:gd name="csX6" fmla="*/ 97077 w 105856"/>
                  <a:gd name="csY6" fmla="*/ 29822 h 93400"/>
                  <a:gd name="csX7" fmla="*/ 99486 w 105856"/>
                  <a:gd name="csY7" fmla="*/ 31894 h 93400"/>
                  <a:gd name="csX8" fmla="*/ 102179 w 105856"/>
                  <a:gd name="csY8" fmla="*/ 28440 h 93400"/>
                  <a:gd name="csX9" fmla="*/ 106005 w 105856"/>
                  <a:gd name="csY9" fmla="*/ 2050 h 93400"/>
                  <a:gd name="csX10" fmla="*/ 101754 w 105856"/>
                  <a:gd name="csY10" fmla="*/ 116 h 93400"/>
                  <a:gd name="csX11" fmla="*/ 14603 w 105856"/>
                  <a:gd name="csY11" fmla="*/ 116 h 93400"/>
                  <a:gd name="csX12" fmla="*/ 9785 w 105856"/>
                  <a:gd name="csY12" fmla="*/ 3018 h 93400"/>
                  <a:gd name="csX13" fmla="*/ 857 w 105856"/>
                  <a:gd name="csY13" fmla="*/ 27473 h 93400"/>
                  <a:gd name="csX14" fmla="*/ 149 w 105856"/>
                  <a:gd name="csY14" fmla="*/ 29960 h 93400"/>
                  <a:gd name="csX15" fmla="*/ 2558 w 105856"/>
                  <a:gd name="csY15" fmla="*/ 31894 h 93400"/>
                  <a:gd name="csX16" fmla="*/ 5533 w 105856"/>
                  <a:gd name="csY16" fmla="*/ 28578 h 93400"/>
                  <a:gd name="csX17" fmla="*/ 39969 w 105856"/>
                  <a:gd name="csY17" fmla="*/ 5090 h 93400"/>
                  <a:gd name="csX18" fmla="*/ 45920 w 105856"/>
                  <a:gd name="csY18" fmla="*/ 5090 h 93400"/>
                  <a:gd name="csX19" fmla="*/ 50313 w 105856"/>
                  <a:gd name="csY19" fmla="*/ 6472 h 93400"/>
                  <a:gd name="csX20" fmla="*/ 49747 w 105856"/>
                  <a:gd name="csY20" fmla="*/ 9373 h 93400"/>
                  <a:gd name="csX21" fmla="*/ 31041 w 105856"/>
                  <a:gd name="csY21" fmla="*/ 82048 h 93400"/>
                  <a:gd name="csX22" fmla="*/ 14461 w 105856"/>
                  <a:gd name="csY22" fmla="*/ 88542 h 93400"/>
                  <a:gd name="csX23" fmla="*/ 8084 w 105856"/>
                  <a:gd name="csY23" fmla="*/ 91582 h 93400"/>
                  <a:gd name="csX24" fmla="*/ 10493 w 105856"/>
                  <a:gd name="csY24" fmla="*/ 93516 h 93400"/>
                  <a:gd name="csX25" fmla="*/ 22680 w 105856"/>
                  <a:gd name="csY25" fmla="*/ 93102 h 93400"/>
                  <a:gd name="csX26" fmla="*/ 34867 w 105856"/>
                  <a:gd name="csY26" fmla="*/ 92964 h 93400"/>
                  <a:gd name="csX27" fmla="*/ 47621 w 105856"/>
                  <a:gd name="csY27" fmla="*/ 93102 h 93400"/>
                  <a:gd name="csX28" fmla="*/ 59524 w 105856"/>
                  <a:gd name="csY28" fmla="*/ 93516 h 93400"/>
                  <a:gd name="csX29" fmla="*/ 62784 w 105856"/>
                  <a:gd name="csY29" fmla="*/ 90477 h 93400"/>
                  <a:gd name="csX30" fmla="*/ 56974 w 105856"/>
                  <a:gd name="csY30" fmla="*/ 88542 h 93400"/>
                  <a:gd name="csX31" fmla="*/ 48755 w 105856"/>
                  <a:gd name="csY31" fmla="*/ 88266 h 93400"/>
                  <a:gd name="csX32" fmla="*/ 43653 w 105856"/>
                  <a:gd name="csY32" fmla="*/ 85641 h 93400"/>
                  <a:gd name="csX33" fmla="*/ 44220 w 105856"/>
                  <a:gd name="csY33" fmla="*/ 82463 h 93400"/>
                  <a:gd name="csX34" fmla="*/ 62925 w 105856"/>
                  <a:gd name="csY34" fmla="*/ 992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25" y="9926"/>
                    </a:moveTo>
                    <a:cubicBezTo>
                      <a:pt x="63917" y="5919"/>
                      <a:pt x="64201" y="5505"/>
                      <a:pt x="67318" y="5228"/>
                    </a:cubicBezTo>
                    <a:cubicBezTo>
                      <a:pt x="68027" y="5090"/>
                      <a:pt x="72987" y="5090"/>
                      <a:pt x="75821" y="5090"/>
                    </a:cubicBezTo>
                    <a:cubicBezTo>
                      <a:pt x="84465" y="5090"/>
                      <a:pt x="88150" y="5090"/>
                      <a:pt x="91692" y="6195"/>
                    </a:cubicBezTo>
                    <a:cubicBezTo>
                      <a:pt x="98069" y="8130"/>
                      <a:pt x="98353" y="12136"/>
                      <a:pt x="98353" y="17110"/>
                    </a:cubicBezTo>
                    <a:cubicBezTo>
                      <a:pt x="98353" y="19321"/>
                      <a:pt x="98353" y="21117"/>
                      <a:pt x="97361" y="28302"/>
                    </a:cubicBezTo>
                    <a:lnTo>
                      <a:pt x="97077" y="29822"/>
                    </a:lnTo>
                    <a:cubicBezTo>
                      <a:pt x="97077" y="31203"/>
                      <a:pt x="98069" y="31894"/>
                      <a:pt x="99486" y="31894"/>
                    </a:cubicBezTo>
                    <a:cubicBezTo>
                      <a:pt x="101612" y="31894"/>
                      <a:pt x="101895" y="30651"/>
                      <a:pt x="102179" y="28440"/>
                    </a:cubicBezTo>
                    <a:lnTo>
                      <a:pt x="106005" y="2050"/>
                    </a:lnTo>
                    <a:cubicBezTo>
                      <a:pt x="106005" y="116"/>
                      <a:pt x="104304" y="116"/>
                      <a:pt x="101754" y="116"/>
                    </a:cubicBezTo>
                    <a:lnTo>
                      <a:pt x="14603" y="116"/>
                    </a:lnTo>
                    <a:cubicBezTo>
                      <a:pt x="11060" y="116"/>
                      <a:pt x="10777" y="116"/>
                      <a:pt x="9785" y="3018"/>
                    </a:cubicBezTo>
                    <a:lnTo>
                      <a:pt x="857" y="27473"/>
                    </a:lnTo>
                    <a:cubicBezTo>
                      <a:pt x="715" y="28026"/>
                      <a:pt x="149" y="29269"/>
                      <a:pt x="149" y="29960"/>
                    </a:cubicBezTo>
                    <a:cubicBezTo>
                      <a:pt x="149" y="30513"/>
                      <a:pt x="432" y="31894"/>
                      <a:pt x="2558" y="31894"/>
                    </a:cubicBezTo>
                    <a:cubicBezTo>
                      <a:pt x="4400" y="31894"/>
                      <a:pt x="4683" y="31203"/>
                      <a:pt x="5533" y="28578"/>
                    </a:cubicBezTo>
                    <a:cubicBezTo>
                      <a:pt x="13753" y="6472"/>
                      <a:pt x="18429" y="5090"/>
                      <a:pt x="39969" y="5090"/>
                    </a:cubicBezTo>
                    <a:lnTo>
                      <a:pt x="45920" y="5090"/>
                    </a:lnTo>
                    <a:cubicBezTo>
                      <a:pt x="50172" y="5090"/>
                      <a:pt x="50313" y="5228"/>
                      <a:pt x="50313" y="6472"/>
                    </a:cubicBezTo>
                    <a:cubicBezTo>
                      <a:pt x="50313" y="6610"/>
                      <a:pt x="50313" y="7301"/>
                      <a:pt x="49747" y="9373"/>
                    </a:cubicBezTo>
                    <a:lnTo>
                      <a:pt x="31041" y="82048"/>
                    </a:lnTo>
                    <a:cubicBezTo>
                      <a:pt x="29766" y="87161"/>
                      <a:pt x="29340" y="88542"/>
                      <a:pt x="14461" y="88542"/>
                    </a:cubicBezTo>
                    <a:cubicBezTo>
                      <a:pt x="9360" y="88542"/>
                      <a:pt x="8084" y="88542"/>
                      <a:pt x="8084" y="91582"/>
                    </a:cubicBezTo>
                    <a:cubicBezTo>
                      <a:pt x="8084" y="91996"/>
                      <a:pt x="8368" y="93516"/>
                      <a:pt x="10493" y="93516"/>
                    </a:cubicBezTo>
                    <a:cubicBezTo>
                      <a:pt x="14461" y="93516"/>
                      <a:pt x="18712" y="93102"/>
                      <a:pt x="22680" y="93102"/>
                    </a:cubicBezTo>
                    <a:cubicBezTo>
                      <a:pt x="26648" y="93102"/>
                      <a:pt x="30899" y="92964"/>
                      <a:pt x="34867" y="92964"/>
                    </a:cubicBezTo>
                    <a:cubicBezTo>
                      <a:pt x="38835" y="92964"/>
                      <a:pt x="43653" y="92964"/>
                      <a:pt x="47621" y="93102"/>
                    </a:cubicBezTo>
                    <a:cubicBezTo>
                      <a:pt x="51447" y="93240"/>
                      <a:pt x="55698" y="93516"/>
                      <a:pt x="59524" y="93516"/>
                    </a:cubicBezTo>
                    <a:cubicBezTo>
                      <a:pt x="60658" y="93516"/>
                      <a:pt x="62784" y="93516"/>
                      <a:pt x="62784" y="90477"/>
                    </a:cubicBezTo>
                    <a:cubicBezTo>
                      <a:pt x="62784" y="88542"/>
                      <a:pt x="61367" y="88542"/>
                      <a:pt x="56974" y="88542"/>
                    </a:cubicBezTo>
                    <a:cubicBezTo>
                      <a:pt x="54281" y="88542"/>
                      <a:pt x="51447" y="88404"/>
                      <a:pt x="48755" y="88266"/>
                    </a:cubicBezTo>
                    <a:cubicBezTo>
                      <a:pt x="43936" y="87851"/>
                      <a:pt x="43653" y="87299"/>
                      <a:pt x="43653" y="85641"/>
                    </a:cubicBezTo>
                    <a:cubicBezTo>
                      <a:pt x="43653" y="84674"/>
                      <a:pt x="43653" y="84397"/>
                      <a:pt x="44220" y="82463"/>
                    </a:cubicBezTo>
                    <a:lnTo>
                      <a:pt x="62925" y="992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0" name="Freeform 2499">
                <a:extLst>
                  <a:ext uri="{FF2B5EF4-FFF2-40B4-BE49-F238E27FC236}">
                    <a16:creationId xmlns:a16="http://schemas.microsoft.com/office/drawing/2014/main" id="{4A6416C3-201B-103A-087C-F9B0043B4F6C}"/>
                  </a:ext>
                </a:extLst>
              </p:cNvPr>
              <p:cNvSpPr/>
              <p:nvPr>
                <p:custDataLst>
                  <p:tags r:id="rId244"/>
                </p:custDataLst>
              </p:nvPr>
            </p:nvSpPr>
            <p:spPr>
              <a:xfrm>
                <a:off x="8822135" y="7309705"/>
                <a:ext cx="46966" cy="197379"/>
              </a:xfrm>
              <a:custGeom>
                <a:avLst/>
                <a:gdLst>
                  <a:gd name="csX0" fmla="*/ 47121 w 46966"/>
                  <a:gd name="csY0" fmla="*/ 98804 h 197379"/>
                  <a:gd name="csX1" fmla="*/ 33760 w 46966"/>
                  <a:gd name="csY1" fmla="*/ 37222 h 197379"/>
                  <a:gd name="csX2" fmla="*/ 2179 w 46966"/>
                  <a:gd name="csY2" fmla="*/ 115 h 197379"/>
                  <a:gd name="csX3" fmla="*/ 155 w 46966"/>
                  <a:gd name="csY3" fmla="*/ 2088 h 197379"/>
                  <a:gd name="csX4" fmla="*/ 4001 w 46966"/>
                  <a:gd name="csY4" fmla="*/ 6628 h 197379"/>
                  <a:gd name="csX5" fmla="*/ 35380 w 46966"/>
                  <a:gd name="csY5" fmla="*/ 98804 h 197379"/>
                  <a:gd name="csX6" fmla="*/ 2787 w 46966"/>
                  <a:gd name="csY6" fmla="*/ 192165 h 197379"/>
                  <a:gd name="csX7" fmla="*/ 155 w 46966"/>
                  <a:gd name="csY7" fmla="*/ 195521 h 197379"/>
                  <a:gd name="csX8" fmla="*/ 2179 w 46966"/>
                  <a:gd name="csY8" fmla="*/ 197494 h 197379"/>
                  <a:gd name="csX9" fmla="*/ 34367 w 46966"/>
                  <a:gd name="csY9" fmla="*/ 159005 h 197379"/>
                  <a:gd name="csX10" fmla="*/ 47121 w 46966"/>
                  <a:gd name="csY10" fmla="*/ 98804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21" y="98804"/>
                    </a:moveTo>
                    <a:cubicBezTo>
                      <a:pt x="47121" y="83409"/>
                      <a:pt x="44894" y="59526"/>
                      <a:pt x="33760" y="37222"/>
                    </a:cubicBezTo>
                    <a:cubicBezTo>
                      <a:pt x="21614" y="12944"/>
                      <a:pt x="4204" y="115"/>
                      <a:pt x="2179" y="115"/>
                    </a:cubicBezTo>
                    <a:cubicBezTo>
                      <a:pt x="965" y="115"/>
                      <a:pt x="155" y="904"/>
                      <a:pt x="155" y="2088"/>
                    </a:cubicBezTo>
                    <a:cubicBezTo>
                      <a:pt x="155" y="2681"/>
                      <a:pt x="155" y="3075"/>
                      <a:pt x="4001" y="6628"/>
                    </a:cubicBezTo>
                    <a:cubicBezTo>
                      <a:pt x="23840" y="26169"/>
                      <a:pt x="35380" y="57552"/>
                      <a:pt x="35380" y="98804"/>
                    </a:cubicBezTo>
                    <a:cubicBezTo>
                      <a:pt x="35380" y="132556"/>
                      <a:pt x="27889" y="167295"/>
                      <a:pt x="2787" y="192165"/>
                    </a:cubicBezTo>
                    <a:cubicBezTo>
                      <a:pt x="155" y="194534"/>
                      <a:pt x="155" y="194928"/>
                      <a:pt x="155" y="195521"/>
                    </a:cubicBezTo>
                    <a:cubicBezTo>
                      <a:pt x="155" y="196705"/>
                      <a:pt x="965" y="197494"/>
                      <a:pt x="2179" y="197494"/>
                    </a:cubicBezTo>
                    <a:cubicBezTo>
                      <a:pt x="4204" y="197494"/>
                      <a:pt x="22423" y="184073"/>
                      <a:pt x="34367" y="159005"/>
                    </a:cubicBezTo>
                    <a:cubicBezTo>
                      <a:pt x="44692" y="137294"/>
                      <a:pt x="47121" y="115384"/>
                      <a:pt x="47121" y="988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1" name="Freeform 2500">
                <a:extLst>
                  <a:ext uri="{FF2B5EF4-FFF2-40B4-BE49-F238E27FC236}">
                    <a16:creationId xmlns:a16="http://schemas.microsoft.com/office/drawing/2014/main" id="{C6F0EFE1-9E1D-A762-29B9-D1B47B2393F7}"/>
                  </a:ext>
                </a:extLst>
              </p:cNvPr>
              <p:cNvSpPr/>
              <p:nvPr>
                <p:custDataLst>
                  <p:tags r:id="rId245"/>
                </p:custDataLst>
              </p:nvPr>
            </p:nvSpPr>
            <p:spPr>
              <a:xfrm>
                <a:off x="8956892" y="7385301"/>
                <a:ext cx="134623" cy="46186"/>
              </a:xfrm>
              <a:custGeom>
                <a:avLst/>
                <a:gdLst>
                  <a:gd name="csX0" fmla="*/ 127902 w 134623"/>
                  <a:gd name="csY0" fmla="*/ 8010 h 46186"/>
                  <a:gd name="csX1" fmla="*/ 134785 w 134623"/>
                  <a:gd name="csY1" fmla="*/ 4062 h 46186"/>
                  <a:gd name="csX2" fmla="*/ 128104 w 134623"/>
                  <a:gd name="csY2" fmla="*/ 115 h 46186"/>
                  <a:gd name="csX3" fmla="*/ 6842 w 134623"/>
                  <a:gd name="csY3" fmla="*/ 115 h 46186"/>
                  <a:gd name="csX4" fmla="*/ 161 w 134623"/>
                  <a:gd name="csY4" fmla="*/ 4062 h 46186"/>
                  <a:gd name="csX5" fmla="*/ 7044 w 134623"/>
                  <a:gd name="csY5" fmla="*/ 8010 h 46186"/>
                  <a:gd name="csX6" fmla="*/ 127902 w 134623"/>
                  <a:gd name="csY6" fmla="*/ 8010 h 46186"/>
                  <a:gd name="csX7" fmla="*/ 128104 w 134623"/>
                  <a:gd name="csY7" fmla="*/ 46301 h 46186"/>
                  <a:gd name="csX8" fmla="*/ 134785 w 134623"/>
                  <a:gd name="csY8" fmla="*/ 42354 h 46186"/>
                  <a:gd name="csX9" fmla="*/ 127902 w 134623"/>
                  <a:gd name="csY9" fmla="*/ 38406 h 46186"/>
                  <a:gd name="csX10" fmla="*/ 7044 w 134623"/>
                  <a:gd name="csY10" fmla="*/ 38406 h 46186"/>
                  <a:gd name="csX11" fmla="*/ 161 w 134623"/>
                  <a:gd name="csY11" fmla="*/ 42354 h 46186"/>
                  <a:gd name="csX12" fmla="*/ 6842 w 134623"/>
                  <a:gd name="csY12" fmla="*/ 46301 h 46186"/>
                  <a:gd name="csX13" fmla="*/ 128104 w 134623"/>
                  <a:gd name="csY13" fmla="*/ 46301 h 4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34623" h="46186">
                    <a:moveTo>
                      <a:pt x="127902" y="8010"/>
                    </a:moveTo>
                    <a:cubicBezTo>
                      <a:pt x="130938" y="8010"/>
                      <a:pt x="134785" y="8010"/>
                      <a:pt x="134785" y="4062"/>
                    </a:cubicBezTo>
                    <a:cubicBezTo>
                      <a:pt x="134785" y="115"/>
                      <a:pt x="130938" y="115"/>
                      <a:pt x="128104" y="115"/>
                    </a:cubicBezTo>
                    <a:lnTo>
                      <a:pt x="6842" y="115"/>
                    </a:lnTo>
                    <a:cubicBezTo>
                      <a:pt x="4008" y="115"/>
                      <a:pt x="161" y="115"/>
                      <a:pt x="161" y="4062"/>
                    </a:cubicBezTo>
                    <a:cubicBezTo>
                      <a:pt x="161" y="8010"/>
                      <a:pt x="4008" y="8010"/>
                      <a:pt x="7044" y="8010"/>
                    </a:cubicBezTo>
                    <a:lnTo>
                      <a:pt x="127902" y="8010"/>
                    </a:lnTo>
                    <a:close/>
                    <a:moveTo>
                      <a:pt x="128104" y="46301"/>
                    </a:moveTo>
                    <a:cubicBezTo>
                      <a:pt x="130938" y="46301"/>
                      <a:pt x="134785" y="46301"/>
                      <a:pt x="134785" y="42354"/>
                    </a:cubicBezTo>
                    <a:cubicBezTo>
                      <a:pt x="134785" y="38406"/>
                      <a:pt x="130938" y="38406"/>
                      <a:pt x="127902" y="38406"/>
                    </a:cubicBezTo>
                    <a:lnTo>
                      <a:pt x="7044" y="38406"/>
                    </a:lnTo>
                    <a:cubicBezTo>
                      <a:pt x="4008" y="38406"/>
                      <a:pt x="161" y="38406"/>
                      <a:pt x="161" y="42354"/>
                    </a:cubicBezTo>
                    <a:cubicBezTo>
                      <a:pt x="161" y="46301"/>
                      <a:pt x="4008" y="46301"/>
                      <a:pt x="6842" y="46301"/>
                    </a:cubicBezTo>
                    <a:lnTo>
                      <a:pt x="128104" y="4630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2" name="Freeform 2501">
                <a:extLst>
                  <a:ext uri="{FF2B5EF4-FFF2-40B4-BE49-F238E27FC236}">
                    <a16:creationId xmlns:a16="http://schemas.microsoft.com/office/drawing/2014/main" id="{F92E7ABE-D7B9-92C2-A966-62E66AC9040D}"/>
                  </a:ext>
                </a:extLst>
              </p:cNvPr>
              <p:cNvSpPr/>
              <p:nvPr>
                <p:custDataLst>
                  <p:tags r:id="rId246"/>
                </p:custDataLst>
              </p:nvPr>
            </p:nvSpPr>
            <p:spPr>
              <a:xfrm>
                <a:off x="9172806" y="7322929"/>
                <a:ext cx="140291" cy="139152"/>
              </a:xfrm>
              <a:custGeom>
                <a:avLst/>
                <a:gdLst>
                  <a:gd name="csX0" fmla="*/ 115158 w 140291"/>
                  <a:gd name="csY0" fmla="*/ 20839 h 139152"/>
                  <a:gd name="csX1" fmla="*/ 137022 w 140291"/>
                  <a:gd name="csY1" fmla="*/ 6233 h 139152"/>
                  <a:gd name="csX2" fmla="*/ 140463 w 140291"/>
                  <a:gd name="csY2" fmla="*/ 2286 h 139152"/>
                  <a:gd name="csX3" fmla="*/ 137832 w 140291"/>
                  <a:gd name="csY3" fmla="*/ 115 h 139152"/>
                  <a:gd name="csX4" fmla="*/ 117183 w 140291"/>
                  <a:gd name="csY4" fmla="*/ 707 h 139152"/>
                  <a:gd name="csX5" fmla="*/ 96129 w 140291"/>
                  <a:gd name="csY5" fmla="*/ 115 h 139152"/>
                  <a:gd name="csX6" fmla="*/ 92485 w 140291"/>
                  <a:gd name="csY6" fmla="*/ 4062 h 139152"/>
                  <a:gd name="csX7" fmla="*/ 96129 w 140291"/>
                  <a:gd name="csY7" fmla="*/ 6233 h 139152"/>
                  <a:gd name="csX8" fmla="*/ 109895 w 140291"/>
                  <a:gd name="csY8" fmla="*/ 14918 h 139152"/>
                  <a:gd name="csX9" fmla="*/ 109288 w 140291"/>
                  <a:gd name="csY9" fmla="*/ 19063 h 139152"/>
                  <a:gd name="csX10" fmla="*/ 91068 w 140291"/>
                  <a:gd name="csY10" fmla="*/ 89528 h 139152"/>
                  <a:gd name="csX11" fmla="*/ 40660 w 140291"/>
                  <a:gd name="csY11" fmla="*/ 133149 h 139152"/>
                  <a:gd name="csX12" fmla="*/ 15962 w 140291"/>
                  <a:gd name="csY12" fmla="*/ 107489 h 139152"/>
                  <a:gd name="csX13" fmla="*/ 18189 w 140291"/>
                  <a:gd name="csY13" fmla="*/ 92094 h 139152"/>
                  <a:gd name="csX14" fmla="*/ 37826 w 140291"/>
                  <a:gd name="csY14" fmla="*/ 15313 h 139152"/>
                  <a:gd name="csX15" fmla="*/ 54831 w 140291"/>
                  <a:gd name="csY15" fmla="*/ 6233 h 139152"/>
                  <a:gd name="csX16" fmla="*/ 61714 w 140291"/>
                  <a:gd name="csY16" fmla="*/ 2286 h 139152"/>
                  <a:gd name="csX17" fmla="*/ 58880 w 140291"/>
                  <a:gd name="csY17" fmla="*/ 115 h 139152"/>
                  <a:gd name="csX18" fmla="*/ 32967 w 140291"/>
                  <a:gd name="csY18" fmla="*/ 707 h 139152"/>
                  <a:gd name="csX19" fmla="*/ 6852 w 140291"/>
                  <a:gd name="csY19" fmla="*/ 115 h 139152"/>
                  <a:gd name="csX20" fmla="*/ 3006 w 140291"/>
                  <a:gd name="csY20" fmla="*/ 4062 h 139152"/>
                  <a:gd name="csX21" fmla="*/ 8674 w 140291"/>
                  <a:gd name="csY21" fmla="*/ 6233 h 139152"/>
                  <a:gd name="csX22" fmla="*/ 16367 w 140291"/>
                  <a:gd name="csY22" fmla="*/ 6628 h 139152"/>
                  <a:gd name="csX23" fmla="*/ 21833 w 140291"/>
                  <a:gd name="csY23" fmla="*/ 9786 h 139152"/>
                  <a:gd name="csX24" fmla="*/ 18392 w 140291"/>
                  <a:gd name="csY24" fmla="*/ 23800 h 139152"/>
                  <a:gd name="csX25" fmla="*/ 13938 w 140291"/>
                  <a:gd name="csY25" fmla="*/ 41170 h 139152"/>
                  <a:gd name="csX26" fmla="*/ 1589 w 140291"/>
                  <a:gd name="csY26" fmla="*/ 89922 h 139152"/>
                  <a:gd name="csX27" fmla="*/ 172 w 140291"/>
                  <a:gd name="csY27" fmla="*/ 101370 h 139152"/>
                  <a:gd name="csX28" fmla="*/ 39850 w 140291"/>
                  <a:gd name="csY28" fmla="*/ 139267 h 139152"/>
                  <a:gd name="csX29" fmla="*/ 97141 w 140291"/>
                  <a:gd name="csY29" fmla="*/ 90909 h 139152"/>
                  <a:gd name="csX30" fmla="*/ 115158 w 140291"/>
                  <a:gd name="csY30" fmla="*/ 20839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39152">
                    <a:moveTo>
                      <a:pt x="115158" y="20839"/>
                    </a:moveTo>
                    <a:cubicBezTo>
                      <a:pt x="117183" y="12747"/>
                      <a:pt x="120827" y="6825"/>
                      <a:pt x="137022" y="6233"/>
                    </a:cubicBezTo>
                    <a:cubicBezTo>
                      <a:pt x="138034" y="6233"/>
                      <a:pt x="140463" y="6036"/>
                      <a:pt x="140463" y="2286"/>
                    </a:cubicBezTo>
                    <a:cubicBezTo>
                      <a:pt x="140463" y="2088"/>
                      <a:pt x="140463" y="115"/>
                      <a:pt x="137832" y="115"/>
                    </a:cubicBezTo>
                    <a:cubicBezTo>
                      <a:pt x="131151" y="115"/>
                      <a:pt x="124066" y="707"/>
                      <a:pt x="117183" y="707"/>
                    </a:cubicBezTo>
                    <a:cubicBezTo>
                      <a:pt x="110300" y="707"/>
                      <a:pt x="102809" y="115"/>
                      <a:pt x="96129" y="115"/>
                    </a:cubicBezTo>
                    <a:cubicBezTo>
                      <a:pt x="94914" y="115"/>
                      <a:pt x="92485" y="115"/>
                      <a:pt x="92485" y="4062"/>
                    </a:cubicBezTo>
                    <a:cubicBezTo>
                      <a:pt x="92485" y="6233"/>
                      <a:pt x="94509" y="6233"/>
                      <a:pt x="96129" y="6233"/>
                    </a:cubicBezTo>
                    <a:cubicBezTo>
                      <a:pt x="107668" y="6431"/>
                      <a:pt x="109895" y="10576"/>
                      <a:pt x="109895" y="14918"/>
                    </a:cubicBezTo>
                    <a:cubicBezTo>
                      <a:pt x="109895" y="15510"/>
                      <a:pt x="109490" y="18471"/>
                      <a:pt x="109288" y="19063"/>
                    </a:cubicBezTo>
                    <a:lnTo>
                      <a:pt x="91068" y="89528"/>
                    </a:lnTo>
                    <a:cubicBezTo>
                      <a:pt x="84185" y="115977"/>
                      <a:pt x="60904" y="133149"/>
                      <a:pt x="40660" y="133149"/>
                    </a:cubicBezTo>
                    <a:cubicBezTo>
                      <a:pt x="26894" y="133149"/>
                      <a:pt x="15962" y="124464"/>
                      <a:pt x="15962" y="107489"/>
                    </a:cubicBezTo>
                    <a:cubicBezTo>
                      <a:pt x="15962" y="107094"/>
                      <a:pt x="15962" y="100778"/>
                      <a:pt x="18189" y="92094"/>
                    </a:cubicBezTo>
                    <a:lnTo>
                      <a:pt x="37826" y="15313"/>
                    </a:lnTo>
                    <a:cubicBezTo>
                      <a:pt x="39648" y="8207"/>
                      <a:pt x="40053" y="6233"/>
                      <a:pt x="54831" y="6233"/>
                    </a:cubicBezTo>
                    <a:cubicBezTo>
                      <a:pt x="60094" y="6233"/>
                      <a:pt x="61714" y="6233"/>
                      <a:pt x="61714" y="2286"/>
                    </a:cubicBezTo>
                    <a:cubicBezTo>
                      <a:pt x="61714" y="115"/>
                      <a:pt x="59487" y="115"/>
                      <a:pt x="58880" y="115"/>
                    </a:cubicBezTo>
                    <a:cubicBezTo>
                      <a:pt x="53211" y="115"/>
                      <a:pt x="38636" y="707"/>
                      <a:pt x="32967" y="707"/>
                    </a:cubicBezTo>
                    <a:cubicBezTo>
                      <a:pt x="27097" y="707"/>
                      <a:pt x="12723" y="115"/>
                      <a:pt x="6852" y="115"/>
                    </a:cubicBezTo>
                    <a:cubicBezTo>
                      <a:pt x="5233" y="115"/>
                      <a:pt x="3006" y="115"/>
                      <a:pt x="3006" y="4062"/>
                    </a:cubicBezTo>
                    <a:cubicBezTo>
                      <a:pt x="3006" y="6233"/>
                      <a:pt x="4828" y="6233"/>
                      <a:pt x="8674" y="6233"/>
                    </a:cubicBezTo>
                    <a:cubicBezTo>
                      <a:pt x="9079" y="6233"/>
                      <a:pt x="12926" y="6233"/>
                      <a:pt x="16367" y="6628"/>
                    </a:cubicBezTo>
                    <a:cubicBezTo>
                      <a:pt x="20011" y="7023"/>
                      <a:pt x="21833" y="7220"/>
                      <a:pt x="21833" y="9786"/>
                    </a:cubicBezTo>
                    <a:cubicBezTo>
                      <a:pt x="21833" y="10970"/>
                      <a:pt x="19606" y="19260"/>
                      <a:pt x="18392" y="23800"/>
                    </a:cubicBezTo>
                    <a:lnTo>
                      <a:pt x="13938" y="41170"/>
                    </a:lnTo>
                    <a:cubicBezTo>
                      <a:pt x="12116" y="48867"/>
                      <a:pt x="2399" y="86172"/>
                      <a:pt x="1589" y="89922"/>
                    </a:cubicBezTo>
                    <a:cubicBezTo>
                      <a:pt x="172" y="95449"/>
                      <a:pt x="172" y="98410"/>
                      <a:pt x="172" y="101370"/>
                    </a:cubicBezTo>
                    <a:cubicBezTo>
                      <a:pt x="172" y="125451"/>
                      <a:pt x="18594" y="139267"/>
                      <a:pt x="39850" y="139267"/>
                    </a:cubicBezTo>
                    <a:cubicBezTo>
                      <a:pt x="65358" y="139267"/>
                      <a:pt x="90461" y="116963"/>
                      <a:pt x="97141" y="90909"/>
                    </a:cubicBezTo>
                    <a:lnTo>
                      <a:pt x="115158" y="2083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3" name="Freeform 2502">
                <a:extLst>
                  <a:ext uri="{FF2B5EF4-FFF2-40B4-BE49-F238E27FC236}">
                    <a16:creationId xmlns:a16="http://schemas.microsoft.com/office/drawing/2014/main" id="{4375708B-2BF2-29BE-83BB-0510DC5F5918}"/>
                  </a:ext>
                </a:extLst>
              </p:cNvPr>
              <p:cNvSpPr/>
              <p:nvPr>
                <p:custDataLst>
                  <p:tags r:id="rId247"/>
                </p:custDataLst>
              </p:nvPr>
            </p:nvSpPr>
            <p:spPr>
              <a:xfrm>
                <a:off x="9339577" y="7309705"/>
                <a:ext cx="46966" cy="197379"/>
              </a:xfrm>
              <a:custGeom>
                <a:avLst/>
                <a:gdLst>
                  <a:gd name="csX0" fmla="*/ 47146 w 46966"/>
                  <a:gd name="csY0" fmla="*/ 195521 h 197379"/>
                  <a:gd name="csX1" fmla="*/ 43705 w 46966"/>
                  <a:gd name="csY1" fmla="*/ 191178 h 197379"/>
                  <a:gd name="csX2" fmla="*/ 11921 w 46966"/>
                  <a:gd name="csY2" fmla="*/ 98804 h 197379"/>
                  <a:gd name="csX3" fmla="*/ 44514 w 46966"/>
                  <a:gd name="csY3" fmla="*/ 5444 h 197379"/>
                  <a:gd name="csX4" fmla="*/ 47146 w 46966"/>
                  <a:gd name="csY4" fmla="*/ 2088 h 197379"/>
                  <a:gd name="csX5" fmla="*/ 45122 w 46966"/>
                  <a:gd name="csY5" fmla="*/ 115 h 197379"/>
                  <a:gd name="csX6" fmla="*/ 12934 w 46966"/>
                  <a:gd name="csY6" fmla="*/ 38604 h 197379"/>
                  <a:gd name="csX7" fmla="*/ 180 w 46966"/>
                  <a:gd name="csY7" fmla="*/ 98804 h 197379"/>
                  <a:gd name="csX8" fmla="*/ 13541 w 46966"/>
                  <a:gd name="csY8" fmla="*/ 160387 h 197379"/>
                  <a:gd name="csX9" fmla="*/ 45122 w 46966"/>
                  <a:gd name="csY9" fmla="*/ 197494 h 197379"/>
                  <a:gd name="csX10" fmla="*/ 47146 w 46966"/>
                  <a:gd name="csY10" fmla="*/ 19552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46" y="195521"/>
                    </a:moveTo>
                    <a:cubicBezTo>
                      <a:pt x="47146" y="194928"/>
                      <a:pt x="47146" y="194534"/>
                      <a:pt x="43705" y="191178"/>
                    </a:cubicBezTo>
                    <a:cubicBezTo>
                      <a:pt x="18400" y="166308"/>
                      <a:pt x="11921" y="129004"/>
                      <a:pt x="11921" y="98804"/>
                    </a:cubicBezTo>
                    <a:cubicBezTo>
                      <a:pt x="11921" y="64460"/>
                      <a:pt x="19614" y="30116"/>
                      <a:pt x="44514" y="5444"/>
                    </a:cubicBezTo>
                    <a:cubicBezTo>
                      <a:pt x="47146" y="3075"/>
                      <a:pt x="47146" y="2681"/>
                      <a:pt x="47146" y="2088"/>
                    </a:cubicBezTo>
                    <a:cubicBezTo>
                      <a:pt x="47146" y="707"/>
                      <a:pt x="46336" y="115"/>
                      <a:pt x="45122" y="115"/>
                    </a:cubicBezTo>
                    <a:cubicBezTo>
                      <a:pt x="43097" y="115"/>
                      <a:pt x="24878" y="13536"/>
                      <a:pt x="12934" y="38604"/>
                    </a:cubicBezTo>
                    <a:cubicBezTo>
                      <a:pt x="2609" y="60315"/>
                      <a:pt x="180" y="82225"/>
                      <a:pt x="180" y="98804"/>
                    </a:cubicBezTo>
                    <a:cubicBezTo>
                      <a:pt x="180" y="114200"/>
                      <a:pt x="2407" y="138083"/>
                      <a:pt x="13541" y="160387"/>
                    </a:cubicBezTo>
                    <a:cubicBezTo>
                      <a:pt x="25687" y="184665"/>
                      <a:pt x="43097" y="197494"/>
                      <a:pt x="45122" y="197494"/>
                    </a:cubicBezTo>
                    <a:cubicBezTo>
                      <a:pt x="46336" y="197494"/>
                      <a:pt x="47146" y="196902"/>
                      <a:pt x="47146" y="195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4" name="Freeform 2503">
                <a:extLst>
                  <a:ext uri="{FF2B5EF4-FFF2-40B4-BE49-F238E27FC236}">
                    <a16:creationId xmlns:a16="http://schemas.microsoft.com/office/drawing/2014/main" id="{684032F6-BD24-517D-724B-C5B155BA98EF}"/>
                  </a:ext>
                </a:extLst>
              </p:cNvPr>
              <p:cNvSpPr/>
              <p:nvPr>
                <p:custDataLst>
                  <p:tags r:id="rId248"/>
                </p:custDataLst>
              </p:nvPr>
            </p:nvSpPr>
            <p:spPr>
              <a:xfrm>
                <a:off x="9403728" y="7322929"/>
                <a:ext cx="166811" cy="134810"/>
              </a:xfrm>
              <a:custGeom>
                <a:avLst/>
                <a:gdLst>
                  <a:gd name="csX0" fmla="*/ 92902 w 166811"/>
                  <a:gd name="csY0" fmla="*/ 53802 h 134810"/>
                  <a:gd name="csX1" fmla="*/ 75897 w 166811"/>
                  <a:gd name="csY1" fmla="*/ 14523 h 134810"/>
                  <a:gd name="csX2" fmla="*/ 74884 w 166811"/>
                  <a:gd name="csY2" fmla="*/ 11957 h 134810"/>
                  <a:gd name="csX3" fmla="*/ 86828 w 166811"/>
                  <a:gd name="csY3" fmla="*/ 6233 h 134810"/>
                  <a:gd name="csX4" fmla="*/ 90877 w 166811"/>
                  <a:gd name="csY4" fmla="*/ 2483 h 134810"/>
                  <a:gd name="csX5" fmla="*/ 87841 w 166811"/>
                  <a:gd name="csY5" fmla="*/ 115 h 134810"/>
                  <a:gd name="csX6" fmla="*/ 62333 w 166811"/>
                  <a:gd name="csY6" fmla="*/ 707 h 134810"/>
                  <a:gd name="csX7" fmla="*/ 39660 w 166811"/>
                  <a:gd name="csY7" fmla="*/ 115 h 134810"/>
                  <a:gd name="csX8" fmla="*/ 36016 w 166811"/>
                  <a:gd name="csY8" fmla="*/ 4062 h 134810"/>
                  <a:gd name="csX9" fmla="*/ 40672 w 166811"/>
                  <a:gd name="csY9" fmla="*/ 6233 h 134810"/>
                  <a:gd name="csX10" fmla="*/ 55855 w 166811"/>
                  <a:gd name="csY10" fmla="*/ 12549 h 134810"/>
                  <a:gd name="csX11" fmla="*/ 79743 w 166811"/>
                  <a:gd name="csY11" fmla="*/ 67618 h 134810"/>
                  <a:gd name="csX12" fmla="*/ 37028 w 166811"/>
                  <a:gd name="csY12" fmla="*/ 112424 h 134810"/>
                  <a:gd name="csX13" fmla="*/ 34396 w 166811"/>
                  <a:gd name="csY13" fmla="*/ 114595 h 134810"/>
                  <a:gd name="csX14" fmla="*/ 4637 w 166811"/>
                  <a:gd name="csY14" fmla="*/ 128806 h 134810"/>
                  <a:gd name="csX15" fmla="*/ 184 w 166811"/>
                  <a:gd name="csY15" fmla="*/ 132754 h 134810"/>
                  <a:gd name="csX16" fmla="*/ 2815 w 166811"/>
                  <a:gd name="csY16" fmla="*/ 134925 h 134810"/>
                  <a:gd name="csX17" fmla="*/ 21845 w 166811"/>
                  <a:gd name="csY17" fmla="*/ 134333 h 134810"/>
                  <a:gd name="csX18" fmla="*/ 44518 w 166811"/>
                  <a:gd name="csY18" fmla="*/ 134925 h 134810"/>
                  <a:gd name="csX19" fmla="*/ 48162 w 166811"/>
                  <a:gd name="csY19" fmla="*/ 130977 h 134810"/>
                  <a:gd name="csX20" fmla="*/ 45733 w 166811"/>
                  <a:gd name="csY20" fmla="*/ 128806 h 134810"/>
                  <a:gd name="csX21" fmla="*/ 37635 w 166811"/>
                  <a:gd name="csY21" fmla="*/ 122687 h 134810"/>
                  <a:gd name="csX22" fmla="*/ 43101 w 166811"/>
                  <a:gd name="csY22" fmla="*/ 113805 h 134810"/>
                  <a:gd name="csX23" fmla="*/ 63750 w 166811"/>
                  <a:gd name="csY23" fmla="*/ 92488 h 134810"/>
                  <a:gd name="csX24" fmla="*/ 81970 w 166811"/>
                  <a:gd name="csY24" fmla="*/ 73145 h 134810"/>
                  <a:gd name="csX25" fmla="*/ 102416 w 166811"/>
                  <a:gd name="csY25" fmla="*/ 120319 h 134810"/>
                  <a:gd name="csX26" fmla="*/ 103429 w 166811"/>
                  <a:gd name="csY26" fmla="*/ 123082 h 134810"/>
                  <a:gd name="csX27" fmla="*/ 91687 w 166811"/>
                  <a:gd name="csY27" fmla="*/ 128806 h 134810"/>
                  <a:gd name="csX28" fmla="*/ 87638 w 166811"/>
                  <a:gd name="csY28" fmla="*/ 132556 h 134810"/>
                  <a:gd name="csX29" fmla="*/ 90675 w 166811"/>
                  <a:gd name="csY29" fmla="*/ 134925 h 134810"/>
                  <a:gd name="csX30" fmla="*/ 116182 w 166811"/>
                  <a:gd name="csY30" fmla="*/ 134333 h 134810"/>
                  <a:gd name="csX31" fmla="*/ 138653 w 166811"/>
                  <a:gd name="csY31" fmla="*/ 134925 h 134810"/>
                  <a:gd name="csX32" fmla="*/ 142500 w 166811"/>
                  <a:gd name="csY32" fmla="*/ 131175 h 134810"/>
                  <a:gd name="csX33" fmla="*/ 138856 w 166811"/>
                  <a:gd name="csY33" fmla="*/ 128806 h 134810"/>
                  <a:gd name="csX34" fmla="*/ 121446 w 166811"/>
                  <a:gd name="csY34" fmla="*/ 120122 h 134810"/>
                  <a:gd name="csX35" fmla="*/ 95331 w 166811"/>
                  <a:gd name="csY35" fmla="*/ 59131 h 134810"/>
                  <a:gd name="csX36" fmla="*/ 136831 w 166811"/>
                  <a:gd name="csY36" fmla="*/ 16300 h 134810"/>
                  <a:gd name="csX37" fmla="*/ 162541 w 166811"/>
                  <a:gd name="csY37" fmla="*/ 6233 h 134810"/>
                  <a:gd name="csX38" fmla="*/ 166995 w 166811"/>
                  <a:gd name="csY38" fmla="*/ 2286 h 134810"/>
                  <a:gd name="csX39" fmla="*/ 164363 w 166811"/>
                  <a:gd name="csY39" fmla="*/ 115 h 134810"/>
                  <a:gd name="csX40" fmla="*/ 145334 w 166811"/>
                  <a:gd name="csY40" fmla="*/ 707 h 134810"/>
                  <a:gd name="csX41" fmla="*/ 122863 w 166811"/>
                  <a:gd name="csY41" fmla="*/ 115 h 134810"/>
                  <a:gd name="csX42" fmla="*/ 119016 w 166811"/>
                  <a:gd name="csY42" fmla="*/ 4062 h 134810"/>
                  <a:gd name="csX43" fmla="*/ 121446 w 166811"/>
                  <a:gd name="csY43" fmla="*/ 6233 h 134810"/>
                  <a:gd name="csX44" fmla="*/ 129543 w 166811"/>
                  <a:gd name="csY44" fmla="*/ 12352 h 134810"/>
                  <a:gd name="csX45" fmla="*/ 125697 w 166811"/>
                  <a:gd name="csY45" fmla="*/ 19458 h 134810"/>
                  <a:gd name="csX46" fmla="*/ 92902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02" y="53802"/>
                    </a:moveTo>
                    <a:lnTo>
                      <a:pt x="75897" y="14523"/>
                    </a:lnTo>
                    <a:cubicBezTo>
                      <a:pt x="75289" y="12944"/>
                      <a:pt x="74884" y="12155"/>
                      <a:pt x="74884" y="11957"/>
                    </a:cubicBezTo>
                    <a:cubicBezTo>
                      <a:pt x="74884" y="10773"/>
                      <a:pt x="78326" y="7023"/>
                      <a:pt x="86828" y="6233"/>
                    </a:cubicBezTo>
                    <a:cubicBezTo>
                      <a:pt x="88853" y="6036"/>
                      <a:pt x="90877" y="5839"/>
                      <a:pt x="90877" y="2483"/>
                    </a:cubicBezTo>
                    <a:cubicBezTo>
                      <a:pt x="90877" y="115"/>
                      <a:pt x="88448" y="115"/>
                      <a:pt x="87841" y="115"/>
                    </a:cubicBezTo>
                    <a:cubicBezTo>
                      <a:pt x="79541" y="115"/>
                      <a:pt x="70836" y="707"/>
                      <a:pt x="62333" y="707"/>
                    </a:cubicBezTo>
                    <a:cubicBezTo>
                      <a:pt x="57272" y="707"/>
                      <a:pt x="44721" y="115"/>
                      <a:pt x="39660" y="115"/>
                    </a:cubicBezTo>
                    <a:cubicBezTo>
                      <a:pt x="38445" y="115"/>
                      <a:pt x="36016" y="115"/>
                      <a:pt x="36016" y="4062"/>
                    </a:cubicBezTo>
                    <a:cubicBezTo>
                      <a:pt x="36016" y="6233"/>
                      <a:pt x="38040" y="6233"/>
                      <a:pt x="40672" y="6233"/>
                    </a:cubicBezTo>
                    <a:cubicBezTo>
                      <a:pt x="52818" y="6233"/>
                      <a:pt x="54033" y="8207"/>
                      <a:pt x="55855" y="12549"/>
                    </a:cubicBezTo>
                    <a:lnTo>
                      <a:pt x="79743" y="67618"/>
                    </a:lnTo>
                    <a:lnTo>
                      <a:pt x="37028" y="112424"/>
                    </a:lnTo>
                    <a:lnTo>
                      <a:pt x="34396" y="114595"/>
                    </a:lnTo>
                    <a:cubicBezTo>
                      <a:pt x="24477" y="125056"/>
                      <a:pt x="14962" y="128214"/>
                      <a:pt x="4637" y="128806"/>
                    </a:cubicBezTo>
                    <a:cubicBezTo>
                      <a:pt x="2006" y="129004"/>
                      <a:pt x="184" y="129004"/>
                      <a:pt x="184" y="132754"/>
                    </a:cubicBezTo>
                    <a:cubicBezTo>
                      <a:pt x="184" y="132951"/>
                      <a:pt x="184" y="134925"/>
                      <a:pt x="2815" y="134925"/>
                    </a:cubicBezTo>
                    <a:cubicBezTo>
                      <a:pt x="8889" y="134925"/>
                      <a:pt x="15569" y="134333"/>
                      <a:pt x="21845" y="134333"/>
                    </a:cubicBezTo>
                    <a:cubicBezTo>
                      <a:pt x="29335" y="134333"/>
                      <a:pt x="37230" y="134925"/>
                      <a:pt x="44518" y="134925"/>
                    </a:cubicBezTo>
                    <a:cubicBezTo>
                      <a:pt x="45733" y="134925"/>
                      <a:pt x="48162" y="134925"/>
                      <a:pt x="48162" y="130977"/>
                    </a:cubicBezTo>
                    <a:cubicBezTo>
                      <a:pt x="48162" y="129004"/>
                      <a:pt x="46138" y="128806"/>
                      <a:pt x="45733" y="128806"/>
                    </a:cubicBezTo>
                    <a:cubicBezTo>
                      <a:pt x="43911" y="128609"/>
                      <a:pt x="37635" y="128214"/>
                      <a:pt x="37635" y="122687"/>
                    </a:cubicBezTo>
                    <a:cubicBezTo>
                      <a:pt x="37635" y="119529"/>
                      <a:pt x="40672" y="116371"/>
                      <a:pt x="43101" y="113805"/>
                    </a:cubicBezTo>
                    <a:lnTo>
                      <a:pt x="63750" y="92488"/>
                    </a:lnTo>
                    <a:lnTo>
                      <a:pt x="81970" y="73145"/>
                    </a:lnTo>
                    <a:lnTo>
                      <a:pt x="102416" y="120319"/>
                    </a:lnTo>
                    <a:cubicBezTo>
                      <a:pt x="103226" y="122490"/>
                      <a:pt x="103429" y="122687"/>
                      <a:pt x="103429" y="123082"/>
                    </a:cubicBezTo>
                    <a:cubicBezTo>
                      <a:pt x="103429" y="124661"/>
                      <a:pt x="99582" y="128017"/>
                      <a:pt x="91687" y="128806"/>
                    </a:cubicBezTo>
                    <a:cubicBezTo>
                      <a:pt x="89460" y="129004"/>
                      <a:pt x="87638" y="129201"/>
                      <a:pt x="87638" y="132556"/>
                    </a:cubicBezTo>
                    <a:cubicBezTo>
                      <a:pt x="87638" y="134925"/>
                      <a:pt x="89865" y="134925"/>
                      <a:pt x="90675" y="134925"/>
                    </a:cubicBezTo>
                    <a:cubicBezTo>
                      <a:pt x="96343" y="134925"/>
                      <a:pt x="110514" y="134333"/>
                      <a:pt x="116182" y="134333"/>
                    </a:cubicBezTo>
                    <a:cubicBezTo>
                      <a:pt x="121243" y="134333"/>
                      <a:pt x="133592" y="134925"/>
                      <a:pt x="138653" y="134925"/>
                    </a:cubicBezTo>
                    <a:cubicBezTo>
                      <a:pt x="140070" y="134925"/>
                      <a:pt x="142500" y="134925"/>
                      <a:pt x="142500" y="131175"/>
                    </a:cubicBezTo>
                    <a:cubicBezTo>
                      <a:pt x="142500" y="128806"/>
                      <a:pt x="140475" y="128806"/>
                      <a:pt x="138856" y="128806"/>
                    </a:cubicBezTo>
                    <a:cubicBezTo>
                      <a:pt x="125292" y="128609"/>
                      <a:pt x="124887" y="128017"/>
                      <a:pt x="121446" y="120122"/>
                    </a:cubicBezTo>
                    <a:cubicBezTo>
                      <a:pt x="113551" y="101765"/>
                      <a:pt x="99987" y="70974"/>
                      <a:pt x="95331" y="59131"/>
                    </a:cubicBezTo>
                    <a:cubicBezTo>
                      <a:pt x="109097" y="45315"/>
                      <a:pt x="130353" y="21826"/>
                      <a:pt x="136831" y="16300"/>
                    </a:cubicBezTo>
                    <a:cubicBezTo>
                      <a:pt x="142702" y="11563"/>
                      <a:pt x="150395" y="6825"/>
                      <a:pt x="162541" y="6233"/>
                    </a:cubicBezTo>
                    <a:cubicBezTo>
                      <a:pt x="165173" y="6036"/>
                      <a:pt x="166995" y="6036"/>
                      <a:pt x="166995" y="2286"/>
                    </a:cubicBezTo>
                    <a:cubicBezTo>
                      <a:pt x="166995" y="2088"/>
                      <a:pt x="166995" y="115"/>
                      <a:pt x="164363" y="115"/>
                    </a:cubicBezTo>
                    <a:cubicBezTo>
                      <a:pt x="158290" y="115"/>
                      <a:pt x="151609" y="707"/>
                      <a:pt x="145334" y="707"/>
                    </a:cubicBezTo>
                    <a:cubicBezTo>
                      <a:pt x="137843" y="707"/>
                      <a:pt x="130151" y="115"/>
                      <a:pt x="122863" y="115"/>
                    </a:cubicBezTo>
                    <a:cubicBezTo>
                      <a:pt x="121648" y="115"/>
                      <a:pt x="119016" y="115"/>
                      <a:pt x="119016" y="4062"/>
                    </a:cubicBezTo>
                    <a:cubicBezTo>
                      <a:pt x="119016" y="5444"/>
                      <a:pt x="120029" y="6036"/>
                      <a:pt x="121446" y="6233"/>
                    </a:cubicBezTo>
                    <a:cubicBezTo>
                      <a:pt x="123268" y="6431"/>
                      <a:pt x="129543" y="6825"/>
                      <a:pt x="129543" y="12352"/>
                    </a:cubicBezTo>
                    <a:cubicBezTo>
                      <a:pt x="129543" y="15115"/>
                      <a:pt x="127317" y="17681"/>
                      <a:pt x="125697" y="19458"/>
                    </a:cubicBezTo>
                    <a:lnTo>
                      <a:pt x="92902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5" name="Freeform 2504">
                <a:extLst>
                  <a:ext uri="{FF2B5EF4-FFF2-40B4-BE49-F238E27FC236}">
                    <a16:creationId xmlns:a16="http://schemas.microsoft.com/office/drawing/2014/main" id="{B54E0341-EFBA-2F27-2F96-5454D0659714}"/>
                  </a:ext>
                </a:extLst>
              </p:cNvPr>
              <p:cNvSpPr/>
              <p:nvPr>
                <p:custDataLst>
                  <p:tags r:id="rId249"/>
                </p:custDataLst>
              </p:nvPr>
            </p:nvSpPr>
            <p:spPr>
              <a:xfrm>
                <a:off x="9576608" y="7390216"/>
                <a:ext cx="89984" cy="99893"/>
              </a:xfrm>
              <a:custGeom>
                <a:avLst/>
                <a:gdLst>
                  <a:gd name="csX0" fmla="*/ 90177 w 89984"/>
                  <a:gd name="csY0" fmla="*/ 1912 h 99893"/>
                  <a:gd name="csX1" fmla="*/ 88335 w 89984"/>
                  <a:gd name="csY1" fmla="*/ 116 h 99893"/>
                  <a:gd name="csX2" fmla="*/ 85501 w 89984"/>
                  <a:gd name="csY2" fmla="*/ 2050 h 99893"/>
                  <a:gd name="csX3" fmla="*/ 78557 w 89984"/>
                  <a:gd name="csY3" fmla="*/ 9926 h 99893"/>
                  <a:gd name="csX4" fmla="*/ 55600 w 89984"/>
                  <a:gd name="csY4" fmla="*/ 116 h 99893"/>
                  <a:gd name="csX5" fmla="*/ 17906 w 89984"/>
                  <a:gd name="csY5" fmla="*/ 31756 h 99893"/>
                  <a:gd name="csX6" fmla="*/ 22582 w 89984"/>
                  <a:gd name="csY6" fmla="*/ 44467 h 99893"/>
                  <a:gd name="csX7" fmla="*/ 42279 w 89984"/>
                  <a:gd name="csY7" fmla="*/ 53448 h 99893"/>
                  <a:gd name="csX8" fmla="*/ 54325 w 89984"/>
                  <a:gd name="csY8" fmla="*/ 56211 h 99893"/>
                  <a:gd name="csX9" fmla="*/ 67504 w 89984"/>
                  <a:gd name="csY9" fmla="*/ 70719 h 99893"/>
                  <a:gd name="csX10" fmla="*/ 39304 w 89984"/>
                  <a:gd name="csY10" fmla="*/ 95036 h 99893"/>
                  <a:gd name="csX11" fmla="*/ 11812 w 89984"/>
                  <a:gd name="csY11" fmla="*/ 75416 h 99893"/>
                  <a:gd name="csX12" fmla="*/ 12662 w 89984"/>
                  <a:gd name="csY12" fmla="*/ 68508 h 99893"/>
                  <a:gd name="csX13" fmla="*/ 12804 w 89984"/>
                  <a:gd name="csY13" fmla="*/ 67679 h 99893"/>
                  <a:gd name="csX14" fmla="*/ 10537 w 89984"/>
                  <a:gd name="csY14" fmla="*/ 65883 h 99893"/>
                  <a:gd name="csX15" fmla="*/ 7844 w 89984"/>
                  <a:gd name="csY15" fmla="*/ 68646 h 99893"/>
                  <a:gd name="csX16" fmla="*/ 617 w 89984"/>
                  <a:gd name="csY16" fmla="*/ 96280 h 99893"/>
                  <a:gd name="csX17" fmla="*/ 192 w 89984"/>
                  <a:gd name="csY17" fmla="*/ 98352 h 99893"/>
                  <a:gd name="csX18" fmla="*/ 2176 w 89984"/>
                  <a:gd name="csY18" fmla="*/ 100010 h 99893"/>
                  <a:gd name="csX19" fmla="*/ 5010 w 89984"/>
                  <a:gd name="csY19" fmla="*/ 98076 h 99893"/>
                  <a:gd name="csX20" fmla="*/ 11812 w 89984"/>
                  <a:gd name="csY20" fmla="*/ 90338 h 99893"/>
                  <a:gd name="csX21" fmla="*/ 38878 w 89984"/>
                  <a:gd name="csY21" fmla="*/ 100010 h 99893"/>
                  <a:gd name="csX22" fmla="*/ 77565 w 89984"/>
                  <a:gd name="csY22" fmla="*/ 65745 h 99893"/>
                  <a:gd name="csX23" fmla="*/ 71897 w 89984"/>
                  <a:gd name="csY23" fmla="*/ 50961 h 99893"/>
                  <a:gd name="csX24" fmla="*/ 46531 w 89984"/>
                  <a:gd name="csY24" fmla="*/ 41290 h 99893"/>
                  <a:gd name="csX25" fmla="*/ 37603 w 89984"/>
                  <a:gd name="csY25" fmla="*/ 39079 h 99893"/>
                  <a:gd name="csX26" fmla="*/ 28109 w 89984"/>
                  <a:gd name="csY26" fmla="*/ 26506 h 99893"/>
                  <a:gd name="csX27" fmla="*/ 55458 w 89984"/>
                  <a:gd name="csY27" fmla="*/ 4537 h 99893"/>
                  <a:gd name="csX28" fmla="*/ 78132 w 89984"/>
                  <a:gd name="csY28" fmla="*/ 26091 h 99893"/>
                  <a:gd name="csX29" fmla="*/ 77565 w 89984"/>
                  <a:gd name="csY29" fmla="*/ 32309 h 99893"/>
                  <a:gd name="csX30" fmla="*/ 79974 w 89984"/>
                  <a:gd name="csY30" fmla="*/ 34243 h 99893"/>
                  <a:gd name="csX31" fmla="*/ 82808 w 89984"/>
                  <a:gd name="csY31" fmla="*/ 31203 h 99893"/>
                  <a:gd name="csX32" fmla="*/ 90177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77" y="1912"/>
                    </a:moveTo>
                    <a:cubicBezTo>
                      <a:pt x="90177" y="1221"/>
                      <a:pt x="89752" y="116"/>
                      <a:pt x="88335" y="116"/>
                    </a:cubicBezTo>
                    <a:cubicBezTo>
                      <a:pt x="87484" y="116"/>
                      <a:pt x="87343" y="254"/>
                      <a:pt x="85501" y="2050"/>
                    </a:cubicBezTo>
                    <a:lnTo>
                      <a:pt x="78557" y="9926"/>
                    </a:lnTo>
                    <a:cubicBezTo>
                      <a:pt x="73172" y="2603"/>
                      <a:pt x="64244" y="116"/>
                      <a:pt x="55600" y="116"/>
                    </a:cubicBezTo>
                    <a:cubicBezTo>
                      <a:pt x="35619" y="116"/>
                      <a:pt x="17906" y="15867"/>
                      <a:pt x="17906" y="31756"/>
                    </a:cubicBezTo>
                    <a:cubicBezTo>
                      <a:pt x="17906" y="33829"/>
                      <a:pt x="18331" y="39355"/>
                      <a:pt x="22582" y="44467"/>
                    </a:cubicBezTo>
                    <a:cubicBezTo>
                      <a:pt x="27400" y="49994"/>
                      <a:pt x="32643" y="51237"/>
                      <a:pt x="42279" y="53448"/>
                    </a:cubicBezTo>
                    <a:cubicBezTo>
                      <a:pt x="45114" y="54139"/>
                      <a:pt x="52199" y="55659"/>
                      <a:pt x="54325" y="56211"/>
                    </a:cubicBezTo>
                    <a:cubicBezTo>
                      <a:pt x="58859" y="57317"/>
                      <a:pt x="67504" y="60356"/>
                      <a:pt x="67504" y="70719"/>
                    </a:cubicBezTo>
                    <a:cubicBezTo>
                      <a:pt x="67504" y="81910"/>
                      <a:pt x="55458" y="95036"/>
                      <a:pt x="39304" y="95036"/>
                    </a:cubicBezTo>
                    <a:cubicBezTo>
                      <a:pt x="26833" y="95036"/>
                      <a:pt x="11812" y="90753"/>
                      <a:pt x="11812" y="75416"/>
                    </a:cubicBezTo>
                    <a:cubicBezTo>
                      <a:pt x="11812" y="74035"/>
                      <a:pt x="12095" y="70995"/>
                      <a:pt x="12662" y="68508"/>
                    </a:cubicBezTo>
                    <a:cubicBezTo>
                      <a:pt x="12804" y="67956"/>
                      <a:pt x="12804" y="67817"/>
                      <a:pt x="12804" y="67679"/>
                    </a:cubicBezTo>
                    <a:cubicBezTo>
                      <a:pt x="12804" y="65883"/>
                      <a:pt x="11104" y="65883"/>
                      <a:pt x="10537" y="65883"/>
                    </a:cubicBezTo>
                    <a:cubicBezTo>
                      <a:pt x="8553" y="65883"/>
                      <a:pt x="8411" y="66159"/>
                      <a:pt x="7844" y="68646"/>
                    </a:cubicBezTo>
                    <a:lnTo>
                      <a:pt x="617" y="96280"/>
                    </a:lnTo>
                    <a:cubicBezTo>
                      <a:pt x="475" y="96832"/>
                      <a:pt x="192" y="97661"/>
                      <a:pt x="192" y="98352"/>
                    </a:cubicBezTo>
                    <a:cubicBezTo>
                      <a:pt x="192" y="99181"/>
                      <a:pt x="759" y="100010"/>
                      <a:pt x="2176" y="100010"/>
                    </a:cubicBezTo>
                    <a:cubicBezTo>
                      <a:pt x="3026" y="100010"/>
                      <a:pt x="3168" y="99872"/>
                      <a:pt x="5010" y="98076"/>
                    </a:cubicBezTo>
                    <a:cubicBezTo>
                      <a:pt x="6569" y="96418"/>
                      <a:pt x="10253" y="91996"/>
                      <a:pt x="11812" y="90338"/>
                    </a:cubicBezTo>
                    <a:cubicBezTo>
                      <a:pt x="19323" y="98352"/>
                      <a:pt x="30376" y="100010"/>
                      <a:pt x="38878" y="100010"/>
                    </a:cubicBezTo>
                    <a:cubicBezTo>
                      <a:pt x="60276" y="100010"/>
                      <a:pt x="77565" y="82048"/>
                      <a:pt x="77565" y="65745"/>
                    </a:cubicBezTo>
                    <a:cubicBezTo>
                      <a:pt x="77565" y="59666"/>
                      <a:pt x="75014" y="54139"/>
                      <a:pt x="71897" y="50961"/>
                    </a:cubicBezTo>
                    <a:cubicBezTo>
                      <a:pt x="66937" y="45987"/>
                      <a:pt x="64811" y="45434"/>
                      <a:pt x="46531" y="41290"/>
                    </a:cubicBezTo>
                    <a:cubicBezTo>
                      <a:pt x="43555" y="40599"/>
                      <a:pt x="38878" y="39493"/>
                      <a:pt x="37603" y="39079"/>
                    </a:cubicBezTo>
                    <a:cubicBezTo>
                      <a:pt x="34060" y="37835"/>
                      <a:pt x="28109" y="34381"/>
                      <a:pt x="28109" y="26506"/>
                    </a:cubicBezTo>
                    <a:cubicBezTo>
                      <a:pt x="28109" y="15591"/>
                      <a:pt x="40721" y="4537"/>
                      <a:pt x="55458" y="4537"/>
                    </a:cubicBezTo>
                    <a:cubicBezTo>
                      <a:pt x="70763" y="4537"/>
                      <a:pt x="78132" y="12965"/>
                      <a:pt x="78132" y="26091"/>
                    </a:cubicBezTo>
                    <a:cubicBezTo>
                      <a:pt x="78132" y="27887"/>
                      <a:pt x="77565" y="31065"/>
                      <a:pt x="77565" y="32309"/>
                    </a:cubicBezTo>
                    <a:cubicBezTo>
                      <a:pt x="77565" y="34243"/>
                      <a:pt x="79265" y="34243"/>
                      <a:pt x="79974" y="34243"/>
                    </a:cubicBezTo>
                    <a:cubicBezTo>
                      <a:pt x="82100" y="34243"/>
                      <a:pt x="82241" y="33552"/>
                      <a:pt x="82808" y="31203"/>
                    </a:cubicBezTo>
                    <a:lnTo>
                      <a:pt x="90177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6" name="Freeform 2505">
                <a:extLst>
                  <a:ext uri="{FF2B5EF4-FFF2-40B4-BE49-F238E27FC236}">
                    <a16:creationId xmlns:a16="http://schemas.microsoft.com/office/drawing/2014/main" id="{E66D12B2-E9F1-CD85-72F3-0F97197BE07E}"/>
                  </a:ext>
                </a:extLst>
              </p:cNvPr>
              <p:cNvSpPr/>
              <p:nvPr>
                <p:custDataLst>
                  <p:tags r:id="rId250"/>
                </p:custDataLst>
              </p:nvPr>
            </p:nvSpPr>
            <p:spPr>
              <a:xfrm>
                <a:off x="9674598" y="7441357"/>
                <a:ext cx="50407" cy="65727"/>
              </a:xfrm>
              <a:custGeom>
                <a:avLst/>
                <a:gdLst>
                  <a:gd name="csX0" fmla="*/ 50605 w 50407"/>
                  <a:gd name="csY0" fmla="*/ 46797 h 65727"/>
                  <a:gd name="csX1" fmla="*/ 46353 w 50407"/>
                  <a:gd name="csY1" fmla="*/ 46797 h 65727"/>
                  <a:gd name="csX2" fmla="*/ 43418 w 50407"/>
                  <a:gd name="csY2" fmla="*/ 55778 h 65727"/>
                  <a:gd name="csX3" fmla="*/ 32587 w 50407"/>
                  <a:gd name="csY3" fmla="*/ 56370 h 65727"/>
                  <a:gd name="csX4" fmla="*/ 12748 w 50407"/>
                  <a:gd name="csY4" fmla="*/ 56370 h 65727"/>
                  <a:gd name="csX5" fmla="*/ 32992 w 50407"/>
                  <a:gd name="csY5" fmla="*/ 42060 h 65727"/>
                  <a:gd name="csX6" fmla="*/ 50605 w 50407"/>
                  <a:gd name="csY6" fmla="*/ 19756 h 65727"/>
                  <a:gd name="csX7" fmla="*/ 23882 w 50407"/>
                  <a:gd name="csY7" fmla="*/ 117 h 65727"/>
                  <a:gd name="csX8" fmla="*/ 197 w 50407"/>
                  <a:gd name="csY8" fmla="*/ 17486 h 65727"/>
                  <a:gd name="csX9" fmla="*/ 6068 w 50407"/>
                  <a:gd name="csY9" fmla="*/ 23507 h 65727"/>
                  <a:gd name="csX10" fmla="*/ 12040 w 50407"/>
                  <a:gd name="csY10" fmla="*/ 17684 h 65727"/>
                  <a:gd name="csX11" fmla="*/ 6270 w 50407"/>
                  <a:gd name="csY11" fmla="*/ 11861 h 65727"/>
                  <a:gd name="csX12" fmla="*/ 21757 w 50407"/>
                  <a:gd name="csY12" fmla="*/ 4459 h 65727"/>
                  <a:gd name="csX13" fmla="*/ 39774 w 50407"/>
                  <a:gd name="csY13" fmla="*/ 19855 h 65727"/>
                  <a:gd name="csX14" fmla="*/ 26109 w 50407"/>
                  <a:gd name="csY14" fmla="*/ 40876 h 65727"/>
                  <a:gd name="csX15" fmla="*/ 1412 w 50407"/>
                  <a:gd name="csY15" fmla="*/ 61305 h 65727"/>
                  <a:gd name="csX16" fmla="*/ 197 w 50407"/>
                  <a:gd name="csY16" fmla="*/ 62884 h 65727"/>
                  <a:gd name="csX17" fmla="*/ 197 w 50407"/>
                  <a:gd name="csY17" fmla="*/ 65845 h 65727"/>
                  <a:gd name="csX18" fmla="*/ 47264 w 50407"/>
                  <a:gd name="csY18" fmla="*/ 65845 h 65727"/>
                  <a:gd name="csX19" fmla="*/ 50605 w 50407"/>
                  <a:gd name="csY19" fmla="*/ 4679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05" y="46797"/>
                    </a:moveTo>
                    <a:lnTo>
                      <a:pt x="46353" y="46797"/>
                    </a:lnTo>
                    <a:cubicBezTo>
                      <a:pt x="46050" y="48672"/>
                      <a:pt x="45038" y="54791"/>
                      <a:pt x="43418" y="55778"/>
                    </a:cubicBezTo>
                    <a:cubicBezTo>
                      <a:pt x="42608" y="56370"/>
                      <a:pt x="34106" y="56370"/>
                      <a:pt x="32587" y="56370"/>
                    </a:cubicBezTo>
                    <a:lnTo>
                      <a:pt x="12748" y="56370"/>
                    </a:lnTo>
                    <a:cubicBezTo>
                      <a:pt x="19429" y="51535"/>
                      <a:pt x="26919" y="46008"/>
                      <a:pt x="32992" y="42060"/>
                    </a:cubicBezTo>
                    <a:cubicBezTo>
                      <a:pt x="42102" y="35941"/>
                      <a:pt x="50605" y="30217"/>
                      <a:pt x="50605" y="19756"/>
                    </a:cubicBezTo>
                    <a:cubicBezTo>
                      <a:pt x="50605" y="7124"/>
                      <a:pt x="38357" y="117"/>
                      <a:pt x="23882" y="117"/>
                    </a:cubicBezTo>
                    <a:cubicBezTo>
                      <a:pt x="10218" y="117"/>
                      <a:pt x="197" y="7815"/>
                      <a:pt x="197" y="17486"/>
                    </a:cubicBezTo>
                    <a:cubicBezTo>
                      <a:pt x="197" y="22618"/>
                      <a:pt x="4651" y="23507"/>
                      <a:pt x="6068" y="23507"/>
                    </a:cubicBezTo>
                    <a:cubicBezTo>
                      <a:pt x="8801" y="23507"/>
                      <a:pt x="12040" y="21730"/>
                      <a:pt x="12040" y="17684"/>
                    </a:cubicBezTo>
                    <a:cubicBezTo>
                      <a:pt x="12040" y="14131"/>
                      <a:pt x="9408" y="12157"/>
                      <a:pt x="6270" y="11861"/>
                    </a:cubicBezTo>
                    <a:cubicBezTo>
                      <a:pt x="9104" y="7420"/>
                      <a:pt x="14975" y="4459"/>
                      <a:pt x="21757" y="4459"/>
                    </a:cubicBezTo>
                    <a:cubicBezTo>
                      <a:pt x="31575" y="4459"/>
                      <a:pt x="39774" y="10183"/>
                      <a:pt x="39774" y="19855"/>
                    </a:cubicBezTo>
                    <a:cubicBezTo>
                      <a:pt x="39774" y="28145"/>
                      <a:pt x="33903" y="34461"/>
                      <a:pt x="26109" y="40876"/>
                    </a:cubicBezTo>
                    <a:lnTo>
                      <a:pt x="1412" y="61305"/>
                    </a:lnTo>
                    <a:cubicBezTo>
                      <a:pt x="399" y="62193"/>
                      <a:pt x="298" y="62193"/>
                      <a:pt x="197" y="62884"/>
                    </a:cubicBezTo>
                    <a:lnTo>
                      <a:pt x="197" y="65845"/>
                    </a:lnTo>
                    <a:lnTo>
                      <a:pt x="47264" y="65845"/>
                    </a:lnTo>
                    <a:lnTo>
                      <a:pt x="50605" y="467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7" name="Freeform 2506">
                <a:extLst>
                  <a:ext uri="{FF2B5EF4-FFF2-40B4-BE49-F238E27FC236}">
                    <a16:creationId xmlns:a16="http://schemas.microsoft.com/office/drawing/2014/main" id="{CF1CCDB1-F8E1-5021-A96B-E7E7316D49D7}"/>
                  </a:ext>
                </a:extLst>
              </p:cNvPr>
              <p:cNvSpPr/>
              <p:nvPr>
                <p:custDataLst>
                  <p:tags r:id="rId251"/>
                </p:custDataLst>
              </p:nvPr>
            </p:nvSpPr>
            <p:spPr>
              <a:xfrm>
                <a:off x="9771928" y="7372669"/>
                <a:ext cx="22066" cy="123165"/>
              </a:xfrm>
              <a:custGeom>
                <a:avLst/>
                <a:gdLst>
                  <a:gd name="csX0" fmla="*/ 21660 w 22066"/>
                  <a:gd name="csY0" fmla="*/ 10576 h 123165"/>
                  <a:gd name="csX1" fmla="*/ 10931 w 22066"/>
                  <a:gd name="csY1" fmla="*/ 115 h 123165"/>
                  <a:gd name="csX2" fmla="*/ 201 w 22066"/>
                  <a:gd name="csY2" fmla="*/ 10576 h 123165"/>
                  <a:gd name="csX3" fmla="*/ 10931 w 22066"/>
                  <a:gd name="csY3" fmla="*/ 21037 h 123165"/>
                  <a:gd name="csX4" fmla="*/ 21660 w 22066"/>
                  <a:gd name="csY4" fmla="*/ 10576 h 123165"/>
                  <a:gd name="csX5" fmla="*/ 17814 w 22066"/>
                  <a:gd name="csY5" fmla="*/ 83014 h 123165"/>
                  <a:gd name="csX6" fmla="*/ 4857 w 22066"/>
                  <a:gd name="csY6" fmla="*/ 118542 h 123165"/>
                  <a:gd name="csX7" fmla="*/ 3440 w 22066"/>
                  <a:gd name="csY7" fmla="*/ 121108 h 123165"/>
                  <a:gd name="csX8" fmla="*/ 5465 w 22066"/>
                  <a:gd name="csY8" fmla="*/ 123280 h 123165"/>
                  <a:gd name="csX9" fmla="*/ 22267 w 22066"/>
                  <a:gd name="csY9" fmla="*/ 84593 h 123165"/>
                  <a:gd name="csX10" fmla="*/ 10931 w 22066"/>
                  <a:gd name="csY10" fmla="*/ 64263 h 123165"/>
                  <a:gd name="csX11" fmla="*/ 201 w 22066"/>
                  <a:gd name="csY11" fmla="*/ 74724 h 123165"/>
                  <a:gd name="csX12" fmla="*/ 10931 w 22066"/>
                  <a:gd name="csY12" fmla="*/ 85185 h 123165"/>
                  <a:gd name="csX13" fmla="*/ 12550 w 22066"/>
                  <a:gd name="csY13" fmla="*/ 84988 h 123165"/>
                  <a:gd name="csX14" fmla="*/ 17814 w 22066"/>
                  <a:gd name="csY14" fmla="*/ 8301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60" y="10576"/>
                    </a:moveTo>
                    <a:cubicBezTo>
                      <a:pt x="21660" y="4852"/>
                      <a:pt x="16801" y="115"/>
                      <a:pt x="10931" y="115"/>
                    </a:cubicBezTo>
                    <a:cubicBezTo>
                      <a:pt x="5060" y="115"/>
                      <a:pt x="201" y="4852"/>
                      <a:pt x="201" y="10576"/>
                    </a:cubicBezTo>
                    <a:cubicBezTo>
                      <a:pt x="201" y="16300"/>
                      <a:pt x="5060" y="21037"/>
                      <a:pt x="10931" y="21037"/>
                    </a:cubicBezTo>
                    <a:cubicBezTo>
                      <a:pt x="16801" y="21037"/>
                      <a:pt x="21660" y="16300"/>
                      <a:pt x="21660" y="10576"/>
                    </a:cubicBezTo>
                    <a:close/>
                    <a:moveTo>
                      <a:pt x="17814" y="83014"/>
                    </a:moveTo>
                    <a:cubicBezTo>
                      <a:pt x="17814" y="88541"/>
                      <a:pt x="17814" y="103936"/>
                      <a:pt x="4857" y="118542"/>
                    </a:cubicBezTo>
                    <a:cubicBezTo>
                      <a:pt x="3440" y="120122"/>
                      <a:pt x="3440" y="120516"/>
                      <a:pt x="3440" y="121108"/>
                    </a:cubicBezTo>
                    <a:cubicBezTo>
                      <a:pt x="3440" y="122490"/>
                      <a:pt x="4452" y="123280"/>
                      <a:pt x="5465" y="123280"/>
                    </a:cubicBezTo>
                    <a:cubicBezTo>
                      <a:pt x="7692" y="123280"/>
                      <a:pt x="22267" y="107489"/>
                      <a:pt x="22267" y="84593"/>
                    </a:cubicBezTo>
                    <a:cubicBezTo>
                      <a:pt x="22267" y="78869"/>
                      <a:pt x="21862" y="64263"/>
                      <a:pt x="10931" y="64263"/>
                    </a:cubicBezTo>
                    <a:cubicBezTo>
                      <a:pt x="3845" y="64263"/>
                      <a:pt x="201" y="69592"/>
                      <a:pt x="201" y="74724"/>
                    </a:cubicBezTo>
                    <a:cubicBezTo>
                      <a:pt x="201" y="79856"/>
                      <a:pt x="3643" y="85185"/>
                      <a:pt x="10931" y="85185"/>
                    </a:cubicBezTo>
                    <a:cubicBezTo>
                      <a:pt x="11943" y="85185"/>
                      <a:pt x="12348" y="85185"/>
                      <a:pt x="12550" y="84988"/>
                    </a:cubicBezTo>
                    <a:cubicBezTo>
                      <a:pt x="13967" y="84791"/>
                      <a:pt x="16194" y="84396"/>
                      <a:pt x="17814" y="830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8" name="Freeform 2507">
                <a:extLst>
                  <a:ext uri="{FF2B5EF4-FFF2-40B4-BE49-F238E27FC236}">
                    <a16:creationId xmlns:a16="http://schemas.microsoft.com/office/drawing/2014/main" id="{9C244860-868A-3AE4-3AB6-9BBCA3EDF11D}"/>
                  </a:ext>
                </a:extLst>
              </p:cNvPr>
              <p:cNvSpPr/>
              <p:nvPr>
                <p:custDataLst>
                  <p:tags r:id="rId252"/>
                </p:custDataLst>
              </p:nvPr>
            </p:nvSpPr>
            <p:spPr>
              <a:xfrm>
                <a:off x="9849957" y="7322929"/>
                <a:ext cx="166811" cy="134810"/>
              </a:xfrm>
              <a:custGeom>
                <a:avLst/>
                <a:gdLst>
                  <a:gd name="csX0" fmla="*/ 92924 w 166811"/>
                  <a:gd name="csY0" fmla="*/ 53802 h 134810"/>
                  <a:gd name="csX1" fmla="*/ 75919 w 166811"/>
                  <a:gd name="csY1" fmla="*/ 14523 h 134810"/>
                  <a:gd name="csX2" fmla="*/ 74906 w 166811"/>
                  <a:gd name="csY2" fmla="*/ 11957 h 134810"/>
                  <a:gd name="csX3" fmla="*/ 86850 w 166811"/>
                  <a:gd name="csY3" fmla="*/ 6233 h 134810"/>
                  <a:gd name="csX4" fmla="*/ 90899 w 166811"/>
                  <a:gd name="csY4" fmla="*/ 2483 h 134810"/>
                  <a:gd name="csX5" fmla="*/ 87863 w 166811"/>
                  <a:gd name="csY5" fmla="*/ 115 h 134810"/>
                  <a:gd name="csX6" fmla="*/ 62355 w 166811"/>
                  <a:gd name="csY6" fmla="*/ 707 h 134810"/>
                  <a:gd name="csX7" fmla="*/ 39682 w 166811"/>
                  <a:gd name="csY7" fmla="*/ 115 h 134810"/>
                  <a:gd name="csX8" fmla="*/ 36038 w 166811"/>
                  <a:gd name="csY8" fmla="*/ 4062 h 134810"/>
                  <a:gd name="csX9" fmla="*/ 40694 w 166811"/>
                  <a:gd name="csY9" fmla="*/ 6233 h 134810"/>
                  <a:gd name="csX10" fmla="*/ 55877 w 166811"/>
                  <a:gd name="csY10" fmla="*/ 12549 h 134810"/>
                  <a:gd name="csX11" fmla="*/ 79765 w 166811"/>
                  <a:gd name="csY11" fmla="*/ 67618 h 134810"/>
                  <a:gd name="csX12" fmla="*/ 37050 w 166811"/>
                  <a:gd name="csY12" fmla="*/ 112424 h 134810"/>
                  <a:gd name="csX13" fmla="*/ 34418 w 166811"/>
                  <a:gd name="csY13" fmla="*/ 114595 h 134810"/>
                  <a:gd name="csX14" fmla="*/ 4659 w 166811"/>
                  <a:gd name="csY14" fmla="*/ 128806 h 134810"/>
                  <a:gd name="csX15" fmla="*/ 206 w 166811"/>
                  <a:gd name="csY15" fmla="*/ 132754 h 134810"/>
                  <a:gd name="csX16" fmla="*/ 2837 w 166811"/>
                  <a:gd name="csY16" fmla="*/ 134925 h 134810"/>
                  <a:gd name="csX17" fmla="*/ 21867 w 166811"/>
                  <a:gd name="csY17" fmla="*/ 134333 h 134810"/>
                  <a:gd name="csX18" fmla="*/ 44540 w 166811"/>
                  <a:gd name="csY18" fmla="*/ 134925 h 134810"/>
                  <a:gd name="csX19" fmla="*/ 48184 w 166811"/>
                  <a:gd name="csY19" fmla="*/ 130977 h 134810"/>
                  <a:gd name="csX20" fmla="*/ 45755 w 166811"/>
                  <a:gd name="csY20" fmla="*/ 128806 h 134810"/>
                  <a:gd name="csX21" fmla="*/ 37657 w 166811"/>
                  <a:gd name="csY21" fmla="*/ 122687 h 134810"/>
                  <a:gd name="csX22" fmla="*/ 43123 w 166811"/>
                  <a:gd name="csY22" fmla="*/ 113805 h 134810"/>
                  <a:gd name="csX23" fmla="*/ 63772 w 166811"/>
                  <a:gd name="csY23" fmla="*/ 92488 h 134810"/>
                  <a:gd name="csX24" fmla="*/ 81992 w 166811"/>
                  <a:gd name="csY24" fmla="*/ 73145 h 134810"/>
                  <a:gd name="csX25" fmla="*/ 102438 w 166811"/>
                  <a:gd name="csY25" fmla="*/ 120319 h 134810"/>
                  <a:gd name="csX26" fmla="*/ 103451 w 166811"/>
                  <a:gd name="csY26" fmla="*/ 123082 h 134810"/>
                  <a:gd name="csX27" fmla="*/ 91709 w 166811"/>
                  <a:gd name="csY27" fmla="*/ 128806 h 134810"/>
                  <a:gd name="csX28" fmla="*/ 87660 w 166811"/>
                  <a:gd name="csY28" fmla="*/ 132556 h 134810"/>
                  <a:gd name="csX29" fmla="*/ 90697 w 166811"/>
                  <a:gd name="csY29" fmla="*/ 134925 h 134810"/>
                  <a:gd name="csX30" fmla="*/ 116204 w 166811"/>
                  <a:gd name="csY30" fmla="*/ 134333 h 134810"/>
                  <a:gd name="csX31" fmla="*/ 138675 w 166811"/>
                  <a:gd name="csY31" fmla="*/ 134925 h 134810"/>
                  <a:gd name="csX32" fmla="*/ 142522 w 166811"/>
                  <a:gd name="csY32" fmla="*/ 131175 h 134810"/>
                  <a:gd name="csX33" fmla="*/ 138878 w 166811"/>
                  <a:gd name="csY33" fmla="*/ 128806 h 134810"/>
                  <a:gd name="csX34" fmla="*/ 121468 w 166811"/>
                  <a:gd name="csY34" fmla="*/ 120122 h 134810"/>
                  <a:gd name="csX35" fmla="*/ 95353 w 166811"/>
                  <a:gd name="csY35" fmla="*/ 59131 h 134810"/>
                  <a:gd name="csX36" fmla="*/ 136853 w 166811"/>
                  <a:gd name="csY36" fmla="*/ 16300 h 134810"/>
                  <a:gd name="csX37" fmla="*/ 162563 w 166811"/>
                  <a:gd name="csY37" fmla="*/ 6233 h 134810"/>
                  <a:gd name="csX38" fmla="*/ 167017 w 166811"/>
                  <a:gd name="csY38" fmla="*/ 2286 h 134810"/>
                  <a:gd name="csX39" fmla="*/ 164385 w 166811"/>
                  <a:gd name="csY39" fmla="*/ 115 h 134810"/>
                  <a:gd name="csX40" fmla="*/ 145356 w 166811"/>
                  <a:gd name="csY40" fmla="*/ 707 h 134810"/>
                  <a:gd name="csX41" fmla="*/ 122885 w 166811"/>
                  <a:gd name="csY41" fmla="*/ 115 h 134810"/>
                  <a:gd name="csX42" fmla="*/ 119038 w 166811"/>
                  <a:gd name="csY42" fmla="*/ 4062 h 134810"/>
                  <a:gd name="csX43" fmla="*/ 121468 w 166811"/>
                  <a:gd name="csY43" fmla="*/ 6233 h 134810"/>
                  <a:gd name="csX44" fmla="*/ 129565 w 166811"/>
                  <a:gd name="csY44" fmla="*/ 12352 h 134810"/>
                  <a:gd name="csX45" fmla="*/ 125719 w 166811"/>
                  <a:gd name="csY45" fmla="*/ 19458 h 134810"/>
                  <a:gd name="csX46" fmla="*/ 92924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24" y="53802"/>
                    </a:moveTo>
                    <a:lnTo>
                      <a:pt x="75919" y="14523"/>
                    </a:lnTo>
                    <a:cubicBezTo>
                      <a:pt x="75311" y="12944"/>
                      <a:pt x="74906" y="12155"/>
                      <a:pt x="74906" y="11957"/>
                    </a:cubicBezTo>
                    <a:cubicBezTo>
                      <a:pt x="74906" y="10773"/>
                      <a:pt x="78348" y="7023"/>
                      <a:pt x="86850" y="6233"/>
                    </a:cubicBezTo>
                    <a:cubicBezTo>
                      <a:pt x="88875" y="6036"/>
                      <a:pt x="90899" y="5839"/>
                      <a:pt x="90899" y="2483"/>
                    </a:cubicBezTo>
                    <a:cubicBezTo>
                      <a:pt x="90899" y="115"/>
                      <a:pt x="88470" y="115"/>
                      <a:pt x="87863" y="115"/>
                    </a:cubicBezTo>
                    <a:cubicBezTo>
                      <a:pt x="79562" y="115"/>
                      <a:pt x="70858" y="707"/>
                      <a:pt x="62355" y="707"/>
                    </a:cubicBezTo>
                    <a:cubicBezTo>
                      <a:pt x="57294" y="707"/>
                      <a:pt x="44743" y="115"/>
                      <a:pt x="39682" y="115"/>
                    </a:cubicBezTo>
                    <a:cubicBezTo>
                      <a:pt x="38467" y="115"/>
                      <a:pt x="36038" y="115"/>
                      <a:pt x="36038" y="4062"/>
                    </a:cubicBezTo>
                    <a:cubicBezTo>
                      <a:pt x="36038" y="6233"/>
                      <a:pt x="38062" y="6233"/>
                      <a:pt x="40694" y="6233"/>
                    </a:cubicBezTo>
                    <a:cubicBezTo>
                      <a:pt x="52840" y="6233"/>
                      <a:pt x="54055" y="8207"/>
                      <a:pt x="55877" y="12549"/>
                    </a:cubicBezTo>
                    <a:lnTo>
                      <a:pt x="79765" y="67618"/>
                    </a:lnTo>
                    <a:lnTo>
                      <a:pt x="37050" y="112424"/>
                    </a:lnTo>
                    <a:lnTo>
                      <a:pt x="34418" y="114595"/>
                    </a:lnTo>
                    <a:cubicBezTo>
                      <a:pt x="24499" y="125056"/>
                      <a:pt x="14984" y="128214"/>
                      <a:pt x="4659" y="128806"/>
                    </a:cubicBezTo>
                    <a:cubicBezTo>
                      <a:pt x="2028" y="129004"/>
                      <a:pt x="206" y="129004"/>
                      <a:pt x="206" y="132754"/>
                    </a:cubicBezTo>
                    <a:cubicBezTo>
                      <a:pt x="206" y="132951"/>
                      <a:pt x="206" y="134925"/>
                      <a:pt x="2837" y="134925"/>
                    </a:cubicBezTo>
                    <a:cubicBezTo>
                      <a:pt x="8911" y="134925"/>
                      <a:pt x="15591" y="134333"/>
                      <a:pt x="21867" y="134333"/>
                    </a:cubicBezTo>
                    <a:cubicBezTo>
                      <a:pt x="29357" y="134333"/>
                      <a:pt x="37252" y="134925"/>
                      <a:pt x="44540" y="134925"/>
                    </a:cubicBezTo>
                    <a:cubicBezTo>
                      <a:pt x="45755" y="134925"/>
                      <a:pt x="48184" y="134925"/>
                      <a:pt x="48184" y="130977"/>
                    </a:cubicBezTo>
                    <a:cubicBezTo>
                      <a:pt x="48184" y="129004"/>
                      <a:pt x="46160" y="128806"/>
                      <a:pt x="45755" y="128806"/>
                    </a:cubicBezTo>
                    <a:cubicBezTo>
                      <a:pt x="43933" y="128609"/>
                      <a:pt x="37657" y="128214"/>
                      <a:pt x="37657" y="122687"/>
                    </a:cubicBezTo>
                    <a:cubicBezTo>
                      <a:pt x="37657" y="119529"/>
                      <a:pt x="40694" y="116371"/>
                      <a:pt x="43123" y="113805"/>
                    </a:cubicBezTo>
                    <a:lnTo>
                      <a:pt x="63772" y="92488"/>
                    </a:lnTo>
                    <a:lnTo>
                      <a:pt x="81992" y="73145"/>
                    </a:lnTo>
                    <a:lnTo>
                      <a:pt x="102438" y="120319"/>
                    </a:lnTo>
                    <a:cubicBezTo>
                      <a:pt x="103248" y="122490"/>
                      <a:pt x="103451" y="122687"/>
                      <a:pt x="103451" y="123082"/>
                    </a:cubicBezTo>
                    <a:cubicBezTo>
                      <a:pt x="103451" y="124661"/>
                      <a:pt x="99604" y="128017"/>
                      <a:pt x="91709" y="128806"/>
                    </a:cubicBezTo>
                    <a:cubicBezTo>
                      <a:pt x="89482" y="129004"/>
                      <a:pt x="87660" y="129201"/>
                      <a:pt x="87660" y="132556"/>
                    </a:cubicBezTo>
                    <a:cubicBezTo>
                      <a:pt x="87660" y="134925"/>
                      <a:pt x="89887" y="134925"/>
                      <a:pt x="90697" y="134925"/>
                    </a:cubicBezTo>
                    <a:cubicBezTo>
                      <a:pt x="96365" y="134925"/>
                      <a:pt x="110536" y="134333"/>
                      <a:pt x="116204" y="134333"/>
                    </a:cubicBezTo>
                    <a:cubicBezTo>
                      <a:pt x="121265" y="134333"/>
                      <a:pt x="133614" y="134925"/>
                      <a:pt x="138675" y="134925"/>
                    </a:cubicBezTo>
                    <a:cubicBezTo>
                      <a:pt x="140092" y="134925"/>
                      <a:pt x="142522" y="134925"/>
                      <a:pt x="142522" y="131175"/>
                    </a:cubicBezTo>
                    <a:cubicBezTo>
                      <a:pt x="142522" y="128806"/>
                      <a:pt x="140497" y="128806"/>
                      <a:pt x="138878" y="128806"/>
                    </a:cubicBezTo>
                    <a:cubicBezTo>
                      <a:pt x="125314" y="128609"/>
                      <a:pt x="124909" y="128017"/>
                      <a:pt x="121468" y="120122"/>
                    </a:cubicBezTo>
                    <a:cubicBezTo>
                      <a:pt x="113573" y="101765"/>
                      <a:pt x="100009" y="70974"/>
                      <a:pt x="95353" y="59131"/>
                    </a:cubicBezTo>
                    <a:cubicBezTo>
                      <a:pt x="109119" y="45315"/>
                      <a:pt x="130375" y="21826"/>
                      <a:pt x="136853" y="16300"/>
                    </a:cubicBezTo>
                    <a:cubicBezTo>
                      <a:pt x="142724" y="11563"/>
                      <a:pt x="150417" y="6825"/>
                      <a:pt x="162563" y="6233"/>
                    </a:cubicBezTo>
                    <a:cubicBezTo>
                      <a:pt x="165195" y="6036"/>
                      <a:pt x="167017" y="6036"/>
                      <a:pt x="167017" y="2286"/>
                    </a:cubicBezTo>
                    <a:cubicBezTo>
                      <a:pt x="167017" y="2088"/>
                      <a:pt x="167017" y="115"/>
                      <a:pt x="164385" y="115"/>
                    </a:cubicBezTo>
                    <a:cubicBezTo>
                      <a:pt x="158312" y="115"/>
                      <a:pt x="151631" y="707"/>
                      <a:pt x="145356" y="707"/>
                    </a:cubicBezTo>
                    <a:cubicBezTo>
                      <a:pt x="137865" y="707"/>
                      <a:pt x="130173" y="115"/>
                      <a:pt x="122885" y="115"/>
                    </a:cubicBezTo>
                    <a:cubicBezTo>
                      <a:pt x="121670" y="115"/>
                      <a:pt x="119038" y="115"/>
                      <a:pt x="119038" y="4062"/>
                    </a:cubicBezTo>
                    <a:cubicBezTo>
                      <a:pt x="119038" y="5444"/>
                      <a:pt x="120051" y="6036"/>
                      <a:pt x="121468" y="6233"/>
                    </a:cubicBezTo>
                    <a:cubicBezTo>
                      <a:pt x="123290" y="6431"/>
                      <a:pt x="129565" y="6825"/>
                      <a:pt x="129565" y="12352"/>
                    </a:cubicBezTo>
                    <a:cubicBezTo>
                      <a:pt x="129565" y="15115"/>
                      <a:pt x="127339" y="17681"/>
                      <a:pt x="125719" y="19458"/>
                    </a:cubicBezTo>
                    <a:lnTo>
                      <a:pt x="92924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9" name="Freeform 2508">
                <a:extLst>
                  <a:ext uri="{FF2B5EF4-FFF2-40B4-BE49-F238E27FC236}">
                    <a16:creationId xmlns:a16="http://schemas.microsoft.com/office/drawing/2014/main" id="{B03B5C37-7226-D4B1-1181-972972BDB148}"/>
                  </a:ext>
                </a:extLst>
              </p:cNvPr>
              <p:cNvSpPr/>
              <p:nvPr>
                <p:custDataLst>
                  <p:tags r:id="rId253"/>
                </p:custDataLst>
              </p:nvPr>
            </p:nvSpPr>
            <p:spPr>
              <a:xfrm>
                <a:off x="10018302" y="7393946"/>
                <a:ext cx="105856" cy="93400"/>
              </a:xfrm>
              <a:custGeom>
                <a:avLst/>
                <a:gdLst>
                  <a:gd name="csX0" fmla="*/ 62991 w 105856"/>
                  <a:gd name="csY0" fmla="*/ 9926 h 93400"/>
                  <a:gd name="csX1" fmla="*/ 67384 w 105856"/>
                  <a:gd name="csY1" fmla="*/ 5228 h 93400"/>
                  <a:gd name="csX2" fmla="*/ 75886 w 105856"/>
                  <a:gd name="csY2" fmla="*/ 5090 h 93400"/>
                  <a:gd name="csX3" fmla="*/ 91758 w 105856"/>
                  <a:gd name="csY3" fmla="*/ 6195 h 93400"/>
                  <a:gd name="csX4" fmla="*/ 98418 w 105856"/>
                  <a:gd name="csY4" fmla="*/ 17110 h 93400"/>
                  <a:gd name="csX5" fmla="*/ 97426 w 105856"/>
                  <a:gd name="csY5" fmla="*/ 28302 h 93400"/>
                  <a:gd name="csX6" fmla="*/ 97143 w 105856"/>
                  <a:gd name="csY6" fmla="*/ 29822 h 93400"/>
                  <a:gd name="csX7" fmla="*/ 99552 w 105856"/>
                  <a:gd name="csY7" fmla="*/ 31894 h 93400"/>
                  <a:gd name="csX8" fmla="*/ 102244 w 105856"/>
                  <a:gd name="csY8" fmla="*/ 28440 h 93400"/>
                  <a:gd name="csX9" fmla="*/ 106070 w 105856"/>
                  <a:gd name="csY9" fmla="*/ 2050 h 93400"/>
                  <a:gd name="csX10" fmla="*/ 101819 w 105856"/>
                  <a:gd name="csY10" fmla="*/ 116 h 93400"/>
                  <a:gd name="csX11" fmla="*/ 14668 w 105856"/>
                  <a:gd name="csY11" fmla="*/ 116 h 93400"/>
                  <a:gd name="csX12" fmla="*/ 9850 w 105856"/>
                  <a:gd name="csY12" fmla="*/ 3018 h 93400"/>
                  <a:gd name="csX13" fmla="*/ 922 w 105856"/>
                  <a:gd name="csY13" fmla="*/ 27473 h 93400"/>
                  <a:gd name="csX14" fmla="*/ 214 w 105856"/>
                  <a:gd name="csY14" fmla="*/ 29960 h 93400"/>
                  <a:gd name="csX15" fmla="*/ 2623 w 105856"/>
                  <a:gd name="csY15" fmla="*/ 31894 h 93400"/>
                  <a:gd name="csX16" fmla="*/ 5599 w 105856"/>
                  <a:gd name="csY16" fmla="*/ 28578 h 93400"/>
                  <a:gd name="csX17" fmla="*/ 40034 w 105856"/>
                  <a:gd name="csY17" fmla="*/ 5090 h 93400"/>
                  <a:gd name="csX18" fmla="*/ 45986 w 105856"/>
                  <a:gd name="csY18" fmla="*/ 5090 h 93400"/>
                  <a:gd name="csX19" fmla="*/ 50379 w 105856"/>
                  <a:gd name="csY19" fmla="*/ 6472 h 93400"/>
                  <a:gd name="csX20" fmla="*/ 49812 w 105856"/>
                  <a:gd name="csY20" fmla="*/ 9373 h 93400"/>
                  <a:gd name="csX21" fmla="*/ 31106 w 105856"/>
                  <a:gd name="csY21" fmla="*/ 82048 h 93400"/>
                  <a:gd name="csX22" fmla="*/ 14527 w 105856"/>
                  <a:gd name="csY22" fmla="*/ 88542 h 93400"/>
                  <a:gd name="csX23" fmla="*/ 8150 w 105856"/>
                  <a:gd name="csY23" fmla="*/ 91582 h 93400"/>
                  <a:gd name="csX24" fmla="*/ 10559 w 105856"/>
                  <a:gd name="csY24" fmla="*/ 93516 h 93400"/>
                  <a:gd name="csX25" fmla="*/ 22746 w 105856"/>
                  <a:gd name="csY25" fmla="*/ 93102 h 93400"/>
                  <a:gd name="csX26" fmla="*/ 34933 w 105856"/>
                  <a:gd name="csY26" fmla="*/ 92964 h 93400"/>
                  <a:gd name="csX27" fmla="*/ 47686 w 105856"/>
                  <a:gd name="csY27" fmla="*/ 93102 h 93400"/>
                  <a:gd name="csX28" fmla="*/ 59590 w 105856"/>
                  <a:gd name="csY28" fmla="*/ 93516 h 93400"/>
                  <a:gd name="csX29" fmla="*/ 62849 w 105856"/>
                  <a:gd name="csY29" fmla="*/ 90477 h 93400"/>
                  <a:gd name="csX30" fmla="*/ 57039 w 105856"/>
                  <a:gd name="csY30" fmla="*/ 88542 h 93400"/>
                  <a:gd name="csX31" fmla="*/ 48820 w 105856"/>
                  <a:gd name="csY31" fmla="*/ 88266 h 93400"/>
                  <a:gd name="csX32" fmla="*/ 43718 w 105856"/>
                  <a:gd name="csY32" fmla="*/ 85641 h 93400"/>
                  <a:gd name="csX33" fmla="*/ 44285 w 105856"/>
                  <a:gd name="csY33" fmla="*/ 82463 h 93400"/>
                  <a:gd name="csX34" fmla="*/ 62991 w 105856"/>
                  <a:gd name="csY34" fmla="*/ 992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91" y="9926"/>
                    </a:moveTo>
                    <a:cubicBezTo>
                      <a:pt x="63983" y="5919"/>
                      <a:pt x="64266" y="5505"/>
                      <a:pt x="67384" y="5228"/>
                    </a:cubicBezTo>
                    <a:cubicBezTo>
                      <a:pt x="68092" y="5090"/>
                      <a:pt x="73052" y="5090"/>
                      <a:pt x="75886" y="5090"/>
                    </a:cubicBezTo>
                    <a:cubicBezTo>
                      <a:pt x="84531" y="5090"/>
                      <a:pt x="88215" y="5090"/>
                      <a:pt x="91758" y="6195"/>
                    </a:cubicBezTo>
                    <a:cubicBezTo>
                      <a:pt x="98135" y="8130"/>
                      <a:pt x="98418" y="12136"/>
                      <a:pt x="98418" y="17110"/>
                    </a:cubicBezTo>
                    <a:cubicBezTo>
                      <a:pt x="98418" y="19321"/>
                      <a:pt x="98418" y="21117"/>
                      <a:pt x="97426" y="28302"/>
                    </a:cubicBezTo>
                    <a:lnTo>
                      <a:pt x="97143" y="29822"/>
                    </a:lnTo>
                    <a:cubicBezTo>
                      <a:pt x="97143" y="31203"/>
                      <a:pt x="98135" y="31894"/>
                      <a:pt x="99552" y="31894"/>
                    </a:cubicBezTo>
                    <a:cubicBezTo>
                      <a:pt x="101677" y="31894"/>
                      <a:pt x="101961" y="30651"/>
                      <a:pt x="102244" y="28440"/>
                    </a:cubicBezTo>
                    <a:lnTo>
                      <a:pt x="106070" y="2050"/>
                    </a:lnTo>
                    <a:cubicBezTo>
                      <a:pt x="106070" y="116"/>
                      <a:pt x="104370" y="116"/>
                      <a:pt x="101819" y="116"/>
                    </a:cubicBezTo>
                    <a:lnTo>
                      <a:pt x="14668" y="116"/>
                    </a:lnTo>
                    <a:cubicBezTo>
                      <a:pt x="11126" y="116"/>
                      <a:pt x="10842" y="116"/>
                      <a:pt x="9850" y="3018"/>
                    </a:cubicBezTo>
                    <a:lnTo>
                      <a:pt x="922" y="27473"/>
                    </a:lnTo>
                    <a:cubicBezTo>
                      <a:pt x="781" y="28026"/>
                      <a:pt x="214" y="29269"/>
                      <a:pt x="214" y="29960"/>
                    </a:cubicBezTo>
                    <a:cubicBezTo>
                      <a:pt x="214" y="30513"/>
                      <a:pt x="497" y="31894"/>
                      <a:pt x="2623" y="31894"/>
                    </a:cubicBezTo>
                    <a:cubicBezTo>
                      <a:pt x="4465" y="31894"/>
                      <a:pt x="4749" y="31203"/>
                      <a:pt x="5599" y="28578"/>
                    </a:cubicBezTo>
                    <a:cubicBezTo>
                      <a:pt x="13818" y="6472"/>
                      <a:pt x="18494" y="5090"/>
                      <a:pt x="40034" y="5090"/>
                    </a:cubicBezTo>
                    <a:lnTo>
                      <a:pt x="45986" y="5090"/>
                    </a:lnTo>
                    <a:cubicBezTo>
                      <a:pt x="50237" y="5090"/>
                      <a:pt x="50379" y="5228"/>
                      <a:pt x="50379" y="6472"/>
                    </a:cubicBezTo>
                    <a:cubicBezTo>
                      <a:pt x="50379" y="6610"/>
                      <a:pt x="50379" y="7301"/>
                      <a:pt x="49812" y="9373"/>
                    </a:cubicBezTo>
                    <a:lnTo>
                      <a:pt x="31106" y="82048"/>
                    </a:lnTo>
                    <a:cubicBezTo>
                      <a:pt x="29831" y="87161"/>
                      <a:pt x="29406" y="88542"/>
                      <a:pt x="14527" y="88542"/>
                    </a:cubicBezTo>
                    <a:cubicBezTo>
                      <a:pt x="9425" y="88542"/>
                      <a:pt x="8150" y="88542"/>
                      <a:pt x="8150" y="91582"/>
                    </a:cubicBezTo>
                    <a:cubicBezTo>
                      <a:pt x="8150" y="91996"/>
                      <a:pt x="8433" y="93516"/>
                      <a:pt x="10559" y="93516"/>
                    </a:cubicBezTo>
                    <a:cubicBezTo>
                      <a:pt x="14527" y="93516"/>
                      <a:pt x="18778" y="93102"/>
                      <a:pt x="22746" y="93102"/>
                    </a:cubicBezTo>
                    <a:cubicBezTo>
                      <a:pt x="26713" y="93102"/>
                      <a:pt x="30965" y="92964"/>
                      <a:pt x="34933" y="92964"/>
                    </a:cubicBezTo>
                    <a:cubicBezTo>
                      <a:pt x="38900" y="92964"/>
                      <a:pt x="43718" y="92964"/>
                      <a:pt x="47686" y="93102"/>
                    </a:cubicBezTo>
                    <a:cubicBezTo>
                      <a:pt x="51512" y="93240"/>
                      <a:pt x="55764" y="93516"/>
                      <a:pt x="59590" y="93516"/>
                    </a:cubicBezTo>
                    <a:cubicBezTo>
                      <a:pt x="60724" y="93516"/>
                      <a:pt x="62849" y="93516"/>
                      <a:pt x="62849" y="90477"/>
                    </a:cubicBezTo>
                    <a:cubicBezTo>
                      <a:pt x="62849" y="88542"/>
                      <a:pt x="61432" y="88542"/>
                      <a:pt x="57039" y="88542"/>
                    </a:cubicBezTo>
                    <a:cubicBezTo>
                      <a:pt x="54347" y="88542"/>
                      <a:pt x="51512" y="88404"/>
                      <a:pt x="48820" y="88266"/>
                    </a:cubicBezTo>
                    <a:cubicBezTo>
                      <a:pt x="44002" y="87851"/>
                      <a:pt x="43718" y="87299"/>
                      <a:pt x="43718" y="85641"/>
                    </a:cubicBezTo>
                    <a:cubicBezTo>
                      <a:pt x="43718" y="84674"/>
                      <a:pt x="43718" y="84397"/>
                      <a:pt x="44285" y="82463"/>
                    </a:cubicBezTo>
                    <a:lnTo>
                      <a:pt x="62991" y="992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0" name="Freeform 2509">
                <a:extLst>
                  <a:ext uri="{FF2B5EF4-FFF2-40B4-BE49-F238E27FC236}">
                    <a16:creationId xmlns:a16="http://schemas.microsoft.com/office/drawing/2014/main" id="{F7D4A3AD-E332-8CCB-0ECF-C4A24C085123}"/>
                  </a:ext>
                </a:extLst>
              </p:cNvPr>
              <p:cNvSpPr/>
              <p:nvPr>
                <p:custDataLst>
                  <p:tags r:id="rId254"/>
                </p:custDataLst>
              </p:nvPr>
            </p:nvSpPr>
            <p:spPr>
              <a:xfrm>
                <a:off x="10151278" y="7309705"/>
                <a:ext cx="46966" cy="197379"/>
              </a:xfrm>
              <a:custGeom>
                <a:avLst/>
                <a:gdLst>
                  <a:gd name="csX0" fmla="*/ 47186 w 46966"/>
                  <a:gd name="csY0" fmla="*/ 98804 h 197379"/>
                  <a:gd name="csX1" fmla="*/ 33825 w 46966"/>
                  <a:gd name="csY1" fmla="*/ 37222 h 197379"/>
                  <a:gd name="csX2" fmla="*/ 2245 w 46966"/>
                  <a:gd name="csY2" fmla="*/ 115 h 197379"/>
                  <a:gd name="csX3" fmla="*/ 220 w 46966"/>
                  <a:gd name="csY3" fmla="*/ 2088 h 197379"/>
                  <a:gd name="csX4" fmla="*/ 4067 w 46966"/>
                  <a:gd name="csY4" fmla="*/ 6628 h 197379"/>
                  <a:gd name="csX5" fmla="*/ 35445 w 46966"/>
                  <a:gd name="csY5" fmla="*/ 98804 h 197379"/>
                  <a:gd name="csX6" fmla="*/ 2852 w 46966"/>
                  <a:gd name="csY6" fmla="*/ 192165 h 197379"/>
                  <a:gd name="csX7" fmla="*/ 220 w 46966"/>
                  <a:gd name="csY7" fmla="*/ 195521 h 197379"/>
                  <a:gd name="csX8" fmla="*/ 2245 w 46966"/>
                  <a:gd name="csY8" fmla="*/ 197494 h 197379"/>
                  <a:gd name="csX9" fmla="*/ 34433 w 46966"/>
                  <a:gd name="csY9" fmla="*/ 159005 h 197379"/>
                  <a:gd name="csX10" fmla="*/ 47186 w 46966"/>
                  <a:gd name="csY10" fmla="*/ 98804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86" y="98804"/>
                    </a:moveTo>
                    <a:cubicBezTo>
                      <a:pt x="47186" y="83409"/>
                      <a:pt x="44960" y="59526"/>
                      <a:pt x="33825" y="37222"/>
                    </a:cubicBezTo>
                    <a:cubicBezTo>
                      <a:pt x="21679" y="12944"/>
                      <a:pt x="4269" y="115"/>
                      <a:pt x="2245" y="115"/>
                    </a:cubicBezTo>
                    <a:cubicBezTo>
                      <a:pt x="1030" y="115"/>
                      <a:pt x="220" y="904"/>
                      <a:pt x="220" y="2088"/>
                    </a:cubicBezTo>
                    <a:cubicBezTo>
                      <a:pt x="220" y="2681"/>
                      <a:pt x="220" y="3075"/>
                      <a:pt x="4067" y="6628"/>
                    </a:cubicBezTo>
                    <a:cubicBezTo>
                      <a:pt x="23906" y="26169"/>
                      <a:pt x="35445" y="57552"/>
                      <a:pt x="35445" y="98804"/>
                    </a:cubicBezTo>
                    <a:cubicBezTo>
                      <a:pt x="35445" y="132556"/>
                      <a:pt x="27955" y="167295"/>
                      <a:pt x="2852" y="192165"/>
                    </a:cubicBezTo>
                    <a:cubicBezTo>
                      <a:pt x="220" y="194534"/>
                      <a:pt x="220" y="194928"/>
                      <a:pt x="220" y="195521"/>
                    </a:cubicBezTo>
                    <a:cubicBezTo>
                      <a:pt x="220" y="196705"/>
                      <a:pt x="1030" y="197494"/>
                      <a:pt x="2245" y="197494"/>
                    </a:cubicBezTo>
                    <a:cubicBezTo>
                      <a:pt x="4269" y="197494"/>
                      <a:pt x="22489" y="184073"/>
                      <a:pt x="34433" y="159005"/>
                    </a:cubicBezTo>
                    <a:cubicBezTo>
                      <a:pt x="44757" y="137294"/>
                      <a:pt x="47186" y="115384"/>
                      <a:pt x="47186" y="988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1" name="Freeform 2510">
                <a:extLst>
                  <a:ext uri="{FF2B5EF4-FFF2-40B4-BE49-F238E27FC236}">
                    <a16:creationId xmlns:a16="http://schemas.microsoft.com/office/drawing/2014/main" id="{CB5180BD-B813-F340-E59D-9A7C1A6EB6E6}"/>
                  </a:ext>
                </a:extLst>
              </p:cNvPr>
              <p:cNvSpPr/>
              <p:nvPr>
                <p:custDataLst>
                  <p:tags r:id="rId255"/>
                </p:custDataLst>
              </p:nvPr>
            </p:nvSpPr>
            <p:spPr>
              <a:xfrm>
                <a:off x="10274789" y="7342667"/>
                <a:ext cx="134623" cy="131454"/>
              </a:xfrm>
              <a:custGeom>
                <a:avLst/>
                <a:gdLst>
                  <a:gd name="csX0" fmla="*/ 71688 w 134623"/>
                  <a:gd name="csY0" fmla="*/ 69790 h 131454"/>
                  <a:gd name="csX1" fmla="*/ 128169 w 134623"/>
                  <a:gd name="csY1" fmla="*/ 69790 h 131454"/>
                  <a:gd name="csX2" fmla="*/ 134849 w 134623"/>
                  <a:gd name="csY2" fmla="*/ 65842 h 131454"/>
                  <a:gd name="csX3" fmla="*/ 128169 w 134623"/>
                  <a:gd name="csY3" fmla="*/ 61894 h 131454"/>
                  <a:gd name="csX4" fmla="*/ 71688 w 134623"/>
                  <a:gd name="csY4" fmla="*/ 61894 h 131454"/>
                  <a:gd name="csX5" fmla="*/ 71688 w 134623"/>
                  <a:gd name="csY5" fmla="*/ 6628 h 131454"/>
                  <a:gd name="csX6" fmla="*/ 67639 w 134623"/>
                  <a:gd name="csY6" fmla="*/ 115 h 131454"/>
                  <a:gd name="csX7" fmla="*/ 63590 w 134623"/>
                  <a:gd name="csY7" fmla="*/ 6628 h 131454"/>
                  <a:gd name="csX8" fmla="*/ 63590 w 134623"/>
                  <a:gd name="csY8" fmla="*/ 61894 h 131454"/>
                  <a:gd name="csX9" fmla="*/ 6907 w 134623"/>
                  <a:gd name="csY9" fmla="*/ 61894 h 131454"/>
                  <a:gd name="csX10" fmla="*/ 226 w 134623"/>
                  <a:gd name="csY10" fmla="*/ 65842 h 131454"/>
                  <a:gd name="csX11" fmla="*/ 6907 w 134623"/>
                  <a:gd name="csY11" fmla="*/ 69790 h 131454"/>
                  <a:gd name="csX12" fmla="*/ 63590 w 134623"/>
                  <a:gd name="csY12" fmla="*/ 69790 h 131454"/>
                  <a:gd name="csX13" fmla="*/ 63590 w 134623"/>
                  <a:gd name="csY13" fmla="*/ 125056 h 131454"/>
                  <a:gd name="csX14" fmla="*/ 67639 w 134623"/>
                  <a:gd name="csY14" fmla="*/ 131570 h 131454"/>
                  <a:gd name="csX15" fmla="*/ 71688 w 134623"/>
                  <a:gd name="csY15" fmla="*/ 125056 h 131454"/>
                  <a:gd name="csX16" fmla="*/ 71688 w 134623"/>
                  <a:gd name="csY16" fmla="*/ 69790 h 1314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4623" h="131454">
                    <a:moveTo>
                      <a:pt x="71688" y="69790"/>
                    </a:moveTo>
                    <a:lnTo>
                      <a:pt x="128169" y="69790"/>
                    </a:lnTo>
                    <a:cubicBezTo>
                      <a:pt x="131003" y="69790"/>
                      <a:pt x="134849" y="69790"/>
                      <a:pt x="134849" y="65842"/>
                    </a:cubicBezTo>
                    <a:cubicBezTo>
                      <a:pt x="134849" y="61894"/>
                      <a:pt x="131003" y="61894"/>
                      <a:pt x="128169" y="61894"/>
                    </a:cubicBezTo>
                    <a:lnTo>
                      <a:pt x="71688" y="61894"/>
                    </a:lnTo>
                    <a:lnTo>
                      <a:pt x="71688" y="6628"/>
                    </a:lnTo>
                    <a:cubicBezTo>
                      <a:pt x="71688" y="3865"/>
                      <a:pt x="71688" y="115"/>
                      <a:pt x="67639" y="115"/>
                    </a:cubicBezTo>
                    <a:cubicBezTo>
                      <a:pt x="63590" y="115"/>
                      <a:pt x="63590" y="3865"/>
                      <a:pt x="63590" y="6628"/>
                    </a:cubicBezTo>
                    <a:lnTo>
                      <a:pt x="63590" y="61894"/>
                    </a:lnTo>
                    <a:lnTo>
                      <a:pt x="6907" y="61894"/>
                    </a:lnTo>
                    <a:cubicBezTo>
                      <a:pt x="4073" y="61894"/>
                      <a:pt x="226" y="61894"/>
                      <a:pt x="226" y="65842"/>
                    </a:cubicBezTo>
                    <a:cubicBezTo>
                      <a:pt x="226" y="69790"/>
                      <a:pt x="4073" y="69790"/>
                      <a:pt x="6907" y="69790"/>
                    </a:cubicBezTo>
                    <a:lnTo>
                      <a:pt x="63590" y="69790"/>
                    </a:lnTo>
                    <a:lnTo>
                      <a:pt x="63590" y="125056"/>
                    </a:lnTo>
                    <a:cubicBezTo>
                      <a:pt x="63590" y="127819"/>
                      <a:pt x="63590" y="131570"/>
                      <a:pt x="67639" y="131570"/>
                    </a:cubicBezTo>
                    <a:cubicBezTo>
                      <a:pt x="71688" y="131570"/>
                      <a:pt x="71688" y="127819"/>
                      <a:pt x="71688" y="125056"/>
                    </a:cubicBezTo>
                    <a:lnTo>
                      <a:pt x="71688" y="6979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2" name="Freeform 2511">
                <a:extLst>
                  <a:ext uri="{FF2B5EF4-FFF2-40B4-BE49-F238E27FC236}">
                    <a16:creationId xmlns:a16="http://schemas.microsoft.com/office/drawing/2014/main" id="{92B67727-4337-A540-D094-D9C418FBB690}"/>
                  </a:ext>
                </a:extLst>
              </p:cNvPr>
              <p:cNvSpPr/>
              <p:nvPr>
                <p:custDataLst>
                  <p:tags r:id="rId256"/>
                </p:custDataLst>
              </p:nvPr>
            </p:nvSpPr>
            <p:spPr>
              <a:xfrm>
                <a:off x="10474192" y="7322929"/>
                <a:ext cx="144542" cy="139152"/>
              </a:xfrm>
              <a:custGeom>
                <a:avLst/>
                <a:gdLst>
                  <a:gd name="csX0" fmla="*/ 67851 w 144542"/>
                  <a:gd name="csY0" fmla="*/ 13734 h 139152"/>
                  <a:gd name="csX1" fmla="*/ 73520 w 144542"/>
                  <a:gd name="csY1" fmla="*/ 6431 h 139152"/>
                  <a:gd name="csX2" fmla="*/ 85869 w 144542"/>
                  <a:gd name="csY2" fmla="*/ 6233 h 139152"/>
                  <a:gd name="csX3" fmla="*/ 122713 w 144542"/>
                  <a:gd name="csY3" fmla="*/ 25774 h 139152"/>
                  <a:gd name="csX4" fmla="*/ 111579 w 144542"/>
                  <a:gd name="csY4" fmla="*/ 53802 h 139152"/>
                  <a:gd name="csX5" fmla="*/ 77366 w 144542"/>
                  <a:gd name="csY5" fmla="*/ 65250 h 139152"/>
                  <a:gd name="csX6" fmla="*/ 54693 w 144542"/>
                  <a:gd name="csY6" fmla="*/ 65250 h 139152"/>
                  <a:gd name="csX7" fmla="*/ 67851 w 144542"/>
                  <a:gd name="csY7" fmla="*/ 13734 h 139152"/>
                  <a:gd name="csX8" fmla="*/ 97003 w 144542"/>
                  <a:gd name="csY8" fmla="*/ 67816 h 139152"/>
                  <a:gd name="csX9" fmla="*/ 141540 w 144542"/>
                  <a:gd name="csY9" fmla="*/ 29722 h 139152"/>
                  <a:gd name="csX10" fmla="*/ 96801 w 144542"/>
                  <a:gd name="csY10" fmla="*/ 115 h 139152"/>
                  <a:gd name="csX11" fmla="*/ 39105 w 144542"/>
                  <a:gd name="csY11" fmla="*/ 115 h 139152"/>
                  <a:gd name="csX12" fmla="*/ 33234 w 144542"/>
                  <a:gd name="csY12" fmla="*/ 4062 h 139152"/>
                  <a:gd name="csX13" fmla="*/ 38902 w 144542"/>
                  <a:gd name="csY13" fmla="*/ 6233 h 139152"/>
                  <a:gd name="csX14" fmla="*/ 46595 w 144542"/>
                  <a:gd name="csY14" fmla="*/ 6628 h 139152"/>
                  <a:gd name="csX15" fmla="*/ 52061 w 144542"/>
                  <a:gd name="csY15" fmla="*/ 9786 h 139152"/>
                  <a:gd name="csX16" fmla="*/ 51251 w 144542"/>
                  <a:gd name="csY16" fmla="*/ 13536 h 139152"/>
                  <a:gd name="csX17" fmla="*/ 24124 w 144542"/>
                  <a:gd name="csY17" fmla="*/ 119529 h 139152"/>
                  <a:gd name="csX18" fmla="*/ 5702 w 144542"/>
                  <a:gd name="csY18" fmla="*/ 128806 h 139152"/>
                  <a:gd name="csX19" fmla="*/ 236 w 144542"/>
                  <a:gd name="csY19" fmla="*/ 132754 h 139152"/>
                  <a:gd name="csX20" fmla="*/ 3070 w 144542"/>
                  <a:gd name="csY20" fmla="*/ 134925 h 139152"/>
                  <a:gd name="csX21" fmla="*/ 28578 w 144542"/>
                  <a:gd name="csY21" fmla="*/ 134333 h 139152"/>
                  <a:gd name="csX22" fmla="*/ 54288 w 144542"/>
                  <a:gd name="csY22" fmla="*/ 134925 h 139152"/>
                  <a:gd name="csX23" fmla="*/ 58337 w 144542"/>
                  <a:gd name="csY23" fmla="*/ 130977 h 139152"/>
                  <a:gd name="csX24" fmla="*/ 52668 w 144542"/>
                  <a:gd name="csY24" fmla="*/ 128806 h 139152"/>
                  <a:gd name="csX25" fmla="*/ 39510 w 144542"/>
                  <a:gd name="csY25" fmla="*/ 125253 h 139152"/>
                  <a:gd name="csX26" fmla="*/ 40117 w 144542"/>
                  <a:gd name="csY26" fmla="*/ 121898 h 139152"/>
                  <a:gd name="csX27" fmla="*/ 53478 w 144542"/>
                  <a:gd name="csY27" fmla="*/ 69592 h 139152"/>
                  <a:gd name="csX28" fmla="*/ 77569 w 144542"/>
                  <a:gd name="csY28" fmla="*/ 69592 h 139152"/>
                  <a:gd name="csX29" fmla="*/ 99635 w 144542"/>
                  <a:gd name="csY29" fmla="*/ 87554 h 139152"/>
                  <a:gd name="csX30" fmla="*/ 96801 w 144542"/>
                  <a:gd name="csY30" fmla="*/ 101173 h 139152"/>
                  <a:gd name="csX31" fmla="*/ 93561 w 144542"/>
                  <a:gd name="csY31" fmla="*/ 117950 h 139152"/>
                  <a:gd name="csX32" fmla="*/ 120486 w 144542"/>
                  <a:gd name="csY32" fmla="*/ 139267 h 139152"/>
                  <a:gd name="csX33" fmla="*/ 144779 w 144542"/>
                  <a:gd name="csY33" fmla="*/ 116569 h 139152"/>
                  <a:gd name="csX34" fmla="*/ 142350 w 144542"/>
                  <a:gd name="csY34" fmla="*/ 114200 h 139152"/>
                  <a:gd name="csX35" fmla="*/ 139718 w 144542"/>
                  <a:gd name="csY35" fmla="*/ 116963 h 139152"/>
                  <a:gd name="csX36" fmla="*/ 121296 w 144542"/>
                  <a:gd name="csY36" fmla="*/ 134925 h 139152"/>
                  <a:gd name="csX37" fmla="*/ 113198 w 144542"/>
                  <a:gd name="csY37" fmla="*/ 122885 h 139152"/>
                  <a:gd name="csX38" fmla="*/ 115223 w 144542"/>
                  <a:gd name="csY38" fmla="*/ 100384 h 139152"/>
                  <a:gd name="csX39" fmla="*/ 116032 w 144542"/>
                  <a:gd name="csY39" fmla="*/ 91107 h 139152"/>
                  <a:gd name="csX40" fmla="*/ 97003 w 144542"/>
                  <a:gd name="csY40" fmla="*/ 67816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4542" h="139152">
                    <a:moveTo>
                      <a:pt x="67851" y="13734"/>
                    </a:moveTo>
                    <a:cubicBezTo>
                      <a:pt x="69066" y="8997"/>
                      <a:pt x="69673" y="7023"/>
                      <a:pt x="73520" y="6431"/>
                    </a:cubicBezTo>
                    <a:cubicBezTo>
                      <a:pt x="75342" y="6233"/>
                      <a:pt x="81820" y="6233"/>
                      <a:pt x="85869" y="6233"/>
                    </a:cubicBezTo>
                    <a:cubicBezTo>
                      <a:pt x="100242" y="6233"/>
                      <a:pt x="122713" y="6233"/>
                      <a:pt x="122713" y="25774"/>
                    </a:cubicBezTo>
                    <a:cubicBezTo>
                      <a:pt x="122713" y="32485"/>
                      <a:pt x="119474" y="46104"/>
                      <a:pt x="111579" y="53802"/>
                    </a:cubicBezTo>
                    <a:cubicBezTo>
                      <a:pt x="106315" y="58934"/>
                      <a:pt x="95586" y="65250"/>
                      <a:pt x="77366" y="65250"/>
                    </a:cubicBezTo>
                    <a:lnTo>
                      <a:pt x="54693" y="65250"/>
                    </a:lnTo>
                    <a:lnTo>
                      <a:pt x="67851" y="13734"/>
                    </a:lnTo>
                    <a:close/>
                    <a:moveTo>
                      <a:pt x="97003" y="67816"/>
                    </a:moveTo>
                    <a:cubicBezTo>
                      <a:pt x="117449" y="63473"/>
                      <a:pt x="141540" y="49657"/>
                      <a:pt x="141540" y="29722"/>
                    </a:cubicBezTo>
                    <a:cubicBezTo>
                      <a:pt x="141540" y="12747"/>
                      <a:pt x="123320" y="115"/>
                      <a:pt x="96801" y="115"/>
                    </a:cubicBezTo>
                    <a:lnTo>
                      <a:pt x="39105" y="115"/>
                    </a:lnTo>
                    <a:cubicBezTo>
                      <a:pt x="35056" y="115"/>
                      <a:pt x="33234" y="115"/>
                      <a:pt x="33234" y="4062"/>
                    </a:cubicBezTo>
                    <a:cubicBezTo>
                      <a:pt x="33234" y="6233"/>
                      <a:pt x="35056" y="6233"/>
                      <a:pt x="38902" y="6233"/>
                    </a:cubicBezTo>
                    <a:cubicBezTo>
                      <a:pt x="39307" y="6233"/>
                      <a:pt x="43154" y="6233"/>
                      <a:pt x="46595" y="6628"/>
                    </a:cubicBezTo>
                    <a:cubicBezTo>
                      <a:pt x="50239" y="7023"/>
                      <a:pt x="52061" y="7220"/>
                      <a:pt x="52061" y="9786"/>
                    </a:cubicBezTo>
                    <a:cubicBezTo>
                      <a:pt x="52061" y="10576"/>
                      <a:pt x="51859" y="11168"/>
                      <a:pt x="51251" y="13536"/>
                    </a:cubicBezTo>
                    <a:lnTo>
                      <a:pt x="24124" y="119529"/>
                    </a:lnTo>
                    <a:cubicBezTo>
                      <a:pt x="22100" y="127227"/>
                      <a:pt x="21695" y="128806"/>
                      <a:pt x="5702" y="128806"/>
                    </a:cubicBezTo>
                    <a:cubicBezTo>
                      <a:pt x="2058" y="128806"/>
                      <a:pt x="236" y="128806"/>
                      <a:pt x="236" y="132754"/>
                    </a:cubicBezTo>
                    <a:cubicBezTo>
                      <a:pt x="236" y="134925"/>
                      <a:pt x="2666" y="134925"/>
                      <a:pt x="3070" y="134925"/>
                    </a:cubicBezTo>
                    <a:cubicBezTo>
                      <a:pt x="8739" y="134925"/>
                      <a:pt x="22910" y="134333"/>
                      <a:pt x="28578" y="134333"/>
                    </a:cubicBezTo>
                    <a:cubicBezTo>
                      <a:pt x="34246" y="134333"/>
                      <a:pt x="48620" y="134925"/>
                      <a:pt x="54288" y="134925"/>
                    </a:cubicBezTo>
                    <a:cubicBezTo>
                      <a:pt x="55907" y="134925"/>
                      <a:pt x="58337" y="134925"/>
                      <a:pt x="58337" y="130977"/>
                    </a:cubicBezTo>
                    <a:cubicBezTo>
                      <a:pt x="58337" y="128806"/>
                      <a:pt x="56515" y="128806"/>
                      <a:pt x="52668" y="128806"/>
                    </a:cubicBezTo>
                    <a:cubicBezTo>
                      <a:pt x="45178" y="128806"/>
                      <a:pt x="39510" y="128806"/>
                      <a:pt x="39510" y="125253"/>
                    </a:cubicBezTo>
                    <a:cubicBezTo>
                      <a:pt x="39510" y="124069"/>
                      <a:pt x="39915" y="123082"/>
                      <a:pt x="40117" y="121898"/>
                    </a:cubicBezTo>
                    <a:lnTo>
                      <a:pt x="53478" y="69592"/>
                    </a:lnTo>
                    <a:lnTo>
                      <a:pt x="77569" y="69592"/>
                    </a:lnTo>
                    <a:cubicBezTo>
                      <a:pt x="95991" y="69592"/>
                      <a:pt x="99635" y="80646"/>
                      <a:pt x="99635" y="87554"/>
                    </a:cubicBezTo>
                    <a:cubicBezTo>
                      <a:pt x="99635" y="90515"/>
                      <a:pt x="98015" y="96633"/>
                      <a:pt x="96801" y="101173"/>
                    </a:cubicBezTo>
                    <a:cubicBezTo>
                      <a:pt x="95383" y="106700"/>
                      <a:pt x="93561" y="114003"/>
                      <a:pt x="93561" y="117950"/>
                    </a:cubicBezTo>
                    <a:cubicBezTo>
                      <a:pt x="93561" y="139267"/>
                      <a:pt x="117854" y="139267"/>
                      <a:pt x="120486" y="139267"/>
                    </a:cubicBezTo>
                    <a:cubicBezTo>
                      <a:pt x="137694" y="139267"/>
                      <a:pt x="144779" y="119332"/>
                      <a:pt x="144779" y="116569"/>
                    </a:cubicBezTo>
                    <a:cubicBezTo>
                      <a:pt x="144779" y="114200"/>
                      <a:pt x="142552" y="114200"/>
                      <a:pt x="142350" y="114200"/>
                    </a:cubicBezTo>
                    <a:cubicBezTo>
                      <a:pt x="140528" y="114200"/>
                      <a:pt x="140123" y="115582"/>
                      <a:pt x="139718" y="116963"/>
                    </a:cubicBezTo>
                    <a:cubicBezTo>
                      <a:pt x="134657" y="131570"/>
                      <a:pt x="125952" y="134925"/>
                      <a:pt x="121296" y="134925"/>
                    </a:cubicBezTo>
                    <a:cubicBezTo>
                      <a:pt x="114615" y="134925"/>
                      <a:pt x="113198" y="130583"/>
                      <a:pt x="113198" y="122885"/>
                    </a:cubicBezTo>
                    <a:cubicBezTo>
                      <a:pt x="113198" y="116766"/>
                      <a:pt x="114413" y="106700"/>
                      <a:pt x="115223" y="100384"/>
                    </a:cubicBezTo>
                    <a:cubicBezTo>
                      <a:pt x="115628" y="97620"/>
                      <a:pt x="116032" y="93870"/>
                      <a:pt x="116032" y="91107"/>
                    </a:cubicBezTo>
                    <a:cubicBezTo>
                      <a:pt x="116032" y="75908"/>
                      <a:pt x="102469" y="69790"/>
                      <a:pt x="97003" y="678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3" name="Freeform 2512">
                <a:extLst>
                  <a:ext uri="{FF2B5EF4-FFF2-40B4-BE49-F238E27FC236}">
                    <a16:creationId xmlns:a16="http://schemas.microsoft.com/office/drawing/2014/main" id="{BD43F585-1437-614E-89F1-3576BEA3D4A5}"/>
                  </a:ext>
                </a:extLst>
              </p:cNvPr>
              <p:cNvSpPr/>
              <p:nvPr>
                <p:custDataLst>
                  <p:tags r:id="rId257"/>
                </p:custDataLst>
              </p:nvPr>
            </p:nvSpPr>
            <p:spPr>
              <a:xfrm>
                <a:off x="10641209" y="7309705"/>
                <a:ext cx="46966" cy="197379"/>
              </a:xfrm>
              <a:custGeom>
                <a:avLst/>
                <a:gdLst>
                  <a:gd name="csX0" fmla="*/ 47210 w 46966"/>
                  <a:gd name="csY0" fmla="*/ 195521 h 197379"/>
                  <a:gd name="csX1" fmla="*/ 43769 w 46966"/>
                  <a:gd name="csY1" fmla="*/ 191178 h 197379"/>
                  <a:gd name="csX2" fmla="*/ 11985 w 46966"/>
                  <a:gd name="csY2" fmla="*/ 98804 h 197379"/>
                  <a:gd name="csX3" fmla="*/ 44578 w 46966"/>
                  <a:gd name="csY3" fmla="*/ 5444 h 197379"/>
                  <a:gd name="csX4" fmla="*/ 47210 w 46966"/>
                  <a:gd name="csY4" fmla="*/ 2088 h 197379"/>
                  <a:gd name="csX5" fmla="*/ 45186 w 46966"/>
                  <a:gd name="csY5" fmla="*/ 115 h 197379"/>
                  <a:gd name="csX6" fmla="*/ 12998 w 46966"/>
                  <a:gd name="csY6" fmla="*/ 38604 h 197379"/>
                  <a:gd name="csX7" fmla="*/ 244 w 46966"/>
                  <a:gd name="csY7" fmla="*/ 98804 h 197379"/>
                  <a:gd name="csX8" fmla="*/ 13605 w 46966"/>
                  <a:gd name="csY8" fmla="*/ 160387 h 197379"/>
                  <a:gd name="csX9" fmla="*/ 45186 w 46966"/>
                  <a:gd name="csY9" fmla="*/ 197494 h 197379"/>
                  <a:gd name="csX10" fmla="*/ 47210 w 46966"/>
                  <a:gd name="csY10" fmla="*/ 19552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10" y="195521"/>
                    </a:moveTo>
                    <a:cubicBezTo>
                      <a:pt x="47210" y="194928"/>
                      <a:pt x="47210" y="194534"/>
                      <a:pt x="43769" y="191178"/>
                    </a:cubicBezTo>
                    <a:cubicBezTo>
                      <a:pt x="18464" y="166308"/>
                      <a:pt x="11985" y="129004"/>
                      <a:pt x="11985" y="98804"/>
                    </a:cubicBezTo>
                    <a:cubicBezTo>
                      <a:pt x="11985" y="64460"/>
                      <a:pt x="19678" y="30116"/>
                      <a:pt x="44578" y="5444"/>
                    </a:cubicBezTo>
                    <a:cubicBezTo>
                      <a:pt x="47210" y="3075"/>
                      <a:pt x="47210" y="2681"/>
                      <a:pt x="47210" y="2088"/>
                    </a:cubicBezTo>
                    <a:cubicBezTo>
                      <a:pt x="47210" y="707"/>
                      <a:pt x="46400" y="115"/>
                      <a:pt x="45186" y="115"/>
                    </a:cubicBezTo>
                    <a:cubicBezTo>
                      <a:pt x="43161" y="115"/>
                      <a:pt x="24942" y="13536"/>
                      <a:pt x="12998" y="38604"/>
                    </a:cubicBezTo>
                    <a:cubicBezTo>
                      <a:pt x="2673" y="60315"/>
                      <a:pt x="244" y="82225"/>
                      <a:pt x="244" y="98804"/>
                    </a:cubicBezTo>
                    <a:cubicBezTo>
                      <a:pt x="244" y="114200"/>
                      <a:pt x="2471" y="138083"/>
                      <a:pt x="13605" y="160387"/>
                    </a:cubicBezTo>
                    <a:cubicBezTo>
                      <a:pt x="25751" y="184665"/>
                      <a:pt x="43161" y="197494"/>
                      <a:pt x="45186" y="197494"/>
                    </a:cubicBezTo>
                    <a:cubicBezTo>
                      <a:pt x="46400" y="197494"/>
                      <a:pt x="47210" y="196902"/>
                      <a:pt x="47210" y="195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4" name="Freeform 2513">
                <a:extLst>
                  <a:ext uri="{FF2B5EF4-FFF2-40B4-BE49-F238E27FC236}">
                    <a16:creationId xmlns:a16="http://schemas.microsoft.com/office/drawing/2014/main" id="{B9AE4DE2-8721-6533-4722-E0CAADD62165}"/>
                  </a:ext>
                </a:extLst>
              </p:cNvPr>
              <p:cNvSpPr/>
              <p:nvPr>
                <p:custDataLst>
                  <p:tags r:id="rId258"/>
                </p:custDataLst>
              </p:nvPr>
            </p:nvSpPr>
            <p:spPr>
              <a:xfrm>
                <a:off x="10705361" y="7322929"/>
                <a:ext cx="166811" cy="134810"/>
              </a:xfrm>
              <a:custGeom>
                <a:avLst/>
                <a:gdLst>
                  <a:gd name="csX0" fmla="*/ 92966 w 166811"/>
                  <a:gd name="csY0" fmla="*/ 53802 h 134810"/>
                  <a:gd name="csX1" fmla="*/ 75961 w 166811"/>
                  <a:gd name="csY1" fmla="*/ 14523 h 134810"/>
                  <a:gd name="csX2" fmla="*/ 74948 w 166811"/>
                  <a:gd name="csY2" fmla="*/ 11957 h 134810"/>
                  <a:gd name="csX3" fmla="*/ 86892 w 166811"/>
                  <a:gd name="csY3" fmla="*/ 6233 h 134810"/>
                  <a:gd name="csX4" fmla="*/ 90941 w 166811"/>
                  <a:gd name="csY4" fmla="*/ 2483 h 134810"/>
                  <a:gd name="csX5" fmla="*/ 87905 w 166811"/>
                  <a:gd name="csY5" fmla="*/ 115 h 134810"/>
                  <a:gd name="csX6" fmla="*/ 62397 w 166811"/>
                  <a:gd name="csY6" fmla="*/ 707 h 134810"/>
                  <a:gd name="csX7" fmla="*/ 39724 w 166811"/>
                  <a:gd name="csY7" fmla="*/ 115 h 134810"/>
                  <a:gd name="csX8" fmla="*/ 36080 w 166811"/>
                  <a:gd name="csY8" fmla="*/ 4062 h 134810"/>
                  <a:gd name="csX9" fmla="*/ 40736 w 166811"/>
                  <a:gd name="csY9" fmla="*/ 6233 h 134810"/>
                  <a:gd name="csX10" fmla="*/ 55919 w 166811"/>
                  <a:gd name="csY10" fmla="*/ 12549 h 134810"/>
                  <a:gd name="csX11" fmla="*/ 79807 w 166811"/>
                  <a:gd name="csY11" fmla="*/ 67618 h 134810"/>
                  <a:gd name="csX12" fmla="*/ 37092 w 166811"/>
                  <a:gd name="csY12" fmla="*/ 112424 h 134810"/>
                  <a:gd name="csX13" fmla="*/ 34460 w 166811"/>
                  <a:gd name="csY13" fmla="*/ 114595 h 134810"/>
                  <a:gd name="csX14" fmla="*/ 4701 w 166811"/>
                  <a:gd name="csY14" fmla="*/ 128806 h 134810"/>
                  <a:gd name="csX15" fmla="*/ 248 w 166811"/>
                  <a:gd name="csY15" fmla="*/ 132754 h 134810"/>
                  <a:gd name="csX16" fmla="*/ 2880 w 166811"/>
                  <a:gd name="csY16" fmla="*/ 134925 h 134810"/>
                  <a:gd name="csX17" fmla="*/ 21909 w 166811"/>
                  <a:gd name="csY17" fmla="*/ 134333 h 134810"/>
                  <a:gd name="csX18" fmla="*/ 44582 w 166811"/>
                  <a:gd name="csY18" fmla="*/ 134925 h 134810"/>
                  <a:gd name="csX19" fmla="*/ 48226 w 166811"/>
                  <a:gd name="csY19" fmla="*/ 130977 h 134810"/>
                  <a:gd name="csX20" fmla="*/ 45797 w 166811"/>
                  <a:gd name="csY20" fmla="*/ 128806 h 134810"/>
                  <a:gd name="csX21" fmla="*/ 37699 w 166811"/>
                  <a:gd name="csY21" fmla="*/ 122687 h 134810"/>
                  <a:gd name="csX22" fmla="*/ 43165 w 166811"/>
                  <a:gd name="csY22" fmla="*/ 113805 h 134810"/>
                  <a:gd name="csX23" fmla="*/ 63814 w 166811"/>
                  <a:gd name="csY23" fmla="*/ 92488 h 134810"/>
                  <a:gd name="csX24" fmla="*/ 82034 w 166811"/>
                  <a:gd name="csY24" fmla="*/ 73145 h 134810"/>
                  <a:gd name="csX25" fmla="*/ 102480 w 166811"/>
                  <a:gd name="csY25" fmla="*/ 120319 h 134810"/>
                  <a:gd name="csX26" fmla="*/ 103493 w 166811"/>
                  <a:gd name="csY26" fmla="*/ 123082 h 134810"/>
                  <a:gd name="csX27" fmla="*/ 91751 w 166811"/>
                  <a:gd name="csY27" fmla="*/ 128806 h 134810"/>
                  <a:gd name="csX28" fmla="*/ 87702 w 166811"/>
                  <a:gd name="csY28" fmla="*/ 132556 h 134810"/>
                  <a:gd name="csX29" fmla="*/ 90739 w 166811"/>
                  <a:gd name="csY29" fmla="*/ 134925 h 134810"/>
                  <a:gd name="csX30" fmla="*/ 116246 w 166811"/>
                  <a:gd name="csY30" fmla="*/ 134333 h 134810"/>
                  <a:gd name="csX31" fmla="*/ 138717 w 166811"/>
                  <a:gd name="csY31" fmla="*/ 134925 h 134810"/>
                  <a:gd name="csX32" fmla="*/ 142564 w 166811"/>
                  <a:gd name="csY32" fmla="*/ 131175 h 134810"/>
                  <a:gd name="csX33" fmla="*/ 138920 w 166811"/>
                  <a:gd name="csY33" fmla="*/ 128806 h 134810"/>
                  <a:gd name="csX34" fmla="*/ 121510 w 166811"/>
                  <a:gd name="csY34" fmla="*/ 120122 h 134810"/>
                  <a:gd name="csX35" fmla="*/ 95395 w 166811"/>
                  <a:gd name="csY35" fmla="*/ 59131 h 134810"/>
                  <a:gd name="csX36" fmla="*/ 136895 w 166811"/>
                  <a:gd name="csY36" fmla="*/ 16300 h 134810"/>
                  <a:gd name="csX37" fmla="*/ 162605 w 166811"/>
                  <a:gd name="csY37" fmla="*/ 6233 h 134810"/>
                  <a:gd name="csX38" fmla="*/ 167059 w 166811"/>
                  <a:gd name="csY38" fmla="*/ 2286 h 134810"/>
                  <a:gd name="csX39" fmla="*/ 164427 w 166811"/>
                  <a:gd name="csY39" fmla="*/ 115 h 134810"/>
                  <a:gd name="csX40" fmla="*/ 145398 w 166811"/>
                  <a:gd name="csY40" fmla="*/ 707 h 134810"/>
                  <a:gd name="csX41" fmla="*/ 122927 w 166811"/>
                  <a:gd name="csY41" fmla="*/ 115 h 134810"/>
                  <a:gd name="csX42" fmla="*/ 119081 w 166811"/>
                  <a:gd name="csY42" fmla="*/ 4062 h 134810"/>
                  <a:gd name="csX43" fmla="*/ 121510 w 166811"/>
                  <a:gd name="csY43" fmla="*/ 6233 h 134810"/>
                  <a:gd name="csX44" fmla="*/ 129607 w 166811"/>
                  <a:gd name="csY44" fmla="*/ 12352 h 134810"/>
                  <a:gd name="csX45" fmla="*/ 125761 w 166811"/>
                  <a:gd name="csY45" fmla="*/ 19458 h 134810"/>
                  <a:gd name="csX46" fmla="*/ 92966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66" y="53802"/>
                    </a:moveTo>
                    <a:lnTo>
                      <a:pt x="75961" y="14523"/>
                    </a:lnTo>
                    <a:cubicBezTo>
                      <a:pt x="75353" y="12944"/>
                      <a:pt x="74948" y="12155"/>
                      <a:pt x="74948" y="11957"/>
                    </a:cubicBezTo>
                    <a:cubicBezTo>
                      <a:pt x="74948" y="10773"/>
                      <a:pt x="78390" y="7023"/>
                      <a:pt x="86892" y="6233"/>
                    </a:cubicBezTo>
                    <a:cubicBezTo>
                      <a:pt x="88917" y="6036"/>
                      <a:pt x="90941" y="5839"/>
                      <a:pt x="90941" y="2483"/>
                    </a:cubicBezTo>
                    <a:cubicBezTo>
                      <a:pt x="90941" y="115"/>
                      <a:pt x="88512" y="115"/>
                      <a:pt x="87905" y="115"/>
                    </a:cubicBezTo>
                    <a:cubicBezTo>
                      <a:pt x="79605" y="115"/>
                      <a:pt x="70900" y="707"/>
                      <a:pt x="62397" y="707"/>
                    </a:cubicBezTo>
                    <a:cubicBezTo>
                      <a:pt x="57336" y="707"/>
                      <a:pt x="44785" y="115"/>
                      <a:pt x="39724" y="115"/>
                    </a:cubicBezTo>
                    <a:cubicBezTo>
                      <a:pt x="38509" y="115"/>
                      <a:pt x="36080" y="115"/>
                      <a:pt x="36080" y="4062"/>
                    </a:cubicBezTo>
                    <a:cubicBezTo>
                      <a:pt x="36080" y="6233"/>
                      <a:pt x="38104" y="6233"/>
                      <a:pt x="40736" y="6233"/>
                    </a:cubicBezTo>
                    <a:cubicBezTo>
                      <a:pt x="52882" y="6233"/>
                      <a:pt x="54097" y="8207"/>
                      <a:pt x="55919" y="12549"/>
                    </a:cubicBezTo>
                    <a:lnTo>
                      <a:pt x="79807" y="67618"/>
                    </a:lnTo>
                    <a:lnTo>
                      <a:pt x="37092" y="112424"/>
                    </a:lnTo>
                    <a:lnTo>
                      <a:pt x="34460" y="114595"/>
                    </a:lnTo>
                    <a:cubicBezTo>
                      <a:pt x="24541" y="125056"/>
                      <a:pt x="15026" y="128214"/>
                      <a:pt x="4701" y="128806"/>
                    </a:cubicBezTo>
                    <a:cubicBezTo>
                      <a:pt x="2070" y="129004"/>
                      <a:pt x="248" y="129004"/>
                      <a:pt x="248" y="132754"/>
                    </a:cubicBezTo>
                    <a:cubicBezTo>
                      <a:pt x="248" y="132951"/>
                      <a:pt x="248" y="134925"/>
                      <a:pt x="2880" y="134925"/>
                    </a:cubicBezTo>
                    <a:cubicBezTo>
                      <a:pt x="8953" y="134925"/>
                      <a:pt x="15633" y="134333"/>
                      <a:pt x="21909" y="134333"/>
                    </a:cubicBezTo>
                    <a:cubicBezTo>
                      <a:pt x="29399" y="134333"/>
                      <a:pt x="37294" y="134925"/>
                      <a:pt x="44582" y="134925"/>
                    </a:cubicBezTo>
                    <a:cubicBezTo>
                      <a:pt x="45797" y="134925"/>
                      <a:pt x="48226" y="134925"/>
                      <a:pt x="48226" y="130977"/>
                    </a:cubicBezTo>
                    <a:cubicBezTo>
                      <a:pt x="48226" y="129004"/>
                      <a:pt x="46202" y="128806"/>
                      <a:pt x="45797" y="128806"/>
                    </a:cubicBezTo>
                    <a:cubicBezTo>
                      <a:pt x="43975" y="128609"/>
                      <a:pt x="37699" y="128214"/>
                      <a:pt x="37699" y="122687"/>
                    </a:cubicBezTo>
                    <a:cubicBezTo>
                      <a:pt x="37699" y="119529"/>
                      <a:pt x="40736" y="116371"/>
                      <a:pt x="43165" y="113805"/>
                    </a:cubicBezTo>
                    <a:lnTo>
                      <a:pt x="63814" y="92488"/>
                    </a:lnTo>
                    <a:lnTo>
                      <a:pt x="82034" y="73145"/>
                    </a:lnTo>
                    <a:lnTo>
                      <a:pt x="102480" y="120319"/>
                    </a:lnTo>
                    <a:cubicBezTo>
                      <a:pt x="103290" y="122490"/>
                      <a:pt x="103493" y="122687"/>
                      <a:pt x="103493" y="123082"/>
                    </a:cubicBezTo>
                    <a:cubicBezTo>
                      <a:pt x="103493" y="124661"/>
                      <a:pt x="99646" y="128017"/>
                      <a:pt x="91751" y="128806"/>
                    </a:cubicBezTo>
                    <a:cubicBezTo>
                      <a:pt x="89524" y="129004"/>
                      <a:pt x="87702" y="129201"/>
                      <a:pt x="87702" y="132556"/>
                    </a:cubicBezTo>
                    <a:cubicBezTo>
                      <a:pt x="87702" y="134925"/>
                      <a:pt x="89929" y="134925"/>
                      <a:pt x="90739" y="134925"/>
                    </a:cubicBezTo>
                    <a:cubicBezTo>
                      <a:pt x="96407" y="134925"/>
                      <a:pt x="110578" y="134333"/>
                      <a:pt x="116246" y="134333"/>
                    </a:cubicBezTo>
                    <a:cubicBezTo>
                      <a:pt x="121307" y="134333"/>
                      <a:pt x="133656" y="134925"/>
                      <a:pt x="138717" y="134925"/>
                    </a:cubicBezTo>
                    <a:cubicBezTo>
                      <a:pt x="140134" y="134925"/>
                      <a:pt x="142564" y="134925"/>
                      <a:pt x="142564" y="131175"/>
                    </a:cubicBezTo>
                    <a:cubicBezTo>
                      <a:pt x="142564" y="128806"/>
                      <a:pt x="140539" y="128806"/>
                      <a:pt x="138920" y="128806"/>
                    </a:cubicBezTo>
                    <a:cubicBezTo>
                      <a:pt x="125356" y="128609"/>
                      <a:pt x="124951" y="128017"/>
                      <a:pt x="121510" y="120122"/>
                    </a:cubicBezTo>
                    <a:cubicBezTo>
                      <a:pt x="113615" y="101765"/>
                      <a:pt x="100051" y="70974"/>
                      <a:pt x="95395" y="59131"/>
                    </a:cubicBezTo>
                    <a:cubicBezTo>
                      <a:pt x="109161" y="45315"/>
                      <a:pt x="130417" y="21826"/>
                      <a:pt x="136895" y="16300"/>
                    </a:cubicBezTo>
                    <a:cubicBezTo>
                      <a:pt x="142766" y="11563"/>
                      <a:pt x="150459" y="6825"/>
                      <a:pt x="162605" y="6233"/>
                    </a:cubicBezTo>
                    <a:cubicBezTo>
                      <a:pt x="165237" y="6036"/>
                      <a:pt x="167059" y="6036"/>
                      <a:pt x="167059" y="2286"/>
                    </a:cubicBezTo>
                    <a:cubicBezTo>
                      <a:pt x="167059" y="2088"/>
                      <a:pt x="167059" y="115"/>
                      <a:pt x="164427" y="115"/>
                    </a:cubicBezTo>
                    <a:cubicBezTo>
                      <a:pt x="158354" y="115"/>
                      <a:pt x="151674" y="707"/>
                      <a:pt x="145398" y="707"/>
                    </a:cubicBezTo>
                    <a:cubicBezTo>
                      <a:pt x="137908" y="707"/>
                      <a:pt x="130215" y="115"/>
                      <a:pt x="122927" y="115"/>
                    </a:cubicBezTo>
                    <a:cubicBezTo>
                      <a:pt x="121712" y="115"/>
                      <a:pt x="119081" y="115"/>
                      <a:pt x="119081" y="4062"/>
                    </a:cubicBezTo>
                    <a:cubicBezTo>
                      <a:pt x="119081" y="5444"/>
                      <a:pt x="120093" y="6036"/>
                      <a:pt x="121510" y="6233"/>
                    </a:cubicBezTo>
                    <a:cubicBezTo>
                      <a:pt x="123332" y="6431"/>
                      <a:pt x="129607" y="6825"/>
                      <a:pt x="129607" y="12352"/>
                    </a:cubicBezTo>
                    <a:cubicBezTo>
                      <a:pt x="129607" y="15115"/>
                      <a:pt x="127381" y="17681"/>
                      <a:pt x="125761" y="19458"/>
                    </a:cubicBezTo>
                    <a:lnTo>
                      <a:pt x="92966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5" name="Freeform 2514">
                <a:extLst>
                  <a:ext uri="{FF2B5EF4-FFF2-40B4-BE49-F238E27FC236}">
                    <a16:creationId xmlns:a16="http://schemas.microsoft.com/office/drawing/2014/main" id="{993D2B79-7F67-09F1-5787-97837E014F6A}"/>
                  </a:ext>
                </a:extLst>
              </p:cNvPr>
              <p:cNvSpPr/>
              <p:nvPr>
                <p:custDataLst>
                  <p:tags r:id="rId259"/>
                </p:custDataLst>
              </p:nvPr>
            </p:nvSpPr>
            <p:spPr>
              <a:xfrm>
                <a:off x="10878240" y="7390216"/>
                <a:ext cx="89984" cy="99893"/>
              </a:xfrm>
              <a:custGeom>
                <a:avLst/>
                <a:gdLst>
                  <a:gd name="csX0" fmla="*/ 90241 w 89984"/>
                  <a:gd name="csY0" fmla="*/ 1912 h 99893"/>
                  <a:gd name="csX1" fmla="*/ 88399 w 89984"/>
                  <a:gd name="csY1" fmla="*/ 116 h 99893"/>
                  <a:gd name="csX2" fmla="*/ 85565 w 89984"/>
                  <a:gd name="csY2" fmla="*/ 2050 h 99893"/>
                  <a:gd name="csX3" fmla="*/ 78621 w 89984"/>
                  <a:gd name="csY3" fmla="*/ 9926 h 99893"/>
                  <a:gd name="csX4" fmla="*/ 55664 w 89984"/>
                  <a:gd name="csY4" fmla="*/ 116 h 99893"/>
                  <a:gd name="csX5" fmla="*/ 17970 w 89984"/>
                  <a:gd name="csY5" fmla="*/ 31756 h 99893"/>
                  <a:gd name="csX6" fmla="*/ 22646 w 89984"/>
                  <a:gd name="csY6" fmla="*/ 44467 h 99893"/>
                  <a:gd name="csX7" fmla="*/ 42343 w 89984"/>
                  <a:gd name="csY7" fmla="*/ 53448 h 99893"/>
                  <a:gd name="csX8" fmla="*/ 54389 w 89984"/>
                  <a:gd name="csY8" fmla="*/ 56211 h 99893"/>
                  <a:gd name="csX9" fmla="*/ 67568 w 89984"/>
                  <a:gd name="csY9" fmla="*/ 70719 h 99893"/>
                  <a:gd name="csX10" fmla="*/ 39368 w 89984"/>
                  <a:gd name="csY10" fmla="*/ 95036 h 99893"/>
                  <a:gd name="csX11" fmla="*/ 11876 w 89984"/>
                  <a:gd name="csY11" fmla="*/ 75416 h 99893"/>
                  <a:gd name="csX12" fmla="*/ 12726 w 89984"/>
                  <a:gd name="csY12" fmla="*/ 68508 h 99893"/>
                  <a:gd name="csX13" fmla="*/ 12868 w 89984"/>
                  <a:gd name="csY13" fmla="*/ 67679 h 99893"/>
                  <a:gd name="csX14" fmla="*/ 10601 w 89984"/>
                  <a:gd name="csY14" fmla="*/ 65883 h 99893"/>
                  <a:gd name="csX15" fmla="*/ 7908 w 89984"/>
                  <a:gd name="csY15" fmla="*/ 68646 h 99893"/>
                  <a:gd name="csX16" fmla="*/ 681 w 89984"/>
                  <a:gd name="csY16" fmla="*/ 96280 h 99893"/>
                  <a:gd name="csX17" fmla="*/ 256 w 89984"/>
                  <a:gd name="csY17" fmla="*/ 98352 h 99893"/>
                  <a:gd name="csX18" fmla="*/ 2240 w 89984"/>
                  <a:gd name="csY18" fmla="*/ 100010 h 99893"/>
                  <a:gd name="csX19" fmla="*/ 5074 w 89984"/>
                  <a:gd name="csY19" fmla="*/ 98076 h 99893"/>
                  <a:gd name="csX20" fmla="*/ 11876 w 89984"/>
                  <a:gd name="csY20" fmla="*/ 90338 h 99893"/>
                  <a:gd name="csX21" fmla="*/ 38942 w 89984"/>
                  <a:gd name="csY21" fmla="*/ 100010 h 99893"/>
                  <a:gd name="csX22" fmla="*/ 77629 w 89984"/>
                  <a:gd name="csY22" fmla="*/ 65745 h 99893"/>
                  <a:gd name="csX23" fmla="*/ 71961 w 89984"/>
                  <a:gd name="csY23" fmla="*/ 50961 h 99893"/>
                  <a:gd name="csX24" fmla="*/ 46595 w 89984"/>
                  <a:gd name="csY24" fmla="*/ 41290 h 99893"/>
                  <a:gd name="csX25" fmla="*/ 37667 w 89984"/>
                  <a:gd name="csY25" fmla="*/ 39079 h 99893"/>
                  <a:gd name="csX26" fmla="*/ 28173 w 89984"/>
                  <a:gd name="csY26" fmla="*/ 26506 h 99893"/>
                  <a:gd name="csX27" fmla="*/ 55522 w 89984"/>
                  <a:gd name="csY27" fmla="*/ 4537 h 99893"/>
                  <a:gd name="csX28" fmla="*/ 78196 w 89984"/>
                  <a:gd name="csY28" fmla="*/ 26091 h 99893"/>
                  <a:gd name="csX29" fmla="*/ 77629 w 89984"/>
                  <a:gd name="csY29" fmla="*/ 32309 h 99893"/>
                  <a:gd name="csX30" fmla="*/ 80038 w 89984"/>
                  <a:gd name="csY30" fmla="*/ 34243 h 99893"/>
                  <a:gd name="csX31" fmla="*/ 82872 w 89984"/>
                  <a:gd name="csY31" fmla="*/ 31203 h 99893"/>
                  <a:gd name="csX32" fmla="*/ 90241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41" y="1912"/>
                    </a:moveTo>
                    <a:cubicBezTo>
                      <a:pt x="90241" y="1221"/>
                      <a:pt x="89816" y="116"/>
                      <a:pt x="88399" y="116"/>
                    </a:cubicBezTo>
                    <a:cubicBezTo>
                      <a:pt x="87549" y="116"/>
                      <a:pt x="87407" y="254"/>
                      <a:pt x="85565" y="2050"/>
                    </a:cubicBezTo>
                    <a:lnTo>
                      <a:pt x="78621" y="9926"/>
                    </a:lnTo>
                    <a:cubicBezTo>
                      <a:pt x="73236" y="2603"/>
                      <a:pt x="64308" y="116"/>
                      <a:pt x="55664" y="116"/>
                    </a:cubicBezTo>
                    <a:cubicBezTo>
                      <a:pt x="35683" y="116"/>
                      <a:pt x="17970" y="15867"/>
                      <a:pt x="17970" y="31756"/>
                    </a:cubicBezTo>
                    <a:cubicBezTo>
                      <a:pt x="17970" y="33829"/>
                      <a:pt x="18395" y="39355"/>
                      <a:pt x="22646" y="44467"/>
                    </a:cubicBezTo>
                    <a:cubicBezTo>
                      <a:pt x="27464" y="49994"/>
                      <a:pt x="32707" y="51237"/>
                      <a:pt x="42343" y="53448"/>
                    </a:cubicBezTo>
                    <a:cubicBezTo>
                      <a:pt x="45178" y="54139"/>
                      <a:pt x="52263" y="55659"/>
                      <a:pt x="54389" y="56211"/>
                    </a:cubicBezTo>
                    <a:cubicBezTo>
                      <a:pt x="58923" y="57317"/>
                      <a:pt x="67568" y="60356"/>
                      <a:pt x="67568" y="70719"/>
                    </a:cubicBezTo>
                    <a:cubicBezTo>
                      <a:pt x="67568" y="81910"/>
                      <a:pt x="55522" y="95036"/>
                      <a:pt x="39368" y="95036"/>
                    </a:cubicBezTo>
                    <a:cubicBezTo>
                      <a:pt x="26897" y="95036"/>
                      <a:pt x="11876" y="90753"/>
                      <a:pt x="11876" y="75416"/>
                    </a:cubicBezTo>
                    <a:cubicBezTo>
                      <a:pt x="11876" y="74035"/>
                      <a:pt x="12160" y="70995"/>
                      <a:pt x="12726" y="68508"/>
                    </a:cubicBezTo>
                    <a:cubicBezTo>
                      <a:pt x="12868" y="67956"/>
                      <a:pt x="12868" y="67817"/>
                      <a:pt x="12868" y="67679"/>
                    </a:cubicBezTo>
                    <a:cubicBezTo>
                      <a:pt x="12868" y="65883"/>
                      <a:pt x="11168" y="65883"/>
                      <a:pt x="10601" y="65883"/>
                    </a:cubicBezTo>
                    <a:cubicBezTo>
                      <a:pt x="8617" y="65883"/>
                      <a:pt x="8475" y="66159"/>
                      <a:pt x="7908" y="68646"/>
                    </a:cubicBezTo>
                    <a:lnTo>
                      <a:pt x="681" y="96280"/>
                    </a:lnTo>
                    <a:cubicBezTo>
                      <a:pt x="539" y="96832"/>
                      <a:pt x="256" y="97661"/>
                      <a:pt x="256" y="98352"/>
                    </a:cubicBezTo>
                    <a:cubicBezTo>
                      <a:pt x="256" y="99181"/>
                      <a:pt x="823" y="100010"/>
                      <a:pt x="2240" y="100010"/>
                    </a:cubicBezTo>
                    <a:cubicBezTo>
                      <a:pt x="3090" y="100010"/>
                      <a:pt x="3232" y="99872"/>
                      <a:pt x="5074" y="98076"/>
                    </a:cubicBezTo>
                    <a:cubicBezTo>
                      <a:pt x="6633" y="96418"/>
                      <a:pt x="10317" y="91996"/>
                      <a:pt x="11876" y="90338"/>
                    </a:cubicBezTo>
                    <a:cubicBezTo>
                      <a:pt x="19387" y="98352"/>
                      <a:pt x="30440" y="100010"/>
                      <a:pt x="38942" y="100010"/>
                    </a:cubicBezTo>
                    <a:cubicBezTo>
                      <a:pt x="60340" y="100010"/>
                      <a:pt x="77629" y="82048"/>
                      <a:pt x="77629" y="65745"/>
                    </a:cubicBezTo>
                    <a:cubicBezTo>
                      <a:pt x="77629" y="59666"/>
                      <a:pt x="75078" y="54139"/>
                      <a:pt x="71961" y="50961"/>
                    </a:cubicBezTo>
                    <a:cubicBezTo>
                      <a:pt x="67001" y="45987"/>
                      <a:pt x="64875" y="45434"/>
                      <a:pt x="46595" y="41290"/>
                    </a:cubicBezTo>
                    <a:cubicBezTo>
                      <a:pt x="43619" y="40599"/>
                      <a:pt x="38942" y="39493"/>
                      <a:pt x="37667" y="39079"/>
                    </a:cubicBezTo>
                    <a:cubicBezTo>
                      <a:pt x="34124" y="37835"/>
                      <a:pt x="28173" y="34381"/>
                      <a:pt x="28173" y="26506"/>
                    </a:cubicBezTo>
                    <a:cubicBezTo>
                      <a:pt x="28173" y="15591"/>
                      <a:pt x="40785" y="4537"/>
                      <a:pt x="55522" y="4537"/>
                    </a:cubicBezTo>
                    <a:cubicBezTo>
                      <a:pt x="70827" y="4537"/>
                      <a:pt x="78196" y="12965"/>
                      <a:pt x="78196" y="26091"/>
                    </a:cubicBezTo>
                    <a:cubicBezTo>
                      <a:pt x="78196" y="27887"/>
                      <a:pt x="77629" y="31065"/>
                      <a:pt x="77629" y="32309"/>
                    </a:cubicBezTo>
                    <a:cubicBezTo>
                      <a:pt x="77629" y="34243"/>
                      <a:pt x="79329" y="34243"/>
                      <a:pt x="80038" y="34243"/>
                    </a:cubicBezTo>
                    <a:cubicBezTo>
                      <a:pt x="82164" y="34243"/>
                      <a:pt x="82305" y="33552"/>
                      <a:pt x="82872" y="31203"/>
                    </a:cubicBezTo>
                    <a:lnTo>
                      <a:pt x="90241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6" name="Freeform 2515">
                <a:extLst>
                  <a:ext uri="{FF2B5EF4-FFF2-40B4-BE49-F238E27FC236}">
                    <a16:creationId xmlns:a16="http://schemas.microsoft.com/office/drawing/2014/main" id="{7E935F02-169F-E9F6-F453-85B6FF3E9606}"/>
                  </a:ext>
                </a:extLst>
              </p:cNvPr>
              <p:cNvSpPr/>
              <p:nvPr>
                <p:custDataLst>
                  <p:tags r:id="rId260"/>
                </p:custDataLst>
              </p:nvPr>
            </p:nvSpPr>
            <p:spPr>
              <a:xfrm>
                <a:off x="10981494" y="7441357"/>
                <a:ext cx="41601" cy="65727"/>
              </a:xfrm>
              <a:custGeom>
                <a:avLst/>
                <a:gdLst>
                  <a:gd name="csX0" fmla="*/ 26072 w 41601"/>
                  <a:gd name="csY0" fmla="*/ 3078 h 65727"/>
                  <a:gd name="csX1" fmla="*/ 22428 w 41601"/>
                  <a:gd name="csY1" fmla="*/ 117 h 65727"/>
                  <a:gd name="csX2" fmla="*/ 1982 w 41601"/>
                  <a:gd name="csY2" fmla="*/ 6433 h 65727"/>
                  <a:gd name="csX3" fmla="*/ 261 w 41601"/>
                  <a:gd name="csY3" fmla="*/ 6433 h 65727"/>
                  <a:gd name="csX4" fmla="*/ 261 w 41601"/>
                  <a:gd name="csY4" fmla="*/ 10776 h 65727"/>
                  <a:gd name="csX5" fmla="*/ 1982 w 41601"/>
                  <a:gd name="csY5" fmla="*/ 10776 h 65727"/>
                  <a:gd name="csX6" fmla="*/ 16760 w 41601"/>
                  <a:gd name="csY6" fmla="*/ 8012 h 65727"/>
                  <a:gd name="csX7" fmla="*/ 16760 w 41601"/>
                  <a:gd name="csY7" fmla="*/ 57357 h 65727"/>
                  <a:gd name="csX8" fmla="*/ 6030 w 41601"/>
                  <a:gd name="csY8" fmla="*/ 61502 h 65727"/>
                  <a:gd name="csX9" fmla="*/ 969 w 41601"/>
                  <a:gd name="csY9" fmla="*/ 61502 h 65727"/>
                  <a:gd name="csX10" fmla="*/ 969 w 41601"/>
                  <a:gd name="csY10" fmla="*/ 65845 h 65727"/>
                  <a:gd name="csX11" fmla="*/ 21416 w 41601"/>
                  <a:gd name="csY11" fmla="*/ 65450 h 65727"/>
                  <a:gd name="csX12" fmla="*/ 41862 w 41601"/>
                  <a:gd name="csY12" fmla="*/ 65845 h 65727"/>
                  <a:gd name="csX13" fmla="*/ 41862 w 41601"/>
                  <a:gd name="csY13" fmla="*/ 61502 h 65727"/>
                  <a:gd name="csX14" fmla="*/ 36801 w 41601"/>
                  <a:gd name="csY14" fmla="*/ 61502 h 65727"/>
                  <a:gd name="csX15" fmla="*/ 26072 w 41601"/>
                  <a:gd name="csY15" fmla="*/ 57357 h 65727"/>
                  <a:gd name="csX16" fmla="*/ 26072 w 41601"/>
                  <a:gd name="csY16" fmla="*/ 307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72" y="3078"/>
                    </a:moveTo>
                    <a:cubicBezTo>
                      <a:pt x="26072" y="117"/>
                      <a:pt x="25768" y="117"/>
                      <a:pt x="22428" y="117"/>
                    </a:cubicBezTo>
                    <a:cubicBezTo>
                      <a:pt x="15242" y="6433"/>
                      <a:pt x="4006" y="6433"/>
                      <a:pt x="1982" y="6433"/>
                    </a:cubicBezTo>
                    <a:lnTo>
                      <a:pt x="261" y="6433"/>
                    </a:lnTo>
                    <a:lnTo>
                      <a:pt x="261" y="10776"/>
                    </a:lnTo>
                    <a:lnTo>
                      <a:pt x="1982" y="10776"/>
                    </a:lnTo>
                    <a:cubicBezTo>
                      <a:pt x="4310" y="10776"/>
                      <a:pt x="10889" y="10479"/>
                      <a:pt x="16760" y="8012"/>
                    </a:cubicBezTo>
                    <a:lnTo>
                      <a:pt x="16760" y="57357"/>
                    </a:lnTo>
                    <a:cubicBezTo>
                      <a:pt x="16760" y="60417"/>
                      <a:pt x="16760" y="61502"/>
                      <a:pt x="6030" y="61502"/>
                    </a:cubicBezTo>
                    <a:lnTo>
                      <a:pt x="969" y="61502"/>
                    </a:lnTo>
                    <a:lnTo>
                      <a:pt x="969" y="65845"/>
                    </a:lnTo>
                    <a:cubicBezTo>
                      <a:pt x="6537" y="65450"/>
                      <a:pt x="15545" y="65450"/>
                      <a:pt x="21416" y="65450"/>
                    </a:cubicBezTo>
                    <a:cubicBezTo>
                      <a:pt x="27287" y="65450"/>
                      <a:pt x="36295" y="65450"/>
                      <a:pt x="41862" y="65845"/>
                    </a:cubicBezTo>
                    <a:lnTo>
                      <a:pt x="41862" y="61502"/>
                    </a:lnTo>
                    <a:lnTo>
                      <a:pt x="36801" y="61502"/>
                    </a:lnTo>
                    <a:cubicBezTo>
                      <a:pt x="26072" y="61502"/>
                      <a:pt x="26072" y="60417"/>
                      <a:pt x="26072" y="57357"/>
                    </a:cubicBezTo>
                    <a:lnTo>
                      <a:pt x="26072" y="307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7" name="Freeform 2516">
                <a:extLst>
                  <a:ext uri="{FF2B5EF4-FFF2-40B4-BE49-F238E27FC236}">
                    <a16:creationId xmlns:a16="http://schemas.microsoft.com/office/drawing/2014/main" id="{63E8DAE1-2357-9A2B-1453-47945671833D}"/>
                  </a:ext>
                </a:extLst>
              </p:cNvPr>
              <p:cNvSpPr/>
              <p:nvPr>
                <p:custDataLst>
                  <p:tags r:id="rId261"/>
                </p:custDataLst>
              </p:nvPr>
            </p:nvSpPr>
            <p:spPr>
              <a:xfrm>
                <a:off x="11073560" y="7436817"/>
                <a:ext cx="23685" cy="59016"/>
              </a:xfrm>
              <a:custGeom>
                <a:avLst/>
                <a:gdLst>
                  <a:gd name="csX0" fmla="*/ 23951 w 23685"/>
                  <a:gd name="csY0" fmla="*/ 20839 h 59016"/>
                  <a:gd name="csX1" fmla="*/ 10995 w 23685"/>
                  <a:gd name="csY1" fmla="*/ 115 h 59016"/>
                  <a:gd name="csX2" fmla="*/ 265 w 23685"/>
                  <a:gd name="csY2" fmla="*/ 10576 h 59016"/>
                  <a:gd name="csX3" fmla="*/ 10995 w 23685"/>
                  <a:gd name="csY3" fmla="*/ 21037 h 59016"/>
                  <a:gd name="csX4" fmla="*/ 18080 w 23685"/>
                  <a:gd name="csY4" fmla="*/ 18471 h 59016"/>
                  <a:gd name="csX5" fmla="*/ 19092 w 23685"/>
                  <a:gd name="csY5" fmla="*/ 17879 h 59016"/>
                  <a:gd name="csX6" fmla="*/ 19497 w 23685"/>
                  <a:gd name="csY6" fmla="*/ 20839 h 59016"/>
                  <a:gd name="csX7" fmla="*/ 5731 w 23685"/>
                  <a:gd name="csY7" fmla="*/ 53802 h 59016"/>
                  <a:gd name="csX8" fmla="*/ 3504 w 23685"/>
                  <a:gd name="csY8" fmla="*/ 56960 h 59016"/>
                  <a:gd name="csX9" fmla="*/ 5529 w 23685"/>
                  <a:gd name="csY9" fmla="*/ 59131 h 59016"/>
                  <a:gd name="csX10" fmla="*/ 23951 w 23685"/>
                  <a:gd name="csY10" fmla="*/ 20839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51" y="20839"/>
                    </a:moveTo>
                    <a:cubicBezTo>
                      <a:pt x="23951" y="7812"/>
                      <a:pt x="18890" y="115"/>
                      <a:pt x="10995" y="115"/>
                    </a:cubicBezTo>
                    <a:cubicBezTo>
                      <a:pt x="4314" y="115"/>
                      <a:pt x="265" y="5049"/>
                      <a:pt x="265" y="10576"/>
                    </a:cubicBezTo>
                    <a:cubicBezTo>
                      <a:pt x="265" y="15905"/>
                      <a:pt x="4314" y="21037"/>
                      <a:pt x="10995" y="21037"/>
                    </a:cubicBezTo>
                    <a:cubicBezTo>
                      <a:pt x="13424" y="21037"/>
                      <a:pt x="16056" y="20247"/>
                      <a:pt x="18080" y="18471"/>
                    </a:cubicBezTo>
                    <a:cubicBezTo>
                      <a:pt x="18687" y="18076"/>
                      <a:pt x="18890" y="17879"/>
                      <a:pt x="19092" y="17879"/>
                    </a:cubicBezTo>
                    <a:cubicBezTo>
                      <a:pt x="19295" y="17879"/>
                      <a:pt x="19497" y="18076"/>
                      <a:pt x="19497" y="20839"/>
                    </a:cubicBezTo>
                    <a:cubicBezTo>
                      <a:pt x="19497" y="35446"/>
                      <a:pt x="12412" y="47288"/>
                      <a:pt x="5731" y="53802"/>
                    </a:cubicBezTo>
                    <a:cubicBezTo>
                      <a:pt x="3504" y="55973"/>
                      <a:pt x="3504" y="56368"/>
                      <a:pt x="3504" y="56960"/>
                    </a:cubicBezTo>
                    <a:cubicBezTo>
                      <a:pt x="3504" y="58342"/>
                      <a:pt x="4517" y="59131"/>
                      <a:pt x="5529" y="59131"/>
                    </a:cubicBezTo>
                    <a:cubicBezTo>
                      <a:pt x="7756" y="59131"/>
                      <a:pt x="23951" y="43933"/>
                      <a:pt x="23951" y="208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8" name="Freeform 2517">
                <a:extLst>
                  <a:ext uri="{FF2B5EF4-FFF2-40B4-BE49-F238E27FC236}">
                    <a16:creationId xmlns:a16="http://schemas.microsoft.com/office/drawing/2014/main" id="{0DEA2027-FE66-C703-929A-84499335DFEC}"/>
                  </a:ext>
                </a:extLst>
              </p:cNvPr>
              <p:cNvSpPr/>
              <p:nvPr>
                <p:custDataLst>
                  <p:tags r:id="rId262"/>
                </p:custDataLst>
              </p:nvPr>
            </p:nvSpPr>
            <p:spPr>
              <a:xfrm>
                <a:off x="11151589" y="7322929"/>
                <a:ext cx="166811" cy="134810"/>
              </a:xfrm>
              <a:custGeom>
                <a:avLst/>
                <a:gdLst>
                  <a:gd name="csX0" fmla="*/ 92988 w 166811"/>
                  <a:gd name="csY0" fmla="*/ 53802 h 134810"/>
                  <a:gd name="csX1" fmla="*/ 75983 w 166811"/>
                  <a:gd name="csY1" fmla="*/ 14523 h 134810"/>
                  <a:gd name="csX2" fmla="*/ 74970 w 166811"/>
                  <a:gd name="csY2" fmla="*/ 11957 h 134810"/>
                  <a:gd name="csX3" fmla="*/ 86914 w 166811"/>
                  <a:gd name="csY3" fmla="*/ 6233 h 134810"/>
                  <a:gd name="csX4" fmla="*/ 90963 w 166811"/>
                  <a:gd name="csY4" fmla="*/ 2483 h 134810"/>
                  <a:gd name="csX5" fmla="*/ 87927 w 166811"/>
                  <a:gd name="csY5" fmla="*/ 115 h 134810"/>
                  <a:gd name="csX6" fmla="*/ 62419 w 166811"/>
                  <a:gd name="csY6" fmla="*/ 707 h 134810"/>
                  <a:gd name="csX7" fmla="*/ 39746 w 166811"/>
                  <a:gd name="csY7" fmla="*/ 115 h 134810"/>
                  <a:gd name="csX8" fmla="*/ 36102 w 166811"/>
                  <a:gd name="csY8" fmla="*/ 4062 h 134810"/>
                  <a:gd name="csX9" fmla="*/ 40758 w 166811"/>
                  <a:gd name="csY9" fmla="*/ 6233 h 134810"/>
                  <a:gd name="csX10" fmla="*/ 55941 w 166811"/>
                  <a:gd name="csY10" fmla="*/ 12549 h 134810"/>
                  <a:gd name="csX11" fmla="*/ 79829 w 166811"/>
                  <a:gd name="csY11" fmla="*/ 67618 h 134810"/>
                  <a:gd name="csX12" fmla="*/ 37114 w 166811"/>
                  <a:gd name="csY12" fmla="*/ 112424 h 134810"/>
                  <a:gd name="csX13" fmla="*/ 34482 w 166811"/>
                  <a:gd name="csY13" fmla="*/ 114595 h 134810"/>
                  <a:gd name="csX14" fmla="*/ 4723 w 166811"/>
                  <a:gd name="csY14" fmla="*/ 128806 h 134810"/>
                  <a:gd name="csX15" fmla="*/ 270 w 166811"/>
                  <a:gd name="csY15" fmla="*/ 132754 h 134810"/>
                  <a:gd name="csX16" fmla="*/ 2901 w 166811"/>
                  <a:gd name="csY16" fmla="*/ 134925 h 134810"/>
                  <a:gd name="csX17" fmla="*/ 21931 w 166811"/>
                  <a:gd name="csY17" fmla="*/ 134333 h 134810"/>
                  <a:gd name="csX18" fmla="*/ 44604 w 166811"/>
                  <a:gd name="csY18" fmla="*/ 134925 h 134810"/>
                  <a:gd name="csX19" fmla="*/ 48248 w 166811"/>
                  <a:gd name="csY19" fmla="*/ 130977 h 134810"/>
                  <a:gd name="csX20" fmla="*/ 45819 w 166811"/>
                  <a:gd name="csY20" fmla="*/ 128806 h 134810"/>
                  <a:gd name="csX21" fmla="*/ 37721 w 166811"/>
                  <a:gd name="csY21" fmla="*/ 122687 h 134810"/>
                  <a:gd name="csX22" fmla="*/ 43187 w 166811"/>
                  <a:gd name="csY22" fmla="*/ 113805 h 134810"/>
                  <a:gd name="csX23" fmla="*/ 63836 w 166811"/>
                  <a:gd name="csY23" fmla="*/ 92488 h 134810"/>
                  <a:gd name="csX24" fmla="*/ 82056 w 166811"/>
                  <a:gd name="csY24" fmla="*/ 73145 h 134810"/>
                  <a:gd name="csX25" fmla="*/ 102502 w 166811"/>
                  <a:gd name="csY25" fmla="*/ 120319 h 134810"/>
                  <a:gd name="csX26" fmla="*/ 103515 w 166811"/>
                  <a:gd name="csY26" fmla="*/ 123082 h 134810"/>
                  <a:gd name="csX27" fmla="*/ 91773 w 166811"/>
                  <a:gd name="csY27" fmla="*/ 128806 h 134810"/>
                  <a:gd name="csX28" fmla="*/ 87724 w 166811"/>
                  <a:gd name="csY28" fmla="*/ 132556 h 134810"/>
                  <a:gd name="csX29" fmla="*/ 90761 w 166811"/>
                  <a:gd name="csY29" fmla="*/ 134925 h 134810"/>
                  <a:gd name="csX30" fmla="*/ 116268 w 166811"/>
                  <a:gd name="csY30" fmla="*/ 134333 h 134810"/>
                  <a:gd name="csX31" fmla="*/ 138739 w 166811"/>
                  <a:gd name="csY31" fmla="*/ 134925 h 134810"/>
                  <a:gd name="csX32" fmla="*/ 142586 w 166811"/>
                  <a:gd name="csY32" fmla="*/ 131175 h 134810"/>
                  <a:gd name="csX33" fmla="*/ 138942 w 166811"/>
                  <a:gd name="csY33" fmla="*/ 128806 h 134810"/>
                  <a:gd name="csX34" fmla="*/ 121532 w 166811"/>
                  <a:gd name="csY34" fmla="*/ 120122 h 134810"/>
                  <a:gd name="csX35" fmla="*/ 95417 w 166811"/>
                  <a:gd name="csY35" fmla="*/ 59131 h 134810"/>
                  <a:gd name="csX36" fmla="*/ 136917 w 166811"/>
                  <a:gd name="csY36" fmla="*/ 16300 h 134810"/>
                  <a:gd name="csX37" fmla="*/ 162627 w 166811"/>
                  <a:gd name="csY37" fmla="*/ 6233 h 134810"/>
                  <a:gd name="csX38" fmla="*/ 167081 w 166811"/>
                  <a:gd name="csY38" fmla="*/ 2286 h 134810"/>
                  <a:gd name="csX39" fmla="*/ 164449 w 166811"/>
                  <a:gd name="csY39" fmla="*/ 115 h 134810"/>
                  <a:gd name="csX40" fmla="*/ 145420 w 166811"/>
                  <a:gd name="csY40" fmla="*/ 707 h 134810"/>
                  <a:gd name="csX41" fmla="*/ 122949 w 166811"/>
                  <a:gd name="csY41" fmla="*/ 115 h 134810"/>
                  <a:gd name="csX42" fmla="*/ 119103 w 166811"/>
                  <a:gd name="csY42" fmla="*/ 4062 h 134810"/>
                  <a:gd name="csX43" fmla="*/ 121532 w 166811"/>
                  <a:gd name="csY43" fmla="*/ 6233 h 134810"/>
                  <a:gd name="csX44" fmla="*/ 129629 w 166811"/>
                  <a:gd name="csY44" fmla="*/ 12352 h 134810"/>
                  <a:gd name="csX45" fmla="*/ 125783 w 166811"/>
                  <a:gd name="csY45" fmla="*/ 19458 h 134810"/>
                  <a:gd name="csX46" fmla="*/ 92988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88" y="53802"/>
                    </a:moveTo>
                    <a:lnTo>
                      <a:pt x="75983" y="14523"/>
                    </a:lnTo>
                    <a:cubicBezTo>
                      <a:pt x="75375" y="12944"/>
                      <a:pt x="74970" y="12155"/>
                      <a:pt x="74970" y="11957"/>
                    </a:cubicBezTo>
                    <a:cubicBezTo>
                      <a:pt x="74970" y="10773"/>
                      <a:pt x="78412" y="7023"/>
                      <a:pt x="86914" y="6233"/>
                    </a:cubicBezTo>
                    <a:cubicBezTo>
                      <a:pt x="88939" y="6036"/>
                      <a:pt x="90963" y="5839"/>
                      <a:pt x="90963" y="2483"/>
                    </a:cubicBezTo>
                    <a:cubicBezTo>
                      <a:pt x="90963" y="115"/>
                      <a:pt x="88534" y="115"/>
                      <a:pt x="87927" y="115"/>
                    </a:cubicBezTo>
                    <a:cubicBezTo>
                      <a:pt x="79627" y="115"/>
                      <a:pt x="70922" y="707"/>
                      <a:pt x="62419" y="707"/>
                    </a:cubicBezTo>
                    <a:cubicBezTo>
                      <a:pt x="57358" y="707"/>
                      <a:pt x="44807" y="115"/>
                      <a:pt x="39746" y="115"/>
                    </a:cubicBezTo>
                    <a:cubicBezTo>
                      <a:pt x="38531" y="115"/>
                      <a:pt x="36102" y="115"/>
                      <a:pt x="36102" y="4062"/>
                    </a:cubicBezTo>
                    <a:cubicBezTo>
                      <a:pt x="36102" y="6233"/>
                      <a:pt x="38126" y="6233"/>
                      <a:pt x="40758" y="6233"/>
                    </a:cubicBezTo>
                    <a:cubicBezTo>
                      <a:pt x="52904" y="6233"/>
                      <a:pt x="54119" y="8207"/>
                      <a:pt x="55941" y="12549"/>
                    </a:cubicBezTo>
                    <a:lnTo>
                      <a:pt x="79829" y="67618"/>
                    </a:lnTo>
                    <a:lnTo>
                      <a:pt x="37114" y="112424"/>
                    </a:lnTo>
                    <a:lnTo>
                      <a:pt x="34482" y="114595"/>
                    </a:lnTo>
                    <a:cubicBezTo>
                      <a:pt x="24563" y="125056"/>
                      <a:pt x="15048" y="128214"/>
                      <a:pt x="4723" y="128806"/>
                    </a:cubicBezTo>
                    <a:cubicBezTo>
                      <a:pt x="2092" y="129004"/>
                      <a:pt x="270" y="129004"/>
                      <a:pt x="270" y="132754"/>
                    </a:cubicBezTo>
                    <a:cubicBezTo>
                      <a:pt x="270" y="132951"/>
                      <a:pt x="270" y="134925"/>
                      <a:pt x="2901" y="134925"/>
                    </a:cubicBezTo>
                    <a:cubicBezTo>
                      <a:pt x="8975" y="134925"/>
                      <a:pt x="15655" y="134333"/>
                      <a:pt x="21931" y="134333"/>
                    </a:cubicBezTo>
                    <a:cubicBezTo>
                      <a:pt x="29421" y="134333"/>
                      <a:pt x="37316" y="134925"/>
                      <a:pt x="44604" y="134925"/>
                    </a:cubicBezTo>
                    <a:cubicBezTo>
                      <a:pt x="45819" y="134925"/>
                      <a:pt x="48248" y="134925"/>
                      <a:pt x="48248" y="130977"/>
                    </a:cubicBezTo>
                    <a:cubicBezTo>
                      <a:pt x="48248" y="129004"/>
                      <a:pt x="46224" y="128806"/>
                      <a:pt x="45819" y="128806"/>
                    </a:cubicBezTo>
                    <a:cubicBezTo>
                      <a:pt x="43997" y="128609"/>
                      <a:pt x="37721" y="128214"/>
                      <a:pt x="37721" y="122687"/>
                    </a:cubicBezTo>
                    <a:cubicBezTo>
                      <a:pt x="37721" y="119529"/>
                      <a:pt x="40758" y="116371"/>
                      <a:pt x="43187" y="113805"/>
                    </a:cubicBezTo>
                    <a:lnTo>
                      <a:pt x="63836" y="92488"/>
                    </a:lnTo>
                    <a:lnTo>
                      <a:pt x="82056" y="73145"/>
                    </a:lnTo>
                    <a:lnTo>
                      <a:pt x="102502" y="120319"/>
                    </a:lnTo>
                    <a:cubicBezTo>
                      <a:pt x="103312" y="122490"/>
                      <a:pt x="103515" y="122687"/>
                      <a:pt x="103515" y="123082"/>
                    </a:cubicBezTo>
                    <a:cubicBezTo>
                      <a:pt x="103515" y="124661"/>
                      <a:pt x="99668" y="128017"/>
                      <a:pt x="91773" y="128806"/>
                    </a:cubicBezTo>
                    <a:cubicBezTo>
                      <a:pt x="89546" y="129004"/>
                      <a:pt x="87724" y="129201"/>
                      <a:pt x="87724" y="132556"/>
                    </a:cubicBezTo>
                    <a:cubicBezTo>
                      <a:pt x="87724" y="134925"/>
                      <a:pt x="89951" y="134925"/>
                      <a:pt x="90761" y="134925"/>
                    </a:cubicBezTo>
                    <a:cubicBezTo>
                      <a:pt x="96429" y="134925"/>
                      <a:pt x="110600" y="134333"/>
                      <a:pt x="116268" y="134333"/>
                    </a:cubicBezTo>
                    <a:cubicBezTo>
                      <a:pt x="121329" y="134333"/>
                      <a:pt x="133678" y="134925"/>
                      <a:pt x="138739" y="134925"/>
                    </a:cubicBezTo>
                    <a:cubicBezTo>
                      <a:pt x="140156" y="134925"/>
                      <a:pt x="142586" y="134925"/>
                      <a:pt x="142586" y="131175"/>
                    </a:cubicBezTo>
                    <a:cubicBezTo>
                      <a:pt x="142586" y="128806"/>
                      <a:pt x="140561" y="128806"/>
                      <a:pt x="138942" y="128806"/>
                    </a:cubicBezTo>
                    <a:cubicBezTo>
                      <a:pt x="125378" y="128609"/>
                      <a:pt x="124973" y="128017"/>
                      <a:pt x="121532" y="120122"/>
                    </a:cubicBezTo>
                    <a:cubicBezTo>
                      <a:pt x="113637" y="101765"/>
                      <a:pt x="100073" y="70974"/>
                      <a:pt x="95417" y="59131"/>
                    </a:cubicBezTo>
                    <a:cubicBezTo>
                      <a:pt x="109183" y="45315"/>
                      <a:pt x="130439" y="21826"/>
                      <a:pt x="136917" y="16300"/>
                    </a:cubicBezTo>
                    <a:cubicBezTo>
                      <a:pt x="142788" y="11563"/>
                      <a:pt x="150481" y="6825"/>
                      <a:pt x="162627" y="6233"/>
                    </a:cubicBezTo>
                    <a:cubicBezTo>
                      <a:pt x="165259" y="6036"/>
                      <a:pt x="167081" y="6036"/>
                      <a:pt x="167081" y="2286"/>
                    </a:cubicBezTo>
                    <a:cubicBezTo>
                      <a:pt x="167081" y="2088"/>
                      <a:pt x="167081" y="115"/>
                      <a:pt x="164449" y="115"/>
                    </a:cubicBezTo>
                    <a:cubicBezTo>
                      <a:pt x="158376" y="115"/>
                      <a:pt x="151695" y="707"/>
                      <a:pt x="145420" y="707"/>
                    </a:cubicBezTo>
                    <a:cubicBezTo>
                      <a:pt x="137930" y="707"/>
                      <a:pt x="130237" y="115"/>
                      <a:pt x="122949" y="115"/>
                    </a:cubicBezTo>
                    <a:cubicBezTo>
                      <a:pt x="121734" y="115"/>
                      <a:pt x="119103" y="115"/>
                      <a:pt x="119103" y="4062"/>
                    </a:cubicBezTo>
                    <a:cubicBezTo>
                      <a:pt x="119103" y="5444"/>
                      <a:pt x="120115" y="6036"/>
                      <a:pt x="121532" y="6233"/>
                    </a:cubicBezTo>
                    <a:cubicBezTo>
                      <a:pt x="123354" y="6431"/>
                      <a:pt x="129629" y="6825"/>
                      <a:pt x="129629" y="12352"/>
                    </a:cubicBezTo>
                    <a:cubicBezTo>
                      <a:pt x="129629" y="15115"/>
                      <a:pt x="127403" y="17681"/>
                      <a:pt x="125783" y="19458"/>
                    </a:cubicBezTo>
                    <a:lnTo>
                      <a:pt x="92988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9" name="Freeform 2518">
                <a:extLst>
                  <a:ext uri="{FF2B5EF4-FFF2-40B4-BE49-F238E27FC236}">
                    <a16:creationId xmlns:a16="http://schemas.microsoft.com/office/drawing/2014/main" id="{FD816066-3720-929F-CB2A-D9F0641C0195}"/>
                  </a:ext>
                </a:extLst>
              </p:cNvPr>
              <p:cNvSpPr/>
              <p:nvPr>
                <p:custDataLst>
                  <p:tags r:id="rId263"/>
                </p:custDataLst>
              </p:nvPr>
            </p:nvSpPr>
            <p:spPr>
              <a:xfrm>
                <a:off x="11324468" y="7390216"/>
                <a:ext cx="89984" cy="99893"/>
              </a:xfrm>
              <a:custGeom>
                <a:avLst/>
                <a:gdLst>
                  <a:gd name="csX0" fmla="*/ 90263 w 89984"/>
                  <a:gd name="csY0" fmla="*/ 1912 h 99893"/>
                  <a:gd name="csX1" fmla="*/ 88421 w 89984"/>
                  <a:gd name="csY1" fmla="*/ 116 h 99893"/>
                  <a:gd name="csX2" fmla="*/ 85587 w 89984"/>
                  <a:gd name="csY2" fmla="*/ 2050 h 99893"/>
                  <a:gd name="csX3" fmla="*/ 78643 w 89984"/>
                  <a:gd name="csY3" fmla="*/ 9926 h 99893"/>
                  <a:gd name="csX4" fmla="*/ 55686 w 89984"/>
                  <a:gd name="csY4" fmla="*/ 116 h 99893"/>
                  <a:gd name="csX5" fmla="*/ 17992 w 89984"/>
                  <a:gd name="csY5" fmla="*/ 31756 h 99893"/>
                  <a:gd name="csX6" fmla="*/ 22668 w 89984"/>
                  <a:gd name="csY6" fmla="*/ 44467 h 99893"/>
                  <a:gd name="csX7" fmla="*/ 42365 w 89984"/>
                  <a:gd name="csY7" fmla="*/ 53448 h 99893"/>
                  <a:gd name="csX8" fmla="*/ 54411 w 89984"/>
                  <a:gd name="csY8" fmla="*/ 56211 h 99893"/>
                  <a:gd name="csX9" fmla="*/ 67590 w 89984"/>
                  <a:gd name="csY9" fmla="*/ 70719 h 99893"/>
                  <a:gd name="csX10" fmla="*/ 39390 w 89984"/>
                  <a:gd name="csY10" fmla="*/ 95036 h 99893"/>
                  <a:gd name="csX11" fmla="*/ 11898 w 89984"/>
                  <a:gd name="csY11" fmla="*/ 75416 h 99893"/>
                  <a:gd name="csX12" fmla="*/ 12748 w 89984"/>
                  <a:gd name="csY12" fmla="*/ 68508 h 99893"/>
                  <a:gd name="csX13" fmla="*/ 12890 w 89984"/>
                  <a:gd name="csY13" fmla="*/ 67679 h 99893"/>
                  <a:gd name="csX14" fmla="*/ 10623 w 89984"/>
                  <a:gd name="csY14" fmla="*/ 65883 h 99893"/>
                  <a:gd name="csX15" fmla="*/ 7930 w 89984"/>
                  <a:gd name="csY15" fmla="*/ 68646 h 99893"/>
                  <a:gd name="csX16" fmla="*/ 703 w 89984"/>
                  <a:gd name="csY16" fmla="*/ 96280 h 99893"/>
                  <a:gd name="csX17" fmla="*/ 278 w 89984"/>
                  <a:gd name="csY17" fmla="*/ 98352 h 99893"/>
                  <a:gd name="csX18" fmla="*/ 2262 w 89984"/>
                  <a:gd name="csY18" fmla="*/ 100010 h 99893"/>
                  <a:gd name="csX19" fmla="*/ 5096 w 89984"/>
                  <a:gd name="csY19" fmla="*/ 98076 h 99893"/>
                  <a:gd name="csX20" fmla="*/ 11898 w 89984"/>
                  <a:gd name="csY20" fmla="*/ 90338 h 99893"/>
                  <a:gd name="csX21" fmla="*/ 38964 w 89984"/>
                  <a:gd name="csY21" fmla="*/ 100010 h 99893"/>
                  <a:gd name="csX22" fmla="*/ 77651 w 89984"/>
                  <a:gd name="csY22" fmla="*/ 65745 h 99893"/>
                  <a:gd name="csX23" fmla="*/ 71983 w 89984"/>
                  <a:gd name="csY23" fmla="*/ 50961 h 99893"/>
                  <a:gd name="csX24" fmla="*/ 46617 w 89984"/>
                  <a:gd name="csY24" fmla="*/ 41290 h 99893"/>
                  <a:gd name="csX25" fmla="*/ 37689 w 89984"/>
                  <a:gd name="csY25" fmla="*/ 39079 h 99893"/>
                  <a:gd name="csX26" fmla="*/ 28195 w 89984"/>
                  <a:gd name="csY26" fmla="*/ 26506 h 99893"/>
                  <a:gd name="csX27" fmla="*/ 55544 w 89984"/>
                  <a:gd name="csY27" fmla="*/ 4537 h 99893"/>
                  <a:gd name="csX28" fmla="*/ 78218 w 89984"/>
                  <a:gd name="csY28" fmla="*/ 26091 h 99893"/>
                  <a:gd name="csX29" fmla="*/ 77651 w 89984"/>
                  <a:gd name="csY29" fmla="*/ 32309 h 99893"/>
                  <a:gd name="csX30" fmla="*/ 80060 w 89984"/>
                  <a:gd name="csY30" fmla="*/ 34243 h 99893"/>
                  <a:gd name="csX31" fmla="*/ 82894 w 89984"/>
                  <a:gd name="csY31" fmla="*/ 31203 h 99893"/>
                  <a:gd name="csX32" fmla="*/ 90263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63" y="1912"/>
                    </a:moveTo>
                    <a:cubicBezTo>
                      <a:pt x="90263" y="1221"/>
                      <a:pt x="89838" y="116"/>
                      <a:pt x="88421" y="116"/>
                    </a:cubicBezTo>
                    <a:cubicBezTo>
                      <a:pt x="87570" y="116"/>
                      <a:pt x="87429" y="254"/>
                      <a:pt x="85587" y="2050"/>
                    </a:cubicBezTo>
                    <a:lnTo>
                      <a:pt x="78643" y="9926"/>
                    </a:lnTo>
                    <a:cubicBezTo>
                      <a:pt x="73258" y="2603"/>
                      <a:pt x="64330" y="116"/>
                      <a:pt x="55686" y="116"/>
                    </a:cubicBezTo>
                    <a:cubicBezTo>
                      <a:pt x="35705" y="116"/>
                      <a:pt x="17992" y="15867"/>
                      <a:pt x="17992" y="31756"/>
                    </a:cubicBezTo>
                    <a:cubicBezTo>
                      <a:pt x="17992" y="33829"/>
                      <a:pt x="18417" y="39355"/>
                      <a:pt x="22668" y="44467"/>
                    </a:cubicBezTo>
                    <a:cubicBezTo>
                      <a:pt x="27486" y="49994"/>
                      <a:pt x="32729" y="51237"/>
                      <a:pt x="42365" y="53448"/>
                    </a:cubicBezTo>
                    <a:cubicBezTo>
                      <a:pt x="45200" y="54139"/>
                      <a:pt x="52285" y="55659"/>
                      <a:pt x="54411" y="56211"/>
                    </a:cubicBezTo>
                    <a:cubicBezTo>
                      <a:pt x="58945" y="57317"/>
                      <a:pt x="67590" y="60356"/>
                      <a:pt x="67590" y="70719"/>
                    </a:cubicBezTo>
                    <a:cubicBezTo>
                      <a:pt x="67590" y="81910"/>
                      <a:pt x="55544" y="95036"/>
                      <a:pt x="39390" y="95036"/>
                    </a:cubicBezTo>
                    <a:cubicBezTo>
                      <a:pt x="26919" y="95036"/>
                      <a:pt x="11898" y="90753"/>
                      <a:pt x="11898" y="75416"/>
                    </a:cubicBezTo>
                    <a:cubicBezTo>
                      <a:pt x="11898" y="74035"/>
                      <a:pt x="12182" y="70995"/>
                      <a:pt x="12748" y="68508"/>
                    </a:cubicBezTo>
                    <a:cubicBezTo>
                      <a:pt x="12890" y="67956"/>
                      <a:pt x="12890" y="67817"/>
                      <a:pt x="12890" y="67679"/>
                    </a:cubicBezTo>
                    <a:cubicBezTo>
                      <a:pt x="12890" y="65883"/>
                      <a:pt x="11190" y="65883"/>
                      <a:pt x="10623" y="65883"/>
                    </a:cubicBezTo>
                    <a:cubicBezTo>
                      <a:pt x="8639" y="65883"/>
                      <a:pt x="8497" y="66159"/>
                      <a:pt x="7930" y="68646"/>
                    </a:cubicBezTo>
                    <a:lnTo>
                      <a:pt x="703" y="96280"/>
                    </a:lnTo>
                    <a:cubicBezTo>
                      <a:pt x="561" y="96832"/>
                      <a:pt x="278" y="97661"/>
                      <a:pt x="278" y="98352"/>
                    </a:cubicBezTo>
                    <a:cubicBezTo>
                      <a:pt x="278" y="99181"/>
                      <a:pt x="845" y="100010"/>
                      <a:pt x="2262" y="100010"/>
                    </a:cubicBezTo>
                    <a:cubicBezTo>
                      <a:pt x="3112" y="100010"/>
                      <a:pt x="3254" y="99872"/>
                      <a:pt x="5096" y="98076"/>
                    </a:cubicBezTo>
                    <a:cubicBezTo>
                      <a:pt x="6655" y="96418"/>
                      <a:pt x="10339" y="91996"/>
                      <a:pt x="11898" y="90338"/>
                    </a:cubicBezTo>
                    <a:cubicBezTo>
                      <a:pt x="19409" y="98352"/>
                      <a:pt x="30462" y="100010"/>
                      <a:pt x="38964" y="100010"/>
                    </a:cubicBezTo>
                    <a:cubicBezTo>
                      <a:pt x="60362" y="100010"/>
                      <a:pt x="77651" y="82048"/>
                      <a:pt x="77651" y="65745"/>
                    </a:cubicBezTo>
                    <a:cubicBezTo>
                      <a:pt x="77651" y="59666"/>
                      <a:pt x="75100" y="54139"/>
                      <a:pt x="71983" y="50961"/>
                    </a:cubicBezTo>
                    <a:cubicBezTo>
                      <a:pt x="67023" y="45987"/>
                      <a:pt x="64897" y="45434"/>
                      <a:pt x="46617" y="41290"/>
                    </a:cubicBezTo>
                    <a:cubicBezTo>
                      <a:pt x="43641" y="40599"/>
                      <a:pt x="38964" y="39493"/>
                      <a:pt x="37689" y="39079"/>
                    </a:cubicBezTo>
                    <a:cubicBezTo>
                      <a:pt x="34146" y="37835"/>
                      <a:pt x="28195" y="34381"/>
                      <a:pt x="28195" y="26506"/>
                    </a:cubicBezTo>
                    <a:cubicBezTo>
                      <a:pt x="28195" y="15591"/>
                      <a:pt x="40807" y="4537"/>
                      <a:pt x="55544" y="4537"/>
                    </a:cubicBezTo>
                    <a:cubicBezTo>
                      <a:pt x="70849" y="4537"/>
                      <a:pt x="78218" y="12965"/>
                      <a:pt x="78218" y="26091"/>
                    </a:cubicBezTo>
                    <a:cubicBezTo>
                      <a:pt x="78218" y="27887"/>
                      <a:pt x="77651" y="31065"/>
                      <a:pt x="77651" y="32309"/>
                    </a:cubicBezTo>
                    <a:cubicBezTo>
                      <a:pt x="77651" y="34243"/>
                      <a:pt x="79351" y="34243"/>
                      <a:pt x="80060" y="34243"/>
                    </a:cubicBezTo>
                    <a:cubicBezTo>
                      <a:pt x="82186" y="34243"/>
                      <a:pt x="82327" y="33552"/>
                      <a:pt x="82894" y="31203"/>
                    </a:cubicBezTo>
                    <a:lnTo>
                      <a:pt x="90263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0" name="Freeform 2519">
                <a:extLst>
                  <a:ext uri="{FF2B5EF4-FFF2-40B4-BE49-F238E27FC236}">
                    <a16:creationId xmlns:a16="http://schemas.microsoft.com/office/drawing/2014/main" id="{EA9167E3-004C-9D47-204F-C56C7F1C40FE}"/>
                  </a:ext>
                </a:extLst>
              </p:cNvPr>
              <p:cNvSpPr/>
              <p:nvPr>
                <p:custDataLst>
                  <p:tags r:id="rId264"/>
                </p:custDataLst>
              </p:nvPr>
            </p:nvSpPr>
            <p:spPr>
              <a:xfrm>
                <a:off x="11422459" y="7441357"/>
                <a:ext cx="50407" cy="65727"/>
              </a:xfrm>
              <a:custGeom>
                <a:avLst/>
                <a:gdLst>
                  <a:gd name="csX0" fmla="*/ 50691 w 50407"/>
                  <a:gd name="csY0" fmla="*/ 46797 h 65727"/>
                  <a:gd name="csX1" fmla="*/ 46439 w 50407"/>
                  <a:gd name="csY1" fmla="*/ 46797 h 65727"/>
                  <a:gd name="csX2" fmla="*/ 43504 w 50407"/>
                  <a:gd name="csY2" fmla="*/ 55778 h 65727"/>
                  <a:gd name="csX3" fmla="*/ 32673 w 50407"/>
                  <a:gd name="csY3" fmla="*/ 56370 h 65727"/>
                  <a:gd name="csX4" fmla="*/ 12834 w 50407"/>
                  <a:gd name="csY4" fmla="*/ 56370 h 65727"/>
                  <a:gd name="csX5" fmla="*/ 33078 w 50407"/>
                  <a:gd name="csY5" fmla="*/ 42060 h 65727"/>
                  <a:gd name="csX6" fmla="*/ 50691 w 50407"/>
                  <a:gd name="csY6" fmla="*/ 19756 h 65727"/>
                  <a:gd name="csX7" fmla="*/ 23968 w 50407"/>
                  <a:gd name="csY7" fmla="*/ 117 h 65727"/>
                  <a:gd name="csX8" fmla="*/ 283 w 50407"/>
                  <a:gd name="csY8" fmla="*/ 17486 h 65727"/>
                  <a:gd name="csX9" fmla="*/ 6154 w 50407"/>
                  <a:gd name="csY9" fmla="*/ 23507 h 65727"/>
                  <a:gd name="csX10" fmla="*/ 12126 w 50407"/>
                  <a:gd name="csY10" fmla="*/ 17684 h 65727"/>
                  <a:gd name="csX11" fmla="*/ 6356 w 50407"/>
                  <a:gd name="csY11" fmla="*/ 11861 h 65727"/>
                  <a:gd name="csX12" fmla="*/ 21843 w 50407"/>
                  <a:gd name="csY12" fmla="*/ 4459 h 65727"/>
                  <a:gd name="csX13" fmla="*/ 39860 w 50407"/>
                  <a:gd name="csY13" fmla="*/ 19855 h 65727"/>
                  <a:gd name="csX14" fmla="*/ 26195 w 50407"/>
                  <a:gd name="csY14" fmla="*/ 40876 h 65727"/>
                  <a:gd name="csX15" fmla="*/ 1498 w 50407"/>
                  <a:gd name="csY15" fmla="*/ 61305 h 65727"/>
                  <a:gd name="csX16" fmla="*/ 283 w 50407"/>
                  <a:gd name="csY16" fmla="*/ 62884 h 65727"/>
                  <a:gd name="csX17" fmla="*/ 283 w 50407"/>
                  <a:gd name="csY17" fmla="*/ 65845 h 65727"/>
                  <a:gd name="csX18" fmla="*/ 47350 w 50407"/>
                  <a:gd name="csY18" fmla="*/ 65845 h 65727"/>
                  <a:gd name="csX19" fmla="*/ 50691 w 50407"/>
                  <a:gd name="csY19" fmla="*/ 4679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91" y="46797"/>
                    </a:moveTo>
                    <a:lnTo>
                      <a:pt x="46439" y="46797"/>
                    </a:lnTo>
                    <a:cubicBezTo>
                      <a:pt x="46136" y="48672"/>
                      <a:pt x="45124" y="54791"/>
                      <a:pt x="43504" y="55778"/>
                    </a:cubicBezTo>
                    <a:cubicBezTo>
                      <a:pt x="42694" y="56370"/>
                      <a:pt x="34192" y="56370"/>
                      <a:pt x="32673" y="56370"/>
                    </a:cubicBezTo>
                    <a:lnTo>
                      <a:pt x="12834" y="56370"/>
                    </a:lnTo>
                    <a:cubicBezTo>
                      <a:pt x="19515" y="51535"/>
                      <a:pt x="27005" y="46008"/>
                      <a:pt x="33078" y="42060"/>
                    </a:cubicBezTo>
                    <a:cubicBezTo>
                      <a:pt x="42188" y="35941"/>
                      <a:pt x="50691" y="30217"/>
                      <a:pt x="50691" y="19756"/>
                    </a:cubicBezTo>
                    <a:cubicBezTo>
                      <a:pt x="50691" y="7124"/>
                      <a:pt x="38443" y="117"/>
                      <a:pt x="23968" y="117"/>
                    </a:cubicBezTo>
                    <a:cubicBezTo>
                      <a:pt x="10304" y="117"/>
                      <a:pt x="283" y="7815"/>
                      <a:pt x="283" y="17486"/>
                    </a:cubicBezTo>
                    <a:cubicBezTo>
                      <a:pt x="283" y="22618"/>
                      <a:pt x="4737" y="23507"/>
                      <a:pt x="6154" y="23507"/>
                    </a:cubicBezTo>
                    <a:cubicBezTo>
                      <a:pt x="8887" y="23507"/>
                      <a:pt x="12126" y="21730"/>
                      <a:pt x="12126" y="17684"/>
                    </a:cubicBezTo>
                    <a:cubicBezTo>
                      <a:pt x="12126" y="14131"/>
                      <a:pt x="9494" y="12157"/>
                      <a:pt x="6356" y="11861"/>
                    </a:cubicBezTo>
                    <a:cubicBezTo>
                      <a:pt x="9190" y="7420"/>
                      <a:pt x="15061" y="4459"/>
                      <a:pt x="21843" y="4459"/>
                    </a:cubicBezTo>
                    <a:cubicBezTo>
                      <a:pt x="31661" y="4459"/>
                      <a:pt x="39860" y="10183"/>
                      <a:pt x="39860" y="19855"/>
                    </a:cubicBezTo>
                    <a:cubicBezTo>
                      <a:pt x="39860" y="28145"/>
                      <a:pt x="33989" y="34461"/>
                      <a:pt x="26195" y="40876"/>
                    </a:cubicBezTo>
                    <a:lnTo>
                      <a:pt x="1498" y="61305"/>
                    </a:lnTo>
                    <a:cubicBezTo>
                      <a:pt x="485" y="62193"/>
                      <a:pt x="384" y="62193"/>
                      <a:pt x="283" y="62884"/>
                    </a:cubicBezTo>
                    <a:lnTo>
                      <a:pt x="283" y="65845"/>
                    </a:lnTo>
                    <a:lnTo>
                      <a:pt x="47350" y="65845"/>
                    </a:lnTo>
                    <a:lnTo>
                      <a:pt x="50691" y="467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1" name="Freeform 2520">
                <a:extLst>
                  <a:ext uri="{FF2B5EF4-FFF2-40B4-BE49-F238E27FC236}">
                    <a16:creationId xmlns:a16="http://schemas.microsoft.com/office/drawing/2014/main" id="{9EE11B5F-0778-5AC9-A685-5BE304FBBBCB}"/>
                  </a:ext>
                </a:extLst>
              </p:cNvPr>
              <p:cNvSpPr/>
              <p:nvPr>
                <p:custDataLst>
                  <p:tags r:id="rId265"/>
                </p:custDataLst>
              </p:nvPr>
            </p:nvSpPr>
            <p:spPr>
              <a:xfrm>
                <a:off x="11519789" y="7372669"/>
                <a:ext cx="22066" cy="123165"/>
              </a:xfrm>
              <a:custGeom>
                <a:avLst/>
                <a:gdLst>
                  <a:gd name="csX0" fmla="*/ 21746 w 22066"/>
                  <a:gd name="csY0" fmla="*/ 10576 h 123165"/>
                  <a:gd name="csX1" fmla="*/ 11017 w 22066"/>
                  <a:gd name="csY1" fmla="*/ 115 h 123165"/>
                  <a:gd name="csX2" fmla="*/ 287 w 22066"/>
                  <a:gd name="csY2" fmla="*/ 10576 h 123165"/>
                  <a:gd name="csX3" fmla="*/ 11017 w 22066"/>
                  <a:gd name="csY3" fmla="*/ 21037 h 123165"/>
                  <a:gd name="csX4" fmla="*/ 21746 w 22066"/>
                  <a:gd name="csY4" fmla="*/ 10576 h 123165"/>
                  <a:gd name="csX5" fmla="*/ 17900 w 22066"/>
                  <a:gd name="csY5" fmla="*/ 83014 h 123165"/>
                  <a:gd name="csX6" fmla="*/ 4943 w 22066"/>
                  <a:gd name="csY6" fmla="*/ 118542 h 123165"/>
                  <a:gd name="csX7" fmla="*/ 3526 w 22066"/>
                  <a:gd name="csY7" fmla="*/ 121108 h 123165"/>
                  <a:gd name="csX8" fmla="*/ 5551 w 22066"/>
                  <a:gd name="csY8" fmla="*/ 123280 h 123165"/>
                  <a:gd name="csX9" fmla="*/ 22353 w 22066"/>
                  <a:gd name="csY9" fmla="*/ 84593 h 123165"/>
                  <a:gd name="csX10" fmla="*/ 11017 w 22066"/>
                  <a:gd name="csY10" fmla="*/ 64263 h 123165"/>
                  <a:gd name="csX11" fmla="*/ 287 w 22066"/>
                  <a:gd name="csY11" fmla="*/ 74724 h 123165"/>
                  <a:gd name="csX12" fmla="*/ 11017 w 22066"/>
                  <a:gd name="csY12" fmla="*/ 85185 h 123165"/>
                  <a:gd name="csX13" fmla="*/ 12636 w 22066"/>
                  <a:gd name="csY13" fmla="*/ 84988 h 123165"/>
                  <a:gd name="csX14" fmla="*/ 17900 w 22066"/>
                  <a:gd name="csY14" fmla="*/ 8301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46" y="10576"/>
                    </a:moveTo>
                    <a:cubicBezTo>
                      <a:pt x="21746" y="4852"/>
                      <a:pt x="16887" y="115"/>
                      <a:pt x="11017" y="115"/>
                    </a:cubicBezTo>
                    <a:cubicBezTo>
                      <a:pt x="5146" y="115"/>
                      <a:pt x="287" y="4852"/>
                      <a:pt x="287" y="10576"/>
                    </a:cubicBezTo>
                    <a:cubicBezTo>
                      <a:pt x="287" y="16300"/>
                      <a:pt x="5146" y="21037"/>
                      <a:pt x="11017" y="21037"/>
                    </a:cubicBezTo>
                    <a:cubicBezTo>
                      <a:pt x="16887" y="21037"/>
                      <a:pt x="21746" y="16300"/>
                      <a:pt x="21746" y="10576"/>
                    </a:cubicBezTo>
                    <a:close/>
                    <a:moveTo>
                      <a:pt x="17900" y="83014"/>
                    </a:moveTo>
                    <a:cubicBezTo>
                      <a:pt x="17900" y="88541"/>
                      <a:pt x="17900" y="103936"/>
                      <a:pt x="4943" y="118542"/>
                    </a:cubicBezTo>
                    <a:cubicBezTo>
                      <a:pt x="3526" y="120122"/>
                      <a:pt x="3526" y="120516"/>
                      <a:pt x="3526" y="121108"/>
                    </a:cubicBezTo>
                    <a:cubicBezTo>
                      <a:pt x="3526" y="122490"/>
                      <a:pt x="4539" y="123280"/>
                      <a:pt x="5551" y="123280"/>
                    </a:cubicBezTo>
                    <a:cubicBezTo>
                      <a:pt x="7778" y="123280"/>
                      <a:pt x="22353" y="107489"/>
                      <a:pt x="22353" y="84593"/>
                    </a:cubicBezTo>
                    <a:cubicBezTo>
                      <a:pt x="22353" y="78869"/>
                      <a:pt x="21948" y="64263"/>
                      <a:pt x="11017" y="64263"/>
                    </a:cubicBezTo>
                    <a:cubicBezTo>
                      <a:pt x="3931" y="64263"/>
                      <a:pt x="287" y="69592"/>
                      <a:pt x="287" y="74724"/>
                    </a:cubicBezTo>
                    <a:cubicBezTo>
                      <a:pt x="287" y="79856"/>
                      <a:pt x="3729" y="85185"/>
                      <a:pt x="11017" y="85185"/>
                    </a:cubicBezTo>
                    <a:cubicBezTo>
                      <a:pt x="12029" y="85185"/>
                      <a:pt x="12434" y="85185"/>
                      <a:pt x="12636" y="84988"/>
                    </a:cubicBezTo>
                    <a:cubicBezTo>
                      <a:pt x="14053" y="84791"/>
                      <a:pt x="16280" y="84396"/>
                      <a:pt x="17900" y="830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2" name="Freeform 2521">
                <a:extLst>
                  <a:ext uri="{FF2B5EF4-FFF2-40B4-BE49-F238E27FC236}">
                    <a16:creationId xmlns:a16="http://schemas.microsoft.com/office/drawing/2014/main" id="{1BB7868A-22B5-3108-C627-3A3D094CB05A}"/>
                  </a:ext>
                </a:extLst>
              </p:cNvPr>
              <p:cNvSpPr/>
              <p:nvPr>
                <p:custDataLst>
                  <p:tags r:id="rId266"/>
                </p:custDataLst>
              </p:nvPr>
            </p:nvSpPr>
            <p:spPr>
              <a:xfrm>
                <a:off x="11597818" y="7322929"/>
                <a:ext cx="166811" cy="134810"/>
              </a:xfrm>
              <a:custGeom>
                <a:avLst/>
                <a:gdLst>
                  <a:gd name="csX0" fmla="*/ 93010 w 166811"/>
                  <a:gd name="csY0" fmla="*/ 53802 h 134810"/>
                  <a:gd name="csX1" fmla="*/ 76005 w 166811"/>
                  <a:gd name="csY1" fmla="*/ 14523 h 134810"/>
                  <a:gd name="csX2" fmla="*/ 74992 w 166811"/>
                  <a:gd name="csY2" fmla="*/ 11957 h 134810"/>
                  <a:gd name="csX3" fmla="*/ 86936 w 166811"/>
                  <a:gd name="csY3" fmla="*/ 6233 h 134810"/>
                  <a:gd name="csX4" fmla="*/ 90985 w 166811"/>
                  <a:gd name="csY4" fmla="*/ 2483 h 134810"/>
                  <a:gd name="csX5" fmla="*/ 87949 w 166811"/>
                  <a:gd name="csY5" fmla="*/ 115 h 134810"/>
                  <a:gd name="csX6" fmla="*/ 62441 w 166811"/>
                  <a:gd name="csY6" fmla="*/ 707 h 134810"/>
                  <a:gd name="csX7" fmla="*/ 39768 w 166811"/>
                  <a:gd name="csY7" fmla="*/ 115 h 134810"/>
                  <a:gd name="csX8" fmla="*/ 36124 w 166811"/>
                  <a:gd name="csY8" fmla="*/ 4062 h 134810"/>
                  <a:gd name="csX9" fmla="*/ 40780 w 166811"/>
                  <a:gd name="csY9" fmla="*/ 6233 h 134810"/>
                  <a:gd name="csX10" fmla="*/ 55963 w 166811"/>
                  <a:gd name="csY10" fmla="*/ 12549 h 134810"/>
                  <a:gd name="csX11" fmla="*/ 79851 w 166811"/>
                  <a:gd name="csY11" fmla="*/ 67618 h 134810"/>
                  <a:gd name="csX12" fmla="*/ 37136 w 166811"/>
                  <a:gd name="csY12" fmla="*/ 112424 h 134810"/>
                  <a:gd name="csX13" fmla="*/ 34504 w 166811"/>
                  <a:gd name="csY13" fmla="*/ 114595 h 134810"/>
                  <a:gd name="csX14" fmla="*/ 4745 w 166811"/>
                  <a:gd name="csY14" fmla="*/ 128806 h 134810"/>
                  <a:gd name="csX15" fmla="*/ 292 w 166811"/>
                  <a:gd name="csY15" fmla="*/ 132754 h 134810"/>
                  <a:gd name="csX16" fmla="*/ 2923 w 166811"/>
                  <a:gd name="csY16" fmla="*/ 134925 h 134810"/>
                  <a:gd name="csX17" fmla="*/ 21953 w 166811"/>
                  <a:gd name="csY17" fmla="*/ 134333 h 134810"/>
                  <a:gd name="csX18" fmla="*/ 44626 w 166811"/>
                  <a:gd name="csY18" fmla="*/ 134925 h 134810"/>
                  <a:gd name="csX19" fmla="*/ 48270 w 166811"/>
                  <a:gd name="csY19" fmla="*/ 130977 h 134810"/>
                  <a:gd name="csX20" fmla="*/ 45841 w 166811"/>
                  <a:gd name="csY20" fmla="*/ 128806 h 134810"/>
                  <a:gd name="csX21" fmla="*/ 37743 w 166811"/>
                  <a:gd name="csY21" fmla="*/ 122687 h 134810"/>
                  <a:gd name="csX22" fmla="*/ 43209 w 166811"/>
                  <a:gd name="csY22" fmla="*/ 113805 h 134810"/>
                  <a:gd name="csX23" fmla="*/ 63858 w 166811"/>
                  <a:gd name="csY23" fmla="*/ 92488 h 134810"/>
                  <a:gd name="csX24" fmla="*/ 82078 w 166811"/>
                  <a:gd name="csY24" fmla="*/ 73145 h 134810"/>
                  <a:gd name="csX25" fmla="*/ 102524 w 166811"/>
                  <a:gd name="csY25" fmla="*/ 120319 h 134810"/>
                  <a:gd name="csX26" fmla="*/ 103537 w 166811"/>
                  <a:gd name="csY26" fmla="*/ 123082 h 134810"/>
                  <a:gd name="csX27" fmla="*/ 91795 w 166811"/>
                  <a:gd name="csY27" fmla="*/ 128806 h 134810"/>
                  <a:gd name="csX28" fmla="*/ 87746 w 166811"/>
                  <a:gd name="csY28" fmla="*/ 132556 h 134810"/>
                  <a:gd name="csX29" fmla="*/ 90783 w 166811"/>
                  <a:gd name="csY29" fmla="*/ 134925 h 134810"/>
                  <a:gd name="csX30" fmla="*/ 116290 w 166811"/>
                  <a:gd name="csY30" fmla="*/ 134333 h 134810"/>
                  <a:gd name="csX31" fmla="*/ 138761 w 166811"/>
                  <a:gd name="csY31" fmla="*/ 134925 h 134810"/>
                  <a:gd name="csX32" fmla="*/ 142608 w 166811"/>
                  <a:gd name="csY32" fmla="*/ 131175 h 134810"/>
                  <a:gd name="csX33" fmla="*/ 138964 w 166811"/>
                  <a:gd name="csY33" fmla="*/ 128806 h 134810"/>
                  <a:gd name="csX34" fmla="*/ 121554 w 166811"/>
                  <a:gd name="csY34" fmla="*/ 120122 h 134810"/>
                  <a:gd name="csX35" fmla="*/ 95439 w 166811"/>
                  <a:gd name="csY35" fmla="*/ 59131 h 134810"/>
                  <a:gd name="csX36" fmla="*/ 136939 w 166811"/>
                  <a:gd name="csY36" fmla="*/ 16300 h 134810"/>
                  <a:gd name="csX37" fmla="*/ 162649 w 166811"/>
                  <a:gd name="csY37" fmla="*/ 6233 h 134810"/>
                  <a:gd name="csX38" fmla="*/ 167103 w 166811"/>
                  <a:gd name="csY38" fmla="*/ 2286 h 134810"/>
                  <a:gd name="csX39" fmla="*/ 164471 w 166811"/>
                  <a:gd name="csY39" fmla="*/ 115 h 134810"/>
                  <a:gd name="csX40" fmla="*/ 145442 w 166811"/>
                  <a:gd name="csY40" fmla="*/ 707 h 134810"/>
                  <a:gd name="csX41" fmla="*/ 122971 w 166811"/>
                  <a:gd name="csY41" fmla="*/ 115 h 134810"/>
                  <a:gd name="csX42" fmla="*/ 119124 w 166811"/>
                  <a:gd name="csY42" fmla="*/ 4062 h 134810"/>
                  <a:gd name="csX43" fmla="*/ 121554 w 166811"/>
                  <a:gd name="csY43" fmla="*/ 6233 h 134810"/>
                  <a:gd name="csX44" fmla="*/ 129651 w 166811"/>
                  <a:gd name="csY44" fmla="*/ 12352 h 134810"/>
                  <a:gd name="csX45" fmla="*/ 125805 w 166811"/>
                  <a:gd name="csY45" fmla="*/ 19458 h 134810"/>
                  <a:gd name="csX46" fmla="*/ 93010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10" y="53802"/>
                    </a:moveTo>
                    <a:lnTo>
                      <a:pt x="76005" y="14523"/>
                    </a:lnTo>
                    <a:cubicBezTo>
                      <a:pt x="75397" y="12944"/>
                      <a:pt x="74992" y="12155"/>
                      <a:pt x="74992" y="11957"/>
                    </a:cubicBezTo>
                    <a:cubicBezTo>
                      <a:pt x="74992" y="10773"/>
                      <a:pt x="78434" y="7023"/>
                      <a:pt x="86936" y="6233"/>
                    </a:cubicBezTo>
                    <a:cubicBezTo>
                      <a:pt x="88961" y="6036"/>
                      <a:pt x="90985" y="5839"/>
                      <a:pt x="90985" y="2483"/>
                    </a:cubicBezTo>
                    <a:cubicBezTo>
                      <a:pt x="90985" y="115"/>
                      <a:pt x="88556" y="115"/>
                      <a:pt x="87949" y="115"/>
                    </a:cubicBezTo>
                    <a:cubicBezTo>
                      <a:pt x="79648" y="115"/>
                      <a:pt x="70944" y="707"/>
                      <a:pt x="62441" y="707"/>
                    </a:cubicBezTo>
                    <a:cubicBezTo>
                      <a:pt x="57380" y="707"/>
                      <a:pt x="44829" y="115"/>
                      <a:pt x="39768" y="115"/>
                    </a:cubicBezTo>
                    <a:cubicBezTo>
                      <a:pt x="38553" y="115"/>
                      <a:pt x="36124" y="115"/>
                      <a:pt x="36124" y="4062"/>
                    </a:cubicBezTo>
                    <a:cubicBezTo>
                      <a:pt x="36124" y="6233"/>
                      <a:pt x="38148" y="6233"/>
                      <a:pt x="40780" y="6233"/>
                    </a:cubicBezTo>
                    <a:cubicBezTo>
                      <a:pt x="52926" y="6233"/>
                      <a:pt x="54141" y="8207"/>
                      <a:pt x="55963" y="12549"/>
                    </a:cubicBezTo>
                    <a:lnTo>
                      <a:pt x="79851" y="67618"/>
                    </a:lnTo>
                    <a:lnTo>
                      <a:pt x="37136" y="112424"/>
                    </a:lnTo>
                    <a:lnTo>
                      <a:pt x="34504" y="114595"/>
                    </a:lnTo>
                    <a:cubicBezTo>
                      <a:pt x="24585" y="125056"/>
                      <a:pt x="15070" y="128214"/>
                      <a:pt x="4745" y="128806"/>
                    </a:cubicBezTo>
                    <a:cubicBezTo>
                      <a:pt x="2114" y="129004"/>
                      <a:pt x="292" y="129004"/>
                      <a:pt x="292" y="132754"/>
                    </a:cubicBezTo>
                    <a:cubicBezTo>
                      <a:pt x="292" y="132951"/>
                      <a:pt x="292" y="134925"/>
                      <a:pt x="2923" y="134925"/>
                    </a:cubicBezTo>
                    <a:cubicBezTo>
                      <a:pt x="8997" y="134925"/>
                      <a:pt x="15677" y="134333"/>
                      <a:pt x="21953" y="134333"/>
                    </a:cubicBezTo>
                    <a:cubicBezTo>
                      <a:pt x="29443" y="134333"/>
                      <a:pt x="37338" y="134925"/>
                      <a:pt x="44626" y="134925"/>
                    </a:cubicBezTo>
                    <a:cubicBezTo>
                      <a:pt x="45841" y="134925"/>
                      <a:pt x="48270" y="134925"/>
                      <a:pt x="48270" y="130977"/>
                    </a:cubicBezTo>
                    <a:cubicBezTo>
                      <a:pt x="48270" y="129004"/>
                      <a:pt x="46246" y="128806"/>
                      <a:pt x="45841" y="128806"/>
                    </a:cubicBezTo>
                    <a:cubicBezTo>
                      <a:pt x="44019" y="128609"/>
                      <a:pt x="37743" y="128214"/>
                      <a:pt x="37743" y="122687"/>
                    </a:cubicBezTo>
                    <a:cubicBezTo>
                      <a:pt x="37743" y="119529"/>
                      <a:pt x="40780" y="116371"/>
                      <a:pt x="43209" y="113805"/>
                    </a:cubicBezTo>
                    <a:lnTo>
                      <a:pt x="63858" y="92488"/>
                    </a:lnTo>
                    <a:lnTo>
                      <a:pt x="82078" y="73145"/>
                    </a:lnTo>
                    <a:lnTo>
                      <a:pt x="102524" y="120319"/>
                    </a:lnTo>
                    <a:cubicBezTo>
                      <a:pt x="103334" y="122490"/>
                      <a:pt x="103537" y="122687"/>
                      <a:pt x="103537" y="123082"/>
                    </a:cubicBezTo>
                    <a:cubicBezTo>
                      <a:pt x="103537" y="124661"/>
                      <a:pt x="99690" y="128017"/>
                      <a:pt x="91795" y="128806"/>
                    </a:cubicBezTo>
                    <a:cubicBezTo>
                      <a:pt x="89568" y="129004"/>
                      <a:pt x="87746" y="129201"/>
                      <a:pt x="87746" y="132556"/>
                    </a:cubicBezTo>
                    <a:cubicBezTo>
                      <a:pt x="87746" y="134925"/>
                      <a:pt x="89973" y="134925"/>
                      <a:pt x="90783" y="134925"/>
                    </a:cubicBezTo>
                    <a:cubicBezTo>
                      <a:pt x="96451" y="134925"/>
                      <a:pt x="110622" y="134333"/>
                      <a:pt x="116290" y="134333"/>
                    </a:cubicBezTo>
                    <a:cubicBezTo>
                      <a:pt x="121351" y="134333"/>
                      <a:pt x="133700" y="134925"/>
                      <a:pt x="138761" y="134925"/>
                    </a:cubicBezTo>
                    <a:cubicBezTo>
                      <a:pt x="140178" y="134925"/>
                      <a:pt x="142608" y="134925"/>
                      <a:pt x="142608" y="131175"/>
                    </a:cubicBezTo>
                    <a:cubicBezTo>
                      <a:pt x="142608" y="128806"/>
                      <a:pt x="140583" y="128806"/>
                      <a:pt x="138964" y="128806"/>
                    </a:cubicBezTo>
                    <a:cubicBezTo>
                      <a:pt x="125400" y="128609"/>
                      <a:pt x="124995" y="128017"/>
                      <a:pt x="121554" y="120122"/>
                    </a:cubicBezTo>
                    <a:cubicBezTo>
                      <a:pt x="113659" y="101765"/>
                      <a:pt x="100095" y="70974"/>
                      <a:pt x="95439" y="59131"/>
                    </a:cubicBezTo>
                    <a:cubicBezTo>
                      <a:pt x="109205" y="45315"/>
                      <a:pt x="130461" y="21826"/>
                      <a:pt x="136939" y="16300"/>
                    </a:cubicBezTo>
                    <a:cubicBezTo>
                      <a:pt x="142810" y="11563"/>
                      <a:pt x="150503" y="6825"/>
                      <a:pt x="162649" y="6233"/>
                    </a:cubicBezTo>
                    <a:cubicBezTo>
                      <a:pt x="165281" y="6036"/>
                      <a:pt x="167103" y="6036"/>
                      <a:pt x="167103" y="2286"/>
                    </a:cubicBezTo>
                    <a:cubicBezTo>
                      <a:pt x="167103" y="2088"/>
                      <a:pt x="167103" y="115"/>
                      <a:pt x="164471" y="115"/>
                    </a:cubicBezTo>
                    <a:cubicBezTo>
                      <a:pt x="158398" y="115"/>
                      <a:pt x="151717" y="707"/>
                      <a:pt x="145442" y="707"/>
                    </a:cubicBezTo>
                    <a:cubicBezTo>
                      <a:pt x="137951" y="707"/>
                      <a:pt x="130259" y="115"/>
                      <a:pt x="122971" y="115"/>
                    </a:cubicBezTo>
                    <a:cubicBezTo>
                      <a:pt x="121756" y="115"/>
                      <a:pt x="119124" y="115"/>
                      <a:pt x="119124" y="4062"/>
                    </a:cubicBezTo>
                    <a:cubicBezTo>
                      <a:pt x="119124" y="5444"/>
                      <a:pt x="120137" y="6036"/>
                      <a:pt x="121554" y="6233"/>
                    </a:cubicBezTo>
                    <a:cubicBezTo>
                      <a:pt x="123376" y="6431"/>
                      <a:pt x="129651" y="6825"/>
                      <a:pt x="129651" y="12352"/>
                    </a:cubicBezTo>
                    <a:cubicBezTo>
                      <a:pt x="129651" y="15115"/>
                      <a:pt x="127425" y="17681"/>
                      <a:pt x="125805" y="19458"/>
                    </a:cubicBezTo>
                    <a:lnTo>
                      <a:pt x="93010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3" name="Freeform 2522">
                <a:extLst>
                  <a:ext uri="{FF2B5EF4-FFF2-40B4-BE49-F238E27FC236}">
                    <a16:creationId xmlns:a16="http://schemas.microsoft.com/office/drawing/2014/main" id="{5BDCA21F-461A-8546-116F-13CD3884055B}"/>
                  </a:ext>
                </a:extLst>
              </p:cNvPr>
              <p:cNvSpPr/>
              <p:nvPr>
                <p:custDataLst>
                  <p:tags r:id="rId267"/>
                </p:custDataLst>
              </p:nvPr>
            </p:nvSpPr>
            <p:spPr>
              <a:xfrm>
                <a:off x="11766163" y="7393946"/>
                <a:ext cx="105856" cy="93400"/>
              </a:xfrm>
              <a:custGeom>
                <a:avLst/>
                <a:gdLst>
                  <a:gd name="csX0" fmla="*/ 63077 w 105856"/>
                  <a:gd name="csY0" fmla="*/ 9926 h 93400"/>
                  <a:gd name="csX1" fmla="*/ 67470 w 105856"/>
                  <a:gd name="csY1" fmla="*/ 5228 h 93400"/>
                  <a:gd name="csX2" fmla="*/ 75972 w 105856"/>
                  <a:gd name="csY2" fmla="*/ 5090 h 93400"/>
                  <a:gd name="csX3" fmla="*/ 91844 w 105856"/>
                  <a:gd name="csY3" fmla="*/ 6195 h 93400"/>
                  <a:gd name="csX4" fmla="*/ 98504 w 105856"/>
                  <a:gd name="csY4" fmla="*/ 17110 h 93400"/>
                  <a:gd name="csX5" fmla="*/ 97512 w 105856"/>
                  <a:gd name="csY5" fmla="*/ 28302 h 93400"/>
                  <a:gd name="csX6" fmla="*/ 97229 w 105856"/>
                  <a:gd name="csY6" fmla="*/ 29822 h 93400"/>
                  <a:gd name="csX7" fmla="*/ 99638 w 105856"/>
                  <a:gd name="csY7" fmla="*/ 31894 h 93400"/>
                  <a:gd name="csX8" fmla="*/ 102330 w 105856"/>
                  <a:gd name="csY8" fmla="*/ 28440 h 93400"/>
                  <a:gd name="csX9" fmla="*/ 106156 w 105856"/>
                  <a:gd name="csY9" fmla="*/ 2050 h 93400"/>
                  <a:gd name="csX10" fmla="*/ 101905 w 105856"/>
                  <a:gd name="csY10" fmla="*/ 116 h 93400"/>
                  <a:gd name="csX11" fmla="*/ 14754 w 105856"/>
                  <a:gd name="csY11" fmla="*/ 116 h 93400"/>
                  <a:gd name="csX12" fmla="*/ 9936 w 105856"/>
                  <a:gd name="csY12" fmla="*/ 3018 h 93400"/>
                  <a:gd name="csX13" fmla="*/ 1009 w 105856"/>
                  <a:gd name="csY13" fmla="*/ 27473 h 93400"/>
                  <a:gd name="csX14" fmla="*/ 300 w 105856"/>
                  <a:gd name="csY14" fmla="*/ 29960 h 93400"/>
                  <a:gd name="csX15" fmla="*/ 2709 w 105856"/>
                  <a:gd name="csY15" fmla="*/ 31894 h 93400"/>
                  <a:gd name="csX16" fmla="*/ 5685 w 105856"/>
                  <a:gd name="csY16" fmla="*/ 28578 h 93400"/>
                  <a:gd name="csX17" fmla="*/ 40120 w 105856"/>
                  <a:gd name="csY17" fmla="*/ 5090 h 93400"/>
                  <a:gd name="csX18" fmla="*/ 46072 w 105856"/>
                  <a:gd name="csY18" fmla="*/ 5090 h 93400"/>
                  <a:gd name="csX19" fmla="*/ 50465 w 105856"/>
                  <a:gd name="csY19" fmla="*/ 6472 h 93400"/>
                  <a:gd name="csX20" fmla="*/ 49898 w 105856"/>
                  <a:gd name="csY20" fmla="*/ 9373 h 93400"/>
                  <a:gd name="csX21" fmla="*/ 31192 w 105856"/>
                  <a:gd name="csY21" fmla="*/ 82048 h 93400"/>
                  <a:gd name="csX22" fmla="*/ 14613 w 105856"/>
                  <a:gd name="csY22" fmla="*/ 88542 h 93400"/>
                  <a:gd name="csX23" fmla="*/ 8236 w 105856"/>
                  <a:gd name="csY23" fmla="*/ 91582 h 93400"/>
                  <a:gd name="csX24" fmla="*/ 10645 w 105856"/>
                  <a:gd name="csY24" fmla="*/ 93516 h 93400"/>
                  <a:gd name="csX25" fmla="*/ 22832 w 105856"/>
                  <a:gd name="csY25" fmla="*/ 93102 h 93400"/>
                  <a:gd name="csX26" fmla="*/ 35019 w 105856"/>
                  <a:gd name="csY26" fmla="*/ 92964 h 93400"/>
                  <a:gd name="csX27" fmla="*/ 47772 w 105856"/>
                  <a:gd name="csY27" fmla="*/ 93102 h 93400"/>
                  <a:gd name="csX28" fmla="*/ 59676 w 105856"/>
                  <a:gd name="csY28" fmla="*/ 93516 h 93400"/>
                  <a:gd name="csX29" fmla="*/ 62935 w 105856"/>
                  <a:gd name="csY29" fmla="*/ 90477 h 93400"/>
                  <a:gd name="csX30" fmla="*/ 57125 w 105856"/>
                  <a:gd name="csY30" fmla="*/ 88542 h 93400"/>
                  <a:gd name="csX31" fmla="*/ 48906 w 105856"/>
                  <a:gd name="csY31" fmla="*/ 88266 h 93400"/>
                  <a:gd name="csX32" fmla="*/ 43804 w 105856"/>
                  <a:gd name="csY32" fmla="*/ 85641 h 93400"/>
                  <a:gd name="csX33" fmla="*/ 44371 w 105856"/>
                  <a:gd name="csY33" fmla="*/ 82463 h 93400"/>
                  <a:gd name="csX34" fmla="*/ 63077 w 105856"/>
                  <a:gd name="csY34" fmla="*/ 992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077" y="9926"/>
                    </a:moveTo>
                    <a:cubicBezTo>
                      <a:pt x="64069" y="5919"/>
                      <a:pt x="64352" y="5505"/>
                      <a:pt x="67470" y="5228"/>
                    </a:cubicBezTo>
                    <a:cubicBezTo>
                      <a:pt x="68178" y="5090"/>
                      <a:pt x="73138" y="5090"/>
                      <a:pt x="75972" y="5090"/>
                    </a:cubicBezTo>
                    <a:cubicBezTo>
                      <a:pt x="84617" y="5090"/>
                      <a:pt x="88301" y="5090"/>
                      <a:pt x="91844" y="6195"/>
                    </a:cubicBezTo>
                    <a:cubicBezTo>
                      <a:pt x="98221" y="8130"/>
                      <a:pt x="98504" y="12136"/>
                      <a:pt x="98504" y="17110"/>
                    </a:cubicBezTo>
                    <a:cubicBezTo>
                      <a:pt x="98504" y="19321"/>
                      <a:pt x="98504" y="21117"/>
                      <a:pt x="97512" y="28302"/>
                    </a:cubicBezTo>
                    <a:lnTo>
                      <a:pt x="97229" y="29822"/>
                    </a:lnTo>
                    <a:cubicBezTo>
                      <a:pt x="97229" y="31203"/>
                      <a:pt x="98221" y="31894"/>
                      <a:pt x="99638" y="31894"/>
                    </a:cubicBezTo>
                    <a:cubicBezTo>
                      <a:pt x="101763" y="31894"/>
                      <a:pt x="102047" y="30651"/>
                      <a:pt x="102330" y="28440"/>
                    </a:cubicBezTo>
                    <a:lnTo>
                      <a:pt x="106156" y="2050"/>
                    </a:lnTo>
                    <a:cubicBezTo>
                      <a:pt x="106156" y="116"/>
                      <a:pt x="104456" y="116"/>
                      <a:pt x="101905" y="116"/>
                    </a:cubicBezTo>
                    <a:lnTo>
                      <a:pt x="14754" y="116"/>
                    </a:lnTo>
                    <a:cubicBezTo>
                      <a:pt x="11212" y="116"/>
                      <a:pt x="10928" y="116"/>
                      <a:pt x="9936" y="3018"/>
                    </a:cubicBezTo>
                    <a:lnTo>
                      <a:pt x="1009" y="27473"/>
                    </a:lnTo>
                    <a:cubicBezTo>
                      <a:pt x="867" y="28026"/>
                      <a:pt x="300" y="29269"/>
                      <a:pt x="300" y="29960"/>
                    </a:cubicBezTo>
                    <a:cubicBezTo>
                      <a:pt x="300" y="30513"/>
                      <a:pt x="583" y="31894"/>
                      <a:pt x="2709" y="31894"/>
                    </a:cubicBezTo>
                    <a:cubicBezTo>
                      <a:pt x="4551" y="31894"/>
                      <a:pt x="4835" y="31203"/>
                      <a:pt x="5685" y="28578"/>
                    </a:cubicBezTo>
                    <a:cubicBezTo>
                      <a:pt x="13904" y="6472"/>
                      <a:pt x="18580" y="5090"/>
                      <a:pt x="40120" y="5090"/>
                    </a:cubicBezTo>
                    <a:lnTo>
                      <a:pt x="46072" y="5090"/>
                    </a:lnTo>
                    <a:cubicBezTo>
                      <a:pt x="50323" y="5090"/>
                      <a:pt x="50465" y="5228"/>
                      <a:pt x="50465" y="6472"/>
                    </a:cubicBezTo>
                    <a:cubicBezTo>
                      <a:pt x="50465" y="6610"/>
                      <a:pt x="50465" y="7301"/>
                      <a:pt x="49898" y="9373"/>
                    </a:cubicBezTo>
                    <a:lnTo>
                      <a:pt x="31192" y="82048"/>
                    </a:lnTo>
                    <a:cubicBezTo>
                      <a:pt x="29917" y="87161"/>
                      <a:pt x="29492" y="88542"/>
                      <a:pt x="14613" y="88542"/>
                    </a:cubicBezTo>
                    <a:cubicBezTo>
                      <a:pt x="9511" y="88542"/>
                      <a:pt x="8236" y="88542"/>
                      <a:pt x="8236" y="91582"/>
                    </a:cubicBezTo>
                    <a:cubicBezTo>
                      <a:pt x="8236" y="91996"/>
                      <a:pt x="8519" y="93516"/>
                      <a:pt x="10645" y="93516"/>
                    </a:cubicBezTo>
                    <a:cubicBezTo>
                      <a:pt x="14613" y="93516"/>
                      <a:pt x="18864" y="93102"/>
                      <a:pt x="22832" y="93102"/>
                    </a:cubicBezTo>
                    <a:cubicBezTo>
                      <a:pt x="26799" y="93102"/>
                      <a:pt x="31051" y="92964"/>
                      <a:pt x="35019" y="92964"/>
                    </a:cubicBezTo>
                    <a:cubicBezTo>
                      <a:pt x="38986" y="92964"/>
                      <a:pt x="43804" y="92964"/>
                      <a:pt x="47772" y="93102"/>
                    </a:cubicBezTo>
                    <a:cubicBezTo>
                      <a:pt x="51598" y="93240"/>
                      <a:pt x="55850" y="93516"/>
                      <a:pt x="59676" y="93516"/>
                    </a:cubicBezTo>
                    <a:cubicBezTo>
                      <a:pt x="60810" y="93516"/>
                      <a:pt x="62935" y="93516"/>
                      <a:pt x="62935" y="90477"/>
                    </a:cubicBezTo>
                    <a:cubicBezTo>
                      <a:pt x="62935" y="88542"/>
                      <a:pt x="61518" y="88542"/>
                      <a:pt x="57125" y="88542"/>
                    </a:cubicBezTo>
                    <a:cubicBezTo>
                      <a:pt x="54433" y="88542"/>
                      <a:pt x="51598" y="88404"/>
                      <a:pt x="48906" y="88266"/>
                    </a:cubicBezTo>
                    <a:cubicBezTo>
                      <a:pt x="44088" y="87851"/>
                      <a:pt x="43804" y="87299"/>
                      <a:pt x="43804" y="85641"/>
                    </a:cubicBezTo>
                    <a:cubicBezTo>
                      <a:pt x="43804" y="84674"/>
                      <a:pt x="43804" y="84397"/>
                      <a:pt x="44371" y="82463"/>
                    </a:cubicBezTo>
                    <a:lnTo>
                      <a:pt x="63077" y="992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4" name="Freeform 2523">
                <a:extLst>
                  <a:ext uri="{FF2B5EF4-FFF2-40B4-BE49-F238E27FC236}">
                    <a16:creationId xmlns:a16="http://schemas.microsoft.com/office/drawing/2014/main" id="{8EF61E52-EC68-A4CF-A25C-54AC996DAF22}"/>
                  </a:ext>
                </a:extLst>
              </p:cNvPr>
              <p:cNvSpPr/>
              <p:nvPr>
                <p:custDataLst>
                  <p:tags r:id="rId268"/>
                </p:custDataLst>
              </p:nvPr>
            </p:nvSpPr>
            <p:spPr>
              <a:xfrm>
                <a:off x="11899139" y="7309705"/>
                <a:ext cx="46966" cy="197379"/>
              </a:xfrm>
              <a:custGeom>
                <a:avLst/>
                <a:gdLst>
                  <a:gd name="csX0" fmla="*/ 47273 w 46966"/>
                  <a:gd name="csY0" fmla="*/ 98804 h 197379"/>
                  <a:gd name="csX1" fmla="*/ 33911 w 46966"/>
                  <a:gd name="csY1" fmla="*/ 37222 h 197379"/>
                  <a:gd name="csX2" fmla="*/ 2331 w 46966"/>
                  <a:gd name="csY2" fmla="*/ 115 h 197379"/>
                  <a:gd name="csX3" fmla="*/ 306 w 46966"/>
                  <a:gd name="csY3" fmla="*/ 2088 h 197379"/>
                  <a:gd name="csX4" fmla="*/ 4153 w 46966"/>
                  <a:gd name="csY4" fmla="*/ 6628 h 197379"/>
                  <a:gd name="csX5" fmla="*/ 35531 w 46966"/>
                  <a:gd name="csY5" fmla="*/ 98804 h 197379"/>
                  <a:gd name="csX6" fmla="*/ 2938 w 46966"/>
                  <a:gd name="csY6" fmla="*/ 192165 h 197379"/>
                  <a:gd name="csX7" fmla="*/ 306 w 46966"/>
                  <a:gd name="csY7" fmla="*/ 195521 h 197379"/>
                  <a:gd name="csX8" fmla="*/ 2331 w 46966"/>
                  <a:gd name="csY8" fmla="*/ 197494 h 197379"/>
                  <a:gd name="csX9" fmla="*/ 34519 w 46966"/>
                  <a:gd name="csY9" fmla="*/ 159005 h 197379"/>
                  <a:gd name="csX10" fmla="*/ 47273 w 46966"/>
                  <a:gd name="csY10" fmla="*/ 98804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73" y="98804"/>
                    </a:moveTo>
                    <a:cubicBezTo>
                      <a:pt x="47273" y="83409"/>
                      <a:pt x="45046" y="59526"/>
                      <a:pt x="33911" y="37222"/>
                    </a:cubicBezTo>
                    <a:cubicBezTo>
                      <a:pt x="21765" y="12944"/>
                      <a:pt x="4355" y="115"/>
                      <a:pt x="2331" y="115"/>
                    </a:cubicBezTo>
                    <a:cubicBezTo>
                      <a:pt x="1116" y="115"/>
                      <a:pt x="306" y="904"/>
                      <a:pt x="306" y="2088"/>
                    </a:cubicBezTo>
                    <a:cubicBezTo>
                      <a:pt x="306" y="2681"/>
                      <a:pt x="306" y="3075"/>
                      <a:pt x="4153" y="6628"/>
                    </a:cubicBezTo>
                    <a:cubicBezTo>
                      <a:pt x="23992" y="26169"/>
                      <a:pt x="35531" y="57552"/>
                      <a:pt x="35531" y="98804"/>
                    </a:cubicBezTo>
                    <a:cubicBezTo>
                      <a:pt x="35531" y="132556"/>
                      <a:pt x="28041" y="167295"/>
                      <a:pt x="2938" y="192165"/>
                    </a:cubicBezTo>
                    <a:cubicBezTo>
                      <a:pt x="306" y="194534"/>
                      <a:pt x="306" y="194928"/>
                      <a:pt x="306" y="195521"/>
                    </a:cubicBezTo>
                    <a:cubicBezTo>
                      <a:pt x="306" y="196705"/>
                      <a:pt x="1116" y="197494"/>
                      <a:pt x="2331" y="197494"/>
                    </a:cubicBezTo>
                    <a:cubicBezTo>
                      <a:pt x="4355" y="197494"/>
                      <a:pt x="22575" y="184073"/>
                      <a:pt x="34519" y="159005"/>
                    </a:cubicBezTo>
                    <a:cubicBezTo>
                      <a:pt x="44843" y="137294"/>
                      <a:pt x="47273" y="115384"/>
                      <a:pt x="47273" y="988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335" name="TextBox 2334">
              <a:extLst>
                <a:ext uri="{FF2B5EF4-FFF2-40B4-BE49-F238E27FC236}">
                  <a16:creationId xmlns:a16="http://schemas.microsoft.com/office/drawing/2014/main" id="{95111C77-468F-542F-33F9-1ADA1DB29D4A}"/>
                </a:ext>
              </a:extLst>
            </p:cNvPr>
            <p:cNvSpPr txBox="1"/>
            <p:nvPr/>
          </p:nvSpPr>
          <p:spPr>
            <a:xfrm>
              <a:off x="7248846" y="6041601"/>
              <a:ext cx="40233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 err="1">
                  <a:latin typeface="Montserrat" pitchFamily="2" charset="77"/>
                </a:rPr>
                <a:t>according</a:t>
              </a:r>
              <a:r>
                <a:rPr lang="it-IT" sz="1300" dirty="0">
                  <a:latin typeface="Montserrat" pitchFamily="2" charset="77"/>
                </a:rPr>
                <a:t> to </a:t>
              </a:r>
              <a:r>
                <a:rPr lang="it-IT" sz="1300" i="1" dirty="0" err="1">
                  <a:latin typeface="Montserrat" pitchFamily="2" charset="77"/>
                </a:rPr>
                <a:t>Goodwell</a:t>
              </a:r>
              <a:r>
                <a:rPr lang="it-IT" sz="1300" i="1" dirty="0">
                  <a:latin typeface="Montserrat" pitchFamily="2" charset="77"/>
                </a:rPr>
                <a:t> &amp; Kumar (2017) </a:t>
              </a:r>
              <a:endParaRPr lang="en-CH" sz="13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16" name="Group 2615" descr="\documentclass{article}&#10;\usepackage{amsmath}&#10;\pagestyle{empty}&#10;\begin{document}&#10;&#10;$R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25F9D887-53CE-C5C7-5423-B7E7E5FF1B6C}"/>
                </a:ext>
              </a:extLst>
            </p:cNvPr>
            <p:cNvGrpSpPr>
              <a:grpSpLocks noChangeAspect="1"/>
            </p:cNvGrpSpPr>
            <p:nvPr>
              <p:custDataLst>
                <p:tags r:id="rId147"/>
              </p:custDataLst>
            </p:nvPr>
          </p:nvGrpSpPr>
          <p:grpSpPr>
            <a:xfrm>
              <a:off x="5676900" y="6083300"/>
              <a:ext cx="1452022" cy="182196"/>
              <a:chOff x="7224682" y="7094214"/>
              <a:chExt cx="1452022" cy="182196"/>
            </a:xfrm>
          </p:grpSpPr>
          <p:sp>
            <p:nvSpPr>
              <p:cNvPr id="2603" name="Freeform 2602">
                <a:extLst>
                  <a:ext uri="{FF2B5EF4-FFF2-40B4-BE49-F238E27FC236}">
                    <a16:creationId xmlns:a16="http://schemas.microsoft.com/office/drawing/2014/main" id="{B4C19C4F-C72C-7D74-250B-D55B7DDBCD53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7224682" y="7106421"/>
                <a:ext cx="142589" cy="128448"/>
              </a:xfrm>
              <a:custGeom>
                <a:avLst/>
                <a:gdLst>
                  <a:gd name="csX0" fmla="*/ 66778 w 142589"/>
                  <a:gd name="csY0" fmla="*/ 12634 h 128448"/>
                  <a:gd name="csX1" fmla="*/ 72370 w 142589"/>
                  <a:gd name="csY1" fmla="*/ 5893 h 128448"/>
                  <a:gd name="csX2" fmla="*/ 84552 w 142589"/>
                  <a:gd name="csY2" fmla="*/ 5711 h 128448"/>
                  <a:gd name="csX3" fmla="*/ 120898 w 142589"/>
                  <a:gd name="csY3" fmla="*/ 23748 h 128448"/>
                  <a:gd name="csX4" fmla="*/ 109915 w 142589"/>
                  <a:gd name="csY4" fmla="*/ 49620 h 128448"/>
                  <a:gd name="csX5" fmla="*/ 76164 w 142589"/>
                  <a:gd name="csY5" fmla="*/ 60188 h 128448"/>
                  <a:gd name="csX6" fmla="*/ 53797 w 142589"/>
                  <a:gd name="csY6" fmla="*/ 60188 h 128448"/>
                  <a:gd name="csX7" fmla="*/ 66778 w 142589"/>
                  <a:gd name="csY7" fmla="*/ 12634 h 128448"/>
                  <a:gd name="csX8" fmla="*/ 95536 w 142589"/>
                  <a:gd name="csY8" fmla="*/ 62556 h 128448"/>
                  <a:gd name="csX9" fmla="*/ 139471 w 142589"/>
                  <a:gd name="csY9" fmla="*/ 27392 h 128448"/>
                  <a:gd name="csX10" fmla="*/ 95336 w 142589"/>
                  <a:gd name="csY10" fmla="*/ 63 h 128448"/>
                  <a:gd name="csX11" fmla="*/ 38420 w 142589"/>
                  <a:gd name="csY11" fmla="*/ 63 h 128448"/>
                  <a:gd name="csX12" fmla="*/ 32629 w 142589"/>
                  <a:gd name="csY12" fmla="*/ 3707 h 128448"/>
                  <a:gd name="csX13" fmla="*/ 38220 w 142589"/>
                  <a:gd name="csY13" fmla="*/ 5711 h 128448"/>
                  <a:gd name="csX14" fmla="*/ 45809 w 142589"/>
                  <a:gd name="csY14" fmla="*/ 6075 h 128448"/>
                  <a:gd name="csX15" fmla="*/ 51201 w 142589"/>
                  <a:gd name="csY15" fmla="*/ 8990 h 128448"/>
                  <a:gd name="csX16" fmla="*/ 50402 w 142589"/>
                  <a:gd name="csY16" fmla="*/ 12452 h 128448"/>
                  <a:gd name="csX17" fmla="*/ 23642 w 142589"/>
                  <a:gd name="csY17" fmla="*/ 110292 h 128448"/>
                  <a:gd name="csX18" fmla="*/ 5469 w 142589"/>
                  <a:gd name="csY18" fmla="*/ 118855 h 128448"/>
                  <a:gd name="csX19" fmla="*/ 77 w 142589"/>
                  <a:gd name="csY19" fmla="*/ 122499 h 128448"/>
                  <a:gd name="csX20" fmla="*/ 2873 w 142589"/>
                  <a:gd name="csY20" fmla="*/ 124503 h 128448"/>
                  <a:gd name="csX21" fmla="*/ 28035 w 142589"/>
                  <a:gd name="csY21" fmla="*/ 123957 h 128448"/>
                  <a:gd name="csX22" fmla="*/ 53398 w 142589"/>
                  <a:gd name="csY22" fmla="*/ 124503 h 128448"/>
                  <a:gd name="csX23" fmla="*/ 57392 w 142589"/>
                  <a:gd name="csY23" fmla="*/ 120859 h 128448"/>
                  <a:gd name="csX24" fmla="*/ 51800 w 142589"/>
                  <a:gd name="csY24" fmla="*/ 118855 h 128448"/>
                  <a:gd name="csX25" fmla="*/ 38820 w 142589"/>
                  <a:gd name="csY25" fmla="*/ 115576 h 128448"/>
                  <a:gd name="csX26" fmla="*/ 39419 w 142589"/>
                  <a:gd name="csY26" fmla="*/ 112478 h 128448"/>
                  <a:gd name="csX27" fmla="*/ 52599 w 142589"/>
                  <a:gd name="csY27" fmla="*/ 64196 h 128448"/>
                  <a:gd name="csX28" fmla="*/ 76364 w 142589"/>
                  <a:gd name="csY28" fmla="*/ 64196 h 128448"/>
                  <a:gd name="csX29" fmla="*/ 98132 w 142589"/>
                  <a:gd name="csY29" fmla="*/ 80776 h 128448"/>
                  <a:gd name="csX30" fmla="*/ 95336 w 142589"/>
                  <a:gd name="csY30" fmla="*/ 93348 h 128448"/>
                  <a:gd name="csX31" fmla="*/ 92141 w 142589"/>
                  <a:gd name="csY31" fmla="*/ 108834 h 128448"/>
                  <a:gd name="csX32" fmla="*/ 118702 w 142589"/>
                  <a:gd name="csY32" fmla="*/ 128511 h 128448"/>
                  <a:gd name="csX33" fmla="*/ 142666 w 142589"/>
                  <a:gd name="csY33" fmla="*/ 107559 h 128448"/>
                  <a:gd name="csX34" fmla="*/ 140270 w 142589"/>
                  <a:gd name="csY34" fmla="*/ 105372 h 128448"/>
                  <a:gd name="csX35" fmla="*/ 137674 w 142589"/>
                  <a:gd name="csY35" fmla="*/ 107923 h 128448"/>
                  <a:gd name="csX36" fmla="*/ 119500 w 142589"/>
                  <a:gd name="csY36" fmla="*/ 124503 h 128448"/>
                  <a:gd name="csX37" fmla="*/ 111512 w 142589"/>
                  <a:gd name="csY37" fmla="*/ 113389 h 128448"/>
                  <a:gd name="csX38" fmla="*/ 113509 w 142589"/>
                  <a:gd name="csY38" fmla="*/ 92619 h 128448"/>
                  <a:gd name="csX39" fmla="*/ 114308 w 142589"/>
                  <a:gd name="csY39" fmla="*/ 84055 h 128448"/>
                  <a:gd name="csX40" fmla="*/ 95536 w 142589"/>
                  <a:gd name="csY40" fmla="*/ 62556 h 1284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2589" h="128448">
                    <a:moveTo>
                      <a:pt x="66778" y="12634"/>
                    </a:moveTo>
                    <a:cubicBezTo>
                      <a:pt x="67976" y="8262"/>
                      <a:pt x="68576" y="6440"/>
                      <a:pt x="72370" y="5893"/>
                    </a:cubicBezTo>
                    <a:cubicBezTo>
                      <a:pt x="74167" y="5711"/>
                      <a:pt x="80558" y="5711"/>
                      <a:pt x="84552" y="5711"/>
                    </a:cubicBezTo>
                    <a:cubicBezTo>
                      <a:pt x="98731" y="5711"/>
                      <a:pt x="120898" y="5711"/>
                      <a:pt x="120898" y="23748"/>
                    </a:cubicBezTo>
                    <a:cubicBezTo>
                      <a:pt x="120898" y="29943"/>
                      <a:pt x="117703" y="42515"/>
                      <a:pt x="109915" y="49620"/>
                    </a:cubicBezTo>
                    <a:cubicBezTo>
                      <a:pt x="104722" y="54357"/>
                      <a:pt x="94138" y="60188"/>
                      <a:pt x="76164" y="60188"/>
                    </a:cubicBezTo>
                    <a:lnTo>
                      <a:pt x="53797" y="60188"/>
                    </a:lnTo>
                    <a:lnTo>
                      <a:pt x="66778" y="12634"/>
                    </a:lnTo>
                    <a:close/>
                    <a:moveTo>
                      <a:pt x="95536" y="62556"/>
                    </a:moveTo>
                    <a:cubicBezTo>
                      <a:pt x="115706" y="58548"/>
                      <a:pt x="139471" y="45794"/>
                      <a:pt x="139471" y="27392"/>
                    </a:cubicBezTo>
                    <a:cubicBezTo>
                      <a:pt x="139471" y="11723"/>
                      <a:pt x="121497" y="63"/>
                      <a:pt x="95336" y="63"/>
                    </a:cubicBezTo>
                    <a:lnTo>
                      <a:pt x="38420" y="63"/>
                    </a:lnTo>
                    <a:cubicBezTo>
                      <a:pt x="34426" y="63"/>
                      <a:pt x="32629" y="63"/>
                      <a:pt x="32629" y="3707"/>
                    </a:cubicBezTo>
                    <a:cubicBezTo>
                      <a:pt x="32629" y="5711"/>
                      <a:pt x="34426" y="5711"/>
                      <a:pt x="38220" y="5711"/>
                    </a:cubicBezTo>
                    <a:cubicBezTo>
                      <a:pt x="38620" y="5711"/>
                      <a:pt x="42414" y="5711"/>
                      <a:pt x="45809" y="6075"/>
                    </a:cubicBezTo>
                    <a:cubicBezTo>
                      <a:pt x="49404" y="6440"/>
                      <a:pt x="51201" y="6622"/>
                      <a:pt x="51201" y="8990"/>
                    </a:cubicBezTo>
                    <a:cubicBezTo>
                      <a:pt x="51201" y="9719"/>
                      <a:pt x="51002" y="10266"/>
                      <a:pt x="50402" y="12452"/>
                    </a:cubicBezTo>
                    <a:lnTo>
                      <a:pt x="23642" y="110292"/>
                    </a:lnTo>
                    <a:cubicBezTo>
                      <a:pt x="21645" y="117397"/>
                      <a:pt x="21245" y="118855"/>
                      <a:pt x="5469" y="118855"/>
                    </a:cubicBezTo>
                    <a:cubicBezTo>
                      <a:pt x="1874" y="118855"/>
                      <a:pt x="77" y="118855"/>
                      <a:pt x="77" y="122499"/>
                    </a:cubicBezTo>
                    <a:cubicBezTo>
                      <a:pt x="77" y="124503"/>
                      <a:pt x="2473" y="124503"/>
                      <a:pt x="2873" y="124503"/>
                    </a:cubicBezTo>
                    <a:cubicBezTo>
                      <a:pt x="8464" y="124503"/>
                      <a:pt x="22444" y="123957"/>
                      <a:pt x="28035" y="123957"/>
                    </a:cubicBezTo>
                    <a:cubicBezTo>
                      <a:pt x="33627" y="123957"/>
                      <a:pt x="47806" y="124503"/>
                      <a:pt x="53398" y="124503"/>
                    </a:cubicBezTo>
                    <a:cubicBezTo>
                      <a:pt x="54996" y="124503"/>
                      <a:pt x="57392" y="124503"/>
                      <a:pt x="57392" y="120859"/>
                    </a:cubicBezTo>
                    <a:cubicBezTo>
                      <a:pt x="57392" y="118855"/>
                      <a:pt x="55595" y="118855"/>
                      <a:pt x="51800" y="118855"/>
                    </a:cubicBezTo>
                    <a:cubicBezTo>
                      <a:pt x="44411" y="118855"/>
                      <a:pt x="38820" y="118855"/>
                      <a:pt x="38820" y="115576"/>
                    </a:cubicBezTo>
                    <a:cubicBezTo>
                      <a:pt x="38820" y="114482"/>
                      <a:pt x="39219" y="113571"/>
                      <a:pt x="39419" y="112478"/>
                    </a:cubicBezTo>
                    <a:lnTo>
                      <a:pt x="52599" y="64196"/>
                    </a:lnTo>
                    <a:lnTo>
                      <a:pt x="76364" y="64196"/>
                    </a:lnTo>
                    <a:cubicBezTo>
                      <a:pt x="94537" y="64196"/>
                      <a:pt x="98132" y="74399"/>
                      <a:pt x="98132" y="80776"/>
                    </a:cubicBezTo>
                    <a:cubicBezTo>
                      <a:pt x="98132" y="83509"/>
                      <a:pt x="96534" y="89157"/>
                      <a:pt x="95336" y="93348"/>
                    </a:cubicBezTo>
                    <a:cubicBezTo>
                      <a:pt x="93938" y="98449"/>
                      <a:pt x="92141" y="105190"/>
                      <a:pt x="92141" y="108834"/>
                    </a:cubicBezTo>
                    <a:cubicBezTo>
                      <a:pt x="92141" y="128511"/>
                      <a:pt x="116105" y="128511"/>
                      <a:pt x="118702" y="128511"/>
                    </a:cubicBezTo>
                    <a:cubicBezTo>
                      <a:pt x="135677" y="128511"/>
                      <a:pt x="142666" y="110110"/>
                      <a:pt x="142666" y="107559"/>
                    </a:cubicBezTo>
                    <a:cubicBezTo>
                      <a:pt x="142666" y="105372"/>
                      <a:pt x="140469" y="105372"/>
                      <a:pt x="140270" y="105372"/>
                    </a:cubicBezTo>
                    <a:cubicBezTo>
                      <a:pt x="138472" y="105372"/>
                      <a:pt x="138073" y="106648"/>
                      <a:pt x="137674" y="107923"/>
                    </a:cubicBezTo>
                    <a:cubicBezTo>
                      <a:pt x="132681" y="121406"/>
                      <a:pt x="124094" y="124503"/>
                      <a:pt x="119500" y="124503"/>
                    </a:cubicBezTo>
                    <a:cubicBezTo>
                      <a:pt x="112910" y="124503"/>
                      <a:pt x="111512" y="120495"/>
                      <a:pt x="111512" y="113389"/>
                    </a:cubicBezTo>
                    <a:cubicBezTo>
                      <a:pt x="111512" y="107741"/>
                      <a:pt x="112710" y="98449"/>
                      <a:pt x="113509" y="92619"/>
                    </a:cubicBezTo>
                    <a:cubicBezTo>
                      <a:pt x="113909" y="90068"/>
                      <a:pt x="114308" y="86606"/>
                      <a:pt x="114308" y="84055"/>
                    </a:cubicBezTo>
                    <a:cubicBezTo>
                      <a:pt x="114308" y="70026"/>
                      <a:pt x="100928" y="64378"/>
                      <a:pt x="95536" y="625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4" name="Freeform 2603">
                <a:extLst>
                  <a:ext uri="{FF2B5EF4-FFF2-40B4-BE49-F238E27FC236}">
                    <a16:creationId xmlns:a16="http://schemas.microsoft.com/office/drawing/2014/main" id="{DADDC577-3ABC-9DB6-3AE1-18F1F2EB98AC}"/>
                  </a:ext>
                </a:extLst>
              </p:cNvPr>
              <p:cNvSpPr/>
              <p:nvPr>
                <p:custDataLst>
                  <p:tags r:id="rId149"/>
                </p:custDataLst>
              </p:nvPr>
            </p:nvSpPr>
            <p:spPr>
              <a:xfrm>
                <a:off x="7389442" y="7094214"/>
                <a:ext cx="46331" cy="182196"/>
              </a:xfrm>
              <a:custGeom>
                <a:avLst/>
                <a:gdLst>
                  <a:gd name="csX0" fmla="*/ 46416 w 46331"/>
                  <a:gd name="csY0" fmla="*/ 180438 h 182196"/>
                  <a:gd name="csX1" fmla="*/ 43021 w 46331"/>
                  <a:gd name="csY1" fmla="*/ 176429 h 182196"/>
                  <a:gd name="csX2" fmla="*/ 11667 w 46331"/>
                  <a:gd name="csY2" fmla="*/ 91161 h 182196"/>
                  <a:gd name="csX3" fmla="*/ 43820 w 46331"/>
                  <a:gd name="csY3" fmla="*/ 4982 h 182196"/>
                  <a:gd name="csX4" fmla="*/ 46416 w 46331"/>
                  <a:gd name="csY4" fmla="*/ 1885 h 182196"/>
                  <a:gd name="csX5" fmla="*/ 44419 w 46331"/>
                  <a:gd name="csY5" fmla="*/ 63 h 182196"/>
                  <a:gd name="csX6" fmla="*/ 12666 w 46331"/>
                  <a:gd name="csY6" fmla="*/ 35591 h 182196"/>
                  <a:gd name="csX7" fmla="*/ 84 w 46331"/>
                  <a:gd name="csY7" fmla="*/ 91161 h 182196"/>
                  <a:gd name="csX8" fmla="*/ 13265 w 46331"/>
                  <a:gd name="csY8" fmla="*/ 148007 h 182196"/>
                  <a:gd name="csX9" fmla="*/ 44419 w 46331"/>
                  <a:gd name="csY9" fmla="*/ 182260 h 182196"/>
                  <a:gd name="csX10" fmla="*/ 46416 w 46331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331" h="182196">
                    <a:moveTo>
                      <a:pt x="46416" y="180438"/>
                    </a:moveTo>
                    <a:cubicBezTo>
                      <a:pt x="46416" y="179891"/>
                      <a:pt x="46416" y="179527"/>
                      <a:pt x="43021" y="176429"/>
                    </a:cubicBezTo>
                    <a:cubicBezTo>
                      <a:pt x="18058" y="153472"/>
                      <a:pt x="11667" y="119037"/>
                      <a:pt x="11667" y="91161"/>
                    </a:cubicBezTo>
                    <a:cubicBezTo>
                      <a:pt x="11667" y="59459"/>
                      <a:pt x="19256" y="27757"/>
                      <a:pt x="43820" y="4982"/>
                    </a:cubicBezTo>
                    <a:cubicBezTo>
                      <a:pt x="46416" y="2796"/>
                      <a:pt x="46416" y="2431"/>
                      <a:pt x="46416" y="1885"/>
                    </a:cubicBezTo>
                    <a:cubicBezTo>
                      <a:pt x="46416" y="609"/>
                      <a:pt x="45617" y="63"/>
                      <a:pt x="44419" y="63"/>
                    </a:cubicBezTo>
                    <a:cubicBezTo>
                      <a:pt x="42422" y="63"/>
                      <a:pt x="24448" y="12452"/>
                      <a:pt x="12666" y="35591"/>
                    </a:cubicBezTo>
                    <a:cubicBezTo>
                      <a:pt x="2481" y="55633"/>
                      <a:pt x="84" y="75857"/>
                      <a:pt x="84" y="91161"/>
                    </a:cubicBezTo>
                    <a:cubicBezTo>
                      <a:pt x="84" y="105372"/>
                      <a:pt x="2281" y="127418"/>
                      <a:pt x="13265" y="148007"/>
                    </a:cubicBezTo>
                    <a:cubicBezTo>
                      <a:pt x="25247" y="170417"/>
                      <a:pt x="42422" y="182260"/>
                      <a:pt x="44419" y="182260"/>
                    </a:cubicBezTo>
                    <a:cubicBezTo>
                      <a:pt x="45617" y="182260"/>
                      <a:pt x="46416" y="181713"/>
                      <a:pt x="46416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5" name="Freeform 2604">
                <a:extLst>
                  <a:ext uri="{FF2B5EF4-FFF2-40B4-BE49-F238E27FC236}">
                    <a16:creationId xmlns:a16="http://schemas.microsoft.com/office/drawing/2014/main" id="{0C79B98A-0B2D-F5E1-F63E-4EB06A61E549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7452727" y="7106421"/>
                <a:ext cx="164557" cy="124440"/>
              </a:xfrm>
              <a:custGeom>
                <a:avLst/>
                <a:gdLst>
                  <a:gd name="csX0" fmla="*/ 91553 w 164557"/>
                  <a:gd name="csY0" fmla="*/ 49620 h 124440"/>
                  <a:gd name="csX1" fmla="*/ 74778 w 164557"/>
                  <a:gd name="csY1" fmla="*/ 13363 h 124440"/>
                  <a:gd name="csX2" fmla="*/ 73779 w 164557"/>
                  <a:gd name="csY2" fmla="*/ 10995 h 124440"/>
                  <a:gd name="csX3" fmla="*/ 85562 w 164557"/>
                  <a:gd name="csY3" fmla="*/ 5711 h 124440"/>
                  <a:gd name="csX4" fmla="*/ 89556 w 164557"/>
                  <a:gd name="csY4" fmla="*/ 2249 h 124440"/>
                  <a:gd name="csX5" fmla="*/ 86561 w 164557"/>
                  <a:gd name="csY5" fmla="*/ 63 h 124440"/>
                  <a:gd name="csX6" fmla="*/ 61398 w 164557"/>
                  <a:gd name="csY6" fmla="*/ 609 h 124440"/>
                  <a:gd name="csX7" fmla="*/ 39031 w 164557"/>
                  <a:gd name="csY7" fmla="*/ 63 h 124440"/>
                  <a:gd name="csX8" fmla="*/ 35436 w 164557"/>
                  <a:gd name="csY8" fmla="*/ 3707 h 124440"/>
                  <a:gd name="csX9" fmla="*/ 40029 w 164557"/>
                  <a:gd name="csY9" fmla="*/ 5711 h 124440"/>
                  <a:gd name="csX10" fmla="*/ 55007 w 164557"/>
                  <a:gd name="csY10" fmla="*/ 11541 h 124440"/>
                  <a:gd name="csX11" fmla="*/ 78572 w 164557"/>
                  <a:gd name="csY11" fmla="*/ 62374 h 124440"/>
                  <a:gd name="csX12" fmla="*/ 36435 w 164557"/>
                  <a:gd name="csY12" fmla="*/ 103733 h 124440"/>
                  <a:gd name="csX13" fmla="*/ 33838 w 164557"/>
                  <a:gd name="csY13" fmla="*/ 105737 h 124440"/>
                  <a:gd name="csX14" fmla="*/ 4482 w 164557"/>
                  <a:gd name="csY14" fmla="*/ 118855 h 124440"/>
                  <a:gd name="csX15" fmla="*/ 88 w 164557"/>
                  <a:gd name="csY15" fmla="*/ 122499 h 124440"/>
                  <a:gd name="csX16" fmla="*/ 2684 w 164557"/>
                  <a:gd name="csY16" fmla="*/ 124503 h 124440"/>
                  <a:gd name="csX17" fmla="*/ 21457 w 164557"/>
                  <a:gd name="csY17" fmla="*/ 123957 h 124440"/>
                  <a:gd name="csX18" fmla="*/ 43824 w 164557"/>
                  <a:gd name="csY18" fmla="*/ 124503 h 124440"/>
                  <a:gd name="csX19" fmla="*/ 47418 w 164557"/>
                  <a:gd name="csY19" fmla="*/ 120859 h 124440"/>
                  <a:gd name="csX20" fmla="*/ 45022 w 164557"/>
                  <a:gd name="csY20" fmla="*/ 118855 h 124440"/>
                  <a:gd name="csX21" fmla="*/ 37034 w 164557"/>
                  <a:gd name="csY21" fmla="*/ 113207 h 124440"/>
                  <a:gd name="csX22" fmla="*/ 42426 w 164557"/>
                  <a:gd name="csY22" fmla="*/ 105008 h 124440"/>
                  <a:gd name="csX23" fmla="*/ 62796 w 164557"/>
                  <a:gd name="csY23" fmla="*/ 85331 h 124440"/>
                  <a:gd name="csX24" fmla="*/ 80769 w 164557"/>
                  <a:gd name="csY24" fmla="*/ 67476 h 124440"/>
                  <a:gd name="csX25" fmla="*/ 100939 w 164557"/>
                  <a:gd name="csY25" fmla="*/ 111021 h 124440"/>
                  <a:gd name="csX26" fmla="*/ 101938 w 164557"/>
                  <a:gd name="csY26" fmla="*/ 113571 h 124440"/>
                  <a:gd name="csX27" fmla="*/ 90355 w 164557"/>
                  <a:gd name="csY27" fmla="*/ 118855 h 124440"/>
                  <a:gd name="csX28" fmla="*/ 86361 w 164557"/>
                  <a:gd name="csY28" fmla="*/ 122317 h 124440"/>
                  <a:gd name="csX29" fmla="*/ 89356 w 164557"/>
                  <a:gd name="csY29" fmla="*/ 124503 h 124440"/>
                  <a:gd name="csX30" fmla="*/ 114519 w 164557"/>
                  <a:gd name="csY30" fmla="*/ 123957 h 124440"/>
                  <a:gd name="csX31" fmla="*/ 136687 w 164557"/>
                  <a:gd name="csY31" fmla="*/ 124503 h 124440"/>
                  <a:gd name="csX32" fmla="*/ 140481 w 164557"/>
                  <a:gd name="csY32" fmla="*/ 121041 h 124440"/>
                  <a:gd name="csX33" fmla="*/ 136886 w 164557"/>
                  <a:gd name="csY33" fmla="*/ 118855 h 124440"/>
                  <a:gd name="csX34" fmla="*/ 119712 w 164557"/>
                  <a:gd name="csY34" fmla="*/ 110838 h 124440"/>
                  <a:gd name="csX35" fmla="*/ 93950 w 164557"/>
                  <a:gd name="csY35" fmla="*/ 54540 h 124440"/>
                  <a:gd name="csX36" fmla="*/ 134889 w 164557"/>
                  <a:gd name="csY36" fmla="*/ 15003 h 124440"/>
                  <a:gd name="csX37" fmla="*/ 160252 w 164557"/>
                  <a:gd name="csY37" fmla="*/ 5711 h 124440"/>
                  <a:gd name="csX38" fmla="*/ 164645 w 164557"/>
                  <a:gd name="csY38" fmla="*/ 2067 h 124440"/>
                  <a:gd name="csX39" fmla="*/ 162049 w 164557"/>
                  <a:gd name="csY39" fmla="*/ 63 h 124440"/>
                  <a:gd name="csX40" fmla="*/ 143277 w 164557"/>
                  <a:gd name="csY40" fmla="*/ 609 h 124440"/>
                  <a:gd name="csX41" fmla="*/ 121110 w 164557"/>
                  <a:gd name="csY41" fmla="*/ 63 h 124440"/>
                  <a:gd name="csX42" fmla="*/ 117315 w 164557"/>
                  <a:gd name="csY42" fmla="*/ 3707 h 124440"/>
                  <a:gd name="csX43" fmla="*/ 119712 w 164557"/>
                  <a:gd name="csY43" fmla="*/ 5711 h 124440"/>
                  <a:gd name="csX44" fmla="*/ 127700 w 164557"/>
                  <a:gd name="csY44" fmla="*/ 11359 h 124440"/>
                  <a:gd name="csX45" fmla="*/ 123905 w 164557"/>
                  <a:gd name="csY45" fmla="*/ 17918 h 124440"/>
                  <a:gd name="csX46" fmla="*/ 91553 w 164557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4557" h="124440">
                    <a:moveTo>
                      <a:pt x="91553" y="49620"/>
                    </a:moveTo>
                    <a:lnTo>
                      <a:pt x="74778" y="13363"/>
                    </a:lnTo>
                    <a:cubicBezTo>
                      <a:pt x="74179" y="11906"/>
                      <a:pt x="73779" y="11177"/>
                      <a:pt x="73779" y="10995"/>
                    </a:cubicBezTo>
                    <a:cubicBezTo>
                      <a:pt x="73779" y="9901"/>
                      <a:pt x="77174" y="6440"/>
                      <a:pt x="85562" y="5711"/>
                    </a:cubicBezTo>
                    <a:cubicBezTo>
                      <a:pt x="87559" y="5529"/>
                      <a:pt x="89556" y="5346"/>
                      <a:pt x="89556" y="2249"/>
                    </a:cubicBezTo>
                    <a:cubicBezTo>
                      <a:pt x="89556" y="63"/>
                      <a:pt x="87160" y="63"/>
                      <a:pt x="86561" y="63"/>
                    </a:cubicBezTo>
                    <a:cubicBezTo>
                      <a:pt x="78373" y="63"/>
                      <a:pt x="69785" y="609"/>
                      <a:pt x="61398" y="609"/>
                    </a:cubicBezTo>
                    <a:cubicBezTo>
                      <a:pt x="56405" y="609"/>
                      <a:pt x="44023" y="63"/>
                      <a:pt x="39031" y="63"/>
                    </a:cubicBezTo>
                    <a:cubicBezTo>
                      <a:pt x="37833" y="63"/>
                      <a:pt x="35436" y="63"/>
                      <a:pt x="35436" y="3707"/>
                    </a:cubicBezTo>
                    <a:cubicBezTo>
                      <a:pt x="35436" y="5711"/>
                      <a:pt x="37433" y="5711"/>
                      <a:pt x="40029" y="5711"/>
                    </a:cubicBezTo>
                    <a:cubicBezTo>
                      <a:pt x="52012" y="5711"/>
                      <a:pt x="53210" y="7533"/>
                      <a:pt x="55007" y="11541"/>
                    </a:cubicBezTo>
                    <a:lnTo>
                      <a:pt x="78572" y="62374"/>
                    </a:lnTo>
                    <a:lnTo>
                      <a:pt x="36435" y="103733"/>
                    </a:lnTo>
                    <a:lnTo>
                      <a:pt x="33838" y="105737"/>
                    </a:lnTo>
                    <a:cubicBezTo>
                      <a:pt x="24053" y="115393"/>
                      <a:pt x="14667" y="118308"/>
                      <a:pt x="4482" y="118855"/>
                    </a:cubicBezTo>
                    <a:cubicBezTo>
                      <a:pt x="1886" y="119037"/>
                      <a:pt x="88" y="119037"/>
                      <a:pt x="88" y="122499"/>
                    </a:cubicBezTo>
                    <a:cubicBezTo>
                      <a:pt x="88" y="122681"/>
                      <a:pt x="88" y="124503"/>
                      <a:pt x="2684" y="124503"/>
                    </a:cubicBezTo>
                    <a:cubicBezTo>
                      <a:pt x="8676" y="124503"/>
                      <a:pt x="15266" y="123957"/>
                      <a:pt x="21457" y="123957"/>
                    </a:cubicBezTo>
                    <a:cubicBezTo>
                      <a:pt x="28846" y="123957"/>
                      <a:pt x="36634" y="124503"/>
                      <a:pt x="43824" y="124503"/>
                    </a:cubicBezTo>
                    <a:cubicBezTo>
                      <a:pt x="45022" y="124503"/>
                      <a:pt x="47418" y="124503"/>
                      <a:pt x="47418" y="120859"/>
                    </a:cubicBezTo>
                    <a:cubicBezTo>
                      <a:pt x="47418" y="119037"/>
                      <a:pt x="45421" y="118855"/>
                      <a:pt x="45022" y="118855"/>
                    </a:cubicBezTo>
                    <a:cubicBezTo>
                      <a:pt x="43225" y="118673"/>
                      <a:pt x="37034" y="118308"/>
                      <a:pt x="37034" y="113207"/>
                    </a:cubicBezTo>
                    <a:cubicBezTo>
                      <a:pt x="37034" y="110292"/>
                      <a:pt x="40029" y="107377"/>
                      <a:pt x="42426" y="105008"/>
                    </a:cubicBezTo>
                    <a:lnTo>
                      <a:pt x="62796" y="85331"/>
                    </a:lnTo>
                    <a:lnTo>
                      <a:pt x="80769" y="67476"/>
                    </a:lnTo>
                    <a:lnTo>
                      <a:pt x="100939" y="111021"/>
                    </a:lnTo>
                    <a:cubicBezTo>
                      <a:pt x="101738" y="113025"/>
                      <a:pt x="101938" y="113207"/>
                      <a:pt x="101938" y="113571"/>
                    </a:cubicBezTo>
                    <a:cubicBezTo>
                      <a:pt x="101938" y="115029"/>
                      <a:pt x="98143" y="118126"/>
                      <a:pt x="90355" y="118855"/>
                    </a:cubicBezTo>
                    <a:cubicBezTo>
                      <a:pt x="88158" y="119037"/>
                      <a:pt x="86361" y="119219"/>
                      <a:pt x="86361" y="122317"/>
                    </a:cubicBezTo>
                    <a:cubicBezTo>
                      <a:pt x="86361" y="124503"/>
                      <a:pt x="88558" y="124503"/>
                      <a:pt x="89356" y="124503"/>
                    </a:cubicBezTo>
                    <a:cubicBezTo>
                      <a:pt x="94948" y="124503"/>
                      <a:pt x="108928" y="123957"/>
                      <a:pt x="114519" y="123957"/>
                    </a:cubicBezTo>
                    <a:cubicBezTo>
                      <a:pt x="119512" y="123957"/>
                      <a:pt x="131694" y="124503"/>
                      <a:pt x="136687" y="124503"/>
                    </a:cubicBezTo>
                    <a:cubicBezTo>
                      <a:pt x="138085" y="124503"/>
                      <a:pt x="140481" y="124503"/>
                      <a:pt x="140481" y="121041"/>
                    </a:cubicBezTo>
                    <a:cubicBezTo>
                      <a:pt x="140481" y="118855"/>
                      <a:pt x="138484" y="118855"/>
                      <a:pt x="136886" y="118855"/>
                    </a:cubicBezTo>
                    <a:cubicBezTo>
                      <a:pt x="123506" y="118673"/>
                      <a:pt x="123107" y="118126"/>
                      <a:pt x="119712" y="110838"/>
                    </a:cubicBezTo>
                    <a:cubicBezTo>
                      <a:pt x="111923" y="93894"/>
                      <a:pt x="98543" y="65471"/>
                      <a:pt x="93950" y="54540"/>
                    </a:cubicBezTo>
                    <a:cubicBezTo>
                      <a:pt x="107530" y="41786"/>
                      <a:pt x="128499" y="20104"/>
                      <a:pt x="134889" y="15003"/>
                    </a:cubicBezTo>
                    <a:cubicBezTo>
                      <a:pt x="140681" y="10630"/>
                      <a:pt x="148269" y="6257"/>
                      <a:pt x="160252" y="5711"/>
                    </a:cubicBezTo>
                    <a:cubicBezTo>
                      <a:pt x="162848" y="5529"/>
                      <a:pt x="164645" y="5529"/>
                      <a:pt x="164645" y="2067"/>
                    </a:cubicBezTo>
                    <a:cubicBezTo>
                      <a:pt x="164645" y="1885"/>
                      <a:pt x="164645" y="63"/>
                      <a:pt x="162049" y="63"/>
                    </a:cubicBezTo>
                    <a:cubicBezTo>
                      <a:pt x="156058" y="63"/>
                      <a:pt x="149468" y="609"/>
                      <a:pt x="143277" y="609"/>
                    </a:cubicBezTo>
                    <a:cubicBezTo>
                      <a:pt x="135888" y="609"/>
                      <a:pt x="128299" y="63"/>
                      <a:pt x="121110" y="63"/>
                    </a:cubicBezTo>
                    <a:cubicBezTo>
                      <a:pt x="119911" y="63"/>
                      <a:pt x="117315" y="63"/>
                      <a:pt x="117315" y="3707"/>
                    </a:cubicBezTo>
                    <a:cubicBezTo>
                      <a:pt x="117315" y="4982"/>
                      <a:pt x="118314" y="5529"/>
                      <a:pt x="119712" y="5711"/>
                    </a:cubicBezTo>
                    <a:cubicBezTo>
                      <a:pt x="121509" y="5893"/>
                      <a:pt x="127700" y="6257"/>
                      <a:pt x="127700" y="11359"/>
                    </a:cubicBezTo>
                    <a:cubicBezTo>
                      <a:pt x="127700" y="13910"/>
                      <a:pt x="125503" y="16278"/>
                      <a:pt x="123905" y="17918"/>
                    </a:cubicBezTo>
                    <a:lnTo>
                      <a:pt x="91553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6" name="Freeform 2605">
                <a:extLst>
                  <a:ext uri="{FF2B5EF4-FFF2-40B4-BE49-F238E27FC236}">
                    <a16:creationId xmlns:a16="http://schemas.microsoft.com/office/drawing/2014/main" id="{F40D2789-CCFF-9A5A-283D-EC7BBD0B09C5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7623270" y="7168531"/>
                <a:ext cx="88768" cy="92209"/>
              </a:xfrm>
              <a:custGeom>
                <a:avLst/>
                <a:gdLst>
                  <a:gd name="csX0" fmla="*/ 88865 w 88768"/>
                  <a:gd name="csY0" fmla="*/ 1722 h 92209"/>
                  <a:gd name="csX1" fmla="*/ 87048 w 88768"/>
                  <a:gd name="csY1" fmla="*/ 64 h 92209"/>
                  <a:gd name="csX2" fmla="*/ 84252 w 88768"/>
                  <a:gd name="csY2" fmla="*/ 1850 h 92209"/>
                  <a:gd name="csX3" fmla="*/ 77402 w 88768"/>
                  <a:gd name="csY3" fmla="*/ 9119 h 92209"/>
                  <a:gd name="csX4" fmla="*/ 54756 w 88768"/>
                  <a:gd name="csY4" fmla="*/ 64 h 92209"/>
                  <a:gd name="csX5" fmla="*/ 17571 w 88768"/>
                  <a:gd name="csY5" fmla="*/ 29270 h 92209"/>
                  <a:gd name="csX6" fmla="*/ 22184 w 88768"/>
                  <a:gd name="csY6" fmla="*/ 41004 h 92209"/>
                  <a:gd name="csX7" fmla="*/ 41615 w 88768"/>
                  <a:gd name="csY7" fmla="*/ 49294 h 92209"/>
                  <a:gd name="csX8" fmla="*/ 53498 w 88768"/>
                  <a:gd name="csY8" fmla="*/ 51845 h 92209"/>
                  <a:gd name="csX9" fmla="*/ 66498 w 88768"/>
                  <a:gd name="csY9" fmla="*/ 65236 h 92209"/>
                  <a:gd name="csX10" fmla="*/ 38680 w 88768"/>
                  <a:gd name="csY10" fmla="*/ 87683 h 92209"/>
                  <a:gd name="csX11" fmla="*/ 11560 w 88768"/>
                  <a:gd name="csY11" fmla="*/ 69572 h 92209"/>
                  <a:gd name="csX12" fmla="*/ 12398 w 88768"/>
                  <a:gd name="csY12" fmla="*/ 63195 h 92209"/>
                  <a:gd name="csX13" fmla="*/ 12538 w 88768"/>
                  <a:gd name="csY13" fmla="*/ 62430 h 92209"/>
                  <a:gd name="csX14" fmla="*/ 10301 w 88768"/>
                  <a:gd name="csY14" fmla="*/ 60772 h 92209"/>
                  <a:gd name="csX15" fmla="*/ 7645 w 88768"/>
                  <a:gd name="csY15" fmla="*/ 63323 h 92209"/>
                  <a:gd name="csX16" fmla="*/ 516 w 88768"/>
                  <a:gd name="csY16" fmla="*/ 88831 h 92209"/>
                  <a:gd name="csX17" fmla="*/ 96 w 88768"/>
                  <a:gd name="csY17" fmla="*/ 90744 h 92209"/>
                  <a:gd name="csX18" fmla="*/ 2054 w 88768"/>
                  <a:gd name="csY18" fmla="*/ 92274 h 92209"/>
                  <a:gd name="csX19" fmla="*/ 4849 w 88768"/>
                  <a:gd name="csY19" fmla="*/ 90489 h 92209"/>
                  <a:gd name="csX20" fmla="*/ 11560 w 88768"/>
                  <a:gd name="csY20" fmla="*/ 83346 h 92209"/>
                  <a:gd name="csX21" fmla="*/ 38260 w 88768"/>
                  <a:gd name="csY21" fmla="*/ 92274 h 92209"/>
                  <a:gd name="csX22" fmla="*/ 76424 w 88768"/>
                  <a:gd name="csY22" fmla="*/ 60645 h 92209"/>
                  <a:gd name="csX23" fmla="*/ 70832 w 88768"/>
                  <a:gd name="csY23" fmla="*/ 46998 h 92209"/>
                  <a:gd name="csX24" fmla="*/ 45809 w 88768"/>
                  <a:gd name="csY24" fmla="*/ 38071 h 92209"/>
                  <a:gd name="csX25" fmla="*/ 37002 w 88768"/>
                  <a:gd name="csY25" fmla="*/ 36030 h 92209"/>
                  <a:gd name="csX26" fmla="*/ 27636 w 88768"/>
                  <a:gd name="csY26" fmla="*/ 24424 h 92209"/>
                  <a:gd name="csX27" fmla="*/ 54616 w 88768"/>
                  <a:gd name="csY27" fmla="*/ 4145 h 92209"/>
                  <a:gd name="csX28" fmla="*/ 76983 w 88768"/>
                  <a:gd name="csY28" fmla="*/ 24041 h 92209"/>
                  <a:gd name="csX29" fmla="*/ 76424 w 88768"/>
                  <a:gd name="csY29" fmla="*/ 29781 h 92209"/>
                  <a:gd name="csX30" fmla="*/ 78800 w 88768"/>
                  <a:gd name="csY30" fmla="*/ 31566 h 92209"/>
                  <a:gd name="csX31" fmla="*/ 81596 w 88768"/>
                  <a:gd name="csY31" fmla="*/ 28760 h 92209"/>
                  <a:gd name="csX32" fmla="*/ 88865 w 88768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8768" h="92209">
                    <a:moveTo>
                      <a:pt x="88865" y="1722"/>
                    </a:moveTo>
                    <a:cubicBezTo>
                      <a:pt x="88865" y="1085"/>
                      <a:pt x="88446" y="64"/>
                      <a:pt x="87048" y="64"/>
                    </a:cubicBezTo>
                    <a:cubicBezTo>
                      <a:pt x="86209" y="64"/>
                      <a:pt x="86070" y="192"/>
                      <a:pt x="84252" y="1850"/>
                    </a:cubicBezTo>
                    <a:lnTo>
                      <a:pt x="77402" y="9119"/>
                    </a:lnTo>
                    <a:cubicBezTo>
                      <a:pt x="72090" y="2360"/>
                      <a:pt x="63283" y="64"/>
                      <a:pt x="54756" y="64"/>
                    </a:cubicBezTo>
                    <a:cubicBezTo>
                      <a:pt x="35045" y="64"/>
                      <a:pt x="17571" y="14604"/>
                      <a:pt x="17571" y="29270"/>
                    </a:cubicBezTo>
                    <a:cubicBezTo>
                      <a:pt x="17571" y="31183"/>
                      <a:pt x="17990" y="36285"/>
                      <a:pt x="22184" y="41004"/>
                    </a:cubicBezTo>
                    <a:cubicBezTo>
                      <a:pt x="26937" y="46105"/>
                      <a:pt x="32109" y="47253"/>
                      <a:pt x="41615" y="49294"/>
                    </a:cubicBezTo>
                    <a:cubicBezTo>
                      <a:pt x="44411" y="49932"/>
                      <a:pt x="51401" y="51334"/>
                      <a:pt x="53498" y="51845"/>
                    </a:cubicBezTo>
                    <a:cubicBezTo>
                      <a:pt x="57971" y="52865"/>
                      <a:pt x="66498" y="55671"/>
                      <a:pt x="66498" y="65236"/>
                    </a:cubicBezTo>
                    <a:cubicBezTo>
                      <a:pt x="66498" y="75567"/>
                      <a:pt x="54616" y="87683"/>
                      <a:pt x="38680" y="87683"/>
                    </a:cubicBezTo>
                    <a:cubicBezTo>
                      <a:pt x="26378" y="87683"/>
                      <a:pt x="11560" y="83729"/>
                      <a:pt x="11560" y="69572"/>
                    </a:cubicBezTo>
                    <a:cubicBezTo>
                      <a:pt x="11560" y="68297"/>
                      <a:pt x="11839" y="65491"/>
                      <a:pt x="12398" y="63195"/>
                    </a:cubicBezTo>
                    <a:cubicBezTo>
                      <a:pt x="12538" y="62685"/>
                      <a:pt x="12538" y="62558"/>
                      <a:pt x="12538" y="62430"/>
                    </a:cubicBezTo>
                    <a:cubicBezTo>
                      <a:pt x="12538" y="60772"/>
                      <a:pt x="10861" y="60772"/>
                      <a:pt x="10301" y="60772"/>
                    </a:cubicBezTo>
                    <a:cubicBezTo>
                      <a:pt x="8344" y="60772"/>
                      <a:pt x="8205" y="61027"/>
                      <a:pt x="7645" y="63323"/>
                    </a:cubicBezTo>
                    <a:lnTo>
                      <a:pt x="516" y="88831"/>
                    </a:lnTo>
                    <a:cubicBezTo>
                      <a:pt x="376" y="89341"/>
                      <a:pt x="96" y="90106"/>
                      <a:pt x="96" y="90744"/>
                    </a:cubicBezTo>
                    <a:cubicBezTo>
                      <a:pt x="96" y="91509"/>
                      <a:pt x="656" y="92274"/>
                      <a:pt x="2054" y="92274"/>
                    </a:cubicBezTo>
                    <a:cubicBezTo>
                      <a:pt x="2892" y="92274"/>
                      <a:pt x="3032" y="92147"/>
                      <a:pt x="4849" y="90489"/>
                    </a:cubicBezTo>
                    <a:cubicBezTo>
                      <a:pt x="6387" y="88958"/>
                      <a:pt x="10022" y="84877"/>
                      <a:pt x="11560" y="83346"/>
                    </a:cubicBezTo>
                    <a:cubicBezTo>
                      <a:pt x="18969" y="90744"/>
                      <a:pt x="29873" y="92274"/>
                      <a:pt x="38260" y="92274"/>
                    </a:cubicBezTo>
                    <a:cubicBezTo>
                      <a:pt x="59369" y="92274"/>
                      <a:pt x="76424" y="75694"/>
                      <a:pt x="76424" y="60645"/>
                    </a:cubicBezTo>
                    <a:cubicBezTo>
                      <a:pt x="76424" y="55033"/>
                      <a:pt x="73908" y="49932"/>
                      <a:pt x="70832" y="46998"/>
                    </a:cubicBezTo>
                    <a:cubicBezTo>
                      <a:pt x="65939" y="42407"/>
                      <a:pt x="63842" y="41897"/>
                      <a:pt x="45809" y="38071"/>
                    </a:cubicBezTo>
                    <a:cubicBezTo>
                      <a:pt x="42873" y="37433"/>
                      <a:pt x="38260" y="36413"/>
                      <a:pt x="37002" y="36030"/>
                    </a:cubicBezTo>
                    <a:cubicBezTo>
                      <a:pt x="33507" y="34882"/>
                      <a:pt x="27636" y="31694"/>
                      <a:pt x="27636" y="24424"/>
                    </a:cubicBezTo>
                    <a:cubicBezTo>
                      <a:pt x="27636" y="14348"/>
                      <a:pt x="40077" y="4145"/>
                      <a:pt x="54616" y="4145"/>
                    </a:cubicBezTo>
                    <a:cubicBezTo>
                      <a:pt x="69714" y="4145"/>
                      <a:pt x="76983" y="11925"/>
                      <a:pt x="76983" y="24041"/>
                    </a:cubicBezTo>
                    <a:cubicBezTo>
                      <a:pt x="76983" y="25699"/>
                      <a:pt x="76424" y="28633"/>
                      <a:pt x="76424" y="29781"/>
                    </a:cubicBezTo>
                    <a:cubicBezTo>
                      <a:pt x="76424" y="31566"/>
                      <a:pt x="78101" y="31566"/>
                      <a:pt x="78800" y="31566"/>
                    </a:cubicBezTo>
                    <a:cubicBezTo>
                      <a:pt x="80897" y="31566"/>
                      <a:pt x="81037" y="30928"/>
                      <a:pt x="81596" y="28760"/>
                    </a:cubicBezTo>
                    <a:lnTo>
                      <a:pt x="88865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7" name="Freeform 2606">
                <a:extLst>
                  <a:ext uri="{FF2B5EF4-FFF2-40B4-BE49-F238E27FC236}">
                    <a16:creationId xmlns:a16="http://schemas.microsoft.com/office/drawing/2014/main" id="{D6C7FE3E-3077-74B7-B572-D210A049F613}"/>
                  </a:ext>
                </a:extLst>
              </p:cNvPr>
              <p:cNvSpPr/>
              <p:nvPr>
                <p:custDataLst>
                  <p:tags r:id="rId152"/>
                </p:custDataLst>
              </p:nvPr>
            </p:nvSpPr>
            <p:spPr>
              <a:xfrm>
                <a:off x="7725128" y="7215738"/>
                <a:ext cx="41039" cy="60671"/>
              </a:xfrm>
              <a:custGeom>
                <a:avLst/>
                <a:gdLst>
                  <a:gd name="csX0" fmla="*/ 25564 w 41039"/>
                  <a:gd name="csY0" fmla="*/ 2798 h 60671"/>
                  <a:gd name="csX1" fmla="*/ 21969 w 41039"/>
                  <a:gd name="csY1" fmla="*/ 65 h 60671"/>
                  <a:gd name="csX2" fmla="*/ 1799 w 41039"/>
                  <a:gd name="csY2" fmla="*/ 5896 h 60671"/>
                  <a:gd name="csX3" fmla="*/ 101 w 41039"/>
                  <a:gd name="csY3" fmla="*/ 5896 h 60671"/>
                  <a:gd name="csX4" fmla="*/ 101 w 41039"/>
                  <a:gd name="csY4" fmla="*/ 9904 h 60671"/>
                  <a:gd name="csX5" fmla="*/ 1799 w 41039"/>
                  <a:gd name="csY5" fmla="*/ 9904 h 60671"/>
                  <a:gd name="csX6" fmla="*/ 16377 w 41039"/>
                  <a:gd name="csY6" fmla="*/ 7353 h 60671"/>
                  <a:gd name="csX7" fmla="*/ 16377 w 41039"/>
                  <a:gd name="csY7" fmla="*/ 52902 h 60671"/>
                  <a:gd name="csX8" fmla="*/ 5793 w 41039"/>
                  <a:gd name="csY8" fmla="*/ 56728 h 60671"/>
                  <a:gd name="csX9" fmla="*/ 800 w 41039"/>
                  <a:gd name="csY9" fmla="*/ 56728 h 60671"/>
                  <a:gd name="csX10" fmla="*/ 800 w 41039"/>
                  <a:gd name="csY10" fmla="*/ 60737 h 60671"/>
                  <a:gd name="csX11" fmla="*/ 20971 w 41039"/>
                  <a:gd name="csY11" fmla="*/ 60372 h 60671"/>
                  <a:gd name="csX12" fmla="*/ 41141 w 41039"/>
                  <a:gd name="csY12" fmla="*/ 60737 h 60671"/>
                  <a:gd name="csX13" fmla="*/ 41141 w 41039"/>
                  <a:gd name="csY13" fmla="*/ 56728 h 60671"/>
                  <a:gd name="csX14" fmla="*/ 36148 w 41039"/>
                  <a:gd name="csY14" fmla="*/ 56728 h 60671"/>
                  <a:gd name="csX15" fmla="*/ 25564 w 41039"/>
                  <a:gd name="csY15" fmla="*/ 52902 h 60671"/>
                  <a:gd name="csX16" fmla="*/ 25564 w 41039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039" h="60671">
                    <a:moveTo>
                      <a:pt x="25564" y="2798"/>
                    </a:moveTo>
                    <a:cubicBezTo>
                      <a:pt x="25564" y="65"/>
                      <a:pt x="25264" y="65"/>
                      <a:pt x="21969" y="65"/>
                    </a:cubicBezTo>
                    <a:cubicBezTo>
                      <a:pt x="14880" y="5896"/>
                      <a:pt x="3796" y="5896"/>
                      <a:pt x="1799" y="5896"/>
                    </a:cubicBezTo>
                    <a:lnTo>
                      <a:pt x="101" y="5896"/>
                    </a:lnTo>
                    <a:lnTo>
                      <a:pt x="101" y="9904"/>
                    </a:lnTo>
                    <a:lnTo>
                      <a:pt x="1799" y="9904"/>
                    </a:lnTo>
                    <a:cubicBezTo>
                      <a:pt x="4095" y="9904"/>
                      <a:pt x="10586" y="9631"/>
                      <a:pt x="16377" y="7353"/>
                    </a:cubicBezTo>
                    <a:lnTo>
                      <a:pt x="16377" y="52902"/>
                    </a:lnTo>
                    <a:cubicBezTo>
                      <a:pt x="16377" y="55726"/>
                      <a:pt x="16377" y="56728"/>
                      <a:pt x="5793" y="56728"/>
                    </a:cubicBezTo>
                    <a:lnTo>
                      <a:pt x="800" y="56728"/>
                    </a:lnTo>
                    <a:lnTo>
                      <a:pt x="800" y="60737"/>
                    </a:lnTo>
                    <a:cubicBezTo>
                      <a:pt x="6292" y="60372"/>
                      <a:pt x="15179" y="60372"/>
                      <a:pt x="20971" y="60372"/>
                    </a:cubicBezTo>
                    <a:cubicBezTo>
                      <a:pt x="26762" y="60372"/>
                      <a:pt x="35649" y="60372"/>
                      <a:pt x="41141" y="60737"/>
                    </a:cubicBezTo>
                    <a:lnTo>
                      <a:pt x="41141" y="56728"/>
                    </a:lnTo>
                    <a:lnTo>
                      <a:pt x="36148" y="56728"/>
                    </a:lnTo>
                    <a:cubicBezTo>
                      <a:pt x="25564" y="56728"/>
                      <a:pt x="25564" y="55726"/>
                      <a:pt x="25564" y="52902"/>
                    </a:cubicBezTo>
                    <a:lnTo>
                      <a:pt x="25564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8" name="Freeform 2607">
                <a:extLst>
                  <a:ext uri="{FF2B5EF4-FFF2-40B4-BE49-F238E27FC236}">
                    <a16:creationId xmlns:a16="http://schemas.microsoft.com/office/drawing/2014/main" id="{45BC6A89-7308-2D5A-30A0-4D7A6E6799C6}"/>
                  </a:ext>
                </a:extLst>
              </p:cNvPr>
              <p:cNvSpPr/>
              <p:nvPr>
                <p:custDataLst>
                  <p:tags r:id="rId153"/>
                </p:custDataLst>
              </p:nvPr>
            </p:nvSpPr>
            <p:spPr>
              <a:xfrm>
                <a:off x="7815951" y="7211548"/>
                <a:ext cx="23365" cy="54476"/>
              </a:xfrm>
              <a:custGeom>
                <a:avLst/>
                <a:gdLst>
                  <a:gd name="csX0" fmla="*/ 23471 w 23365"/>
                  <a:gd name="csY0" fmla="*/ 19193 h 54476"/>
                  <a:gd name="csX1" fmla="*/ 10690 w 23365"/>
                  <a:gd name="csY1" fmla="*/ 63 h 54476"/>
                  <a:gd name="csX2" fmla="*/ 106 w 23365"/>
                  <a:gd name="csY2" fmla="*/ 9719 h 54476"/>
                  <a:gd name="csX3" fmla="*/ 10690 w 23365"/>
                  <a:gd name="csY3" fmla="*/ 19376 h 54476"/>
                  <a:gd name="csX4" fmla="*/ 17680 w 23365"/>
                  <a:gd name="csY4" fmla="*/ 17007 h 54476"/>
                  <a:gd name="csX5" fmla="*/ 18678 w 23365"/>
                  <a:gd name="csY5" fmla="*/ 16460 h 54476"/>
                  <a:gd name="csX6" fmla="*/ 19078 w 23365"/>
                  <a:gd name="csY6" fmla="*/ 19193 h 54476"/>
                  <a:gd name="csX7" fmla="*/ 5498 w 23365"/>
                  <a:gd name="csY7" fmla="*/ 49620 h 54476"/>
                  <a:gd name="csX8" fmla="*/ 3301 w 23365"/>
                  <a:gd name="csY8" fmla="*/ 52535 h 54476"/>
                  <a:gd name="csX9" fmla="*/ 5298 w 23365"/>
                  <a:gd name="csY9" fmla="*/ 54540 h 54476"/>
                  <a:gd name="csX10" fmla="*/ 23471 w 2336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365" h="54476">
                    <a:moveTo>
                      <a:pt x="23471" y="19193"/>
                    </a:moveTo>
                    <a:cubicBezTo>
                      <a:pt x="23471" y="7168"/>
                      <a:pt x="18479" y="63"/>
                      <a:pt x="10690" y="63"/>
                    </a:cubicBezTo>
                    <a:cubicBezTo>
                      <a:pt x="4100" y="63"/>
                      <a:pt x="106" y="4618"/>
                      <a:pt x="106" y="9719"/>
                    </a:cubicBezTo>
                    <a:cubicBezTo>
                      <a:pt x="106" y="14639"/>
                      <a:pt x="4100" y="19376"/>
                      <a:pt x="10690" y="19376"/>
                    </a:cubicBezTo>
                    <a:cubicBezTo>
                      <a:pt x="13087" y="19376"/>
                      <a:pt x="15683" y="18647"/>
                      <a:pt x="17680" y="17007"/>
                    </a:cubicBezTo>
                    <a:cubicBezTo>
                      <a:pt x="18279" y="16643"/>
                      <a:pt x="18479" y="16460"/>
                      <a:pt x="18678" y="16460"/>
                    </a:cubicBezTo>
                    <a:cubicBezTo>
                      <a:pt x="18878" y="16460"/>
                      <a:pt x="19078" y="16643"/>
                      <a:pt x="19078" y="19193"/>
                    </a:cubicBezTo>
                    <a:cubicBezTo>
                      <a:pt x="19078" y="32676"/>
                      <a:pt x="12088" y="43608"/>
                      <a:pt x="5498" y="49620"/>
                    </a:cubicBezTo>
                    <a:cubicBezTo>
                      <a:pt x="3301" y="51624"/>
                      <a:pt x="3301" y="51989"/>
                      <a:pt x="3301" y="52535"/>
                    </a:cubicBezTo>
                    <a:cubicBezTo>
                      <a:pt x="3301" y="53811"/>
                      <a:pt x="4300" y="54540"/>
                      <a:pt x="5298" y="54540"/>
                    </a:cubicBezTo>
                    <a:cubicBezTo>
                      <a:pt x="7495" y="54540"/>
                      <a:pt x="23471" y="40510"/>
                      <a:pt x="23471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9" name="Freeform 2608">
                <a:extLst>
                  <a:ext uri="{FF2B5EF4-FFF2-40B4-BE49-F238E27FC236}">
                    <a16:creationId xmlns:a16="http://schemas.microsoft.com/office/drawing/2014/main" id="{79B35BF7-03F3-ACAF-869B-A3B9C8679B46}"/>
                  </a:ext>
                </a:extLst>
              </p:cNvPr>
              <p:cNvSpPr/>
              <p:nvPr>
                <p:custDataLst>
                  <p:tags r:id="rId154"/>
                </p:custDataLst>
              </p:nvPr>
            </p:nvSpPr>
            <p:spPr>
              <a:xfrm>
                <a:off x="7892925" y="7106421"/>
                <a:ext cx="164557" cy="124440"/>
              </a:xfrm>
              <a:custGeom>
                <a:avLst/>
                <a:gdLst>
                  <a:gd name="csX0" fmla="*/ 91575 w 164557"/>
                  <a:gd name="csY0" fmla="*/ 49620 h 124440"/>
                  <a:gd name="csX1" fmla="*/ 74800 w 164557"/>
                  <a:gd name="csY1" fmla="*/ 13363 h 124440"/>
                  <a:gd name="csX2" fmla="*/ 73801 w 164557"/>
                  <a:gd name="csY2" fmla="*/ 10995 h 124440"/>
                  <a:gd name="csX3" fmla="*/ 85584 w 164557"/>
                  <a:gd name="csY3" fmla="*/ 5711 h 124440"/>
                  <a:gd name="csX4" fmla="*/ 89578 w 164557"/>
                  <a:gd name="csY4" fmla="*/ 2249 h 124440"/>
                  <a:gd name="csX5" fmla="*/ 86583 w 164557"/>
                  <a:gd name="csY5" fmla="*/ 63 h 124440"/>
                  <a:gd name="csX6" fmla="*/ 61420 w 164557"/>
                  <a:gd name="csY6" fmla="*/ 609 h 124440"/>
                  <a:gd name="csX7" fmla="*/ 39053 w 164557"/>
                  <a:gd name="csY7" fmla="*/ 63 h 124440"/>
                  <a:gd name="csX8" fmla="*/ 35458 w 164557"/>
                  <a:gd name="csY8" fmla="*/ 3707 h 124440"/>
                  <a:gd name="csX9" fmla="*/ 40051 w 164557"/>
                  <a:gd name="csY9" fmla="*/ 5711 h 124440"/>
                  <a:gd name="csX10" fmla="*/ 55029 w 164557"/>
                  <a:gd name="csY10" fmla="*/ 11541 h 124440"/>
                  <a:gd name="csX11" fmla="*/ 78594 w 164557"/>
                  <a:gd name="csY11" fmla="*/ 62374 h 124440"/>
                  <a:gd name="csX12" fmla="*/ 36457 w 164557"/>
                  <a:gd name="csY12" fmla="*/ 103733 h 124440"/>
                  <a:gd name="csX13" fmla="*/ 33860 w 164557"/>
                  <a:gd name="csY13" fmla="*/ 105737 h 124440"/>
                  <a:gd name="csX14" fmla="*/ 4504 w 164557"/>
                  <a:gd name="csY14" fmla="*/ 118855 h 124440"/>
                  <a:gd name="csX15" fmla="*/ 110 w 164557"/>
                  <a:gd name="csY15" fmla="*/ 122499 h 124440"/>
                  <a:gd name="csX16" fmla="*/ 2706 w 164557"/>
                  <a:gd name="csY16" fmla="*/ 124503 h 124440"/>
                  <a:gd name="csX17" fmla="*/ 21479 w 164557"/>
                  <a:gd name="csY17" fmla="*/ 123957 h 124440"/>
                  <a:gd name="csX18" fmla="*/ 43846 w 164557"/>
                  <a:gd name="csY18" fmla="*/ 124503 h 124440"/>
                  <a:gd name="csX19" fmla="*/ 47440 w 164557"/>
                  <a:gd name="csY19" fmla="*/ 120859 h 124440"/>
                  <a:gd name="csX20" fmla="*/ 45044 w 164557"/>
                  <a:gd name="csY20" fmla="*/ 118855 h 124440"/>
                  <a:gd name="csX21" fmla="*/ 37056 w 164557"/>
                  <a:gd name="csY21" fmla="*/ 113207 h 124440"/>
                  <a:gd name="csX22" fmla="*/ 42448 w 164557"/>
                  <a:gd name="csY22" fmla="*/ 105008 h 124440"/>
                  <a:gd name="csX23" fmla="*/ 62818 w 164557"/>
                  <a:gd name="csY23" fmla="*/ 85331 h 124440"/>
                  <a:gd name="csX24" fmla="*/ 80791 w 164557"/>
                  <a:gd name="csY24" fmla="*/ 67476 h 124440"/>
                  <a:gd name="csX25" fmla="*/ 100961 w 164557"/>
                  <a:gd name="csY25" fmla="*/ 111021 h 124440"/>
                  <a:gd name="csX26" fmla="*/ 101960 w 164557"/>
                  <a:gd name="csY26" fmla="*/ 113571 h 124440"/>
                  <a:gd name="csX27" fmla="*/ 90377 w 164557"/>
                  <a:gd name="csY27" fmla="*/ 118855 h 124440"/>
                  <a:gd name="csX28" fmla="*/ 86383 w 164557"/>
                  <a:gd name="csY28" fmla="*/ 122317 h 124440"/>
                  <a:gd name="csX29" fmla="*/ 89378 w 164557"/>
                  <a:gd name="csY29" fmla="*/ 124503 h 124440"/>
                  <a:gd name="csX30" fmla="*/ 114541 w 164557"/>
                  <a:gd name="csY30" fmla="*/ 123957 h 124440"/>
                  <a:gd name="csX31" fmla="*/ 136709 w 164557"/>
                  <a:gd name="csY31" fmla="*/ 124503 h 124440"/>
                  <a:gd name="csX32" fmla="*/ 140503 w 164557"/>
                  <a:gd name="csY32" fmla="*/ 121041 h 124440"/>
                  <a:gd name="csX33" fmla="*/ 136908 w 164557"/>
                  <a:gd name="csY33" fmla="*/ 118855 h 124440"/>
                  <a:gd name="csX34" fmla="*/ 119734 w 164557"/>
                  <a:gd name="csY34" fmla="*/ 110838 h 124440"/>
                  <a:gd name="csX35" fmla="*/ 93972 w 164557"/>
                  <a:gd name="csY35" fmla="*/ 54540 h 124440"/>
                  <a:gd name="csX36" fmla="*/ 134911 w 164557"/>
                  <a:gd name="csY36" fmla="*/ 15003 h 124440"/>
                  <a:gd name="csX37" fmla="*/ 160274 w 164557"/>
                  <a:gd name="csY37" fmla="*/ 5711 h 124440"/>
                  <a:gd name="csX38" fmla="*/ 164667 w 164557"/>
                  <a:gd name="csY38" fmla="*/ 2067 h 124440"/>
                  <a:gd name="csX39" fmla="*/ 162071 w 164557"/>
                  <a:gd name="csY39" fmla="*/ 63 h 124440"/>
                  <a:gd name="csX40" fmla="*/ 143299 w 164557"/>
                  <a:gd name="csY40" fmla="*/ 609 h 124440"/>
                  <a:gd name="csX41" fmla="*/ 121132 w 164557"/>
                  <a:gd name="csY41" fmla="*/ 63 h 124440"/>
                  <a:gd name="csX42" fmla="*/ 117337 w 164557"/>
                  <a:gd name="csY42" fmla="*/ 3707 h 124440"/>
                  <a:gd name="csX43" fmla="*/ 119734 w 164557"/>
                  <a:gd name="csY43" fmla="*/ 5711 h 124440"/>
                  <a:gd name="csX44" fmla="*/ 127722 w 164557"/>
                  <a:gd name="csY44" fmla="*/ 11359 h 124440"/>
                  <a:gd name="csX45" fmla="*/ 123927 w 164557"/>
                  <a:gd name="csY45" fmla="*/ 17918 h 124440"/>
                  <a:gd name="csX46" fmla="*/ 91575 w 164557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4557" h="124440">
                    <a:moveTo>
                      <a:pt x="91575" y="49620"/>
                    </a:moveTo>
                    <a:lnTo>
                      <a:pt x="74800" y="13363"/>
                    </a:lnTo>
                    <a:cubicBezTo>
                      <a:pt x="74201" y="11906"/>
                      <a:pt x="73801" y="11177"/>
                      <a:pt x="73801" y="10995"/>
                    </a:cubicBezTo>
                    <a:cubicBezTo>
                      <a:pt x="73801" y="9901"/>
                      <a:pt x="77196" y="6440"/>
                      <a:pt x="85584" y="5711"/>
                    </a:cubicBezTo>
                    <a:cubicBezTo>
                      <a:pt x="87581" y="5529"/>
                      <a:pt x="89578" y="5346"/>
                      <a:pt x="89578" y="2249"/>
                    </a:cubicBezTo>
                    <a:cubicBezTo>
                      <a:pt x="89578" y="63"/>
                      <a:pt x="87182" y="63"/>
                      <a:pt x="86583" y="63"/>
                    </a:cubicBezTo>
                    <a:cubicBezTo>
                      <a:pt x="78395" y="63"/>
                      <a:pt x="69807" y="609"/>
                      <a:pt x="61420" y="609"/>
                    </a:cubicBezTo>
                    <a:cubicBezTo>
                      <a:pt x="56427" y="609"/>
                      <a:pt x="44045" y="63"/>
                      <a:pt x="39053" y="63"/>
                    </a:cubicBezTo>
                    <a:cubicBezTo>
                      <a:pt x="37854" y="63"/>
                      <a:pt x="35458" y="63"/>
                      <a:pt x="35458" y="3707"/>
                    </a:cubicBezTo>
                    <a:cubicBezTo>
                      <a:pt x="35458" y="5711"/>
                      <a:pt x="37455" y="5711"/>
                      <a:pt x="40051" y="5711"/>
                    </a:cubicBezTo>
                    <a:cubicBezTo>
                      <a:pt x="52034" y="5711"/>
                      <a:pt x="53232" y="7533"/>
                      <a:pt x="55029" y="11541"/>
                    </a:cubicBezTo>
                    <a:lnTo>
                      <a:pt x="78594" y="62374"/>
                    </a:lnTo>
                    <a:lnTo>
                      <a:pt x="36457" y="103733"/>
                    </a:lnTo>
                    <a:lnTo>
                      <a:pt x="33860" y="105737"/>
                    </a:lnTo>
                    <a:cubicBezTo>
                      <a:pt x="24075" y="115393"/>
                      <a:pt x="14689" y="118308"/>
                      <a:pt x="4504" y="118855"/>
                    </a:cubicBezTo>
                    <a:cubicBezTo>
                      <a:pt x="1908" y="119037"/>
                      <a:pt x="110" y="119037"/>
                      <a:pt x="110" y="122499"/>
                    </a:cubicBezTo>
                    <a:cubicBezTo>
                      <a:pt x="110" y="122681"/>
                      <a:pt x="110" y="124503"/>
                      <a:pt x="2706" y="124503"/>
                    </a:cubicBezTo>
                    <a:cubicBezTo>
                      <a:pt x="8698" y="124503"/>
                      <a:pt x="15288" y="123957"/>
                      <a:pt x="21479" y="123957"/>
                    </a:cubicBezTo>
                    <a:cubicBezTo>
                      <a:pt x="28868" y="123957"/>
                      <a:pt x="36656" y="124503"/>
                      <a:pt x="43846" y="124503"/>
                    </a:cubicBezTo>
                    <a:cubicBezTo>
                      <a:pt x="45044" y="124503"/>
                      <a:pt x="47440" y="124503"/>
                      <a:pt x="47440" y="120859"/>
                    </a:cubicBezTo>
                    <a:cubicBezTo>
                      <a:pt x="47440" y="119037"/>
                      <a:pt x="45443" y="118855"/>
                      <a:pt x="45044" y="118855"/>
                    </a:cubicBezTo>
                    <a:cubicBezTo>
                      <a:pt x="43247" y="118673"/>
                      <a:pt x="37056" y="118308"/>
                      <a:pt x="37056" y="113207"/>
                    </a:cubicBezTo>
                    <a:cubicBezTo>
                      <a:pt x="37056" y="110292"/>
                      <a:pt x="40051" y="107377"/>
                      <a:pt x="42448" y="105008"/>
                    </a:cubicBezTo>
                    <a:lnTo>
                      <a:pt x="62818" y="85331"/>
                    </a:lnTo>
                    <a:lnTo>
                      <a:pt x="80791" y="67476"/>
                    </a:lnTo>
                    <a:lnTo>
                      <a:pt x="100961" y="111021"/>
                    </a:lnTo>
                    <a:cubicBezTo>
                      <a:pt x="101760" y="113025"/>
                      <a:pt x="101960" y="113207"/>
                      <a:pt x="101960" y="113571"/>
                    </a:cubicBezTo>
                    <a:cubicBezTo>
                      <a:pt x="101960" y="115029"/>
                      <a:pt x="98165" y="118126"/>
                      <a:pt x="90377" y="118855"/>
                    </a:cubicBezTo>
                    <a:cubicBezTo>
                      <a:pt x="88180" y="119037"/>
                      <a:pt x="86383" y="119219"/>
                      <a:pt x="86383" y="122317"/>
                    </a:cubicBezTo>
                    <a:cubicBezTo>
                      <a:pt x="86383" y="124503"/>
                      <a:pt x="88580" y="124503"/>
                      <a:pt x="89378" y="124503"/>
                    </a:cubicBezTo>
                    <a:cubicBezTo>
                      <a:pt x="94970" y="124503"/>
                      <a:pt x="108950" y="123957"/>
                      <a:pt x="114541" y="123957"/>
                    </a:cubicBezTo>
                    <a:cubicBezTo>
                      <a:pt x="119534" y="123957"/>
                      <a:pt x="131716" y="124503"/>
                      <a:pt x="136709" y="124503"/>
                    </a:cubicBezTo>
                    <a:cubicBezTo>
                      <a:pt x="138106" y="124503"/>
                      <a:pt x="140503" y="124503"/>
                      <a:pt x="140503" y="121041"/>
                    </a:cubicBezTo>
                    <a:cubicBezTo>
                      <a:pt x="140503" y="118855"/>
                      <a:pt x="138506" y="118855"/>
                      <a:pt x="136908" y="118855"/>
                    </a:cubicBezTo>
                    <a:cubicBezTo>
                      <a:pt x="123528" y="118673"/>
                      <a:pt x="123129" y="118126"/>
                      <a:pt x="119734" y="110838"/>
                    </a:cubicBezTo>
                    <a:cubicBezTo>
                      <a:pt x="111945" y="93894"/>
                      <a:pt x="98565" y="65471"/>
                      <a:pt x="93972" y="54540"/>
                    </a:cubicBezTo>
                    <a:cubicBezTo>
                      <a:pt x="107552" y="41786"/>
                      <a:pt x="128521" y="20104"/>
                      <a:pt x="134911" y="15003"/>
                    </a:cubicBezTo>
                    <a:cubicBezTo>
                      <a:pt x="140703" y="10630"/>
                      <a:pt x="148291" y="6257"/>
                      <a:pt x="160274" y="5711"/>
                    </a:cubicBezTo>
                    <a:cubicBezTo>
                      <a:pt x="162870" y="5529"/>
                      <a:pt x="164667" y="5529"/>
                      <a:pt x="164667" y="2067"/>
                    </a:cubicBezTo>
                    <a:cubicBezTo>
                      <a:pt x="164667" y="1885"/>
                      <a:pt x="164667" y="63"/>
                      <a:pt x="162071" y="63"/>
                    </a:cubicBezTo>
                    <a:cubicBezTo>
                      <a:pt x="156080" y="63"/>
                      <a:pt x="149490" y="609"/>
                      <a:pt x="143299" y="609"/>
                    </a:cubicBezTo>
                    <a:cubicBezTo>
                      <a:pt x="135910" y="609"/>
                      <a:pt x="128321" y="63"/>
                      <a:pt x="121132" y="63"/>
                    </a:cubicBezTo>
                    <a:cubicBezTo>
                      <a:pt x="119933" y="63"/>
                      <a:pt x="117337" y="63"/>
                      <a:pt x="117337" y="3707"/>
                    </a:cubicBezTo>
                    <a:cubicBezTo>
                      <a:pt x="117337" y="4982"/>
                      <a:pt x="118336" y="5529"/>
                      <a:pt x="119734" y="5711"/>
                    </a:cubicBezTo>
                    <a:cubicBezTo>
                      <a:pt x="121531" y="5893"/>
                      <a:pt x="127722" y="6257"/>
                      <a:pt x="127722" y="11359"/>
                    </a:cubicBezTo>
                    <a:cubicBezTo>
                      <a:pt x="127722" y="13910"/>
                      <a:pt x="125525" y="16278"/>
                      <a:pt x="123927" y="17918"/>
                    </a:cubicBezTo>
                    <a:lnTo>
                      <a:pt x="91575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0" name="Freeform 2609">
                <a:extLst>
                  <a:ext uri="{FF2B5EF4-FFF2-40B4-BE49-F238E27FC236}">
                    <a16:creationId xmlns:a16="http://schemas.microsoft.com/office/drawing/2014/main" id="{F43EF020-9393-6643-D4BA-3B4FE250F35F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8063468" y="7168531"/>
                <a:ext cx="88768" cy="92209"/>
              </a:xfrm>
              <a:custGeom>
                <a:avLst/>
                <a:gdLst>
                  <a:gd name="csX0" fmla="*/ 88887 w 88768"/>
                  <a:gd name="csY0" fmla="*/ 1722 h 92209"/>
                  <a:gd name="csX1" fmla="*/ 87070 w 88768"/>
                  <a:gd name="csY1" fmla="*/ 64 h 92209"/>
                  <a:gd name="csX2" fmla="*/ 84274 w 88768"/>
                  <a:gd name="csY2" fmla="*/ 1850 h 92209"/>
                  <a:gd name="csX3" fmla="*/ 77424 w 88768"/>
                  <a:gd name="csY3" fmla="*/ 9119 h 92209"/>
                  <a:gd name="csX4" fmla="*/ 54778 w 88768"/>
                  <a:gd name="csY4" fmla="*/ 64 h 92209"/>
                  <a:gd name="csX5" fmla="*/ 17593 w 88768"/>
                  <a:gd name="csY5" fmla="*/ 29270 h 92209"/>
                  <a:gd name="csX6" fmla="*/ 22206 w 88768"/>
                  <a:gd name="csY6" fmla="*/ 41004 h 92209"/>
                  <a:gd name="csX7" fmla="*/ 41637 w 88768"/>
                  <a:gd name="csY7" fmla="*/ 49294 h 92209"/>
                  <a:gd name="csX8" fmla="*/ 53520 w 88768"/>
                  <a:gd name="csY8" fmla="*/ 51845 h 92209"/>
                  <a:gd name="csX9" fmla="*/ 66520 w 88768"/>
                  <a:gd name="csY9" fmla="*/ 65236 h 92209"/>
                  <a:gd name="csX10" fmla="*/ 38701 w 88768"/>
                  <a:gd name="csY10" fmla="*/ 87683 h 92209"/>
                  <a:gd name="csX11" fmla="*/ 11582 w 88768"/>
                  <a:gd name="csY11" fmla="*/ 69572 h 92209"/>
                  <a:gd name="csX12" fmla="*/ 12420 w 88768"/>
                  <a:gd name="csY12" fmla="*/ 63195 h 92209"/>
                  <a:gd name="csX13" fmla="*/ 12560 w 88768"/>
                  <a:gd name="csY13" fmla="*/ 62430 h 92209"/>
                  <a:gd name="csX14" fmla="*/ 10323 w 88768"/>
                  <a:gd name="csY14" fmla="*/ 60772 h 92209"/>
                  <a:gd name="csX15" fmla="*/ 7667 w 88768"/>
                  <a:gd name="csY15" fmla="*/ 63323 h 92209"/>
                  <a:gd name="csX16" fmla="*/ 538 w 88768"/>
                  <a:gd name="csY16" fmla="*/ 88831 h 92209"/>
                  <a:gd name="csX17" fmla="*/ 118 w 88768"/>
                  <a:gd name="csY17" fmla="*/ 90744 h 92209"/>
                  <a:gd name="csX18" fmla="*/ 2076 w 88768"/>
                  <a:gd name="csY18" fmla="*/ 92274 h 92209"/>
                  <a:gd name="csX19" fmla="*/ 4871 w 88768"/>
                  <a:gd name="csY19" fmla="*/ 90489 h 92209"/>
                  <a:gd name="csX20" fmla="*/ 11582 w 88768"/>
                  <a:gd name="csY20" fmla="*/ 83346 h 92209"/>
                  <a:gd name="csX21" fmla="*/ 38282 w 88768"/>
                  <a:gd name="csY21" fmla="*/ 92274 h 92209"/>
                  <a:gd name="csX22" fmla="*/ 76446 w 88768"/>
                  <a:gd name="csY22" fmla="*/ 60645 h 92209"/>
                  <a:gd name="csX23" fmla="*/ 70854 w 88768"/>
                  <a:gd name="csY23" fmla="*/ 46998 h 92209"/>
                  <a:gd name="csX24" fmla="*/ 45831 w 88768"/>
                  <a:gd name="csY24" fmla="*/ 38071 h 92209"/>
                  <a:gd name="csX25" fmla="*/ 37024 w 88768"/>
                  <a:gd name="csY25" fmla="*/ 36030 h 92209"/>
                  <a:gd name="csX26" fmla="*/ 27658 w 88768"/>
                  <a:gd name="csY26" fmla="*/ 24424 h 92209"/>
                  <a:gd name="csX27" fmla="*/ 54638 w 88768"/>
                  <a:gd name="csY27" fmla="*/ 4145 h 92209"/>
                  <a:gd name="csX28" fmla="*/ 77005 w 88768"/>
                  <a:gd name="csY28" fmla="*/ 24041 h 92209"/>
                  <a:gd name="csX29" fmla="*/ 76446 w 88768"/>
                  <a:gd name="csY29" fmla="*/ 29781 h 92209"/>
                  <a:gd name="csX30" fmla="*/ 78822 w 88768"/>
                  <a:gd name="csY30" fmla="*/ 31566 h 92209"/>
                  <a:gd name="csX31" fmla="*/ 81618 w 88768"/>
                  <a:gd name="csY31" fmla="*/ 28760 h 92209"/>
                  <a:gd name="csX32" fmla="*/ 88887 w 88768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8768" h="92209">
                    <a:moveTo>
                      <a:pt x="88887" y="1722"/>
                    </a:moveTo>
                    <a:cubicBezTo>
                      <a:pt x="88887" y="1085"/>
                      <a:pt x="88468" y="64"/>
                      <a:pt x="87070" y="64"/>
                    </a:cubicBezTo>
                    <a:cubicBezTo>
                      <a:pt x="86231" y="64"/>
                      <a:pt x="86092" y="192"/>
                      <a:pt x="84274" y="1850"/>
                    </a:cubicBezTo>
                    <a:lnTo>
                      <a:pt x="77424" y="9119"/>
                    </a:lnTo>
                    <a:cubicBezTo>
                      <a:pt x="72112" y="2360"/>
                      <a:pt x="63305" y="64"/>
                      <a:pt x="54778" y="64"/>
                    </a:cubicBezTo>
                    <a:cubicBezTo>
                      <a:pt x="35067" y="64"/>
                      <a:pt x="17593" y="14604"/>
                      <a:pt x="17593" y="29270"/>
                    </a:cubicBezTo>
                    <a:cubicBezTo>
                      <a:pt x="17593" y="31183"/>
                      <a:pt x="18012" y="36285"/>
                      <a:pt x="22206" y="41004"/>
                    </a:cubicBezTo>
                    <a:cubicBezTo>
                      <a:pt x="26959" y="46105"/>
                      <a:pt x="32131" y="47253"/>
                      <a:pt x="41637" y="49294"/>
                    </a:cubicBezTo>
                    <a:cubicBezTo>
                      <a:pt x="44433" y="49932"/>
                      <a:pt x="51423" y="51334"/>
                      <a:pt x="53520" y="51845"/>
                    </a:cubicBezTo>
                    <a:cubicBezTo>
                      <a:pt x="57993" y="52865"/>
                      <a:pt x="66520" y="55671"/>
                      <a:pt x="66520" y="65236"/>
                    </a:cubicBezTo>
                    <a:cubicBezTo>
                      <a:pt x="66520" y="75567"/>
                      <a:pt x="54638" y="87683"/>
                      <a:pt x="38701" y="87683"/>
                    </a:cubicBezTo>
                    <a:cubicBezTo>
                      <a:pt x="26400" y="87683"/>
                      <a:pt x="11582" y="83729"/>
                      <a:pt x="11582" y="69572"/>
                    </a:cubicBezTo>
                    <a:cubicBezTo>
                      <a:pt x="11582" y="68297"/>
                      <a:pt x="11861" y="65491"/>
                      <a:pt x="12420" y="63195"/>
                    </a:cubicBezTo>
                    <a:cubicBezTo>
                      <a:pt x="12560" y="62685"/>
                      <a:pt x="12560" y="62558"/>
                      <a:pt x="12560" y="62430"/>
                    </a:cubicBezTo>
                    <a:cubicBezTo>
                      <a:pt x="12560" y="60772"/>
                      <a:pt x="10883" y="60772"/>
                      <a:pt x="10323" y="60772"/>
                    </a:cubicBezTo>
                    <a:cubicBezTo>
                      <a:pt x="8366" y="60772"/>
                      <a:pt x="8226" y="61027"/>
                      <a:pt x="7667" y="63323"/>
                    </a:cubicBezTo>
                    <a:lnTo>
                      <a:pt x="538" y="88831"/>
                    </a:lnTo>
                    <a:cubicBezTo>
                      <a:pt x="398" y="89341"/>
                      <a:pt x="118" y="90106"/>
                      <a:pt x="118" y="90744"/>
                    </a:cubicBezTo>
                    <a:cubicBezTo>
                      <a:pt x="118" y="91509"/>
                      <a:pt x="678" y="92274"/>
                      <a:pt x="2076" y="92274"/>
                    </a:cubicBezTo>
                    <a:cubicBezTo>
                      <a:pt x="2914" y="92274"/>
                      <a:pt x="3054" y="92147"/>
                      <a:pt x="4871" y="90489"/>
                    </a:cubicBezTo>
                    <a:cubicBezTo>
                      <a:pt x="6409" y="88958"/>
                      <a:pt x="10044" y="84877"/>
                      <a:pt x="11582" y="83346"/>
                    </a:cubicBezTo>
                    <a:cubicBezTo>
                      <a:pt x="18991" y="90744"/>
                      <a:pt x="29894" y="92274"/>
                      <a:pt x="38282" y="92274"/>
                    </a:cubicBezTo>
                    <a:cubicBezTo>
                      <a:pt x="59391" y="92274"/>
                      <a:pt x="76446" y="75694"/>
                      <a:pt x="76446" y="60645"/>
                    </a:cubicBezTo>
                    <a:cubicBezTo>
                      <a:pt x="76446" y="55033"/>
                      <a:pt x="73929" y="49932"/>
                      <a:pt x="70854" y="46998"/>
                    </a:cubicBezTo>
                    <a:cubicBezTo>
                      <a:pt x="65961" y="42407"/>
                      <a:pt x="63864" y="41897"/>
                      <a:pt x="45831" y="38071"/>
                    </a:cubicBezTo>
                    <a:cubicBezTo>
                      <a:pt x="42895" y="37433"/>
                      <a:pt x="38282" y="36413"/>
                      <a:pt x="37024" y="36030"/>
                    </a:cubicBezTo>
                    <a:cubicBezTo>
                      <a:pt x="33529" y="34882"/>
                      <a:pt x="27658" y="31694"/>
                      <a:pt x="27658" y="24424"/>
                    </a:cubicBezTo>
                    <a:cubicBezTo>
                      <a:pt x="27658" y="14348"/>
                      <a:pt x="40099" y="4145"/>
                      <a:pt x="54638" y="4145"/>
                    </a:cubicBezTo>
                    <a:cubicBezTo>
                      <a:pt x="69736" y="4145"/>
                      <a:pt x="77005" y="11925"/>
                      <a:pt x="77005" y="24041"/>
                    </a:cubicBezTo>
                    <a:cubicBezTo>
                      <a:pt x="77005" y="25699"/>
                      <a:pt x="76446" y="28633"/>
                      <a:pt x="76446" y="29781"/>
                    </a:cubicBezTo>
                    <a:cubicBezTo>
                      <a:pt x="76446" y="31566"/>
                      <a:pt x="78123" y="31566"/>
                      <a:pt x="78822" y="31566"/>
                    </a:cubicBezTo>
                    <a:cubicBezTo>
                      <a:pt x="80919" y="31566"/>
                      <a:pt x="81059" y="30928"/>
                      <a:pt x="81618" y="28760"/>
                    </a:cubicBezTo>
                    <a:lnTo>
                      <a:pt x="88887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1" name="Freeform 2610">
                <a:extLst>
                  <a:ext uri="{FF2B5EF4-FFF2-40B4-BE49-F238E27FC236}">
                    <a16:creationId xmlns:a16="http://schemas.microsoft.com/office/drawing/2014/main" id="{4527F9C5-EA9C-22E6-7D23-71DFAB401F69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8160135" y="7215738"/>
                <a:ext cx="49726" cy="60671"/>
              </a:xfrm>
              <a:custGeom>
                <a:avLst/>
                <a:gdLst>
                  <a:gd name="csX0" fmla="*/ 49850 w 49726"/>
                  <a:gd name="csY0" fmla="*/ 43155 h 60671"/>
                  <a:gd name="csX1" fmla="*/ 45656 w 49726"/>
                  <a:gd name="csY1" fmla="*/ 43155 h 60671"/>
                  <a:gd name="csX2" fmla="*/ 42760 w 49726"/>
                  <a:gd name="csY2" fmla="*/ 51445 h 60671"/>
                  <a:gd name="csX3" fmla="*/ 32076 w 49726"/>
                  <a:gd name="csY3" fmla="*/ 51991 h 60671"/>
                  <a:gd name="csX4" fmla="*/ 12505 w 49726"/>
                  <a:gd name="csY4" fmla="*/ 51991 h 60671"/>
                  <a:gd name="csX5" fmla="*/ 32476 w 49726"/>
                  <a:gd name="csY5" fmla="*/ 38782 h 60671"/>
                  <a:gd name="csX6" fmla="*/ 49850 w 49726"/>
                  <a:gd name="csY6" fmla="*/ 18194 h 60671"/>
                  <a:gd name="csX7" fmla="*/ 23489 w 49726"/>
                  <a:gd name="csY7" fmla="*/ 65 h 60671"/>
                  <a:gd name="csX8" fmla="*/ 123 w 49726"/>
                  <a:gd name="csY8" fmla="*/ 16099 h 60671"/>
                  <a:gd name="csX9" fmla="*/ 5915 w 49726"/>
                  <a:gd name="csY9" fmla="*/ 21656 h 60671"/>
                  <a:gd name="csX10" fmla="*/ 11806 w 49726"/>
                  <a:gd name="csY10" fmla="*/ 16281 h 60671"/>
                  <a:gd name="csX11" fmla="*/ 6114 w 49726"/>
                  <a:gd name="csY11" fmla="*/ 10906 h 60671"/>
                  <a:gd name="csX12" fmla="*/ 21392 w 49726"/>
                  <a:gd name="csY12" fmla="*/ 4074 h 60671"/>
                  <a:gd name="csX13" fmla="*/ 39166 w 49726"/>
                  <a:gd name="csY13" fmla="*/ 18285 h 60671"/>
                  <a:gd name="csX14" fmla="*/ 25686 w 49726"/>
                  <a:gd name="csY14" fmla="*/ 37689 h 60671"/>
                  <a:gd name="csX15" fmla="*/ 1322 w 49726"/>
                  <a:gd name="csY15" fmla="*/ 56546 h 60671"/>
                  <a:gd name="csX16" fmla="*/ 123 w 49726"/>
                  <a:gd name="csY16" fmla="*/ 58004 h 60671"/>
                  <a:gd name="csX17" fmla="*/ 123 w 49726"/>
                  <a:gd name="csY17" fmla="*/ 60737 h 60671"/>
                  <a:gd name="csX18" fmla="*/ 46555 w 49726"/>
                  <a:gd name="csY18" fmla="*/ 60737 h 60671"/>
                  <a:gd name="csX19" fmla="*/ 49850 w 49726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726" h="60671">
                    <a:moveTo>
                      <a:pt x="49850" y="43155"/>
                    </a:moveTo>
                    <a:lnTo>
                      <a:pt x="45656" y="43155"/>
                    </a:lnTo>
                    <a:cubicBezTo>
                      <a:pt x="45357" y="44886"/>
                      <a:pt x="44358" y="50534"/>
                      <a:pt x="42760" y="51445"/>
                    </a:cubicBezTo>
                    <a:cubicBezTo>
                      <a:pt x="41962" y="51991"/>
                      <a:pt x="33574" y="51991"/>
                      <a:pt x="32076" y="51991"/>
                    </a:cubicBezTo>
                    <a:lnTo>
                      <a:pt x="12505" y="51991"/>
                    </a:lnTo>
                    <a:cubicBezTo>
                      <a:pt x="19095" y="47528"/>
                      <a:pt x="26484" y="42426"/>
                      <a:pt x="32476" y="38782"/>
                    </a:cubicBezTo>
                    <a:cubicBezTo>
                      <a:pt x="41462" y="33134"/>
                      <a:pt x="49850" y="27850"/>
                      <a:pt x="49850" y="18194"/>
                    </a:cubicBezTo>
                    <a:cubicBezTo>
                      <a:pt x="49850" y="6533"/>
                      <a:pt x="37768" y="65"/>
                      <a:pt x="23489" y="65"/>
                    </a:cubicBezTo>
                    <a:cubicBezTo>
                      <a:pt x="10009" y="65"/>
                      <a:pt x="123" y="7171"/>
                      <a:pt x="123" y="16099"/>
                    </a:cubicBezTo>
                    <a:cubicBezTo>
                      <a:pt x="123" y="20836"/>
                      <a:pt x="4517" y="21656"/>
                      <a:pt x="5915" y="21656"/>
                    </a:cubicBezTo>
                    <a:cubicBezTo>
                      <a:pt x="8611" y="21656"/>
                      <a:pt x="11806" y="20016"/>
                      <a:pt x="11806" y="16281"/>
                    </a:cubicBezTo>
                    <a:cubicBezTo>
                      <a:pt x="11806" y="13001"/>
                      <a:pt x="9210" y="11179"/>
                      <a:pt x="6114" y="10906"/>
                    </a:cubicBezTo>
                    <a:cubicBezTo>
                      <a:pt x="8910" y="6807"/>
                      <a:pt x="14702" y="4074"/>
                      <a:pt x="21392" y="4074"/>
                    </a:cubicBezTo>
                    <a:cubicBezTo>
                      <a:pt x="31078" y="4074"/>
                      <a:pt x="39166" y="9357"/>
                      <a:pt x="39166" y="18285"/>
                    </a:cubicBezTo>
                    <a:cubicBezTo>
                      <a:pt x="39166" y="25937"/>
                      <a:pt x="33374" y="31767"/>
                      <a:pt x="25686" y="37689"/>
                    </a:cubicBezTo>
                    <a:lnTo>
                      <a:pt x="1322" y="56546"/>
                    </a:lnTo>
                    <a:cubicBezTo>
                      <a:pt x="323" y="57366"/>
                      <a:pt x="223" y="57366"/>
                      <a:pt x="123" y="58004"/>
                    </a:cubicBezTo>
                    <a:lnTo>
                      <a:pt x="123" y="60737"/>
                    </a:lnTo>
                    <a:lnTo>
                      <a:pt x="46555" y="60737"/>
                    </a:lnTo>
                    <a:lnTo>
                      <a:pt x="49850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2" name="Freeform 2611">
                <a:extLst>
                  <a:ext uri="{FF2B5EF4-FFF2-40B4-BE49-F238E27FC236}">
                    <a16:creationId xmlns:a16="http://schemas.microsoft.com/office/drawing/2014/main" id="{0847D4D2-2611-E940-A100-46C5F7478491}"/>
                  </a:ext>
                </a:extLst>
              </p:cNvPr>
              <p:cNvSpPr/>
              <p:nvPr>
                <p:custDataLst>
                  <p:tags r:id="rId157"/>
                </p:custDataLst>
              </p:nvPr>
            </p:nvSpPr>
            <p:spPr>
              <a:xfrm>
                <a:off x="8256149" y="7152334"/>
                <a:ext cx="21767" cy="113690"/>
              </a:xfrm>
              <a:custGeom>
                <a:avLst/>
                <a:gdLst>
                  <a:gd name="csX0" fmla="*/ 21296 w 21767"/>
                  <a:gd name="csY0" fmla="*/ 9719 h 113690"/>
                  <a:gd name="csX1" fmla="*/ 10712 w 21767"/>
                  <a:gd name="csY1" fmla="*/ 63 h 113690"/>
                  <a:gd name="csX2" fmla="*/ 128 w 21767"/>
                  <a:gd name="csY2" fmla="*/ 9719 h 113690"/>
                  <a:gd name="csX3" fmla="*/ 10712 w 21767"/>
                  <a:gd name="csY3" fmla="*/ 19376 h 113690"/>
                  <a:gd name="csX4" fmla="*/ 21296 w 21767"/>
                  <a:gd name="csY4" fmla="*/ 9719 h 113690"/>
                  <a:gd name="csX5" fmla="*/ 17502 w 21767"/>
                  <a:gd name="csY5" fmla="*/ 76585 h 113690"/>
                  <a:gd name="csX6" fmla="*/ 4721 w 21767"/>
                  <a:gd name="csY6" fmla="*/ 109381 h 113690"/>
                  <a:gd name="csX7" fmla="*/ 3323 w 21767"/>
                  <a:gd name="csY7" fmla="*/ 111749 h 113690"/>
                  <a:gd name="csX8" fmla="*/ 5320 w 21767"/>
                  <a:gd name="csY8" fmla="*/ 113754 h 113690"/>
                  <a:gd name="csX9" fmla="*/ 21896 w 21767"/>
                  <a:gd name="csY9" fmla="*/ 78043 h 113690"/>
                  <a:gd name="csX10" fmla="*/ 10712 w 21767"/>
                  <a:gd name="csY10" fmla="*/ 59277 h 113690"/>
                  <a:gd name="csX11" fmla="*/ 128 w 21767"/>
                  <a:gd name="csY11" fmla="*/ 68933 h 113690"/>
                  <a:gd name="csX12" fmla="*/ 10712 w 21767"/>
                  <a:gd name="csY12" fmla="*/ 78590 h 113690"/>
                  <a:gd name="csX13" fmla="*/ 12310 w 21767"/>
                  <a:gd name="csY13" fmla="*/ 78407 h 113690"/>
                  <a:gd name="csX14" fmla="*/ 17502 w 21767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1767" h="113690">
                    <a:moveTo>
                      <a:pt x="21296" y="9719"/>
                    </a:moveTo>
                    <a:cubicBezTo>
                      <a:pt x="21296" y="4435"/>
                      <a:pt x="16504" y="63"/>
                      <a:pt x="10712" y="63"/>
                    </a:cubicBezTo>
                    <a:cubicBezTo>
                      <a:pt x="4921" y="63"/>
                      <a:pt x="128" y="4435"/>
                      <a:pt x="128" y="9719"/>
                    </a:cubicBezTo>
                    <a:cubicBezTo>
                      <a:pt x="128" y="15003"/>
                      <a:pt x="4921" y="19376"/>
                      <a:pt x="10712" y="19376"/>
                    </a:cubicBezTo>
                    <a:cubicBezTo>
                      <a:pt x="16504" y="19376"/>
                      <a:pt x="21296" y="15003"/>
                      <a:pt x="21296" y="9719"/>
                    </a:cubicBezTo>
                    <a:close/>
                    <a:moveTo>
                      <a:pt x="17502" y="76585"/>
                    </a:moveTo>
                    <a:cubicBezTo>
                      <a:pt x="17502" y="81687"/>
                      <a:pt x="17502" y="95898"/>
                      <a:pt x="4721" y="109381"/>
                    </a:cubicBezTo>
                    <a:cubicBezTo>
                      <a:pt x="3323" y="110838"/>
                      <a:pt x="3323" y="111203"/>
                      <a:pt x="3323" y="111749"/>
                    </a:cubicBezTo>
                    <a:cubicBezTo>
                      <a:pt x="3323" y="113025"/>
                      <a:pt x="4322" y="113754"/>
                      <a:pt x="5320" y="113754"/>
                    </a:cubicBezTo>
                    <a:cubicBezTo>
                      <a:pt x="7517" y="113754"/>
                      <a:pt x="21896" y="99178"/>
                      <a:pt x="21896" y="78043"/>
                    </a:cubicBezTo>
                    <a:cubicBezTo>
                      <a:pt x="21896" y="72759"/>
                      <a:pt x="21496" y="59277"/>
                      <a:pt x="10712" y="59277"/>
                    </a:cubicBezTo>
                    <a:cubicBezTo>
                      <a:pt x="3722" y="59277"/>
                      <a:pt x="128" y="64196"/>
                      <a:pt x="128" y="68933"/>
                    </a:cubicBezTo>
                    <a:cubicBezTo>
                      <a:pt x="128" y="73670"/>
                      <a:pt x="3523" y="78590"/>
                      <a:pt x="10712" y="78590"/>
                    </a:cubicBezTo>
                    <a:cubicBezTo>
                      <a:pt x="11711" y="78590"/>
                      <a:pt x="12110" y="78590"/>
                      <a:pt x="12310" y="78407"/>
                    </a:cubicBezTo>
                    <a:cubicBezTo>
                      <a:pt x="13708" y="78225"/>
                      <a:pt x="15904" y="77861"/>
                      <a:pt x="17502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3" name="Freeform 2612">
                <a:extLst>
                  <a:ext uri="{FF2B5EF4-FFF2-40B4-BE49-F238E27FC236}">
                    <a16:creationId xmlns:a16="http://schemas.microsoft.com/office/drawing/2014/main" id="{EE8B014A-4ACB-E4A8-A81D-9CB129C50780}"/>
                  </a:ext>
                </a:extLst>
              </p:cNvPr>
              <p:cNvSpPr/>
              <p:nvPr>
                <p:custDataLst>
                  <p:tags r:id="rId158"/>
                </p:custDataLst>
              </p:nvPr>
            </p:nvSpPr>
            <p:spPr>
              <a:xfrm>
                <a:off x="8333124" y="7106421"/>
                <a:ext cx="164557" cy="124440"/>
              </a:xfrm>
              <a:custGeom>
                <a:avLst/>
                <a:gdLst>
                  <a:gd name="csX0" fmla="*/ 91597 w 164557"/>
                  <a:gd name="csY0" fmla="*/ 49620 h 124440"/>
                  <a:gd name="csX1" fmla="*/ 74822 w 164557"/>
                  <a:gd name="csY1" fmla="*/ 13363 h 124440"/>
                  <a:gd name="csX2" fmla="*/ 73823 w 164557"/>
                  <a:gd name="csY2" fmla="*/ 10995 h 124440"/>
                  <a:gd name="csX3" fmla="*/ 85606 w 164557"/>
                  <a:gd name="csY3" fmla="*/ 5711 h 124440"/>
                  <a:gd name="csX4" fmla="*/ 89600 w 164557"/>
                  <a:gd name="csY4" fmla="*/ 2249 h 124440"/>
                  <a:gd name="csX5" fmla="*/ 86604 w 164557"/>
                  <a:gd name="csY5" fmla="*/ 63 h 124440"/>
                  <a:gd name="csX6" fmla="*/ 61442 w 164557"/>
                  <a:gd name="csY6" fmla="*/ 609 h 124440"/>
                  <a:gd name="csX7" fmla="*/ 39075 w 164557"/>
                  <a:gd name="csY7" fmla="*/ 63 h 124440"/>
                  <a:gd name="csX8" fmla="*/ 35480 w 164557"/>
                  <a:gd name="csY8" fmla="*/ 3707 h 124440"/>
                  <a:gd name="csX9" fmla="*/ 40073 w 164557"/>
                  <a:gd name="csY9" fmla="*/ 5711 h 124440"/>
                  <a:gd name="csX10" fmla="*/ 55051 w 164557"/>
                  <a:gd name="csY10" fmla="*/ 11541 h 124440"/>
                  <a:gd name="csX11" fmla="*/ 78616 w 164557"/>
                  <a:gd name="csY11" fmla="*/ 62374 h 124440"/>
                  <a:gd name="csX12" fmla="*/ 36478 w 164557"/>
                  <a:gd name="csY12" fmla="*/ 103733 h 124440"/>
                  <a:gd name="csX13" fmla="*/ 33882 w 164557"/>
                  <a:gd name="csY13" fmla="*/ 105737 h 124440"/>
                  <a:gd name="csX14" fmla="*/ 4526 w 164557"/>
                  <a:gd name="csY14" fmla="*/ 118855 h 124440"/>
                  <a:gd name="csX15" fmla="*/ 132 w 164557"/>
                  <a:gd name="csY15" fmla="*/ 122499 h 124440"/>
                  <a:gd name="csX16" fmla="*/ 2728 w 164557"/>
                  <a:gd name="csY16" fmla="*/ 124503 h 124440"/>
                  <a:gd name="csX17" fmla="*/ 21501 w 164557"/>
                  <a:gd name="csY17" fmla="*/ 123957 h 124440"/>
                  <a:gd name="csX18" fmla="*/ 43868 w 164557"/>
                  <a:gd name="csY18" fmla="*/ 124503 h 124440"/>
                  <a:gd name="csX19" fmla="*/ 47462 w 164557"/>
                  <a:gd name="csY19" fmla="*/ 120859 h 124440"/>
                  <a:gd name="csX20" fmla="*/ 45066 w 164557"/>
                  <a:gd name="csY20" fmla="*/ 118855 h 124440"/>
                  <a:gd name="csX21" fmla="*/ 37078 w 164557"/>
                  <a:gd name="csY21" fmla="*/ 113207 h 124440"/>
                  <a:gd name="csX22" fmla="*/ 42470 w 164557"/>
                  <a:gd name="csY22" fmla="*/ 105008 h 124440"/>
                  <a:gd name="csX23" fmla="*/ 62840 w 164557"/>
                  <a:gd name="csY23" fmla="*/ 85331 h 124440"/>
                  <a:gd name="csX24" fmla="*/ 80813 w 164557"/>
                  <a:gd name="csY24" fmla="*/ 67476 h 124440"/>
                  <a:gd name="csX25" fmla="*/ 100983 w 164557"/>
                  <a:gd name="csY25" fmla="*/ 111021 h 124440"/>
                  <a:gd name="csX26" fmla="*/ 101982 w 164557"/>
                  <a:gd name="csY26" fmla="*/ 113571 h 124440"/>
                  <a:gd name="csX27" fmla="*/ 90399 w 164557"/>
                  <a:gd name="csY27" fmla="*/ 118855 h 124440"/>
                  <a:gd name="csX28" fmla="*/ 86405 w 164557"/>
                  <a:gd name="csY28" fmla="*/ 122317 h 124440"/>
                  <a:gd name="csX29" fmla="*/ 89400 w 164557"/>
                  <a:gd name="csY29" fmla="*/ 124503 h 124440"/>
                  <a:gd name="csX30" fmla="*/ 114563 w 164557"/>
                  <a:gd name="csY30" fmla="*/ 123957 h 124440"/>
                  <a:gd name="csX31" fmla="*/ 136730 w 164557"/>
                  <a:gd name="csY31" fmla="*/ 124503 h 124440"/>
                  <a:gd name="csX32" fmla="*/ 140525 w 164557"/>
                  <a:gd name="csY32" fmla="*/ 121041 h 124440"/>
                  <a:gd name="csX33" fmla="*/ 136930 w 164557"/>
                  <a:gd name="csY33" fmla="*/ 118855 h 124440"/>
                  <a:gd name="csX34" fmla="*/ 119756 w 164557"/>
                  <a:gd name="csY34" fmla="*/ 110838 h 124440"/>
                  <a:gd name="csX35" fmla="*/ 93994 w 164557"/>
                  <a:gd name="csY35" fmla="*/ 54540 h 124440"/>
                  <a:gd name="csX36" fmla="*/ 134933 w 164557"/>
                  <a:gd name="csY36" fmla="*/ 15003 h 124440"/>
                  <a:gd name="csX37" fmla="*/ 160296 w 164557"/>
                  <a:gd name="csY37" fmla="*/ 5711 h 124440"/>
                  <a:gd name="csX38" fmla="*/ 164689 w 164557"/>
                  <a:gd name="csY38" fmla="*/ 2067 h 124440"/>
                  <a:gd name="csX39" fmla="*/ 162093 w 164557"/>
                  <a:gd name="csY39" fmla="*/ 63 h 124440"/>
                  <a:gd name="csX40" fmla="*/ 143321 w 164557"/>
                  <a:gd name="csY40" fmla="*/ 609 h 124440"/>
                  <a:gd name="csX41" fmla="*/ 121153 w 164557"/>
                  <a:gd name="csY41" fmla="*/ 63 h 124440"/>
                  <a:gd name="csX42" fmla="*/ 117359 w 164557"/>
                  <a:gd name="csY42" fmla="*/ 3707 h 124440"/>
                  <a:gd name="csX43" fmla="*/ 119756 w 164557"/>
                  <a:gd name="csY43" fmla="*/ 5711 h 124440"/>
                  <a:gd name="csX44" fmla="*/ 127744 w 164557"/>
                  <a:gd name="csY44" fmla="*/ 11359 h 124440"/>
                  <a:gd name="csX45" fmla="*/ 123949 w 164557"/>
                  <a:gd name="csY45" fmla="*/ 17918 h 124440"/>
                  <a:gd name="csX46" fmla="*/ 91597 w 164557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4557" h="124440">
                    <a:moveTo>
                      <a:pt x="91597" y="49620"/>
                    </a:moveTo>
                    <a:lnTo>
                      <a:pt x="74822" y="13363"/>
                    </a:lnTo>
                    <a:cubicBezTo>
                      <a:pt x="74223" y="11906"/>
                      <a:pt x="73823" y="11177"/>
                      <a:pt x="73823" y="10995"/>
                    </a:cubicBezTo>
                    <a:cubicBezTo>
                      <a:pt x="73823" y="9901"/>
                      <a:pt x="77218" y="6440"/>
                      <a:pt x="85606" y="5711"/>
                    </a:cubicBezTo>
                    <a:cubicBezTo>
                      <a:pt x="87603" y="5529"/>
                      <a:pt x="89600" y="5346"/>
                      <a:pt x="89600" y="2249"/>
                    </a:cubicBezTo>
                    <a:cubicBezTo>
                      <a:pt x="89600" y="63"/>
                      <a:pt x="87204" y="63"/>
                      <a:pt x="86604" y="63"/>
                    </a:cubicBezTo>
                    <a:cubicBezTo>
                      <a:pt x="78417" y="63"/>
                      <a:pt x="69829" y="609"/>
                      <a:pt x="61442" y="609"/>
                    </a:cubicBezTo>
                    <a:cubicBezTo>
                      <a:pt x="56449" y="609"/>
                      <a:pt x="44067" y="63"/>
                      <a:pt x="39075" y="63"/>
                    </a:cubicBezTo>
                    <a:cubicBezTo>
                      <a:pt x="37876" y="63"/>
                      <a:pt x="35480" y="63"/>
                      <a:pt x="35480" y="3707"/>
                    </a:cubicBezTo>
                    <a:cubicBezTo>
                      <a:pt x="35480" y="5711"/>
                      <a:pt x="37477" y="5711"/>
                      <a:pt x="40073" y="5711"/>
                    </a:cubicBezTo>
                    <a:cubicBezTo>
                      <a:pt x="52056" y="5711"/>
                      <a:pt x="53254" y="7533"/>
                      <a:pt x="55051" y="11541"/>
                    </a:cubicBezTo>
                    <a:lnTo>
                      <a:pt x="78616" y="62374"/>
                    </a:lnTo>
                    <a:lnTo>
                      <a:pt x="36478" y="103733"/>
                    </a:lnTo>
                    <a:lnTo>
                      <a:pt x="33882" y="105737"/>
                    </a:lnTo>
                    <a:cubicBezTo>
                      <a:pt x="24097" y="115393"/>
                      <a:pt x="14711" y="118308"/>
                      <a:pt x="4526" y="118855"/>
                    </a:cubicBezTo>
                    <a:cubicBezTo>
                      <a:pt x="1929" y="119037"/>
                      <a:pt x="132" y="119037"/>
                      <a:pt x="132" y="122499"/>
                    </a:cubicBezTo>
                    <a:cubicBezTo>
                      <a:pt x="132" y="122681"/>
                      <a:pt x="132" y="124503"/>
                      <a:pt x="2728" y="124503"/>
                    </a:cubicBezTo>
                    <a:cubicBezTo>
                      <a:pt x="8719" y="124503"/>
                      <a:pt x="15310" y="123957"/>
                      <a:pt x="21501" y="123957"/>
                    </a:cubicBezTo>
                    <a:cubicBezTo>
                      <a:pt x="28890" y="123957"/>
                      <a:pt x="36678" y="124503"/>
                      <a:pt x="43868" y="124503"/>
                    </a:cubicBezTo>
                    <a:cubicBezTo>
                      <a:pt x="45066" y="124503"/>
                      <a:pt x="47462" y="124503"/>
                      <a:pt x="47462" y="120859"/>
                    </a:cubicBezTo>
                    <a:cubicBezTo>
                      <a:pt x="47462" y="119037"/>
                      <a:pt x="45465" y="118855"/>
                      <a:pt x="45066" y="118855"/>
                    </a:cubicBezTo>
                    <a:cubicBezTo>
                      <a:pt x="43268" y="118673"/>
                      <a:pt x="37078" y="118308"/>
                      <a:pt x="37078" y="113207"/>
                    </a:cubicBezTo>
                    <a:cubicBezTo>
                      <a:pt x="37078" y="110292"/>
                      <a:pt x="40073" y="107377"/>
                      <a:pt x="42470" y="105008"/>
                    </a:cubicBezTo>
                    <a:lnTo>
                      <a:pt x="62840" y="85331"/>
                    </a:lnTo>
                    <a:lnTo>
                      <a:pt x="80813" y="67476"/>
                    </a:lnTo>
                    <a:lnTo>
                      <a:pt x="100983" y="111021"/>
                    </a:lnTo>
                    <a:cubicBezTo>
                      <a:pt x="101782" y="113025"/>
                      <a:pt x="101982" y="113207"/>
                      <a:pt x="101982" y="113571"/>
                    </a:cubicBezTo>
                    <a:cubicBezTo>
                      <a:pt x="101982" y="115029"/>
                      <a:pt x="98187" y="118126"/>
                      <a:pt x="90399" y="118855"/>
                    </a:cubicBezTo>
                    <a:cubicBezTo>
                      <a:pt x="88202" y="119037"/>
                      <a:pt x="86405" y="119219"/>
                      <a:pt x="86405" y="122317"/>
                    </a:cubicBezTo>
                    <a:cubicBezTo>
                      <a:pt x="86405" y="124503"/>
                      <a:pt x="88602" y="124503"/>
                      <a:pt x="89400" y="124503"/>
                    </a:cubicBezTo>
                    <a:cubicBezTo>
                      <a:pt x="94992" y="124503"/>
                      <a:pt x="108971" y="123957"/>
                      <a:pt x="114563" y="123957"/>
                    </a:cubicBezTo>
                    <a:cubicBezTo>
                      <a:pt x="119556" y="123957"/>
                      <a:pt x="131738" y="124503"/>
                      <a:pt x="136730" y="124503"/>
                    </a:cubicBezTo>
                    <a:cubicBezTo>
                      <a:pt x="138128" y="124503"/>
                      <a:pt x="140525" y="124503"/>
                      <a:pt x="140525" y="121041"/>
                    </a:cubicBezTo>
                    <a:cubicBezTo>
                      <a:pt x="140525" y="118855"/>
                      <a:pt x="138528" y="118855"/>
                      <a:pt x="136930" y="118855"/>
                    </a:cubicBezTo>
                    <a:cubicBezTo>
                      <a:pt x="123550" y="118673"/>
                      <a:pt x="123151" y="118126"/>
                      <a:pt x="119756" y="110838"/>
                    </a:cubicBezTo>
                    <a:cubicBezTo>
                      <a:pt x="111967" y="93894"/>
                      <a:pt x="98587" y="65471"/>
                      <a:pt x="93994" y="54540"/>
                    </a:cubicBezTo>
                    <a:cubicBezTo>
                      <a:pt x="107574" y="41786"/>
                      <a:pt x="128543" y="20104"/>
                      <a:pt x="134933" y="15003"/>
                    </a:cubicBezTo>
                    <a:cubicBezTo>
                      <a:pt x="140725" y="10630"/>
                      <a:pt x="148313" y="6257"/>
                      <a:pt x="160296" y="5711"/>
                    </a:cubicBezTo>
                    <a:cubicBezTo>
                      <a:pt x="162892" y="5529"/>
                      <a:pt x="164689" y="5529"/>
                      <a:pt x="164689" y="2067"/>
                    </a:cubicBezTo>
                    <a:cubicBezTo>
                      <a:pt x="164689" y="1885"/>
                      <a:pt x="164689" y="63"/>
                      <a:pt x="162093" y="63"/>
                    </a:cubicBezTo>
                    <a:cubicBezTo>
                      <a:pt x="156102" y="63"/>
                      <a:pt x="149512" y="609"/>
                      <a:pt x="143321" y="609"/>
                    </a:cubicBezTo>
                    <a:cubicBezTo>
                      <a:pt x="135932" y="609"/>
                      <a:pt x="128343" y="63"/>
                      <a:pt x="121153" y="63"/>
                    </a:cubicBezTo>
                    <a:cubicBezTo>
                      <a:pt x="119955" y="63"/>
                      <a:pt x="117359" y="63"/>
                      <a:pt x="117359" y="3707"/>
                    </a:cubicBezTo>
                    <a:cubicBezTo>
                      <a:pt x="117359" y="4982"/>
                      <a:pt x="118358" y="5529"/>
                      <a:pt x="119756" y="5711"/>
                    </a:cubicBezTo>
                    <a:cubicBezTo>
                      <a:pt x="121553" y="5893"/>
                      <a:pt x="127744" y="6257"/>
                      <a:pt x="127744" y="11359"/>
                    </a:cubicBezTo>
                    <a:cubicBezTo>
                      <a:pt x="127744" y="13910"/>
                      <a:pt x="125547" y="16278"/>
                      <a:pt x="123949" y="17918"/>
                    </a:cubicBezTo>
                    <a:lnTo>
                      <a:pt x="91597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4" name="Freeform 2613">
                <a:extLst>
                  <a:ext uri="{FF2B5EF4-FFF2-40B4-BE49-F238E27FC236}">
                    <a16:creationId xmlns:a16="http://schemas.microsoft.com/office/drawing/2014/main" id="{8233CCD1-C47F-36B3-DC20-CA073F5FF8FA}"/>
                  </a:ext>
                </a:extLst>
              </p:cNvPr>
              <p:cNvSpPr/>
              <p:nvPr>
                <p:custDataLst>
                  <p:tags r:id="rId159"/>
                </p:custDataLst>
              </p:nvPr>
            </p:nvSpPr>
            <p:spPr>
              <a:xfrm>
                <a:off x="8499194" y="7171975"/>
                <a:ext cx="104425" cy="86215"/>
              </a:xfrm>
              <a:custGeom>
                <a:avLst/>
                <a:gdLst>
                  <a:gd name="csX0" fmla="*/ 62069 w 104425"/>
                  <a:gd name="csY0" fmla="*/ 9119 h 86215"/>
                  <a:gd name="csX1" fmla="*/ 66403 w 104425"/>
                  <a:gd name="csY1" fmla="*/ 4783 h 86215"/>
                  <a:gd name="csX2" fmla="*/ 74790 w 104425"/>
                  <a:gd name="csY2" fmla="*/ 4656 h 86215"/>
                  <a:gd name="csX3" fmla="*/ 90447 w 104425"/>
                  <a:gd name="csY3" fmla="*/ 5676 h 86215"/>
                  <a:gd name="csX4" fmla="*/ 97017 w 104425"/>
                  <a:gd name="csY4" fmla="*/ 15751 h 86215"/>
                  <a:gd name="csX5" fmla="*/ 96039 w 104425"/>
                  <a:gd name="csY5" fmla="*/ 26082 h 86215"/>
                  <a:gd name="csX6" fmla="*/ 95759 w 104425"/>
                  <a:gd name="csY6" fmla="*/ 27485 h 86215"/>
                  <a:gd name="csX7" fmla="*/ 98136 w 104425"/>
                  <a:gd name="csY7" fmla="*/ 29398 h 86215"/>
                  <a:gd name="csX8" fmla="*/ 100792 w 104425"/>
                  <a:gd name="csY8" fmla="*/ 26209 h 86215"/>
                  <a:gd name="csX9" fmla="*/ 104566 w 104425"/>
                  <a:gd name="csY9" fmla="*/ 1850 h 86215"/>
                  <a:gd name="csX10" fmla="*/ 100372 w 104425"/>
                  <a:gd name="csY10" fmla="*/ 64 h 86215"/>
                  <a:gd name="csX11" fmla="*/ 14399 w 104425"/>
                  <a:gd name="csY11" fmla="*/ 64 h 86215"/>
                  <a:gd name="csX12" fmla="*/ 9646 w 104425"/>
                  <a:gd name="csY12" fmla="*/ 2743 h 86215"/>
                  <a:gd name="csX13" fmla="*/ 839 w 104425"/>
                  <a:gd name="csY13" fmla="*/ 25317 h 86215"/>
                  <a:gd name="csX14" fmla="*/ 140 w 104425"/>
                  <a:gd name="csY14" fmla="*/ 27612 h 86215"/>
                  <a:gd name="csX15" fmla="*/ 2517 w 104425"/>
                  <a:gd name="csY15" fmla="*/ 29398 h 86215"/>
                  <a:gd name="csX16" fmla="*/ 5453 w 104425"/>
                  <a:gd name="csY16" fmla="*/ 26337 h 86215"/>
                  <a:gd name="csX17" fmla="*/ 39422 w 104425"/>
                  <a:gd name="csY17" fmla="*/ 4656 h 86215"/>
                  <a:gd name="csX18" fmla="*/ 45294 w 104425"/>
                  <a:gd name="csY18" fmla="*/ 4656 h 86215"/>
                  <a:gd name="csX19" fmla="*/ 49627 w 104425"/>
                  <a:gd name="csY19" fmla="*/ 5931 h 86215"/>
                  <a:gd name="csX20" fmla="*/ 49068 w 104425"/>
                  <a:gd name="csY20" fmla="*/ 8609 h 86215"/>
                  <a:gd name="csX21" fmla="*/ 30615 w 104425"/>
                  <a:gd name="csY21" fmla="*/ 75694 h 86215"/>
                  <a:gd name="csX22" fmla="*/ 14260 w 104425"/>
                  <a:gd name="csY22" fmla="*/ 81688 h 86215"/>
                  <a:gd name="csX23" fmla="*/ 7969 w 104425"/>
                  <a:gd name="csY23" fmla="*/ 84494 h 86215"/>
                  <a:gd name="csX24" fmla="*/ 10345 w 104425"/>
                  <a:gd name="csY24" fmla="*/ 86280 h 86215"/>
                  <a:gd name="csX25" fmla="*/ 22368 w 104425"/>
                  <a:gd name="csY25" fmla="*/ 85897 h 86215"/>
                  <a:gd name="csX26" fmla="*/ 34390 w 104425"/>
                  <a:gd name="csY26" fmla="*/ 85770 h 86215"/>
                  <a:gd name="csX27" fmla="*/ 46971 w 104425"/>
                  <a:gd name="csY27" fmla="*/ 85897 h 86215"/>
                  <a:gd name="csX28" fmla="*/ 58714 w 104425"/>
                  <a:gd name="csY28" fmla="*/ 86280 h 86215"/>
                  <a:gd name="csX29" fmla="*/ 61929 w 104425"/>
                  <a:gd name="csY29" fmla="*/ 83474 h 86215"/>
                  <a:gd name="csX30" fmla="*/ 56198 w 104425"/>
                  <a:gd name="csY30" fmla="*/ 81688 h 86215"/>
                  <a:gd name="csX31" fmla="*/ 48090 w 104425"/>
                  <a:gd name="csY31" fmla="*/ 81433 h 86215"/>
                  <a:gd name="csX32" fmla="*/ 43057 w 104425"/>
                  <a:gd name="csY32" fmla="*/ 79010 h 86215"/>
                  <a:gd name="csX33" fmla="*/ 43616 w 104425"/>
                  <a:gd name="csY33" fmla="*/ 76077 h 86215"/>
                  <a:gd name="csX34" fmla="*/ 62069 w 104425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4425" h="86215">
                    <a:moveTo>
                      <a:pt x="62069" y="9119"/>
                    </a:moveTo>
                    <a:cubicBezTo>
                      <a:pt x="63048" y="5421"/>
                      <a:pt x="63327" y="5038"/>
                      <a:pt x="66403" y="4783"/>
                    </a:cubicBezTo>
                    <a:cubicBezTo>
                      <a:pt x="67102" y="4656"/>
                      <a:pt x="71994" y="4656"/>
                      <a:pt x="74790" y="4656"/>
                    </a:cubicBezTo>
                    <a:cubicBezTo>
                      <a:pt x="83318" y="4656"/>
                      <a:pt x="86952" y="4656"/>
                      <a:pt x="90447" y="5676"/>
                    </a:cubicBezTo>
                    <a:cubicBezTo>
                      <a:pt x="96738" y="7461"/>
                      <a:pt x="97017" y="11160"/>
                      <a:pt x="97017" y="15751"/>
                    </a:cubicBezTo>
                    <a:cubicBezTo>
                      <a:pt x="97017" y="17792"/>
                      <a:pt x="97017" y="19450"/>
                      <a:pt x="96039" y="26082"/>
                    </a:cubicBezTo>
                    <a:lnTo>
                      <a:pt x="95759" y="27485"/>
                    </a:lnTo>
                    <a:cubicBezTo>
                      <a:pt x="95759" y="28760"/>
                      <a:pt x="96738" y="29398"/>
                      <a:pt x="98136" y="29398"/>
                    </a:cubicBezTo>
                    <a:cubicBezTo>
                      <a:pt x="100233" y="29398"/>
                      <a:pt x="100512" y="28250"/>
                      <a:pt x="100792" y="26209"/>
                    </a:cubicBezTo>
                    <a:lnTo>
                      <a:pt x="104566" y="1850"/>
                    </a:lnTo>
                    <a:cubicBezTo>
                      <a:pt x="104566" y="64"/>
                      <a:pt x="102889" y="64"/>
                      <a:pt x="100372" y="64"/>
                    </a:cubicBezTo>
                    <a:lnTo>
                      <a:pt x="14399" y="64"/>
                    </a:lnTo>
                    <a:cubicBezTo>
                      <a:pt x="10905" y="64"/>
                      <a:pt x="10625" y="64"/>
                      <a:pt x="9646" y="2743"/>
                    </a:cubicBezTo>
                    <a:lnTo>
                      <a:pt x="839" y="25317"/>
                    </a:lnTo>
                    <a:cubicBezTo>
                      <a:pt x="700" y="25827"/>
                      <a:pt x="140" y="26975"/>
                      <a:pt x="140" y="27612"/>
                    </a:cubicBezTo>
                    <a:cubicBezTo>
                      <a:pt x="140" y="28123"/>
                      <a:pt x="420" y="29398"/>
                      <a:pt x="2517" y="29398"/>
                    </a:cubicBezTo>
                    <a:cubicBezTo>
                      <a:pt x="4334" y="29398"/>
                      <a:pt x="4614" y="28760"/>
                      <a:pt x="5453" y="26337"/>
                    </a:cubicBezTo>
                    <a:cubicBezTo>
                      <a:pt x="13561" y="5931"/>
                      <a:pt x="18174" y="4656"/>
                      <a:pt x="39422" y="4656"/>
                    </a:cubicBezTo>
                    <a:lnTo>
                      <a:pt x="45294" y="4656"/>
                    </a:lnTo>
                    <a:cubicBezTo>
                      <a:pt x="49488" y="4656"/>
                      <a:pt x="49627" y="4783"/>
                      <a:pt x="49627" y="5931"/>
                    </a:cubicBezTo>
                    <a:cubicBezTo>
                      <a:pt x="49627" y="6059"/>
                      <a:pt x="49627" y="6696"/>
                      <a:pt x="49068" y="8609"/>
                    </a:cubicBezTo>
                    <a:lnTo>
                      <a:pt x="30615" y="75694"/>
                    </a:lnTo>
                    <a:cubicBezTo>
                      <a:pt x="29357" y="80413"/>
                      <a:pt x="28938" y="81688"/>
                      <a:pt x="14260" y="81688"/>
                    </a:cubicBezTo>
                    <a:cubicBezTo>
                      <a:pt x="9227" y="81688"/>
                      <a:pt x="7969" y="81688"/>
                      <a:pt x="7969" y="84494"/>
                    </a:cubicBezTo>
                    <a:cubicBezTo>
                      <a:pt x="7969" y="84877"/>
                      <a:pt x="8248" y="86280"/>
                      <a:pt x="10345" y="86280"/>
                    </a:cubicBezTo>
                    <a:cubicBezTo>
                      <a:pt x="14260" y="86280"/>
                      <a:pt x="18453" y="85897"/>
                      <a:pt x="22368" y="85897"/>
                    </a:cubicBezTo>
                    <a:cubicBezTo>
                      <a:pt x="26282" y="85897"/>
                      <a:pt x="30476" y="85770"/>
                      <a:pt x="34390" y="85770"/>
                    </a:cubicBezTo>
                    <a:cubicBezTo>
                      <a:pt x="38304" y="85770"/>
                      <a:pt x="43057" y="85770"/>
                      <a:pt x="46971" y="85897"/>
                    </a:cubicBezTo>
                    <a:cubicBezTo>
                      <a:pt x="50746" y="86025"/>
                      <a:pt x="54940" y="86280"/>
                      <a:pt x="58714" y="86280"/>
                    </a:cubicBezTo>
                    <a:cubicBezTo>
                      <a:pt x="59832" y="86280"/>
                      <a:pt x="61929" y="86280"/>
                      <a:pt x="61929" y="83474"/>
                    </a:cubicBezTo>
                    <a:cubicBezTo>
                      <a:pt x="61929" y="81688"/>
                      <a:pt x="60531" y="81688"/>
                      <a:pt x="56198" y="81688"/>
                    </a:cubicBezTo>
                    <a:cubicBezTo>
                      <a:pt x="53542" y="81688"/>
                      <a:pt x="50746" y="81561"/>
                      <a:pt x="48090" y="81433"/>
                    </a:cubicBezTo>
                    <a:cubicBezTo>
                      <a:pt x="43337" y="81051"/>
                      <a:pt x="43057" y="80541"/>
                      <a:pt x="43057" y="79010"/>
                    </a:cubicBezTo>
                    <a:cubicBezTo>
                      <a:pt x="43057" y="78117"/>
                      <a:pt x="43057" y="77862"/>
                      <a:pt x="43616" y="76077"/>
                    </a:cubicBezTo>
                    <a:lnTo>
                      <a:pt x="62069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5" name="Freeform 2614">
                <a:extLst>
                  <a:ext uri="{FF2B5EF4-FFF2-40B4-BE49-F238E27FC236}">
                    <a16:creationId xmlns:a16="http://schemas.microsoft.com/office/drawing/2014/main" id="{56FF5AD9-4323-191F-C869-9E7D7EC62594}"/>
                  </a:ext>
                </a:extLst>
              </p:cNvPr>
              <p:cNvSpPr/>
              <p:nvPr>
                <p:custDataLst>
                  <p:tags r:id="rId160"/>
                </p:custDataLst>
              </p:nvPr>
            </p:nvSpPr>
            <p:spPr>
              <a:xfrm>
                <a:off x="8630373" y="7094214"/>
                <a:ext cx="46331" cy="182196"/>
              </a:xfrm>
              <a:custGeom>
                <a:avLst/>
                <a:gdLst>
                  <a:gd name="csX0" fmla="*/ 46478 w 46331"/>
                  <a:gd name="csY0" fmla="*/ 91161 h 182196"/>
                  <a:gd name="csX1" fmla="*/ 33298 w 46331"/>
                  <a:gd name="csY1" fmla="*/ 34316 h 182196"/>
                  <a:gd name="csX2" fmla="*/ 2144 w 46331"/>
                  <a:gd name="csY2" fmla="*/ 63 h 182196"/>
                  <a:gd name="csX3" fmla="*/ 147 w 46331"/>
                  <a:gd name="csY3" fmla="*/ 1885 h 182196"/>
                  <a:gd name="csX4" fmla="*/ 3941 w 46331"/>
                  <a:gd name="csY4" fmla="*/ 6075 h 182196"/>
                  <a:gd name="csX5" fmla="*/ 34895 w 46331"/>
                  <a:gd name="csY5" fmla="*/ 91161 h 182196"/>
                  <a:gd name="csX6" fmla="*/ 2743 w 46331"/>
                  <a:gd name="csY6" fmla="*/ 177340 h 182196"/>
                  <a:gd name="csX7" fmla="*/ 147 w 46331"/>
                  <a:gd name="csY7" fmla="*/ 180438 h 182196"/>
                  <a:gd name="csX8" fmla="*/ 2144 w 46331"/>
                  <a:gd name="csY8" fmla="*/ 182260 h 182196"/>
                  <a:gd name="csX9" fmla="*/ 33897 w 46331"/>
                  <a:gd name="csY9" fmla="*/ 146731 h 182196"/>
                  <a:gd name="csX10" fmla="*/ 46478 w 46331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331" h="182196">
                    <a:moveTo>
                      <a:pt x="46478" y="91161"/>
                    </a:moveTo>
                    <a:cubicBezTo>
                      <a:pt x="46478" y="76950"/>
                      <a:pt x="44282" y="54904"/>
                      <a:pt x="33298" y="34316"/>
                    </a:cubicBezTo>
                    <a:cubicBezTo>
                      <a:pt x="21315" y="11906"/>
                      <a:pt x="4141" y="63"/>
                      <a:pt x="2144" y="63"/>
                    </a:cubicBezTo>
                    <a:cubicBezTo>
                      <a:pt x="946" y="63"/>
                      <a:pt x="147" y="792"/>
                      <a:pt x="147" y="1885"/>
                    </a:cubicBezTo>
                    <a:cubicBezTo>
                      <a:pt x="147" y="2431"/>
                      <a:pt x="147" y="2796"/>
                      <a:pt x="3941" y="6075"/>
                    </a:cubicBezTo>
                    <a:cubicBezTo>
                      <a:pt x="23512" y="24113"/>
                      <a:pt x="34895" y="53082"/>
                      <a:pt x="34895" y="91161"/>
                    </a:cubicBezTo>
                    <a:cubicBezTo>
                      <a:pt x="34895" y="122317"/>
                      <a:pt x="27506" y="154383"/>
                      <a:pt x="2743" y="177340"/>
                    </a:cubicBezTo>
                    <a:cubicBezTo>
                      <a:pt x="147" y="179527"/>
                      <a:pt x="147" y="179891"/>
                      <a:pt x="147" y="180438"/>
                    </a:cubicBezTo>
                    <a:cubicBezTo>
                      <a:pt x="147" y="181531"/>
                      <a:pt x="946" y="182260"/>
                      <a:pt x="2144" y="182260"/>
                    </a:cubicBezTo>
                    <a:cubicBezTo>
                      <a:pt x="4141" y="182260"/>
                      <a:pt x="22114" y="169870"/>
                      <a:pt x="33897" y="146731"/>
                    </a:cubicBezTo>
                    <a:cubicBezTo>
                      <a:pt x="44082" y="126690"/>
                      <a:pt x="46478" y="106466"/>
                      <a:pt x="46478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494" name="Left Brace 2493">
              <a:extLst>
                <a:ext uri="{FF2B5EF4-FFF2-40B4-BE49-F238E27FC236}">
                  <a16:creationId xmlns:a16="http://schemas.microsoft.com/office/drawing/2014/main" id="{0904BDE1-144E-9BAA-D329-842F8126DAB3}"/>
                </a:ext>
              </a:extLst>
            </p:cNvPr>
            <p:cNvSpPr/>
            <p:nvPr/>
          </p:nvSpPr>
          <p:spPr>
            <a:xfrm>
              <a:off x="5482548" y="5094668"/>
              <a:ext cx="150408" cy="1288800"/>
            </a:xfrm>
            <a:prstGeom prst="leftBrace">
              <a:avLst>
                <a:gd name="adj1" fmla="val 58333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pic>
        <p:nvPicPr>
          <p:cNvPr id="2745" name="Picture 2744">
            <a:extLst>
              <a:ext uri="{FF2B5EF4-FFF2-40B4-BE49-F238E27FC236}">
                <a16:creationId xmlns:a16="http://schemas.microsoft.com/office/drawing/2014/main" id="{4C71423D-0D54-1FCE-31E9-D33054A96804}"/>
              </a:ext>
            </a:extLst>
          </p:cNvPr>
          <p:cNvPicPr>
            <a:picLocks noChangeAspect="1"/>
          </p:cNvPicPr>
          <p:nvPr/>
        </p:nvPicPr>
        <p:blipFill>
          <a:blip r:embed="rId348"/>
          <a:srcRect l="77666" t="16704" r="7750" b="62135"/>
          <a:stretch>
            <a:fillRect/>
          </a:stretch>
        </p:blipFill>
        <p:spPr>
          <a:xfrm>
            <a:off x="182661" y="5020599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97" name="Picture 2496">
            <a:extLst>
              <a:ext uri="{FF2B5EF4-FFF2-40B4-BE49-F238E27FC236}">
                <a16:creationId xmlns:a16="http://schemas.microsoft.com/office/drawing/2014/main" id="{AA7529F2-4E84-ADE0-FEA6-EAC3959CCDF4}"/>
              </a:ext>
            </a:extLst>
          </p:cNvPr>
          <p:cNvPicPr>
            <a:picLocks noChangeAspect="1"/>
          </p:cNvPicPr>
          <p:nvPr/>
        </p:nvPicPr>
        <p:blipFill>
          <a:blip r:embed="rId348"/>
          <a:srcRect l="22331" t="27677" r="63085" b="51162"/>
          <a:stretch>
            <a:fillRect/>
          </a:stretch>
        </p:blipFill>
        <p:spPr>
          <a:xfrm>
            <a:off x="182661" y="5381940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39" name="Group 438" descr="\documentclass{article}&#10;\usepackage{amsmath}&#10;\pagestyle{empty}&#10;\begin{document}&#10;&#10;$I(X_{S_1};X_{S_2})$&#10;&#10;&#10;&#10;\end{document}" title="IguanaTex Vector Display">
            <a:extLst>
              <a:ext uri="{FF2B5EF4-FFF2-40B4-BE49-F238E27FC236}">
                <a16:creationId xmlns:a16="http://schemas.microsoft.com/office/drawing/2014/main" id="{78544583-96FC-1C76-49D5-959AF202EB02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33400" y="5080000"/>
            <a:ext cx="1037709" cy="182196"/>
            <a:chOff x="2103741" y="6096575"/>
            <a:chExt cx="1037709" cy="182196"/>
          </a:xfrm>
        </p:grpSpPr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1B543D19-8A71-86A4-2F68-3D4A2A6AE388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2103741" y="6108782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D219761E-2A83-3835-BB59-0FA73A2F98E7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2221775" y="6096575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9D5FE406-D478-AD7E-687C-80F15BE7D118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2285927" y="6108782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EC85A976-5B4B-97BB-FB56-5357DF72AD5F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2458806" y="6170892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404FDCCE-8490-F0A7-4E2E-331329B92715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2562060" y="6218099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69F96546-24E5-9C15-68E5-F505EBC2AA08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2654126" y="6154695"/>
              <a:ext cx="22066" cy="113690"/>
            </a:xfrm>
            <a:custGeom>
              <a:avLst/>
              <a:gdLst>
                <a:gd name="csX0" fmla="*/ 21562 w 22066"/>
                <a:gd name="csY0" fmla="*/ 9719 h 113690"/>
                <a:gd name="csX1" fmla="*/ 10833 w 22066"/>
                <a:gd name="csY1" fmla="*/ 63 h 113690"/>
                <a:gd name="csX2" fmla="*/ 103 w 22066"/>
                <a:gd name="csY2" fmla="*/ 9719 h 113690"/>
                <a:gd name="csX3" fmla="*/ 10833 w 22066"/>
                <a:gd name="csY3" fmla="*/ 19376 h 113690"/>
                <a:gd name="csX4" fmla="*/ 21562 w 22066"/>
                <a:gd name="csY4" fmla="*/ 9719 h 113690"/>
                <a:gd name="csX5" fmla="*/ 17716 w 22066"/>
                <a:gd name="csY5" fmla="*/ 76585 h 113690"/>
                <a:gd name="csX6" fmla="*/ 4759 w 22066"/>
                <a:gd name="csY6" fmla="*/ 109381 h 113690"/>
                <a:gd name="csX7" fmla="*/ 3342 w 22066"/>
                <a:gd name="csY7" fmla="*/ 111749 h 113690"/>
                <a:gd name="csX8" fmla="*/ 5367 w 22066"/>
                <a:gd name="csY8" fmla="*/ 113754 h 113690"/>
                <a:gd name="csX9" fmla="*/ 22169 w 22066"/>
                <a:gd name="csY9" fmla="*/ 78043 h 113690"/>
                <a:gd name="csX10" fmla="*/ 10833 w 22066"/>
                <a:gd name="csY10" fmla="*/ 59277 h 113690"/>
                <a:gd name="csX11" fmla="*/ 103 w 22066"/>
                <a:gd name="csY11" fmla="*/ 68933 h 113690"/>
                <a:gd name="csX12" fmla="*/ 10833 w 22066"/>
                <a:gd name="csY12" fmla="*/ 78590 h 113690"/>
                <a:gd name="csX13" fmla="*/ 12452 w 22066"/>
                <a:gd name="csY13" fmla="*/ 78407 h 113690"/>
                <a:gd name="csX14" fmla="*/ 17716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62" y="9719"/>
                  </a:moveTo>
                  <a:cubicBezTo>
                    <a:pt x="21562" y="4435"/>
                    <a:pt x="16703" y="63"/>
                    <a:pt x="10833" y="63"/>
                  </a:cubicBezTo>
                  <a:cubicBezTo>
                    <a:pt x="4962" y="63"/>
                    <a:pt x="103" y="4435"/>
                    <a:pt x="103" y="9719"/>
                  </a:cubicBezTo>
                  <a:cubicBezTo>
                    <a:pt x="103" y="15003"/>
                    <a:pt x="4962" y="19376"/>
                    <a:pt x="10833" y="19376"/>
                  </a:cubicBezTo>
                  <a:cubicBezTo>
                    <a:pt x="16703" y="19376"/>
                    <a:pt x="21562" y="15003"/>
                    <a:pt x="21562" y="9719"/>
                  </a:cubicBezTo>
                  <a:close/>
                  <a:moveTo>
                    <a:pt x="17716" y="76585"/>
                  </a:moveTo>
                  <a:cubicBezTo>
                    <a:pt x="17716" y="81687"/>
                    <a:pt x="17716" y="95898"/>
                    <a:pt x="4759" y="109381"/>
                  </a:cubicBezTo>
                  <a:cubicBezTo>
                    <a:pt x="3342" y="110838"/>
                    <a:pt x="3342" y="111203"/>
                    <a:pt x="3342" y="111749"/>
                  </a:cubicBezTo>
                  <a:cubicBezTo>
                    <a:pt x="3342" y="113025"/>
                    <a:pt x="4355" y="113754"/>
                    <a:pt x="5367" y="113754"/>
                  </a:cubicBezTo>
                  <a:cubicBezTo>
                    <a:pt x="7594" y="113754"/>
                    <a:pt x="22169" y="99178"/>
                    <a:pt x="22169" y="78043"/>
                  </a:cubicBezTo>
                  <a:cubicBezTo>
                    <a:pt x="22169" y="72759"/>
                    <a:pt x="21764" y="59277"/>
                    <a:pt x="10833" y="59277"/>
                  </a:cubicBezTo>
                  <a:cubicBezTo>
                    <a:pt x="3747" y="59277"/>
                    <a:pt x="103" y="64196"/>
                    <a:pt x="103" y="68933"/>
                  </a:cubicBezTo>
                  <a:cubicBezTo>
                    <a:pt x="103" y="73670"/>
                    <a:pt x="3545" y="78590"/>
                    <a:pt x="10833" y="78590"/>
                  </a:cubicBezTo>
                  <a:cubicBezTo>
                    <a:pt x="11845" y="78590"/>
                    <a:pt x="12250" y="78590"/>
                    <a:pt x="12452" y="78407"/>
                  </a:cubicBezTo>
                  <a:cubicBezTo>
                    <a:pt x="13869" y="78225"/>
                    <a:pt x="16096" y="77861"/>
                    <a:pt x="1771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BE972B32-3597-DCF8-A28D-FF38A61DBEB7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2732155" y="6108782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A5A83878-E94C-F0DE-F484-DDA853B67CCC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2905035" y="6170892"/>
              <a:ext cx="89984" cy="92209"/>
            </a:xfrm>
            <a:custGeom>
              <a:avLst/>
              <a:gdLst>
                <a:gd name="csX0" fmla="*/ 90101 w 89984"/>
                <a:gd name="csY0" fmla="*/ 1722 h 92209"/>
                <a:gd name="csX1" fmla="*/ 88259 w 89984"/>
                <a:gd name="csY1" fmla="*/ 64 h 92209"/>
                <a:gd name="csX2" fmla="*/ 85425 w 89984"/>
                <a:gd name="csY2" fmla="*/ 1850 h 92209"/>
                <a:gd name="csX3" fmla="*/ 78481 w 89984"/>
                <a:gd name="csY3" fmla="*/ 9119 h 92209"/>
                <a:gd name="csX4" fmla="*/ 55524 w 89984"/>
                <a:gd name="csY4" fmla="*/ 64 h 92209"/>
                <a:gd name="csX5" fmla="*/ 17830 w 89984"/>
                <a:gd name="csY5" fmla="*/ 29270 h 92209"/>
                <a:gd name="csX6" fmla="*/ 22506 w 89984"/>
                <a:gd name="csY6" fmla="*/ 41004 h 92209"/>
                <a:gd name="csX7" fmla="*/ 42203 w 89984"/>
                <a:gd name="csY7" fmla="*/ 49294 h 92209"/>
                <a:gd name="csX8" fmla="*/ 54249 w 89984"/>
                <a:gd name="csY8" fmla="*/ 51845 h 92209"/>
                <a:gd name="csX9" fmla="*/ 67428 w 89984"/>
                <a:gd name="csY9" fmla="*/ 65236 h 92209"/>
                <a:gd name="csX10" fmla="*/ 39228 w 89984"/>
                <a:gd name="csY10" fmla="*/ 87683 h 92209"/>
                <a:gd name="csX11" fmla="*/ 11736 w 89984"/>
                <a:gd name="csY11" fmla="*/ 69572 h 92209"/>
                <a:gd name="csX12" fmla="*/ 12586 w 89984"/>
                <a:gd name="csY12" fmla="*/ 63195 h 92209"/>
                <a:gd name="csX13" fmla="*/ 12728 w 89984"/>
                <a:gd name="csY13" fmla="*/ 62430 h 92209"/>
                <a:gd name="csX14" fmla="*/ 10461 w 89984"/>
                <a:gd name="csY14" fmla="*/ 60772 h 92209"/>
                <a:gd name="csX15" fmla="*/ 7768 w 89984"/>
                <a:gd name="csY15" fmla="*/ 63323 h 92209"/>
                <a:gd name="csX16" fmla="*/ 541 w 89984"/>
                <a:gd name="csY16" fmla="*/ 88831 h 92209"/>
                <a:gd name="csX17" fmla="*/ 116 w 89984"/>
                <a:gd name="csY17" fmla="*/ 90744 h 92209"/>
                <a:gd name="csX18" fmla="*/ 2100 w 89984"/>
                <a:gd name="csY18" fmla="*/ 92274 h 92209"/>
                <a:gd name="csX19" fmla="*/ 4934 w 89984"/>
                <a:gd name="csY19" fmla="*/ 90489 h 92209"/>
                <a:gd name="csX20" fmla="*/ 11736 w 89984"/>
                <a:gd name="csY20" fmla="*/ 83346 h 92209"/>
                <a:gd name="csX21" fmla="*/ 38802 w 89984"/>
                <a:gd name="csY21" fmla="*/ 92274 h 92209"/>
                <a:gd name="csX22" fmla="*/ 77489 w 89984"/>
                <a:gd name="csY22" fmla="*/ 60645 h 92209"/>
                <a:gd name="csX23" fmla="*/ 71821 w 89984"/>
                <a:gd name="csY23" fmla="*/ 46998 h 92209"/>
                <a:gd name="csX24" fmla="*/ 46455 w 89984"/>
                <a:gd name="csY24" fmla="*/ 38071 h 92209"/>
                <a:gd name="csX25" fmla="*/ 37527 w 89984"/>
                <a:gd name="csY25" fmla="*/ 36030 h 92209"/>
                <a:gd name="csX26" fmla="*/ 28033 w 89984"/>
                <a:gd name="csY26" fmla="*/ 24424 h 92209"/>
                <a:gd name="csX27" fmla="*/ 55382 w 89984"/>
                <a:gd name="csY27" fmla="*/ 4145 h 92209"/>
                <a:gd name="csX28" fmla="*/ 78056 w 89984"/>
                <a:gd name="csY28" fmla="*/ 24041 h 92209"/>
                <a:gd name="csX29" fmla="*/ 77489 w 89984"/>
                <a:gd name="csY29" fmla="*/ 29781 h 92209"/>
                <a:gd name="csX30" fmla="*/ 79898 w 89984"/>
                <a:gd name="csY30" fmla="*/ 31566 h 92209"/>
                <a:gd name="csX31" fmla="*/ 82732 w 89984"/>
                <a:gd name="csY31" fmla="*/ 28760 h 92209"/>
                <a:gd name="csX32" fmla="*/ 90101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101" y="1722"/>
                  </a:moveTo>
                  <a:cubicBezTo>
                    <a:pt x="90101" y="1085"/>
                    <a:pt x="89676" y="64"/>
                    <a:pt x="88259" y="64"/>
                  </a:cubicBezTo>
                  <a:cubicBezTo>
                    <a:pt x="87408" y="64"/>
                    <a:pt x="87267" y="192"/>
                    <a:pt x="85425" y="1850"/>
                  </a:cubicBezTo>
                  <a:lnTo>
                    <a:pt x="78481" y="9119"/>
                  </a:lnTo>
                  <a:cubicBezTo>
                    <a:pt x="73096" y="2360"/>
                    <a:pt x="64168" y="64"/>
                    <a:pt x="55524" y="64"/>
                  </a:cubicBezTo>
                  <a:cubicBezTo>
                    <a:pt x="35543" y="64"/>
                    <a:pt x="17830" y="14604"/>
                    <a:pt x="17830" y="29270"/>
                  </a:cubicBezTo>
                  <a:cubicBezTo>
                    <a:pt x="17830" y="31183"/>
                    <a:pt x="18255" y="36285"/>
                    <a:pt x="22506" y="41004"/>
                  </a:cubicBezTo>
                  <a:cubicBezTo>
                    <a:pt x="27324" y="46105"/>
                    <a:pt x="32567" y="47253"/>
                    <a:pt x="42203" y="49294"/>
                  </a:cubicBezTo>
                  <a:cubicBezTo>
                    <a:pt x="45038" y="49932"/>
                    <a:pt x="52123" y="51334"/>
                    <a:pt x="54249" y="51845"/>
                  </a:cubicBezTo>
                  <a:cubicBezTo>
                    <a:pt x="58783" y="52865"/>
                    <a:pt x="67428" y="55671"/>
                    <a:pt x="67428" y="65236"/>
                  </a:cubicBezTo>
                  <a:cubicBezTo>
                    <a:pt x="67428" y="75567"/>
                    <a:pt x="55382" y="87683"/>
                    <a:pt x="39228" y="87683"/>
                  </a:cubicBezTo>
                  <a:cubicBezTo>
                    <a:pt x="26757" y="87683"/>
                    <a:pt x="11736" y="83729"/>
                    <a:pt x="11736" y="69572"/>
                  </a:cubicBezTo>
                  <a:cubicBezTo>
                    <a:pt x="11736" y="68297"/>
                    <a:pt x="12019" y="65491"/>
                    <a:pt x="12586" y="63195"/>
                  </a:cubicBezTo>
                  <a:cubicBezTo>
                    <a:pt x="12728" y="62685"/>
                    <a:pt x="12728" y="62558"/>
                    <a:pt x="12728" y="62430"/>
                  </a:cubicBezTo>
                  <a:cubicBezTo>
                    <a:pt x="12728" y="60772"/>
                    <a:pt x="11028" y="60772"/>
                    <a:pt x="10461" y="60772"/>
                  </a:cubicBezTo>
                  <a:cubicBezTo>
                    <a:pt x="8477" y="60772"/>
                    <a:pt x="8335" y="61027"/>
                    <a:pt x="7768" y="63323"/>
                  </a:cubicBezTo>
                  <a:lnTo>
                    <a:pt x="541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3" y="92274"/>
                    <a:pt x="2100" y="92274"/>
                  </a:cubicBezTo>
                  <a:cubicBezTo>
                    <a:pt x="2950" y="92274"/>
                    <a:pt x="3092" y="92147"/>
                    <a:pt x="4934" y="90489"/>
                  </a:cubicBezTo>
                  <a:cubicBezTo>
                    <a:pt x="6493" y="88958"/>
                    <a:pt x="10177" y="84877"/>
                    <a:pt x="11736" y="83346"/>
                  </a:cubicBezTo>
                  <a:cubicBezTo>
                    <a:pt x="19247" y="90744"/>
                    <a:pt x="30300" y="92274"/>
                    <a:pt x="38802" y="92274"/>
                  </a:cubicBezTo>
                  <a:cubicBezTo>
                    <a:pt x="60200" y="92274"/>
                    <a:pt x="77489" y="75694"/>
                    <a:pt x="77489" y="60645"/>
                  </a:cubicBezTo>
                  <a:cubicBezTo>
                    <a:pt x="77489" y="55033"/>
                    <a:pt x="74938" y="49932"/>
                    <a:pt x="71821" y="46998"/>
                  </a:cubicBezTo>
                  <a:cubicBezTo>
                    <a:pt x="66861" y="42407"/>
                    <a:pt x="64735" y="41897"/>
                    <a:pt x="46455" y="38071"/>
                  </a:cubicBezTo>
                  <a:cubicBezTo>
                    <a:pt x="43479" y="37433"/>
                    <a:pt x="38802" y="36413"/>
                    <a:pt x="37527" y="36030"/>
                  </a:cubicBezTo>
                  <a:cubicBezTo>
                    <a:pt x="33984" y="34882"/>
                    <a:pt x="28033" y="31694"/>
                    <a:pt x="28033" y="24424"/>
                  </a:cubicBezTo>
                  <a:cubicBezTo>
                    <a:pt x="28033" y="14348"/>
                    <a:pt x="40645" y="4145"/>
                    <a:pt x="55382" y="4145"/>
                  </a:cubicBezTo>
                  <a:cubicBezTo>
                    <a:pt x="70687" y="4145"/>
                    <a:pt x="78056" y="11925"/>
                    <a:pt x="78056" y="24041"/>
                  </a:cubicBezTo>
                  <a:cubicBezTo>
                    <a:pt x="78056" y="25699"/>
                    <a:pt x="77489" y="28633"/>
                    <a:pt x="77489" y="29781"/>
                  </a:cubicBezTo>
                  <a:cubicBezTo>
                    <a:pt x="77489" y="31566"/>
                    <a:pt x="79189" y="31566"/>
                    <a:pt x="79898" y="31566"/>
                  </a:cubicBezTo>
                  <a:cubicBezTo>
                    <a:pt x="82024" y="31566"/>
                    <a:pt x="82165" y="30928"/>
                    <a:pt x="82732" y="28760"/>
                  </a:cubicBezTo>
                  <a:lnTo>
                    <a:pt x="90101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1D0B0E9A-71B2-6E2D-61A7-6133EC385F6E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3003025" y="6218099"/>
              <a:ext cx="50407" cy="60671"/>
            </a:xfrm>
            <a:custGeom>
              <a:avLst/>
              <a:gdLst>
                <a:gd name="csX0" fmla="*/ 50529 w 50407"/>
                <a:gd name="csY0" fmla="*/ 43155 h 60671"/>
                <a:gd name="csX1" fmla="*/ 46277 w 50407"/>
                <a:gd name="csY1" fmla="*/ 43155 h 60671"/>
                <a:gd name="csX2" fmla="*/ 43342 w 50407"/>
                <a:gd name="csY2" fmla="*/ 51445 h 60671"/>
                <a:gd name="csX3" fmla="*/ 32511 w 50407"/>
                <a:gd name="csY3" fmla="*/ 51991 h 60671"/>
                <a:gd name="csX4" fmla="*/ 12672 w 50407"/>
                <a:gd name="csY4" fmla="*/ 51991 h 60671"/>
                <a:gd name="csX5" fmla="*/ 32916 w 50407"/>
                <a:gd name="csY5" fmla="*/ 38782 h 60671"/>
                <a:gd name="csX6" fmla="*/ 50529 w 50407"/>
                <a:gd name="csY6" fmla="*/ 18194 h 60671"/>
                <a:gd name="csX7" fmla="*/ 23806 w 50407"/>
                <a:gd name="csY7" fmla="*/ 65 h 60671"/>
                <a:gd name="csX8" fmla="*/ 121 w 50407"/>
                <a:gd name="csY8" fmla="*/ 16099 h 60671"/>
                <a:gd name="csX9" fmla="*/ 5992 w 50407"/>
                <a:gd name="csY9" fmla="*/ 21656 h 60671"/>
                <a:gd name="csX10" fmla="*/ 11964 w 50407"/>
                <a:gd name="csY10" fmla="*/ 16281 h 60671"/>
                <a:gd name="csX11" fmla="*/ 6194 w 50407"/>
                <a:gd name="csY11" fmla="*/ 10906 h 60671"/>
                <a:gd name="csX12" fmla="*/ 21681 w 50407"/>
                <a:gd name="csY12" fmla="*/ 4074 h 60671"/>
                <a:gd name="csX13" fmla="*/ 39698 w 50407"/>
                <a:gd name="csY13" fmla="*/ 18285 h 60671"/>
                <a:gd name="csX14" fmla="*/ 26033 w 50407"/>
                <a:gd name="csY14" fmla="*/ 37689 h 60671"/>
                <a:gd name="csX15" fmla="*/ 1336 w 50407"/>
                <a:gd name="csY15" fmla="*/ 56546 h 60671"/>
                <a:gd name="csX16" fmla="*/ 121 w 50407"/>
                <a:gd name="csY16" fmla="*/ 58004 h 60671"/>
                <a:gd name="csX17" fmla="*/ 121 w 50407"/>
                <a:gd name="csY17" fmla="*/ 60737 h 60671"/>
                <a:gd name="csX18" fmla="*/ 47188 w 50407"/>
                <a:gd name="csY18" fmla="*/ 60737 h 60671"/>
                <a:gd name="csX19" fmla="*/ 50529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29" y="43155"/>
                  </a:moveTo>
                  <a:lnTo>
                    <a:pt x="46277" y="43155"/>
                  </a:lnTo>
                  <a:cubicBezTo>
                    <a:pt x="45974" y="44886"/>
                    <a:pt x="44962" y="50534"/>
                    <a:pt x="43342" y="51445"/>
                  </a:cubicBezTo>
                  <a:cubicBezTo>
                    <a:pt x="42532" y="51991"/>
                    <a:pt x="34030" y="51991"/>
                    <a:pt x="32511" y="51991"/>
                  </a:cubicBezTo>
                  <a:lnTo>
                    <a:pt x="12672" y="51991"/>
                  </a:lnTo>
                  <a:cubicBezTo>
                    <a:pt x="19353" y="47528"/>
                    <a:pt x="26843" y="42426"/>
                    <a:pt x="32916" y="38782"/>
                  </a:cubicBezTo>
                  <a:cubicBezTo>
                    <a:pt x="42026" y="33134"/>
                    <a:pt x="50529" y="27850"/>
                    <a:pt x="50529" y="18194"/>
                  </a:cubicBezTo>
                  <a:cubicBezTo>
                    <a:pt x="50529" y="6533"/>
                    <a:pt x="38281" y="65"/>
                    <a:pt x="23806" y="65"/>
                  </a:cubicBezTo>
                  <a:cubicBezTo>
                    <a:pt x="10142" y="65"/>
                    <a:pt x="121" y="7171"/>
                    <a:pt x="121" y="16099"/>
                  </a:cubicBezTo>
                  <a:cubicBezTo>
                    <a:pt x="121" y="20836"/>
                    <a:pt x="4575" y="21656"/>
                    <a:pt x="5992" y="21656"/>
                  </a:cubicBezTo>
                  <a:cubicBezTo>
                    <a:pt x="8725" y="21656"/>
                    <a:pt x="11964" y="20016"/>
                    <a:pt x="11964" y="16281"/>
                  </a:cubicBezTo>
                  <a:cubicBezTo>
                    <a:pt x="11964" y="13001"/>
                    <a:pt x="9332" y="11179"/>
                    <a:pt x="6194" y="10906"/>
                  </a:cubicBezTo>
                  <a:cubicBezTo>
                    <a:pt x="9028" y="6807"/>
                    <a:pt x="14899" y="4074"/>
                    <a:pt x="21681" y="4074"/>
                  </a:cubicBezTo>
                  <a:cubicBezTo>
                    <a:pt x="31499" y="4074"/>
                    <a:pt x="39698" y="9357"/>
                    <a:pt x="39698" y="18285"/>
                  </a:cubicBezTo>
                  <a:cubicBezTo>
                    <a:pt x="39698" y="25937"/>
                    <a:pt x="33827" y="31767"/>
                    <a:pt x="26033" y="37689"/>
                  </a:cubicBezTo>
                  <a:lnTo>
                    <a:pt x="1336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188" y="60737"/>
                  </a:lnTo>
                  <a:lnTo>
                    <a:pt x="5052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2BF13F62-5346-5E8C-34C0-3CCF714CC4AF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3094484" y="6096575"/>
              <a:ext cx="46966" cy="182196"/>
            </a:xfrm>
            <a:custGeom>
              <a:avLst/>
              <a:gdLst>
                <a:gd name="csX0" fmla="*/ 47092 w 46966"/>
                <a:gd name="csY0" fmla="*/ 91161 h 182196"/>
                <a:gd name="csX1" fmla="*/ 33730 w 46966"/>
                <a:gd name="csY1" fmla="*/ 34316 h 182196"/>
                <a:gd name="csX2" fmla="*/ 2150 w 46966"/>
                <a:gd name="csY2" fmla="*/ 63 h 182196"/>
                <a:gd name="csX3" fmla="*/ 125 w 46966"/>
                <a:gd name="csY3" fmla="*/ 1885 h 182196"/>
                <a:gd name="csX4" fmla="*/ 3972 w 46966"/>
                <a:gd name="csY4" fmla="*/ 6075 h 182196"/>
                <a:gd name="csX5" fmla="*/ 35350 w 46966"/>
                <a:gd name="csY5" fmla="*/ 91161 h 182196"/>
                <a:gd name="csX6" fmla="*/ 2757 w 46966"/>
                <a:gd name="csY6" fmla="*/ 177340 h 182196"/>
                <a:gd name="csX7" fmla="*/ 125 w 46966"/>
                <a:gd name="csY7" fmla="*/ 180438 h 182196"/>
                <a:gd name="csX8" fmla="*/ 2150 w 46966"/>
                <a:gd name="csY8" fmla="*/ 182260 h 182196"/>
                <a:gd name="csX9" fmla="*/ 34338 w 46966"/>
                <a:gd name="csY9" fmla="*/ 146731 h 182196"/>
                <a:gd name="csX10" fmla="*/ 47092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92" y="91161"/>
                  </a:moveTo>
                  <a:cubicBezTo>
                    <a:pt x="47092" y="76950"/>
                    <a:pt x="44865" y="54904"/>
                    <a:pt x="33730" y="34316"/>
                  </a:cubicBezTo>
                  <a:cubicBezTo>
                    <a:pt x="21584" y="11906"/>
                    <a:pt x="4174" y="63"/>
                    <a:pt x="2150" y="63"/>
                  </a:cubicBezTo>
                  <a:cubicBezTo>
                    <a:pt x="935" y="63"/>
                    <a:pt x="125" y="792"/>
                    <a:pt x="125" y="1885"/>
                  </a:cubicBezTo>
                  <a:cubicBezTo>
                    <a:pt x="125" y="2431"/>
                    <a:pt x="125" y="2796"/>
                    <a:pt x="3972" y="6075"/>
                  </a:cubicBezTo>
                  <a:cubicBezTo>
                    <a:pt x="23811" y="24113"/>
                    <a:pt x="35350" y="53082"/>
                    <a:pt x="35350" y="91161"/>
                  </a:cubicBezTo>
                  <a:cubicBezTo>
                    <a:pt x="35350" y="122317"/>
                    <a:pt x="27860" y="154383"/>
                    <a:pt x="2757" y="177340"/>
                  </a:cubicBezTo>
                  <a:cubicBezTo>
                    <a:pt x="125" y="179527"/>
                    <a:pt x="125" y="179891"/>
                    <a:pt x="125" y="180438"/>
                  </a:cubicBezTo>
                  <a:cubicBezTo>
                    <a:pt x="125" y="181531"/>
                    <a:pt x="935" y="182260"/>
                    <a:pt x="2150" y="182260"/>
                  </a:cubicBezTo>
                  <a:cubicBezTo>
                    <a:pt x="4174" y="182260"/>
                    <a:pt x="22394" y="169870"/>
                    <a:pt x="34338" y="146731"/>
                  </a:cubicBezTo>
                  <a:cubicBezTo>
                    <a:pt x="44662" y="126690"/>
                    <a:pt x="47092" y="106466"/>
                    <a:pt x="47092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321" name="Group 2320" descr="\documentclass{article}&#10;\usepackage{amsmath}&#10;\pagestyle{empty}&#10;\begin{document}&#10;&#10;$I(X_{S_1};X_{T})$&#10;&#10;&#10;&#10;\end{document}" title="IguanaTex Vector Display">
            <a:extLst>
              <a:ext uri="{FF2B5EF4-FFF2-40B4-BE49-F238E27FC236}">
                <a16:creationId xmlns:a16="http://schemas.microsoft.com/office/drawing/2014/main" id="{8CBC86BF-2C4E-143A-5192-6F8C4D276BFC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33400" y="5435600"/>
            <a:ext cx="976701" cy="182196"/>
            <a:chOff x="2099965" y="6452175"/>
            <a:chExt cx="976701" cy="182196"/>
          </a:xfrm>
        </p:grpSpPr>
        <p:sp>
          <p:nvSpPr>
            <p:cNvPr id="2312" name="Freeform 2311">
              <a:extLst>
                <a:ext uri="{FF2B5EF4-FFF2-40B4-BE49-F238E27FC236}">
                  <a16:creationId xmlns:a16="http://schemas.microsoft.com/office/drawing/2014/main" id="{22330EFD-89C2-3F1F-14E0-AC13C8365B56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2099965" y="6464382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3" name="Freeform 2312">
              <a:extLst>
                <a:ext uri="{FF2B5EF4-FFF2-40B4-BE49-F238E27FC236}">
                  <a16:creationId xmlns:a16="http://schemas.microsoft.com/office/drawing/2014/main" id="{D601EDDA-9FC0-3130-24A2-59E934039E70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2217999" y="6452175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4" name="Freeform 2313">
              <a:extLst>
                <a:ext uri="{FF2B5EF4-FFF2-40B4-BE49-F238E27FC236}">
                  <a16:creationId xmlns:a16="http://schemas.microsoft.com/office/drawing/2014/main" id="{15A58A37-E59A-2AB3-0ACE-B8394DF7C1E6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2282151" y="6464382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5" name="Freeform 2314">
              <a:extLst>
                <a:ext uri="{FF2B5EF4-FFF2-40B4-BE49-F238E27FC236}">
                  <a16:creationId xmlns:a16="http://schemas.microsoft.com/office/drawing/2014/main" id="{C690D206-83DF-7288-70C3-1A4C3ADEEDA4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2455030" y="6526492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6" name="Freeform 2315">
              <a:extLst>
                <a:ext uri="{FF2B5EF4-FFF2-40B4-BE49-F238E27FC236}">
                  <a16:creationId xmlns:a16="http://schemas.microsoft.com/office/drawing/2014/main" id="{25FB3EF3-D2DD-2730-7B29-8D055B1E5C20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2558284" y="6573699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7" name="Freeform 2316">
              <a:extLst>
                <a:ext uri="{FF2B5EF4-FFF2-40B4-BE49-F238E27FC236}">
                  <a16:creationId xmlns:a16="http://schemas.microsoft.com/office/drawing/2014/main" id="{5FA6EC2F-F8DF-A0F7-79DB-09F286FB56EA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2650350" y="6510295"/>
              <a:ext cx="22066" cy="113690"/>
            </a:xfrm>
            <a:custGeom>
              <a:avLst/>
              <a:gdLst>
                <a:gd name="csX0" fmla="*/ 21562 w 22066"/>
                <a:gd name="csY0" fmla="*/ 9719 h 113690"/>
                <a:gd name="csX1" fmla="*/ 10833 w 22066"/>
                <a:gd name="csY1" fmla="*/ 63 h 113690"/>
                <a:gd name="csX2" fmla="*/ 103 w 22066"/>
                <a:gd name="csY2" fmla="*/ 9719 h 113690"/>
                <a:gd name="csX3" fmla="*/ 10833 w 22066"/>
                <a:gd name="csY3" fmla="*/ 19376 h 113690"/>
                <a:gd name="csX4" fmla="*/ 21562 w 22066"/>
                <a:gd name="csY4" fmla="*/ 9719 h 113690"/>
                <a:gd name="csX5" fmla="*/ 17716 w 22066"/>
                <a:gd name="csY5" fmla="*/ 76585 h 113690"/>
                <a:gd name="csX6" fmla="*/ 4759 w 22066"/>
                <a:gd name="csY6" fmla="*/ 109381 h 113690"/>
                <a:gd name="csX7" fmla="*/ 3342 w 22066"/>
                <a:gd name="csY7" fmla="*/ 111749 h 113690"/>
                <a:gd name="csX8" fmla="*/ 5367 w 22066"/>
                <a:gd name="csY8" fmla="*/ 113754 h 113690"/>
                <a:gd name="csX9" fmla="*/ 22169 w 22066"/>
                <a:gd name="csY9" fmla="*/ 78043 h 113690"/>
                <a:gd name="csX10" fmla="*/ 10833 w 22066"/>
                <a:gd name="csY10" fmla="*/ 59277 h 113690"/>
                <a:gd name="csX11" fmla="*/ 103 w 22066"/>
                <a:gd name="csY11" fmla="*/ 68933 h 113690"/>
                <a:gd name="csX12" fmla="*/ 10833 w 22066"/>
                <a:gd name="csY12" fmla="*/ 78590 h 113690"/>
                <a:gd name="csX13" fmla="*/ 12452 w 22066"/>
                <a:gd name="csY13" fmla="*/ 78407 h 113690"/>
                <a:gd name="csX14" fmla="*/ 17716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62" y="9719"/>
                  </a:moveTo>
                  <a:cubicBezTo>
                    <a:pt x="21562" y="4435"/>
                    <a:pt x="16703" y="63"/>
                    <a:pt x="10833" y="63"/>
                  </a:cubicBezTo>
                  <a:cubicBezTo>
                    <a:pt x="4962" y="63"/>
                    <a:pt x="103" y="4435"/>
                    <a:pt x="103" y="9719"/>
                  </a:cubicBezTo>
                  <a:cubicBezTo>
                    <a:pt x="103" y="15003"/>
                    <a:pt x="4962" y="19376"/>
                    <a:pt x="10833" y="19376"/>
                  </a:cubicBezTo>
                  <a:cubicBezTo>
                    <a:pt x="16703" y="19376"/>
                    <a:pt x="21562" y="15003"/>
                    <a:pt x="21562" y="9719"/>
                  </a:cubicBezTo>
                  <a:close/>
                  <a:moveTo>
                    <a:pt x="17716" y="76585"/>
                  </a:moveTo>
                  <a:cubicBezTo>
                    <a:pt x="17716" y="81687"/>
                    <a:pt x="17716" y="95898"/>
                    <a:pt x="4759" y="109381"/>
                  </a:cubicBezTo>
                  <a:cubicBezTo>
                    <a:pt x="3342" y="110838"/>
                    <a:pt x="3342" y="111203"/>
                    <a:pt x="3342" y="111749"/>
                  </a:cubicBezTo>
                  <a:cubicBezTo>
                    <a:pt x="3342" y="113025"/>
                    <a:pt x="4355" y="113754"/>
                    <a:pt x="5367" y="113754"/>
                  </a:cubicBezTo>
                  <a:cubicBezTo>
                    <a:pt x="7594" y="113754"/>
                    <a:pt x="22169" y="99178"/>
                    <a:pt x="22169" y="78043"/>
                  </a:cubicBezTo>
                  <a:cubicBezTo>
                    <a:pt x="22169" y="72759"/>
                    <a:pt x="21764" y="59277"/>
                    <a:pt x="10833" y="59277"/>
                  </a:cubicBezTo>
                  <a:cubicBezTo>
                    <a:pt x="3747" y="59277"/>
                    <a:pt x="103" y="64196"/>
                    <a:pt x="103" y="68933"/>
                  </a:cubicBezTo>
                  <a:cubicBezTo>
                    <a:pt x="103" y="73670"/>
                    <a:pt x="3545" y="78590"/>
                    <a:pt x="10833" y="78590"/>
                  </a:cubicBezTo>
                  <a:cubicBezTo>
                    <a:pt x="11845" y="78590"/>
                    <a:pt x="12250" y="78590"/>
                    <a:pt x="12452" y="78407"/>
                  </a:cubicBezTo>
                  <a:cubicBezTo>
                    <a:pt x="13869" y="78225"/>
                    <a:pt x="16096" y="77861"/>
                    <a:pt x="1771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8" name="Freeform 2317">
              <a:extLst>
                <a:ext uri="{FF2B5EF4-FFF2-40B4-BE49-F238E27FC236}">
                  <a16:creationId xmlns:a16="http://schemas.microsoft.com/office/drawing/2014/main" id="{3B1CB3B2-9E7C-4E21-0F0E-80E6C1CD603D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2728379" y="6464382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9" name="Freeform 2318">
              <a:extLst>
                <a:ext uri="{FF2B5EF4-FFF2-40B4-BE49-F238E27FC236}">
                  <a16:creationId xmlns:a16="http://schemas.microsoft.com/office/drawing/2014/main" id="{EBF274D5-B34A-E6C8-2868-7A9E6AC30616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2896724" y="6529936"/>
              <a:ext cx="105856" cy="86215"/>
            </a:xfrm>
            <a:custGeom>
              <a:avLst/>
              <a:gdLst>
                <a:gd name="csX0" fmla="*/ 62893 w 105856"/>
                <a:gd name="csY0" fmla="*/ 9119 h 86215"/>
                <a:gd name="csX1" fmla="*/ 67286 w 105856"/>
                <a:gd name="csY1" fmla="*/ 4783 h 86215"/>
                <a:gd name="csX2" fmla="*/ 75788 w 105856"/>
                <a:gd name="csY2" fmla="*/ 4656 h 86215"/>
                <a:gd name="csX3" fmla="*/ 91660 w 105856"/>
                <a:gd name="csY3" fmla="*/ 5676 h 86215"/>
                <a:gd name="csX4" fmla="*/ 98320 w 105856"/>
                <a:gd name="csY4" fmla="*/ 15751 h 86215"/>
                <a:gd name="csX5" fmla="*/ 97328 w 105856"/>
                <a:gd name="csY5" fmla="*/ 26082 h 86215"/>
                <a:gd name="csX6" fmla="*/ 97045 w 105856"/>
                <a:gd name="csY6" fmla="*/ 27485 h 86215"/>
                <a:gd name="csX7" fmla="*/ 99454 w 105856"/>
                <a:gd name="csY7" fmla="*/ 29398 h 86215"/>
                <a:gd name="csX8" fmla="*/ 102146 w 105856"/>
                <a:gd name="csY8" fmla="*/ 26209 h 86215"/>
                <a:gd name="csX9" fmla="*/ 105972 w 105856"/>
                <a:gd name="csY9" fmla="*/ 1850 h 86215"/>
                <a:gd name="csX10" fmla="*/ 101721 w 105856"/>
                <a:gd name="csY10" fmla="*/ 64 h 86215"/>
                <a:gd name="csX11" fmla="*/ 14570 w 105856"/>
                <a:gd name="csY11" fmla="*/ 64 h 86215"/>
                <a:gd name="csX12" fmla="*/ 9752 w 105856"/>
                <a:gd name="csY12" fmla="*/ 2743 h 86215"/>
                <a:gd name="csX13" fmla="*/ 825 w 105856"/>
                <a:gd name="csY13" fmla="*/ 25317 h 86215"/>
                <a:gd name="csX14" fmla="*/ 116 w 105856"/>
                <a:gd name="csY14" fmla="*/ 27612 h 86215"/>
                <a:gd name="csX15" fmla="*/ 2525 w 105856"/>
                <a:gd name="csY15" fmla="*/ 29398 h 86215"/>
                <a:gd name="csX16" fmla="*/ 5501 w 105856"/>
                <a:gd name="csY16" fmla="*/ 26337 h 86215"/>
                <a:gd name="csX17" fmla="*/ 39936 w 105856"/>
                <a:gd name="csY17" fmla="*/ 4656 h 86215"/>
                <a:gd name="csX18" fmla="*/ 45888 w 105856"/>
                <a:gd name="csY18" fmla="*/ 4656 h 86215"/>
                <a:gd name="csX19" fmla="*/ 50281 w 105856"/>
                <a:gd name="csY19" fmla="*/ 5931 h 86215"/>
                <a:gd name="csX20" fmla="*/ 49714 w 105856"/>
                <a:gd name="csY20" fmla="*/ 8609 h 86215"/>
                <a:gd name="csX21" fmla="*/ 31008 w 105856"/>
                <a:gd name="csY21" fmla="*/ 75694 h 86215"/>
                <a:gd name="csX22" fmla="*/ 14429 w 105856"/>
                <a:gd name="csY22" fmla="*/ 81688 h 86215"/>
                <a:gd name="csX23" fmla="*/ 8052 w 105856"/>
                <a:gd name="csY23" fmla="*/ 84494 h 86215"/>
                <a:gd name="csX24" fmla="*/ 10461 w 105856"/>
                <a:gd name="csY24" fmla="*/ 86280 h 86215"/>
                <a:gd name="csX25" fmla="*/ 22648 w 105856"/>
                <a:gd name="csY25" fmla="*/ 85897 h 86215"/>
                <a:gd name="csX26" fmla="*/ 34835 w 105856"/>
                <a:gd name="csY26" fmla="*/ 85770 h 86215"/>
                <a:gd name="csX27" fmla="*/ 47588 w 105856"/>
                <a:gd name="csY27" fmla="*/ 85897 h 86215"/>
                <a:gd name="csX28" fmla="*/ 59492 w 105856"/>
                <a:gd name="csY28" fmla="*/ 86280 h 86215"/>
                <a:gd name="csX29" fmla="*/ 62751 w 105856"/>
                <a:gd name="csY29" fmla="*/ 83474 h 86215"/>
                <a:gd name="csX30" fmla="*/ 56941 w 105856"/>
                <a:gd name="csY30" fmla="*/ 81688 h 86215"/>
                <a:gd name="csX31" fmla="*/ 48722 w 105856"/>
                <a:gd name="csY31" fmla="*/ 81433 h 86215"/>
                <a:gd name="csX32" fmla="*/ 43621 w 105856"/>
                <a:gd name="csY32" fmla="*/ 79010 h 86215"/>
                <a:gd name="csX33" fmla="*/ 44187 w 105856"/>
                <a:gd name="csY33" fmla="*/ 76077 h 86215"/>
                <a:gd name="csX34" fmla="*/ 62893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893" y="9119"/>
                  </a:moveTo>
                  <a:cubicBezTo>
                    <a:pt x="63885" y="5421"/>
                    <a:pt x="64168" y="5038"/>
                    <a:pt x="67286" y="4783"/>
                  </a:cubicBezTo>
                  <a:cubicBezTo>
                    <a:pt x="67994" y="4656"/>
                    <a:pt x="72954" y="4656"/>
                    <a:pt x="75788" y="4656"/>
                  </a:cubicBezTo>
                  <a:cubicBezTo>
                    <a:pt x="84433" y="4656"/>
                    <a:pt x="88117" y="4656"/>
                    <a:pt x="91660" y="5676"/>
                  </a:cubicBezTo>
                  <a:cubicBezTo>
                    <a:pt x="98037" y="7461"/>
                    <a:pt x="98320" y="11160"/>
                    <a:pt x="98320" y="15751"/>
                  </a:cubicBezTo>
                  <a:cubicBezTo>
                    <a:pt x="98320" y="17792"/>
                    <a:pt x="98320" y="19450"/>
                    <a:pt x="97328" y="26082"/>
                  </a:cubicBezTo>
                  <a:lnTo>
                    <a:pt x="97045" y="27485"/>
                  </a:lnTo>
                  <a:cubicBezTo>
                    <a:pt x="97045" y="28760"/>
                    <a:pt x="98037" y="29398"/>
                    <a:pt x="99454" y="29398"/>
                  </a:cubicBezTo>
                  <a:cubicBezTo>
                    <a:pt x="101579" y="29398"/>
                    <a:pt x="101863" y="28250"/>
                    <a:pt x="102146" y="26209"/>
                  </a:cubicBezTo>
                  <a:lnTo>
                    <a:pt x="105972" y="1850"/>
                  </a:lnTo>
                  <a:cubicBezTo>
                    <a:pt x="105972" y="64"/>
                    <a:pt x="104272" y="64"/>
                    <a:pt x="101721" y="64"/>
                  </a:cubicBezTo>
                  <a:lnTo>
                    <a:pt x="14570" y="64"/>
                  </a:lnTo>
                  <a:cubicBezTo>
                    <a:pt x="11028" y="64"/>
                    <a:pt x="10744" y="64"/>
                    <a:pt x="9752" y="2743"/>
                  </a:cubicBezTo>
                  <a:lnTo>
                    <a:pt x="825" y="25317"/>
                  </a:lnTo>
                  <a:cubicBezTo>
                    <a:pt x="683" y="25827"/>
                    <a:pt x="116" y="26975"/>
                    <a:pt x="116" y="27612"/>
                  </a:cubicBezTo>
                  <a:cubicBezTo>
                    <a:pt x="116" y="28123"/>
                    <a:pt x="399" y="29398"/>
                    <a:pt x="2525" y="29398"/>
                  </a:cubicBezTo>
                  <a:cubicBezTo>
                    <a:pt x="4367" y="29398"/>
                    <a:pt x="4651" y="28760"/>
                    <a:pt x="5501" y="26337"/>
                  </a:cubicBezTo>
                  <a:cubicBezTo>
                    <a:pt x="13720" y="5931"/>
                    <a:pt x="18396" y="4656"/>
                    <a:pt x="39936" y="4656"/>
                  </a:cubicBezTo>
                  <a:lnTo>
                    <a:pt x="45888" y="4656"/>
                  </a:lnTo>
                  <a:cubicBezTo>
                    <a:pt x="50139" y="4656"/>
                    <a:pt x="50281" y="4783"/>
                    <a:pt x="50281" y="5931"/>
                  </a:cubicBezTo>
                  <a:cubicBezTo>
                    <a:pt x="50281" y="6059"/>
                    <a:pt x="50281" y="6696"/>
                    <a:pt x="49714" y="8609"/>
                  </a:cubicBezTo>
                  <a:lnTo>
                    <a:pt x="31008" y="75694"/>
                  </a:lnTo>
                  <a:cubicBezTo>
                    <a:pt x="29733" y="80413"/>
                    <a:pt x="29308" y="81688"/>
                    <a:pt x="14429" y="81688"/>
                  </a:cubicBezTo>
                  <a:cubicBezTo>
                    <a:pt x="9327" y="81688"/>
                    <a:pt x="8052" y="81688"/>
                    <a:pt x="8052" y="84494"/>
                  </a:cubicBezTo>
                  <a:cubicBezTo>
                    <a:pt x="8052" y="84877"/>
                    <a:pt x="8335" y="86280"/>
                    <a:pt x="10461" y="86280"/>
                  </a:cubicBezTo>
                  <a:cubicBezTo>
                    <a:pt x="14429" y="86280"/>
                    <a:pt x="18680" y="85897"/>
                    <a:pt x="22648" y="85897"/>
                  </a:cubicBezTo>
                  <a:cubicBezTo>
                    <a:pt x="26615" y="85897"/>
                    <a:pt x="30867" y="85770"/>
                    <a:pt x="34835" y="85770"/>
                  </a:cubicBezTo>
                  <a:cubicBezTo>
                    <a:pt x="38802" y="85770"/>
                    <a:pt x="43621" y="85770"/>
                    <a:pt x="47588" y="85897"/>
                  </a:cubicBezTo>
                  <a:cubicBezTo>
                    <a:pt x="51414" y="86025"/>
                    <a:pt x="55666" y="86280"/>
                    <a:pt x="59492" y="86280"/>
                  </a:cubicBezTo>
                  <a:cubicBezTo>
                    <a:pt x="60626" y="86280"/>
                    <a:pt x="62751" y="86280"/>
                    <a:pt x="62751" y="83474"/>
                  </a:cubicBezTo>
                  <a:cubicBezTo>
                    <a:pt x="62751" y="81688"/>
                    <a:pt x="61334" y="81688"/>
                    <a:pt x="56941" y="81688"/>
                  </a:cubicBezTo>
                  <a:cubicBezTo>
                    <a:pt x="54249" y="81688"/>
                    <a:pt x="51414" y="81561"/>
                    <a:pt x="48722" y="81433"/>
                  </a:cubicBezTo>
                  <a:cubicBezTo>
                    <a:pt x="43904" y="81051"/>
                    <a:pt x="43621" y="80541"/>
                    <a:pt x="43621" y="79010"/>
                  </a:cubicBezTo>
                  <a:cubicBezTo>
                    <a:pt x="43621" y="78117"/>
                    <a:pt x="43621" y="77862"/>
                    <a:pt x="44187" y="76077"/>
                  </a:cubicBezTo>
                  <a:lnTo>
                    <a:pt x="62893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20" name="Freeform 2319">
              <a:extLst>
                <a:ext uri="{FF2B5EF4-FFF2-40B4-BE49-F238E27FC236}">
                  <a16:creationId xmlns:a16="http://schemas.microsoft.com/office/drawing/2014/main" id="{AF50C83F-5F0D-DE8B-53C1-C4C4EE7E6290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3029700" y="6452175"/>
              <a:ext cx="46966" cy="182196"/>
            </a:xfrm>
            <a:custGeom>
              <a:avLst/>
              <a:gdLst>
                <a:gd name="csX0" fmla="*/ 47089 w 46966"/>
                <a:gd name="csY0" fmla="*/ 91161 h 182196"/>
                <a:gd name="csX1" fmla="*/ 33727 w 46966"/>
                <a:gd name="csY1" fmla="*/ 34316 h 182196"/>
                <a:gd name="csX2" fmla="*/ 2147 w 46966"/>
                <a:gd name="csY2" fmla="*/ 63 h 182196"/>
                <a:gd name="csX3" fmla="*/ 122 w 46966"/>
                <a:gd name="csY3" fmla="*/ 1885 h 182196"/>
                <a:gd name="csX4" fmla="*/ 3969 w 46966"/>
                <a:gd name="csY4" fmla="*/ 6075 h 182196"/>
                <a:gd name="csX5" fmla="*/ 35347 w 46966"/>
                <a:gd name="csY5" fmla="*/ 91161 h 182196"/>
                <a:gd name="csX6" fmla="*/ 2754 w 46966"/>
                <a:gd name="csY6" fmla="*/ 177340 h 182196"/>
                <a:gd name="csX7" fmla="*/ 122 w 46966"/>
                <a:gd name="csY7" fmla="*/ 180438 h 182196"/>
                <a:gd name="csX8" fmla="*/ 2147 w 46966"/>
                <a:gd name="csY8" fmla="*/ 182260 h 182196"/>
                <a:gd name="csX9" fmla="*/ 34335 w 46966"/>
                <a:gd name="csY9" fmla="*/ 146731 h 182196"/>
                <a:gd name="csX10" fmla="*/ 47089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89" y="91161"/>
                  </a:moveTo>
                  <a:cubicBezTo>
                    <a:pt x="47089" y="76950"/>
                    <a:pt x="44862" y="54904"/>
                    <a:pt x="33727" y="34316"/>
                  </a:cubicBezTo>
                  <a:cubicBezTo>
                    <a:pt x="21581" y="11906"/>
                    <a:pt x="4171" y="63"/>
                    <a:pt x="2147" y="63"/>
                  </a:cubicBezTo>
                  <a:cubicBezTo>
                    <a:pt x="932" y="63"/>
                    <a:pt x="122" y="792"/>
                    <a:pt x="122" y="1885"/>
                  </a:cubicBezTo>
                  <a:cubicBezTo>
                    <a:pt x="122" y="2431"/>
                    <a:pt x="122" y="2796"/>
                    <a:pt x="3969" y="6075"/>
                  </a:cubicBezTo>
                  <a:cubicBezTo>
                    <a:pt x="23808" y="24113"/>
                    <a:pt x="35347" y="53082"/>
                    <a:pt x="35347" y="91161"/>
                  </a:cubicBezTo>
                  <a:cubicBezTo>
                    <a:pt x="35347" y="122317"/>
                    <a:pt x="27857" y="154383"/>
                    <a:pt x="2754" y="177340"/>
                  </a:cubicBezTo>
                  <a:cubicBezTo>
                    <a:pt x="122" y="179527"/>
                    <a:pt x="122" y="179891"/>
                    <a:pt x="122" y="180438"/>
                  </a:cubicBezTo>
                  <a:cubicBezTo>
                    <a:pt x="122" y="181531"/>
                    <a:pt x="932" y="182260"/>
                    <a:pt x="2147" y="182260"/>
                  </a:cubicBezTo>
                  <a:cubicBezTo>
                    <a:pt x="4171" y="182260"/>
                    <a:pt x="22391" y="169870"/>
                    <a:pt x="34335" y="146731"/>
                  </a:cubicBezTo>
                  <a:cubicBezTo>
                    <a:pt x="44659" y="126690"/>
                    <a:pt x="47089" y="106466"/>
                    <a:pt x="47089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375" name="Group 2374" descr="\documentclass{article}&#10;\usepackage{amsmath}&#10;\pagestyle{empty}&#10;\begin{document}&#10;&#10;$II(X_{S_1};X_{S_2};X_{T})$&#10;&#10;&#10;&#10;\end{document}" title="IguanaTex Vector Display">
            <a:extLst>
              <a:ext uri="{FF2B5EF4-FFF2-40B4-BE49-F238E27FC236}">
                <a16:creationId xmlns:a16="http://schemas.microsoft.com/office/drawing/2014/main" id="{78951463-F1EE-3E55-3993-928B4B8FE219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33400" y="6184900"/>
            <a:ext cx="1507963" cy="182196"/>
            <a:chOff x="2076930" y="7192313"/>
            <a:chExt cx="1507963" cy="182196"/>
          </a:xfrm>
        </p:grpSpPr>
        <p:sp>
          <p:nvSpPr>
            <p:cNvPr id="2361" name="Freeform 2360">
              <a:extLst>
                <a:ext uri="{FF2B5EF4-FFF2-40B4-BE49-F238E27FC236}">
                  <a16:creationId xmlns:a16="http://schemas.microsoft.com/office/drawing/2014/main" id="{E925A7D8-9517-76D7-7388-A3EC4BACFB4F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2076930" y="7204520"/>
              <a:ext cx="92512" cy="124440"/>
            </a:xfrm>
            <a:custGeom>
              <a:avLst/>
              <a:gdLst>
                <a:gd name="csX0" fmla="*/ 68013 w 92512"/>
                <a:gd name="csY0" fmla="*/ 14092 h 124440"/>
                <a:gd name="csX1" fmla="*/ 86196 w 92512"/>
                <a:gd name="csY1" fmla="*/ 5711 h 124440"/>
                <a:gd name="csX2" fmla="*/ 92590 w 92512"/>
                <a:gd name="csY2" fmla="*/ 2249 h 124440"/>
                <a:gd name="csX3" fmla="*/ 89592 w 92512"/>
                <a:gd name="csY3" fmla="*/ 63 h 124440"/>
                <a:gd name="csX4" fmla="*/ 63217 w 92512"/>
                <a:gd name="csY4" fmla="*/ 609 h 124440"/>
                <a:gd name="csX5" fmla="*/ 36642 w 92512"/>
                <a:gd name="csY5" fmla="*/ 63 h 124440"/>
                <a:gd name="csX6" fmla="*/ 32646 w 92512"/>
                <a:gd name="csY6" fmla="*/ 3707 h 124440"/>
                <a:gd name="csX7" fmla="*/ 38241 w 92512"/>
                <a:gd name="csY7" fmla="*/ 5711 h 124440"/>
                <a:gd name="csX8" fmla="*/ 52028 w 92512"/>
                <a:gd name="csY8" fmla="*/ 9173 h 124440"/>
                <a:gd name="csX9" fmla="*/ 51628 w 92512"/>
                <a:gd name="csY9" fmla="*/ 12088 h 124440"/>
                <a:gd name="csX10" fmla="*/ 24654 w 92512"/>
                <a:gd name="csY10" fmla="*/ 110292 h 124440"/>
                <a:gd name="csX11" fmla="*/ 6471 w 92512"/>
                <a:gd name="csY11" fmla="*/ 118855 h 124440"/>
                <a:gd name="csX12" fmla="*/ 77 w 92512"/>
                <a:gd name="csY12" fmla="*/ 122499 h 124440"/>
                <a:gd name="csX13" fmla="*/ 3074 w 92512"/>
                <a:gd name="csY13" fmla="*/ 124503 h 124440"/>
                <a:gd name="csX14" fmla="*/ 29249 w 92512"/>
                <a:gd name="csY14" fmla="*/ 123957 h 124440"/>
                <a:gd name="csX15" fmla="*/ 56024 w 92512"/>
                <a:gd name="csY15" fmla="*/ 124503 h 124440"/>
                <a:gd name="csX16" fmla="*/ 60020 w 92512"/>
                <a:gd name="csY16" fmla="*/ 121041 h 124440"/>
                <a:gd name="csX17" fmla="*/ 54026 w 92512"/>
                <a:gd name="csY17" fmla="*/ 118855 h 124440"/>
                <a:gd name="csX18" fmla="*/ 45434 w 92512"/>
                <a:gd name="csY18" fmla="*/ 118491 h 124440"/>
                <a:gd name="csX19" fmla="*/ 40439 w 92512"/>
                <a:gd name="csY19" fmla="*/ 115393 h 124440"/>
                <a:gd name="csX20" fmla="*/ 41238 w 92512"/>
                <a:gd name="csY20" fmla="*/ 111203 h 124440"/>
                <a:gd name="csX21" fmla="*/ 68013 w 92512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2512" h="124440">
                  <a:moveTo>
                    <a:pt x="68013" y="14092"/>
                  </a:moveTo>
                  <a:cubicBezTo>
                    <a:pt x="69811" y="7533"/>
                    <a:pt x="70410" y="5711"/>
                    <a:pt x="86196" y="5711"/>
                  </a:cubicBezTo>
                  <a:cubicBezTo>
                    <a:pt x="90991" y="5711"/>
                    <a:pt x="92590" y="5711"/>
                    <a:pt x="92590" y="2249"/>
                  </a:cubicBezTo>
                  <a:cubicBezTo>
                    <a:pt x="92590" y="63"/>
                    <a:pt x="90392" y="63"/>
                    <a:pt x="89592" y="63"/>
                  </a:cubicBezTo>
                  <a:cubicBezTo>
                    <a:pt x="83798" y="63"/>
                    <a:pt x="69012" y="609"/>
                    <a:pt x="63217" y="609"/>
                  </a:cubicBezTo>
                  <a:cubicBezTo>
                    <a:pt x="57223" y="609"/>
                    <a:pt x="42637" y="63"/>
                    <a:pt x="36642" y="63"/>
                  </a:cubicBezTo>
                  <a:cubicBezTo>
                    <a:pt x="35244" y="63"/>
                    <a:pt x="32646" y="63"/>
                    <a:pt x="32646" y="3707"/>
                  </a:cubicBezTo>
                  <a:cubicBezTo>
                    <a:pt x="32646" y="5711"/>
                    <a:pt x="34444" y="5711"/>
                    <a:pt x="38241" y="5711"/>
                  </a:cubicBezTo>
                  <a:cubicBezTo>
                    <a:pt x="46633" y="5711"/>
                    <a:pt x="52028" y="5711"/>
                    <a:pt x="52028" y="9173"/>
                  </a:cubicBezTo>
                  <a:cubicBezTo>
                    <a:pt x="52028" y="10084"/>
                    <a:pt x="52028" y="10448"/>
                    <a:pt x="51628" y="12088"/>
                  </a:cubicBezTo>
                  <a:lnTo>
                    <a:pt x="24654" y="110292"/>
                  </a:lnTo>
                  <a:cubicBezTo>
                    <a:pt x="22855" y="117033"/>
                    <a:pt x="22256" y="118855"/>
                    <a:pt x="6471" y="118855"/>
                  </a:cubicBezTo>
                  <a:cubicBezTo>
                    <a:pt x="1875" y="118855"/>
                    <a:pt x="77" y="118855"/>
                    <a:pt x="77" y="122499"/>
                  </a:cubicBezTo>
                  <a:cubicBezTo>
                    <a:pt x="77" y="124503"/>
                    <a:pt x="2474" y="124503"/>
                    <a:pt x="3074" y="124503"/>
                  </a:cubicBezTo>
                  <a:cubicBezTo>
                    <a:pt x="8868" y="124503"/>
                    <a:pt x="23455" y="123957"/>
                    <a:pt x="29249" y="123957"/>
                  </a:cubicBezTo>
                  <a:cubicBezTo>
                    <a:pt x="35244" y="123957"/>
                    <a:pt x="50030" y="124503"/>
                    <a:pt x="56024" y="124503"/>
                  </a:cubicBezTo>
                  <a:cubicBezTo>
                    <a:pt x="57622" y="124503"/>
                    <a:pt x="60020" y="124503"/>
                    <a:pt x="60020" y="121041"/>
                  </a:cubicBezTo>
                  <a:cubicBezTo>
                    <a:pt x="60020" y="118855"/>
                    <a:pt x="58422" y="118855"/>
                    <a:pt x="54026" y="118855"/>
                  </a:cubicBezTo>
                  <a:cubicBezTo>
                    <a:pt x="50429" y="118855"/>
                    <a:pt x="49430" y="118855"/>
                    <a:pt x="45434" y="118491"/>
                  </a:cubicBezTo>
                  <a:cubicBezTo>
                    <a:pt x="41238" y="118126"/>
                    <a:pt x="40439" y="117397"/>
                    <a:pt x="40439" y="115393"/>
                  </a:cubicBezTo>
                  <a:cubicBezTo>
                    <a:pt x="40439" y="113936"/>
                    <a:pt x="40838" y="112478"/>
                    <a:pt x="41238" y="111203"/>
                  </a:cubicBezTo>
                  <a:lnTo>
                    <a:pt x="68013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2" name="Freeform 2361">
              <a:extLst>
                <a:ext uri="{FF2B5EF4-FFF2-40B4-BE49-F238E27FC236}">
                  <a16:creationId xmlns:a16="http://schemas.microsoft.com/office/drawing/2014/main" id="{D4C30E97-A412-EC32-D37F-CBB186506AE3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2180443" y="7204520"/>
              <a:ext cx="92512" cy="124440"/>
            </a:xfrm>
            <a:custGeom>
              <a:avLst/>
              <a:gdLst>
                <a:gd name="csX0" fmla="*/ 68018 w 92512"/>
                <a:gd name="csY0" fmla="*/ 14092 h 124440"/>
                <a:gd name="csX1" fmla="*/ 86201 w 92512"/>
                <a:gd name="csY1" fmla="*/ 5711 h 124440"/>
                <a:gd name="csX2" fmla="*/ 92595 w 92512"/>
                <a:gd name="csY2" fmla="*/ 2249 h 124440"/>
                <a:gd name="csX3" fmla="*/ 89598 w 92512"/>
                <a:gd name="csY3" fmla="*/ 63 h 124440"/>
                <a:gd name="csX4" fmla="*/ 63222 w 92512"/>
                <a:gd name="csY4" fmla="*/ 609 h 124440"/>
                <a:gd name="csX5" fmla="*/ 36647 w 92512"/>
                <a:gd name="csY5" fmla="*/ 63 h 124440"/>
                <a:gd name="csX6" fmla="*/ 32651 w 92512"/>
                <a:gd name="csY6" fmla="*/ 3707 h 124440"/>
                <a:gd name="csX7" fmla="*/ 38246 w 92512"/>
                <a:gd name="csY7" fmla="*/ 5711 h 124440"/>
                <a:gd name="csX8" fmla="*/ 52033 w 92512"/>
                <a:gd name="csY8" fmla="*/ 9173 h 124440"/>
                <a:gd name="csX9" fmla="*/ 51633 w 92512"/>
                <a:gd name="csY9" fmla="*/ 12088 h 124440"/>
                <a:gd name="csX10" fmla="*/ 24659 w 92512"/>
                <a:gd name="csY10" fmla="*/ 110292 h 124440"/>
                <a:gd name="csX11" fmla="*/ 6476 w 92512"/>
                <a:gd name="csY11" fmla="*/ 118855 h 124440"/>
                <a:gd name="csX12" fmla="*/ 82 w 92512"/>
                <a:gd name="csY12" fmla="*/ 122499 h 124440"/>
                <a:gd name="csX13" fmla="*/ 3079 w 92512"/>
                <a:gd name="csY13" fmla="*/ 124503 h 124440"/>
                <a:gd name="csX14" fmla="*/ 29254 w 92512"/>
                <a:gd name="csY14" fmla="*/ 123957 h 124440"/>
                <a:gd name="csX15" fmla="*/ 56029 w 92512"/>
                <a:gd name="csY15" fmla="*/ 124503 h 124440"/>
                <a:gd name="csX16" fmla="*/ 60025 w 92512"/>
                <a:gd name="csY16" fmla="*/ 121041 h 124440"/>
                <a:gd name="csX17" fmla="*/ 54031 w 92512"/>
                <a:gd name="csY17" fmla="*/ 118855 h 124440"/>
                <a:gd name="csX18" fmla="*/ 45439 w 92512"/>
                <a:gd name="csY18" fmla="*/ 118491 h 124440"/>
                <a:gd name="csX19" fmla="*/ 40444 w 92512"/>
                <a:gd name="csY19" fmla="*/ 115393 h 124440"/>
                <a:gd name="csX20" fmla="*/ 41243 w 92512"/>
                <a:gd name="csY20" fmla="*/ 111203 h 124440"/>
                <a:gd name="csX21" fmla="*/ 68018 w 92512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2512" h="124440">
                  <a:moveTo>
                    <a:pt x="68018" y="14092"/>
                  </a:moveTo>
                  <a:cubicBezTo>
                    <a:pt x="69816" y="7533"/>
                    <a:pt x="70416" y="5711"/>
                    <a:pt x="86201" y="5711"/>
                  </a:cubicBezTo>
                  <a:cubicBezTo>
                    <a:pt x="90996" y="5711"/>
                    <a:pt x="92595" y="5711"/>
                    <a:pt x="92595" y="2249"/>
                  </a:cubicBezTo>
                  <a:cubicBezTo>
                    <a:pt x="92595" y="63"/>
                    <a:pt x="90397" y="63"/>
                    <a:pt x="89598" y="63"/>
                  </a:cubicBezTo>
                  <a:cubicBezTo>
                    <a:pt x="83803" y="63"/>
                    <a:pt x="69017" y="609"/>
                    <a:pt x="63222" y="609"/>
                  </a:cubicBezTo>
                  <a:cubicBezTo>
                    <a:pt x="57228" y="609"/>
                    <a:pt x="42642" y="63"/>
                    <a:pt x="36647" y="63"/>
                  </a:cubicBezTo>
                  <a:cubicBezTo>
                    <a:pt x="35249" y="63"/>
                    <a:pt x="32651" y="63"/>
                    <a:pt x="32651" y="3707"/>
                  </a:cubicBezTo>
                  <a:cubicBezTo>
                    <a:pt x="32651" y="5711"/>
                    <a:pt x="34449" y="5711"/>
                    <a:pt x="38246" y="5711"/>
                  </a:cubicBezTo>
                  <a:cubicBezTo>
                    <a:pt x="46638" y="5711"/>
                    <a:pt x="52033" y="5711"/>
                    <a:pt x="52033" y="9173"/>
                  </a:cubicBezTo>
                  <a:cubicBezTo>
                    <a:pt x="52033" y="10084"/>
                    <a:pt x="52033" y="10448"/>
                    <a:pt x="51633" y="12088"/>
                  </a:cubicBezTo>
                  <a:lnTo>
                    <a:pt x="24659" y="110292"/>
                  </a:lnTo>
                  <a:cubicBezTo>
                    <a:pt x="22860" y="117033"/>
                    <a:pt x="22261" y="118855"/>
                    <a:pt x="6476" y="118855"/>
                  </a:cubicBezTo>
                  <a:cubicBezTo>
                    <a:pt x="1880" y="118855"/>
                    <a:pt x="82" y="118855"/>
                    <a:pt x="82" y="122499"/>
                  </a:cubicBezTo>
                  <a:cubicBezTo>
                    <a:pt x="82" y="124503"/>
                    <a:pt x="2480" y="124503"/>
                    <a:pt x="3079" y="124503"/>
                  </a:cubicBezTo>
                  <a:cubicBezTo>
                    <a:pt x="8874" y="124503"/>
                    <a:pt x="23460" y="123957"/>
                    <a:pt x="29254" y="123957"/>
                  </a:cubicBezTo>
                  <a:cubicBezTo>
                    <a:pt x="35249" y="123957"/>
                    <a:pt x="50035" y="124503"/>
                    <a:pt x="56029" y="124503"/>
                  </a:cubicBezTo>
                  <a:cubicBezTo>
                    <a:pt x="57628" y="124503"/>
                    <a:pt x="60025" y="124503"/>
                    <a:pt x="60025" y="121041"/>
                  </a:cubicBezTo>
                  <a:cubicBezTo>
                    <a:pt x="60025" y="118855"/>
                    <a:pt x="58427" y="118855"/>
                    <a:pt x="54031" y="118855"/>
                  </a:cubicBezTo>
                  <a:cubicBezTo>
                    <a:pt x="50434" y="118855"/>
                    <a:pt x="49435" y="118855"/>
                    <a:pt x="45439" y="118491"/>
                  </a:cubicBezTo>
                  <a:cubicBezTo>
                    <a:pt x="41243" y="118126"/>
                    <a:pt x="40444" y="117397"/>
                    <a:pt x="40444" y="115393"/>
                  </a:cubicBezTo>
                  <a:cubicBezTo>
                    <a:pt x="40444" y="113936"/>
                    <a:pt x="40843" y="112478"/>
                    <a:pt x="41243" y="111203"/>
                  </a:cubicBezTo>
                  <a:lnTo>
                    <a:pt x="68018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3" name="Freeform 2362">
              <a:extLst>
                <a:ext uri="{FF2B5EF4-FFF2-40B4-BE49-F238E27FC236}">
                  <a16:creationId xmlns:a16="http://schemas.microsoft.com/office/drawing/2014/main" id="{2EABC210-50F6-077C-E3FC-F51D9037288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2296944" y="7192313"/>
              <a:ext cx="46356" cy="182196"/>
            </a:xfrm>
            <a:custGeom>
              <a:avLst/>
              <a:gdLst>
                <a:gd name="csX0" fmla="*/ 46443 w 46356"/>
                <a:gd name="csY0" fmla="*/ 180438 h 182196"/>
                <a:gd name="csX1" fmla="*/ 43047 w 46356"/>
                <a:gd name="csY1" fmla="*/ 176429 h 182196"/>
                <a:gd name="csX2" fmla="*/ 11676 w 46356"/>
                <a:gd name="csY2" fmla="*/ 91161 h 182196"/>
                <a:gd name="csX3" fmla="*/ 43846 w 46356"/>
                <a:gd name="csY3" fmla="*/ 4982 h 182196"/>
                <a:gd name="csX4" fmla="*/ 46443 w 46356"/>
                <a:gd name="csY4" fmla="*/ 1885 h 182196"/>
                <a:gd name="csX5" fmla="*/ 44445 w 46356"/>
                <a:gd name="csY5" fmla="*/ 63 h 182196"/>
                <a:gd name="csX6" fmla="*/ 12675 w 46356"/>
                <a:gd name="csY6" fmla="*/ 35591 h 182196"/>
                <a:gd name="csX7" fmla="*/ 87 w 46356"/>
                <a:gd name="csY7" fmla="*/ 91161 h 182196"/>
                <a:gd name="csX8" fmla="*/ 13275 w 46356"/>
                <a:gd name="csY8" fmla="*/ 148007 h 182196"/>
                <a:gd name="csX9" fmla="*/ 44445 w 46356"/>
                <a:gd name="csY9" fmla="*/ 182260 h 182196"/>
                <a:gd name="csX10" fmla="*/ 46443 w 4635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356" h="182196">
                  <a:moveTo>
                    <a:pt x="46443" y="180438"/>
                  </a:moveTo>
                  <a:cubicBezTo>
                    <a:pt x="46443" y="179891"/>
                    <a:pt x="46443" y="179527"/>
                    <a:pt x="43047" y="176429"/>
                  </a:cubicBezTo>
                  <a:cubicBezTo>
                    <a:pt x="18070" y="153472"/>
                    <a:pt x="11676" y="119037"/>
                    <a:pt x="11676" y="91161"/>
                  </a:cubicBezTo>
                  <a:cubicBezTo>
                    <a:pt x="11676" y="59459"/>
                    <a:pt x="19269" y="27757"/>
                    <a:pt x="43846" y="4982"/>
                  </a:cubicBezTo>
                  <a:cubicBezTo>
                    <a:pt x="46443" y="2796"/>
                    <a:pt x="46443" y="2431"/>
                    <a:pt x="46443" y="1885"/>
                  </a:cubicBezTo>
                  <a:cubicBezTo>
                    <a:pt x="46443" y="609"/>
                    <a:pt x="45644" y="63"/>
                    <a:pt x="44445" y="63"/>
                  </a:cubicBezTo>
                  <a:cubicBezTo>
                    <a:pt x="42447" y="63"/>
                    <a:pt x="24464" y="12452"/>
                    <a:pt x="12675" y="35591"/>
                  </a:cubicBezTo>
                  <a:cubicBezTo>
                    <a:pt x="2485" y="55633"/>
                    <a:pt x="87" y="75857"/>
                    <a:pt x="87" y="91161"/>
                  </a:cubicBezTo>
                  <a:cubicBezTo>
                    <a:pt x="87" y="105372"/>
                    <a:pt x="2285" y="127418"/>
                    <a:pt x="13275" y="148007"/>
                  </a:cubicBezTo>
                  <a:cubicBezTo>
                    <a:pt x="25263" y="170417"/>
                    <a:pt x="42447" y="182260"/>
                    <a:pt x="44445" y="182260"/>
                  </a:cubicBezTo>
                  <a:cubicBezTo>
                    <a:pt x="45644" y="182260"/>
                    <a:pt x="46443" y="181713"/>
                    <a:pt x="46443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4" name="Freeform 2363">
              <a:extLst>
                <a:ext uri="{FF2B5EF4-FFF2-40B4-BE49-F238E27FC236}">
                  <a16:creationId xmlns:a16="http://schemas.microsoft.com/office/drawing/2014/main" id="{FB8039EC-3EE1-99D0-E18D-E9CD7E8D7573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2360262" y="7204520"/>
              <a:ext cx="164644" cy="124440"/>
            </a:xfrm>
            <a:custGeom>
              <a:avLst/>
              <a:gdLst>
                <a:gd name="csX0" fmla="*/ 91605 w 164644"/>
                <a:gd name="csY0" fmla="*/ 49620 h 124440"/>
                <a:gd name="csX1" fmla="*/ 74821 w 164644"/>
                <a:gd name="csY1" fmla="*/ 13363 h 124440"/>
                <a:gd name="csX2" fmla="*/ 73821 w 164644"/>
                <a:gd name="csY2" fmla="*/ 10995 h 124440"/>
                <a:gd name="csX3" fmla="*/ 85610 w 164644"/>
                <a:gd name="csY3" fmla="*/ 5711 h 124440"/>
                <a:gd name="csX4" fmla="*/ 89607 w 164644"/>
                <a:gd name="csY4" fmla="*/ 2249 h 124440"/>
                <a:gd name="csX5" fmla="*/ 86609 w 164644"/>
                <a:gd name="csY5" fmla="*/ 63 h 124440"/>
                <a:gd name="csX6" fmla="*/ 61433 w 164644"/>
                <a:gd name="csY6" fmla="*/ 609 h 124440"/>
                <a:gd name="csX7" fmla="*/ 39054 w 164644"/>
                <a:gd name="csY7" fmla="*/ 63 h 124440"/>
                <a:gd name="csX8" fmla="*/ 35458 w 164644"/>
                <a:gd name="csY8" fmla="*/ 3707 h 124440"/>
                <a:gd name="csX9" fmla="*/ 40053 w 164644"/>
                <a:gd name="csY9" fmla="*/ 5711 h 124440"/>
                <a:gd name="csX10" fmla="*/ 55039 w 164644"/>
                <a:gd name="csY10" fmla="*/ 11541 h 124440"/>
                <a:gd name="csX11" fmla="*/ 78617 w 164644"/>
                <a:gd name="csY11" fmla="*/ 62374 h 124440"/>
                <a:gd name="csX12" fmla="*/ 36457 w 164644"/>
                <a:gd name="csY12" fmla="*/ 103733 h 124440"/>
                <a:gd name="csX13" fmla="*/ 33859 w 164644"/>
                <a:gd name="csY13" fmla="*/ 105737 h 124440"/>
                <a:gd name="csX14" fmla="*/ 4487 w 164644"/>
                <a:gd name="csY14" fmla="*/ 118855 h 124440"/>
                <a:gd name="csX15" fmla="*/ 91 w 164644"/>
                <a:gd name="csY15" fmla="*/ 122499 h 124440"/>
                <a:gd name="csX16" fmla="*/ 2688 w 164644"/>
                <a:gd name="csY16" fmla="*/ 124503 h 124440"/>
                <a:gd name="csX17" fmla="*/ 21471 w 164644"/>
                <a:gd name="csY17" fmla="*/ 123957 h 124440"/>
                <a:gd name="csX18" fmla="*/ 43850 w 164644"/>
                <a:gd name="csY18" fmla="*/ 124503 h 124440"/>
                <a:gd name="csX19" fmla="*/ 47446 w 164644"/>
                <a:gd name="csY19" fmla="*/ 120859 h 124440"/>
                <a:gd name="csX20" fmla="*/ 45049 w 164644"/>
                <a:gd name="csY20" fmla="*/ 118855 h 124440"/>
                <a:gd name="csX21" fmla="*/ 37056 w 164644"/>
                <a:gd name="csY21" fmla="*/ 113207 h 124440"/>
                <a:gd name="csX22" fmla="*/ 42451 w 164644"/>
                <a:gd name="csY22" fmla="*/ 105008 h 124440"/>
                <a:gd name="csX23" fmla="*/ 62832 w 164644"/>
                <a:gd name="csY23" fmla="*/ 85331 h 124440"/>
                <a:gd name="csX24" fmla="*/ 80815 w 164644"/>
                <a:gd name="csY24" fmla="*/ 67476 h 124440"/>
                <a:gd name="csX25" fmla="*/ 100996 w 164644"/>
                <a:gd name="csY25" fmla="*/ 111021 h 124440"/>
                <a:gd name="csX26" fmla="*/ 101995 w 164644"/>
                <a:gd name="csY26" fmla="*/ 113571 h 124440"/>
                <a:gd name="csX27" fmla="*/ 90406 w 164644"/>
                <a:gd name="csY27" fmla="*/ 118855 h 124440"/>
                <a:gd name="csX28" fmla="*/ 86410 w 164644"/>
                <a:gd name="csY28" fmla="*/ 122317 h 124440"/>
                <a:gd name="csX29" fmla="*/ 89407 w 164644"/>
                <a:gd name="csY29" fmla="*/ 124503 h 124440"/>
                <a:gd name="csX30" fmla="*/ 114583 w 164644"/>
                <a:gd name="csY30" fmla="*/ 123957 h 124440"/>
                <a:gd name="csX31" fmla="*/ 136762 w 164644"/>
                <a:gd name="csY31" fmla="*/ 124503 h 124440"/>
                <a:gd name="csX32" fmla="*/ 140559 w 164644"/>
                <a:gd name="csY32" fmla="*/ 121041 h 124440"/>
                <a:gd name="csX33" fmla="*/ 136962 w 164644"/>
                <a:gd name="csY33" fmla="*/ 118855 h 124440"/>
                <a:gd name="csX34" fmla="*/ 119778 w 164644"/>
                <a:gd name="csY34" fmla="*/ 110838 h 124440"/>
                <a:gd name="csX35" fmla="*/ 94002 w 164644"/>
                <a:gd name="csY35" fmla="*/ 54540 h 124440"/>
                <a:gd name="csX36" fmla="*/ 134964 w 164644"/>
                <a:gd name="csY36" fmla="*/ 15003 h 124440"/>
                <a:gd name="csX37" fmla="*/ 160340 w 164644"/>
                <a:gd name="csY37" fmla="*/ 5711 h 124440"/>
                <a:gd name="csX38" fmla="*/ 164736 w 164644"/>
                <a:gd name="csY38" fmla="*/ 2067 h 124440"/>
                <a:gd name="csX39" fmla="*/ 162138 w 164644"/>
                <a:gd name="csY39" fmla="*/ 63 h 124440"/>
                <a:gd name="csX40" fmla="*/ 143356 w 164644"/>
                <a:gd name="csY40" fmla="*/ 609 h 124440"/>
                <a:gd name="csX41" fmla="*/ 121177 w 164644"/>
                <a:gd name="csY41" fmla="*/ 63 h 124440"/>
                <a:gd name="csX42" fmla="*/ 117380 w 164644"/>
                <a:gd name="csY42" fmla="*/ 3707 h 124440"/>
                <a:gd name="csX43" fmla="*/ 119778 w 164644"/>
                <a:gd name="csY43" fmla="*/ 5711 h 124440"/>
                <a:gd name="csX44" fmla="*/ 127771 w 164644"/>
                <a:gd name="csY44" fmla="*/ 11359 h 124440"/>
                <a:gd name="csX45" fmla="*/ 123974 w 164644"/>
                <a:gd name="csY45" fmla="*/ 17918 h 124440"/>
                <a:gd name="csX46" fmla="*/ 91605 w 164644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4644" h="124440">
                  <a:moveTo>
                    <a:pt x="91605" y="49620"/>
                  </a:moveTo>
                  <a:lnTo>
                    <a:pt x="74821" y="13363"/>
                  </a:lnTo>
                  <a:cubicBezTo>
                    <a:pt x="74221" y="11906"/>
                    <a:pt x="73821" y="11177"/>
                    <a:pt x="73821" y="10995"/>
                  </a:cubicBezTo>
                  <a:cubicBezTo>
                    <a:pt x="73821" y="9901"/>
                    <a:pt x="77218" y="6440"/>
                    <a:pt x="85610" y="5711"/>
                  </a:cubicBezTo>
                  <a:cubicBezTo>
                    <a:pt x="87608" y="5529"/>
                    <a:pt x="89607" y="5346"/>
                    <a:pt x="89607" y="2249"/>
                  </a:cubicBezTo>
                  <a:cubicBezTo>
                    <a:pt x="89607" y="63"/>
                    <a:pt x="87209" y="63"/>
                    <a:pt x="86609" y="63"/>
                  </a:cubicBezTo>
                  <a:cubicBezTo>
                    <a:pt x="78417" y="63"/>
                    <a:pt x="69825" y="609"/>
                    <a:pt x="61433" y="609"/>
                  </a:cubicBezTo>
                  <a:cubicBezTo>
                    <a:pt x="56438" y="609"/>
                    <a:pt x="44049" y="63"/>
                    <a:pt x="39054" y="63"/>
                  </a:cubicBezTo>
                  <a:cubicBezTo>
                    <a:pt x="37855" y="63"/>
                    <a:pt x="35458" y="63"/>
                    <a:pt x="35458" y="3707"/>
                  </a:cubicBezTo>
                  <a:cubicBezTo>
                    <a:pt x="35458" y="5711"/>
                    <a:pt x="37456" y="5711"/>
                    <a:pt x="40053" y="5711"/>
                  </a:cubicBezTo>
                  <a:cubicBezTo>
                    <a:pt x="52042" y="5711"/>
                    <a:pt x="53241" y="7533"/>
                    <a:pt x="55039" y="11541"/>
                  </a:cubicBezTo>
                  <a:lnTo>
                    <a:pt x="78617" y="62374"/>
                  </a:lnTo>
                  <a:lnTo>
                    <a:pt x="36457" y="103733"/>
                  </a:lnTo>
                  <a:lnTo>
                    <a:pt x="33859" y="105737"/>
                  </a:lnTo>
                  <a:cubicBezTo>
                    <a:pt x="24068" y="115393"/>
                    <a:pt x="14677" y="118308"/>
                    <a:pt x="4487" y="118855"/>
                  </a:cubicBezTo>
                  <a:cubicBezTo>
                    <a:pt x="1889" y="119037"/>
                    <a:pt x="91" y="119037"/>
                    <a:pt x="91" y="122499"/>
                  </a:cubicBezTo>
                  <a:cubicBezTo>
                    <a:pt x="91" y="122681"/>
                    <a:pt x="91" y="124503"/>
                    <a:pt x="2688" y="124503"/>
                  </a:cubicBezTo>
                  <a:cubicBezTo>
                    <a:pt x="8683" y="124503"/>
                    <a:pt x="15277" y="123957"/>
                    <a:pt x="21471" y="123957"/>
                  </a:cubicBezTo>
                  <a:cubicBezTo>
                    <a:pt x="28864" y="123957"/>
                    <a:pt x="36656" y="124503"/>
                    <a:pt x="43850" y="124503"/>
                  </a:cubicBezTo>
                  <a:cubicBezTo>
                    <a:pt x="45049" y="124503"/>
                    <a:pt x="47446" y="124503"/>
                    <a:pt x="47446" y="120859"/>
                  </a:cubicBezTo>
                  <a:cubicBezTo>
                    <a:pt x="47446" y="119037"/>
                    <a:pt x="45448" y="118855"/>
                    <a:pt x="45049" y="118855"/>
                  </a:cubicBezTo>
                  <a:cubicBezTo>
                    <a:pt x="43250" y="118673"/>
                    <a:pt x="37056" y="118308"/>
                    <a:pt x="37056" y="113207"/>
                  </a:cubicBezTo>
                  <a:cubicBezTo>
                    <a:pt x="37056" y="110292"/>
                    <a:pt x="40053" y="107377"/>
                    <a:pt x="42451" y="105008"/>
                  </a:cubicBezTo>
                  <a:lnTo>
                    <a:pt x="62832" y="85331"/>
                  </a:lnTo>
                  <a:lnTo>
                    <a:pt x="80815" y="67476"/>
                  </a:lnTo>
                  <a:lnTo>
                    <a:pt x="100996" y="111021"/>
                  </a:lnTo>
                  <a:cubicBezTo>
                    <a:pt x="101795" y="113025"/>
                    <a:pt x="101995" y="113207"/>
                    <a:pt x="101995" y="113571"/>
                  </a:cubicBezTo>
                  <a:cubicBezTo>
                    <a:pt x="101995" y="115029"/>
                    <a:pt x="98198" y="118126"/>
                    <a:pt x="90406" y="118855"/>
                  </a:cubicBezTo>
                  <a:cubicBezTo>
                    <a:pt x="88208" y="119037"/>
                    <a:pt x="86410" y="119219"/>
                    <a:pt x="86410" y="122317"/>
                  </a:cubicBezTo>
                  <a:cubicBezTo>
                    <a:pt x="86410" y="124503"/>
                    <a:pt x="88608" y="124503"/>
                    <a:pt x="89407" y="124503"/>
                  </a:cubicBezTo>
                  <a:cubicBezTo>
                    <a:pt x="95001" y="124503"/>
                    <a:pt x="108988" y="123957"/>
                    <a:pt x="114583" y="123957"/>
                  </a:cubicBezTo>
                  <a:cubicBezTo>
                    <a:pt x="119578" y="123957"/>
                    <a:pt x="131767" y="124503"/>
                    <a:pt x="136762" y="124503"/>
                  </a:cubicBezTo>
                  <a:cubicBezTo>
                    <a:pt x="138161" y="124503"/>
                    <a:pt x="140559" y="124503"/>
                    <a:pt x="140559" y="121041"/>
                  </a:cubicBezTo>
                  <a:cubicBezTo>
                    <a:pt x="140559" y="118855"/>
                    <a:pt x="138560" y="118855"/>
                    <a:pt x="136962" y="118855"/>
                  </a:cubicBezTo>
                  <a:cubicBezTo>
                    <a:pt x="123575" y="118673"/>
                    <a:pt x="123175" y="118126"/>
                    <a:pt x="119778" y="110838"/>
                  </a:cubicBezTo>
                  <a:cubicBezTo>
                    <a:pt x="111986" y="93894"/>
                    <a:pt x="98598" y="65471"/>
                    <a:pt x="94002" y="54540"/>
                  </a:cubicBezTo>
                  <a:cubicBezTo>
                    <a:pt x="107590" y="41786"/>
                    <a:pt x="128570" y="20104"/>
                    <a:pt x="134964" y="15003"/>
                  </a:cubicBezTo>
                  <a:cubicBezTo>
                    <a:pt x="140758" y="10630"/>
                    <a:pt x="148351" y="6257"/>
                    <a:pt x="160340" y="5711"/>
                  </a:cubicBezTo>
                  <a:cubicBezTo>
                    <a:pt x="162937" y="5529"/>
                    <a:pt x="164736" y="5529"/>
                    <a:pt x="164736" y="2067"/>
                  </a:cubicBezTo>
                  <a:cubicBezTo>
                    <a:pt x="164736" y="1885"/>
                    <a:pt x="164736" y="63"/>
                    <a:pt x="162138" y="63"/>
                  </a:cubicBezTo>
                  <a:cubicBezTo>
                    <a:pt x="156144" y="63"/>
                    <a:pt x="149550" y="609"/>
                    <a:pt x="143356" y="609"/>
                  </a:cubicBezTo>
                  <a:cubicBezTo>
                    <a:pt x="135963" y="609"/>
                    <a:pt x="128370" y="63"/>
                    <a:pt x="121177" y="63"/>
                  </a:cubicBezTo>
                  <a:cubicBezTo>
                    <a:pt x="119978" y="63"/>
                    <a:pt x="117380" y="63"/>
                    <a:pt x="117380" y="3707"/>
                  </a:cubicBezTo>
                  <a:cubicBezTo>
                    <a:pt x="117380" y="4982"/>
                    <a:pt x="118379" y="5529"/>
                    <a:pt x="119778" y="5711"/>
                  </a:cubicBezTo>
                  <a:cubicBezTo>
                    <a:pt x="121576" y="5893"/>
                    <a:pt x="127771" y="6257"/>
                    <a:pt x="127771" y="11359"/>
                  </a:cubicBezTo>
                  <a:cubicBezTo>
                    <a:pt x="127771" y="13910"/>
                    <a:pt x="125573" y="16278"/>
                    <a:pt x="123974" y="17918"/>
                  </a:cubicBezTo>
                  <a:lnTo>
                    <a:pt x="9160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5" name="Freeform 2364">
              <a:extLst>
                <a:ext uri="{FF2B5EF4-FFF2-40B4-BE49-F238E27FC236}">
                  <a16:creationId xmlns:a16="http://schemas.microsoft.com/office/drawing/2014/main" id="{F6B1FF4C-A3B8-D5F7-1368-03B72EE55999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2530897" y="7266630"/>
              <a:ext cx="88816" cy="92209"/>
            </a:xfrm>
            <a:custGeom>
              <a:avLst/>
              <a:gdLst>
                <a:gd name="csX0" fmla="*/ 88915 w 88816"/>
                <a:gd name="csY0" fmla="*/ 1722 h 92209"/>
                <a:gd name="csX1" fmla="*/ 87097 w 88816"/>
                <a:gd name="csY1" fmla="*/ 64 h 92209"/>
                <a:gd name="csX2" fmla="*/ 84300 w 88816"/>
                <a:gd name="csY2" fmla="*/ 1850 h 92209"/>
                <a:gd name="csX3" fmla="*/ 77446 w 88816"/>
                <a:gd name="csY3" fmla="*/ 9119 h 92209"/>
                <a:gd name="csX4" fmla="*/ 54788 w 88816"/>
                <a:gd name="csY4" fmla="*/ 64 h 92209"/>
                <a:gd name="csX5" fmla="*/ 17583 w 88816"/>
                <a:gd name="csY5" fmla="*/ 29270 h 92209"/>
                <a:gd name="csX6" fmla="*/ 22198 w 88816"/>
                <a:gd name="csY6" fmla="*/ 41004 h 92209"/>
                <a:gd name="csX7" fmla="*/ 41640 w 88816"/>
                <a:gd name="csY7" fmla="*/ 49294 h 92209"/>
                <a:gd name="csX8" fmla="*/ 53529 w 88816"/>
                <a:gd name="csY8" fmla="*/ 51845 h 92209"/>
                <a:gd name="csX9" fmla="*/ 66537 w 88816"/>
                <a:gd name="csY9" fmla="*/ 65236 h 92209"/>
                <a:gd name="csX10" fmla="*/ 38703 w 88816"/>
                <a:gd name="csY10" fmla="*/ 87683 h 92209"/>
                <a:gd name="csX11" fmla="*/ 11568 w 88816"/>
                <a:gd name="csY11" fmla="*/ 69572 h 92209"/>
                <a:gd name="csX12" fmla="*/ 12408 w 88816"/>
                <a:gd name="csY12" fmla="*/ 63195 h 92209"/>
                <a:gd name="csX13" fmla="*/ 12547 w 88816"/>
                <a:gd name="csY13" fmla="*/ 62430 h 92209"/>
                <a:gd name="csX14" fmla="*/ 10310 w 88816"/>
                <a:gd name="csY14" fmla="*/ 60772 h 92209"/>
                <a:gd name="csX15" fmla="*/ 7652 w 88816"/>
                <a:gd name="csY15" fmla="*/ 63323 h 92209"/>
                <a:gd name="csX16" fmla="*/ 519 w 88816"/>
                <a:gd name="csY16" fmla="*/ 88831 h 92209"/>
                <a:gd name="csX17" fmla="*/ 99 w 88816"/>
                <a:gd name="csY17" fmla="*/ 90744 h 92209"/>
                <a:gd name="csX18" fmla="*/ 2057 w 88816"/>
                <a:gd name="csY18" fmla="*/ 92274 h 92209"/>
                <a:gd name="csX19" fmla="*/ 4855 w 88816"/>
                <a:gd name="csY19" fmla="*/ 90489 h 92209"/>
                <a:gd name="csX20" fmla="*/ 11568 w 88816"/>
                <a:gd name="csY20" fmla="*/ 83346 h 92209"/>
                <a:gd name="csX21" fmla="*/ 38283 w 88816"/>
                <a:gd name="csY21" fmla="*/ 92274 h 92209"/>
                <a:gd name="csX22" fmla="*/ 76467 w 88816"/>
                <a:gd name="csY22" fmla="*/ 60645 h 92209"/>
                <a:gd name="csX23" fmla="*/ 70872 w 88816"/>
                <a:gd name="csY23" fmla="*/ 46998 h 92209"/>
                <a:gd name="csX24" fmla="*/ 45836 w 88816"/>
                <a:gd name="csY24" fmla="*/ 38071 h 92209"/>
                <a:gd name="csX25" fmla="*/ 37024 w 88816"/>
                <a:gd name="csY25" fmla="*/ 36030 h 92209"/>
                <a:gd name="csX26" fmla="*/ 27653 w 88816"/>
                <a:gd name="csY26" fmla="*/ 24424 h 92209"/>
                <a:gd name="csX27" fmla="*/ 54648 w 88816"/>
                <a:gd name="csY27" fmla="*/ 4145 h 92209"/>
                <a:gd name="csX28" fmla="*/ 77027 w 88816"/>
                <a:gd name="csY28" fmla="*/ 24041 h 92209"/>
                <a:gd name="csX29" fmla="*/ 76467 w 88816"/>
                <a:gd name="csY29" fmla="*/ 29781 h 92209"/>
                <a:gd name="csX30" fmla="*/ 78845 w 88816"/>
                <a:gd name="csY30" fmla="*/ 31566 h 92209"/>
                <a:gd name="csX31" fmla="*/ 81642 w 88816"/>
                <a:gd name="csY31" fmla="*/ 28760 h 92209"/>
                <a:gd name="csX32" fmla="*/ 88915 w 88816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816" h="92209">
                  <a:moveTo>
                    <a:pt x="88915" y="1722"/>
                  </a:moveTo>
                  <a:cubicBezTo>
                    <a:pt x="88915" y="1085"/>
                    <a:pt x="88496" y="64"/>
                    <a:pt x="87097" y="64"/>
                  </a:cubicBezTo>
                  <a:cubicBezTo>
                    <a:pt x="86258" y="64"/>
                    <a:pt x="86118" y="192"/>
                    <a:pt x="84300" y="1850"/>
                  </a:cubicBezTo>
                  <a:lnTo>
                    <a:pt x="77446" y="9119"/>
                  </a:lnTo>
                  <a:cubicBezTo>
                    <a:pt x="72131" y="2360"/>
                    <a:pt x="63320" y="64"/>
                    <a:pt x="54788" y="64"/>
                  </a:cubicBezTo>
                  <a:cubicBezTo>
                    <a:pt x="35066" y="64"/>
                    <a:pt x="17583" y="14604"/>
                    <a:pt x="17583" y="29270"/>
                  </a:cubicBezTo>
                  <a:cubicBezTo>
                    <a:pt x="17583" y="31183"/>
                    <a:pt x="18002" y="36285"/>
                    <a:pt x="22198" y="41004"/>
                  </a:cubicBezTo>
                  <a:cubicBezTo>
                    <a:pt x="26954" y="46105"/>
                    <a:pt x="32129" y="47253"/>
                    <a:pt x="41640" y="49294"/>
                  </a:cubicBezTo>
                  <a:cubicBezTo>
                    <a:pt x="44437" y="49932"/>
                    <a:pt x="51431" y="51334"/>
                    <a:pt x="53529" y="51845"/>
                  </a:cubicBezTo>
                  <a:cubicBezTo>
                    <a:pt x="58005" y="52865"/>
                    <a:pt x="66537" y="55671"/>
                    <a:pt x="66537" y="65236"/>
                  </a:cubicBezTo>
                  <a:cubicBezTo>
                    <a:pt x="66537" y="75567"/>
                    <a:pt x="54648" y="87683"/>
                    <a:pt x="38703" y="87683"/>
                  </a:cubicBezTo>
                  <a:cubicBezTo>
                    <a:pt x="26394" y="87683"/>
                    <a:pt x="11568" y="83729"/>
                    <a:pt x="11568" y="69572"/>
                  </a:cubicBezTo>
                  <a:cubicBezTo>
                    <a:pt x="11568" y="68297"/>
                    <a:pt x="11848" y="65491"/>
                    <a:pt x="12408" y="63195"/>
                  </a:cubicBezTo>
                  <a:cubicBezTo>
                    <a:pt x="12547" y="62685"/>
                    <a:pt x="12547" y="62558"/>
                    <a:pt x="12547" y="62430"/>
                  </a:cubicBezTo>
                  <a:cubicBezTo>
                    <a:pt x="12547" y="60772"/>
                    <a:pt x="10869" y="60772"/>
                    <a:pt x="10310" y="60772"/>
                  </a:cubicBezTo>
                  <a:cubicBezTo>
                    <a:pt x="8351" y="60772"/>
                    <a:pt x="8212" y="61027"/>
                    <a:pt x="7652" y="63323"/>
                  </a:cubicBezTo>
                  <a:lnTo>
                    <a:pt x="519" y="88831"/>
                  </a:lnTo>
                  <a:cubicBezTo>
                    <a:pt x="379" y="89341"/>
                    <a:pt x="99" y="90106"/>
                    <a:pt x="99" y="90744"/>
                  </a:cubicBezTo>
                  <a:cubicBezTo>
                    <a:pt x="99" y="91509"/>
                    <a:pt x="659" y="92274"/>
                    <a:pt x="2057" y="92274"/>
                  </a:cubicBezTo>
                  <a:cubicBezTo>
                    <a:pt x="2897" y="92274"/>
                    <a:pt x="3036" y="92147"/>
                    <a:pt x="4855" y="90489"/>
                  </a:cubicBezTo>
                  <a:cubicBezTo>
                    <a:pt x="6393" y="88958"/>
                    <a:pt x="10030" y="84877"/>
                    <a:pt x="11568" y="83346"/>
                  </a:cubicBezTo>
                  <a:cubicBezTo>
                    <a:pt x="18981" y="90744"/>
                    <a:pt x="29891" y="92274"/>
                    <a:pt x="38283" y="92274"/>
                  </a:cubicBezTo>
                  <a:cubicBezTo>
                    <a:pt x="59403" y="92274"/>
                    <a:pt x="76467" y="75694"/>
                    <a:pt x="76467" y="60645"/>
                  </a:cubicBezTo>
                  <a:cubicBezTo>
                    <a:pt x="76467" y="55033"/>
                    <a:pt x="73950" y="49932"/>
                    <a:pt x="70872" y="46998"/>
                  </a:cubicBezTo>
                  <a:cubicBezTo>
                    <a:pt x="65977" y="42407"/>
                    <a:pt x="63879" y="41897"/>
                    <a:pt x="45836" y="38071"/>
                  </a:cubicBezTo>
                  <a:cubicBezTo>
                    <a:pt x="42899" y="37433"/>
                    <a:pt x="38283" y="36413"/>
                    <a:pt x="37024" y="36030"/>
                  </a:cubicBezTo>
                  <a:cubicBezTo>
                    <a:pt x="33528" y="34882"/>
                    <a:pt x="27653" y="31694"/>
                    <a:pt x="27653" y="24424"/>
                  </a:cubicBezTo>
                  <a:cubicBezTo>
                    <a:pt x="27653" y="14348"/>
                    <a:pt x="40101" y="4145"/>
                    <a:pt x="54648" y="4145"/>
                  </a:cubicBezTo>
                  <a:cubicBezTo>
                    <a:pt x="69754" y="4145"/>
                    <a:pt x="77027" y="11925"/>
                    <a:pt x="77027" y="24041"/>
                  </a:cubicBezTo>
                  <a:cubicBezTo>
                    <a:pt x="77027" y="25699"/>
                    <a:pt x="76467" y="28633"/>
                    <a:pt x="76467" y="29781"/>
                  </a:cubicBezTo>
                  <a:cubicBezTo>
                    <a:pt x="76467" y="31566"/>
                    <a:pt x="78146" y="31566"/>
                    <a:pt x="78845" y="31566"/>
                  </a:cubicBezTo>
                  <a:cubicBezTo>
                    <a:pt x="80943" y="31566"/>
                    <a:pt x="81083" y="30928"/>
                    <a:pt x="81642" y="28760"/>
                  </a:cubicBezTo>
                  <a:lnTo>
                    <a:pt x="88915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6" name="Freeform 2365">
              <a:extLst>
                <a:ext uri="{FF2B5EF4-FFF2-40B4-BE49-F238E27FC236}">
                  <a16:creationId xmlns:a16="http://schemas.microsoft.com/office/drawing/2014/main" id="{0C6541FA-C506-311A-F70B-2330AA98973B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2632809" y="7313837"/>
              <a:ext cx="41061" cy="60671"/>
            </a:xfrm>
            <a:custGeom>
              <a:avLst/>
              <a:gdLst>
                <a:gd name="csX0" fmla="*/ 25580 w 41061"/>
                <a:gd name="csY0" fmla="*/ 2798 h 60671"/>
                <a:gd name="csX1" fmla="*/ 21983 w 41061"/>
                <a:gd name="csY1" fmla="*/ 65 h 60671"/>
                <a:gd name="csX2" fmla="*/ 1802 w 41061"/>
                <a:gd name="csY2" fmla="*/ 5896 h 60671"/>
                <a:gd name="csX3" fmla="*/ 104 w 41061"/>
                <a:gd name="csY3" fmla="*/ 5896 h 60671"/>
                <a:gd name="csX4" fmla="*/ 104 w 41061"/>
                <a:gd name="csY4" fmla="*/ 9904 h 60671"/>
                <a:gd name="csX5" fmla="*/ 1802 w 41061"/>
                <a:gd name="csY5" fmla="*/ 9904 h 60671"/>
                <a:gd name="csX6" fmla="*/ 16389 w 41061"/>
                <a:gd name="csY6" fmla="*/ 7353 h 60671"/>
                <a:gd name="csX7" fmla="*/ 16389 w 41061"/>
                <a:gd name="csY7" fmla="*/ 52902 h 60671"/>
                <a:gd name="csX8" fmla="*/ 5799 w 41061"/>
                <a:gd name="csY8" fmla="*/ 56728 h 60671"/>
                <a:gd name="csX9" fmla="*/ 803 w 41061"/>
                <a:gd name="csY9" fmla="*/ 56728 h 60671"/>
                <a:gd name="csX10" fmla="*/ 803 w 41061"/>
                <a:gd name="csY10" fmla="*/ 60737 h 60671"/>
                <a:gd name="csX11" fmla="*/ 20984 w 41061"/>
                <a:gd name="csY11" fmla="*/ 60372 h 60671"/>
                <a:gd name="csX12" fmla="*/ 41165 w 41061"/>
                <a:gd name="csY12" fmla="*/ 60737 h 60671"/>
                <a:gd name="csX13" fmla="*/ 41165 w 41061"/>
                <a:gd name="csY13" fmla="*/ 56728 h 60671"/>
                <a:gd name="csX14" fmla="*/ 36170 w 41061"/>
                <a:gd name="csY14" fmla="*/ 56728 h 60671"/>
                <a:gd name="csX15" fmla="*/ 25580 w 41061"/>
                <a:gd name="csY15" fmla="*/ 52902 h 60671"/>
                <a:gd name="csX16" fmla="*/ 25580 w 4106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061" h="60671">
                  <a:moveTo>
                    <a:pt x="25580" y="2798"/>
                  </a:moveTo>
                  <a:cubicBezTo>
                    <a:pt x="25580" y="65"/>
                    <a:pt x="25280" y="65"/>
                    <a:pt x="21983" y="65"/>
                  </a:cubicBezTo>
                  <a:cubicBezTo>
                    <a:pt x="14890" y="5896"/>
                    <a:pt x="3801" y="5896"/>
                    <a:pt x="1802" y="5896"/>
                  </a:cubicBezTo>
                  <a:lnTo>
                    <a:pt x="104" y="5896"/>
                  </a:lnTo>
                  <a:lnTo>
                    <a:pt x="104" y="9904"/>
                  </a:lnTo>
                  <a:lnTo>
                    <a:pt x="1802" y="9904"/>
                  </a:lnTo>
                  <a:cubicBezTo>
                    <a:pt x="4100" y="9904"/>
                    <a:pt x="10594" y="9631"/>
                    <a:pt x="16389" y="7353"/>
                  </a:cubicBezTo>
                  <a:lnTo>
                    <a:pt x="16389" y="52902"/>
                  </a:lnTo>
                  <a:cubicBezTo>
                    <a:pt x="16389" y="55726"/>
                    <a:pt x="16389" y="56728"/>
                    <a:pt x="5799" y="56728"/>
                  </a:cubicBezTo>
                  <a:lnTo>
                    <a:pt x="803" y="56728"/>
                  </a:lnTo>
                  <a:lnTo>
                    <a:pt x="803" y="60737"/>
                  </a:lnTo>
                  <a:cubicBezTo>
                    <a:pt x="6298" y="60372"/>
                    <a:pt x="15190" y="60372"/>
                    <a:pt x="20984" y="60372"/>
                  </a:cubicBezTo>
                  <a:cubicBezTo>
                    <a:pt x="26779" y="60372"/>
                    <a:pt x="35671" y="60372"/>
                    <a:pt x="41165" y="60737"/>
                  </a:cubicBezTo>
                  <a:lnTo>
                    <a:pt x="41165" y="56728"/>
                  </a:lnTo>
                  <a:lnTo>
                    <a:pt x="36170" y="56728"/>
                  </a:lnTo>
                  <a:cubicBezTo>
                    <a:pt x="25580" y="56728"/>
                    <a:pt x="25580" y="55726"/>
                    <a:pt x="25580" y="52902"/>
                  </a:cubicBezTo>
                  <a:lnTo>
                    <a:pt x="2558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7" name="Freeform 2366">
              <a:extLst>
                <a:ext uri="{FF2B5EF4-FFF2-40B4-BE49-F238E27FC236}">
                  <a16:creationId xmlns:a16="http://schemas.microsoft.com/office/drawing/2014/main" id="{2D6C7A4D-60CF-AAD8-3C67-ECCFB1351873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2723680" y="7250433"/>
              <a:ext cx="21779" cy="113690"/>
            </a:xfrm>
            <a:custGeom>
              <a:avLst/>
              <a:gdLst>
                <a:gd name="csX0" fmla="*/ 21288 w 21779"/>
                <a:gd name="csY0" fmla="*/ 9719 h 113690"/>
                <a:gd name="csX1" fmla="*/ 10698 w 21779"/>
                <a:gd name="csY1" fmla="*/ 63 h 113690"/>
                <a:gd name="csX2" fmla="*/ 108 w 21779"/>
                <a:gd name="csY2" fmla="*/ 9719 h 113690"/>
                <a:gd name="csX3" fmla="*/ 10698 w 21779"/>
                <a:gd name="csY3" fmla="*/ 19376 h 113690"/>
                <a:gd name="csX4" fmla="*/ 21288 w 21779"/>
                <a:gd name="csY4" fmla="*/ 9719 h 113690"/>
                <a:gd name="csX5" fmla="*/ 17492 w 21779"/>
                <a:gd name="csY5" fmla="*/ 76585 h 113690"/>
                <a:gd name="csX6" fmla="*/ 4704 w 21779"/>
                <a:gd name="csY6" fmla="*/ 109381 h 113690"/>
                <a:gd name="csX7" fmla="*/ 3305 w 21779"/>
                <a:gd name="csY7" fmla="*/ 111749 h 113690"/>
                <a:gd name="csX8" fmla="*/ 5304 w 21779"/>
                <a:gd name="csY8" fmla="*/ 113754 h 113690"/>
                <a:gd name="csX9" fmla="*/ 21888 w 21779"/>
                <a:gd name="csY9" fmla="*/ 78043 h 113690"/>
                <a:gd name="csX10" fmla="*/ 10698 w 21779"/>
                <a:gd name="csY10" fmla="*/ 59277 h 113690"/>
                <a:gd name="csX11" fmla="*/ 108 w 21779"/>
                <a:gd name="csY11" fmla="*/ 68933 h 113690"/>
                <a:gd name="csX12" fmla="*/ 10698 w 21779"/>
                <a:gd name="csY12" fmla="*/ 78590 h 113690"/>
                <a:gd name="csX13" fmla="*/ 12297 w 21779"/>
                <a:gd name="csY13" fmla="*/ 78407 h 113690"/>
                <a:gd name="csX14" fmla="*/ 17492 w 21779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1779" h="113690">
                  <a:moveTo>
                    <a:pt x="21288" y="9719"/>
                  </a:moveTo>
                  <a:cubicBezTo>
                    <a:pt x="21288" y="4435"/>
                    <a:pt x="16493" y="63"/>
                    <a:pt x="10698" y="63"/>
                  </a:cubicBezTo>
                  <a:cubicBezTo>
                    <a:pt x="4904" y="63"/>
                    <a:pt x="108" y="4435"/>
                    <a:pt x="108" y="9719"/>
                  </a:cubicBezTo>
                  <a:cubicBezTo>
                    <a:pt x="108" y="15003"/>
                    <a:pt x="4904" y="19376"/>
                    <a:pt x="10698" y="19376"/>
                  </a:cubicBezTo>
                  <a:cubicBezTo>
                    <a:pt x="16493" y="19376"/>
                    <a:pt x="21288" y="15003"/>
                    <a:pt x="21288" y="9719"/>
                  </a:cubicBezTo>
                  <a:close/>
                  <a:moveTo>
                    <a:pt x="17492" y="76585"/>
                  </a:moveTo>
                  <a:cubicBezTo>
                    <a:pt x="17492" y="81687"/>
                    <a:pt x="17492" y="95898"/>
                    <a:pt x="4704" y="109381"/>
                  </a:cubicBezTo>
                  <a:cubicBezTo>
                    <a:pt x="3305" y="110838"/>
                    <a:pt x="3305" y="111203"/>
                    <a:pt x="3305" y="111749"/>
                  </a:cubicBezTo>
                  <a:cubicBezTo>
                    <a:pt x="3305" y="113025"/>
                    <a:pt x="4304" y="113754"/>
                    <a:pt x="5304" y="113754"/>
                  </a:cubicBezTo>
                  <a:cubicBezTo>
                    <a:pt x="7501" y="113754"/>
                    <a:pt x="21888" y="99178"/>
                    <a:pt x="21888" y="78043"/>
                  </a:cubicBezTo>
                  <a:cubicBezTo>
                    <a:pt x="21888" y="72759"/>
                    <a:pt x="21488" y="59277"/>
                    <a:pt x="10698" y="59277"/>
                  </a:cubicBezTo>
                  <a:cubicBezTo>
                    <a:pt x="3705" y="59277"/>
                    <a:pt x="108" y="64196"/>
                    <a:pt x="108" y="68933"/>
                  </a:cubicBezTo>
                  <a:cubicBezTo>
                    <a:pt x="108" y="73670"/>
                    <a:pt x="3505" y="78590"/>
                    <a:pt x="10698" y="78590"/>
                  </a:cubicBezTo>
                  <a:cubicBezTo>
                    <a:pt x="11698" y="78590"/>
                    <a:pt x="12097" y="78590"/>
                    <a:pt x="12297" y="78407"/>
                  </a:cubicBezTo>
                  <a:cubicBezTo>
                    <a:pt x="13696" y="78225"/>
                    <a:pt x="15894" y="77861"/>
                    <a:pt x="17492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8" name="Freeform 2367">
              <a:extLst>
                <a:ext uri="{FF2B5EF4-FFF2-40B4-BE49-F238E27FC236}">
                  <a16:creationId xmlns:a16="http://schemas.microsoft.com/office/drawing/2014/main" id="{A7ACE981-AA99-AE12-5595-896703C386B8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2800696" y="7204520"/>
              <a:ext cx="164644" cy="124440"/>
            </a:xfrm>
            <a:custGeom>
              <a:avLst/>
              <a:gdLst>
                <a:gd name="csX0" fmla="*/ 91627 w 164644"/>
                <a:gd name="csY0" fmla="*/ 49620 h 124440"/>
                <a:gd name="csX1" fmla="*/ 74842 w 164644"/>
                <a:gd name="csY1" fmla="*/ 13363 h 124440"/>
                <a:gd name="csX2" fmla="*/ 73843 w 164644"/>
                <a:gd name="csY2" fmla="*/ 10995 h 124440"/>
                <a:gd name="csX3" fmla="*/ 85632 w 164644"/>
                <a:gd name="csY3" fmla="*/ 5711 h 124440"/>
                <a:gd name="csX4" fmla="*/ 89629 w 164644"/>
                <a:gd name="csY4" fmla="*/ 2249 h 124440"/>
                <a:gd name="csX5" fmla="*/ 86631 w 164644"/>
                <a:gd name="csY5" fmla="*/ 63 h 124440"/>
                <a:gd name="csX6" fmla="*/ 61455 w 164644"/>
                <a:gd name="csY6" fmla="*/ 609 h 124440"/>
                <a:gd name="csX7" fmla="*/ 39076 w 164644"/>
                <a:gd name="csY7" fmla="*/ 63 h 124440"/>
                <a:gd name="csX8" fmla="*/ 35480 w 164644"/>
                <a:gd name="csY8" fmla="*/ 3707 h 124440"/>
                <a:gd name="csX9" fmla="*/ 40075 w 164644"/>
                <a:gd name="csY9" fmla="*/ 5711 h 124440"/>
                <a:gd name="csX10" fmla="*/ 55061 w 164644"/>
                <a:gd name="csY10" fmla="*/ 11541 h 124440"/>
                <a:gd name="csX11" fmla="*/ 78639 w 164644"/>
                <a:gd name="csY11" fmla="*/ 62374 h 124440"/>
                <a:gd name="csX12" fmla="*/ 36479 w 164644"/>
                <a:gd name="csY12" fmla="*/ 103733 h 124440"/>
                <a:gd name="csX13" fmla="*/ 33881 w 164644"/>
                <a:gd name="csY13" fmla="*/ 105737 h 124440"/>
                <a:gd name="csX14" fmla="*/ 4509 w 164644"/>
                <a:gd name="csY14" fmla="*/ 118855 h 124440"/>
                <a:gd name="csX15" fmla="*/ 113 w 164644"/>
                <a:gd name="csY15" fmla="*/ 122499 h 124440"/>
                <a:gd name="csX16" fmla="*/ 2710 w 164644"/>
                <a:gd name="csY16" fmla="*/ 124503 h 124440"/>
                <a:gd name="csX17" fmla="*/ 21493 w 164644"/>
                <a:gd name="csY17" fmla="*/ 123957 h 124440"/>
                <a:gd name="csX18" fmla="*/ 43872 w 164644"/>
                <a:gd name="csY18" fmla="*/ 124503 h 124440"/>
                <a:gd name="csX19" fmla="*/ 47468 w 164644"/>
                <a:gd name="csY19" fmla="*/ 120859 h 124440"/>
                <a:gd name="csX20" fmla="*/ 45071 w 164644"/>
                <a:gd name="csY20" fmla="*/ 118855 h 124440"/>
                <a:gd name="csX21" fmla="*/ 37078 w 164644"/>
                <a:gd name="csY21" fmla="*/ 113207 h 124440"/>
                <a:gd name="csX22" fmla="*/ 42473 w 164644"/>
                <a:gd name="csY22" fmla="*/ 105008 h 124440"/>
                <a:gd name="csX23" fmla="*/ 62854 w 164644"/>
                <a:gd name="csY23" fmla="*/ 85331 h 124440"/>
                <a:gd name="csX24" fmla="*/ 80837 w 164644"/>
                <a:gd name="csY24" fmla="*/ 67476 h 124440"/>
                <a:gd name="csX25" fmla="*/ 101018 w 164644"/>
                <a:gd name="csY25" fmla="*/ 111021 h 124440"/>
                <a:gd name="csX26" fmla="*/ 102017 w 164644"/>
                <a:gd name="csY26" fmla="*/ 113571 h 124440"/>
                <a:gd name="csX27" fmla="*/ 90428 w 164644"/>
                <a:gd name="csY27" fmla="*/ 118855 h 124440"/>
                <a:gd name="csX28" fmla="*/ 86432 w 164644"/>
                <a:gd name="csY28" fmla="*/ 122317 h 124440"/>
                <a:gd name="csX29" fmla="*/ 89429 w 164644"/>
                <a:gd name="csY29" fmla="*/ 124503 h 124440"/>
                <a:gd name="csX30" fmla="*/ 114605 w 164644"/>
                <a:gd name="csY30" fmla="*/ 123957 h 124440"/>
                <a:gd name="csX31" fmla="*/ 136784 w 164644"/>
                <a:gd name="csY31" fmla="*/ 124503 h 124440"/>
                <a:gd name="csX32" fmla="*/ 140581 w 164644"/>
                <a:gd name="csY32" fmla="*/ 121041 h 124440"/>
                <a:gd name="csX33" fmla="*/ 136984 w 164644"/>
                <a:gd name="csY33" fmla="*/ 118855 h 124440"/>
                <a:gd name="csX34" fmla="*/ 119800 w 164644"/>
                <a:gd name="csY34" fmla="*/ 110838 h 124440"/>
                <a:gd name="csX35" fmla="*/ 94024 w 164644"/>
                <a:gd name="csY35" fmla="*/ 54540 h 124440"/>
                <a:gd name="csX36" fmla="*/ 134986 w 164644"/>
                <a:gd name="csY36" fmla="*/ 15003 h 124440"/>
                <a:gd name="csX37" fmla="*/ 160362 w 164644"/>
                <a:gd name="csY37" fmla="*/ 5711 h 124440"/>
                <a:gd name="csX38" fmla="*/ 164758 w 164644"/>
                <a:gd name="csY38" fmla="*/ 2067 h 124440"/>
                <a:gd name="csX39" fmla="*/ 162160 w 164644"/>
                <a:gd name="csY39" fmla="*/ 63 h 124440"/>
                <a:gd name="csX40" fmla="*/ 143378 w 164644"/>
                <a:gd name="csY40" fmla="*/ 609 h 124440"/>
                <a:gd name="csX41" fmla="*/ 121199 w 164644"/>
                <a:gd name="csY41" fmla="*/ 63 h 124440"/>
                <a:gd name="csX42" fmla="*/ 117402 w 164644"/>
                <a:gd name="csY42" fmla="*/ 3707 h 124440"/>
                <a:gd name="csX43" fmla="*/ 119800 w 164644"/>
                <a:gd name="csY43" fmla="*/ 5711 h 124440"/>
                <a:gd name="csX44" fmla="*/ 127793 w 164644"/>
                <a:gd name="csY44" fmla="*/ 11359 h 124440"/>
                <a:gd name="csX45" fmla="*/ 123996 w 164644"/>
                <a:gd name="csY45" fmla="*/ 17918 h 124440"/>
                <a:gd name="csX46" fmla="*/ 91627 w 164644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4644" h="124440">
                  <a:moveTo>
                    <a:pt x="91627" y="49620"/>
                  </a:moveTo>
                  <a:lnTo>
                    <a:pt x="74842" y="13363"/>
                  </a:lnTo>
                  <a:cubicBezTo>
                    <a:pt x="74243" y="11906"/>
                    <a:pt x="73843" y="11177"/>
                    <a:pt x="73843" y="10995"/>
                  </a:cubicBezTo>
                  <a:cubicBezTo>
                    <a:pt x="73843" y="9901"/>
                    <a:pt x="77240" y="6440"/>
                    <a:pt x="85632" y="5711"/>
                  </a:cubicBezTo>
                  <a:cubicBezTo>
                    <a:pt x="87630" y="5529"/>
                    <a:pt x="89629" y="5346"/>
                    <a:pt x="89629" y="2249"/>
                  </a:cubicBezTo>
                  <a:cubicBezTo>
                    <a:pt x="89629" y="63"/>
                    <a:pt x="87231" y="63"/>
                    <a:pt x="86631" y="63"/>
                  </a:cubicBezTo>
                  <a:cubicBezTo>
                    <a:pt x="78439" y="63"/>
                    <a:pt x="69847" y="609"/>
                    <a:pt x="61455" y="609"/>
                  </a:cubicBezTo>
                  <a:cubicBezTo>
                    <a:pt x="56460" y="609"/>
                    <a:pt x="44071" y="63"/>
                    <a:pt x="39076" y="63"/>
                  </a:cubicBezTo>
                  <a:cubicBezTo>
                    <a:pt x="37877" y="63"/>
                    <a:pt x="35480" y="63"/>
                    <a:pt x="35480" y="3707"/>
                  </a:cubicBezTo>
                  <a:cubicBezTo>
                    <a:pt x="35480" y="5711"/>
                    <a:pt x="37478" y="5711"/>
                    <a:pt x="40075" y="5711"/>
                  </a:cubicBezTo>
                  <a:cubicBezTo>
                    <a:pt x="52064" y="5711"/>
                    <a:pt x="53263" y="7533"/>
                    <a:pt x="55061" y="11541"/>
                  </a:cubicBezTo>
                  <a:lnTo>
                    <a:pt x="78639" y="62374"/>
                  </a:lnTo>
                  <a:lnTo>
                    <a:pt x="36479" y="103733"/>
                  </a:lnTo>
                  <a:lnTo>
                    <a:pt x="33881" y="105737"/>
                  </a:lnTo>
                  <a:cubicBezTo>
                    <a:pt x="24090" y="115393"/>
                    <a:pt x="14699" y="118308"/>
                    <a:pt x="4509" y="118855"/>
                  </a:cubicBezTo>
                  <a:cubicBezTo>
                    <a:pt x="1911" y="119037"/>
                    <a:pt x="113" y="119037"/>
                    <a:pt x="113" y="122499"/>
                  </a:cubicBezTo>
                  <a:cubicBezTo>
                    <a:pt x="113" y="122681"/>
                    <a:pt x="113" y="124503"/>
                    <a:pt x="2710" y="124503"/>
                  </a:cubicBezTo>
                  <a:cubicBezTo>
                    <a:pt x="8705" y="124503"/>
                    <a:pt x="15299" y="123957"/>
                    <a:pt x="21493" y="123957"/>
                  </a:cubicBezTo>
                  <a:cubicBezTo>
                    <a:pt x="28886" y="123957"/>
                    <a:pt x="36678" y="124503"/>
                    <a:pt x="43872" y="124503"/>
                  </a:cubicBezTo>
                  <a:cubicBezTo>
                    <a:pt x="45071" y="124503"/>
                    <a:pt x="47468" y="124503"/>
                    <a:pt x="47468" y="120859"/>
                  </a:cubicBezTo>
                  <a:cubicBezTo>
                    <a:pt x="47468" y="119037"/>
                    <a:pt x="45470" y="118855"/>
                    <a:pt x="45071" y="118855"/>
                  </a:cubicBezTo>
                  <a:cubicBezTo>
                    <a:pt x="43272" y="118673"/>
                    <a:pt x="37078" y="118308"/>
                    <a:pt x="37078" y="113207"/>
                  </a:cubicBezTo>
                  <a:cubicBezTo>
                    <a:pt x="37078" y="110292"/>
                    <a:pt x="40075" y="107377"/>
                    <a:pt x="42473" y="105008"/>
                  </a:cubicBezTo>
                  <a:lnTo>
                    <a:pt x="62854" y="85331"/>
                  </a:lnTo>
                  <a:lnTo>
                    <a:pt x="80837" y="67476"/>
                  </a:lnTo>
                  <a:lnTo>
                    <a:pt x="101018" y="111021"/>
                  </a:lnTo>
                  <a:cubicBezTo>
                    <a:pt x="101817" y="113025"/>
                    <a:pt x="102017" y="113207"/>
                    <a:pt x="102017" y="113571"/>
                  </a:cubicBezTo>
                  <a:cubicBezTo>
                    <a:pt x="102017" y="115029"/>
                    <a:pt x="98220" y="118126"/>
                    <a:pt x="90428" y="118855"/>
                  </a:cubicBezTo>
                  <a:cubicBezTo>
                    <a:pt x="88230" y="119037"/>
                    <a:pt x="86432" y="119219"/>
                    <a:pt x="86432" y="122317"/>
                  </a:cubicBezTo>
                  <a:cubicBezTo>
                    <a:pt x="86432" y="124503"/>
                    <a:pt x="88629" y="124503"/>
                    <a:pt x="89429" y="124503"/>
                  </a:cubicBezTo>
                  <a:cubicBezTo>
                    <a:pt x="95023" y="124503"/>
                    <a:pt x="109010" y="123957"/>
                    <a:pt x="114605" y="123957"/>
                  </a:cubicBezTo>
                  <a:cubicBezTo>
                    <a:pt x="119600" y="123957"/>
                    <a:pt x="131789" y="124503"/>
                    <a:pt x="136784" y="124503"/>
                  </a:cubicBezTo>
                  <a:cubicBezTo>
                    <a:pt x="138183" y="124503"/>
                    <a:pt x="140581" y="124503"/>
                    <a:pt x="140581" y="121041"/>
                  </a:cubicBezTo>
                  <a:cubicBezTo>
                    <a:pt x="140581" y="118855"/>
                    <a:pt x="138582" y="118855"/>
                    <a:pt x="136984" y="118855"/>
                  </a:cubicBezTo>
                  <a:cubicBezTo>
                    <a:pt x="123597" y="118673"/>
                    <a:pt x="123197" y="118126"/>
                    <a:pt x="119800" y="110838"/>
                  </a:cubicBezTo>
                  <a:cubicBezTo>
                    <a:pt x="112007" y="93894"/>
                    <a:pt x="98620" y="65471"/>
                    <a:pt x="94024" y="54540"/>
                  </a:cubicBezTo>
                  <a:cubicBezTo>
                    <a:pt x="107612" y="41786"/>
                    <a:pt x="128592" y="20104"/>
                    <a:pt x="134986" y="15003"/>
                  </a:cubicBezTo>
                  <a:cubicBezTo>
                    <a:pt x="140780" y="10630"/>
                    <a:pt x="148373" y="6257"/>
                    <a:pt x="160362" y="5711"/>
                  </a:cubicBezTo>
                  <a:cubicBezTo>
                    <a:pt x="162959" y="5529"/>
                    <a:pt x="164758" y="5529"/>
                    <a:pt x="164758" y="2067"/>
                  </a:cubicBezTo>
                  <a:cubicBezTo>
                    <a:pt x="164758" y="1885"/>
                    <a:pt x="164758" y="63"/>
                    <a:pt x="162160" y="63"/>
                  </a:cubicBezTo>
                  <a:cubicBezTo>
                    <a:pt x="156166" y="63"/>
                    <a:pt x="149572" y="609"/>
                    <a:pt x="143378" y="609"/>
                  </a:cubicBezTo>
                  <a:cubicBezTo>
                    <a:pt x="135985" y="609"/>
                    <a:pt x="128392" y="63"/>
                    <a:pt x="121199" y="63"/>
                  </a:cubicBezTo>
                  <a:cubicBezTo>
                    <a:pt x="120000" y="63"/>
                    <a:pt x="117402" y="63"/>
                    <a:pt x="117402" y="3707"/>
                  </a:cubicBezTo>
                  <a:cubicBezTo>
                    <a:pt x="117402" y="4982"/>
                    <a:pt x="118401" y="5529"/>
                    <a:pt x="119800" y="5711"/>
                  </a:cubicBezTo>
                  <a:cubicBezTo>
                    <a:pt x="121598" y="5893"/>
                    <a:pt x="127793" y="6257"/>
                    <a:pt x="127793" y="11359"/>
                  </a:cubicBezTo>
                  <a:cubicBezTo>
                    <a:pt x="127793" y="13910"/>
                    <a:pt x="125595" y="16278"/>
                    <a:pt x="123996" y="17918"/>
                  </a:cubicBezTo>
                  <a:lnTo>
                    <a:pt x="91627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9" name="Freeform 2368">
              <a:extLst>
                <a:ext uri="{FF2B5EF4-FFF2-40B4-BE49-F238E27FC236}">
                  <a16:creationId xmlns:a16="http://schemas.microsoft.com/office/drawing/2014/main" id="{6D5DD847-5360-BF49-96B8-4544AF3B4F90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2971330" y="7266630"/>
              <a:ext cx="88816" cy="92209"/>
            </a:xfrm>
            <a:custGeom>
              <a:avLst/>
              <a:gdLst>
                <a:gd name="csX0" fmla="*/ 88937 w 88816"/>
                <a:gd name="csY0" fmla="*/ 1722 h 92209"/>
                <a:gd name="csX1" fmla="*/ 87119 w 88816"/>
                <a:gd name="csY1" fmla="*/ 64 h 92209"/>
                <a:gd name="csX2" fmla="*/ 84322 w 88816"/>
                <a:gd name="csY2" fmla="*/ 1850 h 92209"/>
                <a:gd name="csX3" fmla="*/ 77468 w 88816"/>
                <a:gd name="csY3" fmla="*/ 9119 h 92209"/>
                <a:gd name="csX4" fmla="*/ 54810 w 88816"/>
                <a:gd name="csY4" fmla="*/ 64 h 92209"/>
                <a:gd name="csX5" fmla="*/ 17605 w 88816"/>
                <a:gd name="csY5" fmla="*/ 29270 h 92209"/>
                <a:gd name="csX6" fmla="*/ 22220 w 88816"/>
                <a:gd name="csY6" fmla="*/ 41004 h 92209"/>
                <a:gd name="csX7" fmla="*/ 41662 w 88816"/>
                <a:gd name="csY7" fmla="*/ 49294 h 92209"/>
                <a:gd name="csX8" fmla="*/ 53551 w 88816"/>
                <a:gd name="csY8" fmla="*/ 51845 h 92209"/>
                <a:gd name="csX9" fmla="*/ 66559 w 88816"/>
                <a:gd name="csY9" fmla="*/ 65236 h 92209"/>
                <a:gd name="csX10" fmla="*/ 38725 w 88816"/>
                <a:gd name="csY10" fmla="*/ 87683 h 92209"/>
                <a:gd name="csX11" fmla="*/ 11590 w 88816"/>
                <a:gd name="csY11" fmla="*/ 69572 h 92209"/>
                <a:gd name="csX12" fmla="*/ 12430 w 88816"/>
                <a:gd name="csY12" fmla="*/ 63195 h 92209"/>
                <a:gd name="csX13" fmla="*/ 12569 w 88816"/>
                <a:gd name="csY13" fmla="*/ 62430 h 92209"/>
                <a:gd name="csX14" fmla="*/ 10332 w 88816"/>
                <a:gd name="csY14" fmla="*/ 60772 h 92209"/>
                <a:gd name="csX15" fmla="*/ 7674 w 88816"/>
                <a:gd name="csY15" fmla="*/ 63323 h 92209"/>
                <a:gd name="csX16" fmla="*/ 541 w 88816"/>
                <a:gd name="csY16" fmla="*/ 88831 h 92209"/>
                <a:gd name="csX17" fmla="*/ 121 w 88816"/>
                <a:gd name="csY17" fmla="*/ 90744 h 92209"/>
                <a:gd name="csX18" fmla="*/ 2079 w 88816"/>
                <a:gd name="csY18" fmla="*/ 92274 h 92209"/>
                <a:gd name="csX19" fmla="*/ 4877 w 88816"/>
                <a:gd name="csY19" fmla="*/ 90489 h 92209"/>
                <a:gd name="csX20" fmla="*/ 11590 w 88816"/>
                <a:gd name="csY20" fmla="*/ 83346 h 92209"/>
                <a:gd name="csX21" fmla="*/ 38305 w 88816"/>
                <a:gd name="csY21" fmla="*/ 92274 h 92209"/>
                <a:gd name="csX22" fmla="*/ 76489 w 88816"/>
                <a:gd name="csY22" fmla="*/ 60645 h 92209"/>
                <a:gd name="csX23" fmla="*/ 70894 w 88816"/>
                <a:gd name="csY23" fmla="*/ 46998 h 92209"/>
                <a:gd name="csX24" fmla="*/ 45858 w 88816"/>
                <a:gd name="csY24" fmla="*/ 38071 h 92209"/>
                <a:gd name="csX25" fmla="*/ 37046 w 88816"/>
                <a:gd name="csY25" fmla="*/ 36030 h 92209"/>
                <a:gd name="csX26" fmla="*/ 27675 w 88816"/>
                <a:gd name="csY26" fmla="*/ 24424 h 92209"/>
                <a:gd name="csX27" fmla="*/ 54670 w 88816"/>
                <a:gd name="csY27" fmla="*/ 4145 h 92209"/>
                <a:gd name="csX28" fmla="*/ 77049 w 88816"/>
                <a:gd name="csY28" fmla="*/ 24041 h 92209"/>
                <a:gd name="csX29" fmla="*/ 76489 w 88816"/>
                <a:gd name="csY29" fmla="*/ 29781 h 92209"/>
                <a:gd name="csX30" fmla="*/ 78867 w 88816"/>
                <a:gd name="csY30" fmla="*/ 31566 h 92209"/>
                <a:gd name="csX31" fmla="*/ 81664 w 88816"/>
                <a:gd name="csY31" fmla="*/ 28760 h 92209"/>
                <a:gd name="csX32" fmla="*/ 88937 w 88816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816" h="92209">
                  <a:moveTo>
                    <a:pt x="88937" y="1722"/>
                  </a:moveTo>
                  <a:cubicBezTo>
                    <a:pt x="88937" y="1085"/>
                    <a:pt x="88518" y="64"/>
                    <a:pt x="87119" y="64"/>
                  </a:cubicBezTo>
                  <a:cubicBezTo>
                    <a:pt x="86280" y="64"/>
                    <a:pt x="86140" y="192"/>
                    <a:pt x="84322" y="1850"/>
                  </a:cubicBezTo>
                  <a:lnTo>
                    <a:pt x="77468" y="9119"/>
                  </a:lnTo>
                  <a:cubicBezTo>
                    <a:pt x="72153" y="2360"/>
                    <a:pt x="63342" y="64"/>
                    <a:pt x="54810" y="64"/>
                  </a:cubicBezTo>
                  <a:cubicBezTo>
                    <a:pt x="35088" y="64"/>
                    <a:pt x="17605" y="14604"/>
                    <a:pt x="17605" y="29270"/>
                  </a:cubicBezTo>
                  <a:cubicBezTo>
                    <a:pt x="17605" y="31183"/>
                    <a:pt x="18024" y="36285"/>
                    <a:pt x="22220" y="41004"/>
                  </a:cubicBezTo>
                  <a:cubicBezTo>
                    <a:pt x="26976" y="46105"/>
                    <a:pt x="32151" y="47253"/>
                    <a:pt x="41662" y="49294"/>
                  </a:cubicBezTo>
                  <a:cubicBezTo>
                    <a:pt x="44459" y="49932"/>
                    <a:pt x="51453" y="51334"/>
                    <a:pt x="53551" y="51845"/>
                  </a:cubicBezTo>
                  <a:cubicBezTo>
                    <a:pt x="58027" y="52865"/>
                    <a:pt x="66559" y="55671"/>
                    <a:pt x="66559" y="65236"/>
                  </a:cubicBezTo>
                  <a:cubicBezTo>
                    <a:pt x="66559" y="75567"/>
                    <a:pt x="54670" y="87683"/>
                    <a:pt x="38725" y="87683"/>
                  </a:cubicBezTo>
                  <a:cubicBezTo>
                    <a:pt x="26416" y="87683"/>
                    <a:pt x="11590" y="83729"/>
                    <a:pt x="11590" y="69572"/>
                  </a:cubicBezTo>
                  <a:cubicBezTo>
                    <a:pt x="11590" y="68297"/>
                    <a:pt x="11870" y="65491"/>
                    <a:pt x="12430" y="63195"/>
                  </a:cubicBezTo>
                  <a:cubicBezTo>
                    <a:pt x="12569" y="62685"/>
                    <a:pt x="12569" y="62558"/>
                    <a:pt x="12569" y="62430"/>
                  </a:cubicBezTo>
                  <a:cubicBezTo>
                    <a:pt x="12569" y="60772"/>
                    <a:pt x="10891" y="60772"/>
                    <a:pt x="10332" y="60772"/>
                  </a:cubicBezTo>
                  <a:cubicBezTo>
                    <a:pt x="8373" y="60772"/>
                    <a:pt x="8233" y="61027"/>
                    <a:pt x="7674" y="63323"/>
                  </a:cubicBezTo>
                  <a:lnTo>
                    <a:pt x="541" y="88831"/>
                  </a:lnTo>
                  <a:cubicBezTo>
                    <a:pt x="401" y="89341"/>
                    <a:pt x="121" y="90106"/>
                    <a:pt x="121" y="90744"/>
                  </a:cubicBezTo>
                  <a:cubicBezTo>
                    <a:pt x="121" y="91509"/>
                    <a:pt x="681" y="92274"/>
                    <a:pt x="2079" y="92274"/>
                  </a:cubicBezTo>
                  <a:cubicBezTo>
                    <a:pt x="2918" y="92274"/>
                    <a:pt x="3058" y="92147"/>
                    <a:pt x="4877" y="90489"/>
                  </a:cubicBezTo>
                  <a:cubicBezTo>
                    <a:pt x="6415" y="88958"/>
                    <a:pt x="10052" y="84877"/>
                    <a:pt x="11590" y="83346"/>
                  </a:cubicBezTo>
                  <a:cubicBezTo>
                    <a:pt x="19003" y="90744"/>
                    <a:pt x="29913" y="92274"/>
                    <a:pt x="38305" y="92274"/>
                  </a:cubicBezTo>
                  <a:cubicBezTo>
                    <a:pt x="59425" y="92274"/>
                    <a:pt x="76489" y="75694"/>
                    <a:pt x="76489" y="60645"/>
                  </a:cubicBezTo>
                  <a:cubicBezTo>
                    <a:pt x="76489" y="55033"/>
                    <a:pt x="73972" y="49932"/>
                    <a:pt x="70894" y="46998"/>
                  </a:cubicBezTo>
                  <a:cubicBezTo>
                    <a:pt x="65999" y="42407"/>
                    <a:pt x="63901" y="41897"/>
                    <a:pt x="45858" y="38071"/>
                  </a:cubicBezTo>
                  <a:cubicBezTo>
                    <a:pt x="42921" y="37433"/>
                    <a:pt x="38305" y="36413"/>
                    <a:pt x="37046" y="36030"/>
                  </a:cubicBezTo>
                  <a:cubicBezTo>
                    <a:pt x="33550" y="34882"/>
                    <a:pt x="27675" y="31694"/>
                    <a:pt x="27675" y="24424"/>
                  </a:cubicBezTo>
                  <a:cubicBezTo>
                    <a:pt x="27675" y="14348"/>
                    <a:pt x="40123" y="4145"/>
                    <a:pt x="54670" y="4145"/>
                  </a:cubicBezTo>
                  <a:cubicBezTo>
                    <a:pt x="69775" y="4145"/>
                    <a:pt x="77049" y="11925"/>
                    <a:pt x="77049" y="24041"/>
                  </a:cubicBezTo>
                  <a:cubicBezTo>
                    <a:pt x="77049" y="25699"/>
                    <a:pt x="76489" y="28633"/>
                    <a:pt x="76489" y="29781"/>
                  </a:cubicBezTo>
                  <a:cubicBezTo>
                    <a:pt x="76489" y="31566"/>
                    <a:pt x="78168" y="31566"/>
                    <a:pt x="78867" y="31566"/>
                  </a:cubicBezTo>
                  <a:cubicBezTo>
                    <a:pt x="80965" y="31566"/>
                    <a:pt x="81105" y="30928"/>
                    <a:pt x="81664" y="28760"/>
                  </a:cubicBezTo>
                  <a:lnTo>
                    <a:pt x="88937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0" name="Freeform 2369">
              <a:extLst>
                <a:ext uri="{FF2B5EF4-FFF2-40B4-BE49-F238E27FC236}">
                  <a16:creationId xmlns:a16="http://schemas.microsoft.com/office/drawing/2014/main" id="{9E190E90-8197-3364-AE54-948036229409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3068048" y="7313837"/>
              <a:ext cx="49753" cy="60671"/>
            </a:xfrm>
            <a:custGeom>
              <a:avLst/>
              <a:gdLst>
                <a:gd name="csX0" fmla="*/ 49879 w 49753"/>
                <a:gd name="csY0" fmla="*/ 43155 h 60671"/>
                <a:gd name="csX1" fmla="*/ 45683 w 49753"/>
                <a:gd name="csY1" fmla="*/ 43155 h 60671"/>
                <a:gd name="csX2" fmla="*/ 42786 w 49753"/>
                <a:gd name="csY2" fmla="*/ 51445 h 60671"/>
                <a:gd name="csX3" fmla="*/ 32096 w 49753"/>
                <a:gd name="csY3" fmla="*/ 51991 h 60671"/>
                <a:gd name="csX4" fmla="*/ 12514 w 49753"/>
                <a:gd name="csY4" fmla="*/ 51991 h 60671"/>
                <a:gd name="csX5" fmla="*/ 32496 w 49753"/>
                <a:gd name="csY5" fmla="*/ 38782 h 60671"/>
                <a:gd name="csX6" fmla="*/ 49879 w 49753"/>
                <a:gd name="csY6" fmla="*/ 18194 h 60671"/>
                <a:gd name="csX7" fmla="*/ 23504 w 49753"/>
                <a:gd name="csY7" fmla="*/ 65 h 60671"/>
                <a:gd name="csX8" fmla="*/ 126 w 49753"/>
                <a:gd name="csY8" fmla="*/ 16099 h 60671"/>
                <a:gd name="csX9" fmla="*/ 5921 w 49753"/>
                <a:gd name="csY9" fmla="*/ 21656 h 60671"/>
                <a:gd name="csX10" fmla="*/ 11815 w 49753"/>
                <a:gd name="csY10" fmla="*/ 16281 h 60671"/>
                <a:gd name="csX11" fmla="*/ 6120 w 49753"/>
                <a:gd name="csY11" fmla="*/ 10906 h 60671"/>
                <a:gd name="csX12" fmla="*/ 21406 w 49753"/>
                <a:gd name="csY12" fmla="*/ 4074 h 60671"/>
                <a:gd name="csX13" fmla="*/ 39189 w 49753"/>
                <a:gd name="csY13" fmla="*/ 18285 h 60671"/>
                <a:gd name="csX14" fmla="*/ 25702 w 49753"/>
                <a:gd name="csY14" fmla="*/ 37689 h 60671"/>
                <a:gd name="csX15" fmla="*/ 1325 w 49753"/>
                <a:gd name="csY15" fmla="*/ 56546 h 60671"/>
                <a:gd name="csX16" fmla="*/ 126 w 49753"/>
                <a:gd name="csY16" fmla="*/ 58004 h 60671"/>
                <a:gd name="csX17" fmla="*/ 126 w 49753"/>
                <a:gd name="csY17" fmla="*/ 60737 h 60671"/>
                <a:gd name="csX18" fmla="*/ 46582 w 49753"/>
                <a:gd name="csY18" fmla="*/ 60737 h 60671"/>
                <a:gd name="csX19" fmla="*/ 49879 w 49753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753" h="60671">
                  <a:moveTo>
                    <a:pt x="49879" y="43155"/>
                  </a:moveTo>
                  <a:lnTo>
                    <a:pt x="45683" y="43155"/>
                  </a:lnTo>
                  <a:cubicBezTo>
                    <a:pt x="45383" y="44886"/>
                    <a:pt x="44384" y="50534"/>
                    <a:pt x="42786" y="51445"/>
                  </a:cubicBezTo>
                  <a:cubicBezTo>
                    <a:pt x="41987" y="51991"/>
                    <a:pt x="33594" y="51991"/>
                    <a:pt x="32096" y="51991"/>
                  </a:cubicBezTo>
                  <a:lnTo>
                    <a:pt x="12514" y="51991"/>
                  </a:lnTo>
                  <a:cubicBezTo>
                    <a:pt x="19108" y="47528"/>
                    <a:pt x="26501" y="42426"/>
                    <a:pt x="32496" y="38782"/>
                  </a:cubicBezTo>
                  <a:cubicBezTo>
                    <a:pt x="41487" y="33134"/>
                    <a:pt x="49879" y="27850"/>
                    <a:pt x="49879" y="18194"/>
                  </a:cubicBezTo>
                  <a:cubicBezTo>
                    <a:pt x="49879" y="6533"/>
                    <a:pt x="37791" y="65"/>
                    <a:pt x="23504" y="65"/>
                  </a:cubicBezTo>
                  <a:cubicBezTo>
                    <a:pt x="10017" y="65"/>
                    <a:pt x="126" y="7171"/>
                    <a:pt x="126" y="16099"/>
                  </a:cubicBezTo>
                  <a:cubicBezTo>
                    <a:pt x="126" y="20836"/>
                    <a:pt x="4522" y="21656"/>
                    <a:pt x="5921" y="21656"/>
                  </a:cubicBezTo>
                  <a:cubicBezTo>
                    <a:pt x="8618" y="21656"/>
                    <a:pt x="11815" y="20016"/>
                    <a:pt x="11815" y="16281"/>
                  </a:cubicBezTo>
                  <a:cubicBezTo>
                    <a:pt x="11815" y="13001"/>
                    <a:pt x="9217" y="11179"/>
                    <a:pt x="6120" y="10906"/>
                  </a:cubicBezTo>
                  <a:cubicBezTo>
                    <a:pt x="8918" y="6807"/>
                    <a:pt x="14712" y="4074"/>
                    <a:pt x="21406" y="4074"/>
                  </a:cubicBezTo>
                  <a:cubicBezTo>
                    <a:pt x="31097" y="4074"/>
                    <a:pt x="39189" y="9357"/>
                    <a:pt x="39189" y="18285"/>
                  </a:cubicBezTo>
                  <a:cubicBezTo>
                    <a:pt x="39189" y="25937"/>
                    <a:pt x="33395" y="31767"/>
                    <a:pt x="25702" y="37689"/>
                  </a:cubicBezTo>
                  <a:lnTo>
                    <a:pt x="1325" y="56546"/>
                  </a:lnTo>
                  <a:cubicBezTo>
                    <a:pt x="326" y="57366"/>
                    <a:pt x="226" y="57366"/>
                    <a:pt x="126" y="58004"/>
                  </a:cubicBezTo>
                  <a:lnTo>
                    <a:pt x="126" y="60737"/>
                  </a:lnTo>
                  <a:lnTo>
                    <a:pt x="46582" y="60737"/>
                  </a:lnTo>
                  <a:lnTo>
                    <a:pt x="4987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1" name="Freeform 2370">
              <a:extLst>
                <a:ext uri="{FF2B5EF4-FFF2-40B4-BE49-F238E27FC236}">
                  <a16:creationId xmlns:a16="http://schemas.microsoft.com/office/drawing/2014/main" id="{4DBF43CC-9194-F01D-07EC-980DC1FFB31B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3164114" y="7250433"/>
              <a:ext cx="21779" cy="113690"/>
            </a:xfrm>
            <a:custGeom>
              <a:avLst/>
              <a:gdLst>
                <a:gd name="csX0" fmla="*/ 21310 w 21779"/>
                <a:gd name="csY0" fmla="*/ 9719 h 113690"/>
                <a:gd name="csX1" fmla="*/ 10720 w 21779"/>
                <a:gd name="csY1" fmla="*/ 63 h 113690"/>
                <a:gd name="csX2" fmla="*/ 130 w 21779"/>
                <a:gd name="csY2" fmla="*/ 9719 h 113690"/>
                <a:gd name="csX3" fmla="*/ 10720 w 21779"/>
                <a:gd name="csY3" fmla="*/ 19376 h 113690"/>
                <a:gd name="csX4" fmla="*/ 21310 w 21779"/>
                <a:gd name="csY4" fmla="*/ 9719 h 113690"/>
                <a:gd name="csX5" fmla="*/ 17514 w 21779"/>
                <a:gd name="csY5" fmla="*/ 76585 h 113690"/>
                <a:gd name="csX6" fmla="*/ 4726 w 21779"/>
                <a:gd name="csY6" fmla="*/ 109381 h 113690"/>
                <a:gd name="csX7" fmla="*/ 3327 w 21779"/>
                <a:gd name="csY7" fmla="*/ 111749 h 113690"/>
                <a:gd name="csX8" fmla="*/ 5326 w 21779"/>
                <a:gd name="csY8" fmla="*/ 113754 h 113690"/>
                <a:gd name="csX9" fmla="*/ 21910 w 21779"/>
                <a:gd name="csY9" fmla="*/ 78043 h 113690"/>
                <a:gd name="csX10" fmla="*/ 10720 w 21779"/>
                <a:gd name="csY10" fmla="*/ 59277 h 113690"/>
                <a:gd name="csX11" fmla="*/ 130 w 21779"/>
                <a:gd name="csY11" fmla="*/ 68933 h 113690"/>
                <a:gd name="csX12" fmla="*/ 10720 w 21779"/>
                <a:gd name="csY12" fmla="*/ 78590 h 113690"/>
                <a:gd name="csX13" fmla="*/ 12319 w 21779"/>
                <a:gd name="csY13" fmla="*/ 78407 h 113690"/>
                <a:gd name="csX14" fmla="*/ 17514 w 21779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1779" h="113690">
                  <a:moveTo>
                    <a:pt x="21310" y="9719"/>
                  </a:moveTo>
                  <a:cubicBezTo>
                    <a:pt x="21310" y="4435"/>
                    <a:pt x="16515" y="63"/>
                    <a:pt x="10720" y="63"/>
                  </a:cubicBezTo>
                  <a:cubicBezTo>
                    <a:pt x="4926" y="63"/>
                    <a:pt x="130" y="4435"/>
                    <a:pt x="130" y="9719"/>
                  </a:cubicBezTo>
                  <a:cubicBezTo>
                    <a:pt x="130" y="15003"/>
                    <a:pt x="4926" y="19376"/>
                    <a:pt x="10720" y="19376"/>
                  </a:cubicBezTo>
                  <a:cubicBezTo>
                    <a:pt x="16515" y="19376"/>
                    <a:pt x="21310" y="15003"/>
                    <a:pt x="21310" y="9719"/>
                  </a:cubicBezTo>
                  <a:close/>
                  <a:moveTo>
                    <a:pt x="17514" y="76585"/>
                  </a:moveTo>
                  <a:cubicBezTo>
                    <a:pt x="17514" y="81687"/>
                    <a:pt x="17514" y="95898"/>
                    <a:pt x="4726" y="109381"/>
                  </a:cubicBezTo>
                  <a:cubicBezTo>
                    <a:pt x="3327" y="110838"/>
                    <a:pt x="3327" y="111203"/>
                    <a:pt x="3327" y="111749"/>
                  </a:cubicBezTo>
                  <a:cubicBezTo>
                    <a:pt x="3327" y="113025"/>
                    <a:pt x="4326" y="113754"/>
                    <a:pt x="5326" y="113754"/>
                  </a:cubicBezTo>
                  <a:cubicBezTo>
                    <a:pt x="7523" y="113754"/>
                    <a:pt x="21910" y="99178"/>
                    <a:pt x="21910" y="78043"/>
                  </a:cubicBezTo>
                  <a:cubicBezTo>
                    <a:pt x="21910" y="72759"/>
                    <a:pt x="21510" y="59277"/>
                    <a:pt x="10720" y="59277"/>
                  </a:cubicBezTo>
                  <a:cubicBezTo>
                    <a:pt x="3727" y="59277"/>
                    <a:pt x="130" y="64196"/>
                    <a:pt x="130" y="68933"/>
                  </a:cubicBezTo>
                  <a:cubicBezTo>
                    <a:pt x="130" y="73670"/>
                    <a:pt x="3527" y="78590"/>
                    <a:pt x="10720" y="78590"/>
                  </a:cubicBezTo>
                  <a:cubicBezTo>
                    <a:pt x="11719" y="78590"/>
                    <a:pt x="12119" y="78590"/>
                    <a:pt x="12319" y="78407"/>
                  </a:cubicBezTo>
                  <a:cubicBezTo>
                    <a:pt x="13718" y="78225"/>
                    <a:pt x="15916" y="77861"/>
                    <a:pt x="17514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2" name="Freeform 2371">
              <a:extLst>
                <a:ext uri="{FF2B5EF4-FFF2-40B4-BE49-F238E27FC236}">
                  <a16:creationId xmlns:a16="http://schemas.microsoft.com/office/drawing/2014/main" id="{E760E5EB-ABE7-B2EB-EF0D-D9CEB2D4BCD7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3241130" y="7204520"/>
              <a:ext cx="164644" cy="124440"/>
            </a:xfrm>
            <a:custGeom>
              <a:avLst/>
              <a:gdLst>
                <a:gd name="csX0" fmla="*/ 91649 w 164644"/>
                <a:gd name="csY0" fmla="*/ 49620 h 124440"/>
                <a:gd name="csX1" fmla="*/ 74864 w 164644"/>
                <a:gd name="csY1" fmla="*/ 13363 h 124440"/>
                <a:gd name="csX2" fmla="*/ 73865 w 164644"/>
                <a:gd name="csY2" fmla="*/ 10995 h 124440"/>
                <a:gd name="csX3" fmla="*/ 85654 w 164644"/>
                <a:gd name="csY3" fmla="*/ 5711 h 124440"/>
                <a:gd name="csX4" fmla="*/ 89651 w 164644"/>
                <a:gd name="csY4" fmla="*/ 2249 h 124440"/>
                <a:gd name="csX5" fmla="*/ 86653 w 164644"/>
                <a:gd name="csY5" fmla="*/ 63 h 124440"/>
                <a:gd name="csX6" fmla="*/ 61477 w 164644"/>
                <a:gd name="csY6" fmla="*/ 609 h 124440"/>
                <a:gd name="csX7" fmla="*/ 39098 w 164644"/>
                <a:gd name="csY7" fmla="*/ 63 h 124440"/>
                <a:gd name="csX8" fmla="*/ 35502 w 164644"/>
                <a:gd name="csY8" fmla="*/ 3707 h 124440"/>
                <a:gd name="csX9" fmla="*/ 40097 w 164644"/>
                <a:gd name="csY9" fmla="*/ 5711 h 124440"/>
                <a:gd name="csX10" fmla="*/ 55083 w 164644"/>
                <a:gd name="csY10" fmla="*/ 11541 h 124440"/>
                <a:gd name="csX11" fmla="*/ 78661 w 164644"/>
                <a:gd name="csY11" fmla="*/ 62374 h 124440"/>
                <a:gd name="csX12" fmla="*/ 36501 w 164644"/>
                <a:gd name="csY12" fmla="*/ 103733 h 124440"/>
                <a:gd name="csX13" fmla="*/ 33903 w 164644"/>
                <a:gd name="csY13" fmla="*/ 105737 h 124440"/>
                <a:gd name="csX14" fmla="*/ 4531 w 164644"/>
                <a:gd name="csY14" fmla="*/ 118855 h 124440"/>
                <a:gd name="csX15" fmla="*/ 135 w 164644"/>
                <a:gd name="csY15" fmla="*/ 122499 h 124440"/>
                <a:gd name="csX16" fmla="*/ 2732 w 164644"/>
                <a:gd name="csY16" fmla="*/ 124503 h 124440"/>
                <a:gd name="csX17" fmla="*/ 21515 w 164644"/>
                <a:gd name="csY17" fmla="*/ 123957 h 124440"/>
                <a:gd name="csX18" fmla="*/ 43894 w 164644"/>
                <a:gd name="csY18" fmla="*/ 124503 h 124440"/>
                <a:gd name="csX19" fmla="*/ 47490 w 164644"/>
                <a:gd name="csY19" fmla="*/ 120859 h 124440"/>
                <a:gd name="csX20" fmla="*/ 45092 w 164644"/>
                <a:gd name="csY20" fmla="*/ 118855 h 124440"/>
                <a:gd name="csX21" fmla="*/ 37100 w 164644"/>
                <a:gd name="csY21" fmla="*/ 113207 h 124440"/>
                <a:gd name="csX22" fmla="*/ 42495 w 164644"/>
                <a:gd name="csY22" fmla="*/ 105008 h 124440"/>
                <a:gd name="csX23" fmla="*/ 62876 w 164644"/>
                <a:gd name="csY23" fmla="*/ 85331 h 124440"/>
                <a:gd name="csX24" fmla="*/ 80859 w 164644"/>
                <a:gd name="csY24" fmla="*/ 67476 h 124440"/>
                <a:gd name="csX25" fmla="*/ 101040 w 164644"/>
                <a:gd name="csY25" fmla="*/ 111021 h 124440"/>
                <a:gd name="csX26" fmla="*/ 102039 w 164644"/>
                <a:gd name="csY26" fmla="*/ 113571 h 124440"/>
                <a:gd name="csX27" fmla="*/ 90450 w 164644"/>
                <a:gd name="csY27" fmla="*/ 118855 h 124440"/>
                <a:gd name="csX28" fmla="*/ 86454 w 164644"/>
                <a:gd name="csY28" fmla="*/ 122317 h 124440"/>
                <a:gd name="csX29" fmla="*/ 89451 w 164644"/>
                <a:gd name="csY29" fmla="*/ 124503 h 124440"/>
                <a:gd name="csX30" fmla="*/ 114627 w 164644"/>
                <a:gd name="csY30" fmla="*/ 123957 h 124440"/>
                <a:gd name="csX31" fmla="*/ 136806 w 164644"/>
                <a:gd name="csY31" fmla="*/ 124503 h 124440"/>
                <a:gd name="csX32" fmla="*/ 140602 w 164644"/>
                <a:gd name="csY32" fmla="*/ 121041 h 124440"/>
                <a:gd name="csX33" fmla="*/ 137006 w 164644"/>
                <a:gd name="csY33" fmla="*/ 118855 h 124440"/>
                <a:gd name="csX34" fmla="*/ 119822 w 164644"/>
                <a:gd name="csY34" fmla="*/ 110838 h 124440"/>
                <a:gd name="csX35" fmla="*/ 94046 w 164644"/>
                <a:gd name="csY35" fmla="*/ 54540 h 124440"/>
                <a:gd name="csX36" fmla="*/ 135008 w 164644"/>
                <a:gd name="csY36" fmla="*/ 15003 h 124440"/>
                <a:gd name="csX37" fmla="*/ 160384 w 164644"/>
                <a:gd name="csY37" fmla="*/ 5711 h 124440"/>
                <a:gd name="csX38" fmla="*/ 164780 w 164644"/>
                <a:gd name="csY38" fmla="*/ 2067 h 124440"/>
                <a:gd name="csX39" fmla="*/ 162182 w 164644"/>
                <a:gd name="csY39" fmla="*/ 63 h 124440"/>
                <a:gd name="csX40" fmla="*/ 143400 w 164644"/>
                <a:gd name="csY40" fmla="*/ 609 h 124440"/>
                <a:gd name="csX41" fmla="*/ 121221 w 164644"/>
                <a:gd name="csY41" fmla="*/ 63 h 124440"/>
                <a:gd name="csX42" fmla="*/ 117424 w 164644"/>
                <a:gd name="csY42" fmla="*/ 3707 h 124440"/>
                <a:gd name="csX43" fmla="*/ 119822 w 164644"/>
                <a:gd name="csY43" fmla="*/ 5711 h 124440"/>
                <a:gd name="csX44" fmla="*/ 127815 w 164644"/>
                <a:gd name="csY44" fmla="*/ 11359 h 124440"/>
                <a:gd name="csX45" fmla="*/ 124018 w 164644"/>
                <a:gd name="csY45" fmla="*/ 17918 h 124440"/>
                <a:gd name="csX46" fmla="*/ 91649 w 164644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4644" h="124440">
                  <a:moveTo>
                    <a:pt x="91649" y="49620"/>
                  </a:moveTo>
                  <a:lnTo>
                    <a:pt x="74864" y="13363"/>
                  </a:lnTo>
                  <a:cubicBezTo>
                    <a:pt x="74265" y="11906"/>
                    <a:pt x="73865" y="11177"/>
                    <a:pt x="73865" y="10995"/>
                  </a:cubicBezTo>
                  <a:cubicBezTo>
                    <a:pt x="73865" y="9901"/>
                    <a:pt x="77262" y="6440"/>
                    <a:pt x="85654" y="5711"/>
                  </a:cubicBezTo>
                  <a:cubicBezTo>
                    <a:pt x="87652" y="5529"/>
                    <a:pt x="89651" y="5346"/>
                    <a:pt x="89651" y="2249"/>
                  </a:cubicBezTo>
                  <a:cubicBezTo>
                    <a:pt x="89651" y="63"/>
                    <a:pt x="87253" y="63"/>
                    <a:pt x="86653" y="63"/>
                  </a:cubicBezTo>
                  <a:cubicBezTo>
                    <a:pt x="78461" y="63"/>
                    <a:pt x="69869" y="609"/>
                    <a:pt x="61477" y="609"/>
                  </a:cubicBezTo>
                  <a:cubicBezTo>
                    <a:pt x="56482" y="609"/>
                    <a:pt x="44093" y="63"/>
                    <a:pt x="39098" y="63"/>
                  </a:cubicBezTo>
                  <a:cubicBezTo>
                    <a:pt x="37899" y="63"/>
                    <a:pt x="35502" y="63"/>
                    <a:pt x="35502" y="3707"/>
                  </a:cubicBezTo>
                  <a:cubicBezTo>
                    <a:pt x="35502" y="5711"/>
                    <a:pt x="37500" y="5711"/>
                    <a:pt x="40097" y="5711"/>
                  </a:cubicBezTo>
                  <a:cubicBezTo>
                    <a:pt x="52086" y="5711"/>
                    <a:pt x="53285" y="7533"/>
                    <a:pt x="55083" y="11541"/>
                  </a:cubicBezTo>
                  <a:lnTo>
                    <a:pt x="78661" y="62374"/>
                  </a:lnTo>
                  <a:lnTo>
                    <a:pt x="36501" y="103733"/>
                  </a:lnTo>
                  <a:lnTo>
                    <a:pt x="33903" y="105737"/>
                  </a:lnTo>
                  <a:cubicBezTo>
                    <a:pt x="24112" y="115393"/>
                    <a:pt x="14721" y="118308"/>
                    <a:pt x="4531" y="118855"/>
                  </a:cubicBezTo>
                  <a:cubicBezTo>
                    <a:pt x="1933" y="119037"/>
                    <a:pt x="135" y="119037"/>
                    <a:pt x="135" y="122499"/>
                  </a:cubicBezTo>
                  <a:cubicBezTo>
                    <a:pt x="135" y="122681"/>
                    <a:pt x="135" y="124503"/>
                    <a:pt x="2732" y="124503"/>
                  </a:cubicBezTo>
                  <a:cubicBezTo>
                    <a:pt x="8727" y="124503"/>
                    <a:pt x="15321" y="123957"/>
                    <a:pt x="21515" y="123957"/>
                  </a:cubicBezTo>
                  <a:cubicBezTo>
                    <a:pt x="28908" y="123957"/>
                    <a:pt x="36700" y="124503"/>
                    <a:pt x="43894" y="124503"/>
                  </a:cubicBezTo>
                  <a:cubicBezTo>
                    <a:pt x="45092" y="124503"/>
                    <a:pt x="47490" y="124503"/>
                    <a:pt x="47490" y="120859"/>
                  </a:cubicBezTo>
                  <a:cubicBezTo>
                    <a:pt x="47490" y="119037"/>
                    <a:pt x="45492" y="118855"/>
                    <a:pt x="45092" y="118855"/>
                  </a:cubicBezTo>
                  <a:cubicBezTo>
                    <a:pt x="43294" y="118673"/>
                    <a:pt x="37100" y="118308"/>
                    <a:pt x="37100" y="113207"/>
                  </a:cubicBezTo>
                  <a:cubicBezTo>
                    <a:pt x="37100" y="110292"/>
                    <a:pt x="40097" y="107377"/>
                    <a:pt x="42495" y="105008"/>
                  </a:cubicBezTo>
                  <a:lnTo>
                    <a:pt x="62876" y="85331"/>
                  </a:lnTo>
                  <a:lnTo>
                    <a:pt x="80859" y="67476"/>
                  </a:lnTo>
                  <a:lnTo>
                    <a:pt x="101040" y="111021"/>
                  </a:lnTo>
                  <a:cubicBezTo>
                    <a:pt x="101839" y="113025"/>
                    <a:pt x="102039" y="113207"/>
                    <a:pt x="102039" y="113571"/>
                  </a:cubicBezTo>
                  <a:cubicBezTo>
                    <a:pt x="102039" y="115029"/>
                    <a:pt x="98242" y="118126"/>
                    <a:pt x="90450" y="118855"/>
                  </a:cubicBezTo>
                  <a:cubicBezTo>
                    <a:pt x="88252" y="119037"/>
                    <a:pt x="86454" y="119219"/>
                    <a:pt x="86454" y="122317"/>
                  </a:cubicBezTo>
                  <a:cubicBezTo>
                    <a:pt x="86454" y="124503"/>
                    <a:pt x="88651" y="124503"/>
                    <a:pt x="89451" y="124503"/>
                  </a:cubicBezTo>
                  <a:cubicBezTo>
                    <a:pt x="95045" y="124503"/>
                    <a:pt x="109032" y="123957"/>
                    <a:pt x="114627" y="123957"/>
                  </a:cubicBezTo>
                  <a:cubicBezTo>
                    <a:pt x="119622" y="123957"/>
                    <a:pt x="131811" y="124503"/>
                    <a:pt x="136806" y="124503"/>
                  </a:cubicBezTo>
                  <a:cubicBezTo>
                    <a:pt x="138205" y="124503"/>
                    <a:pt x="140602" y="124503"/>
                    <a:pt x="140602" y="121041"/>
                  </a:cubicBezTo>
                  <a:cubicBezTo>
                    <a:pt x="140602" y="118855"/>
                    <a:pt x="138604" y="118855"/>
                    <a:pt x="137006" y="118855"/>
                  </a:cubicBezTo>
                  <a:cubicBezTo>
                    <a:pt x="123618" y="118673"/>
                    <a:pt x="123219" y="118126"/>
                    <a:pt x="119822" y="110838"/>
                  </a:cubicBezTo>
                  <a:cubicBezTo>
                    <a:pt x="112029" y="93894"/>
                    <a:pt x="98642" y="65471"/>
                    <a:pt x="94046" y="54540"/>
                  </a:cubicBezTo>
                  <a:cubicBezTo>
                    <a:pt x="107634" y="41786"/>
                    <a:pt x="128614" y="20104"/>
                    <a:pt x="135008" y="15003"/>
                  </a:cubicBezTo>
                  <a:cubicBezTo>
                    <a:pt x="140802" y="10630"/>
                    <a:pt x="148395" y="6257"/>
                    <a:pt x="160384" y="5711"/>
                  </a:cubicBezTo>
                  <a:cubicBezTo>
                    <a:pt x="162981" y="5529"/>
                    <a:pt x="164780" y="5529"/>
                    <a:pt x="164780" y="2067"/>
                  </a:cubicBezTo>
                  <a:cubicBezTo>
                    <a:pt x="164780" y="1885"/>
                    <a:pt x="164780" y="63"/>
                    <a:pt x="162182" y="63"/>
                  </a:cubicBezTo>
                  <a:cubicBezTo>
                    <a:pt x="156188" y="63"/>
                    <a:pt x="149594" y="609"/>
                    <a:pt x="143400" y="609"/>
                  </a:cubicBezTo>
                  <a:cubicBezTo>
                    <a:pt x="136007" y="609"/>
                    <a:pt x="128414" y="63"/>
                    <a:pt x="121221" y="63"/>
                  </a:cubicBezTo>
                  <a:cubicBezTo>
                    <a:pt x="120022" y="63"/>
                    <a:pt x="117424" y="63"/>
                    <a:pt x="117424" y="3707"/>
                  </a:cubicBezTo>
                  <a:cubicBezTo>
                    <a:pt x="117424" y="4982"/>
                    <a:pt x="118423" y="5529"/>
                    <a:pt x="119822" y="5711"/>
                  </a:cubicBezTo>
                  <a:cubicBezTo>
                    <a:pt x="121620" y="5893"/>
                    <a:pt x="127815" y="6257"/>
                    <a:pt x="127815" y="11359"/>
                  </a:cubicBezTo>
                  <a:cubicBezTo>
                    <a:pt x="127815" y="13910"/>
                    <a:pt x="125617" y="16278"/>
                    <a:pt x="124018" y="17918"/>
                  </a:cubicBezTo>
                  <a:lnTo>
                    <a:pt x="91649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3" name="Freeform 2372">
              <a:extLst>
                <a:ext uri="{FF2B5EF4-FFF2-40B4-BE49-F238E27FC236}">
                  <a16:creationId xmlns:a16="http://schemas.microsoft.com/office/drawing/2014/main" id="{0D91CB76-C599-6565-B5E3-D36DF240C8B4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3407288" y="7270074"/>
              <a:ext cx="104481" cy="86215"/>
            </a:xfrm>
            <a:custGeom>
              <a:avLst/>
              <a:gdLst>
                <a:gd name="csX0" fmla="*/ 62105 w 104481"/>
                <a:gd name="csY0" fmla="*/ 9119 h 86215"/>
                <a:gd name="csX1" fmla="*/ 66441 w 104481"/>
                <a:gd name="csY1" fmla="*/ 4783 h 86215"/>
                <a:gd name="csX2" fmla="*/ 74833 w 104481"/>
                <a:gd name="csY2" fmla="*/ 4656 h 86215"/>
                <a:gd name="csX3" fmla="*/ 90498 w 104481"/>
                <a:gd name="csY3" fmla="*/ 5676 h 86215"/>
                <a:gd name="csX4" fmla="*/ 97072 w 104481"/>
                <a:gd name="csY4" fmla="*/ 15751 h 86215"/>
                <a:gd name="csX5" fmla="*/ 96093 w 104481"/>
                <a:gd name="csY5" fmla="*/ 26082 h 86215"/>
                <a:gd name="csX6" fmla="*/ 95813 w 104481"/>
                <a:gd name="csY6" fmla="*/ 27485 h 86215"/>
                <a:gd name="csX7" fmla="*/ 98191 w 104481"/>
                <a:gd name="csY7" fmla="*/ 29398 h 86215"/>
                <a:gd name="csX8" fmla="*/ 100848 w 104481"/>
                <a:gd name="csY8" fmla="*/ 26209 h 86215"/>
                <a:gd name="csX9" fmla="*/ 104625 w 104481"/>
                <a:gd name="csY9" fmla="*/ 1850 h 86215"/>
                <a:gd name="csX10" fmla="*/ 100429 w 104481"/>
                <a:gd name="csY10" fmla="*/ 64 h 86215"/>
                <a:gd name="csX11" fmla="*/ 14410 w 104481"/>
                <a:gd name="csY11" fmla="*/ 64 h 86215"/>
                <a:gd name="csX12" fmla="*/ 9654 w 104481"/>
                <a:gd name="csY12" fmla="*/ 2743 h 86215"/>
                <a:gd name="csX13" fmla="*/ 842 w 104481"/>
                <a:gd name="csY13" fmla="*/ 25317 h 86215"/>
                <a:gd name="csX14" fmla="*/ 143 w 104481"/>
                <a:gd name="csY14" fmla="*/ 27612 h 86215"/>
                <a:gd name="csX15" fmla="*/ 2521 w 104481"/>
                <a:gd name="csY15" fmla="*/ 29398 h 86215"/>
                <a:gd name="csX16" fmla="*/ 5458 w 104481"/>
                <a:gd name="csY16" fmla="*/ 26337 h 86215"/>
                <a:gd name="csX17" fmla="*/ 39446 w 104481"/>
                <a:gd name="csY17" fmla="*/ 4656 h 86215"/>
                <a:gd name="csX18" fmla="*/ 45321 w 104481"/>
                <a:gd name="csY18" fmla="*/ 4656 h 86215"/>
                <a:gd name="csX19" fmla="*/ 49656 w 104481"/>
                <a:gd name="csY19" fmla="*/ 5931 h 86215"/>
                <a:gd name="csX20" fmla="*/ 49097 w 104481"/>
                <a:gd name="csY20" fmla="*/ 8609 h 86215"/>
                <a:gd name="csX21" fmla="*/ 30634 w 104481"/>
                <a:gd name="csY21" fmla="*/ 75694 h 86215"/>
                <a:gd name="csX22" fmla="*/ 14270 w 104481"/>
                <a:gd name="csY22" fmla="*/ 81688 h 86215"/>
                <a:gd name="csX23" fmla="*/ 7976 w 104481"/>
                <a:gd name="csY23" fmla="*/ 84494 h 86215"/>
                <a:gd name="csX24" fmla="*/ 10353 w 104481"/>
                <a:gd name="csY24" fmla="*/ 86280 h 86215"/>
                <a:gd name="csX25" fmla="*/ 22382 w 104481"/>
                <a:gd name="csY25" fmla="*/ 85897 h 86215"/>
                <a:gd name="csX26" fmla="*/ 34411 w 104481"/>
                <a:gd name="csY26" fmla="*/ 85770 h 86215"/>
                <a:gd name="csX27" fmla="*/ 46999 w 104481"/>
                <a:gd name="csY27" fmla="*/ 85897 h 86215"/>
                <a:gd name="csX28" fmla="*/ 58748 w 104481"/>
                <a:gd name="csY28" fmla="*/ 86280 h 86215"/>
                <a:gd name="csX29" fmla="*/ 61965 w 104481"/>
                <a:gd name="csY29" fmla="*/ 83474 h 86215"/>
                <a:gd name="csX30" fmla="*/ 56230 w 104481"/>
                <a:gd name="csY30" fmla="*/ 81688 h 86215"/>
                <a:gd name="csX31" fmla="*/ 48118 w 104481"/>
                <a:gd name="csY31" fmla="*/ 81433 h 86215"/>
                <a:gd name="csX32" fmla="*/ 43083 w 104481"/>
                <a:gd name="csY32" fmla="*/ 79010 h 86215"/>
                <a:gd name="csX33" fmla="*/ 43642 w 104481"/>
                <a:gd name="csY33" fmla="*/ 76077 h 86215"/>
                <a:gd name="csX34" fmla="*/ 62105 w 10448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4481" h="86215">
                  <a:moveTo>
                    <a:pt x="62105" y="9119"/>
                  </a:moveTo>
                  <a:cubicBezTo>
                    <a:pt x="63084" y="5421"/>
                    <a:pt x="63364" y="5038"/>
                    <a:pt x="66441" y="4783"/>
                  </a:cubicBezTo>
                  <a:cubicBezTo>
                    <a:pt x="67140" y="4656"/>
                    <a:pt x="72035" y="4656"/>
                    <a:pt x="74833" y="4656"/>
                  </a:cubicBezTo>
                  <a:cubicBezTo>
                    <a:pt x="83365" y="4656"/>
                    <a:pt x="87001" y="4656"/>
                    <a:pt x="90498" y="5676"/>
                  </a:cubicBezTo>
                  <a:cubicBezTo>
                    <a:pt x="96792" y="7461"/>
                    <a:pt x="97072" y="11160"/>
                    <a:pt x="97072" y="15751"/>
                  </a:cubicBezTo>
                  <a:cubicBezTo>
                    <a:pt x="97072" y="17792"/>
                    <a:pt x="97072" y="19450"/>
                    <a:pt x="96093" y="26082"/>
                  </a:cubicBezTo>
                  <a:lnTo>
                    <a:pt x="95813" y="27485"/>
                  </a:lnTo>
                  <a:cubicBezTo>
                    <a:pt x="95813" y="28760"/>
                    <a:pt x="96792" y="29398"/>
                    <a:pt x="98191" y="29398"/>
                  </a:cubicBezTo>
                  <a:cubicBezTo>
                    <a:pt x="100289" y="29398"/>
                    <a:pt x="100568" y="28250"/>
                    <a:pt x="100848" y="26209"/>
                  </a:cubicBezTo>
                  <a:lnTo>
                    <a:pt x="104625" y="1850"/>
                  </a:lnTo>
                  <a:cubicBezTo>
                    <a:pt x="104625" y="64"/>
                    <a:pt x="102946" y="64"/>
                    <a:pt x="100429" y="64"/>
                  </a:cubicBezTo>
                  <a:lnTo>
                    <a:pt x="14410" y="64"/>
                  </a:lnTo>
                  <a:cubicBezTo>
                    <a:pt x="10913" y="64"/>
                    <a:pt x="10633" y="64"/>
                    <a:pt x="9654" y="2743"/>
                  </a:cubicBezTo>
                  <a:lnTo>
                    <a:pt x="842" y="25317"/>
                  </a:lnTo>
                  <a:cubicBezTo>
                    <a:pt x="703" y="25827"/>
                    <a:pt x="143" y="26975"/>
                    <a:pt x="143" y="27612"/>
                  </a:cubicBezTo>
                  <a:cubicBezTo>
                    <a:pt x="143" y="28123"/>
                    <a:pt x="423" y="29398"/>
                    <a:pt x="2521" y="29398"/>
                  </a:cubicBezTo>
                  <a:cubicBezTo>
                    <a:pt x="4339" y="29398"/>
                    <a:pt x="4619" y="28760"/>
                    <a:pt x="5458" y="26337"/>
                  </a:cubicBezTo>
                  <a:cubicBezTo>
                    <a:pt x="13570" y="5931"/>
                    <a:pt x="18186" y="4656"/>
                    <a:pt x="39446" y="4656"/>
                  </a:cubicBezTo>
                  <a:lnTo>
                    <a:pt x="45321" y="4656"/>
                  </a:lnTo>
                  <a:cubicBezTo>
                    <a:pt x="49517" y="4656"/>
                    <a:pt x="49656" y="4783"/>
                    <a:pt x="49656" y="5931"/>
                  </a:cubicBezTo>
                  <a:cubicBezTo>
                    <a:pt x="49656" y="6059"/>
                    <a:pt x="49656" y="6696"/>
                    <a:pt x="49097" y="8609"/>
                  </a:cubicBezTo>
                  <a:lnTo>
                    <a:pt x="30634" y="75694"/>
                  </a:lnTo>
                  <a:cubicBezTo>
                    <a:pt x="29376" y="80413"/>
                    <a:pt x="28956" y="81688"/>
                    <a:pt x="14270" y="81688"/>
                  </a:cubicBezTo>
                  <a:cubicBezTo>
                    <a:pt x="9235" y="81688"/>
                    <a:pt x="7976" y="81688"/>
                    <a:pt x="7976" y="84494"/>
                  </a:cubicBezTo>
                  <a:cubicBezTo>
                    <a:pt x="7976" y="84877"/>
                    <a:pt x="8255" y="86280"/>
                    <a:pt x="10353" y="86280"/>
                  </a:cubicBezTo>
                  <a:cubicBezTo>
                    <a:pt x="14270" y="86280"/>
                    <a:pt x="18466" y="85897"/>
                    <a:pt x="22382" y="85897"/>
                  </a:cubicBezTo>
                  <a:cubicBezTo>
                    <a:pt x="26298" y="85897"/>
                    <a:pt x="30494" y="85770"/>
                    <a:pt x="34411" y="85770"/>
                  </a:cubicBezTo>
                  <a:cubicBezTo>
                    <a:pt x="38327" y="85770"/>
                    <a:pt x="43083" y="85770"/>
                    <a:pt x="46999" y="85897"/>
                  </a:cubicBezTo>
                  <a:cubicBezTo>
                    <a:pt x="50775" y="86025"/>
                    <a:pt x="54971" y="86280"/>
                    <a:pt x="58748" y="86280"/>
                  </a:cubicBezTo>
                  <a:cubicBezTo>
                    <a:pt x="59867" y="86280"/>
                    <a:pt x="61965" y="86280"/>
                    <a:pt x="61965" y="83474"/>
                  </a:cubicBezTo>
                  <a:cubicBezTo>
                    <a:pt x="61965" y="81688"/>
                    <a:pt x="60566" y="81688"/>
                    <a:pt x="56230" y="81688"/>
                  </a:cubicBezTo>
                  <a:cubicBezTo>
                    <a:pt x="53573" y="81688"/>
                    <a:pt x="50775" y="81561"/>
                    <a:pt x="48118" y="81433"/>
                  </a:cubicBezTo>
                  <a:cubicBezTo>
                    <a:pt x="43362" y="81051"/>
                    <a:pt x="43083" y="80541"/>
                    <a:pt x="43083" y="79010"/>
                  </a:cubicBezTo>
                  <a:cubicBezTo>
                    <a:pt x="43083" y="78117"/>
                    <a:pt x="43083" y="77862"/>
                    <a:pt x="43642" y="76077"/>
                  </a:cubicBezTo>
                  <a:lnTo>
                    <a:pt x="6210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4" name="Freeform 2373">
              <a:extLst>
                <a:ext uri="{FF2B5EF4-FFF2-40B4-BE49-F238E27FC236}">
                  <a16:creationId xmlns:a16="http://schemas.microsoft.com/office/drawing/2014/main" id="{27413A57-D08B-6F6B-DCC9-541DFD9C8A9B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3538537" y="7192313"/>
              <a:ext cx="46356" cy="182196"/>
            </a:xfrm>
            <a:custGeom>
              <a:avLst/>
              <a:gdLst>
                <a:gd name="csX0" fmla="*/ 46506 w 46356"/>
                <a:gd name="csY0" fmla="*/ 91161 h 182196"/>
                <a:gd name="csX1" fmla="*/ 33318 w 46356"/>
                <a:gd name="csY1" fmla="*/ 34316 h 182196"/>
                <a:gd name="csX2" fmla="*/ 2147 w 46356"/>
                <a:gd name="csY2" fmla="*/ 63 h 182196"/>
                <a:gd name="csX3" fmla="*/ 149 w 46356"/>
                <a:gd name="csY3" fmla="*/ 1885 h 182196"/>
                <a:gd name="csX4" fmla="*/ 3946 w 46356"/>
                <a:gd name="csY4" fmla="*/ 6075 h 182196"/>
                <a:gd name="csX5" fmla="*/ 34917 w 46356"/>
                <a:gd name="csY5" fmla="*/ 91161 h 182196"/>
                <a:gd name="csX6" fmla="*/ 2747 w 46356"/>
                <a:gd name="csY6" fmla="*/ 177340 h 182196"/>
                <a:gd name="csX7" fmla="*/ 149 w 46356"/>
                <a:gd name="csY7" fmla="*/ 180438 h 182196"/>
                <a:gd name="csX8" fmla="*/ 2147 w 46356"/>
                <a:gd name="csY8" fmla="*/ 182260 h 182196"/>
                <a:gd name="csX9" fmla="*/ 33918 w 46356"/>
                <a:gd name="csY9" fmla="*/ 146731 h 182196"/>
                <a:gd name="csX10" fmla="*/ 46506 w 4635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356" h="182196">
                  <a:moveTo>
                    <a:pt x="46506" y="91161"/>
                  </a:moveTo>
                  <a:cubicBezTo>
                    <a:pt x="46506" y="76950"/>
                    <a:pt x="44308" y="54904"/>
                    <a:pt x="33318" y="34316"/>
                  </a:cubicBezTo>
                  <a:cubicBezTo>
                    <a:pt x="21329" y="11906"/>
                    <a:pt x="4146" y="63"/>
                    <a:pt x="2147" y="63"/>
                  </a:cubicBezTo>
                  <a:cubicBezTo>
                    <a:pt x="949" y="63"/>
                    <a:pt x="149" y="792"/>
                    <a:pt x="149" y="1885"/>
                  </a:cubicBezTo>
                  <a:cubicBezTo>
                    <a:pt x="149" y="2431"/>
                    <a:pt x="149" y="2796"/>
                    <a:pt x="3946" y="6075"/>
                  </a:cubicBezTo>
                  <a:cubicBezTo>
                    <a:pt x="23527" y="24113"/>
                    <a:pt x="34917" y="53082"/>
                    <a:pt x="34917" y="91161"/>
                  </a:cubicBezTo>
                  <a:cubicBezTo>
                    <a:pt x="34917" y="122317"/>
                    <a:pt x="27524" y="154383"/>
                    <a:pt x="2747" y="177340"/>
                  </a:cubicBezTo>
                  <a:cubicBezTo>
                    <a:pt x="149" y="179527"/>
                    <a:pt x="149" y="179891"/>
                    <a:pt x="149" y="180438"/>
                  </a:cubicBezTo>
                  <a:cubicBezTo>
                    <a:pt x="149" y="181531"/>
                    <a:pt x="949" y="182260"/>
                    <a:pt x="2147" y="182260"/>
                  </a:cubicBezTo>
                  <a:cubicBezTo>
                    <a:pt x="4146" y="182260"/>
                    <a:pt x="22129" y="169870"/>
                    <a:pt x="33918" y="146731"/>
                  </a:cubicBezTo>
                  <a:cubicBezTo>
                    <a:pt x="44108" y="126690"/>
                    <a:pt x="46506" y="106466"/>
                    <a:pt x="46506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pic>
        <p:nvPicPr>
          <p:cNvPr id="2746" name="Picture 2745">
            <a:extLst>
              <a:ext uri="{FF2B5EF4-FFF2-40B4-BE49-F238E27FC236}">
                <a16:creationId xmlns:a16="http://schemas.microsoft.com/office/drawing/2014/main" id="{6BD71C0D-6492-5302-46F1-7164D1BCFEF6}"/>
              </a:ext>
            </a:extLst>
          </p:cNvPr>
          <p:cNvPicPr>
            <a:picLocks noChangeAspect="1"/>
          </p:cNvPicPr>
          <p:nvPr/>
        </p:nvPicPr>
        <p:blipFill>
          <a:blip r:embed="rId348"/>
          <a:srcRect l="71187" t="69154" r="14229" b="9685"/>
          <a:stretch>
            <a:fillRect/>
          </a:stretch>
        </p:blipFill>
        <p:spPr>
          <a:xfrm>
            <a:off x="182661" y="5760160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47" name="Picture 2746">
            <a:extLst>
              <a:ext uri="{FF2B5EF4-FFF2-40B4-BE49-F238E27FC236}">
                <a16:creationId xmlns:a16="http://schemas.microsoft.com/office/drawing/2014/main" id="{4F730C23-74D8-A53B-C118-8ED2A37A3305}"/>
              </a:ext>
            </a:extLst>
          </p:cNvPr>
          <p:cNvPicPr>
            <a:picLocks noChangeAspect="1"/>
          </p:cNvPicPr>
          <p:nvPr/>
        </p:nvPicPr>
        <p:blipFill>
          <a:blip r:embed="rId348"/>
          <a:srcRect l="55119" t="36981" r="30297" b="41858"/>
          <a:stretch>
            <a:fillRect/>
          </a:stretch>
        </p:blipFill>
        <p:spPr>
          <a:xfrm>
            <a:off x="182661" y="6138380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46" name="Group 2345" descr="\documentclass{article}&#10;\usepackage{amsmath}&#10;\pagestyle{empty}&#10;\begin{document}&#10;&#10;$I(X_{S_2};X_{T})$&#10;&#10;&#10;&#10;\end{document}" title="IguanaTex Vector Display">
            <a:extLst>
              <a:ext uri="{FF2B5EF4-FFF2-40B4-BE49-F238E27FC236}">
                <a16:creationId xmlns:a16="http://schemas.microsoft.com/office/drawing/2014/main" id="{F7CE5AA7-BB04-F37E-95D6-D473832E810C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533400" y="5816600"/>
            <a:ext cx="976701" cy="182196"/>
            <a:chOff x="2099965" y="6833175"/>
            <a:chExt cx="976701" cy="182196"/>
          </a:xfrm>
        </p:grpSpPr>
        <p:sp>
          <p:nvSpPr>
            <p:cNvPr id="2337" name="Freeform 2336">
              <a:extLst>
                <a:ext uri="{FF2B5EF4-FFF2-40B4-BE49-F238E27FC236}">
                  <a16:creationId xmlns:a16="http://schemas.microsoft.com/office/drawing/2014/main" id="{BBAA96F3-D92D-1B72-EFA5-17CFC79672B7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2099965" y="6845382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8" name="Freeform 2337">
              <a:extLst>
                <a:ext uri="{FF2B5EF4-FFF2-40B4-BE49-F238E27FC236}">
                  <a16:creationId xmlns:a16="http://schemas.microsoft.com/office/drawing/2014/main" id="{97517476-CE0A-273B-47AD-8F478B28570A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2217999" y="6833175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9" name="Freeform 2338">
              <a:extLst>
                <a:ext uri="{FF2B5EF4-FFF2-40B4-BE49-F238E27FC236}">
                  <a16:creationId xmlns:a16="http://schemas.microsoft.com/office/drawing/2014/main" id="{02E4ACB8-01DF-36E8-F842-064AD5CBA539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2282151" y="6845382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0" name="Freeform 2339">
              <a:extLst>
                <a:ext uri="{FF2B5EF4-FFF2-40B4-BE49-F238E27FC236}">
                  <a16:creationId xmlns:a16="http://schemas.microsoft.com/office/drawing/2014/main" id="{27F8A086-971C-1763-C13F-E33DB1C8A69C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2455030" y="6907492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1" name="Freeform 2340">
              <a:extLst>
                <a:ext uri="{FF2B5EF4-FFF2-40B4-BE49-F238E27FC236}">
                  <a16:creationId xmlns:a16="http://schemas.microsoft.com/office/drawing/2014/main" id="{9A105F28-5126-ACAC-0954-91513C8228E1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2553020" y="6954699"/>
              <a:ext cx="50407" cy="60671"/>
            </a:xfrm>
            <a:custGeom>
              <a:avLst/>
              <a:gdLst>
                <a:gd name="csX0" fmla="*/ 50507 w 50407"/>
                <a:gd name="csY0" fmla="*/ 43155 h 60671"/>
                <a:gd name="csX1" fmla="*/ 46255 w 50407"/>
                <a:gd name="csY1" fmla="*/ 43155 h 60671"/>
                <a:gd name="csX2" fmla="*/ 43320 w 50407"/>
                <a:gd name="csY2" fmla="*/ 51445 h 60671"/>
                <a:gd name="csX3" fmla="*/ 32489 w 50407"/>
                <a:gd name="csY3" fmla="*/ 51991 h 60671"/>
                <a:gd name="csX4" fmla="*/ 12650 w 50407"/>
                <a:gd name="csY4" fmla="*/ 51991 h 60671"/>
                <a:gd name="csX5" fmla="*/ 32894 w 50407"/>
                <a:gd name="csY5" fmla="*/ 38782 h 60671"/>
                <a:gd name="csX6" fmla="*/ 50507 w 50407"/>
                <a:gd name="csY6" fmla="*/ 18194 h 60671"/>
                <a:gd name="csX7" fmla="*/ 23784 w 50407"/>
                <a:gd name="csY7" fmla="*/ 65 h 60671"/>
                <a:gd name="csX8" fmla="*/ 99 w 50407"/>
                <a:gd name="csY8" fmla="*/ 16099 h 60671"/>
                <a:gd name="csX9" fmla="*/ 5970 w 50407"/>
                <a:gd name="csY9" fmla="*/ 21656 h 60671"/>
                <a:gd name="csX10" fmla="*/ 11942 w 50407"/>
                <a:gd name="csY10" fmla="*/ 16281 h 60671"/>
                <a:gd name="csX11" fmla="*/ 6172 w 50407"/>
                <a:gd name="csY11" fmla="*/ 10906 h 60671"/>
                <a:gd name="csX12" fmla="*/ 21659 w 50407"/>
                <a:gd name="csY12" fmla="*/ 4074 h 60671"/>
                <a:gd name="csX13" fmla="*/ 39676 w 50407"/>
                <a:gd name="csY13" fmla="*/ 18285 h 60671"/>
                <a:gd name="csX14" fmla="*/ 26011 w 50407"/>
                <a:gd name="csY14" fmla="*/ 37689 h 60671"/>
                <a:gd name="csX15" fmla="*/ 1314 w 50407"/>
                <a:gd name="csY15" fmla="*/ 56546 h 60671"/>
                <a:gd name="csX16" fmla="*/ 99 w 50407"/>
                <a:gd name="csY16" fmla="*/ 58004 h 60671"/>
                <a:gd name="csX17" fmla="*/ 99 w 50407"/>
                <a:gd name="csY17" fmla="*/ 60737 h 60671"/>
                <a:gd name="csX18" fmla="*/ 47166 w 50407"/>
                <a:gd name="csY18" fmla="*/ 60737 h 60671"/>
                <a:gd name="csX19" fmla="*/ 50507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07" y="43155"/>
                  </a:moveTo>
                  <a:lnTo>
                    <a:pt x="46255" y="43155"/>
                  </a:lnTo>
                  <a:cubicBezTo>
                    <a:pt x="45952" y="44886"/>
                    <a:pt x="44940" y="50534"/>
                    <a:pt x="43320" y="51445"/>
                  </a:cubicBezTo>
                  <a:cubicBezTo>
                    <a:pt x="42510" y="51991"/>
                    <a:pt x="34008" y="51991"/>
                    <a:pt x="32489" y="51991"/>
                  </a:cubicBezTo>
                  <a:lnTo>
                    <a:pt x="12650" y="51991"/>
                  </a:lnTo>
                  <a:cubicBezTo>
                    <a:pt x="19331" y="47528"/>
                    <a:pt x="26821" y="42426"/>
                    <a:pt x="32894" y="38782"/>
                  </a:cubicBezTo>
                  <a:cubicBezTo>
                    <a:pt x="42004" y="33134"/>
                    <a:pt x="50507" y="27850"/>
                    <a:pt x="50507" y="18194"/>
                  </a:cubicBezTo>
                  <a:cubicBezTo>
                    <a:pt x="50507" y="6533"/>
                    <a:pt x="38259" y="65"/>
                    <a:pt x="23784" y="65"/>
                  </a:cubicBezTo>
                  <a:cubicBezTo>
                    <a:pt x="10120" y="65"/>
                    <a:pt x="99" y="7171"/>
                    <a:pt x="99" y="16099"/>
                  </a:cubicBezTo>
                  <a:cubicBezTo>
                    <a:pt x="99" y="20836"/>
                    <a:pt x="4553" y="21656"/>
                    <a:pt x="5970" y="21656"/>
                  </a:cubicBezTo>
                  <a:cubicBezTo>
                    <a:pt x="8703" y="21656"/>
                    <a:pt x="11942" y="20016"/>
                    <a:pt x="11942" y="16281"/>
                  </a:cubicBezTo>
                  <a:cubicBezTo>
                    <a:pt x="11942" y="13001"/>
                    <a:pt x="9310" y="11179"/>
                    <a:pt x="6172" y="10906"/>
                  </a:cubicBezTo>
                  <a:cubicBezTo>
                    <a:pt x="9006" y="6807"/>
                    <a:pt x="14877" y="4074"/>
                    <a:pt x="21659" y="4074"/>
                  </a:cubicBezTo>
                  <a:cubicBezTo>
                    <a:pt x="31477" y="4074"/>
                    <a:pt x="39676" y="9357"/>
                    <a:pt x="39676" y="18285"/>
                  </a:cubicBezTo>
                  <a:cubicBezTo>
                    <a:pt x="39676" y="25937"/>
                    <a:pt x="33805" y="31767"/>
                    <a:pt x="26011" y="37689"/>
                  </a:cubicBezTo>
                  <a:lnTo>
                    <a:pt x="1314" y="56546"/>
                  </a:lnTo>
                  <a:cubicBezTo>
                    <a:pt x="301" y="57366"/>
                    <a:pt x="200" y="57366"/>
                    <a:pt x="99" y="58004"/>
                  </a:cubicBezTo>
                  <a:lnTo>
                    <a:pt x="99" y="60737"/>
                  </a:lnTo>
                  <a:lnTo>
                    <a:pt x="47166" y="60737"/>
                  </a:lnTo>
                  <a:lnTo>
                    <a:pt x="50507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2" name="Freeform 2341">
              <a:extLst>
                <a:ext uri="{FF2B5EF4-FFF2-40B4-BE49-F238E27FC236}">
                  <a16:creationId xmlns:a16="http://schemas.microsoft.com/office/drawing/2014/main" id="{B5A5D60B-8499-950E-8D7C-61759A731AAE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2650350" y="6891295"/>
              <a:ext cx="22066" cy="113690"/>
            </a:xfrm>
            <a:custGeom>
              <a:avLst/>
              <a:gdLst>
                <a:gd name="csX0" fmla="*/ 21562 w 22066"/>
                <a:gd name="csY0" fmla="*/ 9719 h 113690"/>
                <a:gd name="csX1" fmla="*/ 10833 w 22066"/>
                <a:gd name="csY1" fmla="*/ 63 h 113690"/>
                <a:gd name="csX2" fmla="*/ 103 w 22066"/>
                <a:gd name="csY2" fmla="*/ 9719 h 113690"/>
                <a:gd name="csX3" fmla="*/ 10833 w 22066"/>
                <a:gd name="csY3" fmla="*/ 19376 h 113690"/>
                <a:gd name="csX4" fmla="*/ 21562 w 22066"/>
                <a:gd name="csY4" fmla="*/ 9719 h 113690"/>
                <a:gd name="csX5" fmla="*/ 17716 w 22066"/>
                <a:gd name="csY5" fmla="*/ 76585 h 113690"/>
                <a:gd name="csX6" fmla="*/ 4759 w 22066"/>
                <a:gd name="csY6" fmla="*/ 109381 h 113690"/>
                <a:gd name="csX7" fmla="*/ 3342 w 22066"/>
                <a:gd name="csY7" fmla="*/ 111749 h 113690"/>
                <a:gd name="csX8" fmla="*/ 5367 w 22066"/>
                <a:gd name="csY8" fmla="*/ 113754 h 113690"/>
                <a:gd name="csX9" fmla="*/ 22169 w 22066"/>
                <a:gd name="csY9" fmla="*/ 78043 h 113690"/>
                <a:gd name="csX10" fmla="*/ 10833 w 22066"/>
                <a:gd name="csY10" fmla="*/ 59277 h 113690"/>
                <a:gd name="csX11" fmla="*/ 103 w 22066"/>
                <a:gd name="csY11" fmla="*/ 68933 h 113690"/>
                <a:gd name="csX12" fmla="*/ 10833 w 22066"/>
                <a:gd name="csY12" fmla="*/ 78590 h 113690"/>
                <a:gd name="csX13" fmla="*/ 12452 w 22066"/>
                <a:gd name="csY13" fmla="*/ 78407 h 113690"/>
                <a:gd name="csX14" fmla="*/ 17716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62" y="9719"/>
                  </a:moveTo>
                  <a:cubicBezTo>
                    <a:pt x="21562" y="4435"/>
                    <a:pt x="16703" y="63"/>
                    <a:pt x="10833" y="63"/>
                  </a:cubicBezTo>
                  <a:cubicBezTo>
                    <a:pt x="4962" y="63"/>
                    <a:pt x="103" y="4435"/>
                    <a:pt x="103" y="9719"/>
                  </a:cubicBezTo>
                  <a:cubicBezTo>
                    <a:pt x="103" y="15003"/>
                    <a:pt x="4962" y="19376"/>
                    <a:pt x="10833" y="19376"/>
                  </a:cubicBezTo>
                  <a:cubicBezTo>
                    <a:pt x="16703" y="19376"/>
                    <a:pt x="21562" y="15003"/>
                    <a:pt x="21562" y="9719"/>
                  </a:cubicBezTo>
                  <a:close/>
                  <a:moveTo>
                    <a:pt x="17716" y="76585"/>
                  </a:moveTo>
                  <a:cubicBezTo>
                    <a:pt x="17716" y="81687"/>
                    <a:pt x="17716" y="95898"/>
                    <a:pt x="4759" y="109381"/>
                  </a:cubicBezTo>
                  <a:cubicBezTo>
                    <a:pt x="3342" y="110838"/>
                    <a:pt x="3342" y="111203"/>
                    <a:pt x="3342" y="111749"/>
                  </a:cubicBezTo>
                  <a:cubicBezTo>
                    <a:pt x="3342" y="113025"/>
                    <a:pt x="4355" y="113754"/>
                    <a:pt x="5367" y="113754"/>
                  </a:cubicBezTo>
                  <a:cubicBezTo>
                    <a:pt x="7594" y="113754"/>
                    <a:pt x="22169" y="99178"/>
                    <a:pt x="22169" y="78043"/>
                  </a:cubicBezTo>
                  <a:cubicBezTo>
                    <a:pt x="22169" y="72759"/>
                    <a:pt x="21764" y="59277"/>
                    <a:pt x="10833" y="59277"/>
                  </a:cubicBezTo>
                  <a:cubicBezTo>
                    <a:pt x="3747" y="59277"/>
                    <a:pt x="103" y="64196"/>
                    <a:pt x="103" y="68933"/>
                  </a:cubicBezTo>
                  <a:cubicBezTo>
                    <a:pt x="103" y="73670"/>
                    <a:pt x="3545" y="78590"/>
                    <a:pt x="10833" y="78590"/>
                  </a:cubicBezTo>
                  <a:cubicBezTo>
                    <a:pt x="11845" y="78590"/>
                    <a:pt x="12250" y="78590"/>
                    <a:pt x="12452" y="78407"/>
                  </a:cubicBezTo>
                  <a:cubicBezTo>
                    <a:pt x="13869" y="78225"/>
                    <a:pt x="16096" y="77861"/>
                    <a:pt x="1771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3" name="Freeform 2342">
              <a:extLst>
                <a:ext uri="{FF2B5EF4-FFF2-40B4-BE49-F238E27FC236}">
                  <a16:creationId xmlns:a16="http://schemas.microsoft.com/office/drawing/2014/main" id="{510209B3-15A2-C57D-170A-39EAAF894A5E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2728379" y="6845382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4" name="Freeform 2343">
              <a:extLst>
                <a:ext uri="{FF2B5EF4-FFF2-40B4-BE49-F238E27FC236}">
                  <a16:creationId xmlns:a16="http://schemas.microsoft.com/office/drawing/2014/main" id="{49B139B6-E4C0-177E-EE4C-0AD87462B6FB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2896724" y="6910936"/>
              <a:ext cx="105856" cy="86215"/>
            </a:xfrm>
            <a:custGeom>
              <a:avLst/>
              <a:gdLst>
                <a:gd name="csX0" fmla="*/ 62893 w 105856"/>
                <a:gd name="csY0" fmla="*/ 9119 h 86215"/>
                <a:gd name="csX1" fmla="*/ 67286 w 105856"/>
                <a:gd name="csY1" fmla="*/ 4783 h 86215"/>
                <a:gd name="csX2" fmla="*/ 75788 w 105856"/>
                <a:gd name="csY2" fmla="*/ 4656 h 86215"/>
                <a:gd name="csX3" fmla="*/ 91660 w 105856"/>
                <a:gd name="csY3" fmla="*/ 5676 h 86215"/>
                <a:gd name="csX4" fmla="*/ 98320 w 105856"/>
                <a:gd name="csY4" fmla="*/ 15751 h 86215"/>
                <a:gd name="csX5" fmla="*/ 97328 w 105856"/>
                <a:gd name="csY5" fmla="*/ 26082 h 86215"/>
                <a:gd name="csX6" fmla="*/ 97045 w 105856"/>
                <a:gd name="csY6" fmla="*/ 27485 h 86215"/>
                <a:gd name="csX7" fmla="*/ 99454 w 105856"/>
                <a:gd name="csY7" fmla="*/ 29398 h 86215"/>
                <a:gd name="csX8" fmla="*/ 102146 w 105856"/>
                <a:gd name="csY8" fmla="*/ 26209 h 86215"/>
                <a:gd name="csX9" fmla="*/ 105972 w 105856"/>
                <a:gd name="csY9" fmla="*/ 1850 h 86215"/>
                <a:gd name="csX10" fmla="*/ 101721 w 105856"/>
                <a:gd name="csY10" fmla="*/ 64 h 86215"/>
                <a:gd name="csX11" fmla="*/ 14570 w 105856"/>
                <a:gd name="csY11" fmla="*/ 64 h 86215"/>
                <a:gd name="csX12" fmla="*/ 9752 w 105856"/>
                <a:gd name="csY12" fmla="*/ 2743 h 86215"/>
                <a:gd name="csX13" fmla="*/ 825 w 105856"/>
                <a:gd name="csY13" fmla="*/ 25317 h 86215"/>
                <a:gd name="csX14" fmla="*/ 116 w 105856"/>
                <a:gd name="csY14" fmla="*/ 27612 h 86215"/>
                <a:gd name="csX15" fmla="*/ 2525 w 105856"/>
                <a:gd name="csY15" fmla="*/ 29398 h 86215"/>
                <a:gd name="csX16" fmla="*/ 5501 w 105856"/>
                <a:gd name="csY16" fmla="*/ 26337 h 86215"/>
                <a:gd name="csX17" fmla="*/ 39936 w 105856"/>
                <a:gd name="csY17" fmla="*/ 4656 h 86215"/>
                <a:gd name="csX18" fmla="*/ 45888 w 105856"/>
                <a:gd name="csY18" fmla="*/ 4656 h 86215"/>
                <a:gd name="csX19" fmla="*/ 50281 w 105856"/>
                <a:gd name="csY19" fmla="*/ 5931 h 86215"/>
                <a:gd name="csX20" fmla="*/ 49714 w 105856"/>
                <a:gd name="csY20" fmla="*/ 8609 h 86215"/>
                <a:gd name="csX21" fmla="*/ 31008 w 105856"/>
                <a:gd name="csY21" fmla="*/ 75694 h 86215"/>
                <a:gd name="csX22" fmla="*/ 14429 w 105856"/>
                <a:gd name="csY22" fmla="*/ 81688 h 86215"/>
                <a:gd name="csX23" fmla="*/ 8052 w 105856"/>
                <a:gd name="csY23" fmla="*/ 84494 h 86215"/>
                <a:gd name="csX24" fmla="*/ 10461 w 105856"/>
                <a:gd name="csY24" fmla="*/ 86280 h 86215"/>
                <a:gd name="csX25" fmla="*/ 22648 w 105856"/>
                <a:gd name="csY25" fmla="*/ 85897 h 86215"/>
                <a:gd name="csX26" fmla="*/ 34835 w 105856"/>
                <a:gd name="csY26" fmla="*/ 85770 h 86215"/>
                <a:gd name="csX27" fmla="*/ 47588 w 105856"/>
                <a:gd name="csY27" fmla="*/ 85897 h 86215"/>
                <a:gd name="csX28" fmla="*/ 59492 w 105856"/>
                <a:gd name="csY28" fmla="*/ 86280 h 86215"/>
                <a:gd name="csX29" fmla="*/ 62751 w 105856"/>
                <a:gd name="csY29" fmla="*/ 83474 h 86215"/>
                <a:gd name="csX30" fmla="*/ 56941 w 105856"/>
                <a:gd name="csY30" fmla="*/ 81688 h 86215"/>
                <a:gd name="csX31" fmla="*/ 48722 w 105856"/>
                <a:gd name="csY31" fmla="*/ 81433 h 86215"/>
                <a:gd name="csX32" fmla="*/ 43621 w 105856"/>
                <a:gd name="csY32" fmla="*/ 79010 h 86215"/>
                <a:gd name="csX33" fmla="*/ 44187 w 105856"/>
                <a:gd name="csY33" fmla="*/ 76077 h 86215"/>
                <a:gd name="csX34" fmla="*/ 62893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893" y="9119"/>
                  </a:moveTo>
                  <a:cubicBezTo>
                    <a:pt x="63885" y="5421"/>
                    <a:pt x="64168" y="5038"/>
                    <a:pt x="67286" y="4783"/>
                  </a:cubicBezTo>
                  <a:cubicBezTo>
                    <a:pt x="67994" y="4656"/>
                    <a:pt x="72954" y="4656"/>
                    <a:pt x="75788" y="4656"/>
                  </a:cubicBezTo>
                  <a:cubicBezTo>
                    <a:pt x="84433" y="4656"/>
                    <a:pt x="88117" y="4656"/>
                    <a:pt x="91660" y="5676"/>
                  </a:cubicBezTo>
                  <a:cubicBezTo>
                    <a:pt x="98037" y="7461"/>
                    <a:pt x="98320" y="11160"/>
                    <a:pt x="98320" y="15751"/>
                  </a:cubicBezTo>
                  <a:cubicBezTo>
                    <a:pt x="98320" y="17792"/>
                    <a:pt x="98320" y="19450"/>
                    <a:pt x="97328" y="26082"/>
                  </a:cubicBezTo>
                  <a:lnTo>
                    <a:pt x="97045" y="27485"/>
                  </a:lnTo>
                  <a:cubicBezTo>
                    <a:pt x="97045" y="28760"/>
                    <a:pt x="98037" y="29398"/>
                    <a:pt x="99454" y="29398"/>
                  </a:cubicBezTo>
                  <a:cubicBezTo>
                    <a:pt x="101579" y="29398"/>
                    <a:pt x="101863" y="28250"/>
                    <a:pt x="102146" y="26209"/>
                  </a:cubicBezTo>
                  <a:lnTo>
                    <a:pt x="105972" y="1850"/>
                  </a:lnTo>
                  <a:cubicBezTo>
                    <a:pt x="105972" y="64"/>
                    <a:pt x="104272" y="64"/>
                    <a:pt x="101721" y="64"/>
                  </a:cubicBezTo>
                  <a:lnTo>
                    <a:pt x="14570" y="64"/>
                  </a:lnTo>
                  <a:cubicBezTo>
                    <a:pt x="11028" y="64"/>
                    <a:pt x="10744" y="64"/>
                    <a:pt x="9752" y="2743"/>
                  </a:cubicBezTo>
                  <a:lnTo>
                    <a:pt x="825" y="25317"/>
                  </a:lnTo>
                  <a:cubicBezTo>
                    <a:pt x="683" y="25827"/>
                    <a:pt x="116" y="26975"/>
                    <a:pt x="116" y="27612"/>
                  </a:cubicBezTo>
                  <a:cubicBezTo>
                    <a:pt x="116" y="28123"/>
                    <a:pt x="399" y="29398"/>
                    <a:pt x="2525" y="29398"/>
                  </a:cubicBezTo>
                  <a:cubicBezTo>
                    <a:pt x="4367" y="29398"/>
                    <a:pt x="4651" y="28760"/>
                    <a:pt x="5501" y="26337"/>
                  </a:cubicBezTo>
                  <a:cubicBezTo>
                    <a:pt x="13720" y="5931"/>
                    <a:pt x="18396" y="4656"/>
                    <a:pt x="39936" y="4656"/>
                  </a:cubicBezTo>
                  <a:lnTo>
                    <a:pt x="45888" y="4656"/>
                  </a:lnTo>
                  <a:cubicBezTo>
                    <a:pt x="50139" y="4656"/>
                    <a:pt x="50281" y="4783"/>
                    <a:pt x="50281" y="5931"/>
                  </a:cubicBezTo>
                  <a:cubicBezTo>
                    <a:pt x="50281" y="6059"/>
                    <a:pt x="50281" y="6696"/>
                    <a:pt x="49714" y="8609"/>
                  </a:cubicBezTo>
                  <a:lnTo>
                    <a:pt x="31008" y="75694"/>
                  </a:lnTo>
                  <a:cubicBezTo>
                    <a:pt x="29733" y="80413"/>
                    <a:pt x="29308" y="81688"/>
                    <a:pt x="14429" y="81688"/>
                  </a:cubicBezTo>
                  <a:cubicBezTo>
                    <a:pt x="9327" y="81688"/>
                    <a:pt x="8052" y="81688"/>
                    <a:pt x="8052" y="84494"/>
                  </a:cubicBezTo>
                  <a:cubicBezTo>
                    <a:pt x="8052" y="84877"/>
                    <a:pt x="8335" y="86280"/>
                    <a:pt x="10461" y="86280"/>
                  </a:cubicBezTo>
                  <a:cubicBezTo>
                    <a:pt x="14429" y="86280"/>
                    <a:pt x="18680" y="85897"/>
                    <a:pt x="22648" y="85897"/>
                  </a:cubicBezTo>
                  <a:cubicBezTo>
                    <a:pt x="26615" y="85897"/>
                    <a:pt x="30867" y="85770"/>
                    <a:pt x="34835" y="85770"/>
                  </a:cubicBezTo>
                  <a:cubicBezTo>
                    <a:pt x="38802" y="85770"/>
                    <a:pt x="43621" y="85770"/>
                    <a:pt x="47588" y="85897"/>
                  </a:cubicBezTo>
                  <a:cubicBezTo>
                    <a:pt x="51414" y="86025"/>
                    <a:pt x="55666" y="86280"/>
                    <a:pt x="59492" y="86280"/>
                  </a:cubicBezTo>
                  <a:cubicBezTo>
                    <a:pt x="60626" y="86280"/>
                    <a:pt x="62751" y="86280"/>
                    <a:pt x="62751" y="83474"/>
                  </a:cubicBezTo>
                  <a:cubicBezTo>
                    <a:pt x="62751" y="81688"/>
                    <a:pt x="61334" y="81688"/>
                    <a:pt x="56941" y="81688"/>
                  </a:cubicBezTo>
                  <a:cubicBezTo>
                    <a:pt x="54249" y="81688"/>
                    <a:pt x="51414" y="81561"/>
                    <a:pt x="48722" y="81433"/>
                  </a:cubicBezTo>
                  <a:cubicBezTo>
                    <a:pt x="43904" y="81051"/>
                    <a:pt x="43621" y="80541"/>
                    <a:pt x="43621" y="79010"/>
                  </a:cubicBezTo>
                  <a:cubicBezTo>
                    <a:pt x="43621" y="78117"/>
                    <a:pt x="43621" y="77862"/>
                    <a:pt x="44187" y="76077"/>
                  </a:cubicBezTo>
                  <a:lnTo>
                    <a:pt x="62893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5" name="Freeform 2344">
              <a:extLst>
                <a:ext uri="{FF2B5EF4-FFF2-40B4-BE49-F238E27FC236}">
                  <a16:creationId xmlns:a16="http://schemas.microsoft.com/office/drawing/2014/main" id="{F0570E22-6DD7-14E2-2AC9-A19F3EADC131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3029700" y="6833175"/>
              <a:ext cx="46966" cy="182196"/>
            </a:xfrm>
            <a:custGeom>
              <a:avLst/>
              <a:gdLst>
                <a:gd name="csX0" fmla="*/ 47089 w 46966"/>
                <a:gd name="csY0" fmla="*/ 91161 h 182196"/>
                <a:gd name="csX1" fmla="*/ 33727 w 46966"/>
                <a:gd name="csY1" fmla="*/ 34316 h 182196"/>
                <a:gd name="csX2" fmla="*/ 2147 w 46966"/>
                <a:gd name="csY2" fmla="*/ 63 h 182196"/>
                <a:gd name="csX3" fmla="*/ 122 w 46966"/>
                <a:gd name="csY3" fmla="*/ 1885 h 182196"/>
                <a:gd name="csX4" fmla="*/ 3969 w 46966"/>
                <a:gd name="csY4" fmla="*/ 6075 h 182196"/>
                <a:gd name="csX5" fmla="*/ 35347 w 46966"/>
                <a:gd name="csY5" fmla="*/ 91161 h 182196"/>
                <a:gd name="csX6" fmla="*/ 2754 w 46966"/>
                <a:gd name="csY6" fmla="*/ 177340 h 182196"/>
                <a:gd name="csX7" fmla="*/ 122 w 46966"/>
                <a:gd name="csY7" fmla="*/ 180438 h 182196"/>
                <a:gd name="csX8" fmla="*/ 2147 w 46966"/>
                <a:gd name="csY8" fmla="*/ 182260 h 182196"/>
                <a:gd name="csX9" fmla="*/ 34335 w 46966"/>
                <a:gd name="csY9" fmla="*/ 146731 h 182196"/>
                <a:gd name="csX10" fmla="*/ 47089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89" y="91161"/>
                  </a:moveTo>
                  <a:cubicBezTo>
                    <a:pt x="47089" y="76950"/>
                    <a:pt x="44862" y="54904"/>
                    <a:pt x="33727" y="34316"/>
                  </a:cubicBezTo>
                  <a:cubicBezTo>
                    <a:pt x="21581" y="11906"/>
                    <a:pt x="4171" y="63"/>
                    <a:pt x="2147" y="63"/>
                  </a:cubicBezTo>
                  <a:cubicBezTo>
                    <a:pt x="932" y="63"/>
                    <a:pt x="122" y="792"/>
                    <a:pt x="122" y="1885"/>
                  </a:cubicBezTo>
                  <a:cubicBezTo>
                    <a:pt x="122" y="2431"/>
                    <a:pt x="122" y="2796"/>
                    <a:pt x="3969" y="6075"/>
                  </a:cubicBezTo>
                  <a:cubicBezTo>
                    <a:pt x="23808" y="24113"/>
                    <a:pt x="35347" y="53082"/>
                    <a:pt x="35347" y="91161"/>
                  </a:cubicBezTo>
                  <a:cubicBezTo>
                    <a:pt x="35347" y="122317"/>
                    <a:pt x="27857" y="154383"/>
                    <a:pt x="2754" y="177340"/>
                  </a:cubicBezTo>
                  <a:cubicBezTo>
                    <a:pt x="122" y="179527"/>
                    <a:pt x="122" y="179891"/>
                    <a:pt x="122" y="180438"/>
                  </a:cubicBezTo>
                  <a:cubicBezTo>
                    <a:pt x="122" y="181531"/>
                    <a:pt x="932" y="182260"/>
                    <a:pt x="2147" y="182260"/>
                  </a:cubicBezTo>
                  <a:cubicBezTo>
                    <a:pt x="4171" y="182260"/>
                    <a:pt x="22391" y="169870"/>
                    <a:pt x="34335" y="146731"/>
                  </a:cubicBezTo>
                  <a:cubicBezTo>
                    <a:pt x="44659" y="126690"/>
                    <a:pt x="47089" y="106466"/>
                    <a:pt x="47089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888" name="Group 2887">
            <a:extLst>
              <a:ext uri="{FF2B5EF4-FFF2-40B4-BE49-F238E27FC236}">
                <a16:creationId xmlns:a16="http://schemas.microsoft.com/office/drawing/2014/main" id="{9D370F4F-A019-7578-871F-F18580D708CB}"/>
              </a:ext>
            </a:extLst>
          </p:cNvPr>
          <p:cNvGrpSpPr/>
          <p:nvPr/>
        </p:nvGrpSpPr>
        <p:grpSpPr>
          <a:xfrm>
            <a:off x="3927260" y="4326110"/>
            <a:ext cx="1500078" cy="2236"/>
            <a:chOff x="3894423" y="4321515"/>
            <a:chExt cx="1500078" cy="2236"/>
          </a:xfrm>
        </p:grpSpPr>
        <p:cxnSp>
          <p:nvCxnSpPr>
            <p:cNvPr id="2882" name="Straight Connector 2881">
              <a:extLst>
                <a:ext uri="{FF2B5EF4-FFF2-40B4-BE49-F238E27FC236}">
                  <a16:creationId xmlns:a16="http://schemas.microsoft.com/office/drawing/2014/main" id="{03185A71-C5EE-3E80-8C04-647C351E58A3}"/>
                </a:ext>
              </a:extLst>
            </p:cNvPr>
            <p:cNvCxnSpPr>
              <a:cxnSpLocks/>
            </p:cNvCxnSpPr>
            <p:nvPr/>
          </p:nvCxnSpPr>
          <p:spPr>
            <a:xfrm>
              <a:off x="3894423" y="4321515"/>
              <a:ext cx="1500078" cy="0"/>
            </a:xfrm>
            <a:prstGeom prst="line">
              <a:avLst/>
            </a:prstGeom>
            <a:ln w="508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5" name="Straight Connector 2884">
              <a:extLst>
                <a:ext uri="{FF2B5EF4-FFF2-40B4-BE49-F238E27FC236}">
                  <a16:creationId xmlns:a16="http://schemas.microsoft.com/office/drawing/2014/main" id="{378B4701-910D-4676-65E6-6A68A3C3A1F5}"/>
                </a:ext>
              </a:extLst>
            </p:cNvPr>
            <p:cNvCxnSpPr>
              <a:cxnSpLocks/>
            </p:cNvCxnSpPr>
            <p:nvPr/>
          </p:nvCxnSpPr>
          <p:spPr>
            <a:xfrm>
              <a:off x="3894423" y="4323751"/>
              <a:ext cx="146791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9" name="Group 2888" descr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38C6C18F-EA5A-1F1A-C1EB-4B1421AF2658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5257800" y="2578100"/>
            <a:ext cx="4149687" cy="617600"/>
            <a:chOff x="7912469" y="3894012"/>
            <a:chExt cx="4149687" cy="617600"/>
          </a:xfrm>
        </p:grpSpPr>
        <p:sp>
          <p:nvSpPr>
            <p:cNvPr id="2890" name="Freeform 2889">
              <a:extLst>
                <a:ext uri="{FF2B5EF4-FFF2-40B4-BE49-F238E27FC236}">
                  <a16:creationId xmlns:a16="http://schemas.microsoft.com/office/drawing/2014/main" id="{B09EBB49-5B64-6456-F514-B5C84861457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912469" y="4105584"/>
              <a:ext cx="93730" cy="138267"/>
            </a:xfrm>
            <a:custGeom>
              <a:avLst/>
              <a:gdLst>
                <a:gd name="csX0" fmla="*/ 68960 w 93730"/>
                <a:gd name="csY0" fmla="*/ 15670 h 138267"/>
                <a:gd name="csX1" fmla="*/ 87382 w 93730"/>
                <a:gd name="csY1" fmla="*/ 6358 h 138267"/>
                <a:gd name="csX2" fmla="*/ 93860 w 93730"/>
                <a:gd name="csY2" fmla="*/ 2511 h 138267"/>
                <a:gd name="csX3" fmla="*/ 90824 w 93730"/>
                <a:gd name="csY3" fmla="*/ 82 h 138267"/>
                <a:gd name="csX4" fmla="*/ 64102 w 93730"/>
                <a:gd name="csY4" fmla="*/ 689 h 138267"/>
                <a:gd name="csX5" fmla="*/ 37177 w 93730"/>
                <a:gd name="csY5" fmla="*/ 82 h 138267"/>
                <a:gd name="csX6" fmla="*/ 33128 w 93730"/>
                <a:gd name="csY6" fmla="*/ 4131 h 138267"/>
                <a:gd name="csX7" fmla="*/ 38797 w 93730"/>
                <a:gd name="csY7" fmla="*/ 6358 h 138267"/>
                <a:gd name="csX8" fmla="*/ 52765 w 93730"/>
                <a:gd name="csY8" fmla="*/ 10204 h 138267"/>
                <a:gd name="csX9" fmla="*/ 52360 w 93730"/>
                <a:gd name="csY9" fmla="*/ 13443 h 138267"/>
                <a:gd name="csX10" fmla="*/ 25031 w 93730"/>
                <a:gd name="csY10" fmla="*/ 122559 h 138267"/>
                <a:gd name="csX11" fmla="*/ 6608 w 93730"/>
                <a:gd name="csY11" fmla="*/ 132073 h 138267"/>
                <a:gd name="csX12" fmla="*/ 130 w 93730"/>
                <a:gd name="csY12" fmla="*/ 136122 h 138267"/>
                <a:gd name="csX13" fmla="*/ 3167 w 93730"/>
                <a:gd name="csY13" fmla="*/ 138349 h 138267"/>
                <a:gd name="csX14" fmla="*/ 29687 w 93730"/>
                <a:gd name="csY14" fmla="*/ 137742 h 138267"/>
                <a:gd name="csX15" fmla="*/ 56814 w 93730"/>
                <a:gd name="csY15" fmla="*/ 138349 h 138267"/>
                <a:gd name="csX16" fmla="*/ 60863 w 93730"/>
                <a:gd name="csY16" fmla="*/ 134503 h 138267"/>
                <a:gd name="csX17" fmla="*/ 54789 w 93730"/>
                <a:gd name="csY17" fmla="*/ 132073 h 138267"/>
                <a:gd name="csX18" fmla="*/ 46084 w 93730"/>
                <a:gd name="csY18" fmla="*/ 131669 h 138267"/>
                <a:gd name="csX19" fmla="*/ 41023 w 93730"/>
                <a:gd name="csY19" fmla="*/ 128227 h 138267"/>
                <a:gd name="csX20" fmla="*/ 41833 w 93730"/>
                <a:gd name="csY20" fmla="*/ 123571 h 138267"/>
                <a:gd name="csX21" fmla="*/ 68960 w 93730"/>
                <a:gd name="csY21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38267">
                  <a:moveTo>
                    <a:pt x="68960" y="15670"/>
                  </a:moveTo>
                  <a:cubicBezTo>
                    <a:pt x="70782" y="8382"/>
                    <a:pt x="71389" y="6358"/>
                    <a:pt x="87382" y="6358"/>
                  </a:cubicBezTo>
                  <a:cubicBezTo>
                    <a:pt x="92241" y="6358"/>
                    <a:pt x="93860" y="6358"/>
                    <a:pt x="93860" y="2511"/>
                  </a:cubicBezTo>
                  <a:cubicBezTo>
                    <a:pt x="93860" y="82"/>
                    <a:pt x="91634" y="82"/>
                    <a:pt x="90824" y="82"/>
                  </a:cubicBezTo>
                  <a:cubicBezTo>
                    <a:pt x="84953" y="82"/>
                    <a:pt x="69972" y="689"/>
                    <a:pt x="64102" y="689"/>
                  </a:cubicBezTo>
                  <a:cubicBezTo>
                    <a:pt x="58028" y="689"/>
                    <a:pt x="43250" y="82"/>
                    <a:pt x="37177" y="82"/>
                  </a:cubicBezTo>
                  <a:cubicBezTo>
                    <a:pt x="35760" y="82"/>
                    <a:pt x="33128" y="82"/>
                    <a:pt x="33128" y="4131"/>
                  </a:cubicBezTo>
                  <a:cubicBezTo>
                    <a:pt x="33128" y="6358"/>
                    <a:pt x="34950" y="6358"/>
                    <a:pt x="38797" y="6358"/>
                  </a:cubicBezTo>
                  <a:cubicBezTo>
                    <a:pt x="47299" y="6358"/>
                    <a:pt x="52765" y="6358"/>
                    <a:pt x="52765" y="10204"/>
                  </a:cubicBezTo>
                  <a:cubicBezTo>
                    <a:pt x="52765" y="11216"/>
                    <a:pt x="52765" y="11621"/>
                    <a:pt x="52360" y="13443"/>
                  </a:cubicBezTo>
                  <a:lnTo>
                    <a:pt x="25031" y="122559"/>
                  </a:lnTo>
                  <a:cubicBezTo>
                    <a:pt x="23209" y="130049"/>
                    <a:pt x="22601" y="132073"/>
                    <a:pt x="6608" y="132073"/>
                  </a:cubicBezTo>
                  <a:cubicBezTo>
                    <a:pt x="1952" y="132073"/>
                    <a:pt x="130" y="132073"/>
                    <a:pt x="130" y="136122"/>
                  </a:cubicBezTo>
                  <a:cubicBezTo>
                    <a:pt x="130" y="138349"/>
                    <a:pt x="2560" y="138349"/>
                    <a:pt x="3167" y="138349"/>
                  </a:cubicBezTo>
                  <a:cubicBezTo>
                    <a:pt x="9038" y="138349"/>
                    <a:pt x="23816" y="137742"/>
                    <a:pt x="29687" y="137742"/>
                  </a:cubicBezTo>
                  <a:cubicBezTo>
                    <a:pt x="35760" y="137742"/>
                    <a:pt x="50741" y="138349"/>
                    <a:pt x="56814" y="138349"/>
                  </a:cubicBezTo>
                  <a:cubicBezTo>
                    <a:pt x="58433" y="138349"/>
                    <a:pt x="60863" y="138349"/>
                    <a:pt x="60863" y="134503"/>
                  </a:cubicBezTo>
                  <a:cubicBezTo>
                    <a:pt x="60863" y="132073"/>
                    <a:pt x="59243" y="132073"/>
                    <a:pt x="54789" y="132073"/>
                  </a:cubicBezTo>
                  <a:cubicBezTo>
                    <a:pt x="51145" y="132073"/>
                    <a:pt x="50133" y="132073"/>
                    <a:pt x="46084" y="131669"/>
                  </a:cubicBezTo>
                  <a:cubicBezTo>
                    <a:pt x="41833" y="131264"/>
                    <a:pt x="41023" y="130454"/>
                    <a:pt x="41023" y="128227"/>
                  </a:cubicBezTo>
                  <a:cubicBezTo>
                    <a:pt x="41023" y="126608"/>
                    <a:pt x="41428" y="124988"/>
                    <a:pt x="41833" y="123571"/>
                  </a:cubicBezTo>
                  <a:lnTo>
                    <a:pt x="68960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1" name="Freeform 2890">
              <a:extLst>
                <a:ext uri="{FF2B5EF4-FFF2-40B4-BE49-F238E27FC236}">
                  <a16:creationId xmlns:a16="http://schemas.microsoft.com/office/drawing/2014/main" id="{4066F052-3696-6120-2164-09BD77C83DE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030503" y="4092021"/>
              <a:ext cx="46966" cy="202440"/>
            </a:xfrm>
            <a:custGeom>
              <a:avLst/>
              <a:gdLst>
                <a:gd name="csX0" fmla="*/ 47102 w 46966"/>
                <a:gd name="csY0" fmla="*/ 200498 h 202440"/>
                <a:gd name="csX1" fmla="*/ 43660 w 46966"/>
                <a:gd name="csY1" fmla="*/ 196045 h 202440"/>
                <a:gd name="csX2" fmla="*/ 11877 w 46966"/>
                <a:gd name="csY2" fmla="*/ 101302 h 202440"/>
                <a:gd name="csX3" fmla="*/ 44470 w 46966"/>
                <a:gd name="csY3" fmla="*/ 5548 h 202440"/>
                <a:gd name="csX4" fmla="*/ 47102 w 46966"/>
                <a:gd name="csY4" fmla="*/ 2106 h 202440"/>
                <a:gd name="csX5" fmla="*/ 45077 w 46966"/>
                <a:gd name="csY5" fmla="*/ 82 h 202440"/>
                <a:gd name="csX6" fmla="*/ 12889 w 46966"/>
                <a:gd name="csY6" fmla="*/ 39558 h 202440"/>
                <a:gd name="csX7" fmla="*/ 135 w 46966"/>
                <a:gd name="csY7" fmla="*/ 101302 h 202440"/>
                <a:gd name="csX8" fmla="*/ 13497 w 46966"/>
                <a:gd name="csY8" fmla="*/ 164464 h 202440"/>
                <a:gd name="csX9" fmla="*/ 45077 w 46966"/>
                <a:gd name="csY9" fmla="*/ 202523 h 202440"/>
                <a:gd name="csX10" fmla="*/ 47102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02" y="200498"/>
                  </a:moveTo>
                  <a:cubicBezTo>
                    <a:pt x="47102" y="199891"/>
                    <a:pt x="47102" y="199486"/>
                    <a:pt x="43660" y="196045"/>
                  </a:cubicBezTo>
                  <a:cubicBezTo>
                    <a:pt x="18355" y="170537"/>
                    <a:pt x="11877" y="132276"/>
                    <a:pt x="11877" y="101302"/>
                  </a:cubicBezTo>
                  <a:cubicBezTo>
                    <a:pt x="11877" y="66078"/>
                    <a:pt x="19570" y="30853"/>
                    <a:pt x="44470" y="5548"/>
                  </a:cubicBezTo>
                  <a:cubicBezTo>
                    <a:pt x="47102" y="3119"/>
                    <a:pt x="47102" y="2714"/>
                    <a:pt x="47102" y="2106"/>
                  </a:cubicBezTo>
                  <a:cubicBezTo>
                    <a:pt x="47102" y="689"/>
                    <a:pt x="46292" y="82"/>
                    <a:pt x="45077" y="82"/>
                  </a:cubicBezTo>
                  <a:cubicBezTo>
                    <a:pt x="43053" y="82"/>
                    <a:pt x="24833" y="13848"/>
                    <a:pt x="12889" y="39558"/>
                  </a:cubicBezTo>
                  <a:cubicBezTo>
                    <a:pt x="2565" y="61826"/>
                    <a:pt x="135" y="84297"/>
                    <a:pt x="135" y="101302"/>
                  </a:cubicBezTo>
                  <a:cubicBezTo>
                    <a:pt x="135" y="117093"/>
                    <a:pt x="2362" y="141588"/>
                    <a:pt x="13497" y="164464"/>
                  </a:cubicBezTo>
                  <a:cubicBezTo>
                    <a:pt x="25643" y="189364"/>
                    <a:pt x="43053" y="202523"/>
                    <a:pt x="45077" y="202523"/>
                  </a:cubicBezTo>
                  <a:cubicBezTo>
                    <a:pt x="46292" y="202523"/>
                    <a:pt x="47102" y="201916"/>
                    <a:pt x="47102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2" name="Freeform 2891">
              <a:extLst>
                <a:ext uri="{FF2B5EF4-FFF2-40B4-BE49-F238E27FC236}">
                  <a16:creationId xmlns:a16="http://schemas.microsoft.com/office/drawing/2014/main" id="{4315BE7E-516A-7CC7-ED89-10F494059A4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094655" y="4105584"/>
              <a:ext cx="166811" cy="138267"/>
            </a:xfrm>
            <a:custGeom>
              <a:avLst/>
              <a:gdLst>
                <a:gd name="csX0" fmla="*/ 92857 w 166811"/>
                <a:gd name="csY0" fmla="*/ 55146 h 138267"/>
                <a:gd name="csX1" fmla="*/ 75852 w 166811"/>
                <a:gd name="csY1" fmla="*/ 14860 h 138267"/>
                <a:gd name="csX2" fmla="*/ 74840 w 166811"/>
                <a:gd name="csY2" fmla="*/ 12228 h 138267"/>
                <a:gd name="csX3" fmla="*/ 86784 w 166811"/>
                <a:gd name="csY3" fmla="*/ 6358 h 138267"/>
                <a:gd name="csX4" fmla="*/ 90833 w 166811"/>
                <a:gd name="csY4" fmla="*/ 2511 h 138267"/>
                <a:gd name="csX5" fmla="*/ 87796 w 166811"/>
                <a:gd name="csY5" fmla="*/ 82 h 138267"/>
                <a:gd name="csX6" fmla="*/ 62289 w 166811"/>
                <a:gd name="csY6" fmla="*/ 689 h 138267"/>
                <a:gd name="csX7" fmla="*/ 39615 w 166811"/>
                <a:gd name="csY7" fmla="*/ 82 h 138267"/>
                <a:gd name="csX8" fmla="*/ 35971 w 166811"/>
                <a:gd name="csY8" fmla="*/ 4131 h 138267"/>
                <a:gd name="csX9" fmla="*/ 40628 w 166811"/>
                <a:gd name="csY9" fmla="*/ 6358 h 138267"/>
                <a:gd name="csX10" fmla="*/ 55811 w 166811"/>
                <a:gd name="csY10" fmla="*/ 12836 h 138267"/>
                <a:gd name="csX11" fmla="*/ 79699 w 166811"/>
                <a:gd name="csY11" fmla="*/ 69317 h 138267"/>
                <a:gd name="csX12" fmla="*/ 36984 w 166811"/>
                <a:gd name="csY12" fmla="*/ 115271 h 138267"/>
                <a:gd name="csX13" fmla="*/ 34352 w 166811"/>
                <a:gd name="csY13" fmla="*/ 117498 h 138267"/>
                <a:gd name="csX14" fmla="*/ 4593 w 166811"/>
                <a:gd name="csY14" fmla="*/ 132073 h 138267"/>
                <a:gd name="csX15" fmla="*/ 139 w 166811"/>
                <a:gd name="csY15" fmla="*/ 136122 h 138267"/>
                <a:gd name="csX16" fmla="*/ 2771 w 166811"/>
                <a:gd name="csY16" fmla="*/ 138349 h 138267"/>
                <a:gd name="csX17" fmla="*/ 21801 w 166811"/>
                <a:gd name="csY17" fmla="*/ 137742 h 138267"/>
                <a:gd name="csX18" fmla="*/ 44474 w 166811"/>
                <a:gd name="csY18" fmla="*/ 138349 h 138267"/>
                <a:gd name="csX19" fmla="*/ 48118 w 166811"/>
                <a:gd name="csY19" fmla="*/ 134300 h 138267"/>
                <a:gd name="csX20" fmla="*/ 45689 w 166811"/>
                <a:gd name="csY20" fmla="*/ 132073 h 138267"/>
                <a:gd name="csX21" fmla="*/ 37591 w 166811"/>
                <a:gd name="csY21" fmla="*/ 125798 h 138267"/>
                <a:gd name="csX22" fmla="*/ 43057 w 166811"/>
                <a:gd name="csY22" fmla="*/ 116688 h 138267"/>
                <a:gd name="csX23" fmla="*/ 63706 w 166811"/>
                <a:gd name="csY23" fmla="*/ 94824 h 138267"/>
                <a:gd name="csX24" fmla="*/ 81925 w 166811"/>
                <a:gd name="csY24" fmla="*/ 74985 h 138267"/>
                <a:gd name="csX25" fmla="*/ 102372 w 166811"/>
                <a:gd name="csY25" fmla="*/ 123368 h 138267"/>
                <a:gd name="csX26" fmla="*/ 103384 w 166811"/>
                <a:gd name="csY26" fmla="*/ 126203 h 138267"/>
                <a:gd name="csX27" fmla="*/ 91643 w 166811"/>
                <a:gd name="csY27" fmla="*/ 132073 h 138267"/>
                <a:gd name="csX28" fmla="*/ 87594 w 166811"/>
                <a:gd name="csY28" fmla="*/ 135920 h 138267"/>
                <a:gd name="csX29" fmla="*/ 90630 w 166811"/>
                <a:gd name="csY29" fmla="*/ 138349 h 138267"/>
                <a:gd name="csX30" fmla="*/ 116138 w 166811"/>
                <a:gd name="csY30" fmla="*/ 137742 h 138267"/>
                <a:gd name="csX31" fmla="*/ 138609 w 166811"/>
                <a:gd name="csY31" fmla="*/ 138349 h 138267"/>
                <a:gd name="csX32" fmla="*/ 142455 w 166811"/>
                <a:gd name="csY32" fmla="*/ 134503 h 138267"/>
                <a:gd name="csX33" fmla="*/ 138811 w 166811"/>
                <a:gd name="csY33" fmla="*/ 132073 h 138267"/>
                <a:gd name="csX34" fmla="*/ 121401 w 166811"/>
                <a:gd name="csY34" fmla="*/ 123166 h 138267"/>
                <a:gd name="csX35" fmla="*/ 95287 w 166811"/>
                <a:gd name="csY35" fmla="*/ 60612 h 138267"/>
                <a:gd name="csX36" fmla="*/ 136787 w 166811"/>
                <a:gd name="csY36" fmla="*/ 16682 h 138267"/>
                <a:gd name="csX37" fmla="*/ 162497 w 166811"/>
                <a:gd name="csY37" fmla="*/ 6358 h 138267"/>
                <a:gd name="csX38" fmla="*/ 166951 w 166811"/>
                <a:gd name="csY38" fmla="*/ 2309 h 138267"/>
                <a:gd name="csX39" fmla="*/ 164319 w 166811"/>
                <a:gd name="csY39" fmla="*/ 82 h 138267"/>
                <a:gd name="csX40" fmla="*/ 145289 w 166811"/>
                <a:gd name="csY40" fmla="*/ 689 h 138267"/>
                <a:gd name="csX41" fmla="*/ 122819 w 166811"/>
                <a:gd name="csY41" fmla="*/ 82 h 138267"/>
                <a:gd name="csX42" fmla="*/ 118972 w 166811"/>
                <a:gd name="csY42" fmla="*/ 4131 h 138267"/>
                <a:gd name="csX43" fmla="*/ 121401 w 166811"/>
                <a:gd name="csY43" fmla="*/ 6358 h 138267"/>
                <a:gd name="csX44" fmla="*/ 129499 w 166811"/>
                <a:gd name="csY44" fmla="*/ 12633 h 138267"/>
                <a:gd name="csX45" fmla="*/ 125653 w 166811"/>
                <a:gd name="csY45" fmla="*/ 19921 h 138267"/>
                <a:gd name="csX46" fmla="*/ 92857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57" y="55146"/>
                  </a:moveTo>
                  <a:lnTo>
                    <a:pt x="75852" y="14860"/>
                  </a:lnTo>
                  <a:cubicBezTo>
                    <a:pt x="75245" y="13241"/>
                    <a:pt x="74840" y="12431"/>
                    <a:pt x="74840" y="12228"/>
                  </a:cubicBezTo>
                  <a:cubicBezTo>
                    <a:pt x="74840" y="11014"/>
                    <a:pt x="78282" y="7167"/>
                    <a:pt x="86784" y="6358"/>
                  </a:cubicBezTo>
                  <a:cubicBezTo>
                    <a:pt x="88808" y="6155"/>
                    <a:pt x="90833" y="5953"/>
                    <a:pt x="90833" y="2511"/>
                  </a:cubicBezTo>
                  <a:cubicBezTo>
                    <a:pt x="90833" y="82"/>
                    <a:pt x="88404" y="82"/>
                    <a:pt x="87796" y="82"/>
                  </a:cubicBezTo>
                  <a:cubicBezTo>
                    <a:pt x="79496" y="82"/>
                    <a:pt x="70791" y="689"/>
                    <a:pt x="62289" y="689"/>
                  </a:cubicBezTo>
                  <a:cubicBezTo>
                    <a:pt x="57228" y="689"/>
                    <a:pt x="44676" y="82"/>
                    <a:pt x="39615" y="82"/>
                  </a:cubicBezTo>
                  <a:cubicBezTo>
                    <a:pt x="38401" y="82"/>
                    <a:pt x="35971" y="82"/>
                    <a:pt x="35971" y="4131"/>
                  </a:cubicBezTo>
                  <a:cubicBezTo>
                    <a:pt x="35971" y="6358"/>
                    <a:pt x="37996" y="6358"/>
                    <a:pt x="40628" y="6358"/>
                  </a:cubicBezTo>
                  <a:cubicBezTo>
                    <a:pt x="52774" y="6358"/>
                    <a:pt x="53989" y="8382"/>
                    <a:pt x="55811" y="12836"/>
                  </a:cubicBezTo>
                  <a:lnTo>
                    <a:pt x="79699" y="69317"/>
                  </a:lnTo>
                  <a:lnTo>
                    <a:pt x="36984" y="115271"/>
                  </a:lnTo>
                  <a:lnTo>
                    <a:pt x="34352" y="117498"/>
                  </a:lnTo>
                  <a:cubicBezTo>
                    <a:pt x="24432" y="128227"/>
                    <a:pt x="14918" y="131466"/>
                    <a:pt x="4593" y="132073"/>
                  </a:cubicBezTo>
                  <a:cubicBezTo>
                    <a:pt x="1961" y="132276"/>
                    <a:pt x="139" y="132276"/>
                    <a:pt x="139" y="136122"/>
                  </a:cubicBezTo>
                  <a:cubicBezTo>
                    <a:pt x="139" y="136325"/>
                    <a:pt x="139" y="138349"/>
                    <a:pt x="2771" y="138349"/>
                  </a:cubicBezTo>
                  <a:cubicBezTo>
                    <a:pt x="8844" y="138349"/>
                    <a:pt x="15525" y="137742"/>
                    <a:pt x="21801" y="137742"/>
                  </a:cubicBezTo>
                  <a:cubicBezTo>
                    <a:pt x="29291" y="137742"/>
                    <a:pt x="37186" y="138349"/>
                    <a:pt x="44474" y="138349"/>
                  </a:cubicBezTo>
                  <a:cubicBezTo>
                    <a:pt x="45689" y="138349"/>
                    <a:pt x="48118" y="138349"/>
                    <a:pt x="48118" y="134300"/>
                  </a:cubicBezTo>
                  <a:cubicBezTo>
                    <a:pt x="48118" y="132276"/>
                    <a:pt x="46093" y="132073"/>
                    <a:pt x="45689" y="132073"/>
                  </a:cubicBezTo>
                  <a:cubicBezTo>
                    <a:pt x="43867" y="131871"/>
                    <a:pt x="37591" y="131466"/>
                    <a:pt x="37591" y="125798"/>
                  </a:cubicBezTo>
                  <a:cubicBezTo>
                    <a:pt x="37591" y="122559"/>
                    <a:pt x="40628" y="119320"/>
                    <a:pt x="43057" y="116688"/>
                  </a:cubicBezTo>
                  <a:lnTo>
                    <a:pt x="63706" y="94824"/>
                  </a:lnTo>
                  <a:lnTo>
                    <a:pt x="81925" y="74985"/>
                  </a:lnTo>
                  <a:lnTo>
                    <a:pt x="102372" y="123368"/>
                  </a:lnTo>
                  <a:cubicBezTo>
                    <a:pt x="103182" y="125595"/>
                    <a:pt x="103384" y="125798"/>
                    <a:pt x="103384" y="126203"/>
                  </a:cubicBezTo>
                  <a:cubicBezTo>
                    <a:pt x="103384" y="127822"/>
                    <a:pt x="99538" y="131264"/>
                    <a:pt x="91643" y="132073"/>
                  </a:cubicBezTo>
                  <a:cubicBezTo>
                    <a:pt x="89416" y="132276"/>
                    <a:pt x="87594" y="132478"/>
                    <a:pt x="87594" y="135920"/>
                  </a:cubicBezTo>
                  <a:cubicBezTo>
                    <a:pt x="87594" y="138349"/>
                    <a:pt x="89821" y="138349"/>
                    <a:pt x="90630" y="138349"/>
                  </a:cubicBezTo>
                  <a:cubicBezTo>
                    <a:pt x="96299" y="138349"/>
                    <a:pt x="110470" y="137742"/>
                    <a:pt x="116138" y="137742"/>
                  </a:cubicBezTo>
                  <a:cubicBezTo>
                    <a:pt x="121199" y="137742"/>
                    <a:pt x="133548" y="138349"/>
                    <a:pt x="138609" y="138349"/>
                  </a:cubicBezTo>
                  <a:cubicBezTo>
                    <a:pt x="140026" y="138349"/>
                    <a:pt x="142455" y="138349"/>
                    <a:pt x="142455" y="134503"/>
                  </a:cubicBezTo>
                  <a:cubicBezTo>
                    <a:pt x="142455" y="132073"/>
                    <a:pt x="140431" y="132073"/>
                    <a:pt x="138811" y="132073"/>
                  </a:cubicBezTo>
                  <a:cubicBezTo>
                    <a:pt x="125248" y="131871"/>
                    <a:pt x="124843" y="131264"/>
                    <a:pt x="121401" y="123166"/>
                  </a:cubicBezTo>
                  <a:cubicBezTo>
                    <a:pt x="113506" y="104339"/>
                    <a:pt x="99943" y="72758"/>
                    <a:pt x="95287" y="60612"/>
                  </a:cubicBezTo>
                  <a:cubicBezTo>
                    <a:pt x="109053" y="46441"/>
                    <a:pt x="130309" y="22350"/>
                    <a:pt x="136787" y="16682"/>
                  </a:cubicBezTo>
                  <a:cubicBezTo>
                    <a:pt x="142658" y="11824"/>
                    <a:pt x="150350" y="6965"/>
                    <a:pt x="162497" y="6358"/>
                  </a:cubicBezTo>
                  <a:cubicBezTo>
                    <a:pt x="165129" y="6155"/>
                    <a:pt x="166951" y="6155"/>
                    <a:pt x="166951" y="2309"/>
                  </a:cubicBezTo>
                  <a:cubicBezTo>
                    <a:pt x="166951" y="2106"/>
                    <a:pt x="166951" y="82"/>
                    <a:pt x="164319" y="82"/>
                  </a:cubicBezTo>
                  <a:cubicBezTo>
                    <a:pt x="158246" y="82"/>
                    <a:pt x="151565" y="689"/>
                    <a:pt x="145289" y="689"/>
                  </a:cubicBezTo>
                  <a:cubicBezTo>
                    <a:pt x="137799" y="689"/>
                    <a:pt x="130106" y="82"/>
                    <a:pt x="122819" y="82"/>
                  </a:cubicBezTo>
                  <a:cubicBezTo>
                    <a:pt x="121604" y="82"/>
                    <a:pt x="118972" y="82"/>
                    <a:pt x="118972" y="4131"/>
                  </a:cubicBezTo>
                  <a:cubicBezTo>
                    <a:pt x="118972" y="5548"/>
                    <a:pt x="119984" y="6155"/>
                    <a:pt x="121401" y="6358"/>
                  </a:cubicBezTo>
                  <a:cubicBezTo>
                    <a:pt x="123223" y="6560"/>
                    <a:pt x="129499" y="6965"/>
                    <a:pt x="129499" y="12633"/>
                  </a:cubicBezTo>
                  <a:cubicBezTo>
                    <a:pt x="129499" y="15467"/>
                    <a:pt x="127272" y="18099"/>
                    <a:pt x="125653" y="19921"/>
                  </a:cubicBezTo>
                  <a:lnTo>
                    <a:pt x="92857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3" name="Freeform 2892">
              <a:extLst>
                <a:ext uri="{FF2B5EF4-FFF2-40B4-BE49-F238E27FC236}">
                  <a16:creationId xmlns:a16="http://schemas.microsoft.com/office/drawing/2014/main" id="{36CFDCE0-9E7C-7ED2-7538-E8581B3E468C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263566" y="4180264"/>
              <a:ext cx="42937" cy="95369"/>
            </a:xfrm>
            <a:custGeom>
              <a:avLst/>
              <a:gdLst>
                <a:gd name="csX0" fmla="*/ 39401 w 42937"/>
                <a:gd name="csY0" fmla="*/ 5468 h 95369"/>
                <a:gd name="csX1" fmla="*/ 33733 w 42937"/>
                <a:gd name="csY1" fmla="*/ 83 h 95369"/>
                <a:gd name="csX2" fmla="*/ 25797 w 42937"/>
                <a:gd name="csY2" fmla="*/ 7877 h 95369"/>
                <a:gd name="csX3" fmla="*/ 31465 w 42937"/>
                <a:gd name="csY3" fmla="*/ 13262 h 95369"/>
                <a:gd name="csX4" fmla="*/ 39401 w 42937"/>
                <a:gd name="csY4" fmla="*/ 5468 h 95369"/>
                <a:gd name="csX5" fmla="*/ 10492 w 42937"/>
                <a:gd name="csY5" fmla="*/ 77456 h 95369"/>
                <a:gd name="csX6" fmla="*/ 9217 w 42937"/>
                <a:gd name="csY6" fmla="*/ 83408 h 95369"/>
                <a:gd name="csX7" fmla="*/ 22679 w 42937"/>
                <a:gd name="csY7" fmla="*/ 95453 h 95369"/>
                <a:gd name="csX8" fmla="*/ 43085 w 42937"/>
                <a:gd name="csY8" fmla="*/ 73772 h 95369"/>
                <a:gd name="csX9" fmla="*/ 40818 w 42937"/>
                <a:gd name="csY9" fmla="*/ 71930 h 95369"/>
                <a:gd name="csX10" fmla="*/ 38125 w 42937"/>
                <a:gd name="csY10" fmla="*/ 74339 h 95369"/>
                <a:gd name="csX11" fmla="*/ 23104 w 42937"/>
                <a:gd name="csY11" fmla="*/ 91486 h 95369"/>
                <a:gd name="csX12" fmla="*/ 19562 w 42937"/>
                <a:gd name="csY12" fmla="*/ 86526 h 95369"/>
                <a:gd name="csX13" fmla="*/ 21829 w 42937"/>
                <a:gd name="csY13" fmla="*/ 77456 h 95369"/>
                <a:gd name="csX14" fmla="*/ 26364 w 42937"/>
                <a:gd name="csY14" fmla="*/ 66120 h 95369"/>
                <a:gd name="csX15" fmla="*/ 33307 w 42937"/>
                <a:gd name="csY15" fmla="*/ 48123 h 95369"/>
                <a:gd name="csX16" fmla="*/ 34158 w 42937"/>
                <a:gd name="csY16" fmla="*/ 43588 h 95369"/>
                <a:gd name="csX17" fmla="*/ 20695 w 42937"/>
                <a:gd name="csY17" fmla="*/ 31543 h 95369"/>
                <a:gd name="csX18" fmla="*/ 148 w 42937"/>
                <a:gd name="csY18" fmla="*/ 53224 h 95369"/>
                <a:gd name="csX19" fmla="*/ 2557 w 42937"/>
                <a:gd name="csY19" fmla="*/ 55066 h 95369"/>
                <a:gd name="csX20" fmla="*/ 5107 w 42937"/>
                <a:gd name="csY20" fmla="*/ 52799 h 95369"/>
                <a:gd name="csX21" fmla="*/ 20270 w 42937"/>
                <a:gd name="csY21" fmla="*/ 35511 h 95369"/>
                <a:gd name="csX22" fmla="*/ 23813 w 42937"/>
                <a:gd name="csY22" fmla="*/ 40470 h 95369"/>
                <a:gd name="csX23" fmla="*/ 19420 w 42937"/>
                <a:gd name="csY23" fmla="*/ 54641 h 95369"/>
                <a:gd name="csX24" fmla="*/ 10492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01" y="5468"/>
                  </a:moveTo>
                  <a:cubicBezTo>
                    <a:pt x="39401" y="3201"/>
                    <a:pt x="37700" y="83"/>
                    <a:pt x="33733" y="83"/>
                  </a:cubicBezTo>
                  <a:cubicBezTo>
                    <a:pt x="29906" y="83"/>
                    <a:pt x="25797" y="3768"/>
                    <a:pt x="25797" y="7877"/>
                  </a:cubicBezTo>
                  <a:cubicBezTo>
                    <a:pt x="25797" y="10286"/>
                    <a:pt x="27639" y="13262"/>
                    <a:pt x="31465" y="13262"/>
                  </a:cubicBezTo>
                  <a:cubicBezTo>
                    <a:pt x="35575" y="13262"/>
                    <a:pt x="39401" y="9295"/>
                    <a:pt x="39401" y="5468"/>
                  </a:cubicBezTo>
                  <a:close/>
                  <a:moveTo>
                    <a:pt x="10492" y="77456"/>
                  </a:moveTo>
                  <a:cubicBezTo>
                    <a:pt x="9925" y="79299"/>
                    <a:pt x="9217" y="80999"/>
                    <a:pt x="9217" y="83408"/>
                  </a:cubicBezTo>
                  <a:cubicBezTo>
                    <a:pt x="9217" y="90068"/>
                    <a:pt x="14885" y="95453"/>
                    <a:pt x="22679" y="95453"/>
                  </a:cubicBezTo>
                  <a:cubicBezTo>
                    <a:pt x="36850" y="95453"/>
                    <a:pt x="43085" y="75898"/>
                    <a:pt x="43085" y="73772"/>
                  </a:cubicBezTo>
                  <a:cubicBezTo>
                    <a:pt x="43085" y="71930"/>
                    <a:pt x="41243" y="71930"/>
                    <a:pt x="40818" y="71930"/>
                  </a:cubicBezTo>
                  <a:cubicBezTo>
                    <a:pt x="38834" y="71930"/>
                    <a:pt x="38692" y="72780"/>
                    <a:pt x="38125" y="74339"/>
                  </a:cubicBezTo>
                  <a:cubicBezTo>
                    <a:pt x="34866" y="85675"/>
                    <a:pt x="28631" y="91486"/>
                    <a:pt x="23104" y="91486"/>
                  </a:cubicBezTo>
                  <a:cubicBezTo>
                    <a:pt x="20270" y="91486"/>
                    <a:pt x="19562" y="89643"/>
                    <a:pt x="19562" y="86526"/>
                  </a:cubicBezTo>
                  <a:cubicBezTo>
                    <a:pt x="19562" y="83266"/>
                    <a:pt x="20554" y="80574"/>
                    <a:pt x="21829" y="77456"/>
                  </a:cubicBezTo>
                  <a:cubicBezTo>
                    <a:pt x="23246" y="73630"/>
                    <a:pt x="24805" y="69804"/>
                    <a:pt x="26364" y="66120"/>
                  </a:cubicBezTo>
                  <a:cubicBezTo>
                    <a:pt x="27639" y="62719"/>
                    <a:pt x="32741" y="49823"/>
                    <a:pt x="33307" y="48123"/>
                  </a:cubicBezTo>
                  <a:cubicBezTo>
                    <a:pt x="33733" y="46706"/>
                    <a:pt x="34158" y="45005"/>
                    <a:pt x="34158" y="43588"/>
                  </a:cubicBezTo>
                  <a:cubicBezTo>
                    <a:pt x="34158" y="36928"/>
                    <a:pt x="28489" y="31543"/>
                    <a:pt x="20695" y="31543"/>
                  </a:cubicBezTo>
                  <a:cubicBezTo>
                    <a:pt x="6666" y="31543"/>
                    <a:pt x="148" y="50815"/>
                    <a:pt x="148" y="53224"/>
                  </a:cubicBezTo>
                  <a:cubicBezTo>
                    <a:pt x="148" y="55066"/>
                    <a:pt x="2132" y="55066"/>
                    <a:pt x="2557" y="55066"/>
                  </a:cubicBezTo>
                  <a:cubicBezTo>
                    <a:pt x="4541" y="55066"/>
                    <a:pt x="4682" y="54358"/>
                    <a:pt x="5107" y="52799"/>
                  </a:cubicBezTo>
                  <a:cubicBezTo>
                    <a:pt x="8792" y="40612"/>
                    <a:pt x="15027" y="35511"/>
                    <a:pt x="20270" y="35511"/>
                  </a:cubicBezTo>
                  <a:cubicBezTo>
                    <a:pt x="22538" y="35511"/>
                    <a:pt x="23813" y="36644"/>
                    <a:pt x="23813" y="40470"/>
                  </a:cubicBezTo>
                  <a:cubicBezTo>
                    <a:pt x="23813" y="43730"/>
                    <a:pt x="22963" y="45855"/>
                    <a:pt x="19420" y="54641"/>
                  </a:cubicBezTo>
                  <a:lnTo>
                    <a:pt x="10492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4" name="Freeform 2893">
              <a:extLst>
                <a:ext uri="{FF2B5EF4-FFF2-40B4-BE49-F238E27FC236}">
                  <a16:creationId xmlns:a16="http://schemas.microsoft.com/office/drawing/2014/main" id="{F4E74C89-B9D2-C0EC-E86B-41687624D6F7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341714" y="4156599"/>
              <a:ext cx="22066" cy="126323"/>
            </a:xfrm>
            <a:custGeom>
              <a:avLst/>
              <a:gdLst>
                <a:gd name="csX0" fmla="*/ 21610 w 22066"/>
                <a:gd name="csY0" fmla="*/ 10811 h 126323"/>
                <a:gd name="csX1" fmla="*/ 10880 w 22066"/>
                <a:gd name="csY1" fmla="*/ 82 h 126323"/>
                <a:gd name="csX2" fmla="*/ 151 w 22066"/>
                <a:gd name="csY2" fmla="*/ 10811 h 126323"/>
                <a:gd name="csX3" fmla="*/ 10880 w 22066"/>
                <a:gd name="csY3" fmla="*/ 21541 h 126323"/>
                <a:gd name="csX4" fmla="*/ 21610 w 22066"/>
                <a:gd name="csY4" fmla="*/ 10811 h 126323"/>
                <a:gd name="csX5" fmla="*/ 17763 w 22066"/>
                <a:gd name="csY5" fmla="*/ 85107 h 126323"/>
                <a:gd name="csX6" fmla="*/ 4807 w 22066"/>
                <a:gd name="csY6" fmla="*/ 121546 h 126323"/>
                <a:gd name="csX7" fmla="*/ 3390 w 22066"/>
                <a:gd name="csY7" fmla="*/ 124178 h 126323"/>
                <a:gd name="csX8" fmla="*/ 5414 w 22066"/>
                <a:gd name="csY8" fmla="*/ 126405 h 126323"/>
                <a:gd name="csX9" fmla="*/ 22217 w 22066"/>
                <a:gd name="csY9" fmla="*/ 86727 h 126323"/>
                <a:gd name="csX10" fmla="*/ 10880 w 22066"/>
                <a:gd name="csY10" fmla="*/ 65875 h 126323"/>
                <a:gd name="csX11" fmla="*/ 151 w 22066"/>
                <a:gd name="csY11" fmla="*/ 76605 h 126323"/>
                <a:gd name="csX12" fmla="*/ 10880 w 22066"/>
                <a:gd name="csY12" fmla="*/ 87334 h 126323"/>
                <a:gd name="csX13" fmla="*/ 12500 w 22066"/>
                <a:gd name="csY13" fmla="*/ 87132 h 126323"/>
                <a:gd name="csX14" fmla="*/ 17763 w 22066"/>
                <a:gd name="csY14" fmla="*/ 85107 h 12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26323">
                  <a:moveTo>
                    <a:pt x="21610" y="10811"/>
                  </a:moveTo>
                  <a:cubicBezTo>
                    <a:pt x="21610" y="4941"/>
                    <a:pt x="16751" y="82"/>
                    <a:pt x="10880" y="82"/>
                  </a:cubicBezTo>
                  <a:cubicBezTo>
                    <a:pt x="5009" y="82"/>
                    <a:pt x="151" y="4941"/>
                    <a:pt x="151" y="10811"/>
                  </a:cubicBezTo>
                  <a:cubicBezTo>
                    <a:pt x="151" y="16682"/>
                    <a:pt x="5009" y="21541"/>
                    <a:pt x="10880" y="21541"/>
                  </a:cubicBezTo>
                  <a:cubicBezTo>
                    <a:pt x="16751" y="21541"/>
                    <a:pt x="21610" y="16682"/>
                    <a:pt x="21610" y="10811"/>
                  </a:cubicBezTo>
                  <a:close/>
                  <a:moveTo>
                    <a:pt x="17763" y="85107"/>
                  </a:moveTo>
                  <a:cubicBezTo>
                    <a:pt x="17763" y="90775"/>
                    <a:pt x="17763" y="106566"/>
                    <a:pt x="4807" y="121546"/>
                  </a:cubicBezTo>
                  <a:cubicBezTo>
                    <a:pt x="3390" y="123166"/>
                    <a:pt x="3390" y="123571"/>
                    <a:pt x="3390" y="124178"/>
                  </a:cubicBezTo>
                  <a:cubicBezTo>
                    <a:pt x="3390" y="125595"/>
                    <a:pt x="4402" y="126405"/>
                    <a:pt x="5414" y="126405"/>
                  </a:cubicBezTo>
                  <a:cubicBezTo>
                    <a:pt x="7641" y="126405"/>
                    <a:pt x="22217" y="110210"/>
                    <a:pt x="22217" y="86727"/>
                  </a:cubicBezTo>
                  <a:cubicBezTo>
                    <a:pt x="22217" y="80856"/>
                    <a:pt x="21812" y="65875"/>
                    <a:pt x="10880" y="65875"/>
                  </a:cubicBezTo>
                  <a:cubicBezTo>
                    <a:pt x="3795" y="65875"/>
                    <a:pt x="151" y="71341"/>
                    <a:pt x="151" y="76605"/>
                  </a:cubicBezTo>
                  <a:cubicBezTo>
                    <a:pt x="151" y="81868"/>
                    <a:pt x="3592" y="87334"/>
                    <a:pt x="10880" y="87334"/>
                  </a:cubicBezTo>
                  <a:cubicBezTo>
                    <a:pt x="11892" y="87334"/>
                    <a:pt x="12297" y="87334"/>
                    <a:pt x="12500" y="87132"/>
                  </a:cubicBezTo>
                  <a:cubicBezTo>
                    <a:pt x="13917" y="86929"/>
                    <a:pt x="16144" y="86524"/>
                    <a:pt x="17763" y="8510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5" name="Freeform 2894">
              <a:extLst>
                <a:ext uri="{FF2B5EF4-FFF2-40B4-BE49-F238E27FC236}">
                  <a16:creationId xmlns:a16="http://schemas.microsoft.com/office/drawing/2014/main" id="{EC0361A9-C11A-575F-3A17-B734546EE9F9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19743" y="4105584"/>
              <a:ext cx="166811" cy="138267"/>
            </a:xfrm>
            <a:custGeom>
              <a:avLst/>
              <a:gdLst>
                <a:gd name="csX0" fmla="*/ 92873 w 166811"/>
                <a:gd name="csY0" fmla="*/ 55146 h 138267"/>
                <a:gd name="csX1" fmla="*/ 75868 w 166811"/>
                <a:gd name="csY1" fmla="*/ 14860 h 138267"/>
                <a:gd name="csX2" fmla="*/ 74856 w 166811"/>
                <a:gd name="csY2" fmla="*/ 12228 h 138267"/>
                <a:gd name="csX3" fmla="*/ 86800 w 166811"/>
                <a:gd name="csY3" fmla="*/ 6358 h 138267"/>
                <a:gd name="csX4" fmla="*/ 90849 w 166811"/>
                <a:gd name="csY4" fmla="*/ 2511 h 138267"/>
                <a:gd name="csX5" fmla="*/ 87812 w 166811"/>
                <a:gd name="csY5" fmla="*/ 82 h 138267"/>
                <a:gd name="csX6" fmla="*/ 62305 w 166811"/>
                <a:gd name="csY6" fmla="*/ 689 h 138267"/>
                <a:gd name="csX7" fmla="*/ 39631 w 166811"/>
                <a:gd name="csY7" fmla="*/ 82 h 138267"/>
                <a:gd name="csX8" fmla="*/ 35987 w 166811"/>
                <a:gd name="csY8" fmla="*/ 4131 h 138267"/>
                <a:gd name="csX9" fmla="*/ 40644 w 166811"/>
                <a:gd name="csY9" fmla="*/ 6358 h 138267"/>
                <a:gd name="csX10" fmla="*/ 55827 w 166811"/>
                <a:gd name="csY10" fmla="*/ 12836 h 138267"/>
                <a:gd name="csX11" fmla="*/ 79715 w 166811"/>
                <a:gd name="csY11" fmla="*/ 69317 h 138267"/>
                <a:gd name="csX12" fmla="*/ 37000 w 166811"/>
                <a:gd name="csY12" fmla="*/ 115271 h 138267"/>
                <a:gd name="csX13" fmla="*/ 34368 w 166811"/>
                <a:gd name="csY13" fmla="*/ 117498 h 138267"/>
                <a:gd name="csX14" fmla="*/ 4609 w 166811"/>
                <a:gd name="csY14" fmla="*/ 132073 h 138267"/>
                <a:gd name="csX15" fmla="*/ 155 w 166811"/>
                <a:gd name="csY15" fmla="*/ 136122 h 138267"/>
                <a:gd name="csX16" fmla="*/ 2787 w 166811"/>
                <a:gd name="csY16" fmla="*/ 138349 h 138267"/>
                <a:gd name="csX17" fmla="*/ 21817 w 166811"/>
                <a:gd name="csY17" fmla="*/ 137742 h 138267"/>
                <a:gd name="csX18" fmla="*/ 44490 w 166811"/>
                <a:gd name="csY18" fmla="*/ 138349 h 138267"/>
                <a:gd name="csX19" fmla="*/ 48134 w 166811"/>
                <a:gd name="csY19" fmla="*/ 134300 h 138267"/>
                <a:gd name="csX20" fmla="*/ 45705 w 166811"/>
                <a:gd name="csY20" fmla="*/ 132073 h 138267"/>
                <a:gd name="csX21" fmla="*/ 37607 w 166811"/>
                <a:gd name="csY21" fmla="*/ 125798 h 138267"/>
                <a:gd name="csX22" fmla="*/ 43073 w 166811"/>
                <a:gd name="csY22" fmla="*/ 116688 h 138267"/>
                <a:gd name="csX23" fmla="*/ 63722 w 166811"/>
                <a:gd name="csY23" fmla="*/ 94824 h 138267"/>
                <a:gd name="csX24" fmla="*/ 81941 w 166811"/>
                <a:gd name="csY24" fmla="*/ 74985 h 138267"/>
                <a:gd name="csX25" fmla="*/ 102388 w 166811"/>
                <a:gd name="csY25" fmla="*/ 123368 h 138267"/>
                <a:gd name="csX26" fmla="*/ 103400 w 166811"/>
                <a:gd name="csY26" fmla="*/ 126203 h 138267"/>
                <a:gd name="csX27" fmla="*/ 91659 w 166811"/>
                <a:gd name="csY27" fmla="*/ 132073 h 138267"/>
                <a:gd name="csX28" fmla="*/ 87610 w 166811"/>
                <a:gd name="csY28" fmla="*/ 135920 h 138267"/>
                <a:gd name="csX29" fmla="*/ 90646 w 166811"/>
                <a:gd name="csY29" fmla="*/ 138349 h 138267"/>
                <a:gd name="csX30" fmla="*/ 116154 w 166811"/>
                <a:gd name="csY30" fmla="*/ 137742 h 138267"/>
                <a:gd name="csX31" fmla="*/ 138625 w 166811"/>
                <a:gd name="csY31" fmla="*/ 138349 h 138267"/>
                <a:gd name="csX32" fmla="*/ 142471 w 166811"/>
                <a:gd name="csY32" fmla="*/ 134503 h 138267"/>
                <a:gd name="csX33" fmla="*/ 138827 w 166811"/>
                <a:gd name="csY33" fmla="*/ 132073 h 138267"/>
                <a:gd name="csX34" fmla="*/ 121417 w 166811"/>
                <a:gd name="csY34" fmla="*/ 123166 h 138267"/>
                <a:gd name="csX35" fmla="*/ 95303 w 166811"/>
                <a:gd name="csY35" fmla="*/ 60612 h 138267"/>
                <a:gd name="csX36" fmla="*/ 136803 w 166811"/>
                <a:gd name="csY36" fmla="*/ 16682 h 138267"/>
                <a:gd name="csX37" fmla="*/ 162513 w 166811"/>
                <a:gd name="csY37" fmla="*/ 6358 h 138267"/>
                <a:gd name="csX38" fmla="*/ 166967 w 166811"/>
                <a:gd name="csY38" fmla="*/ 2309 h 138267"/>
                <a:gd name="csX39" fmla="*/ 164335 w 166811"/>
                <a:gd name="csY39" fmla="*/ 82 h 138267"/>
                <a:gd name="csX40" fmla="*/ 145305 w 166811"/>
                <a:gd name="csY40" fmla="*/ 689 h 138267"/>
                <a:gd name="csX41" fmla="*/ 122835 w 166811"/>
                <a:gd name="csY41" fmla="*/ 82 h 138267"/>
                <a:gd name="csX42" fmla="*/ 118988 w 166811"/>
                <a:gd name="csY42" fmla="*/ 4131 h 138267"/>
                <a:gd name="csX43" fmla="*/ 121417 w 166811"/>
                <a:gd name="csY43" fmla="*/ 6358 h 138267"/>
                <a:gd name="csX44" fmla="*/ 129515 w 166811"/>
                <a:gd name="csY44" fmla="*/ 12633 h 138267"/>
                <a:gd name="csX45" fmla="*/ 125669 w 166811"/>
                <a:gd name="csY45" fmla="*/ 19921 h 138267"/>
                <a:gd name="csX46" fmla="*/ 92873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73" y="55146"/>
                  </a:moveTo>
                  <a:lnTo>
                    <a:pt x="75868" y="14860"/>
                  </a:lnTo>
                  <a:cubicBezTo>
                    <a:pt x="75261" y="13241"/>
                    <a:pt x="74856" y="12431"/>
                    <a:pt x="74856" y="12228"/>
                  </a:cubicBezTo>
                  <a:cubicBezTo>
                    <a:pt x="74856" y="11014"/>
                    <a:pt x="78298" y="7167"/>
                    <a:pt x="86800" y="6358"/>
                  </a:cubicBezTo>
                  <a:cubicBezTo>
                    <a:pt x="88824" y="6155"/>
                    <a:pt x="90849" y="5953"/>
                    <a:pt x="90849" y="2511"/>
                  </a:cubicBezTo>
                  <a:cubicBezTo>
                    <a:pt x="90849" y="82"/>
                    <a:pt x="88420" y="82"/>
                    <a:pt x="87812" y="82"/>
                  </a:cubicBezTo>
                  <a:cubicBezTo>
                    <a:pt x="79512" y="82"/>
                    <a:pt x="70807" y="689"/>
                    <a:pt x="62305" y="689"/>
                  </a:cubicBezTo>
                  <a:cubicBezTo>
                    <a:pt x="57244" y="689"/>
                    <a:pt x="44692" y="82"/>
                    <a:pt x="39631" y="82"/>
                  </a:cubicBezTo>
                  <a:cubicBezTo>
                    <a:pt x="38417" y="82"/>
                    <a:pt x="35987" y="82"/>
                    <a:pt x="35987" y="4131"/>
                  </a:cubicBezTo>
                  <a:cubicBezTo>
                    <a:pt x="35987" y="6358"/>
                    <a:pt x="38012" y="6358"/>
                    <a:pt x="40644" y="6358"/>
                  </a:cubicBezTo>
                  <a:cubicBezTo>
                    <a:pt x="52790" y="6358"/>
                    <a:pt x="54005" y="8382"/>
                    <a:pt x="55827" y="12836"/>
                  </a:cubicBezTo>
                  <a:lnTo>
                    <a:pt x="79715" y="69317"/>
                  </a:lnTo>
                  <a:lnTo>
                    <a:pt x="37000" y="115271"/>
                  </a:lnTo>
                  <a:lnTo>
                    <a:pt x="34368" y="117498"/>
                  </a:lnTo>
                  <a:cubicBezTo>
                    <a:pt x="24448" y="128227"/>
                    <a:pt x="14934" y="131466"/>
                    <a:pt x="4609" y="132073"/>
                  </a:cubicBezTo>
                  <a:cubicBezTo>
                    <a:pt x="1977" y="132276"/>
                    <a:pt x="155" y="132276"/>
                    <a:pt x="155" y="136122"/>
                  </a:cubicBezTo>
                  <a:cubicBezTo>
                    <a:pt x="155" y="136325"/>
                    <a:pt x="155" y="138349"/>
                    <a:pt x="2787" y="138349"/>
                  </a:cubicBezTo>
                  <a:cubicBezTo>
                    <a:pt x="8860" y="138349"/>
                    <a:pt x="15541" y="137742"/>
                    <a:pt x="21817" y="137742"/>
                  </a:cubicBezTo>
                  <a:cubicBezTo>
                    <a:pt x="29307" y="137742"/>
                    <a:pt x="37202" y="138349"/>
                    <a:pt x="44490" y="138349"/>
                  </a:cubicBezTo>
                  <a:cubicBezTo>
                    <a:pt x="45705" y="138349"/>
                    <a:pt x="48134" y="138349"/>
                    <a:pt x="48134" y="134300"/>
                  </a:cubicBezTo>
                  <a:cubicBezTo>
                    <a:pt x="48134" y="132276"/>
                    <a:pt x="46109" y="132073"/>
                    <a:pt x="45705" y="132073"/>
                  </a:cubicBezTo>
                  <a:cubicBezTo>
                    <a:pt x="43883" y="131871"/>
                    <a:pt x="37607" y="131466"/>
                    <a:pt x="37607" y="125798"/>
                  </a:cubicBezTo>
                  <a:cubicBezTo>
                    <a:pt x="37607" y="122559"/>
                    <a:pt x="40644" y="119320"/>
                    <a:pt x="43073" y="116688"/>
                  </a:cubicBezTo>
                  <a:lnTo>
                    <a:pt x="63722" y="94824"/>
                  </a:lnTo>
                  <a:lnTo>
                    <a:pt x="81941" y="74985"/>
                  </a:lnTo>
                  <a:lnTo>
                    <a:pt x="102388" y="123368"/>
                  </a:lnTo>
                  <a:cubicBezTo>
                    <a:pt x="103198" y="125595"/>
                    <a:pt x="103400" y="125798"/>
                    <a:pt x="103400" y="126203"/>
                  </a:cubicBezTo>
                  <a:cubicBezTo>
                    <a:pt x="103400" y="127822"/>
                    <a:pt x="99554" y="131264"/>
                    <a:pt x="91659" y="132073"/>
                  </a:cubicBezTo>
                  <a:cubicBezTo>
                    <a:pt x="89432" y="132276"/>
                    <a:pt x="87610" y="132478"/>
                    <a:pt x="87610" y="135920"/>
                  </a:cubicBezTo>
                  <a:cubicBezTo>
                    <a:pt x="87610" y="138349"/>
                    <a:pt x="89837" y="138349"/>
                    <a:pt x="90646" y="138349"/>
                  </a:cubicBezTo>
                  <a:cubicBezTo>
                    <a:pt x="96315" y="138349"/>
                    <a:pt x="110486" y="137742"/>
                    <a:pt x="116154" y="137742"/>
                  </a:cubicBezTo>
                  <a:cubicBezTo>
                    <a:pt x="121215" y="137742"/>
                    <a:pt x="133564" y="138349"/>
                    <a:pt x="138625" y="138349"/>
                  </a:cubicBezTo>
                  <a:cubicBezTo>
                    <a:pt x="140042" y="138349"/>
                    <a:pt x="142471" y="138349"/>
                    <a:pt x="142471" y="134503"/>
                  </a:cubicBezTo>
                  <a:cubicBezTo>
                    <a:pt x="142471" y="132073"/>
                    <a:pt x="140447" y="132073"/>
                    <a:pt x="138827" y="132073"/>
                  </a:cubicBezTo>
                  <a:cubicBezTo>
                    <a:pt x="125264" y="131871"/>
                    <a:pt x="124859" y="131264"/>
                    <a:pt x="121417" y="123166"/>
                  </a:cubicBezTo>
                  <a:cubicBezTo>
                    <a:pt x="113522" y="104339"/>
                    <a:pt x="99959" y="72758"/>
                    <a:pt x="95303" y="60612"/>
                  </a:cubicBezTo>
                  <a:cubicBezTo>
                    <a:pt x="109069" y="46441"/>
                    <a:pt x="130325" y="22350"/>
                    <a:pt x="136803" y="16682"/>
                  </a:cubicBezTo>
                  <a:cubicBezTo>
                    <a:pt x="142674" y="11824"/>
                    <a:pt x="150366" y="6965"/>
                    <a:pt x="162513" y="6358"/>
                  </a:cubicBezTo>
                  <a:cubicBezTo>
                    <a:pt x="165145" y="6155"/>
                    <a:pt x="166967" y="6155"/>
                    <a:pt x="166967" y="2309"/>
                  </a:cubicBezTo>
                  <a:cubicBezTo>
                    <a:pt x="166967" y="2106"/>
                    <a:pt x="166967" y="82"/>
                    <a:pt x="164335" y="82"/>
                  </a:cubicBezTo>
                  <a:cubicBezTo>
                    <a:pt x="158262" y="82"/>
                    <a:pt x="151581" y="689"/>
                    <a:pt x="145305" y="689"/>
                  </a:cubicBezTo>
                  <a:cubicBezTo>
                    <a:pt x="137815" y="689"/>
                    <a:pt x="130122" y="82"/>
                    <a:pt x="122835" y="82"/>
                  </a:cubicBezTo>
                  <a:cubicBezTo>
                    <a:pt x="121620" y="82"/>
                    <a:pt x="118988" y="82"/>
                    <a:pt x="118988" y="4131"/>
                  </a:cubicBezTo>
                  <a:cubicBezTo>
                    <a:pt x="118988" y="5548"/>
                    <a:pt x="120000" y="6155"/>
                    <a:pt x="121417" y="6358"/>
                  </a:cubicBezTo>
                  <a:cubicBezTo>
                    <a:pt x="123239" y="6560"/>
                    <a:pt x="129515" y="6965"/>
                    <a:pt x="129515" y="12633"/>
                  </a:cubicBezTo>
                  <a:cubicBezTo>
                    <a:pt x="129515" y="15467"/>
                    <a:pt x="127288" y="18099"/>
                    <a:pt x="125669" y="19921"/>
                  </a:cubicBezTo>
                  <a:lnTo>
                    <a:pt x="92873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6" name="Freeform 2895">
              <a:extLst>
                <a:ext uri="{FF2B5EF4-FFF2-40B4-BE49-F238E27FC236}">
                  <a16:creationId xmlns:a16="http://schemas.microsoft.com/office/drawing/2014/main" id="{2B8DA390-4579-A62E-6397-25CC2D3AD9E5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581994" y="4180264"/>
              <a:ext cx="62210" cy="122861"/>
            </a:xfrm>
            <a:custGeom>
              <a:avLst/>
              <a:gdLst>
                <a:gd name="csX0" fmla="*/ 62374 w 62210"/>
                <a:gd name="csY0" fmla="*/ 5468 h 122861"/>
                <a:gd name="csX1" fmla="*/ 56705 w 62210"/>
                <a:gd name="csY1" fmla="*/ 83 h 122861"/>
                <a:gd name="csX2" fmla="*/ 48770 w 62210"/>
                <a:gd name="csY2" fmla="*/ 7877 h 122861"/>
                <a:gd name="csX3" fmla="*/ 54438 w 62210"/>
                <a:gd name="csY3" fmla="*/ 13262 h 122861"/>
                <a:gd name="csX4" fmla="*/ 62374 w 62210"/>
                <a:gd name="csY4" fmla="*/ 5468 h 122861"/>
                <a:gd name="csX5" fmla="*/ 32331 w 62210"/>
                <a:gd name="csY5" fmla="*/ 100980 h 122861"/>
                <a:gd name="csX6" fmla="*/ 14051 w 62210"/>
                <a:gd name="csY6" fmla="*/ 118977 h 122861"/>
                <a:gd name="csX7" fmla="*/ 8950 w 62210"/>
                <a:gd name="csY7" fmla="*/ 118127 h 122861"/>
                <a:gd name="csX8" fmla="*/ 13768 w 62210"/>
                <a:gd name="csY8" fmla="*/ 110900 h 122861"/>
                <a:gd name="csX9" fmla="*/ 8241 w 62210"/>
                <a:gd name="csY9" fmla="*/ 105656 h 122861"/>
                <a:gd name="csX10" fmla="*/ 164 w 62210"/>
                <a:gd name="csY10" fmla="*/ 114017 h 122861"/>
                <a:gd name="csX11" fmla="*/ 14193 w 62210"/>
                <a:gd name="csY11" fmla="*/ 122945 h 122861"/>
                <a:gd name="csX12" fmla="*/ 43668 w 62210"/>
                <a:gd name="csY12" fmla="*/ 100555 h 122861"/>
                <a:gd name="csX13" fmla="*/ 56422 w 62210"/>
                <a:gd name="csY13" fmla="*/ 49823 h 122861"/>
                <a:gd name="csX14" fmla="*/ 57130 w 62210"/>
                <a:gd name="csY14" fmla="*/ 44863 h 122861"/>
                <a:gd name="csX15" fmla="*/ 41968 w 62210"/>
                <a:gd name="csY15" fmla="*/ 31543 h 122861"/>
                <a:gd name="csX16" fmla="*/ 17169 w 62210"/>
                <a:gd name="csY16" fmla="*/ 53224 h 122861"/>
                <a:gd name="csX17" fmla="*/ 19578 w 62210"/>
                <a:gd name="csY17" fmla="*/ 55066 h 122861"/>
                <a:gd name="csX18" fmla="*/ 22412 w 62210"/>
                <a:gd name="csY18" fmla="*/ 52516 h 122861"/>
                <a:gd name="csX19" fmla="*/ 41543 w 62210"/>
                <a:gd name="csY19" fmla="*/ 35511 h 122861"/>
                <a:gd name="csX20" fmla="*/ 46361 w 62210"/>
                <a:gd name="csY20" fmla="*/ 42454 h 122861"/>
                <a:gd name="csX21" fmla="*/ 45935 w 62210"/>
                <a:gd name="csY21" fmla="*/ 46706 h 122861"/>
                <a:gd name="csX22" fmla="*/ 32331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374" y="5468"/>
                  </a:moveTo>
                  <a:cubicBezTo>
                    <a:pt x="62374" y="3059"/>
                    <a:pt x="60531" y="83"/>
                    <a:pt x="56705" y="83"/>
                  </a:cubicBezTo>
                  <a:cubicBezTo>
                    <a:pt x="52596" y="83"/>
                    <a:pt x="48770" y="4051"/>
                    <a:pt x="48770" y="7877"/>
                  </a:cubicBezTo>
                  <a:cubicBezTo>
                    <a:pt x="48770" y="10145"/>
                    <a:pt x="50470" y="13262"/>
                    <a:pt x="54438" y="13262"/>
                  </a:cubicBezTo>
                  <a:cubicBezTo>
                    <a:pt x="58264" y="13262"/>
                    <a:pt x="62374" y="9578"/>
                    <a:pt x="62374" y="5468"/>
                  </a:cubicBezTo>
                  <a:close/>
                  <a:moveTo>
                    <a:pt x="32331" y="100980"/>
                  </a:moveTo>
                  <a:cubicBezTo>
                    <a:pt x="29922" y="110758"/>
                    <a:pt x="22412" y="118977"/>
                    <a:pt x="14051" y="118977"/>
                  </a:cubicBezTo>
                  <a:cubicBezTo>
                    <a:pt x="12209" y="118977"/>
                    <a:pt x="10508" y="118694"/>
                    <a:pt x="8950" y="118127"/>
                  </a:cubicBezTo>
                  <a:cubicBezTo>
                    <a:pt x="12634" y="116426"/>
                    <a:pt x="13768" y="113025"/>
                    <a:pt x="13768" y="110900"/>
                  </a:cubicBezTo>
                  <a:cubicBezTo>
                    <a:pt x="13768" y="107499"/>
                    <a:pt x="11075" y="105656"/>
                    <a:pt x="8241" y="105656"/>
                  </a:cubicBezTo>
                  <a:cubicBezTo>
                    <a:pt x="3848" y="105656"/>
                    <a:pt x="164" y="109482"/>
                    <a:pt x="164" y="114017"/>
                  </a:cubicBezTo>
                  <a:cubicBezTo>
                    <a:pt x="164" y="119402"/>
                    <a:pt x="5690" y="122945"/>
                    <a:pt x="14193" y="122945"/>
                  </a:cubicBezTo>
                  <a:cubicBezTo>
                    <a:pt x="22695" y="122945"/>
                    <a:pt x="39275" y="117843"/>
                    <a:pt x="43668" y="100555"/>
                  </a:cubicBezTo>
                  <a:lnTo>
                    <a:pt x="56422" y="49823"/>
                  </a:lnTo>
                  <a:cubicBezTo>
                    <a:pt x="56847" y="48264"/>
                    <a:pt x="57130" y="46989"/>
                    <a:pt x="57130" y="44863"/>
                  </a:cubicBezTo>
                  <a:cubicBezTo>
                    <a:pt x="57130" y="37069"/>
                    <a:pt x="50470" y="31543"/>
                    <a:pt x="41968" y="31543"/>
                  </a:cubicBezTo>
                  <a:cubicBezTo>
                    <a:pt x="26238" y="31543"/>
                    <a:pt x="17169" y="51240"/>
                    <a:pt x="17169" y="53224"/>
                  </a:cubicBezTo>
                  <a:cubicBezTo>
                    <a:pt x="17169" y="55066"/>
                    <a:pt x="19153" y="55066"/>
                    <a:pt x="19578" y="55066"/>
                  </a:cubicBezTo>
                  <a:cubicBezTo>
                    <a:pt x="21278" y="55066"/>
                    <a:pt x="21420" y="54641"/>
                    <a:pt x="22412" y="52516"/>
                  </a:cubicBezTo>
                  <a:cubicBezTo>
                    <a:pt x="25955" y="44297"/>
                    <a:pt x="33323" y="35511"/>
                    <a:pt x="41543" y="35511"/>
                  </a:cubicBezTo>
                  <a:cubicBezTo>
                    <a:pt x="45085" y="35511"/>
                    <a:pt x="46361" y="37920"/>
                    <a:pt x="46361" y="42454"/>
                  </a:cubicBezTo>
                  <a:cubicBezTo>
                    <a:pt x="46361" y="44013"/>
                    <a:pt x="46077" y="45997"/>
                    <a:pt x="45935" y="46706"/>
                  </a:cubicBezTo>
                  <a:lnTo>
                    <a:pt x="32331" y="1009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7" name="Freeform 2896">
              <a:extLst>
                <a:ext uri="{FF2B5EF4-FFF2-40B4-BE49-F238E27FC236}">
                  <a16:creationId xmlns:a16="http://schemas.microsoft.com/office/drawing/2014/main" id="{BE739E99-2402-6059-50DC-BFBAE0E1E6D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678833" y="4092021"/>
              <a:ext cx="46966" cy="202440"/>
            </a:xfrm>
            <a:custGeom>
              <a:avLst/>
              <a:gdLst>
                <a:gd name="csX0" fmla="*/ 47134 w 46966"/>
                <a:gd name="csY0" fmla="*/ 101302 h 202440"/>
                <a:gd name="csX1" fmla="*/ 33773 w 46966"/>
                <a:gd name="csY1" fmla="*/ 38141 h 202440"/>
                <a:gd name="csX2" fmla="*/ 2192 w 46966"/>
                <a:gd name="csY2" fmla="*/ 82 h 202440"/>
                <a:gd name="csX3" fmla="*/ 168 w 46966"/>
                <a:gd name="csY3" fmla="*/ 2106 h 202440"/>
                <a:gd name="csX4" fmla="*/ 4014 w 46966"/>
                <a:gd name="csY4" fmla="*/ 6763 h 202440"/>
                <a:gd name="csX5" fmla="*/ 35393 w 46966"/>
                <a:gd name="csY5" fmla="*/ 101302 h 202440"/>
                <a:gd name="csX6" fmla="*/ 2800 w 46966"/>
                <a:gd name="csY6" fmla="*/ 197057 h 202440"/>
                <a:gd name="csX7" fmla="*/ 168 w 46966"/>
                <a:gd name="csY7" fmla="*/ 200498 h 202440"/>
                <a:gd name="csX8" fmla="*/ 2192 w 46966"/>
                <a:gd name="csY8" fmla="*/ 202523 h 202440"/>
                <a:gd name="csX9" fmla="*/ 34380 w 46966"/>
                <a:gd name="csY9" fmla="*/ 163047 h 202440"/>
                <a:gd name="csX10" fmla="*/ 47134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34" y="101302"/>
                  </a:moveTo>
                  <a:cubicBezTo>
                    <a:pt x="47134" y="85512"/>
                    <a:pt x="44907" y="61017"/>
                    <a:pt x="33773" y="38141"/>
                  </a:cubicBezTo>
                  <a:cubicBezTo>
                    <a:pt x="21627" y="13241"/>
                    <a:pt x="4217" y="82"/>
                    <a:pt x="2192" y="82"/>
                  </a:cubicBezTo>
                  <a:cubicBezTo>
                    <a:pt x="978" y="82"/>
                    <a:pt x="168" y="892"/>
                    <a:pt x="168" y="2106"/>
                  </a:cubicBezTo>
                  <a:cubicBezTo>
                    <a:pt x="168" y="2714"/>
                    <a:pt x="168" y="3119"/>
                    <a:pt x="4014" y="6763"/>
                  </a:cubicBezTo>
                  <a:cubicBezTo>
                    <a:pt x="23853" y="26804"/>
                    <a:pt x="35393" y="58992"/>
                    <a:pt x="35393" y="101302"/>
                  </a:cubicBezTo>
                  <a:cubicBezTo>
                    <a:pt x="35393" y="135920"/>
                    <a:pt x="27902" y="171549"/>
                    <a:pt x="2800" y="197057"/>
                  </a:cubicBezTo>
                  <a:cubicBezTo>
                    <a:pt x="168" y="199486"/>
                    <a:pt x="168" y="199891"/>
                    <a:pt x="168" y="200498"/>
                  </a:cubicBezTo>
                  <a:cubicBezTo>
                    <a:pt x="168" y="201713"/>
                    <a:pt x="978" y="202523"/>
                    <a:pt x="2192" y="202523"/>
                  </a:cubicBezTo>
                  <a:cubicBezTo>
                    <a:pt x="4217" y="202523"/>
                    <a:pt x="22436" y="188757"/>
                    <a:pt x="34380" y="163047"/>
                  </a:cubicBezTo>
                  <a:cubicBezTo>
                    <a:pt x="44705" y="140778"/>
                    <a:pt x="47134" y="118307"/>
                    <a:pt x="47134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8" name="Freeform 2897">
              <a:extLst>
                <a:ext uri="{FF2B5EF4-FFF2-40B4-BE49-F238E27FC236}">
                  <a16:creationId xmlns:a16="http://schemas.microsoft.com/office/drawing/2014/main" id="{C4A38E0F-9F48-FFAA-39CC-EC58F7545FA9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813590" y="4169556"/>
              <a:ext cx="134623" cy="47371"/>
            </a:xfrm>
            <a:custGeom>
              <a:avLst/>
              <a:gdLst>
                <a:gd name="csX0" fmla="*/ 127915 w 134623"/>
                <a:gd name="csY0" fmla="*/ 8180 h 47371"/>
                <a:gd name="csX1" fmla="*/ 134798 w 134623"/>
                <a:gd name="csY1" fmla="*/ 4131 h 47371"/>
                <a:gd name="csX2" fmla="*/ 128117 w 134623"/>
                <a:gd name="csY2" fmla="*/ 82 h 47371"/>
                <a:gd name="csX3" fmla="*/ 6855 w 134623"/>
                <a:gd name="csY3" fmla="*/ 82 h 47371"/>
                <a:gd name="csX4" fmla="*/ 174 w 134623"/>
                <a:gd name="csY4" fmla="*/ 4131 h 47371"/>
                <a:gd name="csX5" fmla="*/ 7057 w 134623"/>
                <a:gd name="csY5" fmla="*/ 8180 h 47371"/>
                <a:gd name="csX6" fmla="*/ 127915 w 134623"/>
                <a:gd name="csY6" fmla="*/ 8180 h 47371"/>
                <a:gd name="csX7" fmla="*/ 128117 w 134623"/>
                <a:gd name="csY7" fmla="*/ 47453 h 47371"/>
                <a:gd name="csX8" fmla="*/ 134798 w 134623"/>
                <a:gd name="csY8" fmla="*/ 43404 h 47371"/>
                <a:gd name="csX9" fmla="*/ 127915 w 134623"/>
                <a:gd name="csY9" fmla="*/ 39356 h 47371"/>
                <a:gd name="csX10" fmla="*/ 7057 w 134623"/>
                <a:gd name="csY10" fmla="*/ 39356 h 47371"/>
                <a:gd name="csX11" fmla="*/ 174 w 134623"/>
                <a:gd name="csY11" fmla="*/ 43404 h 47371"/>
                <a:gd name="csX12" fmla="*/ 6855 w 134623"/>
                <a:gd name="csY12" fmla="*/ 47453 h 47371"/>
                <a:gd name="csX13" fmla="*/ 128117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15" y="8180"/>
                  </a:moveTo>
                  <a:cubicBezTo>
                    <a:pt x="130951" y="8180"/>
                    <a:pt x="134798" y="8180"/>
                    <a:pt x="134798" y="4131"/>
                  </a:cubicBezTo>
                  <a:cubicBezTo>
                    <a:pt x="134798" y="82"/>
                    <a:pt x="130951" y="82"/>
                    <a:pt x="128117" y="82"/>
                  </a:cubicBezTo>
                  <a:lnTo>
                    <a:pt x="6855" y="82"/>
                  </a:lnTo>
                  <a:cubicBezTo>
                    <a:pt x="4021" y="82"/>
                    <a:pt x="174" y="82"/>
                    <a:pt x="174" y="4131"/>
                  </a:cubicBezTo>
                  <a:cubicBezTo>
                    <a:pt x="174" y="8180"/>
                    <a:pt x="4021" y="8180"/>
                    <a:pt x="7057" y="8180"/>
                  </a:cubicBezTo>
                  <a:lnTo>
                    <a:pt x="127915" y="8180"/>
                  </a:lnTo>
                  <a:close/>
                  <a:moveTo>
                    <a:pt x="128117" y="47453"/>
                  </a:moveTo>
                  <a:cubicBezTo>
                    <a:pt x="130951" y="47453"/>
                    <a:pt x="134798" y="47453"/>
                    <a:pt x="134798" y="43404"/>
                  </a:cubicBezTo>
                  <a:cubicBezTo>
                    <a:pt x="134798" y="39356"/>
                    <a:pt x="130951" y="39356"/>
                    <a:pt x="127915" y="39356"/>
                  </a:cubicBezTo>
                  <a:lnTo>
                    <a:pt x="7057" y="39356"/>
                  </a:lnTo>
                  <a:cubicBezTo>
                    <a:pt x="4021" y="39356"/>
                    <a:pt x="174" y="39356"/>
                    <a:pt x="174" y="43404"/>
                  </a:cubicBezTo>
                  <a:cubicBezTo>
                    <a:pt x="174" y="47453"/>
                    <a:pt x="4021" y="47453"/>
                    <a:pt x="6855" y="47453"/>
                  </a:cubicBezTo>
                  <a:lnTo>
                    <a:pt x="128117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9" name="Freeform 2898">
              <a:extLst>
                <a:ext uri="{FF2B5EF4-FFF2-40B4-BE49-F238E27FC236}">
                  <a16:creationId xmlns:a16="http://schemas.microsoft.com/office/drawing/2014/main" id="{054D8593-43D1-AFB3-D85A-5E4104B531D2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100214" y="3894012"/>
              <a:ext cx="126262" cy="96786"/>
            </a:xfrm>
            <a:custGeom>
              <a:avLst/>
              <a:gdLst>
                <a:gd name="csX0" fmla="*/ 108596 w 126262"/>
                <a:gd name="csY0" fmla="*/ 15516 h 96786"/>
                <a:gd name="csX1" fmla="*/ 123617 w 126262"/>
                <a:gd name="csY1" fmla="*/ 5171 h 96786"/>
                <a:gd name="csX2" fmla="*/ 126451 w 126262"/>
                <a:gd name="csY2" fmla="*/ 2053 h 96786"/>
                <a:gd name="csX3" fmla="*/ 124325 w 126262"/>
                <a:gd name="csY3" fmla="*/ 70 h 96786"/>
                <a:gd name="csX4" fmla="*/ 109588 w 126262"/>
                <a:gd name="csY4" fmla="*/ 636 h 96786"/>
                <a:gd name="csX5" fmla="*/ 94567 w 126262"/>
                <a:gd name="csY5" fmla="*/ 70 h 96786"/>
                <a:gd name="csX6" fmla="*/ 91732 w 126262"/>
                <a:gd name="csY6" fmla="*/ 3187 h 96786"/>
                <a:gd name="csX7" fmla="*/ 94850 w 126262"/>
                <a:gd name="csY7" fmla="*/ 5171 h 96786"/>
                <a:gd name="csX8" fmla="*/ 103919 w 126262"/>
                <a:gd name="csY8" fmla="*/ 10981 h 96786"/>
                <a:gd name="csX9" fmla="*/ 103352 w 126262"/>
                <a:gd name="csY9" fmla="*/ 14382 h 96786"/>
                <a:gd name="csX10" fmla="*/ 87906 w 126262"/>
                <a:gd name="csY10" fmla="*/ 76167 h 96786"/>
                <a:gd name="csX11" fmla="*/ 51912 w 126262"/>
                <a:gd name="csY11" fmla="*/ 2479 h 96786"/>
                <a:gd name="csX12" fmla="*/ 47094 w 126262"/>
                <a:gd name="csY12" fmla="*/ 70 h 96786"/>
                <a:gd name="csX13" fmla="*/ 27680 w 126262"/>
                <a:gd name="csY13" fmla="*/ 70 h 96786"/>
                <a:gd name="csX14" fmla="*/ 23145 w 126262"/>
                <a:gd name="csY14" fmla="*/ 3187 h 96786"/>
                <a:gd name="csX15" fmla="*/ 27822 w 126262"/>
                <a:gd name="csY15" fmla="*/ 5171 h 96786"/>
                <a:gd name="csX16" fmla="*/ 36891 w 126262"/>
                <a:gd name="csY16" fmla="*/ 5880 h 96786"/>
                <a:gd name="csX17" fmla="*/ 17902 w 126262"/>
                <a:gd name="csY17" fmla="*/ 81694 h 96786"/>
                <a:gd name="csX18" fmla="*/ 3164 w 126262"/>
                <a:gd name="csY18" fmla="*/ 91755 h 96786"/>
                <a:gd name="csX19" fmla="*/ 189 w 126262"/>
                <a:gd name="csY19" fmla="*/ 94731 h 96786"/>
                <a:gd name="csX20" fmla="*/ 2314 w 126262"/>
                <a:gd name="csY20" fmla="*/ 96856 h 96786"/>
                <a:gd name="csX21" fmla="*/ 17052 w 126262"/>
                <a:gd name="csY21" fmla="*/ 96290 h 96786"/>
                <a:gd name="csX22" fmla="*/ 32073 w 126262"/>
                <a:gd name="csY22" fmla="*/ 96856 h 96786"/>
                <a:gd name="csX23" fmla="*/ 34907 w 126262"/>
                <a:gd name="csY23" fmla="*/ 93881 h 96786"/>
                <a:gd name="csX24" fmla="*/ 31648 w 126262"/>
                <a:gd name="csY24" fmla="*/ 91755 h 96786"/>
                <a:gd name="csX25" fmla="*/ 22720 w 126262"/>
                <a:gd name="csY25" fmla="*/ 85803 h 96786"/>
                <a:gd name="csX26" fmla="*/ 23287 w 126262"/>
                <a:gd name="csY26" fmla="*/ 82261 h 96786"/>
                <a:gd name="csX27" fmla="*/ 41426 w 126262"/>
                <a:gd name="csY27" fmla="*/ 9706 h 96786"/>
                <a:gd name="csX28" fmla="*/ 82805 w 126262"/>
                <a:gd name="csY28" fmla="*/ 94447 h 96786"/>
                <a:gd name="csX29" fmla="*/ 85922 w 126262"/>
                <a:gd name="csY29" fmla="*/ 96856 h 96786"/>
                <a:gd name="csX30" fmla="*/ 88898 w 126262"/>
                <a:gd name="csY30" fmla="*/ 93881 h 96786"/>
                <a:gd name="csX31" fmla="*/ 108596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596" y="15516"/>
                  </a:moveTo>
                  <a:cubicBezTo>
                    <a:pt x="110013" y="10131"/>
                    <a:pt x="112280" y="5454"/>
                    <a:pt x="123617" y="5171"/>
                  </a:cubicBezTo>
                  <a:cubicBezTo>
                    <a:pt x="124325" y="5171"/>
                    <a:pt x="126451" y="5029"/>
                    <a:pt x="126451" y="2053"/>
                  </a:cubicBezTo>
                  <a:cubicBezTo>
                    <a:pt x="126451" y="1203"/>
                    <a:pt x="125742" y="70"/>
                    <a:pt x="124325" y="70"/>
                  </a:cubicBezTo>
                  <a:cubicBezTo>
                    <a:pt x="119649" y="70"/>
                    <a:pt x="114406" y="636"/>
                    <a:pt x="109588" y="636"/>
                  </a:cubicBezTo>
                  <a:cubicBezTo>
                    <a:pt x="106187" y="636"/>
                    <a:pt x="97968" y="70"/>
                    <a:pt x="94567" y="70"/>
                  </a:cubicBezTo>
                  <a:cubicBezTo>
                    <a:pt x="93858" y="70"/>
                    <a:pt x="91732" y="70"/>
                    <a:pt x="91732" y="3187"/>
                  </a:cubicBezTo>
                  <a:cubicBezTo>
                    <a:pt x="91732" y="5029"/>
                    <a:pt x="93575" y="5171"/>
                    <a:pt x="94850" y="5171"/>
                  </a:cubicBezTo>
                  <a:cubicBezTo>
                    <a:pt x="101510" y="5313"/>
                    <a:pt x="103919" y="7438"/>
                    <a:pt x="103919" y="10981"/>
                  </a:cubicBezTo>
                  <a:cubicBezTo>
                    <a:pt x="103919" y="12115"/>
                    <a:pt x="103778" y="12823"/>
                    <a:pt x="103352" y="14382"/>
                  </a:cubicBezTo>
                  <a:lnTo>
                    <a:pt x="87906" y="76167"/>
                  </a:lnTo>
                  <a:lnTo>
                    <a:pt x="51912" y="2479"/>
                  </a:lnTo>
                  <a:cubicBezTo>
                    <a:pt x="50779" y="70"/>
                    <a:pt x="50495" y="70"/>
                    <a:pt x="47094" y="70"/>
                  </a:cubicBezTo>
                  <a:lnTo>
                    <a:pt x="27680" y="70"/>
                  </a:lnTo>
                  <a:cubicBezTo>
                    <a:pt x="24988" y="70"/>
                    <a:pt x="23145" y="70"/>
                    <a:pt x="23145" y="3187"/>
                  </a:cubicBezTo>
                  <a:cubicBezTo>
                    <a:pt x="23145" y="5171"/>
                    <a:pt x="24846" y="5171"/>
                    <a:pt x="27822" y="5171"/>
                  </a:cubicBezTo>
                  <a:cubicBezTo>
                    <a:pt x="30798" y="5171"/>
                    <a:pt x="33915" y="5313"/>
                    <a:pt x="36891" y="5880"/>
                  </a:cubicBezTo>
                  <a:lnTo>
                    <a:pt x="17902" y="81694"/>
                  </a:lnTo>
                  <a:cubicBezTo>
                    <a:pt x="16627" y="87079"/>
                    <a:pt x="14218" y="91330"/>
                    <a:pt x="3164" y="91755"/>
                  </a:cubicBezTo>
                  <a:cubicBezTo>
                    <a:pt x="2173" y="91755"/>
                    <a:pt x="189" y="91897"/>
                    <a:pt x="189" y="94731"/>
                  </a:cubicBezTo>
                  <a:cubicBezTo>
                    <a:pt x="189" y="96290"/>
                    <a:pt x="1322" y="96856"/>
                    <a:pt x="2314" y="96856"/>
                  </a:cubicBezTo>
                  <a:cubicBezTo>
                    <a:pt x="6991" y="96856"/>
                    <a:pt x="12234" y="96290"/>
                    <a:pt x="17052" y="96290"/>
                  </a:cubicBezTo>
                  <a:cubicBezTo>
                    <a:pt x="20453" y="96290"/>
                    <a:pt x="28672" y="96856"/>
                    <a:pt x="32073" y="96856"/>
                  </a:cubicBezTo>
                  <a:cubicBezTo>
                    <a:pt x="33490" y="96856"/>
                    <a:pt x="34907" y="96148"/>
                    <a:pt x="34907" y="93881"/>
                  </a:cubicBezTo>
                  <a:cubicBezTo>
                    <a:pt x="34907" y="91897"/>
                    <a:pt x="33207" y="91755"/>
                    <a:pt x="31648" y="91755"/>
                  </a:cubicBezTo>
                  <a:cubicBezTo>
                    <a:pt x="22720" y="91472"/>
                    <a:pt x="22720" y="87787"/>
                    <a:pt x="22720" y="85803"/>
                  </a:cubicBezTo>
                  <a:cubicBezTo>
                    <a:pt x="22720" y="85236"/>
                    <a:pt x="22720" y="84528"/>
                    <a:pt x="23287" y="82261"/>
                  </a:cubicBezTo>
                  <a:lnTo>
                    <a:pt x="41426" y="9706"/>
                  </a:lnTo>
                  <a:lnTo>
                    <a:pt x="82805" y="94447"/>
                  </a:lnTo>
                  <a:cubicBezTo>
                    <a:pt x="83938" y="96715"/>
                    <a:pt x="84505" y="96856"/>
                    <a:pt x="85922" y="96856"/>
                  </a:cubicBezTo>
                  <a:cubicBezTo>
                    <a:pt x="88190" y="96856"/>
                    <a:pt x="88190" y="96431"/>
                    <a:pt x="88898" y="93881"/>
                  </a:cubicBezTo>
                  <a:lnTo>
                    <a:pt x="108596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0" name="Freeform 2899">
              <a:extLst>
                <a:ext uri="{FF2B5EF4-FFF2-40B4-BE49-F238E27FC236}">
                  <a16:creationId xmlns:a16="http://schemas.microsoft.com/office/drawing/2014/main" id="{83368E08-2E50-3111-008E-1FF493CA284A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027277" y="4051531"/>
              <a:ext cx="269448" cy="283417"/>
            </a:xfrm>
            <a:custGeom>
              <a:avLst/>
              <a:gdLst>
                <a:gd name="csX0" fmla="*/ 245138 w 269448"/>
                <a:gd name="csY0" fmla="*/ 283490 h 283417"/>
                <a:gd name="csX1" fmla="*/ 269634 w 269448"/>
                <a:gd name="csY1" fmla="*/ 218709 h 283417"/>
                <a:gd name="csX2" fmla="*/ 264573 w 269448"/>
                <a:gd name="csY2" fmla="*/ 218709 h 283417"/>
                <a:gd name="csX3" fmla="*/ 211938 w 269448"/>
                <a:gd name="csY3" fmla="*/ 259602 h 283417"/>
                <a:gd name="csX4" fmla="*/ 148979 w 269448"/>
                <a:gd name="csY4" fmla="*/ 265877 h 283417"/>
                <a:gd name="csX5" fmla="*/ 26907 w 269448"/>
                <a:gd name="csY5" fmla="*/ 265877 h 283417"/>
                <a:gd name="csX6" fmla="*/ 129950 w 269448"/>
                <a:gd name="csY6" fmla="*/ 145020 h 283417"/>
                <a:gd name="csX7" fmla="*/ 131772 w 269448"/>
                <a:gd name="csY7" fmla="*/ 141781 h 283417"/>
                <a:gd name="csX8" fmla="*/ 130354 w 269448"/>
                <a:gd name="csY8" fmla="*/ 138744 h 283417"/>
                <a:gd name="csX9" fmla="*/ 36017 w 269448"/>
                <a:gd name="csY9" fmla="*/ 9790 h 283417"/>
                <a:gd name="csX10" fmla="*/ 146955 w 269448"/>
                <a:gd name="csY10" fmla="*/ 9790 h 283417"/>
                <a:gd name="csX11" fmla="*/ 194326 w 269448"/>
                <a:gd name="csY11" fmla="*/ 13029 h 283417"/>
                <a:gd name="csX12" fmla="*/ 238863 w 269448"/>
                <a:gd name="csY12" fmla="*/ 28212 h 283417"/>
                <a:gd name="csX13" fmla="*/ 264573 w 269448"/>
                <a:gd name="csY13" fmla="*/ 56958 h 283417"/>
                <a:gd name="csX14" fmla="*/ 269634 w 269448"/>
                <a:gd name="csY14" fmla="*/ 56958 h 283417"/>
                <a:gd name="csX15" fmla="*/ 245138 w 269448"/>
                <a:gd name="csY15" fmla="*/ 73 h 283417"/>
                <a:gd name="csX16" fmla="*/ 5853 w 269448"/>
                <a:gd name="csY16" fmla="*/ 73 h 283417"/>
                <a:gd name="csX17" fmla="*/ 387 w 269448"/>
                <a:gd name="csY17" fmla="*/ 1490 h 283417"/>
                <a:gd name="csX18" fmla="*/ 185 w 269448"/>
                <a:gd name="csY18" fmla="*/ 8170 h 283417"/>
                <a:gd name="csX19" fmla="*/ 107276 w 269448"/>
                <a:gd name="csY19" fmla="*/ 154737 h 283417"/>
                <a:gd name="csX20" fmla="*/ 2412 w 269448"/>
                <a:gd name="csY20" fmla="*/ 277619 h 283417"/>
                <a:gd name="csX21" fmla="*/ 387 w 269448"/>
                <a:gd name="csY21" fmla="*/ 281263 h 283417"/>
                <a:gd name="csX22" fmla="*/ 5853 w 269448"/>
                <a:gd name="csY22" fmla="*/ 283490 h 283417"/>
                <a:gd name="csX23" fmla="*/ 245138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38" y="283490"/>
                  </a:moveTo>
                  <a:lnTo>
                    <a:pt x="269634" y="218709"/>
                  </a:lnTo>
                  <a:lnTo>
                    <a:pt x="264573" y="218709"/>
                  </a:lnTo>
                  <a:cubicBezTo>
                    <a:pt x="256678" y="239762"/>
                    <a:pt x="235219" y="253528"/>
                    <a:pt x="211938" y="259602"/>
                  </a:cubicBezTo>
                  <a:cubicBezTo>
                    <a:pt x="207687" y="260614"/>
                    <a:pt x="187848" y="265877"/>
                    <a:pt x="148979" y="265877"/>
                  </a:cubicBezTo>
                  <a:lnTo>
                    <a:pt x="26907" y="265877"/>
                  </a:lnTo>
                  <a:lnTo>
                    <a:pt x="129950" y="145020"/>
                  </a:lnTo>
                  <a:cubicBezTo>
                    <a:pt x="131367" y="143401"/>
                    <a:pt x="131772" y="142793"/>
                    <a:pt x="131772" y="141781"/>
                  </a:cubicBezTo>
                  <a:cubicBezTo>
                    <a:pt x="131772" y="141376"/>
                    <a:pt x="131772" y="140769"/>
                    <a:pt x="130354" y="138744"/>
                  </a:cubicBezTo>
                  <a:lnTo>
                    <a:pt x="36017" y="9790"/>
                  </a:lnTo>
                  <a:lnTo>
                    <a:pt x="146955" y="9790"/>
                  </a:lnTo>
                  <a:cubicBezTo>
                    <a:pt x="174082" y="9790"/>
                    <a:pt x="192504" y="12624"/>
                    <a:pt x="194326" y="13029"/>
                  </a:cubicBezTo>
                  <a:cubicBezTo>
                    <a:pt x="205258" y="14648"/>
                    <a:pt x="222870" y="18090"/>
                    <a:pt x="238863" y="28212"/>
                  </a:cubicBezTo>
                  <a:cubicBezTo>
                    <a:pt x="243924" y="31451"/>
                    <a:pt x="257690" y="40561"/>
                    <a:pt x="264573" y="56958"/>
                  </a:cubicBezTo>
                  <a:lnTo>
                    <a:pt x="269634" y="56958"/>
                  </a:lnTo>
                  <a:lnTo>
                    <a:pt x="245138" y="73"/>
                  </a:lnTo>
                  <a:lnTo>
                    <a:pt x="5853" y="73"/>
                  </a:lnTo>
                  <a:cubicBezTo>
                    <a:pt x="1197" y="73"/>
                    <a:pt x="995" y="275"/>
                    <a:pt x="387" y="1490"/>
                  </a:cubicBezTo>
                  <a:cubicBezTo>
                    <a:pt x="185" y="2097"/>
                    <a:pt x="185" y="5943"/>
                    <a:pt x="185" y="8170"/>
                  </a:cubicBezTo>
                  <a:lnTo>
                    <a:pt x="107276" y="154737"/>
                  </a:lnTo>
                  <a:lnTo>
                    <a:pt x="2412" y="277619"/>
                  </a:lnTo>
                  <a:cubicBezTo>
                    <a:pt x="387" y="280048"/>
                    <a:pt x="387" y="281060"/>
                    <a:pt x="387" y="281263"/>
                  </a:cubicBezTo>
                  <a:cubicBezTo>
                    <a:pt x="387" y="283490"/>
                    <a:pt x="2209" y="283490"/>
                    <a:pt x="5853" y="283490"/>
                  </a:cubicBezTo>
                  <a:lnTo>
                    <a:pt x="245138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1" name="Freeform 2900">
              <a:extLst>
                <a:ext uri="{FF2B5EF4-FFF2-40B4-BE49-F238E27FC236}">
                  <a16:creationId xmlns:a16="http://schemas.microsoft.com/office/drawing/2014/main" id="{950A2C49-7D15-4224-254C-09DF40EAF75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037684" y="4388751"/>
              <a:ext cx="42937" cy="95369"/>
            </a:xfrm>
            <a:custGeom>
              <a:avLst/>
              <a:gdLst>
                <a:gd name="csX0" fmla="*/ 39439 w 42937"/>
                <a:gd name="csY0" fmla="*/ 5479 h 95369"/>
                <a:gd name="csX1" fmla="*/ 33771 w 42937"/>
                <a:gd name="csY1" fmla="*/ 94 h 95369"/>
                <a:gd name="csX2" fmla="*/ 25835 w 42937"/>
                <a:gd name="csY2" fmla="*/ 7888 h 95369"/>
                <a:gd name="csX3" fmla="*/ 31503 w 42937"/>
                <a:gd name="csY3" fmla="*/ 13273 h 95369"/>
                <a:gd name="csX4" fmla="*/ 39439 w 42937"/>
                <a:gd name="csY4" fmla="*/ 5479 h 95369"/>
                <a:gd name="csX5" fmla="*/ 10530 w 42937"/>
                <a:gd name="csY5" fmla="*/ 77467 h 95369"/>
                <a:gd name="csX6" fmla="*/ 9255 w 42937"/>
                <a:gd name="csY6" fmla="*/ 83418 h 95369"/>
                <a:gd name="csX7" fmla="*/ 22717 w 42937"/>
                <a:gd name="csY7" fmla="*/ 95464 h 95369"/>
                <a:gd name="csX8" fmla="*/ 43123 w 42937"/>
                <a:gd name="csY8" fmla="*/ 73782 h 95369"/>
                <a:gd name="csX9" fmla="*/ 40856 w 42937"/>
                <a:gd name="csY9" fmla="*/ 71940 h 95369"/>
                <a:gd name="csX10" fmla="*/ 38164 w 42937"/>
                <a:gd name="csY10" fmla="*/ 74349 h 95369"/>
                <a:gd name="csX11" fmla="*/ 23142 w 42937"/>
                <a:gd name="csY11" fmla="*/ 91496 h 95369"/>
                <a:gd name="csX12" fmla="*/ 19600 w 42937"/>
                <a:gd name="csY12" fmla="*/ 86536 h 95369"/>
                <a:gd name="csX13" fmla="*/ 21867 w 42937"/>
                <a:gd name="csY13" fmla="*/ 77467 h 95369"/>
                <a:gd name="csX14" fmla="*/ 26402 w 42937"/>
                <a:gd name="csY14" fmla="*/ 66130 h 95369"/>
                <a:gd name="csX15" fmla="*/ 33345 w 42937"/>
                <a:gd name="csY15" fmla="*/ 48133 h 95369"/>
                <a:gd name="csX16" fmla="*/ 34196 w 42937"/>
                <a:gd name="csY16" fmla="*/ 43598 h 95369"/>
                <a:gd name="csX17" fmla="*/ 20733 w 42937"/>
                <a:gd name="csY17" fmla="*/ 31553 h 95369"/>
                <a:gd name="csX18" fmla="*/ 186 w 42937"/>
                <a:gd name="csY18" fmla="*/ 53234 h 95369"/>
                <a:gd name="csX19" fmla="*/ 2595 w 42937"/>
                <a:gd name="csY19" fmla="*/ 55077 h 95369"/>
                <a:gd name="csX20" fmla="*/ 5145 w 42937"/>
                <a:gd name="csY20" fmla="*/ 52809 h 95369"/>
                <a:gd name="csX21" fmla="*/ 20308 w 42937"/>
                <a:gd name="csY21" fmla="*/ 35521 h 95369"/>
                <a:gd name="csX22" fmla="*/ 23851 w 42937"/>
                <a:gd name="csY22" fmla="*/ 40481 h 95369"/>
                <a:gd name="csX23" fmla="*/ 19458 w 42937"/>
                <a:gd name="csY23" fmla="*/ 54652 h 95369"/>
                <a:gd name="csX24" fmla="*/ 10530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39" y="5479"/>
                  </a:moveTo>
                  <a:cubicBezTo>
                    <a:pt x="39439" y="3211"/>
                    <a:pt x="37738" y="94"/>
                    <a:pt x="33771" y="94"/>
                  </a:cubicBezTo>
                  <a:cubicBezTo>
                    <a:pt x="29944" y="94"/>
                    <a:pt x="25835" y="3778"/>
                    <a:pt x="25835" y="7888"/>
                  </a:cubicBezTo>
                  <a:cubicBezTo>
                    <a:pt x="25835" y="10297"/>
                    <a:pt x="27677" y="13273"/>
                    <a:pt x="31503" y="13273"/>
                  </a:cubicBezTo>
                  <a:cubicBezTo>
                    <a:pt x="35613" y="13273"/>
                    <a:pt x="39439" y="9305"/>
                    <a:pt x="39439" y="5479"/>
                  </a:cubicBezTo>
                  <a:close/>
                  <a:moveTo>
                    <a:pt x="10530" y="77467"/>
                  </a:moveTo>
                  <a:cubicBezTo>
                    <a:pt x="9964" y="79309"/>
                    <a:pt x="9255" y="81009"/>
                    <a:pt x="9255" y="83418"/>
                  </a:cubicBezTo>
                  <a:cubicBezTo>
                    <a:pt x="9255" y="90079"/>
                    <a:pt x="14923" y="95464"/>
                    <a:pt x="22717" y="95464"/>
                  </a:cubicBezTo>
                  <a:cubicBezTo>
                    <a:pt x="36888" y="95464"/>
                    <a:pt x="43123" y="75908"/>
                    <a:pt x="43123" y="73782"/>
                  </a:cubicBezTo>
                  <a:cubicBezTo>
                    <a:pt x="43123" y="71940"/>
                    <a:pt x="41281" y="71940"/>
                    <a:pt x="40856" y="71940"/>
                  </a:cubicBezTo>
                  <a:cubicBezTo>
                    <a:pt x="38872" y="71940"/>
                    <a:pt x="38730" y="72790"/>
                    <a:pt x="38164" y="74349"/>
                  </a:cubicBezTo>
                  <a:cubicBezTo>
                    <a:pt x="34904" y="85686"/>
                    <a:pt x="28669" y="91496"/>
                    <a:pt x="23142" y="91496"/>
                  </a:cubicBezTo>
                  <a:cubicBezTo>
                    <a:pt x="20308" y="91496"/>
                    <a:pt x="19600" y="89654"/>
                    <a:pt x="19600" y="86536"/>
                  </a:cubicBezTo>
                  <a:cubicBezTo>
                    <a:pt x="19600" y="83277"/>
                    <a:pt x="20592" y="80584"/>
                    <a:pt x="21867" y="77467"/>
                  </a:cubicBezTo>
                  <a:cubicBezTo>
                    <a:pt x="23284" y="73640"/>
                    <a:pt x="24843" y="69814"/>
                    <a:pt x="26402" y="66130"/>
                  </a:cubicBezTo>
                  <a:cubicBezTo>
                    <a:pt x="27677" y="62729"/>
                    <a:pt x="32779" y="49833"/>
                    <a:pt x="33345" y="48133"/>
                  </a:cubicBezTo>
                  <a:cubicBezTo>
                    <a:pt x="33771" y="46716"/>
                    <a:pt x="34196" y="45015"/>
                    <a:pt x="34196" y="43598"/>
                  </a:cubicBezTo>
                  <a:cubicBezTo>
                    <a:pt x="34196" y="36938"/>
                    <a:pt x="28527" y="31553"/>
                    <a:pt x="20733" y="31553"/>
                  </a:cubicBezTo>
                  <a:cubicBezTo>
                    <a:pt x="6704" y="31553"/>
                    <a:pt x="186" y="50825"/>
                    <a:pt x="186" y="53234"/>
                  </a:cubicBezTo>
                  <a:cubicBezTo>
                    <a:pt x="186" y="55077"/>
                    <a:pt x="2170" y="55077"/>
                    <a:pt x="2595" y="55077"/>
                  </a:cubicBezTo>
                  <a:cubicBezTo>
                    <a:pt x="4579" y="55077"/>
                    <a:pt x="4720" y="54368"/>
                    <a:pt x="5145" y="52809"/>
                  </a:cubicBezTo>
                  <a:cubicBezTo>
                    <a:pt x="8830" y="40622"/>
                    <a:pt x="15065" y="35521"/>
                    <a:pt x="20308" y="35521"/>
                  </a:cubicBezTo>
                  <a:cubicBezTo>
                    <a:pt x="22576" y="35521"/>
                    <a:pt x="23851" y="36655"/>
                    <a:pt x="23851" y="40481"/>
                  </a:cubicBezTo>
                  <a:cubicBezTo>
                    <a:pt x="23851" y="43740"/>
                    <a:pt x="23001" y="45866"/>
                    <a:pt x="19458" y="54652"/>
                  </a:cubicBezTo>
                  <a:lnTo>
                    <a:pt x="10530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2" name="Freeform 2901">
              <a:extLst>
                <a:ext uri="{FF2B5EF4-FFF2-40B4-BE49-F238E27FC236}">
                  <a16:creationId xmlns:a16="http://schemas.microsoft.com/office/drawing/2014/main" id="{5EA3C481-FE97-BD4B-2AE1-B1E26BE23D11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098220" y="4428146"/>
              <a:ext cx="104297" cy="38119"/>
            </a:xfrm>
            <a:custGeom>
              <a:avLst/>
              <a:gdLst>
                <a:gd name="csX0" fmla="*/ 99101 w 104297"/>
                <a:gd name="csY0" fmla="*/ 7037 h 38119"/>
                <a:gd name="csX1" fmla="*/ 104486 w 104297"/>
                <a:gd name="csY1" fmla="*/ 3495 h 38119"/>
                <a:gd name="csX2" fmla="*/ 99243 w 104297"/>
                <a:gd name="csY2" fmla="*/ 94 h 38119"/>
                <a:gd name="csX3" fmla="*/ 5432 w 104297"/>
                <a:gd name="csY3" fmla="*/ 94 h 38119"/>
                <a:gd name="csX4" fmla="*/ 189 w 104297"/>
                <a:gd name="csY4" fmla="*/ 3495 h 38119"/>
                <a:gd name="csX5" fmla="*/ 5573 w 104297"/>
                <a:gd name="csY5" fmla="*/ 7037 h 38119"/>
                <a:gd name="csX6" fmla="*/ 99101 w 104297"/>
                <a:gd name="csY6" fmla="*/ 7037 h 38119"/>
                <a:gd name="csX7" fmla="*/ 99243 w 104297"/>
                <a:gd name="csY7" fmla="*/ 38213 h 38119"/>
                <a:gd name="csX8" fmla="*/ 104486 w 104297"/>
                <a:gd name="csY8" fmla="*/ 34812 h 38119"/>
                <a:gd name="csX9" fmla="*/ 99101 w 104297"/>
                <a:gd name="csY9" fmla="*/ 31270 h 38119"/>
                <a:gd name="csX10" fmla="*/ 5573 w 104297"/>
                <a:gd name="csY10" fmla="*/ 31270 h 38119"/>
                <a:gd name="csX11" fmla="*/ 189 w 104297"/>
                <a:gd name="csY11" fmla="*/ 34812 h 38119"/>
                <a:gd name="csX12" fmla="*/ 5432 w 104297"/>
                <a:gd name="csY12" fmla="*/ 38213 h 38119"/>
                <a:gd name="csX13" fmla="*/ 99243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01" y="7037"/>
                  </a:moveTo>
                  <a:cubicBezTo>
                    <a:pt x="101227" y="7037"/>
                    <a:pt x="104486" y="7037"/>
                    <a:pt x="104486" y="3495"/>
                  </a:cubicBezTo>
                  <a:cubicBezTo>
                    <a:pt x="104486" y="94"/>
                    <a:pt x="101085" y="94"/>
                    <a:pt x="99243" y="94"/>
                  </a:cubicBezTo>
                  <a:lnTo>
                    <a:pt x="5432" y="94"/>
                  </a:lnTo>
                  <a:cubicBezTo>
                    <a:pt x="3590" y="94"/>
                    <a:pt x="189" y="94"/>
                    <a:pt x="189" y="3495"/>
                  </a:cubicBezTo>
                  <a:cubicBezTo>
                    <a:pt x="189" y="7037"/>
                    <a:pt x="3448" y="7037"/>
                    <a:pt x="5573" y="7037"/>
                  </a:cubicBezTo>
                  <a:lnTo>
                    <a:pt x="99101" y="7037"/>
                  </a:lnTo>
                  <a:close/>
                  <a:moveTo>
                    <a:pt x="99243" y="38213"/>
                  </a:moveTo>
                  <a:cubicBezTo>
                    <a:pt x="101085" y="38213"/>
                    <a:pt x="104486" y="38213"/>
                    <a:pt x="104486" y="34812"/>
                  </a:cubicBezTo>
                  <a:cubicBezTo>
                    <a:pt x="104486" y="31270"/>
                    <a:pt x="101227" y="31270"/>
                    <a:pt x="99101" y="31270"/>
                  </a:cubicBezTo>
                  <a:lnTo>
                    <a:pt x="5573" y="31270"/>
                  </a:lnTo>
                  <a:cubicBezTo>
                    <a:pt x="3448" y="31270"/>
                    <a:pt x="189" y="31270"/>
                    <a:pt x="189" y="34812"/>
                  </a:cubicBezTo>
                  <a:cubicBezTo>
                    <a:pt x="189" y="38213"/>
                    <a:pt x="3590" y="38213"/>
                    <a:pt x="5432" y="38213"/>
                  </a:cubicBezTo>
                  <a:lnTo>
                    <a:pt x="99243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3" name="Freeform 2902">
              <a:extLst>
                <a:ext uri="{FF2B5EF4-FFF2-40B4-BE49-F238E27FC236}">
                  <a16:creationId xmlns:a16="http://schemas.microsoft.com/office/drawing/2014/main" id="{23126CC0-C04A-2038-3CB7-E0614C5F224E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228023" y="4388610"/>
              <a:ext cx="51581" cy="94094"/>
            </a:xfrm>
            <a:custGeom>
              <a:avLst/>
              <a:gdLst>
                <a:gd name="csX0" fmla="*/ 32221 w 51581"/>
                <a:gd name="csY0" fmla="*/ 4062 h 94094"/>
                <a:gd name="csX1" fmla="*/ 27970 w 51581"/>
                <a:gd name="csY1" fmla="*/ 94 h 94094"/>
                <a:gd name="csX2" fmla="*/ 195 w 51581"/>
                <a:gd name="csY2" fmla="*/ 9163 h 94094"/>
                <a:gd name="csX3" fmla="*/ 195 w 51581"/>
                <a:gd name="csY3" fmla="*/ 14265 h 94094"/>
                <a:gd name="csX4" fmla="*/ 20742 w 51581"/>
                <a:gd name="csY4" fmla="*/ 10297 h 94094"/>
                <a:gd name="csX5" fmla="*/ 20742 w 51581"/>
                <a:gd name="csY5" fmla="*/ 82568 h 94094"/>
                <a:gd name="csX6" fmla="*/ 6572 w 51581"/>
                <a:gd name="csY6" fmla="*/ 89087 h 94094"/>
                <a:gd name="csX7" fmla="*/ 1187 w 51581"/>
                <a:gd name="csY7" fmla="*/ 89087 h 94094"/>
                <a:gd name="csX8" fmla="*/ 1187 w 51581"/>
                <a:gd name="csY8" fmla="*/ 94188 h 94094"/>
                <a:gd name="csX9" fmla="*/ 26411 w 51581"/>
                <a:gd name="csY9" fmla="*/ 93621 h 94094"/>
                <a:gd name="csX10" fmla="*/ 51777 w 51581"/>
                <a:gd name="csY10" fmla="*/ 94188 h 94094"/>
                <a:gd name="csX11" fmla="*/ 51777 w 51581"/>
                <a:gd name="csY11" fmla="*/ 89087 h 94094"/>
                <a:gd name="csX12" fmla="*/ 46392 w 51581"/>
                <a:gd name="csY12" fmla="*/ 89087 h 94094"/>
                <a:gd name="csX13" fmla="*/ 32221 w 51581"/>
                <a:gd name="csY13" fmla="*/ 82568 h 94094"/>
                <a:gd name="csX14" fmla="*/ 32221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21" y="4062"/>
                  </a:moveTo>
                  <a:cubicBezTo>
                    <a:pt x="32221" y="235"/>
                    <a:pt x="31937" y="94"/>
                    <a:pt x="27970" y="94"/>
                  </a:cubicBezTo>
                  <a:cubicBezTo>
                    <a:pt x="18900" y="9021"/>
                    <a:pt x="6005" y="9163"/>
                    <a:pt x="195" y="9163"/>
                  </a:cubicBezTo>
                  <a:lnTo>
                    <a:pt x="195" y="14265"/>
                  </a:lnTo>
                  <a:cubicBezTo>
                    <a:pt x="3596" y="14265"/>
                    <a:pt x="12948" y="14265"/>
                    <a:pt x="20742" y="10297"/>
                  </a:cubicBezTo>
                  <a:lnTo>
                    <a:pt x="20742" y="82568"/>
                  </a:lnTo>
                  <a:cubicBezTo>
                    <a:pt x="20742" y="87245"/>
                    <a:pt x="20742" y="89087"/>
                    <a:pt x="6572" y="89087"/>
                  </a:cubicBezTo>
                  <a:lnTo>
                    <a:pt x="1187" y="89087"/>
                  </a:lnTo>
                  <a:lnTo>
                    <a:pt x="1187" y="94188"/>
                  </a:lnTo>
                  <a:cubicBezTo>
                    <a:pt x="3737" y="94047"/>
                    <a:pt x="21168" y="93621"/>
                    <a:pt x="26411" y="93621"/>
                  </a:cubicBezTo>
                  <a:cubicBezTo>
                    <a:pt x="30804" y="93621"/>
                    <a:pt x="48659" y="94047"/>
                    <a:pt x="51777" y="94188"/>
                  </a:cubicBezTo>
                  <a:lnTo>
                    <a:pt x="51777" y="89087"/>
                  </a:lnTo>
                  <a:lnTo>
                    <a:pt x="46392" y="89087"/>
                  </a:lnTo>
                  <a:cubicBezTo>
                    <a:pt x="32221" y="89087"/>
                    <a:pt x="32221" y="87245"/>
                    <a:pt x="32221" y="82568"/>
                  </a:cubicBezTo>
                  <a:lnTo>
                    <a:pt x="32221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4" name="Freeform 2903">
              <a:extLst>
                <a:ext uri="{FF2B5EF4-FFF2-40B4-BE49-F238E27FC236}">
                  <a16:creationId xmlns:a16="http://schemas.microsoft.com/office/drawing/2014/main" id="{1FDB49A5-07DE-AAE7-DD22-70FD703AD7F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414002" y="3894012"/>
              <a:ext cx="151061" cy="96786"/>
            </a:xfrm>
            <a:custGeom>
              <a:avLst/>
              <a:gdLst>
                <a:gd name="csX0" fmla="*/ 134402 w 151061"/>
                <a:gd name="csY0" fmla="*/ 11548 h 96786"/>
                <a:gd name="csX1" fmla="*/ 146447 w 151061"/>
                <a:gd name="csY1" fmla="*/ 5171 h 96786"/>
                <a:gd name="csX2" fmla="*/ 151265 w 151061"/>
                <a:gd name="csY2" fmla="*/ 2195 h 96786"/>
                <a:gd name="csX3" fmla="*/ 147014 w 151061"/>
                <a:gd name="csY3" fmla="*/ 70 h 96786"/>
                <a:gd name="csX4" fmla="*/ 127742 w 151061"/>
                <a:gd name="csY4" fmla="*/ 70 h 96786"/>
                <a:gd name="csX5" fmla="*/ 121648 w 151061"/>
                <a:gd name="csY5" fmla="*/ 2904 h 96786"/>
                <a:gd name="csX6" fmla="*/ 66949 w 151061"/>
                <a:gd name="csY6" fmla="*/ 83678 h 96786"/>
                <a:gd name="csX7" fmla="*/ 52920 w 151061"/>
                <a:gd name="csY7" fmla="*/ 3896 h 96786"/>
                <a:gd name="csX8" fmla="*/ 47960 w 151061"/>
                <a:gd name="csY8" fmla="*/ 70 h 96786"/>
                <a:gd name="csX9" fmla="*/ 27695 w 151061"/>
                <a:gd name="csY9" fmla="*/ 70 h 96786"/>
                <a:gd name="csX10" fmla="*/ 23019 w 151061"/>
                <a:gd name="csY10" fmla="*/ 3187 h 96786"/>
                <a:gd name="csX11" fmla="*/ 27837 w 151061"/>
                <a:gd name="csY11" fmla="*/ 5171 h 96786"/>
                <a:gd name="csX12" fmla="*/ 33222 w 151061"/>
                <a:gd name="csY12" fmla="*/ 5454 h 96786"/>
                <a:gd name="csX13" fmla="*/ 36340 w 151061"/>
                <a:gd name="csY13" fmla="*/ 7438 h 96786"/>
                <a:gd name="csX14" fmla="*/ 35773 w 151061"/>
                <a:gd name="csY14" fmla="*/ 10556 h 96786"/>
                <a:gd name="csX15" fmla="*/ 17918 w 151061"/>
                <a:gd name="csY15" fmla="*/ 81694 h 96786"/>
                <a:gd name="csX16" fmla="*/ 3180 w 151061"/>
                <a:gd name="csY16" fmla="*/ 91755 h 96786"/>
                <a:gd name="csX17" fmla="*/ 204 w 151061"/>
                <a:gd name="csY17" fmla="*/ 94873 h 96786"/>
                <a:gd name="csX18" fmla="*/ 2330 w 151061"/>
                <a:gd name="csY18" fmla="*/ 96856 h 96786"/>
                <a:gd name="csX19" fmla="*/ 17067 w 151061"/>
                <a:gd name="csY19" fmla="*/ 96290 h 96786"/>
                <a:gd name="csX20" fmla="*/ 32088 w 151061"/>
                <a:gd name="csY20" fmla="*/ 96856 h 96786"/>
                <a:gd name="csX21" fmla="*/ 34923 w 151061"/>
                <a:gd name="csY21" fmla="*/ 93739 h 96786"/>
                <a:gd name="csX22" fmla="*/ 31805 w 151061"/>
                <a:gd name="csY22" fmla="*/ 91755 h 96786"/>
                <a:gd name="csX23" fmla="*/ 22736 w 151061"/>
                <a:gd name="csY23" fmla="*/ 85803 h 96786"/>
                <a:gd name="csX24" fmla="*/ 23303 w 151061"/>
                <a:gd name="csY24" fmla="*/ 82261 h 96786"/>
                <a:gd name="csX25" fmla="*/ 42150 w 151061"/>
                <a:gd name="csY25" fmla="*/ 6872 h 96786"/>
                <a:gd name="csX26" fmla="*/ 42291 w 151061"/>
                <a:gd name="csY26" fmla="*/ 6872 h 96786"/>
                <a:gd name="csX27" fmla="*/ 57454 w 151061"/>
                <a:gd name="csY27" fmla="*/ 93030 h 96786"/>
                <a:gd name="csX28" fmla="*/ 60288 w 151061"/>
                <a:gd name="csY28" fmla="*/ 96856 h 96786"/>
                <a:gd name="csX29" fmla="*/ 64398 w 151061"/>
                <a:gd name="csY29" fmla="*/ 93739 h 96786"/>
                <a:gd name="csX30" fmla="*/ 123916 w 151061"/>
                <a:gd name="csY30" fmla="*/ 5454 h 96786"/>
                <a:gd name="csX31" fmla="*/ 124057 w 151061"/>
                <a:gd name="csY31" fmla="*/ 5596 h 96786"/>
                <a:gd name="csX32" fmla="*/ 104076 w 151061"/>
                <a:gd name="csY32" fmla="*/ 85803 h 96786"/>
                <a:gd name="csX33" fmla="*/ 91606 w 151061"/>
                <a:gd name="csY33" fmla="*/ 91755 h 96786"/>
                <a:gd name="csX34" fmla="*/ 87355 w 151061"/>
                <a:gd name="csY34" fmla="*/ 94873 h 96786"/>
                <a:gd name="csX35" fmla="*/ 89622 w 151061"/>
                <a:gd name="csY35" fmla="*/ 96856 h 96786"/>
                <a:gd name="csX36" fmla="*/ 98408 w 151061"/>
                <a:gd name="csY36" fmla="*/ 96431 h 96786"/>
                <a:gd name="csX37" fmla="*/ 107336 w 151061"/>
                <a:gd name="csY37" fmla="*/ 96290 h 96786"/>
                <a:gd name="csX38" fmla="*/ 125333 w 151061"/>
                <a:gd name="csY38" fmla="*/ 96856 h 96786"/>
                <a:gd name="csX39" fmla="*/ 128309 w 151061"/>
                <a:gd name="csY39" fmla="*/ 93739 h 96786"/>
                <a:gd name="csX40" fmla="*/ 123774 w 151061"/>
                <a:gd name="csY40" fmla="*/ 91755 h 96786"/>
                <a:gd name="csX41" fmla="*/ 118389 w 151061"/>
                <a:gd name="csY41" fmla="*/ 91472 h 96786"/>
                <a:gd name="csX42" fmla="*/ 115130 w 151061"/>
                <a:gd name="csY42" fmla="*/ 89346 h 96786"/>
                <a:gd name="csX43" fmla="*/ 115697 w 151061"/>
                <a:gd name="csY43" fmla="*/ 86228 h 96786"/>
                <a:gd name="csX44" fmla="*/ 134402 w 151061"/>
                <a:gd name="csY44" fmla="*/ 11548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51061" h="96786">
                  <a:moveTo>
                    <a:pt x="134402" y="11548"/>
                  </a:moveTo>
                  <a:cubicBezTo>
                    <a:pt x="135677" y="6305"/>
                    <a:pt x="135961" y="5171"/>
                    <a:pt x="146447" y="5171"/>
                  </a:cubicBezTo>
                  <a:cubicBezTo>
                    <a:pt x="149423" y="5171"/>
                    <a:pt x="151265" y="5171"/>
                    <a:pt x="151265" y="2195"/>
                  </a:cubicBezTo>
                  <a:cubicBezTo>
                    <a:pt x="151265" y="70"/>
                    <a:pt x="149565" y="70"/>
                    <a:pt x="147014" y="70"/>
                  </a:cubicBezTo>
                  <a:lnTo>
                    <a:pt x="127742" y="70"/>
                  </a:lnTo>
                  <a:cubicBezTo>
                    <a:pt x="123632" y="70"/>
                    <a:pt x="123491" y="211"/>
                    <a:pt x="121648" y="2904"/>
                  </a:cubicBezTo>
                  <a:lnTo>
                    <a:pt x="66949" y="83678"/>
                  </a:lnTo>
                  <a:lnTo>
                    <a:pt x="52920" y="3896"/>
                  </a:lnTo>
                  <a:cubicBezTo>
                    <a:pt x="52211" y="211"/>
                    <a:pt x="52211" y="70"/>
                    <a:pt x="47960" y="70"/>
                  </a:cubicBezTo>
                  <a:lnTo>
                    <a:pt x="27695" y="70"/>
                  </a:lnTo>
                  <a:cubicBezTo>
                    <a:pt x="24861" y="70"/>
                    <a:pt x="23019" y="70"/>
                    <a:pt x="23019" y="3187"/>
                  </a:cubicBezTo>
                  <a:cubicBezTo>
                    <a:pt x="23019" y="5171"/>
                    <a:pt x="24720" y="5171"/>
                    <a:pt x="27837" y="5171"/>
                  </a:cubicBezTo>
                  <a:cubicBezTo>
                    <a:pt x="30105" y="5171"/>
                    <a:pt x="30671" y="5171"/>
                    <a:pt x="33222" y="5454"/>
                  </a:cubicBezTo>
                  <a:cubicBezTo>
                    <a:pt x="36056" y="5738"/>
                    <a:pt x="36340" y="6021"/>
                    <a:pt x="36340" y="7438"/>
                  </a:cubicBezTo>
                  <a:cubicBezTo>
                    <a:pt x="36340" y="7580"/>
                    <a:pt x="36340" y="8430"/>
                    <a:pt x="35773" y="10556"/>
                  </a:cubicBezTo>
                  <a:lnTo>
                    <a:pt x="17918" y="81694"/>
                  </a:lnTo>
                  <a:cubicBezTo>
                    <a:pt x="16642" y="86512"/>
                    <a:pt x="14517" y="91330"/>
                    <a:pt x="3180" y="91755"/>
                  </a:cubicBezTo>
                  <a:cubicBezTo>
                    <a:pt x="2046" y="91755"/>
                    <a:pt x="204" y="91897"/>
                    <a:pt x="204" y="94873"/>
                  </a:cubicBezTo>
                  <a:cubicBezTo>
                    <a:pt x="204" y="95014"/>
                    <a:pt x="346" y="96856"/>
                    <a:pt x="2330" y="96856"/>
                  </a:cubicBezTo>
                  <a:cubicBezTo>
                    <a:pt x="6581" y="96856"/>
                    <a:pt x="12533" y="96290"/>
                    <a:pt x="17067" y="96290"/>
                  </a:cubicBezTo>
                  <a:cubicBezTo>
                    <a:pt x="20468" y="96290"/>
                    <a:pt x="28687" y="96856"/>
                    <a:pt x="32088" y="96856"/>
                  </a:cubicBezTo>
                  <a:cubicBezTo>
                    <a:pt x="32797" y="96856"/>
                    <a:pt x="34923" y="96856"/>
                    <a:pt x="34923" y="93739"/>
                  </a:cubicBezTo>
                  <a:cubicBezTo>
                    <a:pt x="34923" y="91897"/>
                    <a:pt x="33080" y="91755"/>
                    <a:pt x="31805" y="91755"/>
                  </a:cubicBezTo>
                  <a:cubicBezTo>
                    <a:pt x="22736" y="91472"/>
                    <a:pt x="22736" y="87787"/>
                    <a:pt x="22736" y="85803"/>
                  </a:cubicBezTo>
                  <a:cubicBezTo>
                    <a:pt x="22736" y="85236"/>
                    <a:pt x="22736" y="84528"/>
                    <a:pt x="23303" y="82261"/>
                  </a:cubicBezTo>
                  <a:lnTo>
                    <a:pt x="42150" y="6872"/>
                  </a:lnTo>
                  <a:lnTo>
                    <a:pt x="42291" y="6872"/>
                  </a:lnTo>
                  <a:lnTo>
                    <a:pt x="57454" y="93030"/>
                  </a:lnTo>
                  <a:cubicBezTo>
                    <a:pt x="57879" y="95581"/>
                    <a:pt x="58163" y="96856"/>
                    <a:pt x="60288" y="96856"/>
                  </a:cubicBezTo>
                  <a:cubicBezTo>
                    <a:pt x="62272" y="96856"/>
                    <a:pt x="63406" y="95298"/>
                    <a:pt x="64398" y="93739"/>
                  </a:cubicBezTo>
                  <a:lnTo>
                    <a:pt x="123916" y="5454"/>
                  </a:lnTo>
                  <a:lnTo>
                    <a:pt x="124057" y="5596"/>
                  </a:lnTo>
                  <a:lnTo>
                    <a:pt x="104076" y="85803"/>
                  </a:lnTo>
                  <a:cubicBezTo>
                    <a:pt x="102943" y="90621"/>
                    <a:pt x="102659" y="91755"/>
                    <a:pt x="91606" y="91755"/>
                  </a:cubicBezTo>
                  <a:cubicBezTo>
                    <a:pt x="89055" y="91755"/>
                    <a:pt x="87355" y="91755"/>
                    <a:pt x="87355" y="94873"/>
                  </a:cubicBezTo>
                  <a:cubicBezTo>
                    <a:pt x="87355" y="95014"/>
                    <a:pt x="87355" y="96856"/>
                    <a:pt x="89622" y="96856"/>
                  </a:cubicBezTo>
                  <a:cubicBezTo>
                    <a:pt x="92315" y="96856"/>
                    <a:pt x="95574" y="96431"/>
                    <a:pt x="98408" y="96431"/>
                  </a:cubicBezTo>
                  <a:cubicBezTo>
                    <a:pt x="101242" y="96431"/>
                    <a:pt x="104502" y="96290"/>
                    <a:pt x="107336" y="96290"/>
                  </a:cubicBezTo>
                  <a:cubicBezTo>
                    <a:pt x="111304" y="96290"/>
                    <a:pt x="121365" y="96856"/>
                    <a:pt x="125333" y="96856"/>
                  </a:cubicBezTo>
                  <a:cubicBezTo>
                    <a:pt x="126183" y="96856"/>
                    <a:pt x="128309" y="96856"/>
                    <a:pt x="128309" y="93739"/>
                  </a:cubicBezTo>
                  <a:cubicBezTo>
                    <a:pt x="128309" y="91755"/>
                    <a:pt x="126608" y="91755"/>
                    <a:pt x="123774" y="91755"/>
                  </a:cubicBezTo>
                  <a:cubicBezTo>
                    <a:pt x="123632" y="91755"/>
                    <a:pt x="120940" y="91755"/>
                    <a:pt x="118389" y="91472"/>
                  </a:cubicBezTo>
                  <a:cubicBezTo>
                    <a:pt x="115130" y="91188"/>
                    <a:pt x="115130" y="90763"/>
                    <a:pt x="115130" y="89346"/>
                  </a:cubicBezTo>
                  <a:cubicBezTo>
                    <a:pt x="115130" y="88496"/>
                    <a:pt x="115555" y="87079"/>
                    <a:pt x="115697" y="86228"/>
                  </a:cubicBezTo>
                  <a:lnTo>
                    <a:pt x="134402" y="1154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5" name="Freeform 2904">
              <a:extLst>
                <a:ext uri="{FF2B5EF4-FFF2-40B4-BE49-F238E27FC236}">
                  <a16:creationId xmlns:a16="http://schemas.microsoft.com/office/drawing/2014/main" id="{F5B03AB9-8166-D3D6-F8A4-1E7A92F7D6F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353431" y="4051531"/>
              <a:ext cx="269448" cy="283417"/>
            </a:xfrm>
            <a:custGeom>
              <a:avLst/>
              <a:gdLst>
                <a:gd name="csX0" fmla="*/ 245154 w 269448"/>
                <a:gd name="csY0" fmla="*/ 283490 h 283417"/>
                <a:gd name="csX1" fmla="*/ 269650 w 269448"/>
                <a:gd name="csY1" fmla="*/ 218709 h 283417"/>
                <a:gd name="csX2" fmla="*/ 264589 w 269448"/>
                <a:gd name="csY2" fmla="*/ 218709 h 283417"/>
                <a:gd name="csX3" fmla="*/ 211954 w 269448"/>
                <a:gd name="csY3" fmla="*/ 259602 h 283417"/>
                <a:gd name="csX4" fmla="*/ 148995 w 269448"/>
                <a:gd name="csY4" fmla="*/ 265877 h 283417"/>
                <a:gd name="csX5" fmla="*/ 26923 w 269448"/>
                <a:gd name="csY5" fmla="*/ 265877 h 283417"/>
                <a:gd name="csX6" fmla="*/ 129966 w 269448"/>
                <a:gd name="csY6" fmla="*/ 145020 h 283417"/>
                <a:gd name="csX7" fmla="*/ 131788 w 269448"/>
                <a:gd name="csY7" fmla="*/ 141781 h 283417"/>
                <a:gd name="csX8" fmla="*/ 130370 w 269448"/>
                <a:gd name="csY8" fmla="*/ 138744 h 283417"/>
                <a:gd name="csX9" fmla="*/ 36033 w 269448"/>
                <a:gd name="csY9" fmla="*/ 9790 h 283417"/>
                <a:gd name="csX10" fmla="*/ 146971 w 269448"/>
                <a:gd name="csY10" fmla="*/ 9790 h 283417"/>
                <a:gd name="csX11" fmla="*/ 194342 w 269448"/>
                <a:gd name="csY11" fmla="*/ 13029 h 283417"/>
                <a:gd name="csX12" fmla="*/ 238879 w 269448"/>
                <a:gd name="csY12" fmla="*/ 28212 h 283417"/>
                <a:gd name="csX13" fmla="*/ 264589 w 269448"/>
                <a:gd name="csY13" fmla="*/ 56958 h 283417"/>
                <a:gd name="csX14" fmla="*/ 269650 w 269448"/>
                <a:gd name="csY14" fmla="*/ 56958 h 283417"/>
                <a:gd name="csX15" fmla="*/ 245154 w 269448"/>
                <a:gd name="csY15" fmla="*/ 73 h 283417"/>
                <a:gd name="csX16" fmla="*/ 5869 w 269448"/>
                <a:gd name="csY16" fmla="*/ 73 h 283417"/>
                <a:gd name="csX17" fmla="*/ 403 w 269448"/>
                <a:gd name="csY17" fmla="*/ 1490 h 283417"/>
                <a:gd name="csX18" fmla="*/ 201 w 269448"/>
                <a:gd name="csY18" fmla="*/ 8170 h 283417"/>
                <a:gd name="csX19" fmla="*/ 107292 w 269448"/>
                <a:gd name="csY19" fmla="*/ 154737 h 283417"/>
                <a:gd name="csX20" fmla="*/ 2428 w 269448"/>
                <a:gd name="csY20" fmla="*/ 277619 h 283417"/>
                <a:gd name="csX21" fmla="*/ 403 w 269448"/>
                <a:gd name="csY21" fmla="*/ 281263 h 283417"/>
                <a:gd name="csX22" fmla="*/ 5869 w 269448"/>
                <a:gd name="csY22" fmla="*/ 283490 h 283417"/>
                <a:gd name="csX23" fmla="*/ 245154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54" y="283490"/>
                  </a:moveTo>
                  <a:lnTo>
                    <a:pt x="269650" y="218709"/>
                  </a:lnTo>
                  <a:lnTo>
                    <a:pt x="264589" y="218709"/>
                  </a:lnTo>
                  <a:cubicBezTo>
                    <a:pt x="256694" y="239762"/>
                    <a:pt x="235235" y="253528"/>
                    <a:pt x="211954" y="259602"/>
                  </a:cubicBezTo>
                  <a:cubicBezTo>
                    <a:pt x="207703" y="260614"/>
                    <a:pt x="187864" y="265877"/>
                    <a:pt x="148995" y="265877"/>
                  </a:cubicBezTo>
                  <a:lnTo>
                    <a:pt x="26923" y="265877"/>
                  </a:lnTo>
                  <a:lnTo>
                    <a:pt x="129966" y="145020"/>
                  </a:lnTo>
                  <a:cubicBezTo>
                    <a:pt x="131383" y="143401"/>
                    <a:pt x="131788" y="142793"/>
                    <a:pt x="131788" y="141781"/>
                  </a:cubicBezTo>
                  <a:cubicBezTo>
                    <a:pt x="131788" y="141376"/>
                    <a:pt x="131788" y="140769"/>
                    <a:pt x="130370" y="138744"/>
                  </a:cubicBezTo>
                  <a:lnTo>
                    <a:pt x="36033" y="9790"/>
                  </a:lnTo>
                  <a:lnTo>
                    <a:pt x="146971" y="9790"/>
                  </a:lnTo>
                  <a:cubicBezTo>
                    <a:pt x="174098" y="9790"/>
                    <a:pt x="192520" y="12624"/>
                    <a:pt x="194342" y="13029"/>
                  </a:cubicBezTo>
                  <a:cubicBezTo>
                    <a:pt x="205274" y="14648"/>
                    <a:pt x="222886" y="18090"/>
                    <a:pt x="238879" y="28212"/>
                  </a:cubicBezTo>
                  <a:cubicBezTo>
                    <a:pt x="243940" y="31451"/>
                    <a:pt x="257706" y="40561"/>
                    <a:pt x="264589" y="56958"/>
                  </a:cubicBezTo>
                  <a:lnTo>
                    <a:pt x="269650" y="56958"/>
                  </a:lnTo>
                  <a:lnTo>
                    <a:pt x="245154" y="73"/>
                  </a:lnTo>
                  <a:lnTo>
                    <a:pt x="5869" y="73"/>
                  </a:lnTo>
                  <a:cubicBezTo>
                    <a:pt x="1213" y="73"/>
                    <a:pt x="1011" y="275"/>
                    <a:pt x="403" y="1490"/>
                  </a:cubicBezTo>
                  <a:cubicBezTo>
                    <a:pt x="201" y="2097"/>
                    <a:pt x="201" y="5943"/>
                    <a:pt x="201" y="8170"/>
                  </a:cubicBezTo>
                  <a:lnTo>
                    <a:pt x="107292" y="154737"/>
                  </a:lnTo>
                  <a:lnTo>
                    <a:pt x="2428" y="277619"/>
                  </a:lnTo>
                  <a:cubicBezTo>
                    <a:pt x="403" y="280048"/>
                    <a:pt x="403" y="281060"/>
                    <a:pt x="403" y="281263"/>
                  </a:cubicBezTo>
                  <a:cubicBezTo>
                    <a:pt x="403" y="283490"/>
                    <a:pt x="2225" y="283490"/>
                    <a:pt x="5869" y="283490"/>
                  </a:cubicBezTo>
                  <a:lnTo>
                    <a:pt x="245154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6" name="Freeform 2905">
              <a:extLst>
                <a:ext uri="{FF2B5EF4-FFF2-40B4-BE49-F238E27FC236}">
                  <a16:creationId xmlns:a16="http://schemas.microsoft.com/office/drawing/2014/main" id="{A6CD2EDC-55BF-29ED-3C02-28666BE4C33E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9348227" y="4388751"/>
              <a:ext cx="62210" cy="122861"/>
            </a:xfrm>
            <a:custGeom>
              <a:avLst/>
              <a:gdLst>
                <a:gd name="csX0" fmla="*/ 62411 w 62210"/>
                <a:gd name="csY0" fmla="*/ 5479 h 122861"/>
                <a:gd name="csX1" fmla="*/ 56743 w 62210"/>
                <a:gd name="csY1" fmla="*/ 94 h 122861"/>
                <a:gd name="csX2" fmla="*/ 48807 w 62210"/>
                <a:gd name="csY2" fmla="*/ 7888 h 122861"/>
                <a:gd name="csX3" fmla="*/ 54476 w 62210"/>
                <a:gd name="csY3" fmla="*/ 13273 h 122861"/>
                <a:gd name="csX4" fmla="*/ 62411 w 62210"/>
                <a:gd name="csY4" fmla="*/ 5479 h 122861"/>
                <a:gd name="csX5" fmla="*/ 32369 w 62210"/>
                <a:gd name="csY5" fmla="*/ 100990 h 122861"/>
                <a:gd name="csX6" fmla="*/ 14089 w 62210"/>
                <a:gd name="csY6" fmla="*/ 118987 h 122861"/>
                <a:gd name="csX7" fmla="*/ 8987 w 62210"/>
                <a:gd name="csY7" fmla="*/ 118137 h 122861"/>
                <a:gd name="csX8" fmla="*/ 13805 w 62210"/>
                <a:gd name="csY8" fmla="*/ 110910 h 122861"/>
                <a:gd name="csX9" fmla="*/ 8279 w 62210"/>
                <a:gd name="csY9" fmla="*/ 105667 h 122861"/>
                <a:gd name="csX10" fmla="*/ 201 w 62210"/>
                <a:gd name="csY10" fmla="*/ 114027 h 122861"/>
                <a:gd name="csX11" fmla="*/ 14230 w 62210"/>
                <a:gd name="csY11" fmla="*/ 122955 h 122861"/>
                <a:gd name="csX12" fmla="*/ 43706 w 62210"/>
                <a:gd name="csY12" fmla="*/ 100565 h 122861"/>
                <a:gd name="csX13" fmla="*/ 56460 w 62210"/>
                <a:gd name="csY13" fmla="*/ 49833 h 122861"/>
                <a:gd name="csX14" fmla="*/ 57168 w 62210"/>
                <a:gd name="csY14" fmla="*/ 44874 h 122861"/>
                <a:gd name="csX15" fmla="*/ 42005 w 62210"/>
                <a:gd name="csY15" fmla="*/ 31553 h 122861"/>
                <a:gd name="csX16" fmla="*/ 17206 w 62210"/>
                <a:gd name="csY16" fmla="*/ 53234 h 122861"/>
                <a:gd name="csX17" fmla="*/ 19615 w 62210"/>
                <a:gd name="csY17" fmla="*/ 55077 h 122861"/>
                <a:gd name="csX18" fmla="*/ 22450 w 62210"/>
                <a:gd name="csY18" fmla="*/ 52526 h 122861"/>
                <a:gd name="csX19" fmla="*/ 41580 w 62210"/>
                <a:gd name="csY19" fmla="*/ 35521 h 122861"/>
                <a:gd name="csX20" fmla="*/ 46398 w 62210"/>
                <a:gd name="csY20" fmla="*/ 42465 h 122861"/>
                <a:gd name="csX21" fmla="*/ 45973 w 62210"/>
                <a:gd name="csY21" fmla="*/ 46716 h 122861"/>
                <a:gd name="csX22" fmla="*/ 32369 w 62210"/>
                <a:gd name="csY22" fmla="*/ 10099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11" y="5479"/>
                  </a:moveTo>
                  <a:cubicBezTo>
                    <a:pt x="62411" y="3070"/>
                    <a:pt x="60569" y="94"/>
                    <a:pt x="56743" y="94"/>
                  </a:cubicBezTo>
                  <a:cubicBezTo>
                    <a:pt x="52633" y="94"/>
                    <a:pt x="48807" y="4062"/>
                    <a:pt x="48807" y="7888"/>
                  </a:cubicBezTo>
                  <a:cubicBezTo>
                    <a:pt x="48807" y="10155"/>
                    <a:pt x="50508" y="13273"/>
                    <a:pt x="54476" y="13273"/>
                  </a:cubicBezTo>
                  <a:cubicBezTo>
                    <a:pt x="58302" y="13273"/>
                    <a:pt x="62411" y="9588"/>
                    <a:pt x="62411" y="5479"/>
                  </a:cubicBezTo>
                  <a:close/>
                  <a:moveTo>
                    <a:pt x="32369" y="100990"/>
                  </a:moveTo>
                  <a:cubicBezTo>
                    <a:pt x="29960" y="110768"/>
                    <a:pt x="22450" y="118987"/>
                    <a:pt x="14089" y="118987"/>
                  </a:cubicBezTo>
                  <a:cubicBezTo>
                    <a:pt x="12247" y="118987"/>
                    <a:pt x="10546" y="118704"/>
                    <a:pt x="8987" y="118137"/>
                  </a:cubicBezTo>
                  <a:cubicBezTo>
                    <a:pt x="12672" y="116436"/>
                    <a:pt x="13805" y="113035"/>
                    <a:pt x="13805" y="110910"/>
                  </a:cubicBezTo>
                  <a:cubicBezTo>
                    <a:pt x="13805" y="107509"/>
                    <a:pt x="11113" y="105667"/>
                    <a:pt x="8279" y="105667"/>
                  </a:cubicBezTo>
                  <a:cubicBezTo>
                    <a:pt x="3886" y="105667"/>
                    <a:pt x="201" y="109493"/>
                    <a:pt x="201" y="114027"/>
                  </a:cubicBezTo>
                  <a:cubicBezTo>
                    <a:pt x="201" y="119412"/>
                    <a:pt x="5728" y="122955"/>
                    <a:pt x="14230" y="122955"/>
                  </a:cubicBezTo>
                  <a:cubicBezTo>
                    <a:pt x="22733" y="122955"/>
                    <a:pt x="39313" y="117854"/>
                    <a:pt x="43706" y="100565"/>
                  </a:cubicBezTo>
                  <a:lnTo>
                    <a:pt x="56460" y="49833"/>
                  </a:lnTo>
                  <a:cubicBezTo>
                    <a:pt x="56885" y="48275"/>
                    <a:pt x="57168" y="46999"/>
                    <a:pt x="57168" y="44874"/>
                  </a:cubicBezTo>
                  <a:cubicBezTo>
                    <a:pt x="57168" y="37080"/>
                    <a:pt x="50508" y="31553"/>
                    <a:pt x="42005" y="31553"/>
                  </a:cubicBezTo>
                  <a:cubicBezTo>
                    <a:pt x="26276" y="31553"/>
                    <a:pt x="17206" y="51251"/>
                    <a:pt x="17206" y="53234"/>
                  </a:cubicBezTo>
                  <a:cubicBezTo>
                    <a:pt x="17206" y="55077"/>
                    <a:pt x="19190" y="55077"/>
                    <a:pt x="19615" y="55077"/>
                  </a:cubicBezTo>
                  <a:cubicBezTo>
                    <a:pt x="21316" y="55077"/>
                    <a:pt x="21458" y="54652"/>
                    <a:pt x="22450" y="52526"/>
                  </a:cubicBezTo>
                  <a:cubicBezTo>
                    <a:pt x="25992" y="44307"/>
                    <a:pt x="33361" y="35521"/>
                    <a:pt x="41580" y="35521"/>
                  </a:cubicBezTo>
                  <a:cubicBezTo>
                    <a:pt x="45123" y="35521"/>
                    <a:pt x="46398" y="37930"/>
                    <a:pt x="46398" y="42465"/>
                  </a:cubicBezTo>
                  <a:cubicBezTo>
                    <a:pt x="46398" y="44023"/>
                    <a:pt x="46115" y="46007"/>
                    <a:pt x="45973" y="46716"/>
                  </a:cubicBezTo>
                  <a:lnTo>
                    <a:pt x="32369" y="1009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7" name="Freeform 2906">
              <a:extLst>
                <a:ext uri="{FF2B5EF4-FFF2-40B4-BE49-F238E27FC236}">
                  <a16:creationId xmlns:a16="http://schemas.microsoft.com/office/drawing/2014/main" id="{3F170ADF-680D-29FA-7712-615C1AE7054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9433324" y="4428146"/>
              <a:ext cx="104297" cy="38119"/>
            </a:xfrm>
            <a:custGeom>
              <a:avLst/>
              <a:gdLst>
                <a:gd name="csX0" fmla="*/ 99118 w 104297"/>
                <a:gd name="csY0" fmla="*/ 7037 h 38119"/>
                <a:gd name="csX1" fmla="*/ 104503 w 104297"/>
                <a:gd name="csY1" fmla="*/ 3495 h 38119"/>
                <a:gd name="csX2" fmla="*/ 99259 w 104297"/>
                <a:gd name="csY2" fmla="*/ 94 h 38119"/>
                <a:gd name="csX3" fmla="*/ 5448 w 104297"/>
                <a:gd name="csY3" fmla="*/ 94 h 38119"/>
                <a:gd name="csX4" fmla="*/ 205 w 104297"/>
                <a:gd name="csY4" fmla="*/ 3495 h 38119"/>
                <a:gd name="csX5" fmla="*/ 5590 w 104297"/>
                <a:gd name="csY5" fmla="*/ 7037 h 38119"/>
                <a:gd name="csX6" fmla="*/ 99118 w 104297"/>
                <a:gd name="csY6" fmla="*/ 7037 h 38119"/>
                <a:gd name="csX7" fmla="*/ 99259 w 104297"/>
                <a:gd name="csY7" fmla="*/ 38213 h 38119"/>
                <a:gd name="csX8" fmla="*/ 104503 w 104297"/>
                <a:gd name="csY8" fmla="*/ 34812 h 38119"/>
                <a:gd name="csX9" fmla="*/ 99118 w 104297"/>
                <a:gd name="csY9" fmla="*/ 31270 h 38119"/>
                <a:gd name="csX10" fmla="*/ 5590 w 104297"/>
                <a:gd name="csY10" fmla="*/ 31270 h 38119"/>
                <a:gd name="csX11" fmla="*/ 205 w 104297"/>
                <a:gd name="csY11" fmla="*/ 34812 h 38119"/>
                <a:gd name="csX12" fmla="*/ 5448 w 104297"/>
                <a:gd name="csY12" fmla="*/ 38213 h 38119"/>
                <a:gd name="csX13" fmla="*/ 99259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18" y="7037"/>
                  </a:moveTo>
                  <a:cubicBezTo>
                    <a:pt x="101243" y="7037"/>
                    <a:pt x="104503" y="7037"/>
                    <a:pt x="104503" y="3495"/>
                  </a:cubicBezTo>
                  <a:cubicBezTo>
                    <a:pt x="104503" y="94"/>
                    <a:pt x="101102" y="94"/>
                    <a:pt x="99259" y="94"/>
                  </a:cubicBezTo>
                  <a:lnTo>
                    <a:pt x="5448" y="94"/>
                  </a:lnTo>
                  <a:cubicBezTo>
                    <a:pt x="3606" y="94"/>
                    <a:pt x="205" y="94"/>
                    <a:pt x="205" y="3495"/>
                  </a:cubicBezTo>
                  <a:cubicBezTo>
                    <a:pt x="205" y="7037"/>
                    <a:pt x="3464" y="7037"/>
                    <a:pt x="5590" y="7037"/>
                  </a:cubicBezTo>
                  <a:lnTo>
                    <a:pt x="99118" y="7037"/>
                  </a:lnTo>
                  <a:close/>
                  <a:moveTo>
                    <a:pt x="99259" y="38213"/>
                  </a:moveTo>
                  <a:cubicBezTo>
                    <a:pt x="101102" y="38213"/>
                    <a:pt x="104503" y="38213"/>
                    <a:pt x="104503" y="34812"/>
                  </a:cubicBezTo>
                  <a:cubicBezTo>
                    <a:pt x="104503" y="31270"/>
                    <a:pt x="101243" y="31270"/>
                    <a:pt x="99118" y="31270"/>
                  </a:cubicBezTo>
                  <a:lnTo>
                    <a:pt x="5590" y="31270"/>
                  </a:lnTo>
                  <a:cubicBezTo>
                    <a:pt x="3464" y="31270"/>
                    <a:pt x="205" y="31270"/>
                    <a:pt x="205" y="34812"/>
                  </a:cubicBezTo>
                  <a:cubicBezTo>
                    <a:pt x="205" y="38213"/>
                    <a:pt x="3606" y="38213"/>
                    <a:pt x="5448" y="38213"/>
                  </a:cubicBezTo>
                  <a:lnTo>
                    <a:pt x="99259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8" name="Freeform 2907">
              <a:extLst>
                <a:ext uri="{FF2B5EF4-FFF2-40B4-BE49-F238E27FC236}">
                  <a16:creationId xmlns:a16="http://schemas.microsoft.com/office/drawing/2014/main" id="{BCA58762-126F-8AA5-122F-301B3EF0ACF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9563128" y="4388610"/>
              <a:ext cx="51581" cy="94094"/>
            </a:xfrm>
            <a:custGeom>
              <a:avLst/>
              <a:gdLst>
                <a:gd name="csX0" fmla="*/ 32237 w 51581"/>
                <a:gd name="csY0" fmla="*/ 4062 h 94094"/>
                <a:gd name="csX1" fmla="*/ 27986 w 51581"/>
                <a:gd name="csY1" fmla="*/ 94 h 94094"/>
                <a:gd name="csX2" fmla="*/ 211 w 51581"/>
                <a:gd name="csY2" fmla="*/ 9163 h 94094"/>
                <a:gd name="csX3" fmla="*/ 211 w 51581"/>
                <a:gd name="csY3" fmla="*/ 14265 h 94094"/>
                <a:gd name="csX4" fmla="*/ 20759 w 51581"/>
                <a:gd name="csY4" fmla="*/ 10297 h 94094"/>
                <a:gd name="csX5" fmla="*/ 20759 w 51581"/>
                <a:gd name="csY5" fmla="*/ 82568 h 94094"/>
                <a:gd name="csX6" fmla="*/ 6588 w 51581"/>
                <a:gd name="csY6" fmla="*/ 89087 h 94094"/>
                <a:gd name="csX7" fmla="*/ 1203 w 51581"/>
                <a:gd name="csY7" fmla="*/ 89087 h 94094"/>
                <a:gd name="csX8" fmla="*/ 1203 w 51581"/>
                <a:gd name="csY8" fmla="*/ 94188 h 94094"/>
                <a:gd name="csX9" fmla="*/ 26427 w 51581"/>
                <a:gd name="csY9" fmla="*/ 93621 h 94094"/>
                <a:gd name="csX10" fmla="*/ 51793 w 51581"/>
                <a:gd name="csY10" fmla="*/ 94188 h 94094"/>
                <a:gd name="csX11" fmla="*/ 51793 w 51581"/>
                <a:gd name="csY11" fmla="*/ 89087 h 94094"/>
                <a:gd name="csX12" fmla="*/ 46408 w 51581"/>
                <a:gd name="csY12" fmla="*/ 89087 h 94094"/>
                <a:gd name="csX13" fmla="*/ 32237 w 51581"/>
                <a:gd name="csY13" fmla="*/ 82568 h 94094"/>
                <a:gd name="csX14" fmla="*/ 32237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37" y="4062"/>
                  </a:moveTo>
                  <a:cubicBezTo>
                    <a:pt x="32237" y="235"/>
                    <a:pt x="31954" y="94"/>
                    <a:pt x="27986" y="94"/>
                  </a:cubicBezTo>
                  <a:cubicBezTo>
                    <a:pt x="18917" y="9021"/>
                    <a:pt x="6021" y="9163"/>
                    <a:pt x="211" y="9163"/>
                  </a:cubicBezTo>
                  <a:lnTo>
                    <a:pt x="211" y="14265"/>
                  </a:lnTo>
                  <a:cubicBezTo>
                    <a:pt x="3612" y="14265"/>
                    <a:pt x="12965" y="14265"/>
                    <a:pt x="20759" y="10297"/>
                  </a:cubicBezTo>
                  <a:lnTo>
                    <a:pt x="20759" y="82568"/>
                  </a:lnTo>
                  <a:cubicBezTo>
                    <a:pt x="20759" y="87245"/>
                    <a:pt x="20759" y="89087"/>
                    <a:pt x="6588" y="89087"/>
                  </a:cubicBezTo>
                  <a:lnTo>
                    <a:pt x="1203" y="89087"/>
                  </a:lnTo>
                  <a:lnTo>
                    <a:pt x="1203" y="94188"/>
                  </a:lnTo>
                  <a:cubicBezTo>
                    <a:pt x="3754" y="94047"/>
                    <a:pt x="21184" y="93621"/>
                    <a:pt x="26427" y="93621"/>
                  </a:cubicBezTo>
                  <a:cubicBezTo>
                    <a:pt x="30820" y="93621"/>
                    <a:pt x="48675" y="94047"/>
                    <a:pt x="51793" y="94188"/>
                  </a:cubicBezTo>
                  <a:lnTo>
                    <a:pt x="51793" y="89087"/>
                  </a:lnTo>
                  <a:lnTo>
                    <a:pt x="46408" y="89087"/>
                  </a:lnTo>
                  <a:cubicBezTo>
                    <a:pt x="32237" y="89087"/>
                    <a:pt x="32237" y="87245"/>
                    <a:pt x="32237" y="82568"/>
                  </a:cubicBezTo>
                  <a:lnTo>
                    <a:pt x="32237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9" name="Freeform 2908">
              <a:extLst>
                <a:ext uri="{FF2B5EF4-FFF2-40B4-BE49-F238E27FC236}">
                  <a16:creationId xmlns:a16="http://schemas.microsoft.com/office/drawing/2014/main" id="{9A9814BE-A18B-36BB-C51A-FACD782F837C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9661771" y="4154372"/>
              <a:ext cx="105674" cy="128752"/>
            </a:xfrm>
            <a:custGeom>
              <a:avLst/>
              <a:gdLst>
                <a:gd name="csX0" fmla="*/ 15805 w 105674"/>
                <a:gd name="csY0" fmla="*/ 114259 h 128752"/>
                <a:gd name="csX1" fmla="*/ 4873 w 105674"/>
                <a:gd name="csY1" fmla="*/ 122559 h 128752"/>
                <a:gd name="csX2" fmla="*/ 217 w 105674"/>
                <a:gd name="csY2" fmla="*/ 126405 h 128752"/>
                <a:gd name="csX3" fmla="*/ 2849 w 105674"/>
                <a:gd name="csY3" fmla="*/ 128834 h 128752"/>
                <a:gd name="csX4" fmla="*/ 19854 w 105674"/>
                <a:gd name="csY4" fmla="*/ 128227 h 128752"/>
                <a:gd name="csX5" fmla="*/ 39895 w 105674"/>
                <a:gd name="csY5" fmla="*/ 128834 h 128752"/>
                <a:gd name="csX6" fmla="*/ 43539 w 105674"/>
                <a:gd name="csY6" fmla="*/ 124786 h 128752"/>
                <a:gd name="csX7" fmla="*/ 38681 w 105674"/>
                <a:gd name="csY7" fmla="*/ 122559 h 128752"/>
                <a:gd name="csX8" fmla="*/ 28559 w 105674"/>
                <a:gd name="csY8" fmla="*/ 119320 h 128752"/>
                <a:gd name="csX9" fmla="*/ 38478 w 105674"/>
                <a:gd name="csY9" fmla="*/ 78831 h 128752"/>
                <a:gd name="csX10" fmla="*/ 57103 w 105674"/>
                <a:gd name="csY10" fmla="*/ 91788 h 128752"/>
                <a:gd name="csX11" fmla="*/ 105891 w 105674"/>
                <a:gd name="csY11" fmla="*/ 32473 h 128752"/>
                <a:gd name="csX12" fmla="*/ 78967 w 105674"/>
                <a:gd name="csY12" fmla="*/ 82 h 128752"/>
                <a:gd name="csX13" fmla="*/ 52447 w 105674"/>
                <a:gd name="csY13" fmla="*/ 15265 h 128752"/>
                <a:gd name="csX14" fmla="*/ 34227 w 105674"/>
                <a:gd name="csY14" fmla="*/ 82 h 128752"/>
                <a:gd name="csX15" fmla="*/ 19246 w 105674"/>
                <a:gd name="csY15" fmla="*/ 11621 h 128752"/>
                <a:gd name="csX16" fmla="*/ 12971 w 105674"/>
                <a:gd name="csY16" fmla="*/ 31258 h 128752"/>
                <a:gd name="csX17" fmla="*/ 15400 w 105674"/>
                <a:gd name="csY17" fmla="*/ 33282 h 128752"/>
                <a:gd name="csX18" fmla="*/ 18842 w 105674"/>
                <a:gd name="csY18" fmla="*/ 28626 h 128752"/>
                <a:gd name="csX19" fmla="*/ 33620 w 105674"/>
                <a:gd name="csY19" fmla="*/ 4536 h 128752"/>
                <a:gd name="csX20" fmla="*/ 39895 w 105674"/>
                <a:gd name="csY20" fmla="*/ 13848 h 128752"/>
                <a:gd name="csX21" fmla="*/ 38478 w 105674"/>
                <a:gd name="csY21" fmla="*/ 24172 h 128752"/>
                <a:gd name="csX22" fmla="*/ 15805 w 105674"/>
                <a:gd name="csY22" fmla="*/ 114259 h 128752"/>
                <a:gd name="csX23" fmla="*/ 51435 w 105674"/>
                <a:gd name="csY23" fmla="*/ 26399 h 128752"/>
                <a:gd name="csX24" fmla="*/ 61962 w 105674"/>
                <a:gd name="csY24" fmla="*/ 12228 h 128752"/>
                <a:gd name="csX25" fmla="*/ 78359 w 105674"/>
                <a:gd name="csY25" fmla="*/ 4536 h 128752"/>
                <a:gd name="csX26" fmla="*/ 91315 w 105674"/>
                <a:gd name="csY26" fmla="*/ 23565 h 128752"/>
                <a:gd name="csX27" fmla="*/ 80991 w 105674"/>
                <a:gd name="csY27" fmla="*/ 66483 h 128752"/>
                <a:gd name="csX28" fmla="*/ 56900 w 105674"/>
                <a:gd name="csY28" fmla="*/ 87334 h 128752"/>
                <a:gd name="csX29" fmla="*/ 40908 w 105674"/>
                <a:gd name="csY29" fmla="*/ 69317 h 128752"/>
                <a:gd name="csX30" fmla="*/ 41515 w 105674"/>
                <a:gd name="csY30" fmla="*/ 66078 h 128752"/>
                <a:gd name="csX31" fmla="*/ 51435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05" y="114259"/>
                  </a:moveTo>
                  <a:cubicBezTo>
                    <a:pt x="14185" y="121142"/>
                    <a:pt x="13781" y="122559"/>
                    <a:pt x="4873" y="122559"/>
                  </a:cubicBezTo>
                  <a:cubicBezTo>
                    <a:pt x="2444" y="122559"/>
                    <a:pt x="217" y="122559"/>
                    <a:pt x="217" y="126405"/>
                  </a:cubicBezTo>
                  <a:cubicBezTo>
                    <a:pt x="217" y="128025"/>
                    <a:pt x="1229" y="128834"/>
                    <a:pt x="2849" y="128834"/>
                  </a:cubicBezTo>
                  <a:cubicBezTo>
                    <a:pt x="8315" y="128834"/>
                    <a:pt x="14185" y="128227"/>
                    <a:pt x="19854" y="128227"/>
                  </a:cubicBezTo>
                  <a:cubicBezTo>
                    <a:pt x="26534" y="128227"/>
                    <a:pt x="33417" y="128834"/>
                    <a:pt x="39895" y="128834"/>
                  </a:cubicBezTo>
                  <a:cubicBezTo>
                    <a:pt x="40908" y="128834"/>
                    <a:pt x="43539" y="128834"/>
                    <a:pt x="43539" y="124786"/>
                  </a:cubicBezTo>
                  <a:cubicBezTo>
                    <a:pt x="43539" y="122559"/>
                    <a:pt x="41515" y="122559"/>
                    <a:pt x="38681" y="122559"/>
                  </a:cubicBezTo>
                  <a:cubicBezTo>
                    <a:pt x="28559" y="122559"/>
                    <a:pt x="28559" y="121142"/>
                    <a:pt x="28559" y="119320"/>
                  </a:cubicBezTo>
                  <a:cubicBezTo>
                    <a:pt x="28559" y="116890"/>
                    <a:pt x="37061" y="83892"/>
                    <a:pt x="38478" y="78831"/>
                  </a:cubicBezTo>
                  <a:cubicBezTo>
                    <a:pt x="41110" y="84702"/>
                    <a:pt x="46778" y="91788"/>
                    <a:pt x="57103" y="91788"/>
                  </a:cubicBezTo>
                  <a:cubicBezTo>
                    <a:pt x="80586" y="91788"/>
                    <a:pt x="105891" y="62231"/>
                    <a:pt x="105891" y="32473"/>
                  </a:cubicBezTo>
                  <a:cubicBezTo>
                    <a:pt x="105891" y="13443"/>
                    <a:pt x="94352" y="82"/>
                    <a:pt x="78967" y="82"/>
                  </a:cubicBezTo>
                  <a:cubicBezTo>
                    <a:pt x="68845" y="82"/>
                    <a:pt x="59127" y="7370"/>
                    <a:pt x="52447" y="15265"/>
                  </a:cubicBezTo>
                  <a:cubicBezTo>
                    <a:pt x="50422" y="4333"/>
                    <a:pt x="41717" y="82"/>
                    <a:pt x="34227" y="82"/>
                  </a:cubicBezTo>
                  <a:cubicBezTo>
                    <a:pt x="24915" y="82"/>
                    <a:pt x="21068" y="7977"/>
                    <a:pt x="19246" y="11621"/>
                  </a:cubicBezTo>
                  <a:cubicBezTo>
                    <a:pt x="15603" y="18504"/>
                    <a:pt x="12971" y="30651"/>
                    <a:pt x="12971" y="31258"/>
                  </a:cubicBezTo>
                  <a:cubicBezTo>
                    <a:pt x="12971" y="33282"/>
                    <a:pt x="14995" y="33282"/>
                    <a:pt x="15400" y="33282"/>
                  </a:cubicBezTo>
                  <a:cubicBezTo>
                    <a:pt x="17425" y="33282"/>
                    <a:pt x="17627" y="33080"/>
                    <a:pt x="18842" y="28626"/>
                  </a:cubicBezTo>
                  <a:cubicBezTo>
                    <a:pt x="22283" y="14253"/>
                    <a:pt x="26332" y="4536"/>
                    <a:pt x="33620" y="4536"/>
                  </a:cubicBezTo>
                  <a:cubicBezTo>
                    <a:pt x="37061" y="4536"/>
                    <a:pt x="39895" y="6155"/>
                    <a:pt x="39895" y="13848"/>
                  </a:cubicBezTo>
                  <a:cubicBezTo>
                    <a:pt x="39895" y="18504"/>
                    <a:pt x="39288" y="20731"/>
                    <a:pt x="38478" y="24172"/>
                  </a:cubicBezTo>
                  <a:lnTo>
                    <a:pt x="15805" y="114259"/>
                  </a:lnTo>
                  <a:close/>
                  <a:moveTo>
                    <a:pt x="51435" y="26399"/>
                  </a:moveTo>
                  <a:cubicBezTo>
                    <a:pt x="52852" y="20933"/>
                    <a:pt x="58318" y="15265"/>
                    <a:pt x="61962" y="12228"/>
                  </a:cubicBezTo>
                  <a:cubicBezTo>
                    <a:pt x="69047" y="5953"/>
                    <a:pt x="74918" y="4536"/>
                    <a:pt x="78359" y="4536"/>
                  </a:cubicBezTo>
                  <a:cubicBezTo>
                    <a:pt x="86457" y="4536"/>
                    <a:pt x="91315" y="11621"/>
                    <a:pt x="91315" y="23565"/>
                  </a:cubicBezTo>
                  <a:cubicBezTo>
                    <a:pt x="91315" y="35509"/>
                    <a:pt x="84635" y="58790"/>
                    <a:pt x="80991" y="66483"/>
                  </a:cubicBezTo>
                  <a:cubicBezTo>
                    <a:pt x="74108" y="80653"/>
                    <a:pt x="64391" y="87334"/>
                    <a:pt x="56900" y="87334"/>
                  </a:cubicBezTo>
                  <a:cubicBezTo>
                    <a:pt x="43539" y="87334"/>
                    <a:pt x="40908" y="70531"/>
                    <a:pt x="40908" y="69317"/>
                  </a:cubicBezTo>
                  <a:cubicBezTo>
                    <a:pt x="40908" y="68912"/>
                    <a:pt x="40908" y="68507"/>
                    <a:pt x="41515" y="66078"/>
                  </a:cubicBezTo>
                  <a:lnTo>
                    <a:pt x="51435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0" name="Freeform 2909">
              <a:extLst>
                <a:ext uri="{FF2B5EF4-FFF2-40B4-BE49-F238E27FC236}">
                  <a16:creationId xmlns:a16="http://schemas.microsoft.com/office/drawing/2014/main" id="{6A090CF9-A3BC-ED83-31E8-1768105A0E9A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790144" y="4092021"/>
              <a:ext cx="46966" cy="202440"/>
            </a:xfrm>
            <a:custGeom>
              <a:avLst/>
              <a:gdLst>
                <a:gd name="csX0" fmla="*/ 47188 w 46966"/>
                <a:gd name="csY0" fmla="*/ 200498 h 202440"/>
                <a:gd name="csX1" fmla="*/ 43747 w 46966"/>
                <a:gd name="csY1" fmla="*/ 196045 h 202440"/>
                <a:gd name="csX2" fmla="*/ 11964 w 46966"/>
                <a:gd name="csY2" fmla="*/ 101302 h 202440"/>
                <a:gd name="csX3" fmla="*/ 44557 w 46966"/>
                <a:gd name="csY3" fmla="*/ 5548 h 202440"/>
                <a:gd name="csX4" fmla="*/ 47188 w 46966"/>
                <a:gd name="csY4" fmla="*/ 2106 h 202440"/>
                <a:gd name="csX5" fmla="*/ 45164 w 46966"/>
                <a:gd name="csY5" fmla="*/ 82 h 202440"/>
                <a:gd name="csX6" fmla="*/ 12976 w 46966"/>
                <a:gd name="csY6" fmla="*/ 39558 h 202440"/>
                <a:gd name="csX7" fmla="*/ 222 w 46966"/>
                <a:gd name="csY7" fmla="*/ 101302 h 202440"/>
                <a:gd name="csX8" fmla="*/ 13583 w 46966"/>
                <a:gd name="csY8" fmla="*/ 164464 h 202440"/>
                <a:gd name="csX9" fmla="*/ 45164 w 46966"/>
                <a:gd name="csY9" fmla="*/ 202523 h 202440"/>
                <a:gd name="csX10" fmla="*/ 47188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88" y="200498"/>
                  </a:moveTo>
                  <a:cubicBezTo>
                    <a:pt x="47188" y="199891"/>
                    <a:pt x="47188" y="199486"/>
                    <a:pt x="43747" y="196045"/>
                  </a:cubicBezTo>
                  <a:cubicBezTo>
                    <a:pt x="18442" y="170537"/>
                    <a:pt x="11964" y="132276"/>
                    <a:pt x="11964" y="101302"/>
                  </a:cubicBezTo>
                  <a:cubicBezTo>
                    <a:pt x="11964" y="66078"/>
                    <a:pt x="19656" y="30853"/>
                    <a:pt x="44557" y="5548"/>
                  </a:cubicBezTo>
                  <a:cubicBezTo>
                    <a:pt x="47188" y="3119"/>
                    <a:pt x="47188" y="2714"/>
                    <a:pt x="47188" y="2106"/>
                  </a:cubicBezTo>
                  <a:cubicBezTo>
                    <a:pt x="47188" y="689"/>
                    <a:pt x="46379" y="82"/>
                    <a:pt x="45164" y="82"/>
                  </a:cubicBezTo>
                  <a:cubicBezTo>
                    <a:pt x="43140" y="82"/>
                    <a:pt x="24920" y="13848"/>
                    <a:pt x="12976" y="39558"/>
                  </a:cubicBezTo>
                  <a:cubicBezTo>
                    <a:pt x="2651" y="61826"/>
                    <a:pt x="222" y="84297"/>
                    <a:pt x="222" y="101302"/>
                  </a:cubicBezTo>
                  <a:cubicBezTo>
                    <a:pt x="222" y="117093"/>
                    <a:pt x="2449" y="141588"/>
                    <a:pt x="13583" y="164464"/>
                  </a:cubicBezTo>
                  <a:cubicBezTo>
                    <a:pt x="25730" y="189364"/>
                    <a:pt x="43140" y="202523"/>
                    <a:pt x="45164" y="202523"/>
                  </a:cubicBezTo>
                  <a:cubicBezTo>
                    <a:pt x="46379" y="202523"/>
                    <a:pt x="47188" y="201916"/>
                    <a:pt x="47188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1" name="Freeform 2910">
              <a:extLst>
                <a:ext uri="{FF2B5EF4-FFF2-40B4-BE49-F238E27FC236}">
                  <a16:creationId xmlns:a16="http://schemas.microsoft.com/office/drawing/2014/main" id="{2724E98E-0EFF-F52A-E7C9-E96455D89482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854700" y="4154372"/>
              <a:ext cx="100815" cy="91705"/>
            </a:xfrm>
            <a:custGeom>
              <a:avLst/>
              <a:gdLst>
                <a:gd name="csX0" fmla="*/ 61970 w 100815"/>
                <a:gd name="csY0" fmla="*/ 28424 h 91705"/>
                <a:gd name="csX1" fmla="*/ 82012 w 100815"/>
                <a:gd name="csY1" fmla="*/ 4536 h 91705"/>
                <a:gd name="csX2" fmla="*/ 92134 w 100815"/>
                <a:gd name="csY2" fmla="*/ 7167 h 91705"/>
                <a:gd name="csX3" fmla="*/ 82417 w 100815"/>
                <a:gd name="csY3" fmla="*/ 18099 h 91705"/>
                <a:gd name="csX4" fmla="*/ 90110 w 100815"/>
                <a:gd name="csY4" fmla="*/ 25185 h 91705"/>
                <a:gd name="csX5" fmla="*/ 101041 w 100815"/>
                <a:gd name="csY5" fmla="*/ 13443 h 91705"/>
                <a:gd name="csX6" fmla="*/ 82214 w 100815"/>
                <a:gd name="csY6" fmla="*/ 82 h 91705"/>
                <a:gd name="csX7" fmla="*/ 60958 w 100815"/>
                <a:gd name="csY7" fmla="*/ 15467 h 91705"/>
                <a:gd name="csX8" fmla="*/ 39095 w 100815"/>
                <a:gd name="csY8" fmla="*/ 82 h 91705"/>
                <a:gd name="csX9" fmla="*/ 6502 w 100815"/>
                <a:gd name="csY9" fmla="*/ 31258 h 91705"/>
                <a:gd name="csX10" fmla="*/ 8931 w 100815"/>
                <a:gd name="csY10" fmla="*/ 33282 h 91705"/>
                <a:gd name="csX11" fmla="*/ 11563 w 100815"/>
                <a:gd name="csY11" fmla="*/ 31055 h 91705"/>
                <a:gd name="csX12" fmla="*/ 38690 w 100815"/>
                <a:gd name="csY12" fmla="*/ 4536 h 91705"/>
                <a:gd name="csX13" fmla="*/ 49622 w 100815"/>
                <a:gd name="csY13" fmla="*/ 18099 h 91705"/>
                <a:gd name="csX14" fmla="*/ 38690 w 100815"/>
                <a:gd name="csY14" fmla="*/ 66280 h 91705"/>
                <a:gd name="csX15" fmla="*/ 19458 w 100815"/>
                <a:gd name="csY15" fmla="*/ 87334 h 91705"/>
                <a:gd name="csX16" fmla="*/ 9336 w 100815"/>
                <a:gd name="csY16" fmla="*/ 84702 h 91705"/>
                <a:gd name="csX17" fmla="*/ 18850 w 100815"/>
                <a:gd name="csY17" fmla="*/ 73770 h 91705"/>
                <a:gd name="csX18" fmla="*/ 11360 w 100815"/>
                <a:gd name="csY18" fmla="*/ 66685 h 91705"/>
                <a:gd name="csX19" fmla="*/ 226 w 100815"/>
                <a:gd name="csY19" fmla="*/ 78427 h 91705"/>
                <a:gd name="csX20" fmla="*/ 19255 w 100815"/>
                <a:gd name="csY20" fmla="*/ 91788 h 91705"/>
                <a:gd name="csX21" fmla="*/ 40512 w 100815"/>
                <a:gd name="csY21" fmla="*/ 76402 h 91705"/>
                <a:gd name="csX22" fmla="*/ 62375 w 100815"/>
                <a:gd name="csY22" fmla="*/ 91788 h 91705"/>
                <a:gd name="csX23" fmla="*/ 94766 w 100815"/>
                <a:gd name="csY23" fmla="*/ 60612 h 91705"/>
                <a:gd name="csX24" fmla="*/ 92337 w 100815"/>
                <a:gd name="csY24" fmla="*/ 58587 h 91705"/>
                <a:gd name="csX25" fmla="*/ 89705 w 100815"/>
                <a:gd name="csY25" fmla="*/ 60814 h 91705"/>
                <a:gd name="csX26" fmla="*/ 62780 w 100815"/>
                <a:gd name="csY26" fmla="*/ 87334 h 91705"/>
                <a:gd name="csX27" fmla="*/ 51646 w 100815"/>
                <a:gd name="csY27" fmla="*/ 73973 h 91705"/>
                <a:gd name="csX28" fmla="*/ 55087 w 100815"/>
                <a:gd name="csY28" fmla="*/ 56158 h 91705"/>
                <a:gd name="csX29" fmla="*/ 61970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70" y="28424"/>
                  </a:moveTo>
                  <a:cubicBezTo>
                    <a:pt x="63185" y="23160"/>
                    <a:pt x="67841" y="4536"/>
                    <a:pt x="82012" y="4536"/>
                  </a:cubicBezTo>
                  <a:cubicBezTo>
                    <a:pt x="83024" y="4536"/>
                    <a:pt x="87883" y="4536"/>
                    <a:pt x="92134" y="7167"/>
                  </a:cubicBezTo>
                  <a:cubicBezTo>
                    <a:pt x="86466" y="8180"/>
                    <a:pt x="82417" y="13241"/>
                    <a:pt x="82417" y="18099"/>
                  </a:cubicBezTo>
                  <a:cubicBezTo>
                    <a:pt x="82417" y="21338"/>
                    <a:pt x="84644" y="25185"/>
                    <a:pt x="90110" y="25185"/>
                  </a:cubicBezTo>
                  <a:cubicBezTo>
                    <a:pt x="94563" y="25185"/>
                    <a:pt x="101041" y="21541"/>
                    <a:pt x="101041" y="13443"/>
                  </a:cubicBezTo>
                  <a:cubicBezTo>
                    <a:pt x="101041" y="2916"/>
                    <a:pt x="89097" y="82"/>
                    <a:pt x="82214" y="82"/>
                  </a:cubicBezTo>
                  <a:cubicBezTo>
                    <a:pt x="70473" y="82"/>
                    <a:pt x="63387" y="10811"/>
                    <a:pt x="60958" y="15467"/>
                  </a:cubicBezTo>
                  <a:cubicBezTo>
                    <a:pt x="55897" y="2106"/>
                    <a:pt x="44965" y="82"/>
                    <a:pt x="39095" y="82"/>
                  </a:cubicBezTo>
                  <a:cubicBezTo>
                    <a:pt x="18041" y="82"/>
                    <a:pt x="6502" y="26197"/>
                    <a:pt x="6502" y="31258"/>
                  </a:cubicBezTo>
                  <a:cubicBezTo>
                    <a:pt x="6502" y="33282"/>
                    <a:pt x="8526" y="33282"/>
                    <a:pt x="8931" y="33282"/>
                  </a:cubicBezTo>
                  <a:cubicBezTo>
                    <a:pt x="10550" y="33282"/>
                    <a:pt x="11158" y="32877"/>
                    <a:pt x="11563" y="31055"/>
                  </a:cubicBezTo>
                  <a:cubicBezTo>
                    <a:pt x="18446" y="9597"/>
                    <a:pt x="31807" y="4536"/>
                    <a:pt x="38690" y="4536"/>
                  </a:cubicBezTo>
                  <a:cubicBezTo>
                    <a:pt x="42536" y="4536"/>
                    <a:pt x="49622" y="6358"/>
                    <a:pt x="49622" y="18099"/>
                  </a:cubicBezTo>
                  <a:cubicBezTo>
                    <a:pt x="49622" y="24375"/>
                    <a:pt x="46180" y="37938"/>
                    <a:pt x="38690" y="66280"/>
                  </a:cubicBezTo>
                  <a:cubicBezTo>
                    <a:pt x="35451" y="78831"/>
                    <a:pt x="28365" y="87334"/>
                    <a:pt x="19458" y="87334"/>
                  </a:cubicBezTo>
                  <a:cubicBezTo>
                    <a:pt x="18243" y="87334"/>
                    <a:pt x="13587" y="87334"/>
                    <a:pt x="9336" y="84702"/>
                  </a:cubicBezTo>
                  <a:cubicBezTo>
                    <a:pt x="14397" y="83690"/>
                    <a:pt x="18850" y="79439"/>
                    <a:pt x="18850" y="73770"/>
                  </a:cubicBezTo>
                  <a:cubicBezTo>
                    <a:pt x="18850" y="68305"/>
                    <a:pt x="14397" y="66685"/>
                    <a:pt x="11360" y="66685"/>
                  </a:cubicBezTo>
                  <a:cubicBezTo>
                    <a:pt x="5287" y="66685"/>
                    <a:pt x="226" y="71948"/>
                    <a:pt x="226" y="78427"/>
                  </a:cubicBezTo>
                  <a:cubicBezTo>
                    <a:pt x="226" y="87739"/>
                    <a:pt x="10348" y="91788"/>
                    <a:pt x="19255" y="91788"/>
                  </a:cubicBezTo>
                  <a:cubicBezTo>
                    <a:pt x="32616" y="91788"/>
                    <a:pt x="39904" y="77617"/>
                    <a:pt x="40512" y="76402"/>
                  </a:cubicBezTo>
                  <a:cubicBezTo>
                    <a:pt x="42941" y="83892"/>
                    <a:pt x="50229" y="91788"/>
                    <a:pt x="62375" y="91788"/>
                  </a:cubicBezTo>
                  <a:cubicBezTo>
                    <a:pt x="83227" y="91788"/>
                    <a:pt x="94766" y="65673"/>
                    <a:pt x="94766" y="60612"/>
                  </a:cubicBezTo>
                  <a:cubicBezTo>
                    <a:pt x="94766" y="58587"/>
                    <a:pt x="92944" y="58587"/>
                    <a:pt x="92337" y="58587"/>
                  </a:cubicBezTo>
                  <a:cubicBezTo>
                    <a:pt x="90515" y="58587"/>
                    <a:pt x="90110" y="59397"/>
                    <a:pt x="89705" y="60814"/>
                  </a:cubicBezTo>
                  <a:cubicBezTo>
                    <a:pt x="83024" y="82475"/>
                    <a:pt x="69258" y="87334"/>
                    <a:pt x="62780" y="87334"/>
                  </a:cubicBezTo>
                  <a:cubicBezTo>
                    <a:pt x="54885" y="87334"/>
                    <a:pt x="51646" y="80856"/>
                    <a:pt x="51646" y="73973"/>
                  </a:cubicBezTo>
                  <a:cubicBezTo>
                    <a:pt x="51646" y="69519"/>
                    <a:pt x="52861" y="65066"/>
                    <a:pt x="55087" y="56158"/>
                  </a:cubicBezTo>
                  <a:lnTo>
                    <a:pt x="61970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2" name="Freeform 2911">
              <a:extLst>
                <a:ext uri="{FF2B5EF4-FFF2-40B4-BE49-F238E27FC236}">
                  <a16:creationId xmlns:a16="http://schemas.microsoft.com/office/drawing/2014/main" id="{1B5BE253-DD30-740E-8548-6308E3F9492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971191" y="4180264"/>
              <a:ext cx="42937" cy="95369"/>
            </a:xfrm>
            <a:custGeom>
              <a:avLst/>
              <a:gdLst>
                <a:gd name="csX0" fmla="*/ 39485 w 42937"/>
                <a:gd name="csY0" fmla="*/ 5468 h 95369"/>
                <a:gd name="csX1" fmla="*/ 33817 w 42937"/>
                <a:gd name="csY1" fmla="*/ 83 h 95369"/>
                <a:gd name="csX2" fmla="*/ 25881 w 42937"/>
                <a:gd name="csY2" fmla="*/ 7877 h 95369"/>
                <a:gd name="csX3" fmla="*/ 31549 w 42937"/>
                <a:gd name="csY3" fmla="*/ 13262 h 95369"/>
                <a:gd name="csX4" fmla="*/ 39485 w 42937"/>
                <a:gd name="csY4" fmla="*/ 5468 h 95369"/>
                <a:gd name="csX5" fmla="*/ 10576 w 42937"/>
                <a:gd name="csY5" fmla="*/ 77456 h 95369"/>
                <a:gd name="csX6" fmla="*/ 9301 w 42937"/>
                <a:gd name="csY6" fmla="*/ 83408 h 95369"/>
                <a:gd name="csX7" fmla="*/ 22763 w 42937"/>
                <a:gd name="csY7" fmla="*/ 95453 h 95369"/>
                <a:gd name="csX8" fmla="*/ 43169 w 42937"/>
                <a:gd name="csY8" fmla="*/ 73772 h 95369"/>
                <a:gd name="csX9" fmla="*/ 40902 w 42937"/>
                <a:gd name="csY9" fmla="*/ 71930 h 95369"/>
                <a:gd name="csX10" fmla="*/ 38210 w 42937"/>
                <a:gd name="csY10" fmla="*/ 74339 h 95369"/>
                <a:gd name="csX11" fmla="*/ 23188 w 42937"/>
                <a:gd name="csY11" fmla="*/ 91486 h 95369"/>
                <a:gd name="csX12" fmla="*/ 19646 w 42937"/>
                <a:gd name="csY12" fmla="*/ 86526 h 95369"/>
                <a:gd name="csX13" fmla="*/ 21913 w 42937"/>
                <a:gd name="csY13" fmla="*/ 77456 h 95369"/>
                <a:gd name="csX14" fmla="*/ 26448 w 42937"/>
                <a:gd name="csY14" fmla="*/ 66120 h 95369"/>
                <a:gd name="csX15" fmla="*/ 33391 w 42937"/>
                <a:gd name="csY15" fmla="*/ 48123 h 95369"/>
                <a:gd name="csX16" fmla="*/ 34242 w 42937"/>
                <a:gd name="csY16" fmla="*/ 43588 h 95369"/>
                <a:gd name="csX17" fmla="*/ 20779 w 42937"/>
                <a:gd name="csY17" fmla="*/ 31543 h 95369"/>
                <a:gd name="csX18" fmla="*/ 232 w 42937"/>
                <a:gd name="csY18" fmla="*/ 53224 h 95369"/>
                <a:gd name="csX19" fmla="*/ 2641 w 42937"/>
                <a:gd name="csY19" fmla="*/ 55066 h 95369"/>
                <a:gd name="csX20" fmla="*/ 5191 w 42937"/>
                <a:gd name="csY20" fmla="*/ 52799 h 95369"/>
                <a:gd name="csX21" fmla="*/ 20354 w 42937"/>
                <a:gd name="csY21" fmla="*/ 35511 h 95369"/>
                <a:gd name="csX22" fmla="*/ 23897 w 42937"/>
                <a:gd name="csY22" fmla="*/ 40470 h 95369"/>
                <a:gd name="csX23" fmla="*/ 19504 w 42937"/>
                <a:gd name="csY23" fmla="*/ 54641 h 95369"/>
                <a:gd name="csX24" fmla="*/ 10576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85" y="5468"/>
                  </a:moveTo>
                  <a:cubicBezTo>
                    <a:pt x="39485" y="3201"/>
                    <a:pt x="37784" y="83"/>
                    <a:pt x="33817" y="83"/>
                  </a:cubicBezTo>
                  <a:cubicBezTo>
                    <a:pt x="29990" y="83"/>
                    <a:pt x="25881" y="3768"/>
                    <a:pt x="25881" y="7877"/>
                  </a:cubicBezTo>
                  <a:cubicBezTo>
                    <a:pt x="25881" y="10286"/>
                    <a:pt x="27723" y="13262"/>
                    <a:pt x="31549" y="13262"/>
                  </a:cubicBezTo>
                  <a:cubicBezTo>
                    <a:pt x="35659" y="13262"/>
                    <a:pt x="39485" y="9295"/>
                    <a:pt x="39485" y="5468"/>
                  </a:cubicBezTo>
                  <a:close/>
                  <a:moveTo>
                    <a:pt x="10576" y="77456"/>
                  </a:moveTo>
                  <a:cubicBezTo>
                    <a:pt x="10010" y="79299"/>
                    <a:pt x="9301" y="80999"/>
                    <a:pt x="9301" y="83408"/>
                  </a:cubicBezTo>
                  <a:cubicBezTo>
                    <a:pt x="9301" y="90068"/>
                    <a:pt x="14969" y="95453"/>
                    <a:pt x="22763" y="95453"/>
                  </a:cubicBezTo>
                  <a:cubicBezTo>
                    <a:pt x="36934" y="95453"/>
                    <a:pt x="43169" y="75898"/>
                    <a:pt x="43169" y="73772"/>
                  </a:cubicBezTo>
                  <a:cubicBezTo>
                    <a:pt x="43169" y="71930"/>
                    <a:pt x="41327" y="71930"/>
                    <a:pt x="40902" y="71930"/>
                  </a:cubicBezTo>
                  <a:cubicBezTo>
                    <a:pt x="38918" y="71930"/>
                    <a:pt x="38776" y="72780"/>
                    <a:pt x="38210" y="74339"/>
                  </a:cubicBezTo>
                  <a:cubicBezTo>
                    <a:pt x="34950" y="85675"/>
                    <a:pt x="28715" y="91486"/>
                    <a:pt x="23188" y="91486"/>
                  </a:cubicBezTo>
                  <a:cubicBezTo>
                    <a:pt x="20354" y="91486"/>
                    <a:pt x="19646" y="89643"/>
                    <a:pt x="19646" y="86526"/>
                  </a:cubicBezTo>
                  <a:cubicBezTo>
                    <a:pt x="19646" y="83266"/>
                    <a:pt x="20638" y="80574"/>
                    <a:pt x="21913" y="77456"/>
                  </a:cubicBezTo>
                  <a:cubicBezTo>
                    <a:pt x="23330" y="73630"/>
                    <a:pt x="24889" y="69804"/>
                    <a:pt x="26448" y="66120"/>
                  </a:cubicBezTo>
                  <a:cubicBezTo>
                    <a:pt x="27723" y="62719"/>
                    <a:pt x="32825" y="49823"/>
                    <a:pt x="33391" y="48123"/>
                  </a:cubicBezTo>
                  <a:cubicBezTo>
                    <a:pt x="33817" y="46706"/>
                    <a:pt x="34242" y="45005"/>
                    <a:pt x="34242" y="43588"/>
                  </a:cubicBezTo>
                  <a:cubicBezTo>
                    <a:pt x="34242" y="36928"/>
                    <a:pt x="28573" y="31543"/>
                    <a:pt x="20779" y="31543"/>
                  </a:cubicBezTo>
                  <a:cubicBezTo>
                    <a:pt x="6750" y="31543"/>
                    <a:pt x="232" y="50815"/>
                    <a:pt x="232" y="53224"/>
                  </a:cubicBezTo>
                  <a:cubicBezTo>
                    <a:pt x="232" y="55066"/>
                    <a:pt x="2216" y="55066"/>
                    <a:pt x="2641" y="55066"/>
                  </a:cubicBezTo>
                  <a:cubicBezTo>
                    <a:pt x="4625" y="55066"/>
                    <a:pt x="4766" y="54358"/>
                    <a:pt x="5191" y="52799"/>
                  </a:cubicBezTo>
                  <a:cubicBezTo>
                    <a:pt x="8876" y="40612"/>
                    <a:pt x="15111" y="35511"/>
                    <a:pt x="20354" y="35511"/>
                  </a:cubicBezTo>
                  <a:cubicBezTo>
                    <a:pt x="22622" y="35511"/>
                    <a:pt x="23897" y="36644"/>
                    <a:pt x="23897" y="40470"/>
                  </a:cubicBezTo>
                  <a:cubicBezTo>
                    <a:pt x="23897" y="43730"/>
                    <a:pt x="23047" y="45855"/>
                    <a:pt x="19504" y="54641"/>
                  </a:cubicBezTo>
                  <a:lnTo>
                    <a:pt x="10576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3" name="Freeform 2912">
              <a:extLst>
                <a:ext uri="{FF2B5EF4-FFF2-40B4-BE49-F238E27FC236}">
                  <a16:creationId xmlns:a16="http://schemas.microsoft.com/office/drawing/2014/main" id="{5EE53D8C-55DD-C0A7-DAEF-1C358F32F38C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0049339" y="4222393"/>
              <a:ext cx="23685" cy="60529"/>
            </a:xfrm>
            <a:custGeom>
              <a:avLst/>
              <a:gdLst>
                <a:gd name="csX0" fmla="*/ 23921 w 23685"/>
                <a:gd name="csY0" fmla="*/ 21338 h 60529"/>
                <a:gd name="csX1" fmla="*/ 10964 w 23685"/>
                <a:gd name="csY1" fmla="*/ 82 h 60529"/>
                <a:gd name="csX2" fmla="*/ 235 w 23685"/>
                <a:gd name="csY2" fmla="*/ 10811 h 60529"/>
                <a:gd name="csX3" fmla="*/ 10964 w 23685"/>
                <a:gd name="csY3" fmla="*/ 21541 h 60529"/>
                <a:gd name="csX4" fmla="*/ 18050 w 23685"/>
                <a:gd name="csY4" fmla="*/ 18909 h 60529"/>
                <a:gd name="csX5" fmla="*/ 19062 w 23685"/>
                <a:gd name="csY5" fmla="*/ 18302 h 60529"/>
                <a:gd name="csX6" fmla="*/ 19467 w 23685"/>
                <a:gd name="csY6" fmla="*/ 21338 h 60529"/>
                <a:gd name="csX7" fmla="*/ 5701 w 23685"/>
                <a:gd name="csY7" fmla="*/ 55146 h 60529"/>
                <a:gd name="csX8" fmla="*/ 3474 w 23685"/>
                <a:gd name="csY8" fmla="*/ 58385 h 60529"/>
                <a:gd name="csX9" fmla="*/ 5498 w 23685"/>
                <a:gd name="csY9" fmla="*/ 60612 h 60529"/>
                <a:gd name="csX10" fmla="*/ 23921 w 23685"/>
                <a:gd name="csY10" fmla="*/ 21338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21" y="21338"/>
                  </a:moveTo>
                  <a:cubicBezTo>
                    <a:pt x="23921" y="7977"/>
                    <a:pt x="18860" y="82"/>
                    <a:pt x="10964" y="82"/>
                  </a:cubicBezTo>
                  <a:cubicBezTo>
                    <a:pt x="4284" y="82"/>
                    <a:pt x="235" y="5143"/>
                    <a:pt x="235" y="10811"/>
                  </a:cubicBezTo>
                  <a:cubicBezTo>
                    <a:pt x="235" y="16277"/>
                    <a:pt x="4284" y="21541"/>
                    <a:pt x="10964" y="21541"/>
                  </a:cubicBezTo>
                  <a:cubicBezTo>
                    <a:pt x="13394" y="21541"/>
                    <a:pt x="16025" y="20731"/>
                    <a:pt x="18050" y="18909"/>
                  </a:cubicBezTo>
                  <a:cubicBezTo>
                    <a:pt x="18657" y="18504"/>
                    <a:pt x="18860" y="18302"/>
                    <a:pt x="19062" y="18302"/>
                  </a:cubicBezTo>
                  <a:cubicBezTo>
                    <a:pt x="19264" y="18302"/>
                    <a:pt x="19467" y="18504"/>
                    <a:pt x="19467" y="21338"/>
                  </a:cubicBezTo>
                  <a:cubicBezTo>
                    <a:pt x="19467" y="36319"/>
                    <a:pt x="12381" y="48465"/>
                    <a:pt x="5701" y="55146"/>
                  </a:cubicBezTo>
                  <a:cubicBezTo>
                    <a:pt x="3474" y="57373"/>
                    <a:pt x="3474" y="57778"/>
                    <a:pt x="3474" y="58385"/>
                  </a:cubicBezTo>
                  <a:cubicBezTo>
                    <a:pt x="3474" y="59802"/>
                    <a:pt x="4486" y="60612"/>
                    <a:pt x="5498" y="60612"/>
                  </a:cubicBezTo>
                  <a:cubicBezTo>
                    <a:pt x="7725" y="60612"/>
                    <a:pt x="23921" y="45024"/>
                    <a:pt x="23921" y="213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4" name="Freeform 2913">
              <a:extLst>
                <a:ext uri="{FF2B5EF4-FFF2-40B4-BE49-F238E27FC236}">
                  <a16:creationId xmlns:a16="http://schemas.microsoft.com/office/drawing/2014/main" id="{20B52501-3E08-CA07-9A30-DA9950F920B5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0127773" y="4154372"/>
              <a:ext cx="100815" cy="91705"/>
            </a:xfrm>
            <a:custGeom>
              <a:avLst/>
              <a:gdLst>
                <a:gd name="csX0" fmla="*/ 61984 w 100815"/>
                <a:gd name="csY0" fmla="*/ 28424 h 91705"/>
                <a:gd name="csX1" fmla="*/ 82025 w 100815"/>
                <a:gd name="csY1" fmla="*/ 4536 h 91705"/>
                <a:gd name="csX2" fmla="*/ 92148 w 100815"/>
                <a:gd name="csY2" fmla="*/ 7167 h 91705"/>
                <a:gd name="csX3" fmla="*/ 82430 w 100815"/>
                <a:gd name="csY3" fmla="*/ 18099 h 91705"/>
                <a:gd name="csX4" fmla="*/ 90123 w 100815"/>
                <a:gd name="csY4" fmla="*/ 25185 h 91705"/>
                <a:gd name="csX5" fmla="*/ 101055 w 100815"/>
                <a:gd name="csY5" fmla="*/ 13443 h 91705"/>
                <a:gd name="csX6" fmla="*/ 82228 w 100815"/>
                <a:gd name="csY6" fmla="*/ 82 h 91705"/>
                <a:gd name="csX7" fmla="*/ 60972 w 100815"/>
                <a:gd name="csY7" fmla="*/ 15467 h 91705"/>
                <a:gd name="csX8" fmla="*/ 39108 w 100815"/>
                <a:gd name="csY8" fmla="*/ 82 h 91705"/>
                <a:gd name="csX9" fmla="*/ 6515 w 100815"/>
                <a:gd name="csY9" fmla="*/ 31258 h 91705"/>
                <a:gd name="csX10" fmla="*/ 8944 w 100815"/>
                <a:gd name="csY10" fmla="*/ 33282 h 91705"/>
                <a:gd name="csX11" fmla="*/ 11576 w 100815"/>
                <a:gd name="csY11" fmla="*/ 31055 h 91705"/>
                <a:gd name="csX12" fmla="*/ 38703 w 100815"/>
                <a:gd name="csY12" fmla="*/ 4536 h 91705"/>
                <a:gd name="csX13" fmla="*/ 49635 w 100815"/>
                <a:gd name="csY13" fmla="*/ 18099 h 91705"/>
                <a:gd name="csX14" fmla="*/ 38703 w 100815"/>
                <a:gd name="csY14" fmla="*/ 66280 h 91705"/>
                <a:gd name="csX15" fmla="*/ 19471 w 100815"/>
                <a:gd name="csY15" fmla="*/ 87334 h 91705"/>
                <a:gd name="csX16" fmla="*/ 9349 w 100815"/>
                <a:gd name="csY16" fmla="*/ 84702 h 91705"/>
                <a:gd name="csX17" fmla="*/ 18864 w 100815"/>
                <a:gd name="csY17" fmla="*/ 73770 h 91705"/>
                <a:gd name="csX18" fmla="*/ 11374 w 100815"/>
                <a:gd name="csY18" fmla="*/ 66685 h 91705"/>
                <a:gd name="csX19" fmla="*/ 239 w 100815"/>
                <a:gd name="csY19" fmla="*/ 78427 h 91705"/>
                <a:gd name="csX20" fmla="*/ 19269 w 100815"/>
                <a:gd name="csY20" fmla="*/ 91788 h 91705"/>
                <a:gd name="csX21" fmla="*/ 40525 w 100815"/>
                <a:gd name="csY21" fmla="*/ 76402 h 91705"/>
                <a:gd name="csX22" fmla="*/ 62389 w 100815"/>
                <a:gd name="csY22" fmla="*/ 91788 h 91705"/>
                <a:gd name="csX23" fmla="*/ 94779 w 100815"/>
                <a:gd name="csY23" fmla="*/ 60612 h 91705"/>
                <a:gd name="csX24" fmla="*/ 92350 w 100815"/>
                <a:gd name="csY24" fmla="*/ 58587 h 91705"/>
                <a:gd name="csX25" fmla="*/ 89718 w 100815"/>
                <a:gd name="csY25" fmla="*/ 60814 h 91705"/>
                <a:gd name="csX26" fmla="*/ 62794 w 100815"/>
                <a:gd name="csY26" fmla="*/ 87334 h 91705"/>
                <a:gd name="csX27" fmla="*/ 51659 w 100815"/>
                <a:gd name="csY27" fmla="*/ 73973 h 91705"/>
                <a:gd name="csX28" fmla="*/ 55101 w 100815"/>
                <a:gd name="csY28" fmla="*/ 56158 h 91705"/>
                <a:gd name="csX29" fmla="*/ 61984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4" y="28424"/>
                  </a:moveTo>
                  <a:cubicBezTo>
                    <a:pt x="63198" y="23160"/>
                    <a:pt x="67855" y="4536"/>
                    <a:pt x="82025" y="4536"/>
                  </a:cubicBezTo>
                  <a:cubicBezTo>
                    <a:pt x="83038" y="4536"/>
                    <a:pt x="87896" y="4536"/>
                    <a:pt x="92148" y="7167"/>
                  </a:cubicBezTo>
                  <a:cubicBezTo>
                    <a:pt x="86479" y="8180"/>
                    <a:pt x="82430" y="13241"/>
                    <a:pt x="82430" y="18099"/>
                  </a:cubicBezTo>
                  <a:cubicBezTo>
                    <a:pt x="82430" y="21338"/>
                    <a:pt x="84657" y="25185"/>
                    <a:pt x="90123" y="25185"/>
                  </a:cubicBezTo>
                  <a:cubicBezTo>
                    <a:pt x="94577" y="25185"/>
                    <a:pt x="101055" y="21541"/>
                    <a:pt x="101055" y="13443"/>
                  </a:cubicBezTo>
                  <a:cubicBezTo>
                    <a:pt x="101055" y="2916"/>
                    <a:pt x="89111" y="82"/>
                    <a:pt x="82228" y="82"/>
                  </a:cubicBezTo>
                  <a:cubicBezTo>
                    <a:pt x="70486" y="82"/>
                    <a:pt x="63401" y="10811"/>
                    <a:pt x="60972" y="15467"/>
                  </a:cubicBezTo>
                  <a:cubicBezTo>
                    <a:pt x="55911" y="2106"/>
                    <a:pt x="44979" y="82"/>
                    <a:pt x="39108" y="82"/>
                  </a:cubicBezTo>
                  <a:cubicBezTo>
                    <a:pt x="18054" y="82"/>
                    <a:pt x="6515" y="26197"/>
                    <a:pt x="6515" y="31258"/>
                  </a:cubicBezTo>
                  <a:cubicBezTo>
                    <a:pt x="6515" y="33282"/>
                    <a:pt x="8539" y="33282"/>
                    <a:pt x="8944" y="33282"/>
                  </a:cubicBezTo>
                  <a:cubicBezTo>
                    <a:pt x="10564" y="33282"/>
                    <a:pt x="11171" y="32877"/>
                    <a:pt x="11576" y="31055"/>
                  </a:cubicBezTo>
                  <a:cubicBezTo>
                    <a:pt x="18459" y="9597"/>
                    <a:pt x="31820" y="4536"/>
                    <a:pt x="38703" y="4536"/>
                  </a:cubicBezTo>
                  <a:cubicBezTo>
                    <a:pt x="42549" y="4536"/>
                    <a:pt x="49635" y="6358"/>
                    <a:pt x="49635" y="18099"/>
                  </a:cubicBezTo>
                  <a:cubicBezTo>
                    <a:pt x="49635" y="24375"/>
                    <a:pt x="46193" y="37938"/>
                    <a:pt x="38703" y="66280"/>
                  </a:cubicBezTo>
                  <a:cubicBezTo>
                    <a:pt x="35464" y="78831"/>
                    <a:pt x="28379" y="87334"/>
                    <a:pt x="19471" y="87334"/>
                  </a:cubicBezTo>
                  <a:cubicBezTo>
                    <a:pt x="18257" y="87334"/>
                    <a:pt x="13600" y="87334"/>
                    <a:pt x="9349" y="84702"/>
                  </a:cubicBezTo>
                  <a:cubicBezTo>
                    <a:pt x="14410" y="83690"/>
                    <a:pt x="18864" y="79439"/>
                    <a:pt x="18864" y="73770"/>
                  </a:cubicBezTo>
                  <a:cubicBezTo>
                    <a:pt x="18864" y="68305"/>
                    <a:pt x="14410" y="66685"/>
                    <a:pt x="11374" y="66685"/>
                  </a:cubicBezTo>
                  <a:cubicBezTo>
                    <a:pt x="5300" y="66685"/>
                    <a:pt x="239" y="71948"/>
                    <a:pt x="239" y="78427"/>
                  </a:cubicBezTo>
                  <a:cubicBezTo>
                    <a:pt x="239" y="87739"/>
                    <a:pt x="10361" y="91788"/>
                    <a:pt x="19269" y="91788"/>
                  </a:cubicBezTo>
                  <a:cubicBezTo>
                    <a:pt x="32630" y="91788"/>
                    <a:pt x="39918" y="77617"/>
                    <a:pt x="40525" y="76402"/>
                  </a:cubicBezTo>
                  <a:cubicBezTo>
                    <a:pt x="42954" y="83892"/>
                    <a:pt x="50242" y="91788"/>
                    <a:pt x="62389" y="91788"/>
                  </a:cubicBezTo>
                  <a:cubicBezTo>
                    <a:pt x="83240" y="91788"/>
                    <a:pt x="94779" y="65673"/>
                    <a:pt x="94779" y="60612"/>
                  </a:cubicBezTo>
                  <a:cubicBezTo>
                    <a:pt x="94779" y="58587"/>
                    <a:pt x="92957" y="58587"/>
                    <a:pt x="92350" y="58587"/>
                  </a:cubicBezTo>
                  <a:cubicBezTo>
                    <a:pt x="90528" y="58587"/>
                    <a:pt x="90123" y="59397"/>
                    <a:pt x="89718" y="60814"/>
                  </a:cubicBezTo>
                  <a:cubicBezTo>
                    <a:pt x="83038" y="82475"/>
                    <a:pt x="69272" y="87334"/>
                    <a:pt x="62794" y="87334"/>
                  </a:cubicBezTo>
                  <a:cubicBezTo>
                    <a:pt x="54898" y="87334"/>
                    <a:pt x="51659" y="80856"/>
                    <a:pt x="51659" y="73973"/>
                  </a:cubicBezTo>
                  <a:cubicBezTo>
                    <a:pt x="51659" y="69519"/>
                    <a:pt x="52874" y="65066"/>
                    <a:pt x="55101" y="56158"/>
                  </a:cubicBezTo>
                  <a:lnTo>
                    <a:pt x="61984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5" name="Freeform 2914">
              <a:extLst>
                <a:ext uri="{FF2B5EF4-FFF2-40B4-BE49-F238E27FC236}">
                  <a16:creationId xmlns:a16="http://schemas.microsoft.com/office/drawing/2014/main" id="{46BD6529-AD74-455B-60B9-4700E13328BD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0237602" y="4180264"/>
              <a:ext cx="62210" cy="122861"/>
            </a:xfrm>
            <a:custGeom>
              <a:avLst/>
              <a:gdLst>
                <a:gd name="csX0" fmla="*/ 62455 w 62210"/>
                <a:gd name="csY0" fmla="*/ 5468 h 122861"/>
                <a:gd name="csX1" fmla="*/ 56787 w 62210"/>
                <a:gd name="csY1" fmla="*/ 83 h 122861"/>
                <a:gd name="csX2" fmla="*/ 48851 w 62210"/>
                <a:gd name="csY2" fmla="*/ 7877 h 122861"/>
                <a:gd name="csX3" fmla="*/ 54519 w 62210"/>
                <a:gd name="csY3" fmla="*/ 13262 h 122861"/>
                <a:gd name="csX4" fmla="*/ 62455 w 62210"/>
                <a:gd name="csY4" fmla="*/ 5468 h 122861"/>
                <a:gd name="csX5" fmla="*/ 32413 w 62210"/>
                <a:gd name="csY5" fmla="*/ 100980 h 122861"/>
                <a:gd name="csX6" fmla="*/ 14133 w 62210"/>
                <a:gd name="csY6" fmla="*/ 118977 h 122861"/>
                <a:gd name="csX7" fmla="*/ 9031 w 62210"/>
                <a:gd name="csY7" fmla="*/ 118127 h 122861"/>
                <a:gd name="csX8" fmla="*/ 13849 w 62210"/>
                <a:gd name="csY8" fmla="*/ 110900 h 122861"/>
                <a:gd name="csX9" fmla="*/ 8322 w 62210"/>
                <a:gd name="csY9" fmla="*/ 105656 h 122861"/>
                <a:gd name="csX10" fmla="*/ 245 w 62210"/>
                <a:gd name="csY10" fmla="*/ 114017 h 122861"/>
                <a:gd name="csX11" fmla="*/ 14274 w 62210"/>
                <a:gd name="csY11" fmla="*/ 122945 h 122861"/>
                <a:gd name="csX12" fmla="*/ 43750 w 62210"/>
                <a:gd name="csY12" fmla="*/ 100555 h 122861"/>
                <a:gd name="csX13" fmla="*/ 56503 w 62210"/>
                <a:gd name="csY13" fmla="*/ 49823 h 122861"/>
                <a:gd name="csX14" fmla="*/ 57212 w 62210"/>
                <a:gd name="csY14" fmla="*/ 44863 h 122861"/>
                <a:gd name="csX15" fmla="*/ 42049 w 62210"/>
                <a:gd name="csY15" fmla="*/ 31543 h 122861"/>
                <a:gd name="csX16" fmla="*/ 17250 w 62210"/>
                <a:gd name="csY16" fmla="*/ 53224 h 122861"/>
                <a:gd name="csX17" fmla="*/ 19659 w 62210"/>
                <a:gd name="csY17" fmla="*/ 55066 h 122861"/>
                <a:gd name="csX18" fmla="*/ 22493 w 62210"/>
                <a:gd name="csY18" fmla="*/ 52516 h 122861"/>
                <a:gd name="csX19" fmla="*/ 41624 w 62210"/>
                <a:gd name="csY19" fmla="*/ 35511 h 122861"/>
                <a:gd name="csX20" fmla="*/ 46442 w 62210"/>
                <a:gd name="csY20" fmla="*/ 42454 h 122861"/>
                <a:gd name="csX21" fmla="*/ 46017 w 62210"/>
                <a:gd name="csY21" fmla="*/ 46706 h 122861"/>
                <a:gd name="csX22" fmla="*/ 32413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55" y="5468"/>
                  </a:moveTo>
                  <a:cubicBezTo>
                    <a:pt x="62455" y="3059"/>
                    <a:pt x="60613" y="83"/>
                    <a:pt x="56787" y="83"/>
                  </a:cubicBezTo>
                  <a:cubicBezTo>
                    <a:pt x="52677" y="83"/>
                    <a:pt x="48851" y="4051"/>
                    <a:pt x="48851" y="7877"/>
                  </a:cubicBezTo>
                  <a:cubicBezTo>
                    <a:pt x="48851" y="10145"/>
                    <a:pt x="50552" y="13262"/>
                    <a:pt x="54519" y="13262"/>
                  </a:cubicBezTo>
                  <a:cubicBezTo>
                    <a:pt x="58346" y="13262"/>
                    <a:pt x="62455" y="9578"/>
                    <a:pt x="62455" y="5468"/>
                  </a:cubicBezTo>
                  <a:close/>
                  <a:moveTo>
                    <a:pt x="32413" y="100980"/>
                  </a:moveTo>
                  <a:cubicBezTo>
                    <a:pt x="30004" y="110758"/>
                    <a:pt x="22493" y="118977"/>
                    <a:pt x="14133" y="118977"/>
                  </a:cubicBezTo>
                  <a:cubicBezTo>
                    <a:pt x="12290" y="118977"/>
                    <a:pt x="10590" y="118694"/>
                    <a:pt x="9031" y="118127"/>
                  </a:cubicBezTo>
                  <a:cubicBezTo>
                    <a:pt x="12715" y="116426"/>
                    <a:pt x="13849" y="113025"/>
                    <a:pt x="13849" y="110900"/>
                  </a:cubicBezTo>
                  <a:cubicBezTo>
                    <a:pt x="13849" y="107499"/>
                    <a:pt x="11157" y="105656"/>
                    <a:pt x="8322" y="105656"/>
                  </a:cubicBezTo>
                  <a:cubicBezTo>
                    <a:pt x="3929" y="105656"/>
                    <a:pt x="245" y="109482"/>
                    <a:pt x="245" y="114017"/>
                  </a:cubicBezTo>
                  <a:cubicBezTo>
                    <a:pt x="245" y="119402"/>
                    <a:pt x="5772" y="122945"/>
                    <a:pt x="14274" y="122945"/>
                  </a:cubicBezTo>
                  <a:cubicBezTo>
                    <a:pt x="22777" y="122945"/>
                    <a:pt x="39357" y="117843"/>
                    <a:pt x="43750" y="100555"/>
                  </a:cubicBezTo>
                  <a:lnTo>
                    <a:pt x="56503" y="49823"/>
                  </a:lnTo>
                  <a:cubicBezTo>
                    <a:pt x="56929" y="48264"/>
                    <a:pt x="57212" y="46989"/>
                    <a:pt x="57212" y="44863"/>
                  </a:cubicBezTo>
                  <a:cubicBezTo>
                    <a:pt x="57212" y="37069"/>
                    <a:pt x="50552" y="31543"/>
                    <a:pt x="42049" y="31543"/>
                  </a:cubicBezTo>
                  <a:cubicBezTo>
                    <a:pt x="26319" y="31543"/>
                    <a:pt x="17250" y="51240"/>
                    <a:pt x="17250" y="53224"/>
                  </a:cubicBezTo>
                  <a:cubicBezTo>
                    <a:pt x="17250" y="55066"/>
                    <a:pt x="19234" y="55066"/>
                    <a:pt x="19659" y="55066"/>
                  </a:cubicBezTo>
                  <a:cubicBezTo>
                    <a:pt x="21360" y="55066"/>
                    <a:pt x="21501" y="54641"/>
                    <a:pt x="22493" y="52516"/>
                  </a:cubicBezTo>
                  <a:cubicBezTo>
                    <a:pt x="26036" y="44297"/>
                    <a:pt x="33405" y="35511"/>
                    <a:pt x="41624" y="35511"/>
                  </a:cubicBezTo>
                  <a:cubicBezTo>
                    <a:pt x="45167" y="35511"/>
                    <a:pt x="46442" y="37920"/>
                    <a:pt x="46442" y="42454"/>
                  </a:cubicBezTo>
                  <a:cubicBezTo>
                    <a:pt x="46442" y="44013"/>
                    <a:pt x="46159" y="45997"/>
                    <a:pt x="46017" y="46706"/>
                  </a:cubicBezTo>
                  <a:lnTo>
                    <a:pt x="32413" y="1009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6" name="Freeform 2915">
              <a:extLst>
                <a:ext uri="{FF2B5EF4-FFF2-40B4-BE49-F238E27FC236}">
                  <a16:creationId xmlns:a16="http://schemas.microsoft.com/office/drawing/2014/main" id="{833E254A-A1D4-DA7F-5E8D-85D04CE9EC1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0334441" y="4092021"/>
              <a:ext cx="46966" cy="202440"/>
            </a:xfrm>
            <a:custGeom>
              <a:avLst/>
              <a:gdLst>
                <a:gd name="csX0" fmla="*/ 47216 w 46966"/>
                <a:gd name="csY0" fmla="*/ 101302 h 202440"/>
                <a:gd name="csX1" fmla="*/ 33854 w 46966"/>
                <a:gd name="csY1" fmla="*/ 38141 h 202440"/>
                <a:gd name="csX2" fmla="*/ 2274 w 46966"/>
                <a:gd name="csY2" fmla="*/ 82 h 202440"/>
                <a:gd name="csX3" fmla="*/ 249 w 46966"/>
                <a:gd name="csY3" fmla="*/ 2106 h 202440"/>
                <a:gd name="csX4" fmla="*/ 4096 w 46966"/>
                <a:gd name="csY4" fmla="*/ 6763 h 202440"/>
                <a:gd name="csX5" fmla="*/ 35474 w 46966"/>
                <a:gd name="csY5" fmla="*/ 101302 h 202440"/>
                <a:gd name="csX6" fmla="*/ 2881 w 46966"/>
                <a:gd name="csY6" fmla="*/ 197057 h 202440"/>
                <a:gd name="csX7" fmla="*/ 249 w 46966"/>
                <a:gd name="csY7" fmla="*/ 200498 h 202440"/>
                <a:gd name="csX8" fmla="*/ 2274 w 46966"/>
                <a:gd name="csY8" fmla="*/ 202523 h 202440"/>
                <a:gd name="csX9" fmla="*/ 34462 w 46966"/>
                <a:gd name="csY9" fmla="*/ 163047 h 202440"/>
                <a:gd name="csX10" fmla="*/ 47216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6" y="101302"/>
                  </a:moveTo>
                  <a:cubicBezTo>
                    <a:pt x="47216" y="85512"/>
                    <a:pt x="44989" y="61017"/>
                    <a:pt x="33854" y="38141"/>
                  </a:cubicBezTo>
                  <a:cubicBezTo>
                    <a:pt x="21708" y="13241"/>
                    <a:pt x="4298" y="82"/>
                    <a:pt x="2274" y="82"/>
                  </a:cubicBezTo>
                  <a:cubicBezTo>
                    <a:pt x="1059" y="82"/>
                    <a:pt x="249" y="892"/>
                    <a:pt x="249" y="2106"/>
                  </a:cubicBezTo>
                  <a:cubicBezTo>
                    <a:pt x="249" y="2714"/>
                    <a:pt x="249" y="3119"/>
                    <a:pt x="4096" y="6763"/>
                  </a:cubicBezTo>
                  <a:cubicBezTo>
                    <a:pt x="23935" y="26804"/>
                    <a:pt x="35474" y="58992"/>
                    <a:pt x="35474" y="101302"/>
                  </a:cubicBezTo>
                  <a:cubicBezTo>
                    <a:pt x="35474" y="135920"/>
                    <a:pt x="27984" y="171549"/>
                    <a:pt x="2881" y="197057"/>
                  </a:cubicBezTo>
                  <a:cubicBezTo>
                    <a:pt x="249" y="199486"/>
                    <a:pt x="249" y="199891"/>
                    <a:pt x="249" y="200498"/>
                  </a:cubicBezTo>
                  <a:cubicBezTo>
                    <a:pt x="249" y="201713"/>
                    <a:pt x="1059" y="202523"/>
                    <a:pt x="2274" y="202523"/>
                  </a:cubicBezTo>
                  <a:cubicBezTo>
                    <a:pt x="4298" y="202523"/>
                    <a:pt x="22518" y="188757"/>
                    <a:pt x="34462" y="163047"/>
                  </a:cubicBezTo>
                  <a:cubicBezTo>
                    <a:pt x="44786" y="140778"/>
                    <a:pt x="47216" y="118307"/>
                    <a:pt x="47216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7" name="Freeform 2916">
              <a:extLst>
                <a:ext uri="{FF2B5EF4-FFF2-40B4-BE49-F238E27FC236}">
                  <a16:creationId xmlns:a16="http://schemas.microsoft.com/office/drawing/2014/main" id="{18805BA7-A088-4806-B4D2-67BDBCB25080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0442049" y="4103357"/>
              <a:ext cx="44941" cy="140493"/>
            </a:xfrm>
            <a:custGeom>
              <a:avLst/>
              <a:gdLst>
                <a:gd name="csX0" fmla="*/ 29406 w 44941"/>
                <a:gd name="csY0" fmla="*/ 82 h 140493"/>
                <a:gd name="csX1" fmla="*/ 255 w 44941"/>
                <a:gd name="csY1" fmla="*/ 2309 h 140493"/>
                <a:gd name="csX2" fmla="*/ 255 w 44941"/>
                <a:gd name="csY2" fmla="*/ 8584 h 140493"/>
                <a:gd name="csX3" fmla="*/ 16045 w 44941"/>
                <a:gd name="csY3" fmla="*/ 19921 h 140493"/>
                <a:gd name="csX4" fmla="*/ 16045 w 44941"/>
                <a:gd name="csY4" fmla="*/ 125190 h 140493"/>
                <a:gd name="csX5" fmla="*/ 255 w 44941"/>
                <a:gd name="csY5" fmla="*/ 134300 h 140493"/>
                <a:gd name="csX6" fmla="*/ 255 w 44941"/>
                <a:gd name="csY6" fmla="*/ 140576 h 140493"/>
                <a:gd name="csX7" fmla="*/ 22726 w 44941"/>
                <a:gd name="csY7" fmla="*/ 139969 h 140493"/>
                <a:gd name="csX8" fmla="*/ 45197 w 44941"/>
                <a:gd name="csY8" fmla="*/ 140576 h 140493"/>
                <a:gd name="csX9" fmla="*/ 45197 w 44941"/>
                <a:gd name="csY9" fmla="*/ 134300 h 140493"/>
                <a:gd name="csX10" fmla="*/ 29406 w 44941"/>
                <a:gd name="csY10" fmla="*/ 125190 h 140493"/>
                <a:gd name="csX11" fmla="*/ 29406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6" y="82"/>
                  </a:moveTo>
                  <a:lnTo>
                    <a:pt x="255" y="2309"/>
                  </a:lnTo>
                  <a:lnTo>
                    <a:pt x="255" y="8584"/>
                  </a:lnTo>
                  <a:cubicBezTo>
                    <a:pt x="14426" y="8584"/>
                    <a:pt x="16045" y="10002"/>
                    <a:pt x="16045" y="19921"/>
                  </a:cubicBezTo>
                  <a:lnTo>
                    <a:pt x="16045" y="125190"/>
                  </a:lnTo>
                  <a:cubicBezTo>
                    <a:pt x="16045" y="134300"/>
                    <a:pt x="13818" y="134300"/>
                    <a:pt x="255" y="134300"/>
                  </a:cubicBezTo>
                  <a:lnTo>
                    <a:pt x="255" y="140576"/>
                  </a:lnTo>
                  <a:cubicBezTo>
                    <a:pt x="6935" y="140373"/>
                    <a:pt x="17665" y="139969"/>
                    <a:pt x="22726" y="139969"/>
                  </a:cubicBezTo>
                  <a:cubicBezTo>
                    <a:pt x="27787" y="139969"/>
                    <a:pt x="37706" y="140373"/>
                    <a:pt x="45197" y="140576"/>
                  </a:cubicBezTo>
                  <a:lnTo>
                    <a:pt x="45197" y="134300"/>
                  </a:lnTo>
                  <a:cubicBezTo>
                    <a:pt x="31633" y="134300"/>
                    <a:pt x="29406" y="134300"/>
                    <a:pt x="29406" y="125190"/>
                  </a:cubicBezTo>
                  <a:lnTo>
                    <a:pt x="29406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8" name="Freeform 2917">
              <a:extLst>
                <a:ext uri="{FF2B5EF4-FFF2-40B4-BE49-F238E27FC236}">
                  <a16:creationId xmlns:a16="http://schemas.microsoft.com/office/drawing/2014/main" id="{6D9DDADB-3148-564B-48F8-4971CB548612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497271" y="4153158"/>
              <a:ext cx="89681" cy="92920"/>
            </a:xfrm>
            <a:custGeom>
              <a:avLst/>
              <a:gdLst>
                <a:gd name="csX0" fmla="*/ 89939 w 89681"/>
                <a:gd name="csY0" fmla="*/ 47453 h 92920"/>
                <a:gd name="csX1" fmla="*/ 45199 w 89681"/>
                <a:gd name="csY1" fmla="*/ 82 h 92920"/>
                <a:gd name="csX2" fmla="*/ 258 w 89681"/>
                <a:gd name="csY2" fmla="*/ 47453 h 92920"/>
                <a:gd name="csX3" fmla="*/ 44997 w 89681"/>
                <a:gd name="csY3" fmla="*/ 93002 h 92920"/>
                <a:gd name="csX4" fmla="*/ 89939 w 89681"/>
                <a:gd name="csY4" fmla="*/ 47453 h 92920"/>
                <a:gd name="csX5" fmla="*/ 45199 w 89681"/>
                <a:gd name="csY5" fmla="*/ 87941 h 92920"/>
                <a:gd name="csX6" fmla="*/ 22121 w 89681"/>
                <a:gd name="csY6" fmla="*/ 74378 h 92920"/>
                <a:gd name="csX7" fmla="*/ 17060 w 89681"/>
                <a:gd name="csY7" fmla="*/ 45834 h 92920"/>
                <a:gd name="csX8" fmla="*/ 21919 w 89681"/>
                <a:gd name="csY8" fmla="*/ 18099 h 92920"/>
                <a:gd name="csX9" fmla="*/ 44997 w 89681"/>
                <a:gd name="csY9" fmla="*/ 4536 h 92920"/>
                <a:gd name="csX10" fmla="*/ 67873 w 89681"/>
                <a:gd name="csY10" fmla="*/ 17694 h 92920"/>
                <a:gd name="csX11" fmla="*/ 73136 w 89681"/>
                <a:gd name="csY11" fmla="*/ 45834 h 92920"/>
                <a:gd name="csX12" fmla="*/ 68683 w 89681"/>
                <a:gd name="csY12" fmla="*/ 72961 h 92920"/>
                <a:gd name="csX13" fmla="*/ 45199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39" y="47453"/>
                  </a:moveTo>
                  <a:cubicBezTo>
                    <a:pt x="89939" y="21541"/>
                    <a:pt x="69695" y="82"/>
                    <a:pt x="45199" y="82"/>
                  </a:cubicBezTo>
                  <a:cubicBezTo>
                    <a:pt x="19894" y="82"/>
                    <a:pt x="258" y="22148"/>
                    <a:pt x="258" y="47453"/>
                  </a:cubicBezTo>
                  <a:cubicBezTo>
                    <a:pt x="258" y="73568"/>
                    <a:pt x="21311" y="93002"/>
                    <a:pt x="44997" y="93002"/>
                  </a:cubicBezTo>
                  <a:cubicBezTo>
                    <a:pt x="69492" y="93002"/>
                    <a:pt x="89939" y="73163"/>
                    <a:pt x="89939" y="47453"/>
                  </a:cubicBezTo>
                  <a:close/>
                  <a:moveTo>
                    <a:pt x="45199" y="87941"/>
                  </a:moveTo>
                  <a:cubicBezTo>
                    <a:pt x="36494" y="87941"/>
                    <a:pt x="27587" y="83690"/>
                    <a:pt x="22121" y="74378"/>
                  </a:cubicBezTo>
                  <a:cubicBezTo>
                    <a:pt x="17060" y="65470"/>
                    <a:pt x="17060" y="53121"/>
                    <a:pt x="17060" y="45834"/>
                  </a:cubicBezTo>
                  <a:cubicBezTo>
                    <a:pt x="17060" y="37938"/>
                    <a:pt x="17060" y="27007"/>
                    <a:pt x="21919" y="18099"/>
                  </a:cubicBezTo>
                  <a:cubicBezTo>
                    <a:pt x="27385" y="8787"/>
                    <a:pt x="36899" y="4536"/>
                    <a:pt x="44997" y="4536"/>
                  </a:cubicBezTo>
                  <a:cubicBezTo>
                    <a:pt x="53904" y="4536"/>
                    <a:pt x="62609" y="8989"/>
                    <a:pt x="67873" y="17694"/>
                  </a:cubicBezTo>
                  <a:cubicBezTo>
                    <a:pt x="73136" y="26399"/>
                    <a:pt x="73136" y="38141"/>
                    <a:pt x="73136" y="45834"/>
                  </a:cubicBezTo>
                  <a:cubicBezTo>
                    <a:pt x="73136" y="53121"/>
                    <a:pt x="73136" y="64053"/>
                    <a:pt x="68683" y="72961"/>
                  </a:cubicBezTo>
                  <a:cubicBezTo>
                    <a:pt x="64229" y="82071"/>
                    <a:pt x="55321" y="87941"/>
                    <a:pt x="45199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9" name="Freeform 2918">
              <a:extLst>
                <a:ext uri="{FF2B5EF4-FFF2-40B4-BE49-F238E27FC236}">
                  <a16:creationId xmlns:a16="http://schemas.microsoft.com/office/drawing/2014/main" id="{85D752A3-FDE3-DBD0-3A99-B2AE8F74A403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598492" y="4152146"/>
              <a:ext cx="92515" cy="133408"/>
            </a:xfrm>
            <a:custGeom>
              <a:avLst/>
              <a:gdLst>
                <a:gd name="csX0" fmla="*/ 39536 w 92515"/>
                <a:gd name="csY0" fmla="*/ 56968 h 133408"/>
                <a:gd name="csX1" fmla="*/ 21924 w 92515"/>
                <a:gd name="csY1" fmla="*/ 32068 h 133408"/>
                <a:gd name="csX2" fmla="*/ 25163 w 92515"/>
                <a:gd name="csY2" fmla="*/ 15063 h 133408"/>
                <a:gd name="csX3" fmla="*/ 39536 w 92515"/>
                <a:gd name="csY3" fmla="*/ 6965 h 133408"/>
                <a:gd name="csX4" fmla="*/ 57148 w 92515"/>
                <a:gd name="csY4" fmla="*/ 31865 h 133408"/>
                <a:gd name="csX5" fmla="*/ 53909 w 92515"/>
                <a:gd name="csY5" fmla="*/ 48870 h 133408"/>
                <a:gd name="csX6" fmla="*/ 39536 w 92515"/>
                <a:gd name="csY6" fmla="*/ 56968 h 133408"/>
                <a:gd name="csX7" fmla="*/ 16053 w 92515"/>
                <a:gd name="csY7" fmla="*/ 64863 h 133408"/>
                <a:gd name="csX8" fmla="*/ 19494 w 92515"/>
                <a:gd name="csY8" fmla="*/ 55348 h 133408"/>
                <a:gd name="csX9" fmla="*/ 39536 w 92515"/>
                <a:gd name="csY9" fmla="*/ 61624 h 133408"/>
                <a:gd name="csX10" fmla="*/ 72331 w 92515"/>
                <a:gd name="csY10" fmla="*/ 32068 h 133408"/>
                <a:gd name="csX11" fmla="*/ 64031 w 92515"/>
                <a:gd name="csY11" fmla="*/ 12431 h 133408"/>
                <a:gd name="csX12" fmla="*/ 82251 w 92515"/>
                <a:gd name="csY12" fmla="*/ 4536 h 133408"/>
                <a:gd name="csX13" fmla="*/ 84276 w 92515"/>
                <a:gd name="csY13" fmla="*/ 4738 h 133408"/>
                <a:gd name="csX14" fmla="*/ 81036 w 92515"/>
                <a:gd name="csY14" fmla="*/ 10204 h 133408"/>
                <a:gd name="csX15" fmla="*/ 86907 w 92515"/>
                <a:gd name="csY15" fmla="*/ 16075 h 133408"/>
                <a:gd name="csX16" fmla="*/ 92778 w 92515"/>
                <a:gd name="csY16" fmla="*/ 10002 h 133408"/>
                <a:gd name="csX17" fmla="*/ 82454 w 92515"/>
                <a:gd name="csY17" fmla="*/ 82 h 133408"/>
                <a:gd name="csX18" fmla="*/ 60995 w 92515"/>
                <a:gd name="csY18" fmla="*/ 9597 h 133408"/>
                <a:gd name="csX19" fmla="*/ 39536 w 92515"/>
                <a:gd name="csY19" fmla="*/ 2309 h 133408"/>
                <a:gd name="csX20" fmla="*/ 6741 w 92515"/>
                <a:gd name="csY20" fmla="*/ 31865 h 133408"/>
                <a:gd name="csX21" fmla="*/ 16255 w 92515"/>
                <a:gd name="csY21" fmla="*/ 52717 h 133408"/>
                <a:gd name="csX22" fmla="*/ 9980 w 92515"/>
                <a:gd name="csY22" fmla="*/ 69519 h 133408"/>
                <a:gd name="csX23" fmla="*/ 18887 w 92515"/>
                <a:gd name="csY23" fmla="*/ 87536 h 133408"/>
                <a:gd name="csX24" fmla="*/ 263 w 92515"/>
                <a:gd name="csY24" fmla="*/ 107781 h 133408"/>
                <a:gd name="csX25" fmla="*/ 45002 w 92515"/>
                <a:gd name="csY25" fmla="*/ 133491 h 133408"/>
                <a:gd name="csX26" fmla="*/ 89944 w 92515"/>
                <a:gd name="csY26" fmla="*/ 107376 h 133408"/>
                <a:gd name="csX27" fmla="*/ 76785 w 92515"/>
                <a:gd name="csY27" fmla="*/ 84297 h 133408"/>
                <a:gd name="csX28" fmla="*/ 41965 w 92515"/>
                <a:gd name="csY28" fmla="*/ 78629 h 133408"/>
                <a:gd name="csX29" fmla="*/ 26782 w 92515"/>
                <a:gd name="csY29" fmla="*/ 78427 h 133408"/>
                <a:gd name="csX30" fmla="*/ 16053 w 92515"/>
                <a:gd name="csY30" fmla="*/ 64863 h 133408"/>
                <a:gd name="csX31" fmla="*/ 45204 w 92515"/>
                <a:gd name="csY31" fmla="*/ 128834 h 133408"/>
                <a:gd name="csX32" fmla="*/ 10789 w 92515"/>
                <a:gd name="csY32" fmla="*/ 107781 h 133408"/>
                <a:gd name="csX33" fmla="*/ 27390 w 92515"/>
                <a:gd name="csY33" fmla="*/ 90371 h 133408"/>
                <a:gd name="csX34" fmla="*/ 39334 w 92515"/>
                <a:gd name="csY34" fmla="*/ 90371 h 133408"/>
                <a:gd name="csX35" fmla="*/ 79417 w 92515"/>
                <a:gd name="csY35" fmla="*/ 107781 h 133408"/>
                <a:gd name="csX36" fmla="*/ 45204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6" y="56968"/>
                  </a:moveTo>
                  <a:cubicBezTo>
                    <a:pt x="21924" y="56968"/>
                    <a:pt x="21924" y="36724"/>
                    <a:pt x="21924" y="32068"/>
                  </a:cubicBezTo>
                  <a:cubicBezTo>
                    <a:pt x="21924" y="26602"/>
                    <a:pt x="22126" y="20124"/>
                    <a:pt x="25163" y="15063"/>
                  </a:cubicBezTo>
                  <a:cubicBezTo>
                    <a:pt x="26782" y="12633"/>
                    <a:pt x="31438" y="6965"/>
                    <a:pt x="39536" y="6965"/>
                  </a:cubicBezTo>
                  <a:cubicBezTo>
                    <a:pt x="57148" y="6965"/>
                    <a:pt x="57148" y="27209"/>
                    <a:pt x="57148" y="31865"/>
                  </a:cubicBezTo>
                  <a:cubicBezTo>
                    <a:pt x="57148" y="37331"/>
                    <a:pt x="56946" y="43809"/>
                    <a:pt x="53909" y="48870"/>
                  </a:cubicBezTo>
                  <a:cubicBezTo>
                    <a:pt x="52290" y="51300"/>
                    <a:pt x="47634" y="56968"/>
                    <a:pt x="39536" y="56968"/>
                  </a:cubicBezTo>
                  <a:close/>
                  <a:moveTo>
                    <a:pt x="16053" y="64863"/>
                  </a:moveTo>
                  <a:cubicBezTo>
                    <a:pt x="16053" y="64053"/>
                    <a:pt x="16053" y="59397"/>
                    <a:pt x="19494" y="55348"/>
                  </a:cubicBezTo>
                  <a:cubicBezTo>
                    <a:pt x="27390" y="61017"/>
                    <a:pt x="35690" y="61624"/>
                    <a:pt x="39536" y="61624"/>
                  </a:cubicBezTo>
                  <a:cubicBezTo>
                    <a:pt x="58363" y="61624"/>
                    <a:pt x="72331" y="47656"/>
                    <a:pt x="72331" y="32068"/>
                  </a:cubicBezTo>
                  <a:cubicBezTo>
                    <a:pt x="72331" y="24577"/>
                    <a:pt x="69092" y="17087"/>
                    <a:pt x="64031" y="12431"/>
                  </a:cubicBezTo>
                  <a:cubicBezTo>
                    <a:pt x="71319" y="5548"/>
                    <a:pt x="78607" y="4536"/>
                    <a:pt x="82251" y="4536"/>
                  </a:cubicBezTo>
                  <a:cubicBezTo>
                    <a:pt x="82656" y="4536"/>
                    <a:pt x="83668" y="4536"/>
                    <a:pt x="84276" y="4738"/>
                  </a:cubicBezTo>
                  <a:cubicBezTo>
                    <a:pt x="82049" y="5548"/>
                    <a:pt x="81036" y="7775"/>
                    <a:pt x="81036" y="10204"/>
                  </a:cubicBezTo>
                  <a:cubicBezTo>
                    <a:pt x="81036" y="13646"/>
                    <a:pt x="83668" y="16075"/>
                    <a:pt x="86907" y="16075"/>
                  </a:cubicBezTo>
                  <a:cubicBezTo>
                    <a:pt x="88932" y="16075"/>
                    <a:pt x="92778" y="14658"/>
                    <a:pt x="92778" y="10002"/>
                  </a:cubicBezTo>
                  <a:cubicBezTo>
                    <a:pt x="92778" y="6560"/>
                    <a:pt x="90349" y="82"/>
                    <a:pt x="82454" y="82"/>
                  </a:cubicBezTo>
                  <a:cubicBezTo>
                    <a:pt x="78405" y="82"/>
                    <a:pt x="69497" y="1297"/>
                    <a:pt x="60995" y="9597"/>
                  </a:cubicBezTo>
                  <a:cubicBezTo>
                    <a:pt x="52492" y="2916"/>
                    <a:pt x="43990" y="2309"/>
                    <a:pt x="39536" y="2309"/>
                  </a:cubicBezTo>
                  <a:cubicBezTo>
                    <a:pt x="20709" y="2309"/>
                    <a:pt x="6741" y="16277"/>
                    <a:pt x="6741" y="31865"/>
                  </a:cubicBezTo>
                  <a:cubicBezTo>
                    <a:pt x="6741" y="40773"/>
                    <a:pt x="11194" y="48465"/>
                    <a:pt x="16255" y="52717"/>
                  </a:cubicBezTo>
                  <a:cubicBezTo>
                    <a:pt x="13624" y="55753"/>
                    <a:pt x="9980" y="62434"/>
                    <a:pt x="9980" y="69519"/>
                  </a:cubicBezTo>
                  <a:cubicBezTo>
                    <a:pt x="9980" y="75795"/>
                    <a:pt x="12611" y="83488"/>
                    <a:pt x="18887" y="87536"/>
                  </a:cubicBezTo>
                  <a:cubicBezTo>
                    <a:pt x="6741" y="90978"/>
                    <a:pt x="263" y="99683"/>
                    <a:pt x="263" y="107781"/>
                  </a:cubicBezTo>
                  <a:cubicBezTo>
                    <a:pt x="263" y="122356"/>
                    <a:pt x="20304" y="133491"/>
                    <a:pt x="45002" y="133491"/>
                  </a:cubicBezTo>
                  <a:cubicBezTo>
                    <a:pt x="68890" y="133491"/>
                    <a:pt x="89944" y="123166"/>
                    <a:pt x="89944" y="107376"/>
                  </a:cubicBezTo>
                  <a:cubicBezTo>
                    <a:pt x="89944" y="100290"/>
                    <a:pt x="87110" y="89966"/>
                    <a:pt x="76785" y="84297"/>
                  </a:cubicBezTo>
                  <a:cubicBezTo>
                    <a:pt x="66056" y="78629"/>
                    <a:pt x="54314" y="78629"/>
                    <a:pt x="41965" y="78629"/>
                  </a:cubicBezTo>
                  <a:cubicBezTo>
                    <a:pt x="36904" y="78629"/>
                    <a:pt x="28199" y="78629"/>
                    <a:pt x="26782" y="78427"/>
                  </a:cubicBezTo>
                  <a:cubicBezTo>
                    <a:pt x="20304" y="77617"/>
                    <a:pt x="16053" y="71341"/>
                    <a:pt x="16053" y="64863"/>
                  </a:cubicBezTo>
                  <a:close/>
                  <a:moveTo>
                    <a:pt x="45204" y="128834"/>
                  </a:moveTo>
                  <a:cubicBezTo>
                    <a:pt x="24758" y="128834"/>
                    <a:pt x="10789" y="118510"/>
                    <a:pt x="10789" y="107781"/>
                  </a:cubicBezTo>
                  <a:cubicBezTo>
                    <a:pt x="10789" y="98468"/>
                    <a:pt x="18482" y="90978"/>
                    <a:pt x="27390" y="90371"/>
                  </a:cubicBezTo>
                  <a:lnTo>
                    <a:pt x="39334" y="90371"/>
                  </a:lnTo>
                  <a:cubicBezTo>
                    <a:pt x="56744" y="90371"/>
                    <a:pt x="79417" y="90371"/>
                    <a:pt x="79417" y="107781"/>
                  </a:cubicBezTo>
                  <a:cubicBezTo>
                    <a:pt x="79417" y="118712"/>
                    <a:pt x="65044" y="128834"/>
                    <a:pt x="45204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0" name="Freeform 2919">
              <a:extLst>
                <a:ext uri="{FF2B5EF4-FFF2-40B4-BE49-F238E27FC236}">
                  <a16:creationId xmlns:a16="http://schemas.microsoft.com/office/drawing/2014/main" id="{8CCB940E-58CF-5A43-051F-2573428B4C83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0705783" y="4199242"/>
              <a:ext cx="62635" cy="94094"/>
            </a:xfrm>
            <a:custGeom>
              <a:avLst/>
              <a:gdLst>
                <a:gd name="csX0" fmla="*/ 62903 w 62635"/>
                <a:gd name="csY0" fmla="*/ 68388 h 94094"/>
                <a:gd name="csX1" fmla="*/ 58085 w 62635"/>
                <a:gd name="csY1" fmla="*/ 68388 h 94094"/>
                <a:gd name="csX2" fmla="*/ 54400 w 62635"/>
                <a:gd name="csY2" fmla="*/ 81283 h 94094"/>
                <a:gd name="csX3" fmla="*/ 40371 w 62635"/>
                <a:gd name="csY3" fmla="*/ 82134 h 94094"/>
                <a:gd name="csX4" fmla="*/ 14297 w 62635"/>
                <a:gd name="csY4" fmla="*/ 82134 h 94094"/>
                <a:gd name="csX5" fmla="*/ 42639 w 62635"/>
                <a:gd name="csY5" fmla="*/ 58327 h 94094"/>
                <a:gd name="csX6" fmla="*/ 62903 w 62635"/>
                <a:gd name="csY6" fmla="*/ 27718 h 94094"/>
                <a:gd name="csX7" fmla="*/ 29743 w 62635"/>
                <a:gd name="csY7" fmla="*/ 84 h 94094"/>
                <a:gd name="csX8" fmla="*/ 268 w 62635"/>
                <a:gd name="csY8" fmla="*/ 25450 h 94094"/>
                <a:gd name="csX9" fmla="*/ 7778 w 62635"/>
                <a:gd name="csY9" fmla="*/ 33386 h 94094"/>
                <a:gd name="csX10" fmla="*/ 15289 w 62635"/>
                <a:gd name="csY10" fmla="*/ 25875 h 94094"/>
                <a:gd name="csX11" fmla="*/ 6928 w 62635"/>
                <a:gd name="csY11" fmla="*/ 18365 h 94094"/>
                <a:gd name="csX12" fmla="*/ 27617 w 62635"/>
                <a:gd name="csY12" fmla="*/ 5186 h 94094"/>
                <a:gd name="csX13" fmla="*/ 49157 w 62635"/>
                <a:gd name="csY13" fmla="*/ 27718 h 94094"/>
                <a:gd name="csX14" fmla="*/ 35837 w 62635"/>
                <a:gd name="csY14" fmla="*/ 54926 h 94094"/>
                <a:gd name="csX15" fmla="*/ 1685 w 62635"/>
                <a:gd name="csY15" fmla="*/ 88652 h 94094"/>
                <a:gd name="csX16" fmla="*/ 268 w 62635"/>
                <a:gd name="csY16" fmla="*/ 94179 h 94094"/>
                <a:gd name="csX17" fmla="*/ 58652 w 62635"/>
                <a:gd name="csY17" fmla="*/ 94179 h 94094"/>
                <a:gd name="csX18" fmla="*/ 62903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3" y="68388"/>
                  </a:moveTo>
                  <a:lnTo>
                    <a:pt x="58085" y="68388"/>
                  </a:lnTo>
                  <a:cubicBezTo>
                    <a:pt x="57660" y="71506"/>
                    <a:pt x="56243" y="79866"/>
                    <a:pt x="54400" y="81283"/>
                  </a:cubicBezTo>
                  <a:cubicBezTo>
                    <a:pt x="53267" y="82134"/>
                    <a:pt x="42355" y="82134"/>
                    <a:pt x="40371" y="82134"/>
                  </a:cubicBezTo>
                  <a:lnTo>
                    <a:pt x="14297" y="82134"/>
                  </a:lnTo>
                  <a:cubicBezTo>
                    <a:pt x="29176" y="68955"/>
                    <a:pt x="34136" y="64987"/>
                    <a:pt x="42639" y="58327"/>
                  </a:cubicBezTo>
                  <a:cubicBezTo>
                    <a:pt x="53125" y="49966"/>
                    <a:pt x="62903" y="41180"/>
                    <a:pt x="62903" y="27718"/>
                  </a:cubicBezTo>
                  <a:cubicBezTo>
                    <a:pt x="62903" y="10571"/>
                    <a:pt x="47882" y="84"/>
                    <a:pt x="29743" y="84"/>
                  </a:cubicBezTo>
                  <a:cubicBezTo>
                    <a:pt x="12171" y="84"/>
                    <a:pt x="268" y="12413"/>
                    <a:pt x="268" y="25450"/>
                  </a:cubicBezTo>
                  <a:cubicBezTo>
                    <a:pt x="268" y="32677"/>
                    <a:pt x="6361" y="33386"/>
                    <a:pt x="7778" y="33386"/>
                  </a:cubicBezTo>
                  <a:cubicBezTo>
                    <a:pt x="11179" y="33386"/>
                    <a:pt x="15289" y="30977"/>
                    <a:pt x="15289" y="25875"/>
                  </a:cubicBezTo>
                  <a:cubicBezTo>
                    <a:pt x="15289" y="23325"/>
                    <a:pt x="14297" y="18365"/>
                    <a:pt x="6928" y="18365"/>
                  </a:cubicBezTo>
                  <a:cubicBezTo>
                    <a:pt x="11321" y="8304"/>
                    <a:pt x="20957" y="5186"/>
                    <a:pt x="27617" y="5186"/>
                  </a:cubicBezTo>
                  <a:cubicBezTo>
                    <a:pt x="41788" y="5186"/>
                    <a:pt x="49157" y="16239"/>
                    <a:pt x="49157" y="27718"/>
                  </a:cubicBezTo>
                  <a:cubicBezTo>
                    <a:pt x="49157" y="40046"/>
                    <a:pt x="40371" y="49824"/>
                    <a:pt x="35837" y="54926"/>
                  </a:cubicBezTo>
                  <a:lnTo>
                    <a:pt x="1685" y="88652"/>
                  </a:lnTo>
                  <a:cubicBezTo>
                    <a:pt x="268" y="89928"/>
                    <a:pt x="268" y="90211"/>
                    <a:pt x="268" y="94179"/>
                  </a:cubicBezTo>
                  <a:lnTo>
                    <a:pt x="58652" y="94179"/>
                  </a:lnTo>
                  <a:lnTo>
                    <a:pt x="62903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1" name="Freeform 2920">
              <a:extLst>
                <a:ext uri="{FF2B5EF4-FFF2-40B4-BE49-F238E27FC236}">
                  <a16:creationId xmlns:a16="http://schemas.microsoft.com/office/drawing/2014/main" id="{E17CAF7C-55FE-5D7E-9638-D6BC6BF3268F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0863520" y="3950310"/>
              <a:ext cx="99600" cy="485655"/>
            </a:xfrm>
            <a:custGeom>
              <a:avLst/>
              <a:gdLst>
                <a:gd name="csX0" fmla="*/ 99875 w 99600"/>
                <a:gd name="csY0" fmla="*/ 483699 h 485655"/>
                <a:gd name="csX1" fmla="*/ 99065 w 99600"/>
                <a:gd name="csY1" fmla="*/ 481877 h 485655"/>
                <a:gd name="csX2" fmla="*/ 64448 w 99600"/>
                <a:gd name="csY2" fmla="*/ 438960 h 485655"/>
                <a:gd name="csX3" fmla="*/ 17076 w 99600"/>
                <a:gd name="csY3" fmla="*/ 242997 h 485655"/>
                <a:gd name="csX4" fmla="*/ 57767 w 99600"/>
                <a:gd name="csY4" fmla="*/ 57966 h 485655"/>
                <a:gd name="csX5" fmla="*/ 99267 w 99600"/>
                <a:gd name="csY5" fmla="*/ 3712 h 485655"/>
                <a:gd name="csX6" fmla="*/ 99875 w 99600"/>
                <a:gd name="csY6" fmla="*/ 2092 h 485655"/>
                <a:gd name="csX7" fmla="*/ 95623 w 99600"/>
                <a:gd name="csY7" fmla="*/ 68 h 485655"/>
                <a:gd name="csX8" fmla="*/ 89348 w 99600"/>
                <a:gd name="csY8" fmla="*/ 3105 h 485655"/>
                <a:gd name="csX9" fmla="*/ 274 w 99600"/>
                <a:gd name="csY9" fmla="*/ 242795 h 485655"/>
                <a:gd name="csX10" fmla="*/ 69913 w 99600"/>
                <a:gd name="csY10" fmla="*/ 463050 h 485655"/>
                <a:gd name="csX11" fmla="*/ 89955 w 99600"/>
                <a:gd name="csY11" fmla="*/ 483294 h 485655"/>
                <a:gd name="csX12" fmla="*/ 95623 w 99600"/>
                <a:gd name="csY12" fmla="*/ 485724 h 485655"/>
                <a:gd name="csX13" fmla="*/ 99875 w 99600"/>
                <a:gd name="csY13" fmla="*/ 483699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875" y="483699"/>
                  </a:moveTo>
                  <a:cubicBezTo>
                    <a:pt x="99875" y="482889"/>
                    <a:pt x="99470" y="482485"/>
                    <a:pt x="99065" y="481877"/>
                  </a:cubicBezTo>
                  <a:cubicBezTo>
                    <a:pt x="91575" y="474387"/>
                    <a:pt x="78011" y="460823"/>
                    <a:pt x="64448" y="438960"/>
                  </a:cubicBezTo>
                  <a:cubicBezTo>
                    <a:pt x="31855" y="386730"/>
                    <a:pt x="17076" y="320937"/>
                    <a:pt x="17076" y="242997"/>
                  </a:cubicBezTo>
                  <a:cubicBezTo>
                    <a:pt x="17076" y="188540"/>
                    <a:pt x="24364" y="118293"/>
                    <a:pt x="57767" y="57966"/>
                  </a:cubicBezTo>
                  <a:cubicBezTo>
                    <a:pt x="73760" y="29219"/>
                    <a:pt x="90360" y="12619"/>
                    <a:pt x="99267" y="3712"/>
                  </a:cubicBezTo>
                  <a:cubicBezTo>
                    <a:pt x="99875" y="3105"/>
                    <a:pt x="99875" y="2700"/>
                    <a:pt x="99875" y="2092"/>
                  </a:cubicBezTo>
                  <a:cubicBezTo>
                    <a:pt x="99875" y="68"/>
                    <a:pt x="98458" y="68"/>
                    <a:pt x="95623" y="68"/>
                  </a:cubicBezTo>
                  <a:cubicBezTo>
                    <a:pt x="92789" y="68"/>
                    <a:pt x="92384" y="68"/>
                    <a:pt x="89348" y="3105"/>
                  </a:cubicBezTo>
                  <a:cubicBezTo>
                    <a:pt x="21530" y="64849"/>
                    <a:pt x="274" y="157567"/>
                    <a:pt x="274" y="242795"/>
                  </a:cubicBezTo>
                  <a:cubicBezTo>
                    <a:pt x="274" y="322354"/>
                    <a:pt x="18493" y="402520"/>
                    <a:pt x="69913" y="463050"/>
                  </a:cubicBezTo>
                  <a:cubicBezTo>
                    <a:pt x="73962" y="467706"/>
                    <a:pt x="81655" y="476006"/>
                    <a:pt x="89955" y="483294"/>
                  </a:cubicBezTo>
                  <a:cubicBezTo>
                    <a:pt x="92384" y="485724"/>
                    <a:pt x="92789" y="485724"/>
                    <a:pt x="95623" y="485724"/>
                  </a:cubicBezTo>
                  <a:cubicBezTo>
                    <a:pt x="98458" y="485724"/>
                    <a:pt x="99875" y="485724"/>
                    <a:pt x="99875" y="48369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2" name="Freeform 2921">
              <a:extLst>
                <a:ext uri="{FF2B5EF4-FFF2-40B4-BE49-F238E27FC236}">
                  <a16:creationId xmlns:a16="http://schemas.microsoft.com/office/drawing/2014/main" id="{99B50A2D-7560-5369-5D00-E689267A9941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1089784" y="4017420"/>
              <a:ext cx="105674" cy="128752"/>
            </a:xfrm>
            <a:custGeom>
              <a:avLst/>
              <a:gdLst>
                <a:gd name="csX0" fmla="*/ 15875 w 105674"/>
                <a:gd name="csY0" fmla="*/ 114252 h 128752"/>
                <a:gd name="csX1" fmla="*/ 4943 w 105674"/>
                <a:gd name="csY1" fmla="*/ 122552 h 128752"/>
                <a:gd name="csX2" fmla="*/ 287 w 105674"/>
                <a:gd name="csY2" fmla="*/ 126398 h 128752"/>
                <a:gd name="csX3" fmla="*/ 2919 w 105674"/>
                <a:gd name="csY3" fmla="*/ 128828 h 128752"/>
                <a:gd name="csX4" fmla="*/ 19924 w 105674"/>
                <a:gd name="csY4" fmla="*/ 128220 h 128752"/>
                <a:gd name="csX5" fmla="*/ 39966 w 105674"/>
                <a:gd name="csY5" fmla="*/ 128828 h 128752"/>
                <a:gd name="csX6" fmla="*/ 43610 w 105674"/>
                <a:gd name="csY6" fmla="*/ 124779 h 128752"/>
                <a:gd name="csX7" fmla="*/ 38751 w 105674"/>
                <a:gd name="csY7" fmla="*/ 122552 h 128752"/>
                <a:gd name="csX8" fmla="*/ 28629 w 105674"/>
                <a:gd name="csY8" fmla="*/ 119313 h 128752"/>
                <a:gd name="csX9" fmla="*/ 38549 w 105674"/>
                <a:gd name="csY9" fmla="*/ 78825 h 128752"/>
                <a:gd name="csX10" fmla="*/ 57173 w 105674"/>
                <a:gd name="csY10" fmla="*/ 91781 h 128752"/>
                <a:gd name="csX11" fmla="*/ 105961 w 105674"/>
                <a:gd name="csY11" fmla="*/ 32466 h 128752"/>
                <a:gd name="csX12" fmla="*/ 79037 w 105674"/>
                <a:gd name="csY12" fmla="*/ 75 h 128752"/>
                <a:gd name="csX13" fmla="*/ 52517 w 105674"/>
                <a:gd name="csY13" fmla="*/ 15258 h 128752"/>
                <a:gd name="csX14" fmla="*/ 34297 w 105674"/>
                <a:gd name="csY14" fmla="*/ 75 h 128752"/>
                <a:gd name="csX15" fmla="*/ 19317 w 105674"/>
                <a:gd name="csY15" fmla="*/ 11614 h 128752"/>
                <a:gd name="csX16" fmla="*/ 13041 w 105674"/>
                <a:gd name="csY16" fmla="*/ 31251 h 128752"/>
                <a:gd name="csX17" fmla="*/ 15470 w 105674"/>
                <a:gd name="csY17" fmla="*/ 33276 h 128752"/>
                <a:gd name="csX18" fmla="*/ 18912 w 105674"/>
                <a:gd name="csY18" fmla="*/ 28619 h 128752"/>
                <a:gd name="csX19" fmla="*/ 33690 w 105674"/>
                <a:gd name="csY19" fmla="*/ 4529 h 128752"/>
                <a:gd name="csX20" fmla="*/ 39966 w 105674"/>
                <a:gd name="csY20" fmla="*/ 13841 h 128752"/>
                <a:gd name="csX21" fmla="*/ 38549 w 105674"/>
                <a:gd name="csY21" fmla="*/ 24166 h 128752"/>
                <a:gd name="csX22" fmla="*/ 15875 w 105674"/>
                <a:gd name="csY22" fmla="*/ 114252 h 128752"/>
                <a:gd name="csX23" fmla="*/ 51505 w 105674"/>
                <a:gd name="csY23" fmla="*/ 26393 h 128752"/>
                <a:gd name="csX24" fmla="*/ 62032 w 105674"/>
                <a:gd name="csY24" fmla="*/ 12222 h 128752"/>
                <a:gd name="csX25" fmla="*/ 78429 w 105674"/>
                <a:gd name="csY25" fmla="*/ 4529 h 128752"/>
                <a:gd name="csX26" fmla="*/ 91386 w 105674"/>
                <a:gd name="csY26" fmla="*/ 23558 h 128752"/>
                <a:gd name="csX27" fmla="*/ 81061 w 105674"/>
                <a:gd name="csY27" fmla="*/ 66476 h 128752"/>
                <a:gd name="csX28" fmla="*/ 56971 w 105674"/>
                <a:gd name="csY28" fmla="*/ 87327 h 128752"/>
                <a:gd name="csX29" fmla="*/ 40978 w 105674"/>
                <a:gd name="csY29" fmla="*/ 69310 h 128752"/>
                <a:gd name="csX30" fmla="*/ 41585 w 105674"/>
                <a:gd name="csY30" fmla="*/ 66071 h 128752"/>
                <a:gd name="csX31" fmla="*/ 51505 w 105674"/>
                <a:gd name="csY31" fmla="*/ 26393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5" y="114252"/>
                  </a:moveTo>
                  <a:cubicBezTo>
                    <a:pt x="14256" y="121135"/>
                    <a:pt x="13851" y="122552"/>
                    <a:pt x="4943" y="122552"/>
                  </a:cubicBezTo>
                  <a:cubicBezTo>
                    <a:pt x="2514" y="122552"/>
                    <a:pt x="287" y="122552"/>
                    <a:pt x="287" y="126398"/>
                  </a:cubicBezTo>
                  <a:cubicBezTo>
                    <a:pt x="287" y="128018"/>
                    <a:pt x="1300" y="128828"/>
                    <a:pt x="2919" y="128828"/>
                  </a:cubicBezTo>
                  <a:cubicBezTo>
                    <a:pt x="8385" y="128828"/>
                    <a:pt x="14256" y="128220"/>
                    <a:pt x="19924" y="128220"/>
                  </a:cubicBezTo>
                  <a:cubicBezTo>
                    <a:pt x="26605" y="128220"/>
                    <a:pt x="33488" y="128828"/>
                    <a:pt x="39966" y="128828"/>
                  </a:cubicBezTo>
                  <a:cubicBezTo>
                    <a:pt x="40978" y="128828"/>
                    <a:pt x="43610" y="128828"/>
                    <a:pt x="43610" y="124779"/>
                  </a:cubicBezTo>
                  <a:cubicBezTo>
                    <a:pt x="43610" y="122552"/>
                    <a:pt x="41585" y="122552"/>
                    <a:pt x="38751" y="122552"/>
                  </a:cubicBezTo>
                  <a:cubicBezTo>
                    <a:pt x="28629" y="122552"/>
                    <a:pt x="28629" y="121135"/>
                    <a:pt x="28629" y="119313"/>
                  </a:cubicBezTo>
                  <a:cubicBezTo>
                    <a:pt x="28629" y="116884"/>
                    <a:pt x="37132" y="83886"/>
                    <a:pt x="38549" y="78825"/>
                  </a:cubicBezTo>
                  <a:cubicBezTo>
                    <a:pt x="41180" y="84696"/>
                    <a:pt x="46849" y="91781"/>
                    <a:pt x="57173" y="91781"/>
                  </a:cubicBezTo>
                  <a:cubicBezTo>
                    <a:pt x="80656" y="91781"/>
                    <a:pt x="105961" y="62225"/>
                    <a:pt x="105961" y="32466"/>
                  </a:cubicBezTo>
                  <a:cubicBezTo>
                    <a:pt x="105961" y="13436"/>
                    <a:pt x="94422" y="75"/>
                    <a:pt x="79037" y="75"/>
                  </a:cubicBezTo>
                  <a:cubicBezTo>
                    <a:pt x="68915" y="75"/>
                    <a:pt x="59198" y="7363"/>
                    <a:pt x="52517" y="15258"/>
                  </a:cubicBezTo>
                  <a:cubicBezTo>
                    <a:pt x="50493" y="4327"/>
                    <a:pt x="41788" y="75"/>
                    <a:pt x="34297" y="75"/>
                  </a:cubicBezTo>
                  <a:cubicBezTo>
                    <a:pt x="24985" y="75"/>
                    <a:pt x="21139" y="7970"/>
                    <a:pt x="19317" y="11614"/>
                  </a:cubicBezTo>
                  <a:cubicBezTo>
                    <a:pt x="15673" y="18497"/>
                    <a:pt x="13041" y="30644"/>
                    <a:pt x="13041" y="31251"/>
                  </a:cubicBezTo>
                  <a:cubicBezTo>
                    <a:pt x="13041" y="33276"/>
                    <a:pt x="15065" y="33276"/>
                    <a:pt x="15470" y="33276"/>
                  </a:cubicBezTo>
                  <a:cubicBezTo>
                    <a:pt x="17495" y="33276"/>
                    <a:pt x="17697" y="33073"/>
                    <a:pt x="18912" y="28619"/>
                  </a:cubicBezTo>
                  <a:cubicBezTo>
                    <a:pt x="22353" y="14246"/>
                    <a:pt x="26402" y="4529"/>
                    <a:pt x="33690" y="4529"/>
                  </a:cubicBezTo>
                  <a:cubicBezTo>
                    <a:pt x="37132" y="4529"/>
                    <a:pt x="39966" y="6148"/>
                    <a:pt x="39966" y="13841"/>
                  </a:cubicBezTo>
                  <a:cubicBezTo>
                    <a:pt x="39966" y="18497"/>
                    <a:pt x="39358" y="20724"/>
                    <a:pt x="38549" y="24166"/>
                  </a:cubicBezTo>
                  <a:lnTo>
                    <a:pt x="15875" y="114252"/>
                  </a:lnTo>
                  <a:close/>
                  <a:moveTo>
                    <a:pt x="51505" y="26393"/>
                  </a:moveTo>
                  <a:cubicBezTo>
                    <a:pt x="52922" y="20927"/>
                    <a:pt x="58388" y="15258"/>
                    <a:pt x="62032" y="12222"/>
                  </a:cubicBezTo>
                  <a:cubicBezTo>
                    <a:pt x="69117" y="5946"/>
                    <a:pt x="74988" y="4529"/>
                    <a:pt x="78429" y="4529"/>
                  </a:cubicBezTo>
                  <a:cubicBezTo>
                    <a:pt x="86527" y="4529"/>
                    <a:pt x="91386" y="11614"/>
                    <a:pt x="91386" y="23558"/>
                  </a:cubicBezTo>
                  <a:cubicBezTo>
                    <a:pt x="91386" y="35502"/>
                    <a:pt x="84705" y="58783"/>
                    <a:pt x="81061" y="66476"/>
                  </a:cubicBezTo>
                  <a:cubicBezTo>
                    <a:pt x="74178" y="80647"/>
                    <a:pt x="64461" y="87327"/>
                    <a:pt x="56971" y="87327"/>
                  </a:cubicBezTo>
                  <a:cubicBezTo>
                    <a:pt x="43610" y="87327"/>
                    <a:pt x="40978" y="70525"/>
                    <a:pt x="40978" y="69310"/>
                  </a:cubicBezTo>
                  <a:cubicBezTo>
                    <a:pt x="40978" y="68905"/>
                    <a:pt x="40978" y="68500"/>
                    <a:pt x="41585" y="66071"/>
                  </a:cubicBezTo>
                  <a:lnTo>
                    <a:pt x="51505" y="263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3" name="Freeform 2922">
              <a:extLst>
                <a:ext uri="{FF2B5EF4-FFF2-40B4-BE49-F238E27FC236}">
                  <a16:creationId xmlns:a16="http://schemas.microsoft.com/office/drawing/2014/main" id="{B9376ED1-0C2C-484E-CFDB-E70C0F8EE7EB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1218157" y="3955068"/>
              <a:ext cx="46966" cy="202440"/>
            </a:xfrm>
            <a:custGeom>
              <a:avLst/>
              <a:gdLst>
                <a:gd name="csX0" fmla="*/ 47259 w 46966"/>
                <a:gd name="csY0" fmla="*/ 200492 h 202440"/>
                <a:gd name="csX1" fmla="*/ 43817 w 46966"/>
                <a:gd name="csY1" fmla="*/ 196038 h 202440"/>
                <a:gd name="csX2" fmla="*/ 12034 w 46966"/>
                <a:gd name="csY2" fmla="*/ 101296 h 202440"/>
                <a:gd name="csX3" fmla="*/ 44627 w 46966"/>
                <a:gd name="csY3" fmla="*/ 5541 h 202440"/>
                <a:gd name="csX4" fmla="*/ 47259 w 46966"/>
                <a:gd name="csY4" fmla="*/ 2100 h 202440"/>
                <a:gd name="csX5" fmla="*/ 45234 w 46966"/>
                <a:gd name="csY5" fmla="*/ 75 h 202440"/>
                <a:gd name="csX6" fmla="*/ 13046 w 46966"/>
                <a:gd name="csY6" fmla="*/ 39551 h 202440"/>
                <a:gd name="csX7" fmla="*/ 292 w 46966"/>
                <a:gd name="csY7" fmla="*/ 101296 h 202440"/>
                <a:gd name="csX8" fmla="*/ 13653 w 46966"/>
                <a:gd name="csY8" fmla="*/ 164457 h 202440"/>
                <a:gd name="csX9" fmla="*/ 45234 w 46966"/>
                <a:gd name="csY9" fmla="*/ 202516 h 202440"/>
                <a:gd name="csX10" fmla="*/ 47259 w 46966"/>
                <a:gd name="csY10" fmla="*/ 20049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9" y="200492"/>
                  </a:moveTo>
                  <a:cubicBezTo>
                    <a:pt x="47259" y="199884"/>
                    <a:pt x="47259" y="199479"/>
                    <a:pt x="43817" y="196038"/>
                  </a:cubicBezTo>
                  <a:cubicBezTo>
                    <a:pt x="18512" y="170530"/>
                    <a:pt x="12034" y="132269"/>
                    <a:pt x="12034" y="101296"/>
                  </a:cubicBezTo>
                  <a:cubicBezTo>
                    <a:pt x="12034" y="66071"/>
                    <a:pt x="19727" y="30846"/>
                    <a:pt x="44627" y="5541"/>
                  </a:cubicBezTo>
                  <a:cubicBezTo>
                    <a:pt x="47259" y="3112"/>
                    <a:pt x="47259" y="2707"/>
                    <a:pt x="47259" y="2100"/>
                  </a:cubicBezTo>
                  <a:cubicBezTo>
                    <a:pt x="47259" y="683"/>
                    <a:pt x="46449" y="75"/>
                    <a:pt x="45234" y="75"/>
                  </a:cubicBezTo>
                  <a:cubicBezTo>
                    <a:pt x="43210" y="75"/>
                    <a:pt x="24990" y="13841"/>
                    <a:pt x="13046" y="39551"/>
                  </a:cubicBezTo>
                  <a:cubicBezTo>
                    <a:pt x="2722" y="61820"/>
                    <a:pt x="292" y="84291"/>
                    <a:pt x="292" y="101296"/>
                  </a:cubicBezTo>
                  <a:cubicBezTo>
                    <a:pt x="292" y="117086"/>
                    <a:pt x="2519" y="141581"/>
                    <a:pt x="13653" y="164457"/>
                  </a:cubicBezTo>
                  <a:cubicBezTo>
                    <a:pt x="25800" y="189357"/>
                    <a:pt x="43210" y="202516"/>
                    <a:pt x="45234" y="202516"/>
                  </a:cubicBezTo>
                  <a:cubicBezTo>
                    <a:pt x="46449" y="202516"/>
                    <a:pt x="47259" y="201909"/>
                    <a:pt x="47259" y="20049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4" name="Freeform 2923">
              <a:extLst>
                <a:ext uri="{FF2B5EF4-FFF2-40B4-BE49-F238E27FC236}">
                  <a16:creationId xmlns:a16="http://schemas.microsoft.com/office/drawing/2014/main" id="{FB18D47D-9652-B674-021B-575649AB18B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282713" y="4017420"/>
              <a:ext cx="100815" cy="91705"/>
            </a:xfrm>
            <a:custGeom>
              <a:avLst/>
              <a:gdLst>
                <a:gd name="csX0" fmla="*/ 62041 w 100815"/>
                <a:gd name="csY0" fmla="*/ 28417 h 91705"/>
                <a:gd name="csX1" fmla="*/ 82082 w 100815"/>
                <a:gd name="csY1" fmla="*/ 4529 h 91705"/>
                <a:gd name="csX2" fmla="*/ 92204 w 100815"/>
                <a:gd name="csY2" fmla="*/ 7161 h 91705"/>
                <a:gd name="csX3" fmla="*/ 82487 w 100815"/>
                <a:gd name="csY3" fmla="*/ 18092 h 91705"/>
                <a:gd name="csX4" fmla="*/ 90180 w 100815"/>
                <a:gd name="csY4" fmla="*/ 25178 h 91705"/>
                <a:gd name="csX5" fmla="*/ 101112 w 100815"/>
                <a:gd name="csY5" fmla="*/ 13436 h 91705"/>
                <a:gd name="csX6" fmla="*/ 82285 w 100815"/>
                <a:gd name="csY6" fmla="*/ 75 h 91705"/>
                <a:gd name="csX7" fmla="*/ 61028 w 100815"/>
                <a:gd name="csY7" fmla="*/ 15461 h 91705"/>
                <a:gd name="csX8" fmla="*/ 39165 w 100815"/>
                <a:gd name="csY8" fmla="*/ 75 h 91705"/>
                <a:gd name="csX9" fmla="*/ 6572 w 100815"/>
                <a:gd name="csY9" fmla="*/ 31251 h 91705"/>
                <a:gd name="csX10" fmla="*/ 9001 w 100815"/>
                <a:gd name="csY10" fmla="*/ 33276 h 91705"/>
                <a:gd name="csX11" fmla="*/ 11633 w 100815"/>
                <a:gd name="csY11" fmla="*/ 31049 h 91705"/>
                <a:gd name="csX12" fmla="*/ 38760 w 100815"/>
                <a:gd name="csY12" fmla="*/ 4529 h 91705"/>
                <a:gd name="csX13" fmla="*/ 49692 w 100815"/>
                <a:gd name="csY13" fmla="*/ 18092 h 91705"/>
                <a:gd name="csX14" fmla="*/ 38760 w 100815"/>
                <a:gd name="csY14" fmla="*/ 66273 h 91705"/>
                <a:gd name="csX15" fmla="*/ 19528 w 100815"/>
                <a:gd name="csY15" fmla="*/ 87327 h 91705"/>
                <a:gd name="csX16" fmla="*/ 9406 w 100815"/>
                <a:gd name="csY16" fmla="*/ 84696 h 91705"/>
                <a:gd name="csX17" fmla="*/ 18921 w 100815"/>
                <a:gd name="csY17" fmla="*/ 73764 h 91705"/>
                <a:gd name="csX18" fmla="*/ 11430 w 100815"/>
                <a:gd name="csY18" fmla="*/ 66678 h 91705"/>
                <a:gd name="csX19" fmla="*/ 296 w 100815"/>
                <a:gd name="csY19" fmla="*/ 78420 h 91705"/>
                <a:gd name="csX20" fmla="*/ 19326 w 100815"/>
                <a:gd name="csY20" fmla="*/ 91781 h 91705"/>
                <a:gd name="csX21" fmla="*/ 40582 w 100815"/>
                <a:gd name="csY21" fmla="*/ 76395 h 91705"/>
                <a:gd name="csX22" fmla="*/ 62446 w 100815"/>
                <a:gd name="csY22" fmla="*/ 91781 h 91705"/>
                <a:gd name="csX23" fmla="*/ 94836 w 100815"/>
                <a:gd name="csY23" fmla="*/ 60605 h 91705"/>
                <a:gd name="csX24" fmla="*/ 92407 w 100815"/>
                <a:gd name="csY24" fmla="*/ 58581 h 91705"/>
                <a:gd name="csX25" fmla="*/ 89775 w 100815"/>
                <a:gd name="csY25" fmla="*/ 60807 h 91705"/>
                <a:gd name="csX26" fmla="*/ 62850 w 100815"/>
                <a:gd name="csY26" fmla="*/ 87327 h 91705"/>
                <a:gd name="csX27" fmla="*/ 51716 w 100815"/>
                <a:gd name="csY27" fmla="*/ 73966 h 91705"/>
                <a:gd name="csX28" fmla="*/ 55158 w 100815"/>
                <a:gd name="csY28" fmla="*/ 56151 h 91705"/>
                <a:gd name="csX29" fmla="*/ 62041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41" y="28417"/>
                  </a:moveTo>
                  <a:cubicBezTo>
                    <a:pt x="63255" y="23153"/>
                    <a:pt x="67911" y="4529"/>
                    <a:pt x="82082" y="4529"/>
                  </a:cubicBezTo>
                  <a:cubicBezTo>
                    <a:pt x="83095" y="4529"/>
                    <a:pt x="87953" y="4529"/>
                    <a:pt x="92204" y="7161"/>
                  </a:cubicBezTo>
                  <a:cubicBezTo>
                    <a:pt x="86536" y="8173"/>
                    <a:pt x="82487" y="13234"/>
                    <a:pt x="82487" y="18092"/>
                  </a:cubicBezTo>
                  <a:cubicBezTo>
                    <a:pt x="82487" y="21332"/>
                    <a:pt x="84714" y="25178"/>
                    <a:pt x="90180" y="25178"/>
                  </a:cubicBezTo>
                  <a:cubicBezTo>
                    <a:pt x="94634" y="25178"/>
                    <a:pt x="101112" y="21534"/>
                    <a:pt x="101112" y="13436"/>
                  </a:cubicBezTo>
                  <a:cubicBezTo>
                    <a:pt x="101112" y="2909"/>
                    <a:pt x="89168" y="75"/>
                    <a:pt x="82285" y="75"/>
                  </a:cubicBezTo>
                  <a:cubicBezTo>
                    <a:pt x="70543" y="75"/>
                    <a:pt x="63458" y="10805"/>
                    <a:pt x="61028" y="15461"/>
                  </a:cubicBezTo>
                  <a:cubicBezTo>
                    <a:pt x="55967" y="2100"/>
                    <a:pt x="45036" y="75"/>
                    <a:pt x="39165" y="75"/>
                  </a:cubicBezTo>
                  <a:cubicBezTo>
                    <a:pt x="18111" y="75"/>
                    <a:pt x="6572" y="26190"/>
                    <a:pt x="6572" y="31251"/>
                  </a:cubicBezTo>
                  <a:cubicBezTo>
                    <a:pt x="6572" y="33276"/>
                    <a:pt x="8596" y="33276"/>
                    <a:pt x="9001" y="33276"/>
                  </a:cubicBezTo>
                  <a:cubicBezTo>
                    <a:pt x="10621" y="33276"/>
                    <a:pt x="11228" y="32871"/>
                    <a:pt x="11633" y="31049"/>
                  </a:cubicBezTo>
                  <a:cubicBezTo>
                    <a:pt x="18516" y="9590"/>
                    <a:pt x="31877" y="4529"/>
                    <a:pt x="38760" y="4529"/>
                  </a:cubicBezTo>
                  <a:cubicBezTo>
                    <a:pt x="42606" y="4529"/>
                    <a:pt x="49692" y="6351"/>
                    <a:pt x="49692" y="18092"/>
                  </a:cubicBezTo>
                  <a:cubicBezTo>
                    <a:pt x="49692" y="24368"/>
                    <a:pt x="46250" y="37932"/>
                    <a:pt x="38760" y="66273"/>
                  </a:cubicBezTo>
                  <a:cubicBezTo>
                    <a:pt x="35521" y="78825"/>
                    <a:pt x="28435" y="87327"/>
                    <a:pt x="19528" y="87327"/>
                  </a:cubicBezTo>
                  <a:cubicBezTo>
                    <a:pt x="18313" y="87327"/>
                    <a:pt x="13657" y="87327"/>
                    <a:pt x="9406" y="84696"/>
                  </a:cubicBezTo>
                  <a:cubicBezTo>
                    <a:pt x="14467" y="83683"/>
                    <a:pt x="18921" y="79432"/>
                    <a:pt x="18921" y="73764"/>
                  </a:cubicBezTo>
                  <a:cubicBezTo>
                    <a:pt x="18921" y="68298"/>
                    <a:pt x="14467" y="66678"/>
                    <a:pt x="11430" y="66678"/>
                  </a:cubicBezTo>
                  <a:cubicBezTo>
                    <a:pt x="5357" y="66678"/>
                    <a:pt x="296" y="71942"/>
                    <a:pt x="296" y="78420"/>
                  </a:cubicBezTo>
                  <a:cubicBezTo>
                    <a:pt x="296" y="87732"/>
                    <a:pt x="10418" y="91781"/>
                    <a:pt x="19326" y="91781"/>
                  </a:cubicBezTo>
                  <a:cubicBezTo>
                    <a:pt x="32687" y="91781"/>
                    <a:pt x="39975" y="77610"/>
                    <a:pt x="40582" y="76395"/>
                  </a:cubicBezTo>
                  <a:cubicBezTo>
                    <a:pt x="43011" y="83886"/>
                    <a:pt x="50299" y="91781"/>
                    <a:pt x="62446" y="91781"/>
                  </a:cubicBezTo>
                  <a:cubicBezTo>
                    <a:pt x="83297" y="91781"/>
                    <a:pt x="94836" y="65666"/>
                    <a:pt x="94836" y="60605"/>
                  </a:cubicBezTo>
                  <a:cubicBezTo>
                    <a:pt x="94836" y="58581"/>
                    <a:pt x="93014" y="58581"/>
                    <a:pt x="92407" y="58581"/>
                  </a:cubicBezTo>
                  <a:cubicBezTo>
                    <a:pt x="90585" y="58581"/>
                    <a:pt x="90180" y="59390"/>
                    <a:pt x="89775" y="60807"/>
                  </a:cubicBezTo>
                  <a:cubicBezTo>
                    <a:pt x="83095" y="82469"/>
                    <a:pt x="69329" y="87327"/>
                    <a:pt x="62850" y="87327"/>
                  </a:cubicBezTo>
                  <a:cubicBezTo>
                    <a:pt x="54955" y="87327"/>
                    <a:pt x="51716" y="80849"/>
                    <a:pt x="51716" y="73966"/>
                  </a:cubicBezTo>
                  <a:cubicBezTo>
                    <a:pt x="51716" y="69512"/>
                    <a:pt x="52931" y="65059"/>
                    <a:pt x="55158" y="56151"/>
                  </a:cubicBezTo>
                  <a:lnTo>
                    <a:pt x="62041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5" name="Freeform 2924">
              <a:extLst>
                <a:ext uri="{FF2B5EF4-FFF2-40B4-BE49-F238E27FC236}">
                  <a16:creationId xmlns:a16="http://schemas.microsoft.com/office/drawing/2014/main" id="{5BBF2F7D-C503-94C3-ACAB-A1B2DD83E7DE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399203" y="4043312"/>
              <a:ext cx="42937" cy="95369"/>
            </a:xfrm>
            <a:custGeom>
              <a:avLst/>
              <a:gdLst>
                <a:gd name="csX0" fmla="*/ 39555 w 42937"/>
                <a:gd name="csY0" fmla="*/ 5462 h 95369"/>
                <a:gd name="csX1" fmla="*/ 33887 w 42937"/>
                <a:gd name="csY1" fmla="*/ 77 h 95369"/>
                <a:gd name="csX2" fmla="*/ 25951 w 42937"/>
                <a:gd name="csY2" fmla="*/ 7871 h 95369"/>
                <a:gd name="csX3" fmla="*/ 31619 w 42937"/>
                <a:gd name="csY3" fmla="*/ 13256 h 95369"/>
                <a:gd name="csX4" fmla="*/ 39555 w 42937"/>
                <a:gd name="csY4" fmla="*/ 5462 h 95369"/>
                <a:gd name="csX5" fmla="*/ 10647 w 42937"/>
                <a:gd name="csY5" fmla="*/ 77450 h 95369"/>
                <a:gd name="csX6" fmla="*/ 9371 w 42937"/>
                <a:gd name="csY6" fmla="*/ 83401 h 95369"/>
                <a:gd name="csX7" fmla="*/ 22834 w 42937"/>
                <a:gd name="csY7" fmla="*/ 95447 h 95369"/>
                <a:gd name="csX8" fmla="*/ 43240 w 42937"/>
                <a:gd name="csY8" fmla="*/ 73765 h 95369"/>
                <a:gd name="csX9" fmla="*/ 40972 w 42937"/>
                <a:gd name="csY9" fmla="*/ 71923 h 95369"/>
                <a:gd name="csX10" fmla="*/ 38280 w 42937"/>
                <a:gd name="csY10" fmla="*/ 74332 h 95369"/>
                <a:gd name="csX11" fmla="*/ 23259 w 42937"/>
                <a:gd name="csY11" fmla="*/ 91479 h 95369"/>
                <a:gd name="csX12" fmla="*/ 19716 w 42937"/>
                <a:gd name="csY12" fmla="*/ 86519 h 95369"/>
                <a:gd name="csX13" fmla="*/ 21983 w 42937"/>
                <a:gd name="csY13" fmla="*/ 77450 h 95369"/>
                <a:gd name="csX14" fmla="*/ 26518 w 42937"/>
                <a:gd name="csY14" fmla="*/ 66113 h 95369"/>
                <a:gd name="csX15" fmla="*/ 33462 w 42937"/>
                <a:gd name="csY15" fmla="*/ 48116 h 95369"/>
                <a:gd name="csX16" fmla="*/ 34312 w 42937"/>
                <a:gd name="csY16" fmla="*/ 43581 h 95369"/>
                <a:gd name="csX17" fmla="*/ 20850 w 42937"/>
                <a:gd name="csY17" fmla="*/ 31536 h 95369"/>
                <a:gd name="csX18" fmla="*/ 302 w 42937"/>
                <a:gd name="csY18" fmla="*/ 53217 h 95369"/>
                <a:gd name="csX19" fmla="*/ 2711 w 42937"/>
                <a:gd name="csY19" fmla="*/ 55060 h 95369"/>
                <a:gd name="csX20" fmla="*/ 5262 w 42937"/>
                <a:gd name="csY20" fmla="*/ 52792 h 95369"/>
                <a:gd name="csX21" fmla="*/ 20425 w 42937"/>
                <a:gd name="csY21" fmla="*/ 35504 h 95369"/>
                <a:gd name="csX22" fmla="*/ 23967 w 42937"/>
                <a:gd name="csY22" fmla="*/ 40464 h 95369"/>
                <a:gd name="csX23" fmla="*/ 19574 w 42937"/>
                <a:gd name="csY23" fmla="*/ 54635 h 95369"/>
                <a:gd name="csX24" fmla="*/ 10647 w 42937"/>
                <a:gd name="csY24" fmla="*/ 77450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5" y="5462"/>
                  </a:moveTo>
                  <a:cubicBezTo>
                    <a:pt x="39555" y="3194"/>
                    <a:pt x="37855" y="77"/>
                    <a:pt x="33887" y="77"/>
                  </a:cubicBezTo>
                  <a:cubicBezTo>
                    <a:pt x="30061" y="77"/>
                    <a:pt x="25951" y="3761"/>
                    <a:pt x="25951" y="7871"/>
                  </a:cubicBezTo>
                  <a:cubicBezTo>
                    <a:pt x="25951" y="10280"/>
                    <a:pt x="27793" y="13256"/>
                    <a:pt x="31619" y="13256"/>
                  </a:cubicBezTo>
                  <a:cubicBezTo>
                    <a:pt x="35729" y="13256"/>
                    <a:pt x="39555" y="9288"/>
                    <a:pt x="39555" y="5462"/>
                  </a:cubicBezTo>
                  <a:close/>
                  <a:moveTo>
                    <a:pt x="10647" y="77450"/>
                  </a:moveTo>
                  <a:cubicBezTo>
                    <a:pt x="10080" y="79292"/>
                    <a:pt x="9371" y="80992"/>
                    <a:pt x="9371" y="83401"/>
                  </a:cubicBezTo>
                  <a:cubicBezTo>
                    <a:pt x="9371" y="90062"/>
                    <a:pt x="15040" y="95447"/>
                    <a:pt x="22834" y="95447"/>
                  </a:cubicBezTo>
                  <a:cubicBezTo>
                    <a:pt x="37004" y="95447"/>
                    <a:pt x="43240" y="75891"/>
                    <a:pt x="43240" y="73765"/>
                  </a:cubicBezTo>
                  <a:cubicBezTo>
                    <a:pt x="43240" y="71923"/>
                    <a:pt x="41397" y="71923"/>
                    <a:pt x="40972" y="71923"/>
                  </a:cubicBezTo>
                  <a:cubicBezTo>
                    <a:pt x="38988" y="71923"/>
                    <a:pt x="38847" y="72773"/>
                    <a:pt x="38280" y="74332"/>
                  </a:cubicBezTo>
                  <a:cubicBezTo>
                    <a:pt x="35021" y="85669"/>
                    <a:pt x="28785" y="91479"/>
                    <a:pt x="23259" y="91479"/>
                  </a:cubicBezTo>
                  <a:cubicBezTo>
                    <a:pt x="20425" y="91479"/>
                    <a:pt x="19716" y="89637"/>
                    <a:pt x="19716" y="86519"/>
                  </a:cubicBezTo>
                  <a:cubicBezTo>
                    <a:pt x="19716" y="83260"/>
                    <a:pt x="20708" y="80567"/>
                    <a:pt x="21983" y="77450"/>
                  </a:cubicBezTo>
                  <a:cubicBezTo>
                    <a:pt x="23400" y="73623"/>
                    <a:pt x="24959" y="69797"/>
                    <a:pt x="26518" y="66113"/>
                  </a:cubicBezTo>
                  <a:cubicBezTo>
                    <a:pt x="27793" y="62712"/>
                    <a:pt x="32895" y="49816"/>
                    <a:pt x="33462" y="48116"/>
                  </a:cubicBezTo>
                  <a:cubicBezTo>
                    <a:pt x="33887" y="46699"/>
                    <a:pt x="34312" y="44998"/>
                    <a:pt x="34312" y="43581"/>
                  </a:cubicBezTo>
                  <a:cubicBezTo>
                    <a:pt x="34312" y="36921"/>
                    <a:pt x="28644" y="31536"/>
                    <a:pt x="20850" y="31536"/>
                  </a:cubicBezTo>
                  <a:cubicBezTo>
                    <a:pt x="6821" y="31536"/>
                    <a:pt x="302" y="50808"/>
                    <a:pt x="302" y="53217"/>
                  </a:cubicBezTo>
                  <a:cubicBezTo>
                    <a:pt x="302" y="55060"/>
                    <a:pt x="2286" y="55060"/>
                    <a:pt x="2711" y="55060"/>
                  </a:cubicBezTo>
                  <a:cubicBezTo>
                    <a:pt x="4695" y="55060"/>
                    <a:pt x="4837" y="54351"/>
                    <a:pt x="5262" y="52792"/>
                  </a:cubicBezTo>
                  <a:cubicBezTo>
                    <a:pt x="8946" y="40605"/>
                    <a:pt x="15181" y="35504"/>
                    <a:pt x="20425" y="35504"/>
                  </a:cubicBezTo>
                  <a:cubicBezTo>
                    <a:pt x="22692" y="35504"/>
                    <a:pt x="23967" y="36638"/>
                    <a:pt x="23967" y="40464"/>
                  </a:cubicBezTo>
                  <a:cubicBezTo>
                    <a:pt x="23967" y="43723"/>
                    <a:pt x="23117" y="45849"/>
                    <a:pt x="19574" y="54635"/>
                  </a:cubicBezTo>
                  <a:lnTo>
                    <a:pt x="10647" y="7745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6" name="Freeform 2925">
              <a:extLst>
                <a:ext uri="{FF2B5EF4-FFF2-40B4-BE49-F238E27FC236}">
                  <a16:creationId xmlns:a16="http://schemas.microsoft.com/office/drawing/2014/main" id="{E6C72396-5E66-3683-B9FE-8D8F96CE774C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477351" y="4085440"/>
              <a:ext cx="23685" cy="60529"/>
            </a:xfrm>
            <a:custGeom>
              <a:avLst/>
              <a:gdLst>
                <a:gd name="csX0" fmla="*/ 23991 w 23685"/>
                <a:gd name="csY0" fmla="*/ 21332 h 60529"/>
                <a:gd name="csX1" fmla="*/ 11035 w 23685"/>
                <a:gd name="csY1" fmla="*/ 75 h 60529"/>
                <a:gd name="csX2" fmla="*/ 305 w 23685"/>
                <a:gd name="csY2" fmla="*/ 10805 h 60529"/>
                <a:gd name="csX3" fmla="*/ 11035 w 23685"/>
                <a:gd name="csY3" fmla="*/ 21534 h 60529"/>
                <a:gd name="csX4" fmla="*/ 18120 w 23685"/>
                <a:gd name="csY4" fmla="*/ 18902 h 60529"/>
                <a:gd name="csX5" fmla="*/ 19132 w 23685"/>
                <a:gd name="csY5" fmla="*/ 18295 h 60529"/>
                <a:gd name="csX6" fmla="*/ 19537 w 23685"/>
                <a:gd name="csY6" fmla="*/ 21332 h 60529"/>
                <a:gd name="csX7" fmla="*/ 5771 w 23685"/>
                <a:gd name="csY7" fmla="*/ 55139 h 60529"/>
                <a:gd name="csX8" fmla="*/ 3544 w 23685"/>
                <a:gd name="csY8" fmla="*/ 58378 h 60529"/>
                <a:gd name="csX9" fmla="*/ 5569 w 23685"/>
                <a:gd name="csY9" fmla="*/ 60605 h 60529"/>
                <a:gd name="csX10" fmla="*/ 23991 w 23685"/>
                <a:gd name="csY10" fmla="*/ 21332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91" y="21332"/>
                  </a:moveTo>
                  <a:cubicBezTo>
                    <a:pt x="23991" y="7970"/>
                    <a:pt x="18930" y="75"/>
                    <a:pt x="11035" y="75"/>
                  </a:cubicBezTo>
                  <a:cubicBezTo>
                    <a:pt x="4354" y="75"/>
                    <a:pt x="305" y="5136"/>
                    <a:pt x="305" y="10805"/>
                  </a:cubicBezTo>
                  <a:cubicBezTo>
                    <a:pt x="305" y="16271"/>
                    <a:pt x="4354" y="21534"/>
                    <a:pt x="11035" y="21534"/>
                  </a:cubicBezTo>
                  <a:cubicBezTo>
                    <a:pt x="13464" y="21534"/>
                    <a:pt x="16096" y="20724"/>
                    <a:pt x="18120" y="18902"/>
                  </a:cubicBezTo>
                  <a:cubicBezTo>
                    <a:pt x="18727" y="18497"/>
                    <a:pt x="18930" y="18295"/>
                    <a:pt x="19132" y="18295"/>
                  </a:cubicBezTo>
                  <a:cubicBezTo>
                    <a:pt x="19335" y="18295"/>
                    <a:pt x="19537" y="18497"/>
                    <a:pt x="19537" y="21332"/>
                  </a:cubicBezTo>
                  <a:cubicBezTo>
                    <a:pt x="19537" y="36312"/>
                    <a:pt x="12452" y="48459"/>
                    <a:pt x="5771" y="55139"/>
                  </a:cubicBezTo>
                  <a:cubicBezTo>
                    <a:pt x="3544" y="57366"/>
                    <a:pt x="3544" y="57771"/>
                    <a:pt x="3544" y="58378"/>
                  </a:cubicBezTo>
                  <a:cubicBezTo>
                    <a:pt x="3544" y="59795"/>
                    <a:pt x="4556" y="60605"/>
                    <a:pt x="5569" y="60605"/>
                  </a:cubicBezTo>
                  <a:cubicBezTo>
                    <a:pt x="7796" y="60605"/>
                    <a:pt x="23991" y="45017"/>
                    <a:pt x="23991" y="2133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7" name="Freeform 2926">
              <a:extLst>
                <a:ext uri="{FF2B5EF4-FFF2-40B4-BE49-F238E27FC236}">
                  <a16:creationId xmlns:a16="http://schemas.microsoft.com/office/drawing/2014/main" id="{3A13301C-4D30-80C3-C622-72524D0212E3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1555785" y="4017420"/>
              <a:ext cx="100815" cy="91705"/>
            </a:xfrm>
            <a:custGeom>
              <a:avLst/>
              <a:gdLst>
                <a:gd name="csX0" fmla="*/ 62054 w 100815"/>
                <a:gd name="csY0" fmla="*/ 28417 h 91705"/>
                <a:gd name="csX1" fmla="*/ 82096 w 100815"/>
                <a:gd name="csY1" fmla="*/ 4529 h 91705"/>
                <a:gd name="csX2" fmla="*/ 92218 w 100815"/>
                <a:gd name="csY2" fmla="*/ 7161 h 91705"/>
                <a:gd name="csX3" fmla="*/ 82501 w 100815"/>
                <a:gd name="csY3" fmla="*/ 18092 h 91705"/>
                <a:gd name="csX4" fmla="*/ 90193 w 100815"/>
                <a:gd name="csY4" fmla="*/ 25178 h 91705"/>
                <a:gd name="csX5" fmla="*/ 101125 w 100815"/>
                <a:gd name="csY5" fmla="*/ 13436 h 91705"/>
                <a:gd name="csX6" fmla="*/ 82298 w 100815"/>
                <a:gd name="csY6" fmla="*/ 75 h 91705"/>
                <a:gd name="csX7" fmla="*/ 61042 w 100815"/>
                <a:gd name="csY7" fmla="*/ 15461 h 91705"/>
                <a:gd name="csX8" fmla="*/ 39178 w 100815"/>
                <a:gd name="csY8" fmla="*/ 75 h 91705"/>
                <a:gd name="csX9" fmla="*/ 6585 w 100815"/>
                <a:gd name="csY9" fmla="*/ 31251 h 91705"/>
                <a:gd name="csX10" fmla="*/ 9015 w 100815"/>
                <a:gd name="csY10" fmla="*/ 33276 h 91705"/>
                <a:gd name="csX11" fmla="*/ 11646 w 100815"/>
                <a:gd name="csY11" fmla="*/ 31049 h 91705"/>
                <a:gd name="csX12" fmla="*/ 38773 w 100815"/>
                <a:gd name="csY12" fmla="*/ 4529 h 91705"/>
                <a:gd name="csX13" fmla="*/ 49705 w 100815"/>
                <a:gd name="csY13" fmla="*/ 18092 h 91705"/>
                <a:gd name="csX14" fmla="*/ 38773 w 100815"/>
                <a:gd name="csY14" fmla="*/ 66273 h 91705"/>
                <a:gd name="csX15" fmla="*/ 19542 w 100815"/>
                <a:gd name="csY15" fmla="*/ 87327 h 91705"/>
                <a:gd name="csX16" fmla="*/ 9419 w 100815"/>
                <a:gd name="csY16" fmla="*/ 84696 h 91705"/>
                <a:gd name="csX17" fmla="*/ 18934 w 100815"/>
                <a:gd name="csY17" fmla="*/ 73764 h 91705"/>
                <a:gd name="csX18" fmla="*/ 11444 w 100815"/>
                <a:gd name="csY18" fmla="*/ 66678 h 91705"/>
                <a:gd name="csX19" fmla="*/ 310 w 100815"/>
                <a:gd name="csY19" fmla="*/ 78420 h 91705"/>
                <a:gd name="csX20" fmla="*/ 19339 w 100815"/>
                <a:gd name="csY20" fmla="*/ 91781 h 91705"/>
                <a:gd name="csX21" fmla="*/ 40595 w 100815"/>
                <a:gd name="csY21" fmla="*/ 76395 h 91705"/>
                <a:gd name="csX22" fmla="*/ 62459 w 100815"/>
                <a:gd name="csY22" fmla="*/ 91781 h 91705"/>
                <a:gd name="csX23" fmla="*/ 94850 w 100815"/>
                <a:gd name="csY23" fmla="*/ 60605 h 91705"/>
                <a:gd name="csX24" fmla="*/ 92420 w 100815"/>
                <a:gd name="csY24" fmla="*/ 58581 h 91705"/>
                <a:gd name="csX25" fmla="*/ 89788 w 100815"/>
                <a:gd name="csY25" fmla="*/ 60807 h 91705"/>
                <a:gd name="csX26" fmla="*/ 62864 w 100815"/>
                <a:gd name="csY26" fmla="*/ 87327 h 91705"/>
                <a:gd name="csX27" fmla="*/ 51730 w 100815"/>
                <a:gd name="csY27" fmla="*/ 73966 h 91705"/>
                <a:gd name="csX28" fmla="*/ 55171 w 100815"/>
                <a:gd name="csY28" fmla="*/ 56151 h 91705"/>
                <a:gd name="csX29" fmla="*/ 62054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4" y="28417"/>
                  </a:moveTo>
                  <a:cubicBezTo>
                    <a:pt x="63269" y="23153"/>
                    <a:pt x="67925" y="4529"/>
                    <a:pt x="82096" y="4529"/>
                  </a:cubicBezTo>
                  <a:cubicBezTo>
                    <a:pt x="83108" y="4529"/>
                    <a:pt x="87967" y="4529"/>
                    <a:pt x="92218" y="7161"/>
                  </a:cubicBezTo>
                  <a:cubicBezTo>
                    <a:pt x="86549" y="8173"/>
                    <a:pt x="82501" y="13234"/>
                    <a:pt x="82501" y="18092"/>
                  </a:cubicBezTo>
                  <a:cubicBezTo>
                    <a:pt x="82501" y="21332"/>
                    <a:pt x="84727" y="25178"/>
                    <a:pt x="90193" y="25178"/>
                  </a:cubicBezTo>
                  <a:cubicBezTo>
                    <a:pt x="94647" y="25178"/>
                    <a:pt x="101125" y="21534"/>
                    <a:pt x="101125" y="13436"/>
                  </a:cubicBezTo>
                  <a:cubicBezTo>
                    <a:pt x="101125" y="2909"/>
                    <a:pt x="89181" y="75"/>
                    <a:pt x="82298" y="75"/>
                  </a:cubicBezTo>
                  <a:cubicBezTo>
                    <a:pt x="70557" y="75"/>
                    <a:pt x="63471" y="10805"/>
                    <a:pt x="61042" y="15461"/>
                  </a:cubicBezTo>
                  <a:cubicBezTo>
                    <a:pt x="55981" y="2100"/>
                    <a:pt x="45049" y="75"/>
                    <a:pt x="39178" y="75"/>
                  </a:cubicBezTo>
                  <a:cubicBezTo>
                    <a:pt x="18124" y="75"/>
                    <a:pt x="6585" y="26190"/>
                    <a:pt x="6585" y="31251"/>
                  </a:cubicBezTo>
                  <a:cubicBezTo>
                    <a:pt x="6585" y="33276"/>
                    <a:pt x="8610" y="33276"/>
                    <a:pt x="9015" y="33276"/>
                  </a:cubicBezTo>
                  <a:cubicBezTo>
                    <a:pt x="10634" y="33276"/>
                    <a:pt x="11241" y="32871"/>
                    <a:pt x="11646" y="31049"/>
                  </a:cubicBezTo>
                  <a:cubicBezTo>
                    <a:pt x="18529" y="9590"/>
                    <a:pt x="31890" y="4529"/>
                    <a:pt x="38773" y="4529"/>
                  </a:cubicBezTo>
                  <a:cubicBezTo>
                    <a:pt x="42620" y="4529"/>
                    <a:pt x="49705" y="6351"/>
                    <a:pt x="49705" y="18092"/>
                  </a:cubicBezTo>
                  <a:cubicBezTo>
                    <a:pt x="49705" y="24368"/>
                    <a:pt x="46264" y="37932"/>
                    <a:pt x="38773" y="66273"/>
                  </a:cubicBezTo>
                  <a:cubicBezTo>
                    <a:pt x="35534" y="78825"/>
                    <a:pt x="28449" y="87327"/>
                    <a:pt x="19542" y="87327"/>
                  </a:cubicBezTo>
                  <a:cubicBezTo>
                    <a:pt x="18327" y="87327"/>
                    <a:pt x="13671" y="87327"/>
                    <a:pt x="9419" y="84696"/>
                  </a:cubicBezTo>
                  <a:cubicBezTo>
                    <a:pt x="14480" y="83683"/>
                    <a:pt x="18934" y="79432"/>
                    <a:pt x="18934" y="73764"/>
                  </a:cubicBezTo>
                  <a:cubicBezTo>
                    <a:pt x="18934" y="68298"/>
                    <a:pt x="14480" y="66678"/>
                    <a:pt x="11444" y="66678"/>
                  </a:cubicBezTo>
                  <a:cubicBezTo>
                    <a:pt x="5371" y="66678"/>
                    <a:pt x="310" y="71942"/>
                    <a:pt x="310" y="78420"/>
                  </a:cubicBezTo>
                  <a:cubicBezTo>
                    <a:pt x="310" y="87732"/>
                    <a:pt x="10432" y="91781"/>
                    <a:pt x="19339" y="91781"/>
                  </a:cubicBezTo>
                  <a:cubicBezTo>
                    <a:pt x="32700" y="91781"/>
                    <a:pt x="39988" y="77610"/>
                    <a:pt x="40595" y="76395"/>
                  </a:cubicBezTo>
                  <a:cubicBezTo>
                    <a:pt x="43025" y="83886"/>
                    <a:pt x="50313" y="91781"/>
                    <a:pt x="62459" y="91781"/>
                  </a:cubicBezTo>
                  <a:cubicBezTo>
                    <a:pt x="83310" y="91781"/>
                    <a:pt x="94850" y="65666"/>
                    <a:pt x="94850" y="60605"/>
                  </a:cubicBezTo>
                  <a:cubicBezTo>
                    <a:pt x="94850" y="58581"/>
                    <a:pt x="93028" y="58581"/>
                    <a:pt x="92420" y="58581"/>
                  </a:cubicBezTo>
                  <a:cubicBezTo>
                    <a:pt x="90598" y="58581"/>
                    <a:pt x="90193" y="59390"/>
                    <a:pt x="89788" y="60807"/>
                  </a:cubicBezTo>
                  <a:cubicBezTo>
                    <a:pt x="83108" y="82469"/>
                    <a:pt x="69342" y="87327"/>
                    <a:pt x="62864" y="87327"/>
                  </a:cubicBezTo>
                  <a:cubicBezTo>
                    <a:pt x="54969" y="87327"/>
                    <a:pt x="51730" y="80849"/>
                    <a:pt x="51730" y="73966"/>
                  </a:cubicBezTo>
                  <a:cubicBezTo>
                    <a:pt x="51730" y="69512"/>
                    <a:pt x="52944" y="65059"/>
                    <a:pt x="55171" y="56151"/>
                  </a:cubicBezTo>
                  <a:lnTo>
                    <a:pt x="62054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8" name="Freeform 2927">
              <a:extLst>
                <a:ext uri="{FF2B5EF4-FFF2-40B4-BE49-F238E27FC236}">
                  <a16:creationId xmlns:a16="http://schemas.microsoft.com/office/drawing/2014/main" id="{E99006DA-2129-2C8D-0087-0DEC06C3FFBD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1665615" y="4043312"/>
              <a:ext cx="62210" cy="122861"/>
            </a:xfrm>
            <a:custGeom>
              <a:avLst/>
              <a:gdLst>
                <a:gd name="csX0" fmla="*/ 62525 w 62210"/>
                <a:gd name="csY0" fmla="*/ 5462 h 122861"/>
                <a:gd name="csX1" fmla="*/ 56857 w 62210"/>
                <a:gd name="csY1" fmla="*/ 77 h 122861"/>
                <a:gd name="csX2" fmla="*/ 48921 w 62210"/>
                <a:gd name="csY2" fmla="*/ 7871 h 122861"/>
                <a:gd name="csX3" fmla="*/ 54590 w 62210"/>
                <a:gd name="csY3" fmla="*/ 13256 h 122861"/>
                <a:gd name="csX4" fmla="*/ 62525 w 62210"/>
                <a:gd name="csY4" fmla="*/ 5462 h 122861"/>
                <a:gd name="csX5" fmla="*/ 32483 w 62210"/>
                <a:gd name="csY5" fmla="*/ 100973 h 122861"/>
                <a:gd name="csX6" fmla="*/ 14203 w 62210"/>
                <a:gd name="csY6" fmla="*/ 118970 h 122861"/>
                <a:gd name="csX7" fmla="*/ 9101 w 62210"/>
                <a:gd name="csY7" fmla="*/ 118120 h 122861"/>
                <a:gd name="csX8" fmla="*/ 13919 w 62210"/>
                <a:gd name="csY8" fmla="*/ 110893 h 122861"/>
                <a:gd name="csX9" fmla="*/ 8393 w 62210"/>
                <a:gd name="csY9" fmla="*/ 105650 h 122861"/>
                <a:gd name="csX10" fmla="*/ 315 w 62210"/>
                <a:gd name="csY10" fmla="*/ 114010 h 122861"/>
                <a:gd name="csX11" fmla="*/ 14344 w 62210"/>
                <a:gd name="csY11" fmla="*/ 122938 h 122861"/>
                <a:gd name="csX12" fmla="*/ 43820 w 62210"/>
                <a:gd name="csY12" fmla="*/ 100548 h 122861"/>
                <a:gd name="csX13" fmla="*/ 56574 w 62210"/>
                <a:gd name="csY13" fmla="*/ 49816 h 122861"/>
                <a:gd name="csX14" fmla="*/ 57282 w 62210"/>
                <a:gd name="csY14" fmla="*/ 44857 h 122861"/>
                <a:gd name="csX15" fmla="*/ 42119 w 62210"/>
                <a:gd name="csY15" fmla="*/ 31536 h 122861"/>
                <a:gd name="csX16" fmla="*/ 17320 w 62210"/>
                <a:gd name="csY16" fmla="*/ 53217 h 122861"/>
                <a:gd name="csX17" fmla="*/ 19729 w 62210"/>
                <a:gd name="csY17" fmla="*/ 55060 h 122861"/>
                <a:gd name="csX18" fmla="*/ 22564 w 62210"/>
                <a:gd name="csY18" fmla="*/ 52509 h 122861"/>
                <a:gd name="csX19" fmla="*/ 41694 w 62210"/>
                <a:gd name="csY19" fmla="*/ 35504 h 122861"/>
                <a:gd name="csX20" fmla="*/ 46512 w 62210"/>
                <a:gd name="csY20" fmla="*/ 42448 h 122861"/>
                <a:gd name="csX21" fmla="*/ 46087 w 62210"/>
                <a:gd name="csY21" fmla="*/ 46699 h 122861"/>
                <a:gd name="csX22" fmla="*/ 32483 w 62210"/>
                <a:gd name="csY22" fmla="*/ 100973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25" y="5462"/>
                  </a:moveTo>
                  <a:cubicBezTo>
                    <a:pt x="62525" y="3053"/>
                    <a:pt x="60683" y="77"/>
                    <a:pt x="56857" y="77"/>
                  </a:cubicBezTo>
                  <a:cubicBezTo>
                    <a:pt x="52748" y="77"/>
                    <a:pt x="48921" y="4045"/>
                    <a:pt x="48921" y="7871"/>
                  </a:cubicBezTo>
                  <a:cubicBezTo>
                    <a:pt x="48921" y="10138"/>
                    <a:pt x="50622" y="13256"/>
                    <a:pt x="54590" y="13256"/>
                  </a:cubicBezTo>
                  <a:cubicBezTo>
                    <a:pt x="58416" y="13256"/>
                    <a:pt x="62525" y="9571"/>
                    <a:pt x="62525" y="5462"/>
                  </a:cubicBezTo>
                  <a:close/>
                  <a:moveTo>
                    <a:pt x="32483" y="100973"/>
                  </a:moveTo>
                  <a:cubicBezTo>
                    <a:pt x="30074" y="110751"/>
                    <a:pt x="22564" y="118970"/>
                    <a:pt x="14203" y="118970"/>
                  </a:cubicBezTo>
                  <a:cubicBezTo>
                    <a:pt x="12361" y="118970"/>
                    <a:pt x="10660" y="118687"/>
                    <a:pt x="9101" y="118120"/>
                  </a:cubicBezTo>
                  <a:cubicBezTo>
                    <a:pt x="12786" y="116419"/>
                    <a:pt x="13919" y="113018"/>
                    <a:pt x="13919" y="110893"/>
                  </a:cubicBezTo>
                  <a:cubicBezTo>
                    <a:pt x="13919" y="107492"/>
                    <a:pt x="11227" y="105650"/>
                    <a:pt x="8393" y="105650"/>
                  </a:cubicBezTo>
                  <a:cubicBezTo>
                    <a:pt x="4000" y="105650"/>
                    <a:pt x="315" y="109476"/>
                    <a:pt x="315" y="114010"/>
                  </a:cubicBezTo>
                  <a:cubicBezTo>
                    <a:pt x="315" y="119395"/>
                    <a:pt x="5842" y="122938"/>
                    <a:pt x="14344" y="122938"/>
                  </a:cubicBezTo>
                  <a:cubicBezTo>
                    <a:pt x="22847" y="122938"/>
                    <a:pt x="39427" y="117837"/>
                    <a:pt x="43820" y="100548"/>
                  </a:cubicBezTo>
                  <a:lnTo>
                    <a:pt x="56574" y="49816"/>
                  </a:lnTo>
                  <a:cubicBezTo>
                    <a:pt x="56999" y="48258"/>
                    <a:pt x="57282" y="46982"/>
                    <a:pt x="57282" y="44857"/>
                  </a:cubicBezTo>
                  <a:cubicBezTo>
                    <a:pt x="57282" y="37063"/>
                    <a:pt x="50622" y="31536"/>
                    <a:pt x="42119" y="31536"/>
                  </a:cubicBezTo>
                  <a:cubicBezTo>
                    <a:pt x="26390" y="31536"/>
                    <a:pt x="17320" y="51234"/>
                    <a:pt x="17320" y="53217"/>
                  </a:cubicBezTo>
                  <a:cubicBezTo>
                    <a:pt x="17320" y="55060"/>
                    <a:pt x="19304" y="55060"/>
                    <a:pt x="19729" y="55060"/>
                  </a:cubicBezTo>
                  <a:cubicBezTo>
                    <a:pt x="21430" y="55060"/>
                    <a:pt x="21572" y="54635"/>
                    <a:pt x="22564" y="52509"/>
                  </a:cubicBezTo>
                  <a:cubicBezTo>
                    <a:pt x="26106" y="44290"/>
                    <a:pt x="33475" y="35504"/>
                    <a:pt x="41694" y="35504"/>
                  </a:cubicBezTo>
                  <a:cubicBezTo>
                    <a:pt x="45237" y="35504"/>
                    <a:pt x="46512" y="37913"/>
                    <a:pt x="46512" y="42448"/>
                  </a:cubicBezTo>
                  <a:cubicBezTo>
                    <a:pt x="46512" y="44006"/>
                    <a:pt x="46229" y="45990"/>
                    <a:pt x="46087" y="46699"/>
                  </a:cubicBezTo>
                  <a:lnTo>
                    <a:pt x="32483" y="10097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9" name="Freeform 2928">
              <a:extLst>
                <a:ext uri="{FF2B5EF4-FFF2-40B4-BE49-F238E27FC236}">
                  <a16:creationId xmlns:a16="http://schemas.microsoft.com/office/drawing/2014/main" id="{E990C195-4CB0-25FA-C820-1A81C7140E36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1762454" y="3955068"/>
              <a:ext cx="46966" cy="202440"/>
            </a:xfrm>
            <a:custGeom>
              <a:avLst/>
              <a:gdLst>
                <a:gd name="csX0" fmla="*/ 47286 w 46966"/>
                <a:gd name="csY0" fmla="*/ 101296 h 202440"/>
                <a:gd name="csX1" fmla="*/ 33925 w 46966"/>
                <a:gd name="csY1" fmla="*/ 38134 h 202440"/>
                <a:gd name="csX2" fmla="*/ 2344 w 46966"/>
                <a:gd name="csY2" fmla="*/ 75 h 202440"/>
                <a:gd name="csX3" fmla="*/ 320 w 46966"/>
                <a:gd name="csY3" fmla="*/ 2100 h 202440"/>
                <a:gd name="csX4" fmla="*/ 4166 w 46966"/>
                <a:gd name="csY4" fmla="*/ 6756 h 202440"/>
                <a:gd name="csX5" fmla="*/ 35544 w 46966"/>
                <a:gd name="csY5" fmla="*/ 101296 h 202440"/>
                <a:gd name="csX6" fmla="*/ 2951 w 46966"/>
                <a:gd name="csY6" fmla="*/ 197050 h 202440"/>
                <a:gd name="csX7" fmla="*/ 320 w 46966"/>
                <a:gd name="csY7" fmla="*/ 200492 h 202440"/>
                <a:gd name="csX8" fmla="*/ 2344 w 46966"/>
                <a:gd name="csY8" fmla="*/ 202516 h 202440"/>
                <a:gd name="csX9" fmla="*/ 34532 w 46966"/>
                <a:gd name="csY9" fmla="*/ 163040 h 202440"/>
                <a:gd name="csX10" fmla="*/ 47286 w 46966"/>
                <a:gd name="csY10" fmla="*/ 101296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86" y="101296"/>
                  </a:moveTo>
                  <a:cubicBezTo>
                    <a:pt x="47286" y="85505"/>
                    <a:pt x="45059" y="61010"/>
                    <a:pt x="33925" y="38134"/>
                  </a:cubicBezTo>
                  <a:cubicBezTo>
                    <a:pt x="21778" y="13234"/>
                    <a:pt x="4368" y="75"/>
                    <a:pt x="2344" y="75"/>
                  </a:cubicBezTo>
                  <a:cubicBezTo>
                    <a:pt x="1129" y="75"/>
                    <a:pt x="320" y="885"/>
                    <a:pt x="320" y="2100"/>
                  </a:cubicBezTo>
                  <a:cubicBezTo>
                    <a:pt x="320" y="2707"/>
                    <a:pt x="320" y="3112"/>
                    <a:pt x="4166" y="6756"/>
                  </a:cubicBezTo>
                  <a:cubicBezTo>
                    <a:pt x="24005" y="26797"/>
                    <a:pt x="35544" y="58986"/>
                    <a:pt x="35544" y="101296"/>
                  </a:cubicBezTo>
                  <a:cubicBezTo>
                    <a:pt x="35544" y="135913"/>
                    <a:pt x="28054" y="171543"/>
                    <a:pt x="2951" y="197050"/>
                  </a:cubicBezTo>
                  <a:cubicBezTo>
                    <a:pt x="320" y="199479"/>
                    <a:pt x="320" y="199884"/>
                    <a:pt x="320" y="200492"/>
                  </a:cubicBezTo>
                  <a:cubicBezTo>
                    <a:pt x="320" y="201706"/>
                    <a:pt x="1129" y="202516"/>
                    <a:pt x="2344" y="202516"/>
                  </a:cubicBezTo>
                  <a:cubicBezTo>
                    <a:pt x="4368" y="202516"/>
                    <a:pt x="22588" y="188750"/>
                    <a:pt x="34532" y="163040"/>
                  </a:cubicBezTo>
                  <a:cubicBezTo>
                    <a:pt x="44857" y="140772"/>
                    <a:pt x="47286" y="118301"/>
                    <a:pt x="47286" y="101296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0" name="Rectangle 2929">
              <a:extLst>
                <a:ext uri="{FF2B5EF4-FFF2-40B4-BE49-F238E27FC236}">
                  <a16:creationId xmlns:a16="http://schemas.microsoft.com/office/drawing/2014/main" id="{8F979E2D-28FF-404B-0A84-644D6F39EFF8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994725" y="4189192"/>
              <a:ext cx="936453" cy="8097"/>
            </a:xfrm>
            <a:prstGeom prst="rect">
              <a:avLst/>
            </a:pr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1" name="Freeform 2930">
              <a:extLst>
                <a:ext uri="{FF2B5EF4-FFF2-40B4-BE49-F238E27FC236}">
                  <a16:creationId xmlns:a16="http://schemas.microsoft.com/office/drawing/2014/main" id="{BC703DAF-A86A-5D2D-FE87-5BBA02E6D888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0988247" y="4293237"/>
              <a:ext cx="105674" cy="128752"/>
            </a:xfrm>
            <a:custGeom>
              <a:avLst/>
              <a:gdLst>
                <a:gd name="csX0" fmla="*/ 15870 w 105674"/>
                <a:gd name="csY0" fmla="*/ 114265 h 128752"/>
                <a:gd name="csX1" fmla="*/ 4938 w 105674"/>
                <a:gd name="csY1" fmla="*/ 122566 h 128752"/>
                <a:gd name="csX2" fmla="*/ 282 w 105674"/>
                <a:gd name="csY2" fmla="*/ 126412 h 128752"/>
                <a:gd name="csX3" fmla="*/ 2914 w 105674"/>
                <a:gd name="csY3" fmla="*/ 128841 h 128752"/>
                <a:gd name="csX4" fmla="*/ 19919 w 105674"/>
                <a:gd name="csY4" fmla="*/ 128234 h 128752"/>
                <a:gd name="csX5" fmla="*/ 39961 w 105674"/>
                <a:gd name="csY5" fmla="*/ 128841 h 128752"/>
                <a:gd name="csX6" fmla="*/ 43605 w 105674"/>
                <a:gd name="csY6" fmla="*/ 124792 h 128752"/>
                <a:gd name="csX7" fmla="*/ 38746 w 105674"/>
                <a:gd name="csY7" fmla="*/ 122566 h 128752"/>
                <a:gd name="csX8" fmla="*/ 28624 w 105674"/>
                <a:gd name="csY8" fmla="*/ 119326 h 128752"/>
                <a:gd name="csX9" fmla="*/ 38544 w 105674"/>
                <a:gd name="csY9" fmla="*/ 78838 h 128752"/>
                <a:gd name="csX10" fmla="*/ 57168 w 105674"/>
                <a:gd name="csY10" fmla="*/ 91795 h 128752"/>
                <a:gd name="csX11" fmla="*/ 105956 w 105674"/>
                <a:gd name="csY11" fmla="*/ 32479 h 128752"/>
                <a:gd name="csX12" fmla="*/ 79032 w 105674"/>
                <a:gd name="csY12" fmla="*/ 89 h 128752"/>
                <a:gd name="csX13" fmla="*/ 52512 w 105674"/>
                <a:gd name="csY13" fmla="*/ 15272 h 128752"/>
                <a:gd name="csX14" fmla="*/ 34292 w 105674"/>
                <a:gd name="csY14" fmla="*/ 89 h 128752"/>
                <a:gd name="csX15" fmla="*/ 19312 w 105674"/>
                <a:gd name="csY15" fmla="*/ 11628 h 128752"/>
                <a:gd name="csX16" fmla="*/ 13036 w 105674"/>
                <a:gd name="csY16" fmla="*/ 31265 h 128752"/>
                <a:gd name="csX17" fmla="*/ 15465 w 105674"/>
                <a:gd name="csY17" fmla="*/ 33289 h 128752"/>
                <a:gd name="csX18" fmla="*/ 18907 w 105674"/>
                <a:gd name="csY18" fmla="*/ 28633 h 128752"/>
                <a:gd name="csX19" fmla="*/ 33685 w 105674"/>
                <a:gd name="csY19" fmla="*/ 4543 h 128752"/>
                <a:gd name="csX20" fmla="*/ 39961 w 105674"/>
                <a:gd name="csY20" fmla="*/ 13855 h 128752"/>
                <a:gd name="csX21" fmla="*/ 38544 w 105674"/>
                <a:gd name="csY21" fmla="*/ 24179 h 128752"/>
                <a:gd name="csX22" fmla="*/ 15870 w 105674"/>
                <a:gd name="csY22" fmla="*/ 114265 h 128752"/>
                <a:gd name="csX23" fmla="*/ 51500 w 105674"/>
                <a:gd name="csY23" fmla="*/ 26406 h 128752"/>
                <a:gd name="csX24" fmla="*/ 62027 w 105674"/>
                <a:gd name="csY24" fmla="*/ 12235 h 128752"/>
                <a:gd name="csX25" fmla="*/ 78424 w 105674"/>
                <a:gd name="csY25" fmla="*/ 4543 h 128752"/>
                <a:gd name="csX26" fmla="*/ 91381 w 105674"/>
                <a:gd name="csY26" fmla="*/ 23572 h 128752"/>
                <a:gd name="csX27" fmla="*/ 81056 w 105674"/>
                <a:gd name="csY27" fmla="*/ 66489 h 128752"/>
                <a:gd name="csX28" fmla="*/ 56966 w 105674"/>
                <a:gd name="csY28" fmla="*/ 87341 h 128752"/>
                <a:gd name="csX29" fmla="*/ 40973 w 105674"/>
                <a:gd name="csY29" fmla="*/ 69324 h 128752"/>
                <a:gd name="csX30" fmla="*/ 41580 w 105674"/>
                <a:gd name="csY30" fmla="*/ 66085 h 128752"/>
                <a:gd name="csX31" fmla="*/ 51500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0" y="114265"/>
                  </a:moveTo>
                  <a:cubicBezTo>
                    <a:pt x="14251" y="121148"/>
                    <a:pt x="13846" y="122566"/>
                    <a:pt x="4938" y="122566"/>
                  </a:cubicBezTo>
                  <a:cubicBezTo>
                    <a:pt x="2509" y="122566"/>
                    <a:pt x="282" y="122566"/>
                    <a:pt x="282" y="126412"/>
                  </a:cubicBezTo>
                  <a:cubicBezTo>
                    <a:pt x="282" y="128031"/>
                    <a:pt x="1295" y="128841"/>
                    <a:pt x="2914" y="128841"/>
                  </a:cubicBezTo>
                  <a:cubicBezTo>
                    <a:pt x="8380" y="128841"/>
                    <a:pt x="14251" y="128234"/>
                    <a:pt x="19919" y="128234"/>
                  </a:cubicBezTo>
                  <a:cubicBezTo>
                    <a:pt x="26600" y="128234"/>
                    <a:pt x="33483" y="128841"/>
                    <a:pt x="39961" y="128841"/>
                  </a:cubicBezTo>
                  <a:cubicBezTo>
                    <a:pt x="40973" y="128841"/>
                    <a:pt x="43605" y="128841"/>
                    <a:pt x="43605" y="124792"/>
                  </a:cubicBezTo>
                  <a:cubicBezTo>
                    <a:pt x="43605" y="122566"/>
                    <a:pt x="41580" y="122566"/>
                    <a:pt x="38746" y="122566"/>
                  </a:cubicBezTo>
                  <a:cubicBezTo>
                    <a:pt x="28624" y="122566"/>
                    <a:pt x="28624" y="121148"/>
                    <a:pt x="28624" y="119326"/>
                  </a:cubicBezTo>
                  <a:cubicBezTo>
                    <a:pt x="28624" y="116897"/>
                    <a:pt x="37127" y="83899"/>
                    <a:pt x="38544" y="78838"/>
                  </a:cubicBezTo>
                  <a:cubicBezTo>
                    <a:pt x="41175" y="84709"/>
                    <a:pt x="46844" y="91795"/>
                    <a:pt x="57168" y="91795"/>
                  </a:cubicBezTo>
                  <a:cubicBezTo>
                    <a:pt x="80651" y="91795"/>
                    <a:pt x="105956" y="62238"/>
                    <a:pt x="105956" y="32479"/>
                  </a:cubicBezTo>
                  <a:cubicBezTo>
                    <a:pt x="105956" y="13450"/>
                    <a:pt x="94417" y="89"/>
                    <a:pt x="79032" y="89"/>
                  </a:cubicBezTo>
                  <a:cubicBezTo>
                    <a:pt x="68910" y="89"/>
                    <a:pt x="59193" y="7377"/>
                    <a:pt x="52512" y="15272"/>
                  </a:cubicBezTo>
                  <a:cubicBezTo>
                    <a:pt x="50488" y="4340"/>
                    <a:pt x="41783" y="89"/>
                    <a:pt x="34292" y="89"/>
                  </a:cubicBezTo>
                  <a:cubicBezTo>
                    <a:pt x="24980" y="89"/>
                    <a:pt x="21134" y="7984"/>
                    <a:pt x="19312" y="11628"/>
                  </a:cubicBezTo>
                  <a:cubicBezTo>
                    <a:pt x="15668" y="18511"/>
                    <a:pt x="13036" y="30657"/>
                    <a:pt x="13036" y="31265"/>
                  </a:cubicBezTo>
                  <a:cubicBezTo>
                    <a:pt x="13036" y="33289"/>
                    <a:pt x="15060" y="33289"/>
                    <a:pt x="15465" y="33289"/>
                  </a:cubicBezTo>
                  <a:cubicBezTo>
                    <a:pt x="17490" y="33289"/>
                    <a:pt x="17692" y="33087"/>
                    <a:pt x="18907" y="28633"/>
                  </a:cubicBezTo>
                  <a:cubicBezTo>
                    <a:pt x="22348" y="14260"/>
                    <a:pt x="26397" y="4543"/>
                    <a:pt x="33685" y="4543"/>
                  </a:cubicBezTo>
                  <a:cubicBezTo>
                    <a:pt x="37127" y="4543"/>
                    <a:pt x="39961" y="6162"/>
                    <a:pt x="39961" y="13855"/>
                  </a:cubicBezTo>
                  <a:cubicBezTo>
                    <a:pt x="39961" y="18511"/>
                    <a:pt x="39353" y="20738"/>
                    <a:pt x="38544" y="24179"/>
                  </a:cubicBezTo>
                  <a:lnTo>
                    <a:pt x="15870" y="114265"/>
                  </a:lnTo>
                  <a:close/>
                  <a:moveTo>
                    <a:pt x="51500" y="26406"/>
                  </a:moveTo>
                  <a:cubicBezTo>
                    <a:pt x="52917" y="20940"/>
                    <a:pt x="58383" y="15272"/>
                    <a:pt x="62027" y="12235"/>
                  </a:cubicBezTo>
                  <a:cubicBezTo>
                    <a:pt x="69112" y="5960"/>
                    <a:pt x="74983" y="4543"/>
                    <a:pt x="78424" y="4543"/>
                  </a:cubicBezTo>
                  <a:cubicBezTo>
                    <a:pt x="86522" y="4543"/>
                    <a:pt x="91381" y="11628"/>
                    <a:pt x="91381" y="23572"/>
                  </a:cubicBezTo>
                  <a:cubicBezTo>
                    <a:pt x="91381" y="35516"/>
                    <a:pt x="84700" y="58797"/>
                    <a:pt x="81056" y="66489"/>
                  </a:cubicBezTo>
                  <a:cubicBezTo>
                    <a:pt x="74173" y="80660"/>
                    <a:pt x="64456" y="87341"/>
                    <a:pt x="56966" y="87341"/>
                  </a:cubicBezTo>
                  <a:cubicBezTo>
                    <a:pt x="43605" y="87341"/>
                    <a:pt x="40973" y="70538"/>
                    <a:pt x="40973" y="69324"/>
                  </a:cubicBezTo>
                  <a:cubicBezTo>
                    <a:pt x="40973" y="68919"/>
                    <a:pt x="40973" y="68514"/>
                    <a:pt x="41580" y="66085"/>
                  </a:cubicBezTo>
                  <a:lnTo>
                    <a:pt x="51500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2" name="Freeform 2931">
              <a:extLst>
                <a:ext uri="{FF2B5EF4-FFF2-40B4-BE49-F238E27FC236}">
                  <a16:creationId xmlns:a16="http://schemas.microsoft.com/office/drawing/2014/main" id="{C367B03A-7C2A-107C-030E-EFA9B24F8421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1116620" y="4230885"/>
              <a:ext cx="46966" cy="202440"/>
            </a:xfrm>
            <a:custGeom>
              <a:avLst/>
              <a:gdLst>
                <a:gd name="csX0" fmla="*/ 47254 w 46966"/>
                <a:gd name="csY0" fmla="*/ 200505 h 202440"/>
                <a:gd name="csX1" fmla="*/ 43812 w 46966"/>
                <a:gd name="csY1" fmla="*/ 196052 h 202440"/>
                <a:gd name="csX2" fmla="*/ 12029 w 46966"/>
                <a:gd name="csY2" fmla="*/ 101309 h 202440"/>
                <a:gd name="csX3" fmla="*/ 44622 w 46966"/>
                <a:gd name="csY3" fmla="*/ 5555 h 202440"/>
                <a:gd name="csX4" fmla="*/ 47254 w 46966"/>
                <a:gd name="csY4" fmla="*/ 2113 h 202440"/>
                <a:gd name="csX5" fmla="*/ 45229 w 46966"/>
                <a:gd name="csY5" fmla="*/ 89 h 202440"/>
                <a:gd name="csX6" fmla="*/ 13041 w 46966"/>
                <a:gd name="csY6" fmla="*/ 39565 h 202440"/>
                <a:gd name="csX7" fmla="*/ 287 w 46966"/>
                <a:gd name="csY7" fmla="*/ 101309 h 202440"/>
                <a:gd name="csX8" fmla="*/ 13648 w 46966"/>
                <a:gd name="csY8" fmla="*/ 164471 h 202440"/>
                <a:gd name="csX9" fmla="*/ 45229 w 46966"/>
                <a:gd name="csY9" fmla="*/ 202530 h 202440"/>
                <a:gd name="csX10" fmla="*/ 47254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4" y="200505"/>
                  </a:moveTo>
                  <a:cubicBezTo>
                    <a:pt x="47254" y="199898"/>
                    <a:pt x="47254" y="199493"/>
                    <a:pt x="43812" y="196052"/>
                  </a:cubicBezTo>
                  <a:cubicBezTo>
                    <a:pt x="18507" y="170544"/>
                    <a:pt x="12029" y="132283"/>
                    <a:pt x="12029" y="101309"/>
                  </a:cubicBezTo>
                  <a:cubicBezTo>
                    <a:pt x="12029" y="66085"/>
                    <a:pt x="19722" y="30860"/>
                    <a:pt x="44622" y="5555"/>
                  </a:cubicBezTo>
                  <a:cubicBezTo>
                    <a:pt x="47254" y="3125"/>
                    <a:pt x="47254" y="2721"/>
                    <a:pt x="47254" y="2113"/>
                  </a:cubicBezTo>
                  <a:cubicBezTo>
                    <a:pt x="47254" y="696"/>
                    <a:pt x="46444" y="89"/>
                    <a:pt x="45229" y="89"/>
                  </a:cubicBezTo>
                  <a:cubicBezTo>
                    <a:pt x="43205" y="89"/>
                    <a:pt x="24985" y="13855"/>
                    <a:pt x="13041" y="39565"/>
                  </a:cubicBezTo>
                  <a:cubicBezTo>
                    <a:pt x="2717" y="61833"/>
                    <a:pt x="287" y="84304"/>
                    <a:pt x="287" y="101309"/>
                  </a:cubicBezTo>
                  <a:cubicBezTo>
                    <a:pt x="287" y="117100"/>
                    <a:pt x="2514" y="141595"/>
                    <a:pt x="13648" y="164471"/>
                  </a:cubicBezTo>
                  <a:cubicBezTo>
                    <a:pt x="25795" y="189371"/>
                    <a:pt x="43205" y="202530"/>
                    <a:pt x="45229" y="202530"/>
                  </a:cubicBezTo>
                  <a:cubicBezTo>
                    <a:pt x="46444" y="202530"/>
                    <a:pt x="47254" y="201922"/>
                    <a:pt x="47254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3" name="Freeform 2932">
              <a:extLst>
                <a:ext uri="{FF2B5EF4-FFF2-40B4-BE49-F238E27FC236}">
                  <a16:creationId xmlns:a16="http://schemas.microsoft.com/office/drawing/2014/main" id="{C67E5B27-45C5-D719-829F-CA8E41099B86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1181176" y="4293237"/>
              <a:ext cx="100815" cy="91705"/>
            </a:xfrm>
            <a:custGeom>
              <a:avLst/>
              <a:gdLst>
                <a:gd name="csX0" fmla="*/ 62036 w 100815"/>
                <a:gd name="csY0" fmla="*/ 28431 h 91705"/>
                <a:gd name="csX1" fmla="*/ 82077 w 100815"/>
                <a:gd name="csY1" fmla="*/ 4543 h 91705"/>
                <a:gd name="csX2" fmla="*/ 92199 w 100815"/>
                <a:gd name="csY2" fmla="*/ 7174 h 91705"/>
                <a:gd name="csX3" fmla="*/ 82482 w 100815"/>
                <a:gd name="csY3" fmla="*/ 18106 h 91705"/>
                <a:gd name="csX4" fmla="*/ 90175 w 100815"/>
                <a:gd name="csY4" fmla="*/ 25191 h 91705"/>
                <a:gd name="csX5" fmla="*/ 101107 w 100815"/>
                <a:gd name="csY5" fmla="*/ 13450 h 91705"/>
                <a:gd name="csX6" fmla="*/ 82280 w 100815"/>
                <a:gd name="csY6" fmla="*/ 89 h 91705"/>
                <a:gd name="csX7" fmla="*/ 61023 w 100815"/>
                <a:gd name="csY7" fmla="*/ 15474 h 91705"/>
                <a:gd name="csX8" fmla="*/ 39160 w 100815"/>
                <a:gd name="csY8" fmla="*/ 89 h 91705"/>
                <a:gd name="csX9" fmla="*/ 6567 w 100815"/>
                <a:gd name="csY9" fmla="*/ 31265 h 91705"/>
                <a:gd name="csX10" fmla="*/ 8996 w 100815"/>
                <a:gd name="csY10" fmla="*/ 33289 h 91705"/>
                <a:gd name="csX11" fmla="*/ 11628 w 100815"/>
                <a:gd name="csY11" fmla="*/ 31062 h 91705"/>
                <a:gd name="csX12" fmla="*/ 38755 w 100815"/>
                <a:gd name="csY12" fmla="*/ 4543 h 91705"/>
                <a:gd name="csX13" fmla="*/ 49687 w 100815"/>
                <a:gd name="csY13" fmla="*/ 18106 h 91705"/>
                <a:gd name="csX14" fmla="*/ 38755 w 100815"/>
                <a:gd name="csY14" fmla="*/ 66287 h 91705"/>
                <a:gd name="csX15" fmla="*/ 19523 w 100815"/>
                <a:gd name="csY15" fmla="*/ 87341 h 91705"/>
                <a:gd name="csX16" fmla="*/ 9401 w 100815"/>
                <a:gd name="csY16" fmla="*/ 84709 h 91705"/>
                <a:gd name="csX17" fmla="*/ 18916 w 100815"/>
                <a:gd name="csY17" fmla="*/ 73777 h 91705"/>
                <a:gd name="csX18" fmla="*/ 11425 w 100815"/>
                <a:gd name="csY18" fmla="*/ 66692 h 91705"/>
                <a:gd name="csX19" fmla="*/ 291 w 100815"/>
                <a:gd name="csY19" fmla="*/ 78433 h 91705"/>
                <a:gd name="csX20" fmla="*/ 19321 w 100815"/>
                <a:gd name="csY20" fmla="*/ 91795 h 91705"/>
                <a:gd name="csX21" fmla="*/ 40577 w 100815"/>
                <a:gd name="csY21" fmla="*/ 76409 h 91705"/>
                <a:gd name="csX22" fmla="*/ 62441 w 100815"/>
                <a:gd name="csY22" fmla="*/ 91795 h 91705"/>
                <a:gd name="csX23" fmla="*/ 94831 w 100815"/>
                <a:gd name="csY23" fmla="*/ 60619 h 91705"/>
                <a:gd name="csX24" fmla="*/ 92402 w 100815"/>
                <a:gd name="csY24" fmla="*/ 58594 h 91705"/>
                <a:gd name="csX25" fmla="*/ 89770 w 100815"/>
                <a:gd name="csY25" fmla="*/ 60821 h 91705"/>
                <a:gd name="csX26" fmla="*/ 62845 w 100815"/>
                <a:gd name="csY26" fmla="*/ 87341 h 91705"/>
                <a:gd name="csX27" fmla="*/ 51711 w 100815"/>
                <a:gd name="csY27" fmla="*/ 73980 h 91705"/>
                <a:gd name="csX28" fmla="*/ 55153 w 100815"/>
                <a:gd name="csY28" fmla="*/ 56165 h 91705"/>
                <a:gd name="csX29" fmla="*/ 62036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36" y="28431"/>
                  </a:moveTo>
                  <a:cubicBezTo>
                    <a:pt x="63250" y="23167"/>
                    <a:pt x="67906" y="4543"/>
                    <a:pt x="82077" y="4543"/>
                  </a:cubicBezTo>
                  <a:cubicBezTo>
                    <a:pt x="83090" y="4543"/>
                    <a:pt x="87948" y="4543"/>
                    <a:pt x="92199" y="7174"/>
                  </a:cubicBezTo>
                  <a:cubicBezTo>
                    <a:pt x="86531" y="8186"/>
                    <a:pt x="82482" y="13247"/>
                    <a:pt x="82482" y="18106"/>
                  </a:cubicBezTo>
                  <a:cubicBezTo>
                    <a:pt x="82482" y="21345"/>
                    <a:pt x="84709" y="25191"/>
                    <a:pt x="90175" y="25191"/>
                  </a:cubicBezTo>
                  <a:cubicBezTo>
                    <a:pt x="94629" y="25191"/>
                    <a:pt x="101107" y="21548"/>
                    <a:pt x="101107" y="13450"/>
                  </a:cubicBezTo>
                  <a:cubicBezTo>
                    <a:pt x="101107" y="2923"/>
                    <a:pt x="89163" y="89"/>
                    <a:pt x="82280" y="89"/>
                  </a:cubicBezTo>
                  <a:cubicBezTo>
                    <a:pt x="70538" y="89"/>
                    <a:pt x="63453" y="10818"/>
                    <a:pt x="61023" y="15474"/>
                  </a:cubicBezTo>
                  <a:cubicBezTo>
                    <a:pt x="55962" y="2113"/>
                    <a:pt x="45031" y="89"/>
                    <a:pt x="39160" y="89"/>
                  </a:cubicBezTo>
                  <a:cubicBezTo>
                    <a:pt x="18106" y="89"/>
                    <a:pt x="6567" y="26204"/>
                    <a:pt x="6567" y="31265"/>
                  </a:cubicBezTo>
                  <a:cubicBezTo>
                    <a:pt x="6567" y="33289"/>
                    <a:pt x="8591" y="33289"/>
                    <a:pt x="8996" y="33289"/>
                  </a:cubicBezTo>
                  <a:cubicBezTo>
                    <a:pt x="10616" y="33289"/>
                    <a:pt x="11223" y="32884"/>
                    <a:pt x="11628" y="31062"/>
                  </a:cubicBezTo>
                  <a:cubicBezTo>
                    <a:pt x="18511" y="9604"/>
                    <a:pt x="31872" y="4543"/>
                    <a:pt x="38755" y="4543"/>
                  </a:cubicBezTo>
                  <a:cubicBezTo>
                    <a:pt x="42601" y="4543"/>
                    <a:pt x="49687" y="6364"/>
                    <a:pt x="49687" y="18106"/>
                  </a:cubicBezTo>
                  <a:cubicBezTo>
                    <a:pt x="49687" y="24382"/>
                    <a:pt x="46245" y="37945"/>
                    <a:pt x="38755" y="66287"/>
                  </a:cubicBezTo>
                  <a:cubicBezTo>
                    <a:pt x="35516" y="78838"/>
                    <a:pt x="28430" y="87341"/>
                    <a:pt x="19523" y="87341"/>
                  </a:cubicBezTo>
                  <a:cubicBezTo>
                    <a:pt x="18308" y="87341"/>
                    <a:pt x="13652" y="87341"/>
                    <a:pt x="9401" y="84709"/>
                  </a:cubicBezTo>
                  <a:cubicBezTo>
                    <a:pt x="14462" y="83697"/>
                    <a:pt x="18916" y="79446"/>
                    <a:pt x="18916" y="73777"/>
                  </a:cubicBezTo>
                  <a:cubicBezTo>
                    <a:pt x="18916" y="68311"/>
                    <a:pt x="14462" y="66692"/>
                    <a:pt x="11425" y="66692"/>
                  </a:cubicBezTo>
                  <a:cubicBezTo>
                    <a:pt x="5352" y="66692"/>
                    <a:pt x="291" y="71955"/>
                    <a:pt x="291" y="78433"/>
                  </a:cubicBezTo>
                  <a:cubicBezTo>
                    <a:pt x="291" y="87746"/>
                    <a:pt x="10413" y="91795"/>
                    <a:pt x="19321" y="91795"/>
                  </a:cubicBezTo>
                  <a:cubicBezTo>
                    <a:pt x="32682" y="91795"/>
                    <a:pt x="39970" y="77624"/>
                    <a:pt x="40577" y="76409"/>
                  </a:cubicBezTo>
                  <a:cubicBezTo>
                    <a:pt x="43006" y="83899"/>
                    <a:pt x="50294" y="91795"/>
                    <a:pt x="62441" y="91795"/>
                  </a:cubicBezTo>
                  <a:cubicBezTo>
                    <a:pt x="83292" y="91795"/>
                    <a:pt x="94831" y="65680"/>
                    <a:pt x="94831" y="60619"/>
                  </a:cubicBezTo>
                  <a:cubicBezTo>
                    <a:pt x="94831" y="58594"/>
                    <a:pt x="93009" y="58594"/>
                    <a:pt x="92402" y="58594"/>
                  </a:cubicBezTo>
                  <a:cubicBezTo>
                    <a:pt x="90580" y="58594"/>
                    <a:pt x="90175" y="59404"/>
                    <a:pt x="89770" y="60821"/>
                  </a:cubicBezTo>
                  <a:cubicBezTo>
                    <a:pt x="83090" y="82482"/>
                    <a:pt x="69324" y="87341"/>
                    <a:pt x="62845" y="87341"/>
                  </a:cubicBezTo>
                  <a:cubicBezTo>
                    <a:pt x="54950" y="87341"/>
                    <a:pt x="51711" y="80863"/>
                    <a:pt x="51711" y="73980"/>
                  </a:cubicBezTo>
                  <a:cubicBezTo>
                    <a:pt x="51711" y="69526"/>
                    <a:pt x="52926" y="65072"/>
                    <a:pt x="55153" y="56165"/>
                  </a:cubicBezTo>
                  <a:lnTo>
                    <a:pt x="62036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4" name="Freeform 2933">
              <a:extLst>
                <a:ext uri="{FF2B5EF4-FFF2-40B4-BE49-F238E27FC236}">
                  <a16:creationId xmlns:a16="http://schemas.microsoft.com/office/drawing/2014/main" id="{80782688-5A82-D742-E147-13567FEE6734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1297666" y="4319129"/>
              <a:ext cx="42937" cy="95369"/>
            </a:xfrm>
            <a:custGeom>
              <a:avLst/>
              <a:gdLst>
                <a:gd name="csX0" fmla="*/ 39550 w 42937"/>
                <a:gd name="csY0" fmla="*/ 5475 h 95369"/>
                <a:gd name="csX1" fmla="*/ 33882 w 42937"/>
                <a:gd name="csY1" fmla="*/ 90 h 95369"/>
                <a:gd name="csX2" fmla="*/ 25946 w 42937"/>
                <a:gd name="csY2" fmla="*/ 7884 h 95369"/>
                <a:gd name="csX3" fmla="*/ 31615 w 42937"/>
                <a:gd name="csY3" fmla="*/ 13269 h 95369"/>
                <a:gd name="csX4" fmla="*/ 39550 w 42937"/>
                <a:gd name="csY4" fmla="*/ 5475 h 95369"/>
                <a:gd name="csX5" fmla="*/ 10642 w 42937"/>
                <a:gd name="csY5" fmla="*/ 77463 h 95369"/>
                <a:gd name="csX6" fmla="*/ 9366 w 42937"/>
                <a:gd name="csY6" fmla="*/ 83415 h 95369"/>
                <a:gd name="csX7" fmla="*/ 22829 w 42937"/>
                <a:gd name="csY7" fmla="*/ 95460 h 95369"/>
                <a:gd name="csX8" fmla="*/ 43235 w 42937"/>
                <a:gd name="csY8" fmla="*/ 73779 h 95369"/>
                <a:gd name="csX9" fmla="*/ 40967 w 42937"/>
                <a:gd name="csY9" fmla="*/ 71937 h 95369"/>
                <a:gd name="csX10" fmla="*/ 38275 w 42937"/>
                <a:gd name="csY10" fmla="*/ 74346 h 95369"/>
                <a:gd name="csX11" fmla="*/ 23254 w 42937"/>
                <a:gd name="csY11" fmla="*/ 91492 h 95369"/>
                <a:gd name="csX12" fmla="*/ 19711 w 42937"/>
                <a:gd name="csY12" fmla="*/ 86533 h 95369"/>
                <a:gd name="csX13" fmla="*/ 21978 w 42937"/>
                <a:gd name="csY13" fmla="*/ 77463 h 95369"/>
                <a:gd name="csX14" fmla="*/ 26513 w 42937"/>
                <a:gd name="csY14" fmla="*/ 66127 h 95369"/>
                <a:gd name="csX15" fmla="*/ 33457 w 42937"/>
                <a:gd name="csY15" fmla="*/ 48130 h 95369"/>
                <a:gd name="csX16" fmla="*/ 34307 w 42937"/>
                <a:gd name="csY16" fmla="*/ 43595 h 95369"/>
                <a:gd name="csX17" fmla="*/ 20845 w 42937"/>
                <a:gd name="csY17" fmla="*/ 31550 h 95369"/>
                <a:gd name="csX18" fmla="*/ 297 w 42937"/>
                <a:gd name="csY18" fmla="*/ 53231 h 95369"/>
                <a:gd name="csX19" fmla="*/ 2706 w 42937"/>
                <a:gd name="csY19" fmla="*/ 55073 h 95369"/>
                <a:gd name="csX20" fmla="*/ 5257 w 42937"/>
                <a:gd name="csY20" fmla="*/ 52806 h 95369"/>
                <a:gd name="csX21" fmla="*/ 20420 w 42937"/>
                <a:gd name="csY21" fmla="*/ 35517 h 95369"/>
                <a:gd name="csX22" fmla="*/ 23962 w 42937"/>
                <a:gd name="csY22" fmla="*/ 40477 h 95369"/>
                <a:gd name="csX23" fmla="*/ 19569 w 42937"/>
                <a:gd name="csY23" fmla="*/ 54648 h 95369"/>
                <a:gd name="csX24" fmla="*/ 10642 w 42937"/>
                <a:gd name="csY24" fmla="*/ 77463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0" y="5475"/>
                  </a:moveTo>
                  <a:cubicBezTo>
                    <a:pt x="39550" y="3208"/>
                    <a:pt x="37850" y="90"/>
                    <a:pt x="33882" y="90"/>
                  </a:cubicBezTo>
                  <a:cubicBezTo>
                    <a:pt x="30056" y="90"/>
                    <a:pt x="25946" y="3775"/>
                    <a:pt x="25946" y="7884"/>
                  </a:cubicBezTo>
                  <a:cubicBezTo>
                    <a:pt x="25946" y="10293"/>
                    <a:pt x="27788" y="13269"/>
                    <a:pt x="31615" y="13269"/>
                  </a:cubicBezTo>
                  <a:cubicBezTo>
                    <a:pt x="35724" y="13269"/>
                    <a:pt x="39550" y="9301"/>
                    <a:pt x="39550" y="5475"/>
                  </a:cubicBezTo>
                  <a:close/>
                  <a:moveTo>
                    <a:pt x="10642" y="77463"/>
                  </a:moveTo>
                  <a:cubicBezTo>
                    <a:pt x="10075" y="79305"/>
                    <a:pt x="9366" y="81006"/>
                    <a:pt x="9366" y="83415"/>
                  </a:cubicBezTo>
                  <a:cubicBezTo>
                    <a:pt x="9366" y="90075"/>
                    <a:pt x="15035" y="95460"/>
                    <a:pt x="22829" y="95460"/>
                  </a:cubicBezTo>
                  <a:cubicBezTo>
                    <a:pt x="36999" y="95460"/>
                    <a:pt x="43235" y="75904"/>
                    <a:pt x="43235" y="73779"/>
                  </a:cubicBezTo>
                  <a:cubicBezTo>
                    <a:pt x="43235" y="71937"/>
                    <a:pt x="41392" y="71937"/>
                    <a:pt x="40967" y="71937"/>
                  </a:cubicBezTo>
                  <a:cubicBezTo>
                    <a:pt x="38983" y="71937"/>
                    <a:pt x="38842" y="72787"/>
                    <a:pt x="38275" y="74346"/>
                  </a:cubicBezTo>
                  <a:cubicBezTo>
                    <a:pt x="35016" y="85682"/>
                    <a:pt x="28780" y="91492"/>
                    <a:pt x="23254" y="91492"/>
                  </a:cubicBezTo>
                  <a:cubicBezTo>
                    <a:pt x="20420" y="91492"/>
                    <a:pt x="19711" y="89650"/>
                    <a:pt x="19711" y="86533"/>
                  </a:cubicBezTo>
                  <a:cubicBezTo>
                    <a:pt x="19711" y="83273"/>
                    <a:pt x="20703" y="80581"/>
                    <a:pt x="21978" y="77463"/>
                  </a:cubicBezTo>
                  <a:cubicBezTo>
                    <a:pt x="23395" y="73637"/>
                    <a:pt x="24954" y="69811"/>
                    <a:pt x="26513" y="66127"/>
                  </a:cubicBezTo>
                  <a:cubicBezTo>
                    <a:pt x="27788" y="62726"/>
                    <a:pt x="32890" y="49830"/>
                    <a:pt x="33457" y="48130"/>
                  </a:cubicBezTo>
                  <a:cubicBezTo>
                    <a:pt x="33882" y="46712"/>
                    <a:pt x="34307" y="45012"/>
                    <a:pt x="34307" y="43595"/>
                  </a:cubicBezTo>
                  <a:cubicBezTo>
                    <a:pt x="34307" y="36935"/>
                    <a:pt x="28639" y="31550"/>
                    <a:pt x="20845" y="31550"/>
                  </a:cubicBezTo>
                  <a:cubicBezTo>
                    <a:pt x="6816" y="31550"/>
                    <a:pt x="297" y="50822"/>
                    <a:pt x="297" y="53231"/>
                  </a:cubicBezTo>
                  <a:cubicBezTo>
                    <a:pt x="297" y="55073"/>
                    <a:pt x="2281" y="55073"/>
                    <a:pt x="2706" y="55073"/>
                  </a:cubicBezTo>
                  <a:cubicBezTo>
                    <a:pt x="4690" y="55073"/>
                    <a:pt x="4832" y="54365"/>
                    <a:pt x="5257" y="52806"/>
                  </a:cubicBezTo>
                  <a:cubicBezTo>
                    <a:pt x="8941" y="40619"/>
                    <a:pt x="15176" y="35517"/>
                    <a:pt x="20420" y="35517"/>
                  </a:cubicBezTo>
                  <a:cubicBezTo>
                    <a:pt x="22687" y="35517"/>
                    <a:pt x="23962" y="36651"/>
                    <a:pt x="23962" y="40477"/>
                  </a:cubicBezTo>
                  <a:cubicBezTo>
                    <a:pt x="23962" y="43737"/>
                    <a:pt x="23112" y="45862"/>
                    <a:pt x="19569" y="54648"/>
                  </a:cubicBezTo>
                  <a:lnTo>
                    <a:pt x="10642" y="7746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5" name="Freeform 2934">
              <a:extLst>
                <a:ext uri="{FF2B5EF4-FFF2-40B4-BE49-F238E27FC236}">
                  <a16:creationId xmlns:a16="http://schemas.microsoft.com/office/drawing/2014/main" id="{70CF6F36-7360-4724-D600-30ACCCCC35FA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1369943" y="4230885"/>
              <a:ext cx="46966" cy="202440"/>
            </a:xfrm>
            <a:custGeom>
              <a:avLst/>
              <a:gdLst>
                <a:gd name="csX0" fmla="*/ 47267 w 46966"/>
                <a:gd name="csY0" fmla="*/ 101309 h 202440"/>
                <a:gd name="csX1" fmla="*/ 33905 w 46966"/>
                <a:gd name="csY1" fmla="*/ 38148 h 202440"/>
                <a:gd name="csX2" fmla="*/ 2325 w 46966"/>
                <a:gd name="csY2" fmla="*/ 89 h 202440"/>
                <a:gd name="csX3" fmla="*/ 300 w 46966"/>
                <a:gd name="csY3" fmla="*/ 2113 h 202440"/>
                <a:gd name="csX4" fmla="*/ 4147 w 46966"/>
                <a:gd name="csY4" fmla="*/ 6769 h 202440"/>
                <a:gd name="csX5" fmla="*/ 35525 w 46966"/>
                <a:gd name="csY5" fmla="*/ 101309 h 202440"/>
                <a:gd name="csX6" fmla="*/ 2932 w 46966"/>
                <a:gd name="csY6" fmla="*/ 197064 h 202440"/>
                <a:gd name="csX7" fmla="*/ 300 w 46966"/>
                <a:gd name="csY7" fmla="*/ 200505 h 202440"/>
                <a:gd name="csX8" fmla="*/ 2325 w 46966"/>
                <a:gd name="csY8" fmla="*/ 202530 h 202440"/>
                <a:gd name="csX9" fmla="*/ 34513 w 46966"/>
                <a:gd name="csY9" fmla="*/ 163054 h 202440"/>
                <a:gd name="csX10" fmla="*/ 47267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67" y="101309"/>
                  </a:moveTo>
                  <a:cubicBezTo>
                    <a:pt x="47267" y="85519"/>
                    <a:pt x="45040" y="61024"/>
                    <a:pt x="33905" y="38148"/>
                  </a:cubicBezTo>
                  <a:cubicBezTo>
                    <a:pt x="21759" y="13247"/>
                    <a:pt x="4349" y="89"/>
                    <a:pt x="2325" y="89"/>
                  </a:cubicBezTo>
                  <a:cubicBezTo>
                    <a:pt x="1110" y="89"/>
                    <a:pt x="300" y="899"/>
                    <a:pt x="300" y="2113"/>
                  </a:cubicBezTo>
                  <a:cubicBezTo>
                    <a:pt x="300" y="2721"/>
                    <a:pt x="300" y="3125"/>
                    <a:pt x="4147" y="6769"/>
                  </a:cubicBezTo>
                  <a:cubicBezTo>
                    <a:pt x="23986" y="26811"/>
                    <a:pt x="35525" y="58999"/>
                    <a:pt x="35525" y="101309"/>
                  </a:cubicBezTo>
                  <a:cubicBezTo>
                    <a:pt x="35525" y="135927"/>
                    <a:pt x="28035" y="171556"/>
                    <a:pt x="2932" y="197064"/>
                  </a:cubicBezTo>
                  <a:cubicBezTo>
                    <a:pt x="300" y="199493"/>
                    <a:pt x="300" y="199898"/>
                    <a:pt x="300" y="200505"/>
                  </a:cubicBezTo>
                  <a:cubicBezTo>
                    <a:pt x="300" y="201720"/>
                    <a:pt x="1110" y="202530"/>
                    <a:pt x="2325" y="202530"/>
                  </a:cubicBezTo>
                  <a:cubicBezTo>
                    <a:pt x="4349" y="202530"/>
                    <a:pt x="22569" y="188764"/>
                    <a:pt x="34513" y="163054"/>
                  </a:cubicBezTo>
                  <a:cubicBezTo>
                    <a:pt x="44837" y="140785"/>
                    <a:pt x="47267" y="118314"/>
                    <a:pt x="47267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6" name="Freeform 2935">
              <a:extLst>
                <a:ext uri="{FF2B5EF4-FFF2-40B4-BE49-F238E27FC236}">
                  <a16:creationId xmlns:a16="http://schemas.microsoft.com/office/drawing/2014/main" id="{AEA39B47-07D9-4C17-D75A-431C0B874A31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1464393" y="4293237"/>
              <a:ext cx="105674" cy="128752"/>
            </a:xfrm>
            <a:custGeom>
              <a:avLst/>
              <a:gdLst>
                <a:gd name="csX0" fmla="*/ 15894 w 105674"/>
                <a:gd name="csY0" fmla="*/ 114265 h 128752"/>
                <a:gd name="csX1" fmla="*/ 4962 w 105674"/>
                <a:gd name="csY1" fmla="*/ 122566 h 128752"/>
                <a:gd name="csX2" fmla="*/ 306 w 105674"/>
                <a:gd name="csY2" fmla="*/ 126412 h 128752"/>
                <a:gd name="csX3" fmla="*/ 2937 w 105674"/>
                <a:gd name="csY3" fmla="*/ 128841 h 128752"/>
                <a:gd name="csX4" fmla="*/ 19943 w 105674"/>
                <a:gd name="csY4" fmla="*/ 128234 h 128752"/>
                <a:gd name="csX5" fmla="*/ 39984 w 105674"/>
                <a:gd name="csY5" fmla="*/ 128841 h 128752"/>
                <a:gd name="csX6" fmla="*/ 43628 w 105674"/>
                <a:gd name="csY6" fmla="*/ 124792 h 128752"/>
                <a:gd name="csX7" fmla="*/ 38770 w 105674"/>
                <a:gd name="csY7" fmla="*/ 122566 h 128752"/>
                <a:gd name="csX8" fmla="*/ 28647 w 105674"/>
                <a:gd name="csY8" fmla="*/ 119326 h 128752"/>
                <a:gd name="csX9" fmla="*/ 38567 w 105674"/>
                <a:gd name="csY9" fmla="*/ 78838 h 128752"/>
                <a:gd name="csX10" fmla="*/ 57192 w 105674"/>
                <a:gd name="csY10" fmla="*/ 91795 h 128752"/>
                <a:gd name="csX11" fmla="*/ 105980 w 105674"/>
                <a:gd name="csY11" fmla="*/ 32479 h 128752"/>
                <a:gd name="csX12" fmla="*/ 79055 w 105674"/>
                <a:gd name="csY12" fmla="*/ 89 h 128752"/>
                <a:gd name="csX13" fmla="*/ 52536 w 105674"/>
                <a:gd name="csY13" fmla="*/ 15272 h 128752"/>
                <a:gd name="csX14" fmla="*/ 34316 w 105674"/>
                <a:gd name="csY14" fmla="*/ 89 h 128752"/>
                <a:gd name="csX15" fmla="*/ 19335 w 105674"/>
                <a:gd name="csY15" fmla="*/ 11628 h 128752"/>
                <a:gd name="csX16" fmla="*/ 13060 w 105674"/>
                <a:gd name="csY16" fmla="*/ 31265 h 128752"/>
                <a:gd name="csX17" fmla="*/ 15489 w 105674"/>
                <a:gd name="csY17" fmla="*/ 33289 h 128752"/>
                <a:gd name="csX18" fmla="*/ 18930 w 105674"/>
                <a:gd name="csY18" fmla="*/ 28633 h 128752"/>
                <a:gd name="csX19" fmla="*/ 33708 w 105674"/>
                <a:gd name="csY19" fmla="*/ 4543 h 128752"/>
                <a:gd name="csX20" fmla="*/ 39984 w 105674"/>
                <a:gd name="csY20" fmla="*/ 13855 h 128752"/>
                <a:gd name="csX21" fmla="*/ 38567 w 105674"/>
                <a:gd name="csY21" fmla="*/ 24179 h 128752"/>
                <a:gd name="csX22" fmla="*/ 15894 w 105674"/>
                <a:gd name="csY22" fmla="*/ 114265 h 128752"/>
                <a:gd name="csX23" fmla="*/ 51523 w 105674"/>
                <a:gd name="csY23" fmla="*/ 26406 h 128752"/>
                <a:gd name="csX24" fmla="*/ 62050 w 105674"/>
                <a:gd name="csY24" fmla="*/ 12235 h 128752"/>
                <a:gd name="csX25" fmla="*/ 78448 w 105674"/>
                <a:gd name="csY25" fmla="*/ 4543 h 128752"/>
                <a:gd name="csX26" fmla="*/ 91404 w 105674"/>
                <a:gd name="csY26" fmla="*/ 23572 h 128752"/>
                <a:gd name="csX27" fmla="*/ 81080 w 105674"/>
                <a:gd name="csY27" fmla="*/ 66489 h 128752"/>
                <a:gd name="csX28" fmla="*/ 56989 w 105674"/>
                <a:gd name="csY28" fmla="*/ 87341 h 128752"/>
                <a:gd name="csX29" fmla="*/ 40996 w 105674"/>
                <a:gd name="csY29" fmla="*/ 69324 h 128752"/>
                <a:gd name="csX30" fmla="*/ 41604 w 105674"/>
                <a:gd name="csY30" fmla="*/ 66085 h 128752"/>
                <a:gd name="csX31" fmla="*/ 51523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94" y="114265"/>
                  </a:moveTo>
                  <a:cubicBezTo>
                    <a:pt x="14274" y="121148"/>
                    <a:pt x="13869" y="122566"/>
                    <a:pt x="4962" y="122566"/>
                  </a:cubicBezTo>
                  <a:cubicBezTo>
                    <a:pt x="2533" y="122566"/>
                    <a:pt x="306" y="122566"/>
                    <a:pt x="306" y="126412"/>
                  </a:cubicBezTo>
                  <a:cubicBezTo>
                    <a:pt x="306" y="128031"/>
                    <a:pt x="1318" y="128841"/>
                    <a:pt x="2937" y="128841"/>
                  </a:cubicBezTo>
                  <a:cubicBezTo>
                    <a:pt x="8403" y="128841"/>
                    <a:pt x="14274" y="128234"/>
                    <a:pt x="19943" y="128234"/>
                  </a:cubicBezTo>
                  <a:cubicBezTo>
                    <a:pt x="26623" y="128234"/>
                    <a:pt x="33506" y="128841"/>
                    <a:pt x="39984" y="128841"/>
                  </a:cubicBezTo>
                  <a:cubicBezTo>
                    <a:pt x="40996" y="128841"/>
                    <a:pt x="43628" y="128841"/>
                    <a:pt x="43628" y="124792"/>
                  </a:cubicBezTo>
                  <a:cubicBezTo>
                    <a:pt x="43628" y="122566"/>
                    <a:pt x="41604" y="122566"/>
                    <a:pt x="38770" y="122566"/>
                  </a:cubicBezTo>
                  <a:cubicBezTo>
                    <a:pt x="28647" y="122566"/>
                    <a:pt x="28647" y="121148"/>
                    <a:pt x="28647" y="119326"/>
                  </a:cubicBezTo>
                  <a:cubicBezTo>
                    <a:pt x="28647" y="116897"/>
                    <a:pt x="37150" y="83899"/>
                    <a:pt x="38567" y="78838"/>
                  </a:cubicBezTo>
                  <a:cubicBezTo>
                    <a:pt x="41199" y="84709"/>
                    <a:pt x="46867" y="91795"/>
                    <a:pt x="57192" y="91795"/>
                  </a:cubicBezTo>
                  <a:cubicBezTo>
                    <a:pt x="80675" y="91795"/>
                    <a:pt x="105980" y="62238"/>
                    <a:pt x="105980" y="32479"/>
                  </a:cubicBezTo>
                  <a:cubicBezTo>
                    <a:pt x="105980" y="13450"/>
                    <a:pt x="94441" y="89"/>
                    <a:pt x="79055" y="89"/>
                  </a:cubicBezTo>
                  <a:cubicBezTo>
                    <a:pt x="68933" y="89"/>
                    <a:pt x="59216" y="7377"/>
                    <a:pt x="52536" y="15272"/>
                  </a:cubicBezTo>
                  <a:cubicBezTo>
                    <a:pt x="50511" y="4340"/>
                    <a:pt x="41806" y="89"/>
                    <a:pt x="34316" y="89"/>
                  </a:cubicBezTo>
                  <a:cubicBezTo>
                    <a:pt x="25004" y="89"/>
                    <a:pt x="21157" y="7984"/>
                    <a:pt x="19335" y="11628"/>
                  </a:cubicBezTo>
                  <a:cubicBezTo>
                    <a:pt x="15691" y="18511"/>
                    <a:pt x="13060" y="30657"/>
                    <a:pt x="13060" y="31265"/>
                  </a:cubicBezTo>
                  <a:cubicBezTo>
                    <a:pt x="13060" y="33289"/>
                    <a:pt x="15084" y="33289"/>
                    <a:pt x="15489" y="33289"/>
                  </a:cubicBezTo>
                  <a:cubicBezTo>
                    <a:pt x="17513" y="33289"/>
                    <a:pt x="17716" y="33087"/>
                    <a:pt x="18930" y="28633"/>
                  </a:cubicBezTo>
                  <a:cubicBezTo>
                    <a:pt x="22372" y="14260"/>
                    <a:pt x="26421" y="4543"/>
                    <a:pt x="33708" y="4543"/>
                  </a:cubicBezTo>
                  <a:cubicBezTo>
                    <a:pt x="37150" y="4543"/>
                    <a:pt x="39984" y="6162"/>
                    <a:pt x="39984" y="13855"/>
                  </a:cubicBezTo>
                  <a:cubicBezTo>
                    <a:pt x="39984" y="18511"/>
                    <a:pt x="39377" y="20738"/>
                    <a:pt x="38567" y="24179"/>
                  </a:cubicBezTo>
                  <a:lnTo>
                    <a:pt x="15894" y="114265"/>
                  </a:lnTo>
                  <a:close/>
                  <a:moveTo>
                    <a:pt x="51523" y="26406"/>
                  </a:moveTo>
                  <a:cubicBezTo>
                    <a:pt x="52940" y="20940"/>
                    <a:pt x="58406" y="15272"/>
                    <a:pt x="62050" y="12235"/>
                  </a:cubicBezTo>
                  <a:cubicBezTo>
                    <a:pt x="69136" y="5960"/>
                    <a:pt x="75006" y="4543"/>
                    <a:pt x="78448" y="4543"/>
                  </a:cubicBezTo>
                  <a:cubicBezTo>
                    <a:pt x="86546" y="4543"/>
                    <a:pt x="91404" y="11628"/>
                    <a:pt x="91404" y="23572"/>
                  </a:cubicBezTo>
                  <a:cubicBezTo>
                    <a:pt x="91404" y="35516"/>
                    <a:pt x="84724" y="58797"/>
                    <a:pt x="81080" y="66489"/>
                  </a:cubicBezTo>
                  <a:cubicBezTo>
                    <a:pt x="74197" y="80660"/>
                    <a:pt x="64479" y="87341"/>
                    <a:pt x="56989" y="87341"/>
                  </a:cubicBezTo>
                  <a:cubicBezTo>
                    <a:pt x="43628" y="87341"/>
                    <a:pt x="40996" y="70538"/>
                    <a:pt x="40996" y="69324"/>
                  </a:cubicBezTo>
                  <a:cubicBezTo>
                    <a:pt x="40996" y="68919"/>
                    <a:pt x="40996" y="68514"/>
                    <a:pt x="41604" y="66085"/>
                  </a:cubicBezTo>
                  <a:lnTo>
                    <a:pt x="51523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7" name="Freeform 2936">
              <a:extLst>
                <a:ext uri="{FF2B5EF4-FFF2-40B4-BE49-F238E27FC236}">
                  <a16:creationId xmlns:a16="http://schemas.microsoft.com/office/drawing/2014/main" id="{EFB51751-785D-6C93-359F-B8E554FD2E22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1592766" y="4230885"/>
              <a:ext cx="46966" cy="202440"/>
            </a:xfrm>
            <a:custGeom>
              <a:avLst/>
              <a:gdLst>
                <a:gd name="csX0" fmla="*/ 47277 w 46966"/>
                <a:gd name="csY0" fmla="*/ 200505 h 202440"/>
                <a:gd name="csX1" fmla="*/ 43836 w 46966"/>
                <a:gd name="csY1" fmla="*/ 196052 h 202440"/>
                <a:gd name="csX2" fmla="*/ 12052 w 46966"/>
                <a:gd name="csY2" fmla="*/ 101309 h 202440"/>
                <a:gd name="csX3" fmla="*/ 44645 w 46966"/>
                <a:gd name="csY3" fmla="*/ 5555 h 202440"/>
                <a:gd name="csX4" fmla="*/ 47277 w 46966"/>
                <a:gd name="csY4" fmla="*/ 2113 h 202440"/>
                <a:gd name="csX5" fmla="*/ 45253 w 46966"/>
                <a:gd name="csY5" fmla="*/ 89 h 202440"/>
                <a:gd name="csX6" fmla="*/ 13065 w 46966"/>
                <a:gd name="csY6" fmla="*/ 39565 h 202440"/>
                <a:gd name="csX7" fmla="*/ 311 w 46966"/>
                <a:gd name="csY7" fmla="*/ 101309 h 202440"/>
                <a:gd name="csX8" fmla="*/ 13672 w 46966"/>
                <a:gd name="csY8" fmla="*/ 164471 h 202440"/>
                <a:gd name="csX9" fmla="*/ 45253 w 46966"/>
                <a:gd name="csY9" fmla="*/ 202530 h 202440"/>
                <a:gd name="csX10" fmla="*/ 47277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77" y="200505"/>
                  </a:moveTo>
                  <a:cubicBezTo>
                    <a:pt x="47277" y="199898"/>
                    <a:pt x="47277" y="199493"/>
                    <a:pt x="43836" y="196052"/>
                  </a:cubicBezTo>
                  <a:cubicBezTo>
                    <a:pt x="18530" y="170544"/>
                    <a:pt x="12052" y="132283"/>
                    <a:pt x="12052" y="101309"/>
                  </a:cubicBezTo>
                  <a:cubicBezTo>
                    <a:pt x="12052" y="66085"/>
                    <a:pt x="19745" y="30860"/>
                    <a:pt x="44645" y="5555"/>
                  </a:cubicBezTo>
                  <a:cubicBezTo>
                    <a:pt x="47277" y="3125"/>
                    <a:pt x="47277" y="2721"/>
                    <a:pt x="47277" y="2113"/>
                  </a:cubicBezTo>
                  <a:cubicBezTo>
                    <a:pt x="47277" y="696"/>
                    <a:pt x="46467" y="89"/>
                    <a:pt x="45253" y="89"/>
                  </a:cubicBezTo>
                  <a:cubicBezTo>
                    <a:pt x="43228" y="89"/>
                    <a:pt x="25009" y="13855"/>
                    <a:pt x="13065" y="39565"/>
                  </a:cubicBezTo>
                  <a:cubicBezTo>
                    <a:pt x="2740" y="61833"/>
                    <a:pt x="311" y="84304"/>
                    <a:pt x="311" y="101309"/>
                  </a:cubicBezTo>
                  <a:cubicBezTo>
                    <a:pt x="311" y="117100"/>
                    <a:pt x="2538" y="141595"/>
                    <a:pt x="13672" y="164471"/>
                  </a:cubicBezTo>
                  <a:cubicBezTo>
                    <a:pt x="25818" y="189371"/>
                    <a:pt x="43228" y="202530"/>
                    <a:pt x="45253" y="202530"/>
                  </a:cubicBezTo>
                  <a:cubicBezTo>
                    <a:pt x="46467" y="202530"/>
                    <a:pt x="47277" y="201922"/>
                    <a:pt x="47277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8" name="Freeform 2937">
              <a:extLst>
                <a:ext uri="{FF2B5EF4-FFF2-40B4-BE49-F238E27FC236}">
                  <a16:creationId xmlns:a16="http://schemas.microsoft.com/office/drawing/2014/main" id="{1CAE43EA-5958-5B40-288B-379E4A05DB26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1657322" y="4293237"/>
              <a:ext cx="100815" cy="91705"/>
            </a:xfrm>
            <a:custGeom>
              <a:avLst/>
              <a:gdLst>
                <a:gd name="csX0" fmla="*/ 62059 w 100815"/>
                <a:gd name="csY0" fmla="*/ 28431 h 91705"/>
                <a:gd name="csX1" fmla="*/ 82101 w 100815"/>
                <a:gd name="csY1" fmla="*/ 4543 h 91705"/>
                <a:gd name="csX2" fmla="*/ 92223 w 100815"/>
                <a:gd name="csY2" fmla="*/ 7174 h 91705"/>
                <a:gd name="csX3" fmla="*/ 82506 w 100815"/>
                <a:gd name="csY3" fmla="*/ 18106 h 91705"/>
                <a:gd name="csX4" fmla="*/ 90198 w 100815"/>
                <a:gd name="csY4" fmla="*/ 25191 h 91705"/>
                <a:gd name="csX5" fmla="*/ 101130 w 100815"/>
                <a:gd name="csY5" fmla="*/ 13450 h 91705"/>
                <a:gd name="csX6" fmla="*/ 82303 w 100815"/>
                <a:gd name="csY6" fmla="*/ 89 h 91705"/>
                <a:gd name="csX7" fmla="*/ 61047 w 100815"/>
                <a:gd name="csY7" fmla="*/ 15474 h 91705"/>
                <a:gd name="csX8" fmla="*/ 39183 w 100815"/>
                <a:gd name="csY8" fmla="*/ 89 h 91705"/>
                <a:gd name="csX9" fmla="*/ 6590 w 100815"/>
                <a:gd name="csY9" fmla="*/ 31265 h 91705"/>
                <a:gd name="csX10" fmla="*/ 9020 w 100815"/>
                <a:gd name="csY10" fmla="*/ 33289 h 91705"/>
                <a:gd name="csX11" fmla="*/ 11651 w 100815"/>
                <a:gd name="csY11" fmla="*/ 31062 h 91705"/>
                <a:gd name="csX12" fmla="*/ 38778 w 100815"/>
                <a:gd name="csY12" fmla="*/ 4543 h 91705"/>
                <a:gd name="csX13" fmla="*/ 49710 w 100815"/>
                <a:gd name="csY13" fmla="*/ 18106 h 91705"/>
                <a:gd name="csX14" fmla="*/ 38778 w 100815"/>
                <a:gd name="csY14" fmla="*/ 66287 h 91705"/>
                <a:gd name="csX15" fmla="*/ 19547 w 100815"/>
                <a:gd name="csY15" fmla="*/ 87341 h 91705"/>
                <a:gd name="csX16" fmla="*/ 9424 w 100815"/>
                <a:gd name="csY16" fmla="*/ 84709 h 91705"/>
                <a:gd name="csX17" fmla="*/ 18939 w 100815"/>
                <a:gd name="csY17" fmla="*/ 73777 h 91705"/>
                <a:gd name="csX18" fmla="*/ 11449 w 100815"/>
                <a:gd name="csY18" fmla="*/ 66692 h 91705"/>
                <a:gd name="csX19" fmla="*/ 315 w 100815"/>
                <a:gd name="csY19" fmla="*/ 78433 h 91705"/>
                <a:gd name="csX20" fmla="*/ 19344 w 100815"/>
                <a:gd name="csY20" fmla="*/ 91795 h 91705"/>
                <a:gd name="csX21" fmla="*/ 40600 w 100815"/>
                <a:gd name="csY21" fmla="*/ 76409 h 91705"/>
                <a:gd name="csX22" fmla="*/ 62464 w 100815"/>
                <a:gd name="csY22" fmla="*/ 91795 h 91705"/>
                <a:gd name="csX23" fmla="*/ 94855 w 100815"/>
                <a:gd name="csY23" fmla="*/ 60619 h 91705"/>
                <a:gd name="csX24" fmla="*/ 92425 w 100815"/>
                <a:gd name="csY24" fmla="*/ 58594 h 91705"/>
                <a:gd name="csX25" fmla="*/ 89793 w 100815"/>
                <a:gd name="csY25" fmla="*/ 60821 h 91705"/>
                <a:gd name="csX26" fmla="*/ 62869 w 100815"/>
                <a:gd name="csY26" fmla="*/ 87341 h 91705"/>
                <a:gd name="csX27" fmla="*/ 51735 w 100815"/>
                <a:gd name="csY27" fmla="*/ 73980 h 91705"/>
                <a:gd name="csX28" fmla="*/ 55176 w 100815"/>
                <a:gd name="csY28" fmla="*/ 56165 h 91705"/>
                <a:gd name="csX29" fmla="*/ 62059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9" y="28431"/>
                  </a:moveTo>
                  <a:cubicBezTo>
                    <a:pt x="63274" y="23167"/>
                    <a:pt x="67930" y="4543"/>
                    <a:pt x="82101" y="4543"/>
                  </a:cubicBezTo>
                  <a:cubicBezTo>
                    <a:pt x="83113" y="4543"/>
                    <a:pt x="87972" y="4543"/>
                    <a:pt x="92223" y="7174"/>
                  </a:cubicBezTo>
                  <a:cubicBezTo>
                    <a:pt x="86554" y="8186"/>
                    <a:pt x="82506" y="13247"/>
                    <a:pt x="82506" y="18106"/>
                  </a:cubicBezTo>
                  <a:cubicBezTo>
                    <a:pt x="82506" y="21345"/>
                    <a:pt x="84732" y="25191"/>
                    <a:pt x="90198" y="25191"/>
                  </a:cubicBezTo>
                  <a:cubicBezTo>
                    <a:pt x="94652" y="25191"/>
                    <a:pt x="101130" y="21548"/>
                    <a:pt x="101130" y="13450"/>
                  </a:cubicBezTo>
                  <a:cubicBezTo>
                    <a:pt x="101130" y="2923"/>
                    <a:pt x="89186" y="89"/>
                    <a:pt x="82303" y="89"/>
                  </a:cubicBezTo>
                  <a:cubicBezTo>
                    <a:pt x="70562" y="89"/>
                    <a:pt x="63476" y="10818"/>
                    <a:pt x="61047" y="15474"/>
                  </a:cubicBezTo>
                  <a:cubicBezTo>
                    <a:pt x="55986" y="2113"/>
                    <a:pt x="45054" y="89"/>
                    <a:pt x="39183" y="89"/>
                  </a:cubicBezTo>
                  <a:cubicBezTo>
                    <a:pt x="18129" y="89"/>
                    <a:pt x="6590" y="26204"/>
                    <a:pt x="6590" y="31265"/>
                  </a:cubicBezTo>
                  <a:cubicBezTo>
                    <a:pt x="6590" y="33289"/>
                    <a:pt x="8615" y="33289"/>
                    <a:pt x="9020" y="33289"/>
                  </a:cubicBezTo>
                  <a:cubicBezTo>
                    <a:pt x="10639" y="33289"/>
                    <a:pt x="11246" y="32884"/>
                    <a:pt x="11651" y="31062"/>
                  </a:cubicBezTo>
                  <a:cubicBezTo>
                    <a:pt x="18534" y="9604"/>
                    <a:pt x="31895" y="4543"/>
                    <a:pt x="38778" y="4543"/>
                  </a:cubicBezTo>
                  <a:cubicBezTo>
                    <a:pt x="42625" y="4543"/>
                    <a:pt x="49710" y="6364"/>
                    <a:pt x="49710" y="18106"/>
                  </a:cubicBezTo>
                  <a:cubicBezTo>
                    <a:pt x="49710" y="24382"/>
                    <a:pt x="46269" y="37945"/>
                    <a:pt x="38778" y="66287"/>
                  </a:cubicBezTo>
                  <a:cubicBezTo>
                    <a:pt x="35539" y="78838"/>
                    <a:pt x="28454" y="87341"/>
                    <a:pt x="19547" y="87341"/>
                  </a:cubicBezTo>
                  <a:cubicBezTo>
                    <a:pt x="18332" y="87341"/>
                    <a:pt x="13676" y="87341"/>
                    <a:pt x="9424" y="84709"/>
                  </a:cubicBezTo>
                  <a:cubicBezTo>
                    <a:pt x="14485" y="83697"/>
                    <a:pt x="18939" y="79446"/>
                    <a:pt x="18939" y="73777"/>
                  </a:cubicBezTo>
                  <a:cubicBezTo>
                    <a:pt x="18939" y="68311"/>
                    <a:pt x="14485" y="66692"/>
                    <a:pt x="11449" y="66692"/>
                  </a:cubicBezTo>
                  <a:cubicBezTo>
                    <a:pt x="5376" y="66692"/>
                    <a:pt x="315" y="71955"/>
                    <a:pt x="315" y="78433"/>
                  </a:cubicBezTo>
                  <a:cubicBezTo>
                    <a:pt x="315" y="87746"/>
                    <a:pt x="10437" y="91795"/>
                    <a:pt x="19344" y="91795"/>
                  </a:cubicBezTo>
                  <a:cubicBezTo>
                    <a:pt x="32705" y="91795"/>
                    <a:pt x="39993" y="77624"/>
                    <a:pt x="40600" y="76409"/>
                  </a:cubicBezTo>
                  <a:cubicBezTo>
                    <a:pt x="43030" y="83899"/>
                    <a:pt x="50318" y="91795"/>
                    <a:pt x="62464" y="91795"/>
                  </a:cubicBezTo>
                  <a:cubicBezTo>
                    <a:pt x="83315" y="91795"/>
                    <a:pt x="94855" y="65680"/>
                    <a:pt x="94855" y="60619"/>
                  </a:cubicBezTo>
                  <a:cubicBezTo>
                    <a:pt x="94855" y="58594"/>
                    <a:pt x="93033" y="58594"/>
                    <a:pt x="92425" y="58594"/>
                  </a:cubicBezTo>
                  <a:cubicBezTo>
                    <a:pt x="90603" y="58594"/>
                    <a:pt x="90198" y="59404"/>
                    <a:pt x="89793" y="60821"/>
                  </a:cubicBezTo>
                  <a:cubicBezTo>
                    <a:pt x="83113" y="82482"/>
                    <a:pt x="69347" y="87341"/>
                    <a:pt x="62869" y="87341"/>
                  </a:cubicBezTo>
                  <a:cubicBezTo>
                    <a:pt x="54974" y="87341"/>
                    <a:pt x="51735" y="80863"/>
                    <a:pt x="51735" y="73980"/>
                  </a:cubicBezTo>
                  <a:cubicBezTo>
                    <a:pt x="51735" y="69526"/>
                    <a:pt x="52949" y="65072"/>
                    <a:pt x="55176" y="56165"/>
                  </a:cubicBezTo>
                  <a:lnTo>
                    <a:pt x="62059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9" name="Freeform 2938">
              <a:extLst>
                <a:ext uri="{FF2B5EF4-FFF2-40B4-BE49-F238E27FC236}">
                  <a16:creationId xmlns:a16="http://schemas.microsoft.com/office/drawing/2014/main" id="{AC4520F6-86EF-0031-6D08-E0086FF4D2EC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1767152" y="4319129"/>
              <a:ext cx="62210" cy="122861"/>
            </a:xfrm>
            <a:custGeom>
              <a:avLst/>
              <a:gdLst>
                <a:gd name="csX0" fmla="*/ 62530 w 62210"/>
                <a:gd name="csY0" fmla="*/ 5475 h 122861"/>
                <a:gd name="csX1" fmla="*/ 56862 w 62210"/>
                <a:gd name="csY1" fmla="*/ 90 h 122861"/>
                <a:gd name="csX2" fmla="*/ 48926 w 62210"/>
                <a:gd name="csY2" fmla="*/ 7884 h 122861"/>
                <a:gd name="csX3" fmla="*/ 54595 w 62210"/>
                <a:gd name="csY3" fmla="*/ 13269 h 122861"/>
                <a:gd name="csX4" fmla="*/ 62530 w 62210"/>
                <a:gd name="csY4" fmla="*/ 5475 h 122861"/>
                <a:gd name="csX5" fmla="*/ 32488 w 62210"/>
                <a:gd name="csY5" fmla="*/ 100987 h 122861"/>
                <a:gd name="csX6" fmla="*/ 14208 w 62210"/>
                <a:gd name="csY6" fmla="*/ 118984 h 122861"/>
                <a:gd name="csX7" fmla="*/ 9106 w 62210"/>
                <a:gd name="csY7" fmla="*/ 118134 h 122861"/>
                <a:gd name="csX8" fmla="*/ 13924 w 62210"/>
                <a:gd name="csY8" fmla="*/ 110906 h 122861"/>
                <a:gd name="csX9" fmla="*/ 8398 w 62210"/>
                <a:gd name="csY9" fmla="*/ 105663 h 122861"/>
                <a:gd name="csX10" fmla="*/ 320 w 62210"/>
                <a:gd name="csY10" fmla="*/ 114024 h 122861"/>
                <a:gd name="csX11" fmla="*/ 14349 w 62210"/>
                <a:gd name="csY11" fmla="*/ 122952 h 122861"/>
                <a:gd name="csX12" fmla="*/ 43825 w 62210"/>
                <a:gd name="csY12" fmla="*/ 100562 h 122861"/>
                <a:gd name="csX13" fmla="*/ 56579 w 62210"/>
                <a:gd name="csY13" fmla="*/ 49830 h 122861"/>
                <a:gd name="csX14" fmla="*/ 57287 w 62210"/>
                <a:gd name="csY14" fmla="*/ 44870 h 122861"/>
                <a:gd name="csX15" fmla="*/ 42124 w 62210"/>
                <a:gd name="csY15" fmla="*/ 31550 h 122861"/>
                <a:gd name="csX16" fmla="*/ 17325 w 62210"/>
                <a:gd name="csY16" fmla="*/ 53231 h 122861"/>
                <a:gd name="csX17" fmla="*/ 19734 w 62210"/>
                <a:gd name="csY17" fmla="*/ 55073 h 122861"/>
                <a:gd name="csX18" fmla="*/ 22569 w 62210"/>
                <a:gd name="csY18" fmla="*/ 52522 h 122861"/>
                <a:gd name="csX19" fmla="*/ 41699 w 62210"/>
                <a:gd name="csY19" fmla="*/ 35517 h 122861"/>
                <a:gd name="csX20" fmla="*/ 46517 w 62210"/>
                <a:gd name="csY20" fmla="*/ 42461 h 122861"/>
                <a:gd name="csX21" fmla="*/ 46092 w 62210"/>
                <a:gd name="csY21" fmla="*/ 46712 h 122861"/>
                <a:gd name="csX22" fmla="*/ 32488 w 62210"/>
                <a:gd name="csY22" fmla="*/ 100987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30" y="5475"/>
                  </a:moveTo>
                  <a:cubicBezTo>
                    <a:pt x="62530" y="3066"/>
                    <a:pt x="60688" y="90"/>
                    <a:pt x="56862" y="90"/>
                  </a:cubicBezTo>
                  <a:cubicBezTo>
                    <a:pt x="52753" y="90"/>
                    <a:pt x="48926" y="4058"/>
                    <a:pt x="48926" y="7884"/>
                  </a:cubicBezTo>
                  <a:cubicBezTo>
                    <a:pt x="48926" y="10152"/>
                    <a:pt x="50627" y="13269"/>
                    <a:pt x="54595" y="13269"/>
                  </a:cubicBezTo>
                  <a:cubicBezTo>
                    <a:pt x="58421" y="13269"/>
                    <a:pt x="62530" y="9585"/>
                    <a:pt x="62530" y="5475"/>
                  </a:cubicBezTo>
                  <a:close/>
                  <a:moveTo>
                    <a:pt x="32488" y="100987"/>
                  </a:moveTo>
                  <a:cubicBezTo>
                    <a:pt x="30079" y="110765"/>
                    <a:pt x="22569" y="118984"/>
                    <a:pt x="14208" y="118984"/>
                  </a:cubicBezTo>
                  <a:cubicBezTo>
                    <a:pt x="12366" y="118984"/>
                    <a:pt x="10665" y="118700"/>
                    <a:pt x="9106" y="118134"/>
                  </a:cubicBezTo>
                  <a:cubicBezTo>
                    <a:pt x="12791" y="116433"/>
                    <a:pt x="13924" y="113032"/>
                    <a:pt x="13924" y="110906"/>
                  </a:cubicBezTo>
                  <a:cubicBezTo>
                    <a:pt x="13924" y="107505"/>
                    <a:pt x="11232" y="105663"/>
                    <a:pt x="8398" y="105663"/>
                  </a:cubicBezTo>
                  <a:cubicBezTo>
                    <a:pt x="4005" y="105663"/>
                    <a:pt x="320" y="109489"/>
                    <a:pt x="320" y="114024"/>
                  </a:cubicBezTo>
                  <a:cubicBezTo>
                    <a:pt x="320" y="119409"/>
                    <a:pt x="5847" y="122952"/>
                    <a:pt x="14349" y="122952"/>
                  </a:cubicBezTo>
                  <a:cubicBezTo>
                    <a:pt x="22852" y="122952"/>
                    <a:pt x="39432" y="117850"/>
                    <a:pt x="43825" y="100562"/>
                  </a:cubicBezTo>
                  <a:lnTo>
                    <a:pt x="56579" y="49830"/>
                  </a:lnTo>
                  <a:cubicBezTo>
                    <a:pt x="57004" y="48271"/>
                    <a:pt x="57287" y="46996"/>
                    <a:pt x="57287" y="44870"/>
                  </a:cubicBezTo>
                  <a:cubicBezTo>
                    <a:pt x="57287" y="37076"/>
                    <a:pt x="50627" y="31550"/>
                    <a:pt x="42124" y="31550"/>
                  </a:cubicBezTo>
                  <a:cubicBezTo>
                    <a:pt x="26395" y="31550"/>
                    <a:pt x="17325" y="51247"/>
                    <a:pt x="17325" y="53231"/>
                  </a:cubicBezTo>
                  <a:cubicBezTo>
                    <a:pt x="17325" y="55073"/>
                    <a:pt x="19309" y="55073"/>
                    <a:pt x="19734" y="55073"/>
                  </a:cubicBezTo>
                  <a:cubicBezTo>
                    <a:pt x="21435" y="55073"/>
                    <a:pt x="21577" y="54648"/>
                    <a:pt x="22569" y="52522"/>
                  </a:cubicBezTo>
                  <a:cubicBezTo>
                    <a:pt x="26111" y="44303"/>
                    <a:pt x="33480" y="35517"/>
                    <a:pt x="41699" y="35517"/>
                  </a:cubicBezTo>
                  <a:cubicBezTo>
                    <a:pt x="45242" y="35517"/>
                    <a:pt x="46517" y="37926"/>
                    <a:pt x="46517" y="42461"/>
                  </a:cubicBezTo>
                  <a:cubicBezTo>
                    <a:pt x="46517" y="44020"/>
                    <a:pt x="46234" y="46004"/>
                    <a:pt x="46092" y="46712"/>
                  </a:cubicBezTo>
                  <a:lnTo>
                    <a:pt x="32488" y="10098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40" name="Freeform 2939">
              <a:extLst>
                <a:ext uri="{FF2B5EF4-FFF2-40B4-BE49-F238E27FC236}">
                  <a16:creationId xmlns:a16="http://schemas.microsoft.com/office/drawing/2014/main" id="{AF932006-662E-6AEF-E897-7E8C67964195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1863991" y="4230885"/>
              <a:ext cx="46966" cy="202440"/>
            </a:xfrm>
            <a:custGeom>
              <a:avLst/>
              <a:gdLst>
                <a:gd name="csX0" fmla="*/ 47291 w 46966"/>
                <a:gd name="csY0" fmla="*/ 101309 h 202440"/>
                <a:gd name="csX1" fmla="*/ 33930 w 46966"/>
                <a:gd name="csY1" fmla="*/ 38148 h 202440"/>
                <a:gd name="csX2" fmla="*/ 2349 w 46966"/>
                <a:gd name="csY2" fmla="*/ 89 h 202440"/>
                <a:gd name="csX3" fmla="*/ 325 w 46966"/>
                <a:gd name="csY3" fmla="*/ 2113 h 202440"/>
                <a:gd name="csX4" fmla="*/ 4171 w 46966"/>
                <a:gd name="csY4" fmla="*/ 6769 h 202440"/>
                <a:gd name="csX5" fmla="*/ 35549 w 46966"/>
                <a:gd name="csY5" fmla="*/ 101309 h 202440"/>
                <a:gd name="csX6" fmla="*/ 2956 w 46966"/>
                <a:gd name="csY6" fmla="*/ 197064 h 202440"/>
                <a:gd name="csX7" fmla="*/ 325 w 46966"/>
                <a:gd name="csY7" fmla="*/ 200505 h 202440"/>
                <a:gd name="csX8" fmla="*/ 2349 w 46966"/>
                <a:gd name="csY8" fmla="*/ 202530 h 202440"/>
                <a:gd name="csX9" fmla="*/ 34537 w 46966"/>
                <a:gd name="csY9" fmla="*/ 163054 h 202440"/>
                <a:gd name="csX10" fmla="*/ 47291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91" y="101309"/>
                  </a:moveTo>
                  <a:cubicBezTo>
                    <a:pt x="47291" y="85519"/>
                    <a:pt x="45064" y="61024"/>
                    <a:pt x="33930" y="38148"/>
                  </a:cubicBezTo>
                  <a:cubicBezTo>
                    <a:pt x="21783" y="13247"/>
                    <a:pt x="4373" y="89"/>
                    <a:pt x="2349" y="89"/>
                  </a:cubicBezTo>
                  <a:cubicBezTo>
                    <a:pt x="1134" y="89"/>
                    <a:pt x="325" y="899"/>
                    <a:pt x="325" y="2113"/>
                  </a:cubicBezTo>
                  <a:cubicBezTo>
                    <a:pt x="325" y="2721"/>
                    <a:pt x="325" y="3125"/>
                    <a:pt x="4171" y="6769"/>
                  </a:cubicBezTo>
                  <a:cubicBezTo>
                    <a:pt x="24010" y="26811"/>
                    <a:pt x="35549" y="58999"/>
                    <a:pt x="35549" y="101309"/>
                  </a:cubicBezTo>
                  <a:cubicBezTo>
                    <a:pt x="35549" y="135927"/>
                    <a:pt x="28059" y="171556"/>
                    <a:pt x="2956" y="197064"/>
                  </a:cubicBezTo>
                  <a:cubicBezTo>
                    <a:pt x="325" y="199493"/>
                    <a:pt x="325" y="199898"/>
                    <a:pt x="325" y="200505"/>
                  </a:cubicBezTo>
                  <a:cubicBezTo>
                    <a:pt x="325" y="201720"/>
                    <a:pt x="1134" y="202530"/>
                    <a:pt x="2349" y="202530"/>
                  </a:cubicBezTo>
                  <a:cubicBezTo>
                    <a:pt x="4373" y="202530"/>
                    <a:pt x="22593" y="188764"/>
                    <a:pt x="34537" y="163054"/>
                  </a:cubicBezTo>
                  <a:cubicBezTo>
                    <a:pt x="44862" y="140785"/>
                    <a:pt x="47291" y="118314"/>
                    <a:pt x="47291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41" name="Freeform 2940">
              <a:extLst>
                <a:ext uri="{FF2B5EF4-FFF2-40B4-BE49-F238E27FC236}">
                  <a16:creationId xmlns:a16="http://schemas.microsoft.com/office/drawing/2014/main" id="{5685EB8C-6387-9C51-1EBB-C957CB5F48E7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1962556" y="3950310"/>
              <a:ext cx="99600" cy="485655"/>
            </a:xfrm>
            <a:custGeom>
              <a:avLst/>
              <a:gdLst>
                <a:gd name="csX0" fmla="*/ 99931 w 99600"/>
                <a:gd name="csY0" fmla="*/ 242997 h 485655"/>
                <a:gd name="csX1" fmla="*/ 30291 w 99600"/>
                <a:gd name="csY1" fmla="*/ 22741 h 485655"/>
                <a:gd name="csX2" fmla="*/ 10249 w 99600"/>
                <a:gd name="csY2" fmla="*/ 2497 h 485655"/>
                <a:gd name="csX3" fmla="*/ 4581 w 99600"/>
                <a:gd name="csY3" fmla="*/ 68 h 485655"/>
                <a:gd name="csX4" fmla="*/ 330 w 99600"/>
                <a:gd name="csY4" fmla="*/ 2092 h 485655"/>
                <a:gd name="csX5" fmla="*/ 1544 w 99600"/>
                <a:gd name="csY5" fmla="*/ 4117 h 485655"/>
                <a:gd name="csX6" fmla="*/ 35757 w 99600"/>
                <a:gd name="csY6" fmla="*/ 46832 h 485655"/>
                <a:gd name="csX7" fmla="*/ 83128 w 99600"/>
                <a:gd name="csY7" fmla="*/ 242795 h 485655"/>
                <a:gd name="csX8" fmla="*/ 42437 w 99600"/>
                <a:gd name="csY8" fmla="*/ 427825 h 485655"/>
                <a:gd name="csX9" fmla="*/ 1139 w 99600"/>
                <a:gd name="csY9" fmla="*/ 481877 h 485655"/>
                <a:gd name="csX10" fmla="*/ 330 w 99600"/>
                <a:gd name="csY10" fmla="*/ 483699 h 485655"/>
                <a:gd name="csX11" fmla="*/ 4581 w 99600"/>
                <a:gd name="csY11" fmla="*/ 485724 h 485655"/>
                <a:gd name="csX12" fmla="*/ 10857 w 99600"/>
                <a:gd name="csY12" fmla="*/ 482687 h 485655"/>
                <a:gd name="csX13" fmla="*/ 99931 w 99600"/>
                <a:gd name="csY13" fmla="*/ 242997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931" y="242997"/>
                  </a:moveTo>
                  <a:cubicBezTo>
                    <a:pt x="99931" y="163438"/>
                    <a:pt x="81711" y="83271"/>
                    <a:pt x="30291" y="22741"/>
                  </a:cubicBezTo>
                  <a:cubicBezTo>
                    <a:pt x="26242" y="18085"/>
                    <a:pt x="18549" y="9785"/>
                    <a:pt x="10249" y="2497"/>
                  </a:cubicBezTo>
                  <a:cubicBezTo>
                    <a:pt x="7820" y="68"/>
                    <a:pt x="7415" y="68"/>
                    <a:pt x="4581" y="68"/>
                  </a:cubicBezTo>
                  <a:cubicBezTo>
                    <a:pt x="2152" y="68"/>
                    <a:pt x="330" y="68"/>
                    <a:pt x="330" y="2092"/>
                  </a:cubicBezTo>
                  <a:cubicBezTo>
                    <a:pt x="330" y="2902"/>
                    <a:pt x="1139" y="3712"/>
                    <a:pt x="1544" y="4117"/>
                  </a:cubicBezTo>
                  <a:cubicBezTo>
                    <a:pt x="8630" y="11405"/>
                    <a:pt x="22193" y="24968"/>
                    <a:pt x="35757" y="46832"/>
                  </a:cubicBezTo>
                  <a:cubicBezTo>
                    <a:pt x="68350" y="99062"/>
                    <a:pt x="83128" y="164855"/>
                    <a:pt x="83128" y="242795"/>
                  </a:cubicBezTo>
                  <a:cubicBezTo>
                    <a:pt x="83128" y="297251"/>
                    <a:pt x="75840" y="367498"/>
                    <a:pt x="42437" y="427825"/>
                  </a:cubicBezTo>
                  <a:cubicBezTo>
                    <a:pt x="26444" y="456572"/>
                    <a:pt x="9642" y="473375"/>
                    <a:pt x="1139" y="481877"/>
                  </a:cubicBezTo>
                  <a:cubicBezTo>
                    <a:pt x="735" y="482485"/>
                    <a:pt x="330" y="483092"/>
                    <a:pt x="330" y="483699"/>
                  </a:cubicBezTo>
                  <a:cubicBezTo>
                    <a:pt x="330" y="485724"/>
                    <a:pt x="2152" y="485724"/>
                    <a:pt x="4581" y="485724"/>
                  </a:cubicBezTo>
                  <a:cubicBezTo>
                    <a:pt x="7415" y="485724"/>
                    <a:pt x="7820" y="485724"/>
                    <a:pt x="10857" y="482687"/>
                  </a:cubicBezTo>
                  <a:cubicBezTo>
                    <a:pt x="78674" y="420942"/>
                    <a:pt x="99931" y="328225"/>
                    <a:pt x="99931" y="24299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073" name="Group 2072" descr="\documentclass{article}&#10;\usepackage{amsmath}&#10;\pagestyle{empty}&#10;\begin{document}&#10;&#10;$R-S$&#10;&#10;&#10;&#10;\end{document}" title="IguanaTex Vector Display">
            <a:extLst>
              <a:ext uri="{FF2B5EF4-FFF2-40B4-BE49-F238E27FC236}">
                <a16:creationId xmlns:a16="http://schemas.microsoft.com/office/drawing/2014/main" id="{CB21B656-4349-0E69-53FA-315E62D87D76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2159000" y="2171700"/>
            <a:ext cx="505531" cy="128777"/>
            <a:chOff x="3667965" y="3157056"/>
            <a:chExt cx="505531" cy="128777"/>
          </a:xfrm>
        </p:grpSpPr>
        <p:sp>
          <p:nvSpPr>
            <p:cNvPr id="2070" name="Freeform 2069">
              <a:extLst>
                <a:ext uri="{FF2B5EF4-FFF2-40B4-BE49-F238E27FC236}">
                  <a16:creationId xmlns:a16="http://schemas.microsoft.com/office/drawing/2014/main" id="{78D55A61-BB9C-1F99-AD8F-E2B4CA5E12B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667965" y="3160953"/>
              <a:ext cx="139189" cy="124880"/>
            </a:xfrm>
            <a:custGeom>
              <a:avLst/>
              <a:gdLst>
                <a:gd name="csX0" fmla="*/ 65188 w 139189"/>
                <a:gd name="csY0" fmla="*/ 12285 h 124880"/>
                <a:gd name="csX1" fmla="*/ 70646 w 139189"/>
                <a:gd name="csY1" fmla="*/ 5731 h 124880"/>
                <a:gd name="csX2" fmla="*/ 82538 w 139189"/>
                <a:gd name="csY2" fmla="*/ 5554 h 124880"/>
                <a:gd name="csX3" fmla="*/ 118017 w 139189"/>
                <a:gd name="csY3" fmla="*/ 23090 h 124880"/>
                <a:gd name="csX4" fmla="*/ 107295 w 139189"/>
                <a:gd name="csY4" fmla="*/ 48244 h 124880"/>
                <a:gd name="csX5" fmla="*/ 74350 w 139189"/>
                <a:gd name="csY5" fmla="*/ 58518 h 124880"/>
                <a:gd name="csX6" fmla="*/ 52516 w 139189"/>
                <a:gd name="csY6" fmla="*/ 58518 h 124880"/>
                <a:gd name="csX7" fmla="*/ 65188 w 139189"/>
                <a:gd name="csY7" fmla="*/ 12285 h 124880"/>
                <a:gd name="csX8" fmla="*/ 93259 w 139189"/>
                <a:gd name="csY8" fmla="*/ 60820 h 124880"/>
                <a:gd name="csX9" fmla="*/ 136147 w 139189"/>
                <a:gd name="csY9" fmla="*/ 26633 h 124880"/>
                <a:gd name="csX10" fmla="*/ 93065 w 139189"/>
                <a:gd name="csY10" fmla="*/ 63 h 124880"/>
                <a:gd name="csX11" fmla="*/ 37506 w 139189"/>
                <a:gd name="csY11" fmla="*/ 63 h 124880"/>
                <a:gd name="csX12" fmla="*/ 31852 w 139189"/>
                <a:gd name="csY12" fmla="*/ 3605 h 124880"/>
                <a:gd name="csX13" fmla="*/ 37311 w 139189"/>
                <a:gd name="csY13" fmla="*/ 5554 h 124880"/>
                <a:gd name="csX14" fmla="*/ 44719 w 139189"/>
                <a:gd name="csY14" fmla="*/ 5908 h 124880"/>
                <a:gd name="csX15" fmla="*/ 49982 w 139189"/>
                <a:gd name="csY15" fmla="*/ 8742 h 124880"/>
                <a:gd name="csX16" fmla="*/ 49202 w 139189"/>
                <a:gd name="csY16" fmla="*/ 12108 h 124880"/>
                <a:gd name="csX17" fmla="*/ 23080 w 139189"/>
                <a:gd name="csY17" fmla="*/ 107230 h 124880"/>
                <a:gd name="csX18" fmla="*/ 5340 w 139189"/>
                <a:gd name="csY18" fmla="*/ 115555 h 124880"/>
                <a:gd name="csX19" fmla="*/ 77 w 139189"/>
                <a:gd name="csY19" fmla="*/ 119098 h 124880"/>
                <a:gd name="csX20" fmla="*/ 2806 w 139189"/>
                <a:gd name="csY20" fmla="*/ 121046 h 124880"/>
                <a:gd name="csX21" fmla="*/ 27369 w 139189"/>
                <a:gd name="csY21" fmla="*/ 120515 h 124880"/>
                <a:gd name="csX22" fmla="*/ 52127 w 139189"/>
                <a:gd name="csY22" fmla="*/ 121046 h 124880"/>
                <a:gd name="csX23" fmla="*/ 56025 w 139189"/>
                <a:gd name="csY23" fmla="*/ 117504 h 124880"/>
                <a:gd name="csX24" fmla="*/ 50567 w 139189"/>
                <a:gd name="csY24" fmla="*/ 115555 h 124880"/>
                <a:gd name="csX25" fmla="*/ 37896 w 139189"/>
                <a:gd name="csY25" fmla="*/ 112367 h 124880"/>
                <a:gd name="csX26" fmla="*/ 38480 w 139189"/>
                <a:gd name="csY26" fmla="*/ 109356 h 124880"/>
                <a:gd name="csX27" fmla="*/ 51347 w 139189"/>
                <a:gd name="csY27" fmla="*/ 62415 h 124880"/>
                <a:gd name="csX28" fmla="*/ 74545 w 139189"/>
                <a:gd name="csY28" fmla="*/ 62415 h 124880"/>
                <a:gd name="csX29" fmla="*/ 95794 w 139189"/>
                <a:gd name="csY29" fmla="*/ 78534 h 124880"/>
                <a:gd name="csX30" fmla="*/ 93065 w 139189"/>
                <a:gd name="csY30" fmla="*/ 90756 h 124880"/>
                <a:gd name="csX31" fmla="*/ 89945 w 139189"/>
                <a:gd name="csY31" fmla="*/ 105813 h 124880"/>
                <a:gd name="csX32" fmla="*/ 115873 w 139189"/>
                <a:gd name="csY32" fmla="*/ 124943 h 124880"/>
                <a:gd name="csX33" fmla="*/ 139266 w 139189"/>
                <a:gd name="csY33" fmla="*/ 104573 h 124880"/>
                <a:gd name="csX34" fmla="*/ 136927 w 139189"/>
                <a:gd name="csY34" fmla="*/ 102447 h 124880"/>
                <a:gd name="csX35" fmla="*/ 134392 w 139189"/>
                <a:gd name="csY35" fmla="*/ 104927 h 124880"/>
                <a:gd name="csX36" fmla="*/ 116653 w 139189"/>
                <a:gd name="csY36" fmla="*/ 121046 h 124880"/>
                <a:gd name="csX37" fmla="*/ 108855 w 139189"/>
                <a:gd name="csY37" fmla="*/ 110241 h 124880"/>
                <a:gd name="csX38" fmla="*/ 110804 w 139189"/>
                <a:gd name="csY38" fmla="*/ 90048 h 124880"/>
                <a:gd name="csX39" fmla="*/ 111584 w 139189"/>
                <a:gd name="csY39" fmla="*/ 81722 h 124880"/>
                <a:gd name="csX40" fmla="*/ 93259 w 139189"/>
                <a:gd name="csY40" fmla="*/ 60820 h 1248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39189" h="124880">
                  <a:moveTo>
                    <a:pt x="65188" y="12285"/>
                  </a:moveTo>
                  <a:cubicBezTo>
                    <a:pt x="66357" y="8034"/>
                    <a:pt x="66942" y="6263"/>
                    <a:pt x="70646" y="5731"/>
                  </a:cubicBezTo>
                  <a:cubicBezTo>
                    <a:pt x="72401" y="5554"/>
                    <a:pt x="78639" y="5554"/>
                    <a:pt x="82538" y="5554"/>
                  </a:cubicBezTo>
                  <a:cubicBezTo>
                    <a:pt x="96379" y="5554"/>
                    <a:pt x="118017" y="5554"/>
                    <a:pt x="118017" y="23090"/>
                  </a:cubicBezTo>
                  <a:cubicBezTo>
                    <a:pt x="118017" y="29113"/>
                    <a:pt x="114898" y="41335"/>
                    <a:pt x="107295" y="48244"/>
                  </a:cubicBezTo>
                  <a:cubicBezTo>
                    <a:pt x="102227" y="52849"/>
                    <a:pt x="91895" y="58518"/>
                    <a:pt x="74350" y="58518"/>
                  </a:cubicBezTo>
                  <a:lnTo>
                    <a:pt x="52516" y="58518"/>
                  </a:lnTo>
                  <a:lnTo>
                    <a:pt x="65188" y="12285"/>
                  </a:lnTo>
                  <a:close/>
                  <a:moveTo>
                    <a:pt x="93259" y="60820"/>
                  </a:moveTo>
                  <a:cubicBezTo>
                    <a:pt x="112949" y="56923"/>
                    <a:pt x="136147" y="44524"/>
                    <a:pt x="136147" y="26633"/>
                  </a:cubicBezTo>
                  <a:cubicBezTo>
                    <a:pt x="136147" y="11399"/>
                    <a:pt x="118602" y="63"/>
                    <a:pt x="93065" y="63"/>
                  </a:cubicBezTo>
                  <a:lnTo>
                    <a:pt x="37506" y="63"/>
                  </a:lnTo>
                  <a:cubicBezTo>
                    <a:pt x="33607" y="63"/>
                    <a:pt x="31852" y="63"/>
                    <a:pt x="31852" y="3605"/>
                  </a:cubicBezTo>
                  <a:cubicBezTo>
                    <a:pt x="31852" y="5554"/>
                    <a:pt x="33607" y="5554"/>
                    <a:pt x="37311" y="5554"/>
                  </a:cubicBezTo>
                  <a:cubicBezTo>
                    <a:pt x="37701" y="5554"/>
                    <a:pt x="41405" y="5554"/>
                    <a:pt x="44719" y="5908"/>
                  </a:cubicBezTo>
                  <a:cubicBezTo>
                    <a:pt x="48228" y="6263"/>
                    <a:pt x="49982" y="6440"/>
                    <a:pt x="49982" y="8742"/>
                  </a:cubicBezTo>
                  <a:cubicBezTo>
                    <a:pt x="49982" y="9451"/>
                    <a:pt x="49787" y="9982"/>
                    <a:pt x="49202" y="12108"/>
                  </a:cubicBezTo>
                  <a:lnTo>
                    <a:pt x="23080" y="107230"/>
                  </a:lnTo>
                  <a:cubicBezTo>
                    <a:pt x="21131" y="114138"/>
                    <a:pt x="20741" y="115555"/>
                    <a:pt x="5340" y="115555"/>
                  </a:cubicBezTo>
                  <a:cubicBezTo>
                    <a:pt x="1831" y="115555"/>
                    <a:pt x="77" y="115555"/>
                    <a:pt x="77" y="119098"/>
                  </a:cubicBezTo>
                  <a:cubicBezTo>
                    <a:pt x="77" y="121046"/>
                    <a:pt x="2416" y="121046"/>
                    <a:pt x="2806" y="121046"/>
                  </a:cubicBezTo>
                  <a:cubicBezTo>
                    <a:pt x="8264" y="121046"/>
                    <a:pt x="21910" y="120515"/>
                    <a:pt x="27369" y="120515"/>
                  </a:cubicBezTo>
                  <a:cubicBezTo>
                    <a:pt x="32827" y="120515"/>
                    <a:pt x="46668" y="121046"/>
                    <a:pt x="52127" y="121046"/>
                  </a:cubicBezTo>
                  <a:cubicBezTo>
                    <a:pt x="53686" y="121046"/>
                    <a:pt x="56025" y="121046"/>
                    <a:pt x="56025" y="117504"/>
                  </a:cubicBezTo>
                  <a:cubicBezTo>
                    <a:pt x="56025" y="115555"/>
                    <a:pt x="54271" y="115555"/>
                    <a:pt x="50567" y="115555"/>
                  </a:cubicBezTo>
                  <a:cubicBezTo>
                    <a:pt x="43354" y="115555"/>
                    <a:pt x="37896" y="115555"/>
                    <a:pt x="37896" y="112367"/>
                  </a:cubicBezTo>
                  <a:cubicBezTo>
                    <a:pt x="37896" y="111304"/>
                    <a:pt x="38286" y="110418"/>
                    <a:pt x="38480" y="109356"/>
                  </a:cubicBezTo>
                  <a:lnTo>
                    <a:pt x="51347" y="62415"/>
                  </a:lnTo>
                  <a:lnTo>
                    <a:pt x="74545" y="62415"/>
                  </a:lnTo>
                  <a:cubicBezTo>
                    <a:pt x="92285" y="62415"/>
                    <a:pt x="95794" y="72334"/>
                    <a:pt x="95794" y="78534"/>
                  </a:cubicBezTo>
                  <a:cubicBezTo>
                    <a:pt x="95794" y="81191"/>
                    <a:pt x="94234" y="86682"/>
                    <a:pt x="93065" y="90756"/>
                  </a:cubicBezTo>
                  <a:cubicBezTo>
                    <a:pt x="91700" y="95716"/>
                    <a:pt x="89945" y="102270"/>
                    <a:pt x="89945" y="105813"/>
                  </a:cubicBezTo>
                  <a:cubicBezTo>
                    <a:pt x="89945" y="124943"/>
                    <a:pt x="113339" y="124943"/>
                    <a:pt x="115873" y="124943"/>
                  </a:cubicBezTo>
                  <a:cubicBezTo>
                    <a:pt x="132443" y="124943"/>
                    <a:pt x="139266" y="107053"/>
                    <a:pt x="139266" y="104573"/>
                  </a:cubicBezTo>
                  <a:cubicBezTo>
                    <a:pt x="139266" y="102447"/>
                    <a:pt x="137122" y="102447"/>
                    <a:pt x="136927" y="102447"/>
                  </a:cubicBezTo>
                  <a:cubicBezTo>
                    <a:pt x="135172" y="102447"/>
                    <a:pt x="134782" y="103687"/>
                    <a:pt x="134392" y="104927"/>
                  </a:cubicBezTo>
                  <a:cubicBezTo>
                    <a:pt x="129519" y="118035"/>
                    <a:pt x="121136" y="121046"/>
                    <a:pt x="116653" y="121046"/>
                  </a:cubicBezTo>
                  <a:cubicBezTo>
                    <a:pt x="110220" y="121046"/>
                    <a:pt x="108855" y="117149"/>
                    <a:pt x="108855" y="110241"/>
                  </a:cubicBezTo>
                  <a:cubicBezTo>
                    <a:pt x="108855" y="104750"/>
                    <a:pt x="110025" y="95716"/>
                    <a:pt x="110804" y="90048"/>
                  </a:cubicBezTo>
                  <a:cubicBezTo>
                    <a:pt x="111194" y="87568"/>
                    <a:pt x="111584" y="84202"/>
                    <a:pt x="111584" y="81722"/>
                  </a:cubicBezTo>
                  <a:cubicBezTo>
                    <a:pt x="111584" y="68083"/>
                    <a:pt x="98523" y="62592"/>
                    <a:pt x="93259" y="6082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1" name="Freeform 2070">
              <a:extLst>
                <a:ext uri="{FF2B5EF4-FFF2-40B4-BE49-F238E27FC236}">
                  <a16:creationId xmlns:a16="http://schemas.microsoft.com/office/drawing/2014/main" id="{4BE0E190-C4D2-5F86-51FA-0DE796933D5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3868996" y="3234110"/>
              <a:ext cx="119110" cy="7085"/>
            </a:xfrm>
            <a:custGeom>
              <a:avLst/>
              <a:gdLst>
                <a:gd name="csX0" fmla="*/ 112374 w 119110"/>
                <a:gd name="csY0" fmla="*/ 7148 h 7085"/>
                <a:gd name="csX1" fmla="*/ 119197 w 119110"/>
                <a:gd name="csY1" fmla="*/ 3605 h 7085"/>
                <a:gd name="csX2" fmla="*/ 112374 w 119110"/>
                <a:gd name="csY2" fmla="*/ 63 h 7085"/>
                <a:gd name="csX3" fmla="*/ 6910 w 119110"/>
                <a:gd name="csY3" fmla="*/ 63 h 7085"/>
                <a:gd name="csX4" fmla="*/ 87 w 119110"/>
                <a:gd name="csY4" fmla="*/ 3605 h 7085"/>
                <a:gd name="csX5" fmla="*/ 6910 w 119110"/>
                <a:gd name="csY5" fmla="*/ 7148 h 7085"/>
                <a:gd name="csX6" fmla="*/ 112374 w 119110"/>
                <a:gd name="csY6" fmla="*/ 7148 h 7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9110" h="7085">
                  <a:moveTo>
                    <a:pt x="112374" y="7148"/>
                  </a:moveTo>
                  <a:cubicBezTo>
                    <a:pt x="115688" y="7148"/>
                    <a:pt x="119197" y="7148"/>
                    <a:pt x="119197" y="3605"/>
                  </a:cubicBezTo>
                  <a:cubicBezTo>
                    <a:pt x="119197" y="63"/>
                    <a:pt x="115688" y="63"/>
                    <a:pt x="112374" y="63"/>
                  </a:cubicBezTo>
                  <a:lnTo>
                    <a:pt x="6910" y="63"/>
                  </a:lnTo>
                  <a:cubicBezTo>
                    <a:pt x="3596" y="63"/>
                    <a:pt x="87" y="63"/>
                    <a:pt x="87" y="3605"/>
                  </a:cubicBezTo>
                  <a:cubicBezTo>
                    <a:pt x="87" y="7148"/>
                    <a:pt x="3596" y="7148"/>
                    <a:pt x="6910" y="7148"/>
                  </a:cubicBezTo>
                  <a:lnTo>
                    <a:pt x="112374" y="714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2" name="Freeform 2071">
              <a:extLst>
                <a:ext uri="{FF2B5EF4-FFF2-40B4-BE49-F238E27FC236}">
                  <a16:creationId xmlns:a16="http://schemas.microsoft.com/office/drawing/2014/main" id="{A4C61ABC-2347-BEC8-A7B6-8A095631269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057895" y="3157056"/>
              <a:ext cx="115601" cy="128777"/>
            </a:xfrm>
            <a:custGeom>
              <a:avLst/>
              <a:gdLst>
                <a:gd name="csX0" fmla="*/ 115698 w 115601"/>
                <a:gd name="csY0" fmla="*/ 1834 h 128777"/>
                <a:gd name="csX1" fmla="*/ 113553 w 115601"/>
                <a:gd name="csY1" fmla="*/ 63 h 128777"/>
                <a:gd name="csX2" fmla="*/ 110044 w 115601"/>
                <a:gd name="csY2" fmla="*/ 2720 h 128777"/>
                <a:gd name="csX3" fmla="*/ 100687 w 115601"/>
                <a:gd name="csY3" fmla="*/ 12817 h 128777"/>
                <a:gd name="csX4" fmla="*/ 72810 w 115601"/>
                <a:gd name="csY4" fmla="*/ 63 h 128777"/>
                <a:gd name="csX5" fmla="*/ 24659 w 115601"/>
                <a:gd name="csY5" fmla="*/ 41867 h 128777"/>
                <a:gd name="csX6" fmla="*/ 44933 w 115601"/>
                <a:gd name="csY6" fmla="*/ 67020 h 128777"/>
                <a:gd name="csX7" fmla="*/ 65792 w 115601"/>
                <a:gd name="csY7" fmla="*/ 71980 h 128777"/>
                <a:gd name="csX8" fmla="*/ 83727 w 115601"/>
                <a:gd name="csY8" fmla="*/ 90756 h 128777"/>
                <a:gd name="csX9" fmla="*/ 48637 w 115601"/>
                <a:gd name="csY9" fmla="*/ 123349 h 128777"/>
                <a:gd name="csX10" fmla="*/ 14522 w 115601"/>
                <a:gd name="csY10" fmla="*/ 97487 h 128777"/>
                <a:gd name="csX11" fmla="*/ 15692 w 115601"/>
                <a:gd name="csY11" fmla="*/ 87922 h 128777"/>
                <a:gd name="csX12" fmla="*/ 16082 w 115601"/>
                <a:gd name="csY12" fmla="*/ 86682 h 128777"/>
                <a:gd name="csX13" fmla="*/ 13743 w 115601"/>
                <a:gd name="csY13" fmla="*/ 84734 h 128777"/>
                <a:gd name="csX14" fmla="*/ 11793 w 115601"/>
                <a:gd name="csY14" fmla="*/ 85442 h 128777"/>
                <a:gd name="csX15" fmla="*/ 97 w 115601"/>
                <a:gd name="csY15" fmla="*/ 127069 h 128777"/>
                <a:gd name="csX16" fmla="*/ 2241 w 115601"/>
                <a:gd name="csY16" fmla="*/ 128840 h 128777"/>
                <a:gd name="csX17" fmla="*/ 5750 w 115601"/>
                <a:gd name="csY17" fmla="*/ 126183 h 128777"/>
                <a:gd name="csX18" fmla="*/ 15302 w 115601"/>
                <a:gd name="csY18" fmla="*/ 116087 h 128777"/>
                <a:gd name="csX19" fmla="*/ 48247 w 115601"/>
                <a:gd name="csY19" fmla="*/ 128840 h 128777"/>
                <a:gd name="csX20" fmla="*/ 97763 w 115601"/>
                <a:gd name="csY20" fmla="*/ 83317 h 128777"/>
                <a:gd name="csX21" fmla="*/ 88211 w 115601"/>
                <a:gd name="csY21" fmla="*/ 62592 h 128777"/>
                <a:gd name="csX22" fmla="*/ 63453 w 115601"/>
                <a:gd name="csY22" fmla="*/ 53735 h 128777"/>
                <a:gd name="csX23" fmla="*/ 50392 w 115601"/>
                <a:gd name="csY23" fmla="*/ 50546 h 128777"/>
                <a:gd name="csX24" fmla="*/ 38500 w 115601"/>
                <a:gd name="csY24" fmla="*/ 34427 h 128777"/>
                <a:gd name="csX25" fmla="*/ 72615 w 115601"/>
                <a:gd name="csY25" fmla="*/ 5023 h 128777"/>
                <a:gd name="csX26" fmla="*/ 100687 w 115601"/>
                <a:gd name="csY26" fmla="*/ 32479 h 128777"/>
                <a:gd name="csX27" fmla="*/ 99907 w 115601"/>
                <a:gd name="csY27" fmla="*/ 42398 h 128777"/>
                <a:gd name="csX28" fmla="*/ 102247 w 115601"/>
                <a:gd name="csY28" fmla="*/ 44170 h 128777"/>
                <a:gd name="csX29" fmla="*/ 105171 w 115601"/>
                <a:gd name="csY29" fmla="*/ 40627 h 128777"/>
                <a:gd name="csX30" fmla="*/ 115698 w 115601"/>
                <a:gd name="csY30" fmla="*/ 1834 h 12877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15601" h="128777">
                  <a:moveTo>
                    <a:pt x="115698" y="1834"/>
                  </a:moveTo>
                  <a:cubicBezTo>
                    <a:pt x="115698" y="1303"/>
                    <a:pt x="115308" y="63"/>
                    <a:pt x="113553" y="63"/>
                  </a:cubicBezTo>
                  <a:cubicBezTo>
                    <a:pt x="112579" y="63"/>
                    <a:pt x="112384" y="240"/>
                    <a:pt x="110044" y="2720"/>
                  </a:cubicBezTo>
                  <a:lnTo>
                    <a:pt x="100687" y="12817"/>
                  </a:lnTo>
                  <a:cubicBezTo>
                    <a:pt x="95619" y="4491"/>
                    <a:pt x="85482" y="63"/>
                    <a:pt x="72810" y="63"/>
                  </a:cubicBezTo>
                  <a:cubicBezTo>
                    <a:pt x="48053" y="63"/>
                    <a:pt x="24659" y="20433"/>
                    <a:pt x="24659" y="41867"/>
                  </a:cubicBezTo>
                  <a:cubicBezTo>
                    <a:pt x="24659" y="56215"/>
                    <a:pt x="34991" y="64363"/>
                    <a:pt x="44933" y="67020"/>
                  </a:cubicBezTo>
                  <a:lnTo>
                    <a:pt x="65792" y="71980"/>
                  </a:lnTo>
                  <a:cubicBezTo>
                    <a:pt x="73005" y="73574"/>
                    <a:pt x="83727" y="76231"/>
                    <a:pt x="83727" y="90756"/>
                  </a:cubicBezTo>
                  <a:cubicBezTo>
                    <a:pt x="83727" y="106698"/>
                    <a:pt x="67742" y="123349"/>
                    <a:pt x="48637" y="123349"/>
                  </a:cubicBezTo>
                  <a:cubicBezTo>
                    <a:pt x="36161" y="123349"/>
                    <a:pt x="14522" y="119452"/>
                    <a:pt x="14522" y="97487"/>
                  </a:cubicBezTo>
                  <a:cubicBezTo>
                    <a:pt x="14522" y="93236"/>
                    <a:pt x="15497" y="88985"/>
                    <a:pt x="15692" y="87922"/>
                  </a:cubicBezTo>
                  <a:cubicBezTo>
                    <a:pt x="15887" y="87214"/>
                    <a:pt x="16082" y="87036"/>
                    <a:pt x="16082" y="86682"/>
                  </a:cubicBezTo>
                  <a:cubicBezTo>
                    <a:pt x="16082" y="84911"/>
                    <a:pt x="14717" y="84734"/>
                    <a:pt x="13743" y="84734"/>
                  </a:cubicBezTo>
                  <a:cubicBezTo>
                    <a:pt x="12768" y="84734"/>
                    <a:pt x="12378" y="84911"/>
                    <a:pt x="11793" y="85442"/>
                  </a:cubicBezTo>
                  <a:cubicBezTo>
                    <a:pt x="11013" y="86151"/>
                    <a:pt x="97" y="126538"/>
                    <a:pt x="97" y="127069"/>
                  </a:cubicBezTo>
                  <a:cubicBezTo>
                    <a:pt x="97" y="128132"/>
                    <a:pt x="1071" y="128840"/>
                    <a:pt x="2241" y="128840"/>
                  </a:cubicBezTo>
                  <a:cubicBezTo>
                    <a:pt x="3216" y="128840"/>
                    <a:pt x="3411" y="128663"/>
                    <a:pt x="5750" y="126183"/>
                  </a:cubicBezTo>
                  <a:lnTo>
                    <a:pt x="15302" y="116087"/>
                  </a:lnTo>
                  <a:cubicBezTo>
                    <a:pt x="23685" y="126361"/>
                    <a:pt x="36941" y="128840"/>
                    <a:pt x="48247" y="128840"/>
                  </a:cubicBezTo>
                  <a:cubicBezTo>
                    <a:pt x="74760" y="128840"/>
                    <a:pt x="97763" y="105281"/>
                    <a:pt x="97763" y="83317"/>
                  </a:cubicBezTo>
                  <a:cubicBezTo>
                    <a:pt x="97763" y="71094"/>
                    <a:pt x="91135" y="65072"/>
                    <a:pt x="88211" y="62592"/>
                  </a:cubicBezTo>
                  <a:cubicBezTo>
                    <a:pt x="83727" y="58518"/>
                    <a:pt x="80803" y="57809"/>
                    <a:pt x="63453" y="53735"/>
                  </a:cubicBezTo>
                  <a:cubicBezTo>
                    <a:pt x="59164" y="52672"/>
                    <a:pt x="52146" y="50901"/>
                    <a:pt x="50392" y="50546"/>
                  </a:cubicBezTo>
                  <a:cubicBezTo>
                    <a:pt x="45128" y="48952"/>
                    <a:pt x="38500" y="43815"/>
                    <a:pt x="38500" y="34427"/>
                  </a:cubicBezTo>
                  <a:cubicBezTo>
                    <a:pt x="38500" y="20079"/>
                    <a:pt x="54096" y="5023"/>
                    <a:pt x="72615" y="5023"/>
                  </a:cubicBezTo>
                  <a:cubicBezTo>
                    <a:pt x="88796" y="5023"/>
                    <a:pt x="100687" y="12639"/>
                    <a:pt x="100687" y="32479"/>
                  </a:cubicBezTo>
                  <a:cubicBezTo>
                    <a:pt x="100687" y="38147"/>
                    <a:pt x="99907" y="41335"/>
                    <a:pt x="99907" y="42398"/>
                  </a:cubicBezTo>
                  <a:cubicBezTo>
                    <a:pt x="99907" y="42575"/>
                    <a:pt x="99907" y="44170"/>
                    <a:pt x="102247" y="44170"/>
                  </a:cubicBezTo>
                  <a:cubicBezTo>
                    <a:pt x="104196" y="44170"/>
                    <a:pt x="104391" y="43638"/>
                    <a:pt x="105171" y="40627"/>
                  </a:cubicBezTo>
                  <a:lnTo>
                    <a:pt x="115698" y="183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107" name="Group 2106" descr="\documentclass{article}&#10;\usepackage{amsmath}&#10;\pagestyle{empty}&#10;\begin{document}&#10;&#10;$U_1+S$&#10;&#10;&#10;&#10;\end{document}" title="IguanaTex Vector Display">
            <a:extLst>
              <a:ext uri="{FF2B5EF4-FFF2-40B4-BE49-F238E27FC236}">
                <a16:creationId xmlns:a16="http://schemas.microsoft.com/office/drawing/2014/main" id="{D214030D-6CB5-ACA7-7A33-30E4C8D8135B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1162532" y="1980857"/>
            <a:ext cx="593476" cy="173086"/>
            <a:chOff x="2799001" y="3135667"/>
            <a:chExt cx="593476" cy="173086"/>
          </a:xfrm>
        </p:grpSpPr>
        <p:sp>
          <p:nvSpPr>
            <p:cNvPr id="2103" name="Freeform 2102">
              <a:extLst>
                <a:ext uri="{FF2B5EF4-FFF2-40B4-BE49-F238E27FC236}">
                  <a16:creationId xmlns:a16="http://schemas.microsoft.com/office/drawing/2014/main" id="{0889ABF8-0ED4-241D-0207-CB55CF730C6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2799001" y="3140121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04" name="Freeform 2103">
              <a:extLst>
                <a:ext uri="{FF2B5EF4-FFF2-40B4-BE49-F238E27FC236}">
                  <a16:creationId xmlns:a16="http://schemas.microsoft.com/office/drawing/2014/main" id="{682650C9-C09B-9C31-46B5-3645D1B3F04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2939105" y="3214659"/>
              <a:ext cx="51581" cy="94094"/>
            </a:xfrm>
            <a:custGeom>
              <a:avLst/>
              <a:gdLst>
                <a:gd name="csX0" fmla="*/ 32110 w 51581"/>
                <a:gd name="csY0" fmla="*/ 4032 h 94094"/>
                <a:gd name="csX1" fmla="*/ 27858 w 51581"/>
                <a:gd name="csY1" fmla="*/ 64 h 94094"/>
                <a:gd name="csX2" fmla="*/ 84 w 51581"/>
                <a:gd name="csY2" fmla="*/ 9134 h 94094"/>
                <a:gd name="csX3" fmla="*/ 84 w 51581"/>
                <a:gd name="csY3" fmla="*/ 14235 h 94094"/>
                <a:gd name="csX4" fmla="*/ 20631 w 51581"/>
                <a:gd name="csY4" fmla="*/ 10267 h 94094"/>
                <a:gd name="csX5" fmla="*/ 20631 w 51581"/>
                <a:gd name="csY5" fmla="*/ 82539 h 94094"/>
                <a:gd name="csX6" fmla="*/ 6460 w 51581"/>
                <a:gd name="csY6" fmla="*/ 89057 h 94094"/>
                <a:gd name="csX7" fmla="*/ 1075 w 51581"/>
                <a:gd name="csY7" fmla="*/ 89057 h 94094"/>
                <a:gd name="csX8" fmla="*/ 1075 w 51581"/>
                <a:gd name="csY8" fmla="*/ 94159 h 94094"/>
                <a:gd name="csX9" fmla="*/ 26300 w 51581"/>
                <a:gd name="csY9" fmla="*/ 93592 h 94094"/>
                <a:gd name="csX10" fmla="*/ 51665 w 51581"/>
                <a:gd name="csY10" fmla="*/ 94159 h 94094"/>
                <a:gd name="csX11" fmla="*/ 51665 w 51581"/>
                <a:gd name="csY11" fmla="*/ 89057 h 94094"/>
                <a:gd name="csX12" fmla="*/ 46281 w 51581"/>
                <a:gd name="csY12" fmla="*/ 89057 h 94094"/>
                <a:gd name="csX13" fmla="*/ 32110 w 51581"/>
                <a:gd name="csY13" fmla="*/ 82539 h 94094"/>
                <a:gd name="csX14" fmla="*/ 32110 w 51581"/>
                <a:gd name="csY14" fmla="*/ 403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110" y="4032"/>
                  </a:moveTo>
                  <a:cubicBezTo>
                    <a:pt x="32110" y="206"/>
                    <a:pt x="31826" y="64"/>
                    <a:pt x="27858" y="64"/>
                  </a:cubicBezTo>
                  <a:cubicBezTo>
                    <a:pt x="18789" y="8992"/>
                    <a:pt x="5894" y="9134"/>
                    <a:pt x="84" y="9134"/>
                  </a:cubicBezTo>
                  <a:lnTo>
                    <a:pt x="84" y="14235"/>
                  </a:lnTo>
                  <a:cubicBezTo>
                    <a:pt x="3485" y="14235"/>
                    <a:pt x="12837" y="14235"/>
                    <a:pt x="20631" y="10267"/>
                  </a:cubicBezTo>
                  <a:lnTo>
                    <a:pt x="20631" y="82539"/>
                  </a:lnTo>
                  <a:cubicBezTo>
                    <a:pt x="20631" y="87215"/>
                    <a:pt x="20631" y="89057"/>
                    <a:pt x="6460" y="89057"/>
                  </a:cubicBezTo>
                  <a:lnTo>
                    <a:pt x="1075" y="89057"/>
                  </a:lnTo>
                  <a:lnTo>
                    <a:pt x="1075" y="94159"/>
                  </a:lnTo>
                  <a:cubicBezTo>
                    <a:pt x="3626" y="94017"/>
                    <a:pt x="21056" y="93592"/>
                    <a:pt x="26300" y="93592"/>
                  </a:cubicBezTo>
                  <a:cubicBezTo>
                    <a:pt x="30693" y="93592"/>
                    <a:pt x="48548" y="94017"/>
                    <a:pt x="51665" y="94159"/>
                  </a:cubicBezTo>
                  <a:lnTo>
                    <a:pt x="51665" y="89057"/>
                  </a:lnTo>
                  <a:lnTo>
                    <a:pt x="46281" y="89057"/>
                  </a:lnTo>
                  <a:cubicBezTo>
                    <a:pt x="32110" y="89057"/>
                    <a:pt x="32110" y="87215"/>
                    <a:pt x="32110" y="82539"/>
                  </a:cubicBezTo>
                  <a:lnTo>
                    <a:pt x="32110" y="403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05" name="Freeform 2104">
              <a:extLst>
                <a:ext uri="{FF2B5EF4-FFF2-40B4-BE49-F238E27FC236}">
                  <a16:creationId xmlns:a16="http://schemas.microsoft.com/office/drawing/2014/main" id="{B139FED9-BE46-801C-97B8-2F4DBF02FCE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3070799" y="3160365"/>
              <a:ext cx="134623" cy="134825"/>
            </a:xfrm>
            <a:custGeom>
              <a:avLst/>
              <a:gdLst>
                <a:gd name="csX0" fmla="*/ 71552 w 134623"/>
                <a:gd name="csY0" fmla="*/ 71524 h 134825"/>
                <a:gd name="csX1" fmla="*/ 128033 w 134623"/>
                <a:gd name="csY1" fmla="*/ 71524 h 134825"/>
                <a:gd name="csX2" fmla="*/ 134713 w 134623"/>
                <a:gd name="csY2" fmla="*/ 67476 h 134825"/>
                <a:gd name="csX3" fmla="*/ 128033 w 134623"/>
                <a:gd name="csY3" fmla="*/ 63427 h 134825"/>
                <a:gd name="csX4" fmla="*/ 71552 w 134623"/>
                <a:gd name="csY4" fmla="*/ 63427 h 134825"/>
                <a:gd name="csX5" fmla="*/ 71552 w 134623"/>
                <a:gd name="csY5" fmla="*/ 6743 h 134825"/>
                <a:gd name="csX6" fmla="*/ 67503 w 134623"/>
                <a:gd name="csY6" fmla="*/ 63 h 134825"/>
                <a:gd name="csX7" fmla="*/ 63454 w 134623"/>
                <a:gd name="csY7" fmla="*/ 6743 h 134825"/>
                <a:gd name="csX8" fmla="*/ 63454 w 134623"/>
                <a:gd name="csY8" fmla="*/ 63427 h 134825"/>
                <a:gd name="csX9" fmla="*/ 6771 w 134623"/>
                <a:gd name="csY9" fmla="*/ 63427 h 134825"/>
                <a:gd name="csX10" fmla="*/ 90 w 134623"/>
                <a:gd name="csY10" fmla="*/ 67476 h 134825"/>
                <a:gd name="csX11" fmla="*/ 6771 w 134623"/>
                <a:gd name="csY11" fmla="*/ 71524 h 134825"/>
                <a:gd name="csX12" fmla="*/ 63454 w 134623"/>
                <a:gd name="csY12" fmla="*/ 71524 h 134825"/>
                <a:gd name="csX13" fmla="*/ 63454 w 134623"/>
                <a:gd name="csY13" fmla="*/ 128208 h 134825"/>
                <a:gd name="csX14" fmla="*/ 67503 w 134623"/>
                <a:gd name="csY14" fmla="*/ 134888 h 134825"/>
                <a:gd name="csX15" fmla="*/ 71552 w 134623"/>
                <a:gd name="csY15" fmla="*/ 128208 h 134825"/>
                <a:gd name="csX16" fmla="*/ 71552 w 134623"/>
                <a:gd name="csY16" fmla="*/ 71524 h 13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623" h="134825">
                  <a:moveTo>
                    <a:pt x="71552" y="71524"/>
                  </a:moveTo>
                  <a:lnTo>
                    <a:pt x="128033" y="71524"/>
                  </a:lnTo>
                  <a:cubicBezTo>
                    <a:pt x="130867" y="71524"/>
                    <a:pt x="134713" y="71524"/>
                    <a:pt x="134713" y="67476"/>
                  </a:cubicBezTo>
                  <a:cubicBezTo>
                    <a:pt x="134713" y="63427"/>
                    <a:pt x="130867" y="63427"/>
                    <a:pt x="128033" y="63427"/>
                  </a:cubicBezTo>
                  <a:lnTo>
                    <a:pt x="71552" y="63427"/>
                  </a:lnTo>
                  <a:lnTo>
                    <a:pt x="71552" y="6743"/>
                  </a:lnTo>
                  <a:cubicBezTo>
                    <a:pt x="71552" y="3909"/>
                    <a:pt x="71552" y="63"/>
                    <a:pt x="67503" y="63"/>
                  </a:cubicBezTo>
                  <a:cubicBezTo>
                    <a:pt x="63454" y="63"/>
                    <a:pt x="63454" y="3909"/>
                    <a:pt x="63454" y="6743"/>
                  </a:cubicBezTo>
                  <a:lnTo>
                    <a:pt x="63454" y="63427"/>
                  </a:lnTo>
                  <a:lnTo>
                    <a:pt x="6771" y="63427"/>
                  </a:lnTo>
                  <a:cubicBezTo>
                    <a:pt x="3937" y="63427"/>
                    <a:pt x="90" y="63427"/>
                    <a:pt x="90" y="67476"/>
                  </a:cubicBezTo>
                  <a:cubicBezTo>
                    <a:pt x="90" y="71524"/>
                    <a:pt x="3937" y="71524"/>
                    <a:pt x="6771" y="71524"/>
                  </a:cubicBezTo>
                  <a:lnTo>
                    <a:pt x="63454" y="71524"/>
                  </a:lnTo>
                  <a:lnTo>
                    <a:pt x="63454" y="128208"/>
                  </a:lnTo>
                  <a:cubicBezTo>
                    <a:pt x="63454" y="131042"/>
                    <a:pt x="63454" y="134888"/>
                    <a:pt x="67503" y="134888"/>
                  </a:cubicBezTo>
                  <a:cubicBezTo>
                    <a:pt x="71552" y="134888"/>
                    <a:pt x="71552" y="131042"/>
                    <a:pt x="71552" y="128208"/>
                  </a:cubicBezTo>
                  <a:lnTo>
                    <a:pt x="71552" y="7152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06" name="Freeform 2105">
              <a:extLst>
                <a:ext uri="{FF2B5EF4-FFF2-40B4-BE49-F238E27FC236}">
                  <a16:creationId xmlns:a16="http://schemas.microsoft.com/office/drawing/2014/main" id="{91B12DC9-3F97-E3BE-10CC-7DB9A713F08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3272430" y="3135667"/>
              <a:ext cx="120047" cy="147174"/>
            </a:xfrm>
            <a:custGeom>
              <a:avLst/>
              <a:gdLst>
                <a:gd name="csX0" fmla="*/ 120148 w 120047"/>
                <a:gd name="csY0" fmla="*/ 2087 h 147174"/>
                <a:gd name="csX1" fmla="*/ 117921 w 120047"/>
                <a:gd name="csY1" fmla="*/ 63 h 147174"/>
                <a:gd name="csX2" fmla="*/ 114277 w 120047"/>
                <a:gd name="csY2" fmla="*/ 3099 h 147174"/>
                <a:gd name="csX3" fmla="*/ 104560 w 120047"/>
                <a:gd name="csY3" fmla="*/ 14639 h 147174"/>
                <a:gd name="csX4" fmla="*/ 75611 w 120047"/>
                <a:gd name="csY4" fmla="*/ 63 h 147174"/>
                <a:gd name="csX5" fmla="*/ 25608 w 120047"/>
                <a:gd name="csY5" fmla="*/ 47839 h 147174"/>
                <a:gd name="csX6" fmla="*/ 46662 w 120047"/>
                <a:gd name="csY6" fmla="*/ 76585 h 147174"/>
                <a:gd name="csX7" fmla="*/ 68323 w 120047"/>
                <a:gd name="csY7" fmla="*/ 82254 h 147174"/>
                <a:gd name="csX8" fmla="*/ 86947 w 120047"/>
                <a:gd name="csY8" fmla="*/ 103712 h 147174"/>
                <a:gd name="csX9" fmla="*/ 50508 w 120047"/>
                <a:gd name="csY9" fmla="*/ 140962 h 147174"/>
                <a:gd name="csX10" fmla="*/ 15081 w 120047"/>
                <a:gd name="csY10" fmla="*/ 111405 h 147174"/>
                <a:gd name="csX11" fmla="*/ 16295 w 120047"/>
                <a:gd name="csY11" fmla="*/ 100473 h 147174"/>
                <a:gd name="csX12" fmla="*/ 16700 w 120047"/>
                <a:gd name="csY12" fmla="*/ 99056 h 147174"/>
                <a:gd name="csX13" fmla="*/ 14271 w 120047"/>
                <a:gd name="csY13" fmla="*/ 96829 h 147174"/>
                <a:gd name="csX14" fmla="*/ 12247 w 120047"/>
                <a:gd name="csY14" fmla="*/ 97639 h 147174"/>
                <a:gd name="csX15" fmla="*/ 100 w 120047"/>
                <a:gd name="csY15" fmla="*/ 145213 h 147174"/>
                <a:gd name="csX16" fmla="*/ 2327 w 120047"/>
                <a:gd name="csY16" fmla="*/ 147237 h 147174"/>
                <a:gd name="csX17" fmla="*/ 5971 w 120047"/>
                <a:gd name="csY17" fmla="*/ 144201 h 147174"/>
                <a:gd name="csX18" fmla="*/ 15891 w 120047"/>
                <a:gd name="csY18" fmla="*/ 132662 h 147174"/>
                <a:gd name="csX19" fmla="*/ 50103 w 120047"/>
                <a:gd name="csY19" fmla="*/ 147237 h 147174"/>
                <a:gd name="csX20" fmla="*/ 101523 w 120047"/>
                <a:gd name="csY20" fmla="*/ 95210 h 147174"/>
                <a:gd name="csX21" fmla="*/ 91603 w 120047"/>
                <a:gd name="csY21" fmla="*/ 71524 h 147174"/>
                <a:gd name="csX22" fmla="*/ 65893 w 120047"/>
                <a:gd name="csY22" fmla="*/ 61402 h 147174"/>
                <a:gd name="csX23" fmla="*/ 52330 w 120047"/>
                <a:gd name="csY23" fmla="*/ 57758 h 147174"/>
                <a:gd name="csX24" fmla="*/ 39981 w 120047"/>
                <a:gd name="csY24" fmla="*/ 39336 h 147174"/>
                <a:gd name="csX25" fmla="*/ 75408 w 120047"/>
                <a:gd name="csY25" fmla="*/ 5731 h 147174"/>
                <a:gd name="csX26" fmla="*/ 104560 w 120047"/>
                <a:gd name="csY26" fmla="*/ 37109 h 147174"/>
                <a:gd name="csX27" fmla="*/ 103750 w 120047"/>
                <a:gd name="csY27" fmla="*/ 48446 h 147174"/>
                <a:gd name="csX28" fmla="*/ 106179 w 120047"/>
                <a:gd name="csY28" fmla="*/ 50471 h 147174"/>
                <a:gd name="csX29" fmla="*/ 109216 w 120047"/>
                <a:gd name="csY29" fmla="*/ 46422 h 147174"/>
                <a:gd name="csX30" fmla="*/ 120148 w 120047"/>
                <a:gd name="csY30" fmla="*/ 2087 h 1471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0047" h="147174">
                  <a:moveTo>
                    <a:pt x="120148" y="2087"/>
                  </a:moveTo>
                  <a:cubicBezTo>
                    <a:pt x="120148" y="1480"/>
                    <a:pt x="119743" y="63"/>
                    <a:pt x="117921" y="63"/>
                  </a:cubicBezTo>
                  <a:cubicBezTo>
                    <a:pt x="116909" y="63"/>
                    <a:pt x="116706" y="265"/>
                    <a:pt x="114277" y="3099"/>
                  </a:cubicBezTo>
                  <a:lnTo>
                    <a:pt x="104560" y="14639"/>
                  </a:lnTo>
                  <a:cubicBezTo>
                    <a:pt x="99296" y="5124"/>
                    <a:pt x="88769" y="63"/>
                    <a:pt x="75611" y="63"/>
                  </a:cubicBezTo>
                  <a:cubicBezTo>
                    <a:pt x="49901" y="63"/>
                    <a:pt x="25608" y="23343"/>
                    <a:pt x="25608" y="47839"/>
                  </a:cubicBezTo>
                  <a:cubicBezTo>
                    <a:pt x="25608" y="64237"/>
                    <a:pt x="36337" y="73549"/>
                    <a:pt x="46662" y="76585"/>
                  </a:cubicBezTo>
                  <a:lnTo>
                    <a:pt x="68323" y="82254"/>
                  </a:lnTo>
                  <a:cubicBezTo>
                    <a:pt x="75813" y="84076"/>
                    <a:pt x="86947" y="87112"/>
                    <a:pt x="86947" y="103712"/>
                  </a:cubicBezTo>
                  <a:cubicBezTo>
                    <a:pt x="86947" y="121932"/>
                    <a:pt x="70347" y="140962"/>
                    <a:pt x="50508" y="140962"/>
                  </a:cubicBezTo>
                  <a:cubicBezTo>
                    <a:pt x="37552" y="140962"/>
                    <a:pt x="15081" y="136508"/>
                    <a:pt x="15081" y="111405"/>
                  </a:cubicBezTo>
                  <a:cubicBezTo>
                    <a:pt x="15081" y="106547"/>
                    <a:pt x="16093" y="101688"/>
                    <a:pt x="16295" y="100473"/>
                  </a:cubicBezTo>
                  <a:cubicBezTo>
                    <a:pt x="16498" y="99664"/>
                    <a:pt x="16700" y="99461"/>
                    <a:pt x="16700" y="99056"/>
                  </a:cubicBezTo>
                  <a:cubicBezTo>
                    <a:pt x="16700" y="97032"/>
                    <a:pt x="15283" y="96829"/>
                    <a:pt x="14271" y="96829"/>
                  </a:cubicBezTo>
                  <a:cubicBezTo>
                    <a:pt x="13259" y="96829"/>
                    <a:pt x="12854" y="97032"/>
                    <a:pt x="12247" y="97639"/>
                  </a:cubicBezTo>
                  <a:cubicBezTo>
                    <a:pt x="11437" y="98449"/>
                    <a:pt x="100" y="144606"/>
                    <a:pt x="100" y="145213"/>
                  </a:cubicBezTo>
                  <a:cubicBezTo>
                    <a:pt x="100" y="146428"/>
                    <a:pt x="1112" y="147237"/>
                    <a:pt x="2327" y="147237"/>
                  </a:cubicBezTo>
                  <a:cubicBezTo>
                    <a:pt x="3339" y="147237"/>
                    <a:pt x="3542" y="147035"/>
                    <a:pt x="5971" y="144201"/>
                  </a:cubicBezTo>
                  <a:lnTo>
                    <a:pt x="15891" y="132662"/>
                  </a:lnTo>
                  <a:cubicBezTo>
                    <a:pt x="24596" y="144403"/>
                    <a:pt x="38361" y="147237"/>
                    <a:pt x="50103" y="147237"/>
                  </a:cubicBezTo>
                  <a:cubicBezTo>
                    <a:pt x="77635" y="147237"/>
                    <a:pt x="101523" y="120313"/>
                    <a:pt x="101523" y="95210"/>
                  </a:cubicBezTo>
                  <a:cubicBezTo>
                    <a:pt x="101523" y="81242"/>
                    <a:pt x="94640" y="74359"/>
                    <a:pt x="91603" y="71524"/>
                  </a:cubicBezTo>
                  <a:cubicBezTo>
                    <a:pt x="86947" y="66868"/>
                    <a:pt x="83911" y="66058"/>
                    <a:pt x="65893" y="61402"/>
                  </a:cubicBezTo>
                  <a:cubicBezTo>
                    <a:pt x="61440" y="60188"/>
                    <a:pt x="54152" y="58163"/>
                    <a:pt x="52330" y="57758"/>
                  </a:cubicBezTo>
                  <a:cubicBezTo>
                    <a:pt x="46864" y="55936"/>
                    <a:pt x="39981" y="50066"/>
                    <a:pt x="39981" y="39336"/>
                  </a:cubicBezTo>
                  <a:cubicBezTo>
                    <a:pt x="39981" y="22939"/>
                    <a:pt x="56176" y="5731"/>
                    <a:pt x="75408" y="5731"/>
                  </a:cubicBezTo>
                  <a:cubicBezTo>
                    <a:pt x="92211" y="5731"/>
                    <a:pt x="104560" y="14436"/>
                    <a:pt x="104560" y="37109"/>
                  </a:cubicBezTo>
                  <a:cubicBezTo>
                    <a:pt x="104560" y="43588"/>
                    <a:pt x="103750" y="47231"/>
                    <a:pt x="103750" y="48446"/>
                  </a:cubicBezTo>
                  <a:cubicBezTo>
                    <a:pt x="103750" y="48649"/>
                    <a:pt x="103750" y="50471"/>
                    <a:pt x="106179" y="50471"/>
                  </a:cubicBezTo>
                  <a:cubicBezTo>
                    <a:pt x="108204" y="50471"/>
                    <a:pt x="108406" y="49863"/>
                    <a:pt x="109216" y="46422"/>
                  </a:cubicBezTo>
                  <a:lnTo>
                    <a:pt x="120148" y="208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23" name="Group 422" descr="\documentclass{article}&#10;\usepackage{amsmath}&#10;\pagestyle{empty}&#10;\begin{document}&#10;&#10;$U_2+S$&#10;&#10;&#10;&#10;\end{document}" title="IguanaTex Vector Display">
            <a:extLst>
              <a:ext uri="{FF2B5EF4-FFF2-40B4-BE49-F238E27FC236}">
                <a16:creationId xmlns:a16="http://schemas.microsoft.com/office/drawing/2014/main" id="{98C3AB9F-AAC7-13E4-D7AE-824178DA07AB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2537403" y="2761675"/>
            <a:ext cx="593476" cy="173086"/>
            <a:chOff x="4078231" y="3910232"/>
            <a:chExt cx="593476" cy="173086"/>
          </a:xfrm>
        </p:grpSpPr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961FE16-41BA-A0AB-F5F2-89ADDB5BAA2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078231" y="3914686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ACC367B5-C832-2ADD-FD87-59ABA954C77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211817" y="3989224"/>
              <a:ext cx="62635" cy="94094"/>
            </a:xfrm>
            <a:custGeom>
              <a:avLst/>
              <a:gdLst>
                <a:gd name="csX0" fmla="*/ 62719 w 62635"/>
                <a:gd name="csY0" fmla="*/ 68368 h 94094"/>
                <a:gd name="csX1" fmla="*/ 57901 w 62635"/>
                <a:gd name="csY1" fmla="*/ 68368 h 94094"/>
                <a:gd name="csX2" fmla="*/ 54216 w 62635"/>
                <a:gd name="csY2" fmla="*/ 81263 h 94094"/>
                <a:gd name="csX3" fmla="*/ 40187 w 62635"/>
                <a:gd name="csY3" fmla="*/ 82114 h 94094"/>
                <a:gd name="csX4" fmla="*/ 14113 w 62635"/>
                <a:gd name="csY4" fmla="*/ 82114 h 94094"/>
                <a:gd name="csX5" fmla="*/ 42454 w 62635"/>
                <a:gd name="csY5" fmla="*/ 58306 h 94094"/>
                <a:gd name="csX6" fmla="*/ 62719 w 62635"/>
                <a:gd name="csY6" fmla="*/ 27697 h 94094"/>
                <a:gd name="csX7" fmla="*/ 29559 w 62635"/>
                <a:gd name="csY7" fmla="*/ 64 h 94094"/>
                <a:gd name="csX8" fmla="*/ 84 w 62635"/>
                <a:gd name="csY8" fmla="*/ 25430 h 94094"/>
                <a:gd name="csX9" fmla="*/ 7594 w 62635"/>
                <a:gd name="csY9" fmla="*/ 33366 h 94094"/>
                <a:gd name="csX10" fmla="*/ 15105 w 62635"/>
                <a:gd name="csY10" fmla="*/ 25855 h 94094"/>
                <a:gd name="csX11" fmla="*/ 6744 w 62635"/>
                <a:gd name="csY11" fmla="*/ 18345 h 94094"/>
                <a:gd name="csX12" fmla="*/ 27433 w 62635"/>
                <a:gd name="csY12" fmla="*/ 5166 h 94094"/>
                <a:gd name="csX13" fmla="*/ 48973 w 62635"/>
                <a:gd name="csY13" fmla="*/ 27697 h 94094"/>
                <a:gd name="csX14" fmla="*/ 35652 w 62635"/>
                <a:gd name="csY14" fmla="*/ 54905 h 94094"/>
                <a:gd name="csX15" fmla="*/ 1501 w 62635"/>
                <a:gd name="csY15" fmla="*/ 88632 h 94094"/>
                <a:gd name="csX16" fmla="*/ 84 w 62635"/>
                <a:gd name="csY16" fmla="*/ 94159 h 94094"/>
                <a:gd name="csX17" fmla="*/ 58467 w 62635"/>
                <a:gd name="csY17" fmla="*/ 94159 h 94094"/>
                <a:gd name="csX18" fmla="*/ 62719 w 62635"/>
                <a:gd name="csY18" fmla="*/ 6836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719" y="68368"/>
                  </a:moveTo>
                  <a:lnTo>
                    <a:pt x="57901" y="68368"/>
                  </a:lnTo>
                  <a:cubicBezTo>
                    <a:pt x="57476" y="71485"/>
                    <a:pt x="56058" y="79846"/>
                    <a:pt x="54216" y="81263"/>
                  </a:cubicBezTo>
                  <a:cubicBezTo>
                    <a:pt x="53083" y="82114"/>
                    <a:pt x="42171" y="82114"/>
                    <a:pt x="40187" y="82114"/>
                  </a:cubicBezTo>
                  <a:lnTo>
                    <a:pt x="14113" y="82114"/>
                  </a:lnTo>
                  <a:cubicBezTo>
                    <a:pt x="28992" y="68935"/>
                    <a:pt x="33952" y="64967"/>
                    <a:pt x="42454" y="58306"/>
                  </a:cubicBezTo>
                  <a:cubicBezTo>
                    <a:pt x="52941" y="49946"/>
                    <a:pt x="62719" y="41160"/>
                    <a:pt x="62719" y="27697"/>
                  </a:cubicBezTo>
                  <a:cubicBezTo>
                    <a:pt x="62719" y="10551"/>
                    <a:pt x="47698" y="64"/>
                    <a:pt x="29559" y="64"/>
                  </a:cubicBezTo>
                  <a:cubicBezTo>
                    <a:pt x="11987" y="64"/>
                    <a:pt x="84" y="12393"/>
                    <a:pt x="84" y="25430"/>
                  </a:cubicBezTo>
                  <a:cubicBezTo>
                    <a:pt x="84" y="32657"/>
                    <a:pt x="6177" y="33366"/>
                    <a:pt x="7594" y="33366"/>
                  </a:cubicBezTo>
                  <a:cubicBezTo>
                    <a:pt x="10995" y="33366"/>
                    <a:pt x="15105" y="30957"/>
                    <a:pt x="15105" y="25855"/>
                  </a:cubicBezTo>
                  <a:cubicBezTo>
                    <a:pt x="15105" y="23304"/>
                    <a:pt x="14113" y="18345"/>
                    <a:pt x="6744" y="18345"/>
                  </a:cubicBezTo>
                  <a:cubicBezTo>
                    <a:pt x="11137" y="8283"/>
                    <a:pt x="20773" y="5166"/>
                    <a:pt x="27433" y="5166"/>
                  </a:cubicBezTo>
                  <a:cubicBezTo>
                    <a:pt x="41604" y="5166"/>
                    <a:pt x="48973" y="16219"/>
                    <a:pt x="48973" y="27697"/>
                  </a:cubicBezTo>
                  <a:cubicBezTo>
                    <a:pt x="48973" y="40026"/>
                    <a:pt x="40187" y="49804"/>
                    <a:pt x="35652" y="54905"/>
                  </a:cubicBezTo>
                  <a:lnTo>
                    <a:pt x="1501" y="88632"/>
                  </a:lnTo>
                  <a:cubicBezTo>
                    <a:pt x="84" y="89908"/>
                    <a:pt x="84" y="90191"/>
                    <a:pt x="84" y="94159"/>
                  </a:cubicBezTo>
                  <a:lnTo>
                    <a:pt x="58467" y="94159"/>
                  </a:lnTo>
                  <a:lnTo>
                    <a:pt x="62719" y="6836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F85EB999-BB61-18CA-4F9B-D7BAACEB9E9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350029" y="3934930"/>
              <a:ext cx="134623" cy="134825"/>
            </a:xfrm>
            <a:custGeom>
              <a:avLst/>
              <a:gdLst>
                <a:gd name="csX0" fmla="*/ 71552 w 134623"/>
                <a:gd name="csY0" fmla="*/ 71524 h 134825"/>
                <a:gd name="csX1" fmla="*/ 128033 w 134623"/>
                <a:gd name="csY1" fmla="*/ 71524 h 134825"/>
                <a:gd name="csX2" fmla="*/ 134713 w 134623"/>
                <a:gd name="csY2" fmla="*/ 67476 h 134825"/>
                <a:gd name="csX3" fmla="*/ 128033 w 134623"/>
                <a:gd name="csY3" fmla="*/ 63427 h 134825"/>
                <a:gd name="csX4" fmla="*/ 71552 w 134623"/>
                <a:gd name="csY4" fmla="*/ 63427 h 134825"/>
                <a:gd name="csX5" fmla="*/ 71552 w 134623"/>
                <a:gd name="csY5" fmla="*/ 6743 h 134825"/>
                <a:gd name="csX6" fmla="*/ 67503 w 134623"/>
                <a:gd name="csY6" fmla="*/ 63 h 134825"/>
                <a:gd name="csX7" fmla="*/ 63454 w 134623"/>
                <a:gd name="csY7" fmla="*/ 6743 h 134825"/>
                <a:gd name="csX8" fmla="*/ 63454 w 134623"/>
                <a:gd name="csY8" fmla="*/ 63427 h 134825"/>
                <a:gd name="csX9" fmla="*/ 6771 w 134623"/>
                <a:gd name="csY9" fmla="*/ 63427 h 134825"/>
                <a:gd name="csX10" fmla="*/ 90 w 134623"/>
                <a:gd name="csY10" fmla="*/ 67476 h 134825"/>
                <a:gd name="csX11" fmla="*/ 6771 w 134623"/>
                <a:gd name="csY11" fmla="*/ 71524 h 134825"/>
                <a:gd name="csX12" fmla="*/ 63454 w 134623"/>
                <a:gd name="csY12" fmla="*/ 71524 h 134825"/>
                <a:gd name="csX13" fmla="*/ 63454 w 134623"/>
                <a:gd name="csY13" fmla="*/ 128208 h 134825"/>
                <a:gd name="csX14" fmla="*/ 67503 w 134623"/>
                <a:gd name="csY14" fmla="*/ 134888 h 134825"/>
                <a:gd name="csX15" fmla="*/ 71552 w 134623"/>
                <a:gd name="csY15" fmla="*/ 128208 h 134825"/>
                <a:gd name="csX16" fmla="*/ 71552 w 134623"/>
                <a:gd name="csY16" fmla="*/ 71524 h 13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623" h="134825">
                  <a:moveTo>
                    <a:pt x="71552" y="71524"/>
                  </a:moveTo>
                  <a:lnTo>
                    <a:pt x="128033" y="71524"/>
                  </a:lnTo>
                  <a:cubicBezTo>
                    <a:pt x="130867" y="71524"/>
                    <a:pt x="134713" y="71524"/>
                    <a:pt x="134713" y="67476"/>
                  </a:cubicBezTo>
                  <a:cubicBezTo>
                    <a:pt x="134713" y="63427"/>
                    <a:pt x="130867" y="63427"/>
                    <a:pt x="128033" y="63427"/>
                  </a:cubicBezTo>
                  <a:lnTo>
                    <a:pt x="71552" y="63427"/>
                  </a:lnTo>
                  <a:lnTo>
                    <a:pt x="71552" y="6743"/>
                  </a:lnTo>
                  <a:cubicBezTo>
                    <a:pt x="71552" y="3909"/>
                    <a:pt x="71552" y="63"/>
                    <a:pt x="67503" y="63"/>
                  </a:cubicBezTo>
                  <a:cubicBezTo>
                    <a:pt x="63454" y="63"/>
                    <a:pt x="63454" y="3909"/>
                    <a:pt x="63454" y="6743"/>
                  </a:cubicBezTo>
                  <a:lnTo>
                    <a:pt x="63454" y="63427"/>
                  </a:lnTo>
                  <a:lnTo>
                    <a:pt x="6771" y="63427"/>
                  </a:lnTo>
                  <a:cubicBezTo>
                    <a:pt x="3937" y="63427"/>
                    <a:pt x="90" y="63427"/>
                    <a:pt x="90" y="67476"/>
                  </a:cubicBezTo>
                  <a:cubicBezTo>
                    <a:pt x="90" y="71524"/>
                    <a:pt x="3937" y="71524"/>
                    <a:pt x="6771" y="71524"/>
                  </a:cubicBezTo>
                  <a:lnTo>
                    <a:pt x="63454" y="71524"/>
                  </a:lnTo>
                  <a:lnTo>
                    <a:pt x="63454" y="128208"/>
                  </a:lnTo>
                  <a:cubicBezTo>
                    <a:pt x="63454" y="131042"/>
                    <a:pt x="63454" y="134888"/>
                    <a:pt x="67503" y="134888"/>
                  </a:cubicBezTo>
                  <a:cubicBezTo>
                    <a:pt x="71552" y="134888"/>
                    <a:pt x="71552" y="131042"/>
                    <a:pt x="71552" y="128208"/>
                  </a:cubicBezTo>
                  <a:lnTo>
                    <a:pt x="71552" y="7152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E8D1FAAB-5465-F1A8-FD6E-5AF3BB13590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551660" y="3910232"/>
              <a:ext cx="120047" cy="147174"/>
            </a:xfrm>
            <a:custGeom>
              <a:avLst/>
              <a:gdLst>
                <a:gd name="csX0" fmla="*/ 120148 w 120047"/>
                <a:gd name="csY0" fmla="*/ 2087 h 147174"/>
                <a:gd name="csX1" fmla="*/ 117921 w 120047"/>
                <a:gd name="csY1" fmla="*/ 63 h 147174"/>
                <a:gd name="csX2" fmla="*/ 114277 w 120047"/>
                <a:gd name="csY2" fmla="*/ 3099 h 147174"/>
                <a:gd name="csX3" fmla="*/ 104560 w 120047"/>
                <a:gd name="csY3" fmla="*/ 14639 h 147174"/>
                <a:gd name="csX4" fmla="*/ 75611 w 120047"/>
                <a:gd name="csY4" fmla="*/ 63 h 147174"/>
                <a:gd name="csX5" fmla="*/ 25608 w 120047"/>
                <a:gd name="csY5" fmla="*/ 47839 h 147174"/>
                <a:gd name="csX6" fmla="*/ 46662 w 120047"/>
                <a:gd name="csY6" fmla="*/ 76585 h 147174"/>
                <a:gd name="csX7" fmla="*/ 68323 w 120047"/>
                <a:gd name="csY7" fmla="*/ 82254 h 147174"/>
                <a:gd name="csX8" fmla="*/ 86947 w 120047"/>
                <a:gd name="csY8" fmla="*/ 103712 h 147174"/>
                <a:gd name="csX9" fmla="*/ 50508 w 120047"/>
                <a:gd name="csY9" fmla="*/ 140962 h 147174"/>
                <a:gd name="csX10" fmla="*/ 15081 w 120047"/>
                <a:gd name="csY10" fmla="*/ 111405 h 147174"/>
                <a:gd name="csX11" fmla="*/ 16295 w 120047"/>
                <a:gd name="csY11" fmla="*/ 100473 h 147174"/>
                <a:gd name="csX12" fmla="*/ 16700 w 120047"/>
                <a:gd name="csY12" fmla="*/ 99056 h 147174"/>
                <a:gd name="csX13" fmla="*/ 14271 w 120047"/>
                <a:gd name="csY13" fmla="*/ 96829 h 147174"/>
                <a:gd name="csX14" fmla="*/ 12247 w 120047"/>
                <a:gd name="csY14" fmla="*/ 97639 h 147174"/>
                <a:gd name="csX15" fmla="*/ 100 w 120047"/>
                <a:gd name="csY15" fmla="*/ 145213 h 147174"/>
                <a:gd name="csX16" fmla="*/ 2327 w 120047"/>
                <a:gd name="csY16" fmla="*/ 147237 h 147174"/>
                <a:gd name="csX17" fmla="*/ 5971 w 120047"/>
                <a:gd name="csY17" fmla="*/ 144201 h 147174"/>
                <a:gd name="csX18" fmla="*/ 15891 w 120047"/>
                <a:gd name="csY18" fmla="*/ 132662 h 147174"/>
                <a:gd name="csX19" fmla="*/ 50103 w 120047"/>
                <a:gd name="csY19" fmla="*/ 147237 h 147174"/>
                <a:gd name="csX20" fmla="*/ 101523 w 120047"/>
                <a:gd name="csY20" fmla="*/ 95210 h 147174"/>
                <a:gd name="csX21" fmla="*/ 91603 w 120047"/>
                <a:gd name="csY21" fmla="*/ 71524 h 147174"/>
                <a:gd name="csX22" fmla="*/ 65893 w 120047"/>
                <a:gd name="csY22" fmla="*/ 61402 h 147174"/>
                <a:gd name="csX23" fmla="*/ 52330 w 120047"/>
                <a:gd name="csY23" fmla="*/ 57758 h 147174"/>
                <a:gd name="csX24" fmla="*/ 39981 w 120047"/>
                <a:gd name="csY24" fmla="*/ 39336 h 147174"/>
                <a:gd name="csX25" fmla="*/ 75408 w 120047"/>
                <a:gd name="csY25" fmla="*/ 5731 h 147174"/>
                <a:gd name="csX26" fmla="*/ 104560 w 120047"/>
                <a:gd name="csY26" fmla="*/ 37109 h 147174"/>
                <a:gd name="csX27" fmla="*/ 103750 w 120047"/>
                <a:gd name="csY27" fmla="*/ 48446 h 147174"/>
                <a:gd name="csX28" fmla="*/ 106179 w 120047"/>
                <a:gd name="csY28" fmla="*/ 50471 h 147174"/>
                <a:gd name="csX29" fmla="*/ 109216 w 120047"/>
                <a:gd name="csY29" fmla="*/ 46422 h 147174"/>
                <a:gd name="csX30" fmla="*/ 120148 w 120047"/>
                <a:gd name="csY30" fmla="*/ 2087 h 1471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0047" h="147174">
                  <a:moveTo>
                    <a:pt x="120148" y="2087"/>
                  </a:moveTo>
                  <a:cubicBezTo>
                    <a:pt x="120148" y="1480"/>
                    <a:pt x="119743" y="63"/>
                    <a:pt x="117921" y="63"/>
                  </a:cubicBezTo>
                  <a:cubicBezTo>
                    <a:pt x="116909" y="63"/>
                    <a:pt x="116706" y="265"/>
                    <a:pt x="114277" y="3099"/>
                  </a:cubicBezTo>
                  <a:lnTo>
                    <a:pt x="104560" y="14639"/>
                  </a:lnTo>
                  <a:cubicBezTo>
                    <a:pt x="99296" y="5124"/>
                    <a:pt x="88769" y="63"/>
                    <a:pt x="75611" y="63"/>
                  </a:cubicBezTo>
                  <a:cubicBezTo>
                    <a:pt x="49901" y="63"/>
                    <a:pt x="25608" y="23343"/>
                    <a:pt x="25608" y="47839"/>
                  </a:cubicBezTo>
                  <a:cubicBezTo>
                    <a:pt x="25608" y="64237"/>
                    <a:pt x="36337" y="73549"/>
                    <a:pt x="46662" y="76585"/>
                  </a:cubicBezTo>
                  <a:lnTo>
                    <a:pt x="68323" y="82254"/>
                  </a:lnTo>
                  <a:cubicBezTo>
                    <a:pt x="75813" y="84076"/>
                    <a:pt x="86947" y="87112"/>
                    <a:pt x="86947" y="103712"/>
                  </a:cubicBezTo>
                  <a:cubicBezTo>
                    <a:pt x="86947" y="121932"/>
                    <a:pt x="70347" y="140962"/>
                    <a:pt x="50508" y="140962"/>
                  </a:cubicBezTo>
                  <a:cubicBezTo>
                    <a:pt x="37552" y="140962"/>
                    <a:pt x="15081" y="136508"/>
                    <a:pt x="15081" y="111405"/>
                  </a:cubicBezTo>
                  <a:cubicBezTo>
                    <a:pt x="15081" y="106547"/>
                    <a:pt x="16093" y="101688"/>
                    <a:pt x="16295" y="100473"/>
                  </a:cubicBezTo>
                  <a:cubicBezTo>
                    <a:pt x="16498" y="99664"/>
                    <a:pt x="16700" y="99461"/>
                    <a:pt x="16700" y="99056"/>
                  </a:cubicBezTo>
                  <a:cubicBezTo>
                    <a:pt x="16700" y="97032"/>
                    <a:pt x="15283" y="96829"/>
                    <a:pt x="14271" y="96829"/>
                  </a:cubicBezTo>
                  <a:cubicBezTo>
                    <a:pt x="13259" y="96829"/>
                    <a:pt x="12854" y="97032"/>
                    <a:pt x="12247" y="97639"/>
                  </a:cubicBezTo>
                  <a:cubicBezTo>
                    <a:pt x="11437" y="98449"/>
                    <a:pt x="100" y="144606"/>
                    <a:pt x="100" y="145213"/>
                  </a:cubicBezTo>
                  <a:cubicBezTo>
                    <a:pt x="100" y="146428"/>
                    <a:pt x="1112" y="147237"/>
                    <a:pt x="2327" y="147237"/>
                  </a:cubicBezTo>
                  <a:cubicBezTo>
                    <a:pt x="3339" y="147237"/>
                    <a:pt x="3542" y="147035"/>
                    <a:pt x="5971" y="144201"/>
                  </a:cubicBezTo>
                  <a:lnTo>
                    <a:pt x="15891" y="132662"/>
                  </a:lnTo>
                  <a:cubicBezTo>
                    <a:pt x="24596" y="144403"/>
                    <a:pt x="38361" y="147237"/>
                    <a:pt x="50103" y="147237"/>
                  </a:cubicBezTo>
                  <a:cubicBezTo>
                    <a:pt x="77635" y="147237"/>
                    <a:pt x="101523" y="120313"/>
                    <a:pt x="101523" y="95210"/>
                  </a:cubicBezTo>
                  <a:cubicBezTo>
                    <a:pt x="101523" y="81242"/>
                    <a:pt x="94640" y="74359"/>
                    <a:pt x="91603" y="71524"/>
                  </a:cubicBezTo>
                  <a:cubicBezTo>
                    <a:pt x="86947" y="66868"/>
                    <a:pt x="83911" y="66058"/>
                    <a:pt x="65893" y="61402"/>
                  </a:cubicBezTo>
                  <a:cubicBezTo>
                    <a:pt x="61440" y="60188"/>
                    <a:pt x="54152" y="58163"/>
                    <a:pt x="52330" y="57758"/>
                  </a:cubicBezTo>
                  <a:cubicBezTo>
                    <a:pt x="46864" y="55936"/>
                    <a:pt x="39981" y="50066"/>
                    <a:pt x="39981" y="39336"/>
                  </a:cubicBezTo>
                  <a:cubicBezTo>
                    <a:pt x="39981" y="22939"/>
                    <a:pt x="56176" y="5731"/>
                    <a:pt x="75408" y="5731"/>
                  </a:cubicBezTo>
                  <a:cubicBezTo>
                    <a:pt x="92211" y="5731"/>
                    <a:pt x="104560" y="14436"/>
                    <a:pt x="104560" y="37109"/>
                  </a:cubicBezTo>
                  <a:cubicBezTo>
                    <a:pt x="104560" y="43588"/>
                    <a:pt x="103750" y="47231"/>
                    <a:pt x="103750" y="48446"/>
                  </a:cubicBezTo>
                  <a:cubicBezTo>
                    <a:pt x="103750" y="48649"/>
                    <a:pt x="103750" y="50471"/>
                    <a:pt x="106179" y="50471"/>
                  </a:cubicBezTo>
                  <a:cubicBezTo>
                    <a:pt x="108204" y="50471"/>
                    <a:pt x="108406" y="49863"/>
                    <a:pt x="109216" y="46422"/>
                  </a:cubicBezTo>
                  <a:lnTo>
                    <a:pt x="120148" y="208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" name="Group 3" descr="\documentclass{article}&#10;\usepackage{amsmath}&#10;\pagestyle{empty}&#10;\begin{document}&#10;&#10;\begin{equation*}&#10;H(X)=-\sum_{i=1}^{N}&#10;p(x_i)\log_2{p(x_i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349D1E5E-F5F0-12C1-2D77-6A70BDDC8D55}"/>
              </a:ext>
            </a:extLst>
          </p:cNvPr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5257800" y="1231900"/>
            <a:ext cx="2589530" cy="590108"/>
            <a:chOff x="8704110" y="2547812"/>
            <a:chExt cx="2589530" cy="59010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5FB4E76-1D2D-F371-5821-8B2EFE97A44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704110" y="2759384"/>
              <a:ext cx="170455" cy="138267"/>
            </a:xfrm>
            <a:custGeom>
              <a:avLst/>
              <a:gdLst>
                <a:gd name="csX0" fmla="*/ 146736 w 170455"/>
                <a:gd name="csY0" fmla="*/ 15670 h 138267"/>
                <a:gd name="csX1" fmla="*/ 163741 w 170455"/>
                <a:gd name="csY1" fmla="*/ 6358 h 138267"/>
                <a:gd name="csX2" fmla="*/ 170624 w 170455"/>
                <a:gd name="csY2" fmla="*/ 2309 h 138267"/>
                <a:gd name="csX3" fmla="*/ 167790 w 170455"/>
                <a:gd name="csY3" fmla="*/ 82 h 138267"/>
                <a:gd name="csX4" fmla="*/ 141878 w 170455"/>
                <a:gd name="csY4" fmla="*/ 689 h 138267"/>
                <a:gd name="csX5" fmla="*/ 115763 w 170455"/>
                <a:gd name="csY5" fmla="*/ 82 h 138267"/>
                <a:gd name="csX6" fmla="*/ 111917 w 170455"/>
                <a:gd name="csY6" fmla="*/ 4131 h 138267"/>
                <a:gd name="csX7" fmla="*/ 117585 w 170455"/>
                <a:gd name="csY7" fmla="*/ 6358 h 138267"/>
                <a:gd name="csX8" fmla="*/ 125278 w 170455"/>
                <a:gd name="csY8" fmla="*/ 6763 h 138267"/>
                <a:gd name="csX9" fmla="*/ 130744 w 170455"/>
                <a:gd name="csY9" fmla="*/ 10002 h 138267"/>
                <a:gd name="csX10" fmla="*/ 129934 w 170455"/>
                <a:gd name="csY10" fmla="*/ 13848 h 138267"/>
                <a:gd name="csX11" fmla="*/ 117787 w 170455"/>
                <a:gd name="csY11" fmla="*/ 63244 h 138267"/>
                <a:gd name="csX12" fmla="*/ 56043 w 170455"/>
                <a:gd name="csY12" fmla="*/ 63244 h 138267"/>
                <a:gd name="csX13" fmla="*/ 67987 w 170455"/>
                <a:gd name="csY13" fmla="*/ 15670 h 138267"/>
                <a:gd name="csX14" fmla="*/ 84992 w 170455"/>
                <a:gd name="csY14" fmla="*/ 6358 h 138267"/>
                <a:gd name="csX15" fmla="*/ 91875 w 170455"/>
                <a:gd name="csY15" fmla="*/ 2309 h 138267"/>
                <a:gd name="csX16" fmla="*/ 89041 w 170455"/>
                <a:gd name="csY16" fmla="*/ 82 h 138267"/>
                <a:gd name="csX17" fmla="*/ 63128 w 170455"/>
                <a:gd name="csY17" fmla="*/ 689 h 138267"/>
                <a:gd name="csX18" fmla="*/ 37013 w 170455"/>
                <a:gd name="csY18" fmla="*/ 82 h 138267"/>
                <a:gd name="csX19" fmla="*/ 33167 w 170455"/>
                <a:gd name="csY19" fmla="*/ 4131 h 138267"/>
                <a:gd name="csX20" fmla="*/ 38835 w 170455"/>
                <a:gd name="csY20" fmla="*/ 6358 h 138267"/>
                <a:gd name="csX21" fmla="*/ 46528 w 170455"/>
                <a:gd name="csY21" fmla="*/ 6763 h 138267"/>
                <a:gd name="csX22" fmla="*/ 51994 w 170455"/>
                <a:gd name="csY22" fmla="*/ 10002 h 138267"/>
                <a:gd name="csX23" fmla="*/ 51184 w 170455"/>
                <a:gd name="csY23" fmla="*/ 13848 h 138267"/>
                <a:gd name="csX24" fmla="*/ 24057 w 170455"/>
                <a:gd name="csY24" fmla="*/ 122559 h 138267"/>
                <a:gd name="csX25" fmla="*/ 5635 w 170455"/>
                <a:gd name="csY25" fmla="*/ 132073 h 138267"/>
                <a:gd name="csX26" fmla="*/ 169 w 170455"/>
                <a:gd name="csY26" fmla="*/ 136122 h 138267"/>
                <a:gd name="csX27" fmla="*/ 3003 w 170455"/>
                <a:gd name="csY27" fmla="*/ 138349 h 138267"/>
                <a:gd name="csX28" fmla="*/ 28713 w 170455"/>
                <a:gd name="csY28" fmla="*/ 137742 h 138267"/>
                <a:gd name="csX29" fmla="*/ 41670 w 170455"/>
                <a:gd name="csY29" fmla="*/ 137944 h 138267"/>
                <a:gd name="csX30" fmla="*/ 54828 w 170455"/>
                <a:gd name="csY30" fmla="*/ 138349 h 138267"/>
                <a:gd name="csX31" fmla="*/ 58877 w 170455"/>
                <a:gd name="csY31" fmla="*/ 134300 h 138267"/>
                <a:gd name="csX32" fmla="*/ 53209 w 170455"/>
                <a:gd name="csY32" fmla="*/ 132073 h 138267"/>
                <a:gd name="csX33" fmla="*/ 40050 w 170455"/>
                <a:gd name="csY33" fmla="*/ 128429 h 138267"/>
                <a:gd name="csX34" fmla="*/ 40657 w 170455"/>
                <a:gd name="csY34" fmla="*/ 124988 h 138267"/>
                <a:gd name="csX35" fmla="*/ 54423 w 170455"/>
                <a:gd name="csY35" fmla="*/ 69519 h 138267"/>
                <a:gd name="csX36" fmla="*/ 116168 w 170455"/>
                <a:gd name="csY36" fmla="*/ 69519 h 138267"/>
                <a:gd name="csX37" fmla="*/ 102199 w 170455"/>
                <a:gd name="csY37" fmla="*/ 125393 h 138267"/>
                <a:gd name="csX38" fmla="*/ 83777 w 170455"/>
                <a:gd name="csY38" fmla="*/ 132073 h 138267"/>
                <a:gd name="csX39" fmla="*/ 78919 w 170455"/>
                <a:gd name="csY39" fmla="*/ 136122 h 138267"/>
                <a:gd name="csX40" fmla="*/ 81753 w 170455"/>
                <a:gd name="csY40" fmla="*/ 138349 h 138267"/>
                <a:gd name="csX41" fmla="*/ 107463 w 170455"/>
                <a:gd name="csY41" fmla="*/ 137742 h 138267"/>
                <a:gd name="csX42" fmla="*/ 120419 w 170455"/>
                <a:gd name="csY42" fmla="*/ 137944 h 138267"/>
                <a:gd name="csX43" fmla="*/ 133578 w 170455"/>
                <a:gd name="csY43" fmla="*/ 138349 h 138267"/>
                <a:gd name="csX44" fmla="*/ 137627 w 170455"/>
                <a:gd name="csY44" fmla="*/ 134300 h 138267"/>
                <a:gd name="csX45" fmla="*/ 131958 w 170455"/>
                <a:gd name="csY45" fmla="*/ 132073 h 138267"/>
                <a:gd name="csX46" fmla="*/ 118800 w 170455"/>
                <a:gd name="csY46" fmla="*/ 128429 h 138267"/>
                <a:gd name="csX47" fmla="*/ 119407 w 170455"/>
                <a:gd name="csY47" fmla="*/ 124988 h 138267"/>
                <a:gd name="csX48" fmla="*/ 146736 w 170455"/>
                <a:gd name="csY48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70455" h="138267">
                  <a:moveTo>
                    <a:pt x="146736" y="15670"/>
                  </a:moveTo>
                  <a:cubicBezTo>
                    <a:pt x="148558" y="8382"/>
                    <a:pt x="148963" y="6358"/>
                    <a:pt x="163741" y="6358"/>
                  </a:cubicBezTo>
                  <a:cubicBezTo>
                    <a:pt x="169005" y="6358"/>
                    <a:pt x="170624" y="6358"/>
                    <a:pt x="170624" y="2309"/>
                  </a:cubicBezTo>
                  <a:cubicBezTo>
                    <a:pt x="170624" y="82"/>
                    <a:pt x="168398" y="82"/>
                    <a:pt x="167790" y="82"/>
                  </a:cubicBezTo>
                  <a:cubicBezTo>
                    <a:pt x="162122" y="82"/>
                    <a:pt x="147546" y="689"/>
                    <a:pt x="141878" y="689"/>
                  </a:cubicBezTo>
                  <a:cubicBezTo>
                    <a:pt x="136007" y="689"/>
                    <a:pt x="121634" y="82"/>
                    <a:pt x="115763" y="82"/>
                  </a:cubicBezTo>
                  <a:cubicBezTo>
                    <a:pt x="114143" y="82"/>
                    <a:pt x="111917" y="82"/>
                    <a:pt x="111917" y="4131"/>
                  </a:cubicBezTo>
                  <a:cubicBezTo>
                    <a:pt x="111917" y="6358"/>
                    <a:pt x="113739" y="6358"/>
                    <a:pt x="117585" y="6358"/>
                  </a:cubicBezTo>
                  <a:cubicBezTo>
                    <a:pt x="117990" y="6358"/>
                    <a:pt x="121836" y="6358"/>
                    <a:pt x="125278" y="6763"/>
                  </a:cubicBezTo>
                  <a:cubicBezTo>
                    <a:pt x="128922" y="7167"/>
                    <a:pt x="130744" y="7370"/>
                    <a:pt x="130744" y="10002"/>
                  </a:cubicBezTo>
                  <a:cubicBezTo>
                    <a:pt x="130744" y="10811"/>
                    <a:pt x="130541" y="11216"/>
                    <a:pt x="129934" y="13848"/>
                  </a:cubicBezTo>
                  <a:lnTo>
                    <a:pt x="117787" y="63244"/>
                  </a:lnTo>
                  <a:lnTo>
                    <a:pt x="56043" y="63244"/>
                  </a:lnTo>
                  <a:lnTo>
                    <a:pt x="67987" y="15670"/>
                  </a:lnTo>
                  <a:cubicBezTo>
                    <a:pt x="69809" y="8382"/>
                    <a:pt x="70416" y="6358"/>
                    <a:pt x="84992" y="6358"/>
                  </a:cubicBezTo>
                  <a:cubicBezTo>
                    <a:pt x="90255" y="6358"/>
                    <a:pt x="91875" y="6358"/>
                    <a:pt x="91875" y="2309"/>
                  </a:cubicBezTo>
                  <a:cubicBezTo>
                    <a:pt x="91875" y="82"/>
                    <a:pt x="89648" y="82"/>
                    <a:pt x="89041" y="82"/>
                  </a:cubicBezTo>
                  <a:cubicBezTo>
                    <a:pt x="83372" y="82"/>
                    <a:pt x="68797" y="689"/>
                    <a:pt x="63128" y="689"/>
                  </a:cubicBezTo>
                  <a:cubicBezTo>
                    <a:pt x="57258" y="689"/>
                    <a:pt x="42884" y="82"/>
                    <a:pt x="37013" y="82"/>
                  </a:cubicBezTo>
                  <a:cubicBezTo>
                    <a:pt x="35394" y="82"/>
                    <a:pt x="33167" y="82"/>
                    <a:pt x="33167" y="4131"/>
                  </a:cubicBezTo>
                  <a:cubicBezTo>
                    <a:pt x="33167" y="6358"/>
                    <a:pt x="34989" y="6358"/>
                    <a:pt x="38835" y="6358"/>
                  </a:cubicBezTo>
                  <a:cubicBezTo>
                    <a:pt x="39240" y="6358"/>
                    <a:pt x="43087" y="6358"/>
                    <a:pt x="46528" y="6763"/>
                  </a:cubicBezTo>
                  <a:cubicBezTo>
                    <a:pt x="50172" y="7167"/>
                    <a:pt x="51994" y="7370"/>
                    <a:pt x="51994" y="10002"/>
                  </a:cubicBezTo>
                  <a:cubicBezTo>
                    <a:pt x="51994" y="10811"/>
                    <a:pt x="51792" y="11419"/>
                    <a:pt x="51184" y="13848"/>
                  </a:cubicBezTo>
                  <a:lnTo>
                    <a:pt x="24057" y="122559"/>
                  </a:lnTo>
                  <a:cubicBezTo>
                    <a:pt x="22033" y="130454"/>
                    <a:pt x="21628" y="132073"/>
                    <a:pt x="5635" y="132073"/>
                  </a:cubicBezTo>
                  <a:cubicBezTo>
                    <a:pt x="1991" y="132073"/>
                    <a:pt x="169" y="132073"/>
                    <a:pt x="169" y="136122"/>
                  </a:cubicBezTo>
                  <a:cubicBezTo>
                    <a:pt x="169" y="138349"/>
                    <a:pt x="2599" y="138349"/>
                    <a:pt x="3003" y="138349"/>
                  </a:cubicBezTo>
                  <a:cubicBezTo>
                    <a:pt x="8672" y="138349"/>
                    <a:pt x="23045" y="137742"/>
                    <a:pt x="28713" y="137742"/>
                  </a:cubicBezTo>
                  <a:cubicBezTo>
                    <a:pt x="32965" y="137742"/>
                    <a:pt x="37418" y="137944"/>
                    <a:pt x="41670" y="137944"/>
                  </a:cubicBezTo>
                  <a:cubicBezTo>
                    <a:pt x="46123" y="137944"/>
                    <a:pt x="50577" y="138349"/>
                    <a:pt x="54828" y="138349"/>
                  </a:cubicBezTo>
                  <a:cubicBezTo>
                    <a:pt x="56448" y="138349"/>
                    <a:pt x="58877" y="138349"/>
                    <a:pt x="58877" y="134300"/>
                  </a:cubicBezTo>
                  <a:cubicBezTo>
                    <a:pt x="58877" y="132073"/>
                    <a:pt x="57055" y="132073"/>
                    <a:pt x="53209" y="132073"/>
                  </a:cubicBezTo>
                  <a:cubicBezTo>
                    <a:pt x="45718" y="132073"/>
                    <a:pt x="40050" y="132073"/>
                    <a:pt x="40050" y="128429"/>
                  </a:cubicBezTo>
                  <a:cubicBezTo>
                    <a:pt x="40050" y="127215"/>
                    <a:pt x="40455" y="126203"/>
                    <a:pt x="40657" y="124988"/>
                  </a:cubicBezTo>
                  <a:lnTo>
                    <a:pt x="54423" y="69519"/>
                  </a:lnTo>
                  <a:lnTo>
                    <a:pt x="116168" y="69519"/>
                  </a:lnTo>
                  <a:cubicBezTo>
                    <a:pt x="107665" y="103124"/>
                    <a:pt x="103009" y="122356"/>
                    <a:pt x="102199" y="125393"/>
                  </a:cubicBezTo>
                  <a:cubicBezTo>
                    <a:pt x="100175" y="131871"/>
                    <a:pt x="96329" y="132073"/>
                    <a:pt x="83777" y="132073"/>
                  </a:cubicBezTo>
                  <a:cubicBezTo>
                    <a:pt x="80741" y="132073"/>
                    <a:pt x="78919" y="132073"/>
                    <a:pt x="78919" y="136122"/>
                  </a:cubicBezTo>
                  <a:cubicBezTo>
                    <a:pt x="78919" y="138349"/>
                    <a:pt x="81348" y="138349"/>
                    <a:pt x="81753" y="138349"/>
                  </a:cubicBezTo>
                  <a:cubicBezTo>
                    <a:pt x="87421" y="138349"/>
                    <a:pt x="101795" y="137742"/>
                    <a:pt x="107463" y="137742"/>
                  </a:cubicBezTo>
                  <a:cubicBezTo>
                    <a:pt x="111714" y="137742"/>
                    <a:pt x="116168" y="137944"/>
                    <a:pt x="120419" y="137944"/>
                  </a:cubicBezTo>
                  <a:cubicBezTo>
                    <a:pt x="124873" y="137944"/>
                    <a:pt x="129326" y="138349"/>
                    <a:pt x="133578" y="138349"/>
                  </a:cubicBezTo>
                  <a:cubicBezTo>
                    <a:pt x="135197" y="138349"/>
                    <a:pt x="137627" y="138349"/>
                    <a:pt x="137627" y="134300"/>
                  </a:cubicBezTo>
                  <a:cubicBezTo>
                    <a:pt x="137627" y="132073"/>
                    <a:pt x="135805" y="132073"/>
                    <a:pt x="131958" y="132073"/>
                  </a:cubicBezTo>
                  <a:cubicBezTo>
                    <a:pt x="124468" y="132073"/>
                    <a:pt x="118800" y="132073"/>
                    <a:pt x="118800" y="128429"/>
                  </a:cubicBezTo>
                  <a:cubicBezTo>
                    <a:pt x="118800" y="127215"/>
                    <a:pt x="119204" y="126203"/>
                    <a:pt x="119407" y="124988"/>
                  </a:cubicBezTo>
                  <a:lnTo>
                    <a:pt x="146736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020790-0C17-1A81-0FB2-59C1F1265E6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900983" y="2745821"/>
              <a:ext cx="46966" cy="202440"/>
            </a:xfrm>
            <a:custGeom>
              <a:avLst/>
              <a:gdLst>
                <a:gd name="csX0" fmla="*/ 47145 w 46966"/>
                <a:gd name="csY0" fmla="*/ 200498 h 202440"/>
                <a:gd name="csX1" fmla="*/ 43703 w 46966"/>
                <a:gd name="csY1" fmla="*/ 196045 h 202440"/>
                <a:gd name="csX2" fmla="*/ 11920 w 46966"/>
                <a:gd name="csY2" fmla="*/ 101302 h 202440"/>
                <a:gd name="csX3" fmla="*/ 44513 w 46966"/>
                <a:gd name="csY3" fmla="*/ 5548 h 202440"/>
                <a:gd name="csX4" fmla="*/ 47145 w 46966"/>
                <a:gd name="csY4" fmla="*/ 2106 h 202440"/>
                <a:gd name="csX5" fmla="*/ 45120 w 46966"/>
                <a:gd name="csY5" fmla="*/ 82 h 202440"/>
                <a:gd name="csX6" fmla="*/ 12932 w 46966"/>
                <a:gd name="csY6" fmla="*/ 39558 h 202440"/>
                <a:gd name="csX7" fmla="*/ 178 w 46966"/>
                <a:gd name="csY7" fmla="*/ 101302 h 202440"/>
                <a:gd name="csX8" fmla="*/ 13539 w 46966"/>
                <a:gd name="csY8" fmla="*/ 164464 h 202440"/>
                <a:gd name="csX9" fmla="*/ 45120 w 46966"/>
                <a:gd name="csY9" fmla="*/ 202523 h 202440"/>
                <a:gd name="csX10" fmla="*/ 47145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45" y="200498"/>
                  </a:moveTo>
                  <a:cubicBezTo>
                    <a:pt x="47145" y="199891"/>
                    <a:pt x="47145" y="199486"/>
                    <a:pt x="43703" y="196045"/>
                  </a:cubicBezTo>
                  <a:cubicBezTo>
                    <a:pt x="18398" y="170537"/>
                    <a:pt x="11920" y="132276"/>
                    <a:pt x="11920" y="101302"/>
                  </a:cubicBezTo>
                  <a:cubicBezTo>
                    <a:pt x="11920" y="66078"/>
                    <a:pt x="19613" y="30853"/>
                    <a:pt x="44513" y="5548"/>
                  </a:cubicBezTo>
                  <a:cubicBezTo>
                    <a:pt x="47145" y="3119"/>
                    <a:pt x="47145" y="2714"/>
                    <a:pt x="47145" y="2106"/>
                  </a:cubicBezTo>
                  <a:cubicBezTo>
                    <a:pt x="47145" y="689"/>
                    <a:pt x="46335" y="82"/>
                    <a:pt x="45120" y="82"/>
                  </a:cubicBezTo>
                  <a:cubicBezTo>
                    <a:pt x="43096" y="82"/>
                    <a:pt x="24876" y="13848"/>
                    <a:pt x="12932" y="39558"/>
                  </a:cubicBezTo>
                  <a:cubicBezTo>
                    <a:pt x="2608" y="61826"/>
                    <a:pt x="178" y="84297"/>
                    <a:pt x="178" y="101302"/>
                  </a:cubicBezTo>
                  <a:cubicBezTo>
                    <a:pt x="178" y="117093"/>
                    <a:pt x="2405" y="141588"/>
                    <a:pt x="13539" y="164464"/>
                  </a:cubicBezTo>
                  <a:cubicBezTo>
                    <a:pt x="25686" y="189364"/>
                    <a:pt x="43096" y="202523"/>
                    <a:pt x="45120" y="202523"/>
                  </a:cubicBezTo>
                  <a:cubicBezTo>
                    <a:pt x="46335" y="202523"/>
                    <a:pt x="47145" y="201916"/>
                    <a:pt x="47145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A3B494F-B25D-2805-5E2D-AC3316E1BEA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965135" y="2759384"/>
              <a:ext cx="166811" cy="138267"/>
            </a:xfrm>
            <a:custGeom>
              <a:avLst/>
              <a:gdLst>
                <a:gd name="csX0" fmla="*/ 92900 w 166811"/>
                <a:gd name="csY0" fmla="*/ 55146 h 138267"/>
                <a:gd name="csX1" fmla="*/ 75895 w 166811"/>
                <a:gd name="csY1" fmla="*/ 14860 h 138267"/>
                <a:gd name="csX2" fmla="*/ 74883 w 166811"/>
                <a:gd name="csY2" fmla="*/ 12228 h 138267"/>
                <a:gd name="csX3" fmla="*/ 86827 w 166811"/>
                <a:gd name="csY3" fmla="*/ 6358 h 138267"/>
                <a:gd name="csX4" fmla="*/ 90876 w 166811"/>
                <a:gd name="csY4" fmla="*/ 2511 h 138267"/>
                <a:gd name="csX5" fmla="*/ 87839 w 166811"/>
                <a:gd name="csY5" fmla="*/ 82 h 138267"/>
                <a:gd name="csX6" fmla="*/ 62332 w 166811"/>
                <a:gd name="csY6" fmla="*/ 689 h 138267"/>
                <a:gd name="csX7" fmla="*/ 39658 w 166811"/>
                <a:gd name="csY7" fmla="*/ 82 h 138267"/>
                <a:gd name="csX8" fmla="*/ 36014 w 166811"/>
                <a:gd name="csY8" fmla="*/ 4131 h 138267"/>
                <a:gd name="csX9" fmla="*/ 40670 w 166811"/>
                <a:gd name="csY9" fmla="*/ 6358 h 138267"/>
                <a:gd name="csX10" fmla="*/ 55853 w 166811"/>
                <a:gd name="csY10" fmla="*/ 12836 h 138267"/>
                <a:gd name="csX11" fmla="*/ 79741 w 166811"/>
                <a:gd name="csY11" fmla="*/ 69317 h 138267"/>
                <a:gd name="csX12" fmla="*/ 37026 w 166811"/>
                <a:gd name="csY12" fmla="*/ 115271 h 138267"/>
                <a:gd name="csX13" fmla="*/ 34395 w 166811"/>
                <a:gd name="csY13" fmla="*/ 117498 h 138267"/>
                <a:gd name="csX14" fmla="*/ 4636 w 166811"/>
                <a:gd name="csY14" fmla="*/ 132073 h 138267"/>
                <a:gd name="csX15" fmla="*/ 182 w 166811"/>
                <a:gd name="csY15" fmla="*/ 136122 h 138267"/>
                <a:gd name="csX16" fmla="*/ 2814 w 166811"/>
                <a:gd name="csY16" fmla="*/ 138349 h 138267"/>
                <a:gd name="csX17" fmla="*/ 21843 w 166811"/>
                <a:gd name="csY17" fmla="*/ 137742 h 138267"/>
                <a:gd name="csX18" fmla="*/ 44517 w 166811"/>
                <a:gd name="csY18" fmla="*/ 138349 h 138267"/>
                <a:gd name="csX19" fmla="*/ 48161 w 166811"/>
                <a:gd name="csY19" fmla="*/ 134300 h 138267"/>
                <a:gd name="csX20" fmla="*/ 45731 w 166811"/>
                <a:gd name="csY20" fmla="*/ 132073 h 138267"/>
                <a:gd name="csX21" fmla="*/ 37634 w 166811"/>
                <a:gd name="csY21" fmla="*/ 125798 h 138267"/>
                <a:gd name="csX22" fmla="*/ 43100 w 166811"/>
                <a:gd name="csY22" fmla="*/ 116688 h 138267"/>
                <a:gd name="csX23" fmla="*/ 63749 w 166811"/>
                <a:gd name="csY23" fmla="*/ 94824 h 138267"/>
                <a:gd name="csX24" fmla="*/ 81968 w 166811"/>
                <a:gd name="csY24" fmla="*/ 74985 h 138267"/>
                <a:gd name="csX25" fmla="*/ 102415 w 166811"/>
                <a:gd name="csY25" fmla="*/ 123368 h 138267"/>
                <a:gd name="csX26" fmla="*/ 103427 w 166811"/>
                <a:gd name="csY26" fmla="*/ 126203 h 138267"/>
                <a:gd name="csX27" fmla="*/ 91685 w 166811"/>
                <a:gd name="csY27" fmla="*/ 132073 h 138267"/>
                <a:gd name="csX28" fmla="*/ 87637 w 166811"/>
                <a:gd name="csY28" fmla="*/ 135920 h 138267"/>
                <a:gd name="csX29" fmla="*/ 90673 w 166811"/>
                <a:gd name="csY29" fmla="*/ 138349 h 138267"/>
                <a:gd name="csX30" fmla="*/ 116181 w 166811"/>
                <a:gd name="csY30" fmla="*/ 137742 h 138267"/>
                <a:gd name="csX31" fmla="*/ 138652 w 166811"/>
                <a:gd name="csY31" fmla="*/ 138349 h 138267"/>
                <a:gd name="csX32" fmla="*/ 142498 w 166811"/>
                <a:gd name="csY32" fmla="*/ 134503 h 138267"/>
                <a:gd name="csX33" fmla="*/ 138854 w 166811"/>
                <a:gd name="csY33" fmla="*/ 132073 h 138267"/>
                <a:gd name="csX34" fmla="*/ 121444 w 166811"/>
                <a:gd name="csY34" fmla="*/ 123166 h 138267"/>
                <a:gd name="csX35" fmla="*/ 95329 w 166811"/>
                <a:gd name="csY35" fmla="*/ 60612 h 138267"/>
                <a:gd name="csX36" fmla="*/ 136830 w 166811"/>
                <a:gd name="csY36" fmla="*/ 16682 h 138267"/>
                <a:gd name="csX37" fmla="*/ 162540 w 166811"/>
                <a:gd name="csY37" fmla="*/ 6358 h 138267"/>
                <a:gd name="csX38" fmla="*/ 166993 w 166811"/>
                <a:gd name="csY38" fmla="*/ 2309 h 138267"/>
                <a:gd name="csX39" fmla="*/ 164362 w 166811"/>
                <a:gd name="csY39" fmla="*/ 82 h 138267"/>
                <a:gd name="csX40" fmla="*/ 145332 w 166811"/>
                <a:gd name="csY40" fmla="*/ 689 h 138267"/>
                <a:gd name="csX41" fmla="*/ 122861 w 166811"/>
                <a:gd name="csY41" fmla="*/ 82 h 138267"/>
                <a:gd name="csX42" fmla="*/ 119015 w 166811"/>
                <a:gd name="csY42" fmla="*/ 4131 h 138267"/>
                <a:gd name="csX43" fmla="*/ 121444 w 166811"/>
                <a:gd name="csY43" fmla="*/ 6358 h 138267"/>
                <a:gd name="csX44" fmla="*/ 129542 w 166811"/>
                <a:gd name="csY44" fmla="*/ 12633 h 138267"/>
                <a:gd name="csX45" fmla="*/ 125696 w 166811"/>
                <a:gd name="csY45" fmla="*/ 19921 h 138267"/>
                <a:gd name="csX46" fmla="*/ 92900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900" y="55146"/>
                  </a:moveTo>
                  <a:lnTo>
                    <a:pt x="75895" y="14860"/>
                  </a:lnTo>
                  <a:cubicBezTo>
                    <a:pt x="75288" y="13241"/>
                    <a:pt x="74883" y="12431"/>
                    <a:pt x="74883" y="12228"/>
                  </a:cubicBezTo>
                  <a:cubicBezTo>
                    <a:pt x="74883" y="11014"/>
                    <a:pt x="78324" y="7167"/>
                    <a:pt x="86827" y="6358"/>
                  </a:cubicBezTo>
                  <a:cubicBezTo>
                    <a:pt x="88851" y="6155"/>
                    <a:pt x="90876" y="5953"/>
                    <a:pt x="90876" y="2511"/>
                  </a:cubicBezTo>
                  <a:cubicBezTo>
                    <a:pt x="90876" y="82"/>
                    <a:pt x="88446" y="82"/>
                    <a:pt x="87839" y="82"/>
                  </a:cubicBezTo>
                  <a:cubicBezTo>
                    <a:pt x="79539" y="82"/>
                    <a:pt x="70834" y="689"/>
                    <a:pt x="62332" y="689"/>
                  </a:cubicBezTo>
                  <a:cubicBezTo>
                    <a:pt x="57271" y="689"/>
                    <a:pt x="44719" y="82"/>
                    <a:pt x="39658" y="82"/>
                  </a:cubicBezTo>
                  <a:cubicBezTo>
                    <a:pt x="38444" y="82"/>
                    <a:pt x="36014" y="82"/>
                    <a:pt x="36014" y="4131"/>
                  </a:cubicBezTo>
                  <a:cubicBezTo>
                    <a:pt x="36014" y="6358"/>
                    <a:pt x="38039" y="6358"/>
                    <a:pt x="40670" y="6358"/>
                  </a:cubicBezTo>
                  <a:cubicBezTo>
                    <a:pt x="52817" y="6358"/>
                    <a:pt x="54031" y="8382"/>
                    <a:pt x="55853" y="12836"/>
                  </a:cubicBezTo>
                  <a:lnTo>
                    <a:pt x="79741" y="69317"/>
                  </a:lnTo>
                  <a:lnTo>
                    <a:pt x="37026" y="115271"/>
                  </a:lnTo>
                  <a:lnTo>
                    <a:pt x="34395" y="117498"/>
                  </a:lnTo>
                  <a:cubicBezTo>
                    <a:pt x="24475" y="128227"/>
                    <a:pt x="14960" y="131466"/>
                    <a:pt x="4636" y="132073"/>
                  </a:cubicBezTo>
                  <a:cubicBezTo>
                    <a:pt x="2004" y="132276"/>
                    <a:pt x="182" y="132276"/>
                    <a:pt x="182" y="136122"/>
                  </a:cubicBezTo>
                  <a:cubicBezTo>
                    <a:pt x="182" y="136325"/>
                    <a:pt x="182" y="138349"/>
                    <a:pt x="2814" y="138349"/>
                  </a:cubicBezTo>
                  <a:cubicBezTo>
                    <a:pt x="8887" y="138349"/>
                    <a:pt x="15568" y="137742"/>
                    <a:pt x="21843" y="137742"/>
                  </a:cubicBezTo>
                  <a:cubicBezTo>
                    <a:pt x="29334" y="137742"/>
                    <a:pt x="37229" y="138349"/>
                    <a:pt x="44517" y="138349"/>
                  </a:cubicBezTo>
                  <a:cubicBezTo>
                    <a:pt x="45731" y="138349"/>
                    <a:pt x="48161" y="138349"/>
                    <a:pt x="48161" y="134300"/>
                  </a:cubicBezTo>
                  <a:cubicBezTo>
                    <a:pt x="48161" y="132276"/>
                    <a:pt x="46136" y="132073"/>
                    <a:pt x="45731" y="132073"/>
                  </a:cubicBezTo>
                  <a:cubicBezTo>
                    <a:pt x="43909" y="131871"/>
                    <a:pt x="37634" y="131466"/>
                    <a:pt x="37634" y="125798"/>
                  </a:cubicBezTo>
                  <a:cubicBezTo>
                    <a:pt x="37634" y="122559"/>
                    <a:pt x="40670" y="119320"/>
                    <a:pt x="43100" y="116688"/>
                  </a:cubicBezTo>
                  <a:lnTo>
                    <a:pt x="63749" y="94824"/>
                  </a:lnTo>
                  <a:lnTo>
                    <a:pt x="81968" y="74985"/>
                  </a:lnTo>
                  <a:lnTo>
                    <a:pt x="102415" y="123368"/>
                  </a:lnTo>
                  <a:cubicBezTo>
                    <a:pt x="103225" y="125595"/>
                    <a:pt x="103427" y="125798"/>
                    <a:pt x="103427" y="126203"/>
                  </a:cubicBezTo>
                  <a:cubicBezTo>
                    <a:pt x="103427" y="127822"/>
                    <a:pt x="99581" y="131264"/>
                    <a:pt x="91685" y="132073"/>
                  </a:cubicBezTo>
                  <a:cubicBezTo>
                    <a:pt x="89459" y="132276"/>
                    <a:pt x="87637" y="132478"/>
                    <a:pt x="87637" y="135920"/>
                  </a:cubicBezTo>
                  <a:cubicBezTo>
                    <a:pt x="87637" y="138349"/>
                    <a:pt x="89863" y="138349"/>
                    <a:pt x="90673" y="138349"/>
                  </a:cubicBezTo>
                  <a:cubicBezTo>
                    <a:pt x="96342" y="138349"/>
                    <a:pt x="110512" y="137742"/>
                    <a:pt x="116181" y="137742"/>
                  </a:cubicBezTo>
                  <a:cubicBezTo>
                    <a:pt x="121242" y="137742"/>
                    <a:pt x="133591" y="138349"/>
                    <a:pt x="138652" y="138349"/>
                  </a:cubicBezTo>
                  <a:cubicBezTo>
                    <a:pt x="140069" y="138349"/>
                    <a:pt x="142498" y="138349"/>
                    <a:pt x="142498" y="134503"/>
                  </a:cubicBezTo>
                  <a:cubicBezTo>
                    <a:pt x="142498" y="132073"/>
                    <a:pt x="140474" y="132073"/>
                    <a:pt x="138854" y="132073"/>
                  </a:cubicBezTo>
                  <a:cubicBezTo>
                    <a:pt x="125291" y="131871"/>
                    <a:pt x="124886" y="131264"/>
                    <a:pt x="121444" y="123166"/>
                  </a:cubicBezTo>
                  <a:cubicBezTo>
                    <a:pt x="113549" y="104339"/>
                    <a:pt x="99986" y="72758"/>
                    <a:pt x="95329" y="60612"/>
                  </a:cubicBezTo>
                  <a:cubicBezTo>
                    <a:pt x="109095" y="46441"/>
                    <a:pt x="130352" y="22350"/>
                    <a:pt x="136830" y="16682"/>
                  </a:cubicBezTo>
                  <a:cubicBezTo>
                    <a:pt x="142701" y="11824"/>
                    <a:pt x="150393" y="6965"/>
                    <a:pt x="162540" y="6358"/>
                  </a:cubicBezTo>
                  <a:cubicBezTo>
                    <a:pt x="165171" y="6155"/>
                    <a:pt x="166993" y="6155"/>
                    <a:pt x="166993" y="2309"/>
                  </a:cubicBezTo>
                  <a:cubicBezTo>
                    <a:pt x="166993" y="2106"/>
                    <a:pt x="166993" y="82"/>
                    <a:pt x="164362" y="82"/>
                  </a:cubicBezTo>
                  <a:cubicBezTo>
                    <a:pt x="158288" y="82"/>
                    <a:pt x="151608" y="689"/>
                    <a:pt x="145332" y="689"/>
                  </a:cubicBezTo>
                  <a:cubicBezTo>
                    <a:pt x="137842" y="689"/>
                    <a:pt x="130149" y="82"/>
                    <a:pt x="122861" y="82"/>
                  </a:cubicBezTo>
                  <a:cubicBezTo>
                    <a:pt x="121647" y="82"/>
                    <a:pt x="119015" y="82"/>
                    <a:pt x="119015" y="4131"/>
                  </a:cubicBezTo>
                  <a:cubicBezTo>
                    <a:pt x="119015" y="5548"/>
                    <a:pt x="120027" y="6155"/>
                    <a:pt x="121444" y="6358"/>
                  </a:cubicBezTo>
                  <a:cubicBezTo>
                    <a:pt x="123266" y="6560"/>
                    <a:pt x="129542" y="6965"/>
                    <a:pt x="129542" y="12633"/>
                  </a:cubicBezTo>
                  <a:cubicBezTo>
                    <a:pt x="129542" y="15467"/>
                    <a:pt x="127315" y="18099"/>
                    <a:pt x="125696" y="19921"/>
                  </a:cubicBezTo>
                  <a:lnTo>
                    <a:pt x="92900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C953F5C-3268-54AA-1DD9-ED28435EF9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154810" y="2745821"/>
              <a:ext cx="46966" cy="202440"/>
            </a:xfrm>
            <a:custGeom>
              <a:avLst/>
              <a:gdLst>
                <a:gd name="csX0" fmla="*/ 47158 w 46966"/>
                <a:gd name="csY0" fmla="*/ 101302 h 202440"/>
                <a:gd name="csX1" fmla="*/ 33796 w 46966"/>
                <a:gd name="csY1" fmla="*/ 38141 h 202440"/>
                <a:gd name="csX2" fmla="*/ 2216 w 46966"/>
                <a:gd name="csY2" fmla="*/ 82 h 202440"/>
                <a:gd name="csX3" fmla="*/ 191 w 46966"/>
                <a:gd name="csY3" fmla="*/ 2106 h 202440"/>
                <a:gd name="csX4" fmla="*/ 4038 w 46966"/>
                <a:gd name="csY4" fmla="*/ 6763 h 202440"/>
                <a:gd name="csX5" fmla="*/ 35416 w 46966"/>
                <a:gd name="csY5" fmla="*/ 101302 h 202440"/>
                <a:gd name="csX6" fmla="*/ 2823 w 46966"/>
                <a:gd name="csY6" fmla="*/ 197057 h 202440"/>
                <a:gd name="csX7" fmla="*/ 191 w 46966"/>
                <a:gd name="csY7" fmla="*/ 200498 h 202440"/>
                <a:gd name="csX8" fmla="*/ 2216 w 46966"/>
                <a:gd name="csY8" fmla="*/ 202523 h 202440"/>
                <a:gd name="csX9" fmla="*/ 34404 w 46966"/>
                <a:gd name="csY9" fmla="*/ 163047 h 202440"/>
                <a:gd name="csX10" fmla="*/ 47158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58" y="101302"/>
                  </a:moveTo>
                  <a:cubicBezTo>
                    <a:pt x="47158" y="85512"/>
                    <a:pt x="44931" y="61017"/>
                    <a:pt x="33796" y="38141"/>
                  </a:cubicBezTo>
                  <a:cubicBezTo>
                    <a:pt x="21650" y="13241"/>
                    <a:pt x="4240" y="82"/>
                    <a:pt x="2216" y="82"/>
                  </a:cubicBezTo>
                  <a:cubicBezTo>
                    <a:pt x="1001" y="82"/>
                    <a:pt x="191" y="892"/>
                    <a:pt x="191" y="2106"/>
                  </a:cubicBezTo>
                  <a:cubicBezTo>
                    <a:pt x="191" y="2714"/>
                    <a:pt x="191" y="3119"/>
                    <a:pt x="4038" y="6763"/>
                  </a:cubicBezTo>
                  <a:cubicBezTo>
                    <a:pt x="23877" y="26804"/>
                    <a:pt x="35416" y="58992"/>
                    <a:pt x="35416" y="101302"/>
                  </a:cubicBezTo>
                  <a:cubicBezTo>
                    <a:pt x="35416" y="135920"/>
                    <a:pt x="27926" y="171549"/>
                    <a:pt x="2823" y="197057"/>
                  </a:cubicBezTo>
                  <a:cubicBezTo>
                    <a:pt x="191" y="199486"/>
                    <a:pt x="191" y="199891"/>
                    <a:pt x="191" y="200498"/>
                  </a:cubicBezTo>
                  <a:cubicBezTo>
                    <a:pt x="191" y="201713"/>
                    <a:pt x="1001" y="202523"/>
                    <a:pt x="2216" y="202523"/>
                  </a:cubicBezTo>
                  <a:cubicBezTo>
                    <a:pt x="4240" y="202523"/>
                    <a:pt x="22460" y="188757"/>
                    <a:pt x="34404" y="163047"/>
                  </a:cubicBezTo>
                  <a:cubicBezTo>
                    <a:pt x="44728" y="140778"/>
                    <a:pt x="47158" y="118307"/>
                    <a:pt x="47158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6C3787B-485D-6B57-A780-56A85FD29EF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289567" y="2823356"/>
              <a:ext cx="134623" cy="47371"/>
            </a:xfrm>
            <a:custGeom>
              <a:avLst/>
              <a:gdLst>
                <a:gd name="csX0" fmla="*/ 127938 w 134623"/>
                <a:gd name="csY0" fmla="*/ 8180 h 47371"/>
                <a:gd name="csX1" fmla="*/ 134821 w 134623"/>
                <a:gd name="csY1" fmla="*/ 4131 h 47371"/>
                <a:gd name="csX2" fmla="*/ 128140 w 134623"/>
                <a:gd name="csY2" fmla="*/ 82 h 47371"/>
                <a:gd name="csX3" fmla="*/ 6878 w 134623"/>
                <a:gd name="csY3" fmla="*/ 82 h 47371"/>
                <a:gd name="csX4" fmla="*/ 198 w 134623"/>
                <a:gd name="csY4" fmla="*/ 4131 h 47371"/>
                <a:gd name="csX5" fmla="*/ 7081 w 134623"/>
                <a:gd name="csY5" fmla="*/ 8180 h 47371"/>
                <a:gd name="csX6" fmla="*/ 127938 w 134623"/>
                <a:gd name="csY6" fmla="*/ 8180 h 47371"/>
                <a:gd name="csX7" fmla="*/ 128140 w 134623"/>
                <a:gd name="csY7" fmla="*/ 47453 h 47371"/>
                <a:gd name="csX8" fmla="*/ 134821 w 134623"/>
                <a:gd name="csY8" fmla="*/ 43404 h 47371"/>
                <a:gd name="csX9" fmla="*/ 127938 w 134623"/>
                <a:gd name="csY9" fmla="*/ 39356 h 47371"/>
                <a:gd name="csX10" fmla="*/ 7081 w 134623"/>
                <a:gd name="csY10" fmla="*/ 39356 h 47371"/>
                <a:gd name="csX11" fmla="*/ 198 w 134623"/>
                <a:gd name="csY11" fmla="*/ 43404 h 47371"/>
                <a:gd name="csX12" fmla="*/ 6878 w 134623"/>
                <a:gd name="csY12" fmla="*/ 47453 h 47371"/>
                <a:gd name="csX13" fmla="*/ 128140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38" y="8180"/>
                  </a:moveTo>
                  <a:cubicBezTo>
                    <a:pt x="130975" y="8180"/>
                    <a:pt x="134821" y="8180"/>
                    <a:pt x="134821" y="4131"/>
                  </a:cubicBezTo>
                  <a:cubicBezTo>
                    <a:pt x="134821" y="82"/>
                    <a:pt x="130975" y="82"/>
                    <a:pt x="128140" y="82"/>
                  </a:cubicBezTo>
                  <a:lnTo>
                    <a:pt x="6878" y="82"/>
                  </a:lnTo>
                  <a:cubicBezTo>
                    <a:pt x="4044" y="82"/>
                    <a:pt x="198" y="82"/>
                    <a:pt x="198" y="4131"/>
                  </a:cubicBezTo>
                  <a:cubicBezTo>
                    <a:pt x="198" y="8180"/>
                    <a:pt x="4044" y="8180"/>
                    <a:pt x="7081" y="8180"/>
                  </a:cubicBezTo>
                  <a:lnTo>
                    <a:pt x="127938" y="8180"/>
                  </a:lnTo>
                  <a:close/>
                  <a:moveTo>
                    <a:pt x="128140" y="47453"/>
                  </a:moveTo>
                  <a:cubicBezTo>
                    <a:pt x="130975" y="47453"/>
                    <a:pt x="134821" y="47453"/>
                    <a:pt x="134821" y="43404"/>
                  </a:cubicBezTo>
                  <a:cubicBezTo>
                    <a:pt x="134821" y="39356"/>
                    <a:pt x="130975" y="39356"/>
                    <a:pt x="127938" y="39356"/>
                  </a:cubicBezTo>
                  <a:lnTo>
                    <a:pt x="7081" y="39356"/>
                  </a:lnTo>
                  <a:cubicBezTo>
                    <a:pt x="4044" y="39356"/>
                    <a:pt x="198" y="39356"/>
                    <a:pt x="198" y="43404"/>
                  </a:cubicBezTo>
                  <a:cubicBezTo>
                    <a:pt x="198" y="47453"/>
                    <a:pt x="4044" y="47453"/>
                    <a:pt x="6878" y="47453"/>
                  </a:cubicBezTo>
                  <a:lnTo>
                    <a:pt x="128140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7E8CC07-09A4-498F-5507-C5BF5B8ACC1A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508720" y="2842992"/>
              <a:ext cx="123691" cy="8097"/>
            </a:xfrm>
            <a:custGeom>
              <a:avLst/>
              <a:gdLst>
                <a:gd name="csX0" fmla="*/ 116814 w 123691"/>
                <a:gd name="csY0" fmla="*/ 8180 h 8097"/>
                <a:gd name="csX1" fmla="*/ 123900 w 123691"/>
                <a:gd name="csY1" fmla="*/ 4131 h 8097"/>
                <a:gd name="csX2" fmla="*/ 116814 w 123691"/>
                <a:gd name="csY2" fmla="*/ 82 h 8097"/>
                <a:gd name="csX3" fmla="*/ 7294 w 123691"/>
                <a:gd name="csY3" fmla="*/ 82 h 8097"/>
                <a:gd name="csX4" fmla="*/ 208 w 123691"/>
                <a:gd name="csY4" fmla="*/ 4131 h 8097"/>
                <a:gd name="csX5" fmla="*/ 7294 w 123691"/>
                <a:gd name="csY5" fmla="*/ 8180 h 8097"/>
                <a:gd name="csX6" fmla="*/ 116814 w 123691"/>
                <a:gd name="csY6" fmla="*/ 8180 h 80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23691" h="8097">
                  <a:moveTo>
                    <a:pt x="116814" y="8180"/>
                  </a:moveTo>
                  <a:cubicBezTo>
                    <a:pt x="120256" y="8180"/>
                    <a:pt x="123900" y="8180"/>
                    <a:pt x="123900" y="4131"/>
                  </a:cubicBezTo>
                  <a:cubicBezTo>
                    <a:pt x="123900" y="82"/>
                    <a:pt x="120256" y="82"/>
                    <a:pt x="116814" y="82"/>
                  </a:cubicBezTo>
                  <a:lnTo>
                    <a:pt x="7294" y="82"/>
                  </a:lnTo>
                  <a:cubicBezTo>
                    <a:pt x="3852" y="82"/>
                    <a:pt x="208" y="82"/>
                    <a:pt x="208" y="4131"/>
                  </a:cubicBezTo>
                  <a:cubicBezTo>
                    <a:pt x="208" y="8180"/>
                    <a:pt x="3852" y="8180"/>
                    <a:pt x="7294" y="8180"/>
                  </a:cubicBezTo>
                  <a:lnTo>
                    <a:pt x="116814" y="81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D0A4135-8E8D-DFDD-3A4F-30B83230C36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767385" y="2547812"/>
              <a:ext cx="126262" cy="96786"/>
            </a:xfrm>
            <a:custGeom>
              <a:avLst/>
              <a:gdLst>
                <a:gd name="csX0" fmla="*/ 108629 w 126262"/>
                <a:gd name="csY0" fmla="*/ 15516 h 96786"/>
                <a:gd name="csX1" fmla="*/ 123650 w 126262"/>
                <a:gd name="csY1" fmla="*/ 5171 h 96786"/>
                <a:gd name="csX2" fmla="*/ 126484 w 126262"/>
                <a:gd name="csY2" fmla="*/ 2053 h 96786"/>
                <a:gd name="csX3" fmla="*/ 124358 w 126262"/>
                <a:gd name="csY3" fmla="*/ 70 h 96786"/>
                <a:gd name="csX4" fmla="*/ 109620 w 126262"/>
                <a:gd name="csY4" fmla="*/ 636 h 96786"/>
                <a:gd name="csX5" fmla="*/ 94599 w 126262"/>
                <a:gd name="csY5" fmla="*/ 70 h 96786"/>
                <a:gd name="csX6" fmla="*/ 91765 w 126262"/>
                <a:gd name="csY6" fmla="*/ 3187 h 96786"/>
                <a:gd name="csX7" fmla="*/ 94883 w 126262"/>
                <a:gd name="csY7" fmla="*/ 5171 h 96786"/>
                <a:gd name="csX8" fmla="*/ 103952 w 126262"/>
                <a:gd name="csY8" fmla="*/ 10981 h 96786"/>
                <a:gd name="csX9" fmla="*/ 103385 w 126262"/>
                <a:gd name="csY9" fmla="*/ 14382 h 96786"/>
                <a:gd name="csX10" fmla="*/ 87939 w 126262"/>
                <a:gd name="csY10" fmla="*/ 76167 h 96786"/>
                <a:gd name="csX11" fmla="*/ 51945 w 126262"/>
                <a:gd name="csY11" fmla="*/ 2479 h 96786"/>
                <a:gd name="csX12" fmla="*/ 47127 w 126262"/>
                <a:gd name="csY12" fmla="*/ 70 h 96786"/>
                <a:gd name="csX13" fmla="*/ 27713 w 126262"/>
                <a:gd name="csY13" fmla="*/ 70 h 96786"/>
                <a:gd name="csX14" fmla="*/ 23178 w 126262"/>
                <a:gd name="csY14" fmla="*/ 3187 h 96786"/>
                <a:gd name="csX15" fmla="*/ 27855 w 126262"/>
                <a:gd name="csY15" fmla="*/ 5171 h 96786"/>
                <a:gd name="csX16" fmla="*/ 36924 w 126262"/>
                <a:gd name="csY16" fmla="*/ 5880 h 96786"/>
                <a:gd name="csX17" fmla="*/ 17935 w 126262"/>
                <a:gd name="csY17" fmla="*/ 81694 h 96786"/>
                <a:gd name="csX18" fmla="*/ 3197 w 126262"/>
                <a:gd name="csY18" fmla="*/ 91755 h 96786"/>
                <a:gd name="csX19" fmla="*/ 221 w 126262"/>
                <a:gd name="csY19" fmla="*/ 94731 h 96786"/>
                <a:gd name="csX20" fmla="*/ 2347 w 126262"/>
                <a:gd name="csY20" fmla="*/ 96856 h 96786"/>
                <a:gd name="csX21" fmla="*/ 17085 w 126262"/>
                <a:gd name="csY21" fmla="*/ 96290 h 96786"/>
                <a:gd name="csX22" fmla="*/ 32106 w 126262"/>
                <a:gd name="csY22" fmla="*/ 96856 h 96786"/>
                <a:gd name="csX23" fmla="*/ 34940 w 126262"/>
                <a:gd name="csY23" fmla="*/ 93881 h 96786"/>
                <a:gd name="csX24" fmla="*/ 31681 w 126262"/>
                <a:gd name="csY24" fmla="*/ 91755 h 96786"/>
                <a:gd name="csX25" fmla="*/ 22753 w 126262"/>
                <a:gd name="csY25" fmla="*/ 85803 h 96786"/>
                <a:gd name="csX26" fmla="*/ 23320 w 126262"/>
                <a:gd name="csY26" fmla="*/ 82261 h 96786"/>
                <a:gd name="csX27" fmla="*/ 41459 w 126262"/>
                <a:gd name="csY27" fmla="*/ 9706 h 96786"/>
                <a:gd name="csX28" fmla="*/ 82838 w 126262"/>
                <a:gd name="csY28" fmla="*/ 94447 h 96786"/>
                <a:gd name="csX29" fmla="*/ 85955 w 126262"/>
                <a:gd name="csY29" fmla="*/ 96856 h 96786"/>
                <a:gd name="csX30" fmla="*/ 88931 w 126262"/>
                <a:gd name="csY30" fmla="*/ 93881 h 96786"/>
                <a:gd name="csX31" fmla="*/ 108629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629" y="15516"/>
                  </a:moveTo>
                  <a:cubicBezTo>
                    <a:pt x="110046" y="10131"/>
                    <a:pt x="112313" y="5454"/>
                    <a:pt x="123650" y="5171"/>
                  </a:cubicBezTo>
                  <a:cubicBezTo>
                    <a:pt x="124358" y="5171"/>
                    <a:pt x="126484" y="5029"/>
                    <a:pt x="126484" y="2053"/>
                  </a:cubicBezTo>
                  <a:cubicBezTo>
                    <a:pt x="126484" y="1203"/>
                    <a:pt x="125775" y="70"/>
                    <a:pt x="124358" y="70"/>
                  </a:cubicBezTo>
                  <a:cubicBezTo>
                    <a:pt x="119682" y="70"/>
                    <a:pt x="114439" y="636"/>
                    <a:pt x="109620" y="636"/>
                  </a:cubicBezTo>
                  <a:cubicBezTo>
                    <a:pt x="106219" y="636"/>
                    <a:pt x="98000" y="70"/>
                    <a:pt x="94599" y="70"/>
                  </a:cubicBezTo>
                  <a:cubicBezTo>
                    <a:pt x="93891" y="70"/>
                    <a:pt x="91765" y="70"/>
                    <a:pt x="91765" y="3187"/>
                  </a:cubicBezTo>
                  <a:cubicBezTo>
                    <a:pt x="91765" y="5029"/>
                    <a:pt x="93607" y="5171"/>
                    <a:pt x="94883" y="5171"/>
                  </a:cubicBezTo>
                  <a:cubicBezTo>
                    <a:pt x="101543" y="5313"/>
                    <a:pt x="103952" y="7438"/>
                    <a:pt x="103952" y="10981"/>
                  </a:cubicBezTo>
                  <a:cubicBezTo>
                    <a:pt x="103952" y="12115"/>
                    <a:pt x="103810" y="12823"/>
                    <a:pt x="103385" y="14382"/>
                  </a:cubicBezTo>
                  <a:lnTo>
                    <a:pt x="87939" y="76167"/>
                  </a:lnTo>
                  <a:lnTo>
                    <a:pt x="51945" y="2479"/>
                  </a:lnTo>
                  <a:cubicBezTo>
                    <a:pt x="50811" y="70"/>
                    <a:pt x="50528" y="70"/>
                    <a:pt x="47127" y="70"/>
                  </a:cubicBezTo>
                  <a:lnTo>
                    <a:pt x="27713" y="70"/>
                  </a:lnTo>
                  <a:cubicBezTo>
                    <a:pt x="25020" y="70"/>
                    <a:pt x="23178" y="70"/>
                    <a:pt x="23178" y="3187"/>
                  </a:cubicBezTo>
                  <a:cubicBezTo>
                    <a:pt x="23178" y="5171"/>
                    <a:pt x="24879" y="5171"/>
                    <a:pt x="27855" y="5171"/>
                  </a:cubicBezTo>
                  <a:cubicBezTo>
                    <a:pt x="30831" y="5171"/>
                    <a:pt x="33948" y="5313"/>
                    <a:pt x="36924" y="5880"/>
                  </a:cubicBezTo>
                  <a:lnTo>
                    <a:pt x="17935" y="81694"/>
                  </a:lnTo>
                  <a:cubicBezTo>
                    <a:pt x="16660" y="87079"/>
                    <a:pt x="14251" y="91330"/>
                    <a:pt x="3197" y="91755"/>
                  </a:cubicBezTo>
                  <a:cubicBezTo>
                    <a:pt x="2205" y="91755"/>
                    <a:pt x="221" y="91897"/>
                    <a:pt x="221" y="94731"/>
                  </a:cubicBezTo>
                  <a:cubicBezTo>
                    <a:pt x="221" y="96290"/>
                    <a:pt x="1355" y="96856"/>
                    <a:pt x="2347" y="96856"/>
                  </a:cubicBezTo>
                  <a:cubicBezTo>
                    <a:pt x="7023" y="96856"/>
                    <a:pt x="12267" y="96290"/>
                    <a:pt x="17085" y="96290"/>
                  </a:cubicBezTo>
                  <a:cubicBezTo>
                    <a:pt x="20486" y="96290"/>
                    <a:pt x="28705" y="96856"/>
                    <a:pt x="32106" y="96856"/>
                  </a:cubicBezTo>
                  <a:cubicBezTo>
                    <a:pt x="33523" y="96856"/>
                    <a:pt x="34940" y="96148"/>
                    <a:pt x="34940" y="93881"/>
                  </a:cubicBezTo>
                  <a:cubicBezTo>
                    <a:pt x="34940" y="91897"/>
                    <a:pt x="33240" y="91755"/>
                    <a:pt x="31681" y="91755"/>
                  </a:cubicBezTo>
                  <a:cubicBezTo>
                    <a:pt x="22753" y="91472"/>
                    <a:pt x="22753" y="87787"/>
                    <a:pt x="22753" y="85803"/>
                  </a:cubicBezTo>
                  <a:cubicBezTo>
                    <a:pt x="22753" y="85236"/>
                    <a:pt x="22753" y="84528"/>
                    <a:pt x="23320" y="82261"/>
                  </a:cubicBezTo>
                  <a:lnTo>
                    <a:pt x="41459" y="9706"/>
                  </a:lnTo>
                  <a:lnTo>
                    <a:pt x="82838" y="94447"/>
                  </a:lnTo>
                  <a:cubicBezTo>
                    <a:pt x="83971" y="96715"/>
                    <a:pt x="84538" y="96856"/>
                    <a:pt x="85955" y="96856"/>
                  </a:cubicBezTo>
                  <a:cubicBezTo>
                    <a:pt x="88222" y="96856"/>
                    <a:pt x="88222" y="96431"/>
                    <a:pt x="88931" y="93881"/>
                  </a:cubicBezTo>
                  <a:lnTo>
                    <a:pt x="108629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4" name="Freeform 2073">
              <a:extLst>
                <a:ext uri="{FF2B5EF4-FFF2-40B4-BE49-F238E27FC236}">
                  <a16:creationId xmlns:a16="http://schemas.microsoft.com/office/drawing/2014/main" id="{157EFE5A-E1E3-EBF0-7651-DB10F6FD914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694448" y="2705331"/>
              <a:ext cx="269448" cy="283417"/>
            </a:xfrm>
            <a:custGeom>
              <a:avLst/>
              <a:gdLst>
                <a:gd name="csX0" fmla="*/ 245171 w 269448"/>
                <a:gd name="csY0" fmla="*/ 283490 h 283417"/>
                <a:gd name="csX1" fmla="*/ 269667 w 269448"/>
                <a:gd name="csY1" fmla="*/ 218709 h 283417"/>
                <a:gd name="csX2" fmla="*/ 264606 w 269448"/>
                <a:gd name="csY2" fmla="*/ 218709 h 283417"/>
                <a:gd name="csX3" fmla="*/ 211971 w 269448"/>
                <a:gd name="csY3" fmla="*/ 259602 h 283417"/>
                <a:gd name="csX4" fmla="*/ 149012 w 269448"/>
                <a:gd name="csY4" fmla="*/ 265877 h 283417"/>
                <a:gd name="csX5" fmla="*/ 26940 w 269448"/>
                <a:gd name="csY5" fmla="*/ 265877 h 283417"/>
                <a:gd name="csX6" fmla="*/ 129982 w 269448"/>
                <a:gd name="csY6" fmla="*/ 145020 h 283417"/>
                <a:gd name="csX7" fmla="*/ 131804 w 269448"/>
                <a:gd name="csY7" fmla="*/ 141781 h 283417"/>
                <a:gd name="csX8" fmla="*/ 130387 w 269448"/>
                <a:gd name="csY8" fmla="*/ 138744 h 283417"/>
                <a:gd name="csX9" fmla="*/ 36050 w 269448"/>
                <a:gd name="csY9" fmla="*/ 9790 h 283417"/>
                <a:gd name="csX10" fmla="*/ 146987 w 269448"/>
                <a:gd name="csY10" fmla="*/ 9790 h 283417"/>
                <a:gd name="csX11" fmla="*/ 194359 w 269448"/>
                <a:gd name="csY11" fmla="*/ 13029 h 283417"/>
                <a:gd name="csX12" fmla="*/ 238896 w 269448"/>
                <a:gd name="csY12" fmla="*/ 28212 h 283417"/>
                <a:gd name="csX13" fmla="*/ 264606 w 269448"/>
                <a:gd name="csY13" fmla="*/ 56958 h 283417"/>
                <a:gd name="csX14" fmla="*/ 269667 w 269448"/>
                <a:gd name="csY14" fmla="*/ 56958 h 283417"/>
                <a:gd name="csX15" fmla="*/ 245171 w 269448"/>
                <a:gd name="csY15" fmla="*/ 73 h 283417"/>
                <a:gd name="csX16" fmla="*/ 5886 w 269448"/>
                <a:gd name="csY16" fmla="*/ 73 h 283417"/>
                <a:gd name="csX17" fmla="*/ 420 w 269448"/>
                <a:gd name="csY17" fmla="*/ 1490 h 283417"/>
                <a:gd name="csX18" fmla="*/ 218 w 269448"/>
                <a:gd name="csY18" fmla="*/ 8170 h 283417"/>
                <a:gd name="csX19" fmla="*/ 107309 w 269448"/>
                <a:gd name="csY19" fmla="*/ 154737 h 283417"/>
                <a:gd name="csX20" fmla="*/ 2445 w 269448"/>
                <a:gd name="csY20" fmla="*/ 277619 h 283417"/>
                <a:gd name="csX21" fmla="*/ 420 w 269448"/>
                <a:gd name="csY21" fmla="*/ 281263 h 283417"/>
                <a:gd name="csX22" fmla="*/ 5886 w 269448"/>
                <a:gd name="csY22" fmla="*/ 283490 h 283417"/>
                <a:gd name="csX23" fmla="*/ 245171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71" y="283490"/>
                  </a:moveTo>
                  <a:lnTo>
                    <a:pt x="269667" y="218709"/>
                  </a:lnTo>
                  <a:lnTo>
                    <a:pt x="264606" y="218709"/>
                  </a:lnTo>
                  <a:cubicBezTo>
                    <a:pt x="256710" y="239762"/>
                    <a:pt x="235252" y="253528"/>
                    <a:pt x="211971" y="259602"/>
                  </a:cubicBezTo>
                  <a:cubicBezTo>
                    <a:pt x="207720" y="260614"/>
                    <a:pt x="187880" y="265877"/>
                    <a:pt x="149012" y="265877"/>
                  </a:cubicBezTo>
                  <a:lnTo>
                    <a:pt x="26940" y="265877"/>
                  </a:lnTo>
                  <a:lnTo>
                    <a:pt x="129982" y="145020"/>
                  </a:lnTo>
                  <a:cubicBezTo>
                    <a:pt x="131399" y="143401"/>
                    <a:pt x="131804" y="142793"/>
                    <a:pt x="131804" y="141781"/>
                  </a:cubicBezTo>
                  <a:cubicBezTo>
                    <a:pt x="131804" y="141376"/>
                    <a:pt x="131804" y="140769"/>
                    <a:pt x="130387" y="138744"/>
                  </a:cubicBezTo>
                  <a:lnTo>
                    <a:pt x="36050" y="9790"/>
                  </a:lnTo>
                  <a:lnTo>
                    <a:pt x="146987" y="9790"/>
                  </a:lnTo>
                  <a:cubicBezTo>
                    <a:pt x="174114" y="9790"/>
                    <a:pt x="192537" y="12624"/>
                    <a:pt x="194359" y="13029"/>
                  </a:cubicBezTo>
                  <a:cubicBezTo>
                    <a:pt x="205290" y="14648"/>
                    <a:pt x="222903" y="18090"/>
                    <a:pt x="238896" y="28212"/>
                  </a:cubicBezTo>
                  <a:cubicBezTo>
                    <a:pt x="243957" y="31451"/>
                    <a:pt x="257723" y="40561"/>
                    <a:pt x="264606" y="56958"/>
                  </a:cubicBezTo>
                  <a:lnTo>
                    <a:pt x="269667" y="56958"/>
                  </a:lnTo>
                  <a:lnTo>
                    <a:pt x="245171" y="73"/>
                  </a:lnTo>
                  <a:lnTo>
                    <a:pt x="5886" y="73"/>
                  </a:lnTo>
                  <a:cubicBezTo>
                    <a:pt x="1230" y="73"/>
                    <a:pt x="1028" y="275"/>
                    <a:pt x="420" y="1490"/>
                  </a:cubicBezTo>
                  <a:cubicBezTo>
                    <a:pt x="218" y="2097"/>
                    <a:pt x="218" y="5943"/>
                    <a:pt x="218" y="8170"/>
                  </a:cubicBezTo>
                  <a:lnTo>
                    <a:pt x="107309" y="154737"/>
                  </a:lnTo>
                  <a:lnTo>
                    <a:pt x="2445" y="277619"/>
                  </a:lnTo>
                  <a:cubicBezTo>
                    <a:pt x="420" y="280048"/>
                    <a:pt x="420" y="281060"/>
                    <a:pt x="420" y="281263"/>
                  </a:cubicBezTo>
                  <a:cubicBezTo>
                    <a:pt x="420" y="283490"/>
                    <a:pt x="2242" y="283490"/>
                    <a:pt x="5886" y="283490"/>
                  </a:cubicBezTo>
                  <a:lnTo>
                    <a:pt x="245171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5" name="Freeform 2074">
              <a:extLst>
                <a:ext uri="{FF2B5EF4-FFF2-40B4-BE49-F238E27FC236}">
                  <a16:creationId xmlns:a16="http://schemas.microsoft.com/office/drawing/2014/main" id="{3F8C823E-F3B8-B2C5-66D7-4A2FDBF2E29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704855" y="3042551"/>
              <a:ext cx="42937" cy="95369"/>
            </a:xfrm>
            <a:custGeom>
              <a:avLst/>
              <a:gdLst>
                <a:gd name="csX0" fmla="*/ 39472 w 42937"/>
                <a:gd name="csY0" fmla="*/ 5479 h 95369"/>
                <a:gd name="csX1" fmla="*/ 33803 w 42937"/>
                <a:gd name="csY1" fmla="*/ 94 h 95369"/>
                <a:gd name="csX2" fmla="*/ 25868 w 42937"/>
                <a:gd name="csY2" fmla="*/ 7888 h 95369"/>
                <a:gd name="csX3" fmla="*/ 31536 w 42937"/>
                <a:gd name="csY3" fmla="*/ 13273 h 95369"/>
                <a:gd name="csX4" fmla="*/ 39472 w 42937"/>
                <a:gd name="csY4" fmla="*/ 5479 h 95369"/>
                <a:gd name="csX5" fmla="*/ 10563 w 42937"/>
                <a:gd name="csY5" fmla="*/ 77467 h 95369"/>
                <a:gd name="csX6" fmla="*/ 9288 w 42937"/>
                <a:gd name="csY6" fmla="*/ 83418 h 95369"/>
                <a:gd name="csX7" fmla="*/ 22750 w 42937"/>
                <a:gd name="csY7" fmla="*/ 95464 h 95369"/>
                <a:gd name="csX8" fmla="*/ 43156 w 42937"/>
                <a:gd name="csY8" fmla="*/ 73782 h 95369"/>
                <a:gd name="csX9" fmla="*/ 40889 w 42937"/>
                <a:gd name="csY9" fmla="*/ 71940 h 95369"/>
                <a:gd name="csX10" fmla="*/ 38196 w 42937"/>
                <a:gd name="csY10" fmla="*/ 74349 h 95369"/>
                <a:gd name="csX11" fmla="*/ 23175 w 42937"/>
                <a:gd name="csY11" fmla="*/ 91496 h 95369"/>
                <a:gd name="csX12" fmla="*/ 19633 w 42937"/>
                <a:gd name="csY12" fmla="*/ 86536 h 95369"/>
                <a:gd name="csX13" fmla="*/ 21900 w 42937"/>
                <a:gd name="csY13" fmla="*/ 77467 h 95369"/>
                <a:gd name="csX14" fmla="*/ 26435 w 42937"/>
                <a:gd name="csY14" fmla="*/ 66130 h 95369"/>
                <a:gd name="csX15" fmla="*/ 33378 w 42937"/>
                <a:gd name="csY15" fmla="*/ 48133 h 95369"/>
                <a:gd name="csX16" fmla="*/ 34229 w 42937"/>
                <a:gd name="csY16" fmla="*/ 43598 h 95369"/>
                <a:gd name="csX17" fmla="*/ 20766 w 42937"/>
                <a:gd name="csY17" fmla="*/ 31553 h 95369"/>
                <a:gd name="csX18" fmla="*/ 219 w 42937"/>
                <a:gd name="csY18" fmla="*/ 53234 h 95369"/>
                <a:gd name="csX19" fmla="*/ 2628 w 42937"/>
                <a:gd name="csY19" fmla="*/ 55077 h 95369"/>
                <a:gd name="csX20" fmla="*/ 5178 w 42937"/>
                <a:gd name="csY20" fmla="*/ 52809 h 95369"/>
                <a:gd name="csX21" fmla="*/ 20341 w 42937"/>
                <a:gd name="csY21" fmla="*/ 35521 h 95369"/>
                <a:gd name="csX22" fmla="*/ 23884 w 42937"/>
                <a:gd name="csY22" fmla="*/ 40481 h 95369"/>
                <a:gd name="csX23" fmla="*/ 19491 w 42937"/>
                <a:gd name="csY23" fmla="*/ 54652 h 95369"/>
                <a:gd name="csX24" fmla="*/ 10563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72" y="5479"/>
                  </a:moveTo>
                  <a:cubicBezTo>
                    <a:pt x="39472" y="3211"/>
                    <a:pt x="37771" y="94"/>
                    <a:pt x="33803" y="94"/>
                  </a:cubicBezTo>
                  <a:cubicBezTo>
                    <a:pt x="29977" y="94"/>
                    <a:pt x="25868" y="3778"/>
                    <a:pt x="25868" y="7888"/>
                  </a:cubicBezTo>
                  <a:cubicBezTo>
                    <a:pt x="25868" y="10297"/>
                    <a:pt x="27710" y="13273"/>
                    <a:pt x="31536" y="13273"/>
                  </a:cubicBezTo>
                  <a:cubicBezTo>
                    <a:pt x="35646" y="13273"/>
                    <a:pt x="39472" y="9305"/>
                    <a:pt x="39472" y="5479"/>
                  </a:cubicBezTo>
                  <a:close/>
                  <a:moveTo>
                    <a:pt x="10563" y="77467"/>
                  </a:moveTo>
                  <a:cubicBezTo>
                    <a:pt x="9996" y="79309"/>
                    <a:pt x="9288" y="81009"/>
                    <a:pt x="9288" y="83418"/>
                  </a:cubicBezTo>
                  <a:cubicBezTo>
                    <a:pt x="9288" y="90079"/>
                    <a:pt x="14956" y="95464"/>
                    <a:pt x="22750" y="95464"/>
                  </a:cubicBezTo>
                  <a:cubicBezTo>
                    <a:pt x="36921" y="95464"/>
                    <a:pt x="43156" y="75908"/>
                    <a:pt x="43156" y="73782"/>
                  </a:cubicBezTo>
                  <a:cubicBezTo>
                    <a:pt x="43156" y="71940"/>
                    <a:pt x="41314" y="71940"/>
                    <a:pt x="40889" y="71940"/>
                  </a:cubicBezTo>
                  <a:cubicBezTo>
                    <a:pt x="38905" y="71940"/>
                    <a:pt x="38763" y="72790"/>
                    <a:pt x="38196" y="74349"/>
                  </a:cubicBezTo>
                  <a:cubicBezTo>
                    <a:pt x="34937" y="85686"/>
                    <a:pt x="28702" y="91496"/>
                    <a:pt x="23175" y="91496"/>
                  </a:cubicBezTo>
                  <a:cubicBezTo>
                    <a:pt x="20341" y="91496"/>
                    <a:pt x="19633" y="89654"/>
                    <a:pt x="19633" y="86536"/>
                  </a:cubicBezTo>
                  <a:cubicBezTo>
                    <a:pt x="19633" y="83277"/>
                    <a:pt x="20625" y="80584"/>
                    <a:pt x="21900" y="77467"/>
                  </a:cubicBezTo>
                  <a:cubicBezTo>
                    <a:pt x="23317" y="73640"/>
                    <a:pt x="24876" y="69814"/>
                    <a:pt x="26435" y="66130"/>
                  </a:cubicBezTo>
                  <a:cubicBezTo>
                    <a:pt x="27710" y="62729"/>
                    <a:pt x="32812" y="49833"/>
                    <a:pt x="33378" y="48133"/>
                  </a:cubicBezTo>
                  <a:cubicBezTo>
                    <a:pt x="33803" y="46716"/>
                    <a:pt x="34229" y="45015"/>
                    <a:pt x="34229" y="43598"/>
                  </a:cubicBezTo>
                  <a:cubicBezTo>
                    <a:pt x="34229" y="36938"/>
                    <a:pt x="28560" y="31553"/>
                    <a:pt x="20766" y="31553"/>
                  </a:cubicBezTo>
                  <a:cubicBezTo>
                    <a:pt x="6737" y="31553"/>
                    <a:pt x="219" y="50825"/>
                    <a:pt x="219" y="53234"/>
                  </a:cubicBezTo>
                  <a:cubicBezTo>
                    <a:pt x="219" y="55077"/>
                    <a:pt x="2202" y="55077"/>
                    <a:pt x="2628" y="55077"/>
                  </a:cubicBezTo>
                  <a:cubicBezTo>
                    <a:pt x="4611" y="55077"/>
                    <a:pt x="4753" y="54368"/>
                    <a:pt x="5178" y="52809"/>
                  </a:cubicBezTo>
                  <a:cubicBezTo>
                    <a:pt x="8863" y="40622"/>
                    <a:pt x="15098" y="35521"/>
                    <a:pt x="20341" y="35521"/>
                  </a:cubicBezTo>
                  <a:cubicBezTo>
                    <a:pt x="22608" y="35521"/>
                    <a:pt x="23884" y="36655"/>
                    <a:pt x="23884" y="40481"/>
                  </a:cubicBezTo>
                  <a:cubicBezTo>
                    <a:pt x="23884" y="43740"/>
                    <a:pt x="23034" y="45866"/>
                    <a:pt x="19491" y="54652"/>
                  </a:cubicBezTo>
                  <a:lnTo>
                    <a:pt x="10563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6" name="Freeform 2075">
              <a:extLst>
                <a:ext uri="{FF2B5EF4-FFF2-40B4-BE49-F238E27FC236}">
                  <a16:creationId xmlns:a16="http://schemas.microsoft.com/office/drawing/2014/main" id="{DA6AD4F9-F64D-A4A4-EF65-A683C4F52AB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765391" y="3081946"/>
              <a:ext cx="104297" cy="38119"/>
            </a:xfrm>
            <a:custGeom>
              <a:avLst/>
              <a:gdLst>
                <a:gd name="csX0" fmla="*/ 99134 w 104297"/>
                <a:gd name="csY0" fmla="*/ 7037 h 38119"/>
                <a:gd name="csX1" fmla="*/ 104519 w 104297"/>
                <a:gd name="csY1" fmla="*/ 3495 h 38119"/>
                <a:gd name="csX2" fmla="*/ 99276 w 104297"/>
                <a:gd name="csY2" fmla="*/ 94 h 38119"/>
                <a:gd name="csX3" fmla="*/ 5465 w 104297"/>
                <a:gd name="csY3" fmla="*/ 94 h 38119"/>
                <a:gd name="csX4" fmla="*/ 221 w 104297"/>
                <a:gd name="csY4" fmla="*/ 3495 h 38119"/>
                <a:gd name="csX5" fmla="*/ 5606 w 104297"/>
                <a:gd name="csY5" fmla="*/ 7037 h 38119"/>
                <a:gd name="csX6" fmla="*/ 99134 w 104297"/>
                <a:gd name="csY6" fmla="*/ 7037 h 38119"/>
                <a:gd name="csX7" fmla="*/ 99276 w 104297"/>
                <a:gd name="csY7" fmla="*/ 38213 h 38119"/>
                <a:gd name="csX8" fmla="*/ 104519 w 104297"/>
                <a:gd name="csY8" fmla="*/ 34812 h 38119"/>
                <a:gd name="csX9" fmla="*/ 99134 w 104297"/>
                <a:gd name="csY9" fmla="*/ 31270 h 38119"/>
                <a:gd name="csX10" fmla="*/ 5606 w 104297"/>
                <a:gd name="csY10" fmla="*/ 31270 h 38119"/>
                <a:gd name="csX11" fmla="*/ 221 w 104297"/>
                <a:gd name="csY11" fmla="*/ 34812 h 38119"/>
                <a:gd name="csX12" fmla="*/ 5465 w 104297"/>
                <a:gd name="csY12" fmla="*/ 38213 h 38119"/>
                <a:gd name="csX13" fmla="*/ 99276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34" y="7037"/>
                  </a:moveTo>
                  <a:cubicBezTo>
                    <a:pt x="101260" y="7037"/>
                    <a:pt x="104519" y="7037"/>
                    <a:pt x="104519" y="3495"/>
                  </a:cubicBezTo>
                  <a:cubicBezTo>
                    <a:pt x="104519" y="94"/>
                    <a:pt x="101118" y="94"/>
                    <a:pt x="99276" y="94"/>
                  </a:cubicBezTo>
                  <a:lnTo>
                    <a:pt x="5465" y="94"/>
                  </a:lnTo>
                  <a:cubicBezTo>
                    <a:pt x="3622" y="94"/>
                    <a:pt x="221" y="94"/>
                    <a:pt x="221" y="3495"/>
                  </a:cubicBezTo>
                  <a:cubicBezTo>
                    <a:pt x="221" y="7037"/>
                    <a:pt x="3481" y="7037"/>
                    <a:pt x="5606" y="7037"/>
                  </a:cubicBezTo>
                  <a:lnTo>
                    <a:pt x="99134" y="7037"/>
                  </a:lnTo>
                  <a:close/>
                  <a:moveTo>
                    <a:pt x="99276" y="38213"/>
                  </a:moveTo>
                  <a:cubicBezTo>
                    <a:pt x="101118" y="38213"/>
                    <a:pt x="104519" y="38213"/>
                    <a:pt x="104519" y="34812"/>
                  </a:cubicBezTo>
                  <a:cubicBezTo>
                    <a:pt x="104519" y="31270"/>
                    <a:pt x="101260" y="31270"/>
                    <a:pt x="99134" y="31270"/>
                  </a:cubicBezTo>
                  <a:lnTo>
                    <a:pt x="5606" y="31270"/>
                  </a:lnTo>
                  <a:cubicBezTo>
                    <a:pt x="3481" y="31270"/>
                    <a:pt x="221" y="31270"/>
                    <a:pt x="221" y="34812"/>
                  </a:cubicBezTo>
                  <a:cubicBezTo>
                    <a:pt x="221" y="38213"/>
                    <a:pt x="3622" y="38213"/>
                    <a:pt x="5465" y="38213"/>
                  </a:cubicBezTo>
                  <a:lnTo>
                    <a:pt x="99276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7" name="Freeform 2076">
              <a:extLst>
                <a:ext uri="{FF2B5EF4-FFF2-40B4-BE49-F238E27FC236}">
                  <a16:creationId xmlns:a16="http://schemas.microsoft.com/office/drawing/2014/main" id="{EE1ACB56-8708-54F8-4965-BA81BBC9F37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895194" y="3042410"/>
              <a:ext cx="51581" cy="94094"/>
            </a:xfrm>
            <a:custGeom>
              <a:avLst/>
              <a:gdLst>
                <a:gd name="csX0" fmla="*/ 32254 w 51581"/>
                <a:gd name="csY0" fmla="*/ 4062 h 94094"/>
                <a:gd name="csX1" fmla="*/ 28002 w 51581"/>
                <a:gd name="csY1" fmla="*/ 94 h 94094"/>
                <a:gd name="csX2" fmla="*/ 227 w 51581"/>
                <a:gd name="csY2" fmla="*/ 9163 h 94094"/>
                <a:gd name="csX3" fmla="*/ 227 w 51581"/>
                <a:gd name="csY3" fmla="*/ 14265 h 94094"/>
                <a:gd name="csX4" fmla="*/ 20775 w 51581"/>
                <a:gd name="csY4" fmla="*/ 10297 h 94094"/>
                <a:gd name="csX5" fmla="*/ 20775 w 51581"/>
                <a:gd name="csY5" fmla="*/ 82568 h 94094"/>
                <a:gd name="csX6" fmla="*/ 6604 w 51581"/>
                <a:gd name="csY6" fmla="*/ 89087 h 94094"/>
                <a:gd name="csX7" fmla="*/ 1219 w 51581"/>
                <a:gd name="csY7" fmla="*/ 89087 h 94094"/>
                <a:gd name="csX8" fmla="*/ 1219 w 51581"/>
                <a:gd name="csY8" fmla="*/ 94188 h 94094"/>
                <a:gd name="csX9" fmla="*/ 26444 w 51581"/>
                <a:gd name="csY9" fmla="*/ 93621 h 94094"/>
                <a:gd name="csX10" fmla="*/ 51809 w 51581"/>
                <a:gd name="csY10" fmla="*/ 94188 h 94094"/>
                <a:gd name="csX11" fmla="*/ 51809 w 51581"/>
                <a:gd name="csY11" fmla="*/ 89087 h 94094"/>
                <a:gd name="csX12" fmla="*/ 46424 w 51581"/>
                <a:gd name="csY12" fmla="*/ 89087 h 94094"/>
                <a:gd name="csX13" fmla="*/ 32254 w 51581"/>
                <a:gd name="csY13" fmla="*/ 82568 h 94094"/>
                <a:gd name="csX14" fmla="*/ 32254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54" y="4062"/>
                  </a:moveTo>
                  <a:cubicBezTo>
                    <a:pt x="32254" y="235"/>
                    <a:pt x="31970" y="94"/>
                    <a:pt x="28002" y="94"/>
                  </a:cubicBezTo>
                  <a:cubicBezTo>
                    <a:pt x="18933" y="9021"/>
                    <a:pt x="6038" y="9163"/>
                    <a:pt x="227" y="9163"/>
                  </a:cubicBezTo>
                  <a:lnTo>
                    <a:pt x="227" y="14265"/>
                  </a:lnTo>
                  <a:cubicBezTo>
                    <a:pt x="3628" y="14265"/>
                    <a:pt x="12981" y="14265"/>
                    <a:pt x="20775" y="10297"/>
                  </a:cubicBezTo>
                  <a:lnTo>
                    <a:pt x="20775" y="82568"/>
                  </a:lnTo>
                  <a:cubicBezTo>
                    <a:pt x="20775" y="87245"/>
                    <a:pt x="20775" y="89087"/>
                    <a:pt x="6604" y="89087"/>
                  </a:cubicBezTo>
                  <a:lnTo>
                    <a:pt x="1219" y="89087"/>
                  </a:lnTo>
                  <a:lnTo>
                    <a:pt x="1219" y="94188"/>
                  </a:lnTo>
                  <a:cubicBezTo>
                    <a:pt x="3770" y="94047"/>
                    <a:pt x="21200" y="93621"/>
                    <a:pt x="26444" y="93621"/>
                  </a:cubicBezTo>
                  <a:cubicBezTo>
                    <a:pt x="30837" y="93621"/>
                    <a:pt x="48692" y="94047"/>
                    <a:pt x="51809" y="94188"/>
                  </a:cubicBezTo>
                  <a:lnTo>
                    <a:pt x="51809" y="89087"/>
                  </a:lnTo>
                  <a:lnTo>
                    <a:pt x="46424" y="89087"/>
                  </a:lnTo>
                  <a:cubicBezTo>
                    <a:pt x="32254" y="89087"/>
                    <a:pt x="32254" y="87245"/>
                    <a:pt x="32254" y="82568"/>
                  </a:cubicBezTo>
                  <a:lnTo>
                    <a:pt x="32254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8" name="Freeform 2077">
              <a:extLst>
                <a:ext uri="{FF2B5EF4-FFF2-40B4-BE49-F238E27FC236}">
                  <a16:creationId xmlns:a16="http://schemas.microsoft.com/office/drawing/2014/main" id="{BE52C6C3-5505-9B4A-82AC-C48692A5988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0002788" y="2808172"/>
              <a:ext cx="105674" cy="128752"/>
            </a:xfrm>
            <a:custGeom>
              <a:avLst/>
              <a:gdLst>
                <a:gd name="csX0" fmla="*/ 15822 w 105674"/>
                <a:gd name="csY0" fmla="*/ 114259 h 128752"/>
                <a:gd name="csX1" fmla="*/ 4890 w 105674"/>
                <a:gd name="csY1" fmla="*/ 122559 h 128752"/>
                <a:gd name="csX2" fmla="*/ 234 w 105674"/>
                <a:gd name="csY2" fmla="*/ 126405 h 128752"/>
                <a:gd name="csX3" fmla="*/ 2866 w 105674"/>
                <a:gd name="csY3" fmla="*/ 128834 h 128752"/>
                <a:gd name="csX4" fmla="*/ 19871 w 105674"/>
                <a:gd name="csY4" fmla="*/ 128227 h 128752"/>
                <a:gd name="csX5" fmla="*/ 39912 w 105674"/>
                <a:gd name="csY5" fmla="*/ 128834 h 128752"/>
                <a:gd name="csX6" fmla="*/ 43556 w 105674"/>
                <a:gd name="csY6" fmla="*/ 124786 h 128752"/>
                <a:gd name="csX7" fmla="*/ 38698 w 105674"/>
                <a:gd name="csY7" fmla="*/ 122559 h 128752"/>
                <a:gd name="csX8" fmla="*/ 28576 w 105674"/>
                <a:gd name="csY8" fmla="*/ 119320 h 128752"/>
                <a:gd name="csX9" fmla="*/ 38495 w 105674"/>
                <a:gd name="csY9" fmla="*/ 78831 h 128752"/>
                <a:gd name="csX10" fmla="*/ 57120 w 105674"/>
                <a:gd name="csY10" fmla="*/ 91788 h 128752"/>
                <a:gd name="csX11" fmla="*/ 105908 w 105674"/>
                <a:gd name="csY11" fmla="*/ 32473 h 128752"/>
                <a:gd name="csX12" fmla="*/ 78983 w 105674"/>
                <a:gd name="csY12" fmla="*/ 82 h 128752"/>
                <a:gd name="csX13" fmla="*/ 52464 w 105674"/>
                <a:gd name="csY13" fmla="*/ 15265 h 128752"/>
                <a:gd name="csX14" fmla="*/ 34244 w 105674"/>
                <a:gd name="csY14" fmla="*/ 82 h 128752"/>
                <a:gd name="csX15" fmla="*/ 19263 w 105674"/>
                <a:gd name="csY15" fmla="*/ 11621 h 128752"/>
                <a:gd name="csX16" fmla="*/ 12988 w 105674"/>
                <a:gd name="csY16" fmla="*/ 31258 h 128752"/>
                <a:gd name="csX17" fmla="*/ 15417 w 105674"/>
                <a:gd name="csY17" fmla="*/ 33282 h 128752"/>
                <a:gd name="csX18" fmla="*/ 18858 w 105674"/>
                <a:gd name="csY18" fmla="*/ 28626 h 128752"/>
                <a:gd name="csX19" fmla="*/ 33637 w 105674"/>
                <a:gd name="csY19" fmla="*/ 4536 h 128752"/>
                <a:gd name="csX20" fmla="*/ 39912 w 105674"/>
                <a:gd name="csY20" fmla="*/ 13848 h 128752"/>
                <a:gd name="csX21" fmla="*/ 38495 w 105674"/>
                <a:gd name="csY21" fmla="*/ 24172 h 128752"/>
                <a:gd name="csX22" fmla="*/ 15822 w 105674"/>
                <a:gd name="csY22" fmla="*/ 114259 h 128752"/>
                <a:gd name="csX23" fmla="*/ 51451 w 105674"/>
                <a:gd name="csY23" fmla="*/ 26399 h 128752"/>
                <a:gd name="csX24" fmla="*/ 61978 w 105674"/>
                <a:gd name="csY24" fmla="*/ 12228 h 128752"/>
                <a:gd name="csX25" fmla="*/ 78376 w 105674"/>
                <a:gd name="csY25" fmla="*/ 4536 h 128752"/>
                <a:gd name="csX26" fmla="*/ 91332 w 105674"/>
                <a:gd name="csY26" fmla="*/ 23565 h 128752"/>
                <a:gd name="csX27" fmla="*/ 81008 w 105674"/>
                <a:gd name="csY27" fmla="*/ 66483 h 128752"/>
                <a:gd name="csX28" fmla="*/ 56917 w 105674"/>
                <a:gd name="csY28" fmla="*/ 87334 h 128752"/>
                <a:gd name="csX29" fmla="*/ 40924 w 105674"/>
                <a:gd name="csY29" fmla="*/ 69317 h 128752"/>
                <a:gd name="csX30" fmla="*/ 41532 w 105674"/>
                <a:gd name="csY30" fmla="*/ 66078 h 128752"/>
                <a:gd name="csX31" fmla="*/ 51451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22" y="114259"/>
                  </a:moveTo>
                  <a:cubicBezTo>
                    <a:pt x="14202" y="121142"/>
                    <a:pt x="13797" y="122559"/>
                    <a:pt x="4890" y="122559"/>
                  </a:cubicBezTo>
                  <a:cubicBezTo>
                    <a:pt x="2461" y="122559"/>
                    <a:pt x="234" y="122559"/>
                    <a:pt x="234" y="126405"/>
                  </a:cubicBezTo>
                  <a:cubicBezTo>
                    <a:pt x="234" y="128025"/>
                    <a:pt x="1246" y="128834"/>
                    <a:pt x="2866" y="128834"/>
                  </a:cubicBezTo>
                  <a:cubicBezTo>
                    <a:pt x="8331" y="128834"/>
                    <a:pt x="14202" y="128227"/>
                    <a:pt x="19871" y="128227"/>
                  </a:cubicBezTo>
                  <a:cubicBezTo>
                    <a:pt x="26551" y="128227"/>
                    <a:pt x="33434" y="128834"/>
                    <a:pt x="39912" y="128834"/>
                  </a:cubicBezTo>
                  <a:cubicBezTo>
                    <a:pt x="40924" y="128834"/>
                    <a:pt x="43556" y="128834"/>
                    <a:pt x="43556" y="124786"/>
                  </a:cubicBezTo>
                  <a:cubicBezTo>
                    <a:pt x="43556" y="122559"/>
                    <a:pt x="41532" y="122559"/>
                    <a:pt x="38698" y="122559"/>
                  </a:cubicBezTo>
                  <a:cubicBezTo>
                    <a:pt x="28576" y="122559"/>
                    <a:pt x="28576" y="121142"/>
                    <a:pt x="28576" y="119320"/>
                  </a:cubicBezTo>
                  <a:cubicBezTo>
                    <a:pt x="28576" y="116890"/>
                    <a:pt x="37078" y="83892"/>
                    <a:pt x="38495" y="78831"/>
                  </a:cubicBezTo>
                  <a:cubicBezTo>
                    <a:pt x="41127" y="84702"/>
                    <a:pt x="46795" y="91788"/>
                    <a:pt x="57120" y="91788"/>
                  </a:cubicBezTo>
                  <a:cubicBezTo>
                    <a:pt x="80603" y="91788"/>
                    <a:pt x="105908" y="62231"/>
                    <a:pt x="105908" y="32473"/>
                  </a:cubicBezTo>
                  <a:cubicBezTo>
                    <a:pt x="105908" y="13443"/>
                    <a:pt x="94369" y="82"/>
                    <a:pt x="78983" y="82"/>
                  </a:cubicBezTo>
                  <a:cubicBezTo>
                    <a:pt x="68861" y="82"/>
                    <a:pt x="59144" y="7370"/>
                    <a:pt x="52464" y="15265"/>
                  </a:cubicBezTo>
                  <a:cubicBezTo>
                    <a:pt x="50439" y="4333"/>
                    <a:pt x="41734" y="82"/>
                    <a:pt x="34244" y="82"/>
                  </a:cubicBezTo>
                  <a:cubicBezTo>
                    <a:pt x="24932" y="82"/>
                    <a:pt x="21085" y="7977"/>
                    <a:pt x="19263" y="11621"/>
                  </a:cubicBezTo>
                  <a:cubicBezTo>
                    <a:pt x="15619" y="18504"/>
                    <a:pt x="12988" y="30651"/>
                    <a:pt x="12988" y="31258"/>
                  </a:cubicBezTo>
                  <a:cubicBezTo>
                    <a:pt x="12988" y="33282"/>
                    <a:pt x="15012" y="33282"/>
                    <a:pt x="15417" y="33282"/>
                  </a:cubicBezTo>
                  <a:cubicBezTo>
                    <a:pt x="17441" y="33282"/>
                    <a:pt x="17644" y="33080"/>
                    <a:pt x="18858" y="28626"/>
                  </a:cubicBezTo>
                  <a:cubicBezTo>
                    <a:pt x="22300" y="14253"/>
                    <a:pt x="26349" y="4536"/>
                    <a:pt x="33637" y="4536"/>
                  </a:cubicBezTo>
                  <a:cubicBezTo>
                    <a:pt x="37078" y="4536"/>
                    <a:pt x="39912" y="6155"/>
                    <a:pt x="39912" y="13848"/>
                  </a:cubicBezTo>
                  <a:cubicBezTo>
                    <a:pt x="39912" y="18504"/>
                    <a:pt x="39305" y="20731"/>
                    <a:pt x="38495" y="24172"/>
                  </a:cubicBezTo>
                  <a:lnTo>
                    <a:pt x="15822" y="114259"/>
                  </a:lnTo>
                  <a:close/>
                  <a:moveTo>
                    <a:pt x="51451" y="26399"/>
                  </a:moveTo>
                  <a:cubicBezTo>
                    <a:pt x="52868" y="20933"/>
                    <a:pt x="58334" y="15265"/>
                    <a:pt x="61978" y="12228"/>
                  </a:cubicBezTo>
                  <a:cubicBezTo>
                    <a:pt x="69064" y="5953"/>
                    <a:pt x="74935" y="4536"/>
                    <a:pt x="78376" y="4536"/>
                  </a:cubicBezTo>
                  <a:cubicBezTo>
                    <a:pt x="86474" y="4536"/>
                    <a:pt x="91332" y="11621"/>
                    <a:pt x="91332" y="23565"/>
                  </a:cubicBezTo>
                  <a:cubicBezTo>
                    <a:pt x="91332" y="35509"/>
                    <a:pt x="84652" y="58790"/>
                    <a:pt x="81008" y="66483"/>
                  </a:cubicBezTo>
                  <a:cubicBezTo>
                    <a:pt x="74125" y="80653"/>
                    <a:pt x="64408" y="87334"/>
                    <a:pt x="56917" y="87334"/>
                  </a:cubicBezTo>
                  <a:cubicBezTo>
                    <a:pt x="43556" y="87334"/>
                    <a:pt x="40924" y="70531"/>
                    <a:pt x="40924" y="69317"/>
                  </a:cubicBezTo>
                  <a:cubicBezTo>
                    <a:pt x="40924" y="68912"/>
                    <a:pt x="40924" y="68507"/>
                    <a:pt x="41532" y="66078"/>
                  </a:cubicBezTo>
                  <a:lnTo>
                    <a:pt x="51451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83" name="Freeform 2082">
              <a:extLst>
                <a:ext uri="{FF2B5EF4-FFF2-40B4-BE49-F238E27FC236}">
                  <a16:creationId xmlns:a16="http://schemas.microsoft.com/office/drawing/2014/main" id="{BD9CF344-A9A6-F92C-EF2A-164DE46B4A3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131161" y="2745821"/>
              <a:ext cx="46966" cy="202440"/>
            </a:xfrm>
            <a:custGeom>
              <a:avLst/>
              <a:gdLst>
                <a:gd name="csX0" fmla="*/ 47205 w 46966"/>
                <a:gd name="csY0" fmla="*/ 200498 h 202440"/>
                <a:gd name="csX1" fmla="*/ 43764 w 46966"/>
                <a:gd name="csY1" fmla="*/ 196045 h 202440"/>
                <a:gd name="csX2" fmla="*/ 11980 w 46966"/>
                <a:gd name="csY2" fmla="*/ 101302 h 202440"/>
                <a:gd name="csX3" fmla="*/ 44573 w 46966"/>
                <a:gd name="csY3" fmla="*/ 5548 h 202440"/>
                <a:gd name="csX4" fmla="*/ 47205 w 46966"/>
                <a:gd name="csY4" fmla="*/ 2106 h 202440"/>
                <a:gd name="csX5" fmla="*/ 45181 w 46966"/>
                <a:gd name="csY5" fmla="*/ 82 h 202440"/>
                <a:gd name="csX6" fmla="*/ 12993 w 46966"/>
                <a:gd name="csY6" fmla="*/ 39558 h 202440"/>
                <a:gd name="csX7" fmla="*/ 239 w 46966"/>
                <a:gd name="csY7" fmla="*/ 101302 h 202440"/>
                <a:gd name="csX8" fmla="*/ 13600 w 46966"/>
                <a:gd name="csY8" fmla="*/ 164464 h 202440"/>
                <a:gd name="csX9" fmla="*/ 45181 w 46966"/>
                <a:gd name="csY9" fmla="*/ 202523 h 202440"/>
                <a:gd name="csX10" fmla="*/ 47205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05" y="200498"/>
                  </a:moveTo>
                  <a:cubicBezTo>
                    <a:pt x="47205" y="199891"/>
                    <a:pt x="47205" y="199486"/>
                    <a:pt x="43764" y="196045"/>
                  </a:cubicBezTo>
                  <a:cubicBezTo>
                    <a:pt x="18459" y="170537"/>
                    <a:pt x="11980" y="132276"/>
                    <a:pt x="11980" y="101302"/>
                  </a:cubicBezTo>
                  <a:cubicBezTo>
                    <a:pt x="11980" y="66078"/>
                    <a:pt x="19673" y="30853"/>
                    <a:pt x="44573" y="5548"/>
                  </a:cubicBezTo>
                  <a:cubicBezTo>
                    <a:pt x="47205" y="3119"/>
                    <a:pt x="47205" y="2714"/>
                    <a:pt x="47205" y="2106"/>
                  </a:cubicBezTo>
                  <a:cubicBezTo>
                    <a:pt x="47205" y="689"/>
                    <a:pt x="46395" y="82"/>
                    <a:pt x="45181" y="82"/>
                  </a:cubicBezTo>
                  <a:cubicBezTo>
                    <a:pt x="43156" y="82"/>
                    <a:pt x="24937" y="13848"/>
                    <a:pt x="12993" y="39558"/>
                  </a:cubicBezTo>
                  <a:cubicBezTo>
                    <a:pt x="2668" y="61826"/>
                    <a:pt x="239" y="84297"/>
                    <a:pt x="239" y="101302"/>
                  </a:cubicBezTo>
                  <a:cubicBezTo>
                    <a:pt x="239" y="117093"/>
                    <a:pt x="2466" y="141588"/>
                    <a:pt x="13600" y="164464"/>
                  </a:cubicBezTo>
                  <a:cubicBezTo>
                    <a:pt x="25746" y="189364"/>
                    <a:pt x="43156" y="202523"/>
                    <a:pt x="45181" y="202523"/>
                  </a:cubicBezTo>
                  <a:cubicBezTo>
                    <a:pt x="46395" y="202523"/>
                    <a:pt x="47205" y="201916"/>
                    <a:pt x="47205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84" name="Freeform 2083">
              <a:extLst>
                <a:ext uri="{FF2B5EF4-FFF2-40B4-BE49-F238E27FC236}">
                  <a16:creationId xmlns:a16="http://schemas.microsoft.com/office/drawing/2014/main" id="{A5EE172E-11C7-2F38-FDF3-DC217FE25B9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195717" y="2808172"/>
              <a:ext cx="100815" cy="91705"/>
            </a:xfrm>
            <a:custGeom>
              <a:avLst/>
              <a:gdLst>
                <a:gd name="csX0" fmla="*/ 61987 w 100815"/>
                <a:gd name="csY0" fmla="*/ 28424 h 91705"/>
                <a:gd name="csX1" fmla="*/ 82029 w 100815"/>
                <a:gd name="csY1" fmla="*/ 4536 h 91705"/>
                <a:gd name="csX2" fmla="*/ 92151 w 100815"/>
                <a:gd name="csY2" fmla="*/ 7167 h 91705"/>
                <a:gd name="csX3" fmla="*/ 82434 w 100815"/>
                <a:gd name="csY3" fmla="*/ 18099 h 91705"/>
                <a:gd name="csX4" fmla="*/ 90126 w 100815"/>
                <a:gd name="csY4" fmla="*/ 25185 h 91705"/>
                <a:gd name="csX5" fmla="*/ 101058 w 100815"/>
                <a:gd name="csY5" fmla="*/ 13443 h 91705"/>
                <a:gd name="csX6" fmla="*/ 82231 w 100815"/>
                <a:gd name="csY6" fmla="*/ 82 h 91705"/>
                <a:gd name="csX7" fmla="*/ 60975 w 100815"/>
                <a:gd name="csY7" fmla="*/ 15467 h 91705"/>
                <a:gd name="csX8" fmla="*/ 39111 w 100815"/>
                <a:gd name="csY8" fmla="*/ 82 h 91705"/>
                <a:gd name="csX9" fmla="*/ 6518 w 100815"/>
                <a:gd name="csY9" fmla="*/ 31258 h 91705"/>
                <a:gd name="csX10" fmla="*/ 8948 w 100815"/>
                <a:gd name="csY10" fmla="*/ 33282 h 91705"/>
                <a:gd name="csX11" fmla="*/ 11579 w 100815"/>
                <a:gd name="csY11" fmla="*/ 31055 h 91705"/>
                <a:gd name="csX12" fmla="*/ 38706 w 100815"/>
                <a:gd name="csY12" fmla="*/ 4536 h 91705"/>
                <a:gd name="csX13" fmla="*/ 49638 w 100815"/>
                <a:gd name="csY13" fmla="*/ 18099 h 91705"/>
                <a:gd name="csX14" fmla="*/ 38706 w 100815"/>
                <a:gd name="csY14" fmla="*/ 66280 h 91705"/>
                <a:gd name="csX15" fmla="*/ 19475 w 100815"/>
                <a:gd name="csY15" fmla="*/ 87334 h 91705"/>
                <a:gd name="csX16" fmla="*/ 9353 w 100815"/>
                <a:gd name="csY16" fmla="*/ 84702 h 91705"/>
                <a:gd name="csX17" fmla="*/ 18867 w 100815"/>
                <a:gd name="csY17" fmla="*/ 73770 h 91705"/>
                <a:gd name="csX18" fmla="*/ 11377 w 100815"/>
                <a:gd name="csY18" fmla="*/ 66685 h 91705"/>
                <a:gd name="csX19" fmla="*/ 243 w 100815"/>
                <a:gd name="csY19" fmla="*/ 78427 h 91705"/>
                <a:gd name="csX20" fmla="*/ 19272 w 100815"/>
                <a:gd name="csY20" fmla="*/ 91788 h 91705"/>
                <a:gd name="csX21" fmla="*/ 40528 w 100815"/>
                <a:gd name="csY21" fmla="*/ 76402 h 91705"/>
                <a:gd name="csX22" fmla="*/ 62392 w 100815"/>
                <a:gd name="csY22" fmla="*/ 91788 h 91705"/>
                <a:gd name="csX23" fmla="*/ 94783 w 100815"/>
                <a:gd name="csY23" fmla="*/ 60612 h 91705"/>
                <a:gd name="csX24" fmla="*/ 92353 w 100815"/>
                <a:gd name="csY24" fmla="*/ 58587 h 91705"/>
                <a:gd name="csX25" fmla="*/ 89722 w 100815"/>
                <a:gd name="csY25" fmla="*/ 60814 h 91705"/>
                <a:gd name="csX26" fmla="*/ 62797 w 100815"/>
                <a:gd name="csY26" fmla="*/ 87334 h 91705"/>
                <a:gd name="csX27" fmla="*/ 51663 w 100815"/>
                <a:gd name="csY27" fmla="*/ 73973 h 91705"/>
                <a:gd name="csX28" fmla="*/ 55104 w 100815"/>
                <a:gd name="csY28" fmla="*/ 56158 h 91705"/>
                <a:gd name="csX29" fmla="*/ 61987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7" y="28424"/>
                  </a:moveTo>
                  <a:cubicBezTo>
                    <a:pt x="63202" y="23160"/>
                    <a:pt x="67858" y="4536"/>
                    <a:pt x="82029" y="4536"/>
                  </a:cubicBezTo>
                  <a:cubicBezTo>
                    <a:pt x="83041" y="4536"/>
                    <a:pt x="87900" y="4536"/>
                    <a:pt x="92151" y="7167"/>
                  </a:cubicBezTo>
                  <a:cubicBezTo>
                    <a:pt x="86483" y="8180"/>
                    <a:pt x="82434" y="13241"/>
                    <a:pt x="82434" y="18099"/>
                  </a:cubicBezTo>
                  <a:cubicBezTo>
                    <a:pt x="82434" y="21338"/>
                    <a:pt x="84661" y="25185"/>
                    <a:pt x="90126" y="25185"/>
                  </a:cubicBezTo>
                  <a:cubicBezTo>
                    <a:pt x="94580" y="25185"/>
                    <a:pt x="101058" y="21541"/>
                    <a:pt x="101058" y="13443"/>
                  </a:cubicBezTo>
                  <a:cubicBezTo>
                    <a:pt x="101058" y="2916"/>
                    <a:pt x="89114" y="82"/>
                    <a:pt x="82231" y="82"/>
                  </a:cubicBezTo>
                  <a:cubicBezTo>
                    <a:pt x="70490" y="82"/>
                    <a:pt x="63404" y="10811"/>
                    <a:pt x="60975" y="15467"/>
                  </a:cubicBezTo>
                  <a:cubicBezTo>
                    <a:pt x="55914" y="2106"/>
                    <a:pt x="44982" y="82"/>
                    <a:pt x="39111" y="82"/>
                  </a:cubicBezTo>
                  <a:cubicBezTo>
                    <a:pt x="18058" y="82"/>
                    <a:pt x="6518" y="26197"/>
                    <a:pt x="6518" y="31258"/>
                  </a:cubicBezTo>
                  <a:cubicBezTo>
                    <a:pt x="6518" y="33282"/>
                    <a:pt x="8543" y="33282"/>
                    <a:pt x="8948" y="33282"/>
                  </a:cubicBezTo>
                  <a:cubicBezTo>
                    <a:pt x="10567" y="33282"/>
                    <a:pt x="11175" y="32877"/>
                    <a:pt x="11579" y="31055"/>
                  </a:cubicBezTo>
                  <a:cubicBezTo>
                    <a:pt x="18462" y="9597"/>
                    <a:pt x="31823" y="4536"/>
                    <a:pt x="38706" y="4536"/>
                  </a:cubicBezTo>
                  <a:cubicBezTo>
                    <a:pt x="42553" y="4536"/>
                    <a:pt x="49638" y="6358"/>
                    <a:pt x="49638" y="18099"/>
                  </a:cubicBezTo>
                  <a:cubicBezTo>
                    <a:pt x="49638" y="24375"/>
                    <a:pt x="46197" y="37938"/>
                    <a:pt x="38706" y="66280"/>
                  </a:cubicBezTo>
                  <a:cubicBezTo>
                    <a:pt x="35467" y="78831"/>
                    <a:pt x="28382" y="87334"/>
                    <a:pt x="19475" y="87334"/>
                  </a:cubicBezTo>
                  <a:cubicBezTo>
                    <a:pt x="18260" y="87334"/>
                    <a:pt x="13604" y="87334"/>
                    <a:pt x="9353" y="84702"/>
                  </a:cubicBezTo>
                  <a:cubicBezTo>
                    <a:pt x="14414" y="83690"/>
                    <a:pt x="18867" y="79439"/>
                    <a:pt x="18867" y="73770"/>
                  </a:cubicBezTo>
                  <a:cubicBezTo>
                    <a:pt x="18867" y="68305"/>
                    <a:pt x="14414" y="66685"/>
                    <a:pt x="11377" y="66685"/>
                  </a:cubicBezTo>
                  <a:cubicBezTo>
                    <a:pt x="5304" y="66685"/>
                    <a:pt x="243" y="71948"/>
                    <a:pt x="243" y="78427"/>
                  </a:cubicBezTo>
                  <a:cubicBezTo>
                    <a:pt x="243" y="87739"/>
                    <a:pt x="10365" y="91788"/>
                    <a:pt x="19272" y="91788"/>
                  </a:cubicBezTo>
                  <a:cubicBezTo>
                    <a:pt x="32633" y="91788"/>
                    <a:pt x="39921" y="77617"/>
                    <a:pt x="40528" y="76402"/>
                  </a:cubicBezTo>
                  <a:cubicBezTo>
                    <a:pt x="42958" y="83892"/>
                    <a:pt x="50246" y="91788"/>
                    <a:pt x="62392" y="91788"/>
                  </a:cubicBezTo>
                  <a:cubicBezTo>
                    <a:pt x="83243" y="91788"/>
                    <a:pt x="94783" y="65673"/>
                    <a:pt x="94783" y="60612"/>
                  </a:cubicBezTo>
                  <a:cubicBezTo>
                    <a:pt x="94783" y="58587"/>
                    <a:pt x="92961" y="58587"/>
                    <a:pt x="92353" y="58587"/>
                  </a:cubicBezTo>
                  <a:cubicBezTo>
                    <a:pt x="90531" y="58587"/>
                    <a:pt x="90126" y="59397"/>
                    <a:pt x="89722" y="60814"/>
                  </a:cubicBezTo>
                  <a:cubicBezTo>
                    <a:pt x="83041" y="82475"/>
                    <a:pt x="69275" y="87334"/>
                    <a:pt x="62797" y="87334"/>
                  </a:cubicBezTo>
                  <a:cubicBezTo>
                    <a:pt x="54902" y="87334"/>
                    <a:pt x="51663" y="80856"/>
                    <a:pt x="51663" y="73973"/>
                  </a:cubicBezTo>
                  <a:cubicBezTo>
                    <a:pt x="51663" y="69519"/>
                    <a:pt x="52877" y="65066"/>
                    <a:pt x="55104" y="56158"/>
                  </a:cubicBezTo>
                  <a:lnTo>
                    <a:pt x="61987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86" name="Freeform 2085">
              <a:extLst>
                <a:ext uri="{FF2B5EF4-FFF2-40B4-BE49-F238E27FC236}">
                  <a16:creationId xmlns:a16="http://schemas.microsoft.com/office/drawing/2014/main" id="{6E685369-8D31-6AB1-DFF8-FC652DB5D12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312207" y="2834064"/>
              <a:ext cx="42937" cy="95369"/>
            </a:xfrm>
            <a:custGeom>
              <a:avLst/>
              <a:gdLst>
                <a:gd name="csX0" fmla="*/ 39502 w 42937"/>
                <a:gd name="csY0" fmla="*/ 5468 h 95369"/>
                <a:gd name="csX1" fmla="*/ 33833 w 42937"/>
                <a:gd name="csY1" fmla="*/ 83 h 95369"/>
                <a:gd name="csX2" fmla="*/ 25898 w 42937"/>
                <a:gd name="csY2" fmla="*/ 7877 h 95369"/>
                <a:gd name="csX3" fmla="*/ 31566 w 42937"/>
                <a:gd name="csY3" fmla="*/ 13262 h 95369"/>
                <a:gd name="csX4" fmla="*/ 39502 w 42937"/>
                <a:gd name="csY4" fmla="*/ 5468 h 95369"/>
                <a:gd name="csX5" fmla="*/ 10593 w 42937"/>
                <a:gd name="csY5" fmla="*/ 77456 h 95369"/>
                <a:gd name="csX6" fmla="*/ 9318 w 42937"/>
                <a:gd name="csY6" fmla="*/ 83408 h 95369"/>
                <a:gd name="csX7" fmla="*/ 22780 w 42937"/>
                <a:gd name="csY7" fmla="*/ 95453 h 95369"/>
                <a:gd name="csX8" fmla="*/ 43186 w 42937"/>
                <a:gd name="csY8" fmla="*/ 73772 h 95369"/>
                <a:gd name="csX9" fmla="*/ 40919 w 42937"/>
                <a:gd name="csY9" fmla="*/ 71930 h 95369"/>
                <a:gd name="csX10" fmla="*/ 38226 w 42937"/>
                <a:gd name="csY10" fmla="*/ 74339 h 95369"/>
                <a:gd name="csX11" fmla="*/ 23205 w 42937"/>
                <a:gd name="csY11" fmla="*/ 91486 h 95369"/>
                <a:gd name="csX12" fmla="*/ 19662 w 42937"/>
                <a:gd name="csY12" fmla="*/ 86526 h 95369"/>
                <a:gd name="csX13" fmla="*/ 21930 w 42937"/>
                <a:gd name="csY13" fmla="*/ 77456 h 95369"/>
                <a:gd name="csX14" fmla="*/ 26465 w 42937"/>
                <a:gd name="csY14" fmla="*/ 66120 h 95369"/>
                <a:gd name="csX15" fmla="*/ 33408 w 42937"/>
                <a:gd name="csY15" fmla="*/ 48123 h 95369"/>
                <a:gd name="csX16" fmla="*/ 34258 w 42937"/>
                <a:gd name="csY16" fmla="*/ 43588 h 95369"/>
                <a:gd name="csX17" fmla="*/ 20796 w 42937"/>
                <a:gd name="csY17" fmla="*/ 31543 h 95369"/>
                <a:gd name="csX18" fmla="*/ 248 w 42937"/>
                <a:gd name="csY18" fmla="*/ 53224 h 95369"/>
                <a:gd name="csX19" fmla="*/ 2657 w 42937"/>
                <a:gd name="csY19" fmla="*/ 55066 h 95369"/>
                <a:gd name="csX20" fmla="*/ 5208 w 42937"/>
                <a:gd name="csY20" fmla="*/ 52799 h 95369"/>
                <a:gd name="csX21" fmla="*/ 20371 w 42937"/>
                <a:gd name="csY21" fmla="*/ 35511 h 95369"/>
                <a:gd name="csX22" fmla="*/ 23914 w 42937"/>
                <a:gd name="csY22" fmla="*/ 40470 h 95369"/>
                <a:gd name="csX23" fmla="*/ 19521 w 42937"/>
                <a:gd name="csY23" fmla="*/ 54641 h 95369"/>
                <a:gd name="csX24" fmla="*/ 10593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02" y="5468"/>
                  </a:moveTo>
                  <a:cubicBezTo>
                    <a:pt x="39502" y="3201"/>
                    <a:pt x="37801" y="83"/>
                    <a:pt x="33833" y="83"/>
                  </a:cubicBezTo>
                  <a:cubicBezTo>
                    <a:pt x="30007" y="83"/>
                    <a:pt x="25898" y="3768"/>
                    <a:pt x="25898" y="7877"/>
                  </a:cubicBezTo>
                  <a:cubicBezTo>
                    <a:pt x="25898" y="10286"/>
                    <a:pt x="27740" y="13262"/>
                    <a:pt x="31566" y="13262"/>
                  </a:cubicBezTo>
                  <a:cubicBezTo>
                    <a:pt x="35676" y="13262"/>
                    <a:pt x="39502" y="9295"/>
                    <a:pt x="39502" y="5468"/>
                  </a:cubicBezTo>
                  <a:close/>
                  <a:moveTo>
                    <a:pt x="10593" y="77456"/>
                  </a:moveTo>
                  <a:cubicBezTo>
                    <a:pt x="10026" y="79299"/>
                    <a:pt x="9318" y="80999"/>
                    <a:pt x="9318" y="83408"/>
                  </a:cubicBezTo>
                  <a:cubicBezTo>
                    <a:pt x="9318" y="90068"/>
                    <a:pt x="14986" y="95453"/>
                    <a:pt x="22780" y="95453"/>
                  </a:cubicBezTo>
                  <a:cubicBezTo>
                    <a:pt x="36951" y="95453"/>
                    <a:pt x="43186" y="75898"/>
                    <a:pt x="43186" y="73772"/>
                  </a:cubicBezTo>
                  <a:cubicBezTo>
                    <a:pt x="43186" y="71930"/>
                    <a:pt x="41344" y="71930"/>
                    <a:pt x="40919" y="71930"/>
                  </a:cubicBezTo>
                  <a:cubicBezTo>
                    <a:pt x="38935" y="71930"/>
                    <a:pt x="38793" y="72780"/>
                    <a:pt x="38226" y="74339"/>
                  </a:cubicBezTo>
                  <a:cubicBezTo>
                    <a:pt x="34967" y="85675"/>
                    <a:pt x="28732" y="91486"/>
                    <a:pt x="23205" y="91486"/>
                  </a:cubicBezTo>
                  <a:cubicBezTo>
                    <a:pt x="20371" y="91486"/>
                    <a:pt x="19662" y="89643"/>
                    <a:pt x="19662" y="86526"/>
                  </a:cubicBezTo>
                  <a:cubicBezTo>
                    <a:pt x="19662" y="83266"/>
                    <a:pt x="20654" y="80574"/>
                    <a:pt x="21930" y="77456"/>
                  </a:cubicBezTo>
                  <a:cubicBezTo>
                    <a:pt x="23347" y="73630"/>
                    <a:pt x="24906" y="69804"/>
                    <a:pt x="26465" y="66120"/>
                  </a:cubicBezTo>
                  <a:cubicBezTo>
                    <a:pt x="27740" y="62719"/>
                    <a:pt x="32841" y="49823"/>
                    <a:pt x="33408" y="48123"/>
                  </a:cubicBezTo>
                  <a:cubicBezTo>
                    <a:pt x="33833" y="46706"/>
                    <a:pt x="34258" y="45005"/>
                    <a:pt x="34258" y="43588"/>
                  </a:cubicBezTo>
                  <a:cubicBezTo>
                    <a:pt x="34258" y="36928"/>
                    <a:pt x="28590" y="31543"/>
                    <a:pt x="20796" y="31543"/>
                  </a:cubicBezTo>
                  <a:cubicBezTo>
                    <a:pt x="6767" y="31543"/>
                    <a:pt x="248" y="50815"/>
                    <a:pt x="248" y="53224"/>
                  </a:cubicBezTo>
                  <a:cubicBezTo>
                    <a:pt x="248" y="55066"/>
                    <a:pt x="2232" y="55066"/>
                    <a:pt x="2657" y="55066"/>
                  </a:cubicBezTo>
                  <a:cubicBezTo>
                    <a:pt x="4641" y="55066"/>
                    <a:pt x="4783" y="54358"/>
                    <a:pt x="5208" y="52799"/>
                  </a:cubicBezTo>
                  <a:cubicBezTo>
                    <a:pt x="8893" y="40612"/>
                    <a:pt x="15128" y="35511"/>
                    <a:pt x="20371" y="35511"/>
                  </a:cubicBezTo>
                  <a:cubicBezTo>
                    <a:pt x="22638" y="35511"/>
                    <a:pt x="23914" y="36644"/>
                    <a:pt x="23914" y="40470"/>
                  </a:cubicBezTo>
                  <a:cubicBezTo>
                    <a:pt x="23914" y="43730"/>
                    <a:pt x="23063" y="45855"/>
                    <a:pt x="19521" y="54641"/>
                  </a:cubicBezTo>
                  <a:lnTo>
                    <a:pt x="10593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87" name="Freeform 2086">
              <a:extLst>
                <a:ext uri="{FF2B5EF4-FFF2-40B4-BE49-F238E27FC236}">
                  <a16:creationId xmlns:a16="http://schemas.microsoft.com/office/drawing/2014/main" id="{74522293-5248-4EBA-E68F-DE38D08D966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384484" y="2745821"/>
              <a:ext cx="46966" cy="202440"/>
            </a:xfrm>
            <a:custGeom>
              <a:avLst/>
              <a:gdLst>
                <a:gd name="csX0" fmla="*/ 47218 w 46966"/>
                <a:gd name="csY0" fmla="*/ 101302 h 202440"/>
                <a:gd name="csX1" fmla="*/ 33857 w 46966"/>
                <a:gd name="csY1" fmla="*/ 38141 h 202440"/>
                <a:gd name="csX2" fmla="*/ 2276 w 46966"/>
                <a:gd name="csY2" fmla="*/ 82 h 202440"/>
                <a:gd name="csX3" fmla="*/ 252 w 46966"/>
                <a:gd name="csY3" fmla="*/ 2106 h 202440"/>
                <a:gd name="csX4" fmla="*/ 4098 w 46966"/>
                <a:gd name="csY4" fmla="*/ 6763 h 202440"/>
                <a:gd name="csX5" fmla="*/ 35476 w 46966"/>
                <a:gd name="csY5" fmla="*/ 101302 h 202440"/>
                <a:gd name="csX6" fmla="*/ 2883 w 46966"/>
                <a:gd name="csY6" fmla="*/ 197057 h 202440"/>
                <a:gd name="csX7" fmla="*/ 252 w 46966"/>
                <a:gd name="csY7" fmla="*/ 200498 h 202440"/>
                <a:gd name="csX8" fmla="*/ 2276 w 46966"/>
                <a:gd name="csY8" fmla="*/ 202523 h 202440"/>
                <a:gd name="csX9" fmla="*/ 34464 w 46966"/>
                <a:gd name="csY9" fmla="*/ 163047 h 202440"/>
                <a:gd name="csX10" fmla="*/ 47218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8" y="101302"/>
                  </a:moveTo>
                  <a:cubicBezTo>
                    <a:pt x="47218" y="85512"/>
                    <a:pt x="44991" y="61017"/>
                    <a:pt x="33857" y="38141"/>
                  </a:cubicBezTo>
                  <a:cubicBezTo>
                    <a:pt x="21710" y="13241"/>
                    <a:pt x="4301" y="82"/>
                    <a:pt x="2276" y="82"/>
                  </a:cubicBezTo>
                  <a:cubicBezTo>
                    <a:pt x="1062" y="82"/>
                    <a:pt x="252" y="892"/>
                    <a:pt x="252" y="2106"/>
                  </a:cubicBezTo>
                  <a:cubicBezTo>
                    <a:pt x="252" y="2714"/>
                    <a:pt x="252" y="3119"/>
                    <a:pt x="4098" y="6763"/>
                  </a:cubicBezTo>
                  <a:cubicBezTo>
                    <a:pt x="23937" y="26804"/>
                    <a:pt x="35476" y="58992"/>
                    <a:pt x="35476" y="101302"/>
                  </a:cubicBezTo>
                  <a:cubicBezTo>
                    <a:pt x="35476" y="135920"/>
                    <a:pt x="27986" y="171549"/>
                    <a:pt x="2883" y="197057"/>
                  </a:cubicBezTo>
                  <a:cubicBezTo>
                    <a:pt x="252" y="199486"/>
                    <a:pt x="252" y="199891"/>
                    <a:pt x="252" y="200498"/>
                  </a:cubicBezTo>
                  <a:cubicBezTo>
                    <a:pt x="252" y="201713"/>
                    <a:pt x="1062" y="202523"/>
                    <a:pt x="2276" y="202523"/>
                  </a:cubicBezTo>
                  <a:cubicBezTo>
                    <a:pt x="4301" y="202523"/>
                    <a:pt x="22520" y="188757"/>
                    <a:pt x="34464" y="163047"/>
                  </a:cubicBezTo>
                  <a:cubicBezTo>
                    <a:pt x="44789" y="140778"/>
                    <a:pt x="47218" y="118307"/>
                    <a:pt x="47218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88" name="Freeform 2087">
              <a:extLst>
                <a:ext uri="{FF2B5EF4-FFF2-40B4-BE49-F238E27FC236}">
                  <a16:creationId xmlns:a16="http://schemas.microsoft.com/office/drawing/2014/main" id="{D726AA04-99BC-FB26-82EA-CD076A16F52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492092" y="2757157"/>
              <a:ext cx="44941" cy="140493"/>
            </a:xfrm>
            <a:custGeom>
              <a:avLst/>
              <a:gdLst>
                <a:gd name="csX0" fmla="*/ 29409 w 44941"/>
                <a:gd name="csY0" fmla="*/ 82 h 140493"/>
                <a:gd name="csX1" fmla="*/ 257 w 44941"/>
                <a:gd name="csY1" fmla="*/ 2309 h 140493"/>
                <a:gd name="csX2" fmla="*/ 257 w 44941"/>
                <a:gd name="csY2" fmla="*/ 8584 h 140493"/>
                <a:gd name="csX3" fmla="*/ 16048 w 44941"/>
                <a:gd name="csY3" fmla="*/ 19921 h 140493"/>
                <a:gd name="csX4" fmla="*/ 16048 w 44941"/>
                <a:gd name="csY4" fmla="*/ 125190 h 140493"/>
                <a:gd name="csX5" fmla="*/ 257 w 44941"/>
                <a:gd name="csY5" fmla="*/ 134300 h 140493"/>
                <a:gd name="csX6" fmla="*/ 257 w 44941"/>
                <a:gd name="csY6" fmla="*/ 140576 h 140493"/>
                <a:gd name="csX7" fmla="*/ 22728 w 44941"/>
                <a:gd name="csY7" fmla="*/ 139969 h 140493"/>
                <a:gd name="csX8" fmla="*/ 45199 w 44941"/>
                <a:gd name="csY8" fmla="*/ 140576 h 140493"/>
                <a:gd name="csX9" fmla="*/ 45199 w 44941"/>
                <a:gd name="csY9" fmla="*/ 134300 h 140493"/>
                <a:gd name="csX10" fmla="*/ 29409 w 44941"/>
                <a:gd name="csY10" fmla="*/ 125190 h 140493"/>
                <a:gd name="csX11" fmla="*/ 29409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9" y="82"/>
                  </a:moveTo>
                  <a:lnTo>
                    <a:pt x="257" y="2309"/>
                  </a:lnTo>
                  <a:lnTo>
                    <a:pt x="257" y="8584"/>
                  </a:lnTo>
                  <a:cubicBezTo>
                    <a:pt x="14428" y="8584"/>
                    <a:pt x="16048" y="10002"/>
                    <a:pt x="16048" y="19921"/>
                  </a:cubicBezTo>
                  <a:lnTo>
                    <a:pt x="16048" y="125190"/>
                  </a:lnTo>
                  <a:cubicBezTo>
                    <a:pt x="16048" y="134300"/>
                    <a:pt x="13821" y="134300"/>
                    <a:pt x="257" y="134300"/>
                  </a:cubicBezTo>
                  <a:lnTo>
                    <a:pt x="257" y="140576"/>
                  </a:lnTo>
                  <a:cubicBezTo>
                    <a:pt x="6938" y="140373"/>
                    <a:pt x="17667" y="139969"/>
                    <a:pt x="22728" y="139969"/>
                  </a:cubicBezTo>
                  <a:cubicBezTo>
                    <a:pt x="27789" y="139969"/>
                    <a:pt x="37709" y="140373"/>
                    <a:pt x="45199" y="140576"/>
                  </a:cubicBezTo>
                  <a:lnTo>
                    <a:pt x="45199" y="134300"/>
                  </a:lnTo>
                  <a:cubicBezTo>
                    <a:pt x="31636" y="134300"/>
                    <a:pt x="29409" y="134300"/>
                    <a:pt x="29409" y="125190"/>
                  </a:cubicBezTo>
                  <a:lnTo>
                    <a:pt x="29409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0" name="Freeform 2089">
              <a:extLst>
                <a:ext uri="{FF2B5EF4-FFF2-40B4-BE49-F238E27FC236}">
                  <a16:creationId xmlns:a16="http://schemas.microsoft.com/office/drawing/2014/main" id="{307A5073-B493-5EE3-F522-3DBDCF6BA98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547314" y="2806958"/>
              <a:ext cx="89681" cy="92920"/>
            </a:xfrm>
            <a:custGeom>
              <a:avLst/>
              <a:gdLst>
                <a:gd name="csX0" fmla="*/ 89941 w 89681"/>
                <a:gd name="csY0" fmla="*/ 47453 h 92920"/>
                <a:gd name="csX1" fmla="*/ 45202 w 89681"/>
                <a:gd name="csY1" fmla="*/ 82 h 92920"/>
                <a:gd name="csX2" fmla="*/ 260 w 89681"/>
                <a:gd name="csY2" fmla="*/ 47453 h 92920"/>
                <a:gd name="csX3" fmla="*/ 44999 w 89681"/>
                <a:gd name="csY3" fmla="*/ 93002 h 92920"/>
                <a:gd name="csX4" fmla="*/ 89941 w 89681"/>
                <a:gd name="csY4" fmla="*/ 47453 h 92920"/>
                <a:gd name="csX5" fmla="*/ 45202 w 89681"/>
                <a:gd name="csY5" fmla="*/ 87941 h 92920"/>
                <a:gd name="csX6" fmla="*/ 22124 w 89681"/>
                <a:gd name="csY6" fmla="*/ 74378 h 92920"/>
                <a:gd name="csX7" fmla="*/ 17063 w 89681"/>
                <a:gd name="csY7" fmla="*/ 45834 h 92920"/>
                <a:gd name="csX8" fmla="*/ 21921 w 89681"/>
                <a:gd name="csY8" fmla="*/ 18099 h 92920"/>
                <a:gd name="csX9" fmla="*/ 44999 w 89681"/>
                <a:gd name="csY9" fmla="*/ 4536 h 92920"/>
                <a:gd name="csX10" fmla="*/ 67875 w 89681"/>
                <a:gd name="csY10" fmla="*/ 17694 h 92920"/>
                <a:gd name="csX11" fmla="*/ 73139 w 89681"/>
                <a:gd name="csY11" fmla="*/ 45834 h 92920"/>
                <a:gd name="csX12" fmla="*/ 68685 w 89681"/>
                <a:gd name="csY12" fmla="*/ 72961 h 92920"/>
                <a:gd name="csX13" fmla="*/ 45202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41" y="47453"/>
                  </a:moveTo>
                  <a:cubicBezTo>
                    <a:pt x="89941" y="21541"/>
                    <a:pt x="69697" y="82"/>
                    <a:pt x="45202" y="82"/>
                  </a:cubicBezTo>
                  <a:cubicBezTo>
                    <a:pt x="19897" y="82"/>
                    <a:pt x="260" y="22148"/>
                    <a:pt x="260" y="47453"/>
                  </a:cubicBezTo>
                  <a:cubicBezTo>
                    <a:pt x="260" y="73568"/>
                    <a:pt x="21314" y="93002"/>
                    <a:pt x="44999" y="93002"/>
                  </a:cubicBezTo>
                  <a:cubicBezTo>
                    <a:pt x="69495" y="93002"/>
                    <a:pt x="89941" y="73163"/>
                    <a:pt x="89941" y="47453"/>
                  </a:cubicBezTo>
                  <a:close/>
                  <a:moveTo>
                    <a:pt x="45202" y="87941"/>
                  </a:moveTo>
                  <a:cubicBezTo>
                    <a:pt x="36497" y="87941"/>
                    <a:pt x="27590" y="83690"/>
                    <a:pt x="22124" y="74378"/>
                  </a:cubicBezTo>
                  <a:cubicBezTo>
                    <a:pt x="17063" y="65470"/>
                    <a:pt x="17063" y="53121"/>
                    <a:pt x="17063" y="45834"/>
                  </a:cubicBezTo>
                  <a:cubicBezTo>
                    <a:pt x="17063" y="37938"/>
                    <a:pt x="17063" y="27007"/>
                    <a:pt x="21921" y="18099"/>
                  </a:cubicBezTo>
                  <a:cubicBezTo>
                    <a:pt x="27387" y="8787"/>
                    <a:pt x="36902" y="4536"/>
                    <a:pt x="44999" y="4536"/>
                  </a:cubicBezTo>
                  <a:cubicBezTo>
                    <a:pt x="53907" y="4536"/>
                    <a:pt x="62612" y="8989"/>
                    <a:pt x="67875" y="17694"/>
                  </a:cubicBezTo>
                  <a:cubicBezTo>
                    <a:pt x="73139" y="26399"/>
                    <a:pt x="73139" y="38141"/>
                    <a:pt x="73139" y="45834"/>
                  </a:cubicBezTo>
                  <a:cubicBezTo>
                    <a:pt x="73139" y="53121"/>
                    <a:pt x="73139" y="64053"/>
                    <a:pt x="68685" y="72961"/>
                  </a:cubicBezTo>
                  <a:cubicBezTo>
                    <a:pt x="64231" y="82071"/>
                    <a:pt x="55324" y="87941"/>
                    <a:pt x="45202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1" name="Freeform 2090">
              <a:extLst>
                <a:ext uri="{FF2B5EF4-FFF2-40B4-BE49-F238E27FC236}">
                  <a16:creationId xmlns:a16="http://schemas.microsoft.com/office/drawing/2014/main" id="{6BB3916F-939E-0857-4A57-FEAA886C76C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648535" y="2805946"/>
              <a:ext cx="92515" cy="133408"/>
            </a:xfrm>
            <a:custGeom>
              <a:avLst/>
              <a:gdLst>
                <a:gd name="csX0" fmla="*/ 39539 w 92515"/>
                <a:gd name="csY0" fmla="*/ 56968 h 133408"/>
                <a:gd name="csX1" fmla="*/ 21926 w 92515"/>
                <a:gd name="csY1" fmla="*/ 32068 h 133408"/>
                <a:gd name="csX2" fmla="*/ 25165 w 92515"/>
                <a:gd name="csY2" fmla="*/ 15063 h 133408"/>
                <a:gd name="csX3" fmla="*/ 39539 w 92515"/>
                <a:gd name="csY3" fmla="*/ 6965 h 133408"/>
                <a:gd name="csX4" fmla="*/ 57151 w 92515"/>
                <a:gd name="csY4" fmla="*/ 31865 h 133408"/>
                <a:gd name="csX5" fmla="*/ 53912 w 92515"/>
                <a:gd name="csY5" fmla="*/ 48870 h 133408"/>
                <a:gd name="csX6" fmla="*/ 39539 w 92515"/>
                <a:gd name="csY6" fmla="*/ 56968 h 133408"/>
                <a:gd name="csX7" fmla="*/ 16055 w 92515"/>
                <a:gd name="csY7" fmla="*/ 64863 h 133408"/>
                <a:gd name="csX8" fmla="*/ 19497 w 92515"/>
                <a:gd name="csY8" fmla="*/ 55348 h 133408"/>
                <a:gd name="csX9" fmla="*/ 39539 w 92515"/>
                <a:gd name="csY9" fmla="*/ 61624 h 133408"/>
                <a:gd name="csX10" fmla="*/ 72334 w 92515"/>
                <a:gd name="csY10" fmla="*/ 32068 h 133408"/>
                <a:gd name="csX11" fmla="*/ 64034 w 92515"/>
                <a:gd name="csY11" fmla="*/ 12431 h 133408"/>
                <a:gd name="csX12" fmla="*/ 82254 w 92515"/>
                <a:gd name="csY12" fmla="*/ 4536 h 133408"/>
                <a:gd name="csX13" fmla="*/ 84278 w 92515"/>
                <a:gd name="csY13" fmla="*/ 4738 h 133408"/>
                <a:gd name="csX14" fmla="*/ 81039 w 92515"/>
                <a:gd name="csY14" fmla="*/ 10204 h 133408"/>
                <a:gd name="csX15" fmla="*/ 86910 w 92515"/>
                <a:gd name="csY15" fmla="*/ 16075 h 133408"/>
                <a:gd name="csX16" fmla="*/ 92780 w 92515"/>
                <a:gd name="csY16" fmla="*/ 10002 h 133408"/>
                <a:gd name="csX17" fmla="*/ 82456 w 92515"/>
                <a:gd name="csY17" fmla="*/ 82 h 133408"/>
                <a:gd name="csX18" fmla="*/ 60997 w 92515"/>
                <a:gd name="csY18" fmla="*/ 9597 h 133408"/>
                <a:gd name="csX19" fmla="*/ 39539 w 92515"/>
                <a:gd name="csY19" fmla="*/ 2309 h 133408"/>
                <a:gd name="csX20" fmla="*/ 6743 w 92515"/>
                <a:gd name="csY20" fmla="*/ 31865 h 133408"/>
                <a:gd name="csX21" fmla="*/ 16258 w 92515"/>
                <a:gd name="csY21" fmla="*/ 52717 h 133408"/>
                <a:gd name="csX22" fmla="*/ 9982 w 92515"/>
                <a:gd name="csY22" fmla="*/ 69519 h 133408"/>
                <a:gd name="csX23" fmla="*/ 18890 w 92515"/>
                <a:gd name="csY23" fmla="*/ 87536 h 133408"/>
                <a:gd name="csX24" fmla="*/ 265 w 92515"/>
                <a:gd name="csY24" fmla="*/ 107781 h 133408"/>
                <a:gd name="csX25" fmla="*/ 45004 w 92515"/>
                <a:gd name="csY25" fmla="*/ 133491 h 133408"/>
                <a:gd name="csX26" fmla="*/ 89946 w 92515"/>
                <a:gd name="csY26" fmla="*/ 107376 h 133408"/>
                <a:gd name="csX27" fmla="*/ 76788 w 92515"/>
                <a:gd name="csY27" fmla="*/ 84297 h 133408"/>
                <a:gd name="csX28" fmla="*/ 41968 w 92515"/>
                <a:gd name="csY28" fmla="*/ 78629 h 133408"/>
                <a:gd name="csX29" fmla="*/ 26785 w 92515"/>
                <a:gd name="csY29" fmla="*/ 78427 h 133408"/>
                <a:gd name="csX30" fmla="*/ 16055 w 92515"/>
                <a:gd name="csY30" fmla="*/ 64863 h 133408"/>
                <a:gd name="csX31" fmla="*/ 45207 w 92515"/>
                <a:gd name="csY31" fmla="*/ 128834 h 133408"/>
                <a:gd name="csX32" fmla="*/ 10792 w 92515"/>
                <a:gd name="csY32" fmla="*/ 107781 h 133408"/>
                <a:gd name="csX33" fmla="*/ 27392 w 92515"/>
                <a:gd name="csY33" fmla="*/ 90371 h 133408"/>
                <a:gd name="csX34" fmla="*/ 39336 w 92515"/>
                <a:gd name="csY34" fmla="*/ 90371 h 133408"/>
                <a:gd name="csX35" fmla="*/ 79419 w 92515"/>
                <a:gd name="csY35" fmla="*/ 107781 h 133408"/>
                <a:gd name="csX36" fmla="*/ 45207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9" y="56968"/>
                  </a:moveTo>
                  <a:cubicBezTo>
                    <a:pt x="21926" y="56968"/>
                    <a:pt x="21926" y="36724"/>
                    <a:pt x="21926" y="32068"/>
                  </a:cubicBezTo>
                  <a:cubicBezTo>
                    <a:pt x="21926" y="26602"/>
                    <a:pt x="22129" y="20124"/>
                    <a:pt x="25165" y="15063"/>
                  </a:cubicBezTo>
                  <a:cubicBezTo>
                    <a:pt x="26785" y="12633"/>
                    <a:pt x="31441" y="6965"/>
                    <a:pt x="39539" y="6965"/>
                  </a:cubicBezTo>
                  <a:cubicBezTo>
                    <a:pt x="57151" y="6965"/>
                    <a:pt x="57151" y="27209"/>
                    <a:pt x="57151" y="31865"/>
                  </a:cubicBezTo>
                  <a:cubicBezTo>
                    <a:pt x="57151" y="37331"/>
                    <a:pt x="56948" y="43809"/>
                    <a:pt x="53912" y="48870"/>
                  </a:cubicBezTo>
                  <a:cubicBezTo>
                    <a:pt x="52292" y="51300"/>
                    <a:pt x="47636" y="56968"/>
                    <a:pt x="39539" y="56968"/>
                  </a:cubicBezTo>
                  <a:close/>
                  <a:moveTo>
                    <a:pt x="16055" y="64863"/>
                  </a:moveTo>
                  <a:cubicBezTo>
                    <a:pt x="16055" y="64053"/>
                    <a:pt x="16055" y="59397"/>
                    <a:pt x="19497" y="55348"/>
                  </a:cubicBezTo>
                  <a:cubicBezTo>
                    <a:pt x="27392" y="61017"/>
                    <a:pt x="35692" y="61624"/>
                    <a:pt x="39539" y="61624"/>
                  </a:cubicBezTo>
                  <a:cubicBezTo>
                    <a:pt x="58366" y="61624"/>
                    <a:pt x="72334" y="47656"/>
                    <a:pt x="72334" y="32068"/>
                  </a:cubicBezTo>
                  <a:cubicBezTo>
                    <a:pt x="72334" y="24577"/>
                    <a:pt x="69095" y="17087"/>
                    <a:pt x="64034" y="12431"/>
                  </a:cubicBezTo>
                  <a:cubicBezTo>
                    <a:pt x="71322" y="5548"/>
                    <a:pt x="78610" y="4536"/>
                    <a:pt x="82254" y="4536"/>
                  </a:cubicBezTo>
                  <a:cubicBezTo>
                    <a:pt x="82658" y="4536"/>
                    <a:pt x="83671" y="4536"/>
                    <a:pt x="84278" y="4738"/>
                  </a:cubicBezTo>
                  <a:cubicBezTo>
                    <a:pt x="82051" y="5548"/>
                    <a:pt x="81039" y="7775"/>
                    <a:pt x="81039" y="10204"/>
                  </a:cubicBezTo>
                  <a:cubicBezTo>
                    <a:pt x="81039" y="13646"/>
                    <a:pt x="83671" y="16075"/>
                    <a:pt x="86910" y="16075"/>
                  </a:cubicBezTo>
                  <a:cubicBezTo>
                    <a:pt x="88934" y="16075"/>
                    <a:pt x="92780" y="14658"/>
                    <a:pt x="92780" y="10002"/>
                  </a:cubicBezTo>
                  <a:cubicBezTo>
                    <a:pt x="92780" y="6560"/>
                    <a:pt x="90351" y="82"/>
                    <a:pt x="82456" y="82"/>
                  </a:cubicBezTo>
                  <a:cubicBezTo>
                    <a:pt x="78407" y="82"/>
                    <a:pt x="69500" y="1297"/>
                    <a:pt x="60997" y="9597"/>
                  </a:cubicBezTo>
                  <a:cubicBezTo>
                    <a:pt x="52495" y="2916"/>
                    <a:pt x="43992" y="2309"/>
                    <a:pt x="39539" y="2309"/>
                  </a:cubicBezTo>
                  <a:cubicBezTo>
                    <a:pt x="20712" y="2309"/>
                    <a:pt x="6743" y="16277"/>
                    <a:pt x="6743" y="31865"/>
                  </a:cubicBezTo>
                  <a:cubicBezTo>
                    <a:pt x="6743" y="40773"/>
                    <a:pt x="11197" y="48465"/>
                    <a:pt x="16258" y="52717"/>
                  </a:cubicBezTo>
                  <a:cubicBezTo>
                    <a:pt x="13626" y="55753"/>
                    <a:pt x="9982" y="62434"/>
                    <a:pt x="9982" y="69519"/>
                  </a:cubicBezTo>
                  <a:cubicBezTo>
                    <a:pt x="9982" y="75795"/>
                    <a:pt x="12614" y="83488"/>
                    <a:pt x="18890" y="87536"/>
                  </a:cubicBezTo>
                  <a:cubicBezTo>
                    <a:pt x="6743" y="90978"/>
                    <a:pt x="265" y="99683"/>
                    <a:pt x="265" y="107781"/>
                  </a:cubicBezTo>
                  <a:cubicBezTo>
                    <a:pt x="265" y="122356"/>
                    <a:pt x="20307" y="133491"/>
                    <a:pt x="45004" y="133491"/>
                  </a:cubicBezTo>
                  <a:cubicBezTo>
                    <a:pt x="68892" y="133491"/>
                    <a:pt x="89946" y="123166"/>
                    <a:pt x="89946" y="107376"/>
                  </a:cubicBezTo>
                  <a:cubicBezTo>
                    <a:pt x="89946" y="100290"/>
                    <a:pt x="87112" y="89966"/>
                    <a:pt x="76788" y="84297"/>
                  </a:cubicBezTo>
                  <a:cubicBezTo>
                    <a:pt x="66058" y="78629"/>
                    <a:pt x="54317" y="78629"/>
                    <a:pt x="41968" y="78629"/>
                  </a:cubicBezTo>
                  <a:cubicBezTo>
                    <a:pt x="36907" y="78629"/>
                    <a:pt x="28202" y="78629"/>
                    <a:pt x="26785" y="78427"/>
                  </a:cubicBezTo>
                  <a:cubicBezTo>
                    <a:pt x="20307" y="77617"/>
                    <a:pt x="16055" y="71341"/>
                    <a:pt x="16055" y="64863"/>
                  </a:cubicBezTo>
                  <a:close/>
                  <a:moveTo>
                    <a:pt x="45207" y="128834"/>
                  </a:moveTo>
                  <a:cubicBezTo>
                    <a:pt x="24760" y="128834"/>
                    <a:pt x="10792" y="118510"/>
                    <a:pt x="10792" y="107781"/>
                  </a:cubicBezTo>
                  <a:cubicBezTo>
                    <a:pt x="10792" y="98468"/>
                    <a:pt x="18485" y="90978"/>
                    <a:pt x="27392" y="90371"/>
                  </a:cubicBezTo>
                  <a:lnTo>
                    <a:pt x="39336" y="90371"/>
                  </a:lnTo>
                  <a:cubicBezTo>
                    <a:pt x="56746" y="90371"/>
                    <a:pt x="79419" y="90371"/>
                    <a:pt x="79419" y="107781"/>
                  </a:cubicBezTo>
                  <a:cubicBezTo>
                    <a:pt x="79419" y="118712"/>
                    <a:pt x="65046" y="128834"/>
                    <a:pt x="45207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2" name="Freeform 2091">
              <a:extLst>
                <a:ext uri="{FF2B5EF4-FFF2-40B4-BE49-F238E27FC236}">
                  <a16:creationId xmlns:a16="http://schemas.microsoft.com/office/drawing/2014/main" id="{58B8D73F-CC18-A250-B666-65D85CBB3258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755826" y="2853042"/>
              <a:ext cx="62635" cy="94094"/>
            </a:xfrm>
            <a:custGeom>
              <a:avLst/>
              <a:gdLst>
                <a:gd name="csX0" fmla="*/ 62905 w 62635"/>
                <a:gd name="csY0" fmla="*/ 68388 h 94094"/>
                <a:gd name="csX1" fmla="*/ 58087 w 62635"/>
                <a:gd name="csY1" fmla="*/ 68388 h 94094"/>
                <a:gd name="csX2" fmla="*/ 54403 w 62635"/>
                <a:gd name="csY2" fmla="*/ 81283 h 94094"/>
                <a:gd name="csX3" fmla="*/ 40374 w 62635"/>
                <a:gd name="csY3" fmla="*/ 82134 h 94094"/>
                <a:gd name="csX4" fmla="*/ 14299 w 62635"/>
                <a:gd name="csY4" fmla="*/ 82134 h 94094"/>
                <a:gd name="csX5" fmla="*/ 42641 w 62635"/>
                <a:gd name="csY5" fmla="*/ 58327 h 94094"/>
                <a:gd name="csX6" fmla="*/ 62905 w 62635"/>
                <a:gd name="csY6" fmla="*/ 27718 h 94094"/>
                <a:gd name="csX7" fmla="*/ 29746 w 62635"/>
                <a:gd name="csY7" fmla="*/ 84 h 94094"/>
                <a:gd name="csX8" fmla="*/ 270 w 62635"/>
                <a:gd name="csY8" fmla="*/ 25450 h 94094"/>
                <a:gd name="csX9" fmla="*/ 7781 w 62635"/>
                <a:gd name="csY9" fmla="*/ 33386 h 94094"/>
                <a:gd name="csX10" fmla="*/ 15291 w 62635"/>
                <a:gd name="csY10" fmla="*/ 25875 h 94094"/>
                <a:gd name="csX11" fmla="*/ 6930 w 62635"/>
                <a:gd name="csY11" fmla="*/ 18365 h 94094"/>
                <a:gd name="csX12" fmla="*/ 27620 w 62635"/>
                <a:gd name="csY12" fmla="*/ 5186 h 94094"/>
                <a:gd name="csX13" fmla="*/ 49160 w 62635"/>
                <a:gd name="csY13" fmla="*/ 27718 h 94094"/>
                <a:gd name="csX14" fmla="*/ 35839 w 62635"/>
                <a:gd name="csY14" fmla="*/ 54926 h 94094"/>
                <a:gd name="csX15" fmla="*/ 1687 w 62635"/>
                <a:gd name="csY15" fmla="*/ 88652 h 94094"/>
                <a:gd name="csX16" fmla="*/ 270 w 62635"/>
                <a:gd name="csY16" fmla="*/ 94179 h 94094"/>
                <a:gd name="csX17" fmla="*/ 58654 w 62635"/>
                <a:gd name="csY17" fmla="*/ 94179 h 94094"/>
                <a:gd name="csX18" fmla="*/ 62905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5" y="68388"/>
                  </a:moveTo>
                  <a:lnTo>
                    <a:pt x="58087" y="68388"/>
                  </a:lnTo>
                  <a:cubicBezTo>
                    <a:pt x="57662" y="71506"/>
                    <a:pt x="56245" y="79866"/>
                    <a:pt x="54403" y="81283"/>
                  </a:cubicBezTo>
                  <a:cubicBezTo>
                    <a:pt x="53269" y="82134"/>
                    <a:pt x="42358" y="82134"/>
                    <a:pt x="40374" y="82134"/>
                  </a:cubicBezTo>
                  <a:lnTo>
                    <a:pt x="14299" y="82134"/>
                  </a:lnTo>
                  <a:cubicBezTo>
                    <a:pt x="29179" y="68955"/>
                    <a:pt x="34138" y="64987"/>
                    <a:pt x="42641" y="58327"/>
                  </a:cubicBezTo>
                  <a:cubicBezTo>
                    <a:pt x="53127" y="49966"/>
                    <a:pt x="62905" y="41180"/>
                    <a:pt x="62905" y="27718"/>
                  </a:cubicBezTo>
                  <a:cubicBezTo>
                    <a:pt x="62905" y="10571"/>
                    <a:pt x="47884" y="84"/>
                    <a:pt x="29746" y="84"/>
                  </a:cubicBezTo>
                  <a:cubicBezTo>
                    <a:pt x="12174" y="84"/>
                    <a:pt x="270" y="12413"/>
                    <a:pt x="270" y="25450"/>
                  </a:cubicBezTo>
                  <a:cubicBezTo>
                    <a:pt x="270" y="32677"/>
                    <a:pt x="6364" y="33386"/>
                    <a:pt x="7781" y="33386"/>
                  </a:cubicBezTo>
                  <a:cubicBezTo>
                    <a:pt x="11182" y="33386"/>
                    <a:pt x="15291" y="30977"/>
                    <a:pt x="15291" y="25875"/>
                  </a:cubicBezTo>
                  <a:cubicBezTo>
                    <a:pt x="15291" y="23325"/>
                    <a:pt x="14299" y="18365"/>
                    <a:pt x="6930" y="18365"/>
                  </a:cubicBezTo>
                  <a:cubicBezTo>
                    <a:pt x="11323" y="8304"/>
                    <a:pt x="20960" y="5186"/>
                    <a:pt x="27620" y="5186"/>
                  </a:cubicBezTo>
                  <a:cubicBezTo>
                    <a:pt x="41791" y="5186"/>
                    <a:pt x="49160" y="16239"/>
                    <a:pt x="49160" y="27718"/>
                  </a:cubicBezTo>
                  <a:cubicBezTo>
                    <a:pt x="49160" y="40046"/>
                    <a:pt x="40374" y="49824"/>
                    <a:pt x="35839" y="54926"/>
                  </a:cubicBezTo>
                  <a:lnTo>
                    <a:pt x="1687" y="88652"/>
                  </a:lnTo>
                  <a:cubicBezTo>
                    <a:pt x="270" y="89928"/>
                    <a:pt x="270" y="90211"/>
                    <a:pt x="270" y="94179"/>
                  </a:cubicBezTo>
                  <a:lnTo>
                    <a:pt x="58654" y="94179"/>
                  </a:lnTo>
                  <a:lnTo>
                    <a:pt x="62905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3" name="Freeform 2092">
              <a:extLst>
                <a:ext uri="{FF2B5EF4-FFF2-40B4-BE49-F238E27FC236}">
                  <a16:creationId xmlns:a16="http://schemas.microsoft.com/office/drawing/2014/main" id="{861E848D-B60B-00B5-C943-F726E88B314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864977" y="2808172"/>
              <a:ext cx="105674" cy="128752"/>
            </a:xfrm>
            <a:custGeom>
              <a:avLst/>
              <a:gdLst>
                <a:gd name="csX0" fmla="*/ 15864 w 105674"/>
                <a:gd name="csY0" fmla="*/ 114259 h 128752"/>
                <a:gd name="csX1" fmla="*/ 4932 w 105674"/>
                <a:gd name="csY1" fmla="*/ 122559 h 128752"/>
                <a:gd name="csX2" fmla="*/ 276 w 105674"/>
                <a:gd name="csY2" fmla="*/ 126405 h 128752"/>
                <a:gd name="csX3" fmla="*/ 2908 w 105674"/>
                <a:gd name="csY3" fmla="*/ 128834 h 128752"/>
                <a:gd name="csX4" fmla="*/ 19913 w 105674"/>
                <a:gd name="csY4" fmla="*/ 128227 h 128752"/>
                <a:gd name="csX5" fmla="*/ 39955 w 105674"/>
                <a:gd name="csY5" fmla="*/ 128834 h 128752"/>
                <a:gd name="csX6" fmla="*/ 43599 w 105674"/>
                <a:gd name="csY6" fmla="*/ 124786 h 128752"/>
                <a:gd name="csX7" fmla="*/ 38740 w 105674"/>
                <a:gd name="csY7" fmla="*/ 122559 h 128752"/>
                <a:gd name="csX8" fmla="*/ 28618 w 105674"/>
                <a:gd name="csY8" fmla="*/ 119320 h 128752"/>
                <a:gd name="csX9" fmla="*/ 38538 w 105674"/>
                <a:gd name="csY9" fmla="*/ 78831 h 128752"/>
                <a:gd name="csX10" fmla="*/ 57162 w 105674"/>
                <a:gd name="csY10" fmla="*/ 91788 h 128752"/>
                <a:gd name="csX11" fmla="*/ 105950 w 105674"/>
                <a:gd name="csY11" fmla="*/ 32473 h 128752"/>
                <a:gd name="csX12" fmla="*/ 79026 w 105674"/>
                <a:gd name="csY12" fmla="*/ 82 h 128752"/>
                <a:gd name="csX13" fmla="*/ 52506 w 105674"/>
                <a:gd name="csY13" fmla="*/ 15265 h 128752"/>
                <a:gd name="csX14" fmla="*/ 34286 w 105674"/>
                <a:gd name="csY14" fmla="*/ 82 h 128752"/>
                <a:gd name="csX15" fmla="*/ 19306 w 105674"/>
                <a:gd name="csY15" fmla="*/ 11621 h 128752"/>
                <a:gd name="csX16" fmla="*/ 13030 w 105674"/>
                <a:gd name="csY16" fmla="*/ 31258 h 128752"/>
                <a:gd name="csX17" fmla="*/ 15459 w 105674"/>
                <a:gd name="csY17" fmla="*/ 33282 h 128752"/>
                <a:gd name="csX18" fmla="*/ 18901 w 105674"/>
                <a:gd name="csY18" fmla="*/ 28626 h 128752"/>
                <a:gd name="csX19" fmla="*/ 33679 w 105674"/>
                <a:gd name="csY19" fmla="*/ 4536 h 128752"/>
                <a:gd name="csX20" fmla="*/ 39955 w 105674"/>
                <a:gd name="csY20" fmla="*/ 13848 h 128752"/>
                <a:gd name="csX21" fmla="*/ 38538 w 105674"/>
                <a:gd name="csY21" fmla="*/ 24172 h 128752"/>
                <a:gd name="csX22" fmla="*/ 15864 w 105674"/>
                <a:gd name="csY22" fmla="*/ 114259 h 128752"/>
                <a:gd name="csX23" fmla="*/ 51494 w 105674"/>
                <a:gd name="csY23" fmla="*/ 26399 h 128752"/>
                <a:gd name="csX24" fmla="*/ 62021 w 105674"/>
                <a:gd name="csY24" fmla="*/ 12228 h 128752"/>
                <a:gd name="csX25" fmla="*/ 78418 w 105674"/>
                <a:gd name="csY25" fmla="*/ 4536 h 128752"/>
                <a:gd name="csX26" fmla="*/ 91375 w 105674"/>
                <a:gd name="csY26" fmla="*/ 23565 h 128752"/>
                <a:gd name="csX27" fmla="*/ 81050 w 105674"/>
                <a:gd name="csY27" fmla="*/ 66483 h 128752"/>
                <a:gd name="csX28" fmla="*/ 56960 w 105674"/>
                <a:gd name="csY28" fmla="*/ 87334 h 128752"/>
                <a:gd name="csX29" fmla="*/ 40967 w 105674"/>
                <a:gd name="csY29" fmla="*/ 69317 h 128752"/>
                <a:gd name="csX30" fmla="*/ 41574 w 105674"/>
                <a:gd name="csY30" fmla="*/ 66078 h 128752"/>
                <a:gd name="csX31" fmla="*/ 51494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64" y="114259"/>
                  </a:moveTo>
                  <a:cubicBezTo>
                    <a:pt x="14245" y="121142"/>
                    <a:pt x="13840" y="122559"/>
                    <a:pt x="4932" y="122559"/>
                  </a:cubicBezTo>
                  <a:cubicBezTo>
                    <a:pt x="2503" y="122559"/>
                    <a:pt x="276" y="122559"/>
                    <a:pt x="276" y="126405"/>
                  </a:cubicBezTo>
                  <a:cubicBezTo>
                    <a:pt x="276" y="128025"/>
                    <a:pt x="1288" y="128834"/>
                    <a:pt x="2908" y="128834"/>
                  </a:cubicBezTo>
                  <a:cubicBezTo>
                    <a:pt x="8374" y="128834"/>
                    <a:pt x="14245" y="128227"/>
                    <a:pt x="19913" y="128227"/>
                  </a:cubicBezTo>
                  <a:cubicBezTo>
                    <a:pt x="26594" y="128227"/>
                    <a:pt x="33477" y="128834"/>
                    <a:pt x="39955" y="128834"/>
                  </a:cubicBezTo>
                  <a:cubicBezTo>
                    <a:pt x="40967" y="128834"/>
                    <a:pt x="43599" y="128834"/>
                    <a:pt x="43599" y="124786"/>
                  </a:cubicBezTo>
                  <a:cubicBezTo>
                    <a:pt x="43599" y="122559"/>
                    <a:pt x="41574" y="122559"/>
                    <a:pt x="38740" y="122559"/>
                  </a:cubicBezTo>
                  <a:cubicBezTo>
                    <a:pt x="28618" y="122559"/>
                    <a:pt x="28618" y="121142"/>
                    <a:pt x="28618" y="119320"/>
                  </a:cubicBezTo>
                  <a:cubicBezTo>
                    <a:pt x="28618" y="116890"/>
                    <a:pt x="37120" y="83892"/>
                    <a:pt x="38538" y="78831"/>
                  </a:cubicBezTo>
                  <a:cubicBezTo>
                    <a:pt x="41169" y="84702"/>
                    <a:pt x="46838" y="91788"/>
                    <a:pt x="57162" y="91788"/>
                  </a:cubicBezTo>
                  <a:cubicBezTo>
                    <a:pt x="80645" y="91788"/>
                    <a:pt x="105950" y="62231"/>
                    <a:pt x="105950" y="32473"/>
                  </a:cubicBezTo>
                  <a:cubicBezTo>
                    <a:pt x="105950" y="13443"/>
                    <a:pt x="94411" y="82"/>
                    <a:pt x="79026" y="82"/>
                  </a:cubicBezTo>
                  <a:cubicBezTo>
                    <a:pt x="68904" y="82"/>
                    <a:pt x="59187" y="7370"/>
                    <a:pt x="52506" y="15265"/>
                  </a:cubicBezTo>
                  <a:cubicBezTo>
                    <a:pt x="50482" y="4333"/>
                    <a:pt x="41777" y="82"/>
                    <a:pt x="34286" y="82"/>
                  </a:cubicBezTo>
                  <a:cubicBezTo>
                    <a:pt x="24974" y="82"/>
                    <a:pt x="21128" y="7977"/>
                    <a:pt x="19306" y="11621"/>
                  </a:cubicBezTo>
                  <a:cubicBezTo>
                    <a:pt x="15662" y="18504"/>
                    <a:pt x="13030" y="30651"/>
                    <a:pt x="13030" y="31258"/>
                  </a:cubicBezTo>
                  <a:cubicBezTo>
                    <a:pt x="13030" y="33282"/>
                    <a:pt x="15054" y="33282"/>
                    <a:pt x="15459" y="33282"/>
                  </a:cubicBezTo>
                  <a:cubicBezTo>
                    <a:pt x="17484" y="33282"/>
                    <a:pt x="17686" y="33080"/>
                    <a:pt x="18901" y="28626"/>
                  </a:cubicBezTo>
                  <a:cubicBezTo>
                    <a:pt x="22342" y="14253"/>
                    <a:pt x="26391" y="4536"/>
                    <a:pt x="33679" y="4536"/>
                  </a:cubicBezTo>
                  <a:cubicBezTo>
                    <a:pt x="37120" y="4536"/>
                    <a:pt x="39955" y="6155"/>
                    <a:pt x="39955" y="13848"/>
                  </a:cubicBezTo>
                  <a:cubicBezTo>
                    <a:pt x="39955" y="18504"/>
                    <a:pt x="39347" y="20731"/>
                    <a:pt x="38538" y="24172"/>
                  </a:cubicBezTo>
                  <a:lnTo>
                    <a:pt x="15864" y="114259"/>
                  </a:lnTo>
                  <a:close/>
                  <a:moveTo>
                    <a:pt x="51494" y="26399"/>
                  </a:moveTo>
                  <a:cubicBezTo>
                    <a:pt x="52911" y="20933"/>
                    <a:pt x="58377" y="15265"/>
                    <a:pt x="62021" y="12228"/>
                  </a:cubicBezTo>
                  <a:cubicBezTo>
                    <a:pt x="69106" y="5953"/>
                    <a:pt x="74977" y="4536"/>
                    <a:pt x="78418" y="4536"/>
                  </a:cubicBezTo>
                  <a:cubicBezTo>
                    <a:pt x="86516" y="4536"/>
                    <a:pt x="91375" y="11621"/>
                    <a:pt x="91375" y="23565"/>
                  </a:cubicBezTo>
                  <a:cubicBezTo>
                    <a:pt x="91375" y="35509"/>
                    <a:pt x="84694" y="58790"/>
                    <a:pt x="81050" y="66483"/>
                  </a:cubicBezTo>
                  <a:cubicBezTo>
                    <a:pt x="74167" y="80653"/>
                    <a:pt x="64450" y="87334"/>
                    <a:pt x="56960" y="87334"/>
                  </a:cubicBezTo>
                  <a:cubicBezTo>
                    <a:pt x="43599" y="87334"/>
                    <a:pt x="40967" y="70531"/>
                    <a:pt x="40967" y="69317"/>
                  </a:cubicBezTo>
                  <a:cubicBezTo>
                    <a:pt x="40967" y="68912"/>
                    <a:pt x="40967" y="68507"/>
                    <a:pt x="41574" y="66078"/>
                  </a:cubicBezTo>
                  <a:lnTo>
                    <a:pt x="51494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4" name="Freeform 2093">
              <a:extLst>
                <a:ext uri="{FF2B5EF4-FFF2-40B4-BE49-F238E27FC236}">
                  <a16:creationId xmlns:a16="http://schemas.microsoft.com/office/drawing/2014/main" id="{A1BF00F3-8151-0ED6-0E70-A01A7684506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993350" y="2745821"/>
              <a:ext cx="46966" cy="202440"/>
            </a:xfrm>
            <a:custGeom>
              <a:avLst/>
              <a:gdLst>
                <a:gd name="csX0" fmla="*/ 47248 w 46966"/>
                <a:gd name="csY0" fmla="*/ 200498 h 202440"/>
                <a:gd name="csX1" fmla="*/ 43806 w 46966"/>
                <a:gd name="csY1" fmla="*/ 196045 h 202440"/>
                <a:gd name="csX2" fmla="*/ 12023 w 46966"/>
                <a:gd name="csY2" fmla="*/ 101302 h 202440"/>
                <a:gd name="csX3" fmla="*/ 44616 w 46966"/>
                <a:gd name="csY3" fmla="*/ 5548 h 202440"/>
                <a:gd name="csX4" fmla="*/ 47248 w 46966"/>
                <a:gd name="csY4" fmla="*/ 2106 h 202440"/>
                <a:gd name="csX5" fmla="*/ 45223 w 46966"/>
                <a:gd name="csY5" fmla="*/ 82 h 202440"/>
                <a:gd name="csX6" fmla="*/ 13035 w 46966"/>
                <a:gd name="csY6" fmla="*/ 39558 h 202440"/>
                <a:gd name="csX7" fmla="*/ 281 w 46966"/>
                <a:gd name="csY7" fmla="*/ 101302 h 202440"/>
                <a:gd name="csX8" fmla="*/ 13642 w 46966"/>
                <a:gd name="csY8" fmla="*/ 164464 h 202440"/>
                <a:gd name="csX9" fmla="*/ 45223 w 46966"/>
                <a:gd name="csY9" fmla="*/ 202523 h 202440"/>
                <a:gd name="csX10" fmla="*/ 47248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48" y="200498"/>
                  </a:moveTo>
                  <a:cubicBezTo>
                    <a:pt x="47248" y="199891"/>
                    <a:pt x="47248" y="199486"/>
                    <a:pt x="43806" y="196045"/>
                  </a:cubicBezTo>
                  <a:cubicBezTo>
                    <a:pt x="18501" y="170537"/>
                    <a:pt x="12023" y="132276"/>
                    <a:pt x="12023" y="101302"/>
                  </a:cubicBezTo>
                  <a:cubicBezTo>
                    <a:pt x="12023" y="66078"/>
                    <a:pt x="19716" y="30853"/>
                    <a:pt x="44616" y="5548"/>
                  </a:cubicBezTo>
                  <a:cubicBezTo>
                    <a:pt x="47248" y="3119"/>
                    <a:pt x="47248" y="2714"/>
                    <a:pt x="47248" y="2106"/>
                  </a:cubicBezTo>
                  <a:cubicBezTo>
                    <a:pt x="47248" y="689"/>
                    <a:pt x="46438" y="82"/>
                    <a:pt x="45223" y="82"/>
                  </a:cubicBezTo>
                  <a:cubicBezTo>
                    <a:pt x="43199" y="82"/>
                    <a:pt x="24979" y="13848"/>
                    <a:pt x="13035" y="39558"/>
                  </a:cubicBezTo>
                  <a:cubicBezTo>
                    <a:pt x="2711" y="61826"/>
                    <a:pt x="281" y="84297"/>
                    <a:pt x="281" y="101302"/>
                  </a:cubicBezTo>
                  <a:cubicBezTo>
                    <a:pt x="281" y="117093"/>
                    <a:pt x="2508" y="141588"/>
                    <a:pt x="13642" y="164464"/>
                  </a:cubicBezTo>
                  <a:cubicBezTo>
                    <a:pt x="25789" y="189364"/>
                    <a:pt x="43199" y="202523"/>
                    <a:pt x="45223" y="202523"/>
                  </a:cubicBezTo>
                  <a:cubicBezTo>
                    <a:pt x="46438" y="202523"/>
                    <a:pt x="47248" y="201916"/>
                    <a:pt x="47248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5" name="Freeform 2094">
              <a:extLst>
                <a:ext uri="{FF2B5EF4-FFF2-40B4-BE49-F238E27FC236}">
                  <a16:creationId xmlns:a16="http://schemas.microsoft.com/office/drawing/2014/main" id="{39762C5E-6BBD-092B-8B24-587DF1EC7CC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057907" y="2808172"/>
              <a:ext cx="100815" cy="91705"/>
            </a:xfrm>
            <a:custGeom>
              <a:avLst/>
              <a:gdLst>
                <a:gd name="csX0" fmla="*/ 62030 w 100815"/>
                <a:gd name="csY0" fmla="*/ 28424 h 91705"/>
                <a:gd name="csX1" fmla="*/ 82071 w 100815"/>
                <a:gd name="csY1" fmla="*/ 4536 h 91705"/>
                <a:gd name="csX2" fmla="*/ 92193 w 100815"/>
                <a:gd name="csY2" fmla="*/ 7167 h 91705"/>
                <a:gd name="csX3" fmla="*/ 82476 w 100815"/>
                <a:gd name="csY3" fmla="*/ 18099 h 91705"/>
                <a:gd name="csX4" fmla="*/ 90169 w 100815"/>
                <a:gd name="csY4" fmla="*/ 25185 h 91705"/>
                <a:gd name="csX5" fmla="*/ 101101 w 100815"/>
                <a:gd name="csY5" fmla="*/ 13443 h 91705"/>
                <a:gd name="csX6" fmla="*/ 82274 w 100815"/>
                <a:gd name="csY6" fmla="*/ 82 h 91705"/>
                <a:gd name="csX7" fmla="*/ 61017 w 100815"/>
                <a:gd name="csY7" fmla="*/ 15467 h 91705"/>
                <a:gd name="csX8" fmla="*/ 39154 w 100815"/>
                <a:gd name="csY8" fmla="*/ 82 h 91705"/>
                <a:gd name="csX9" fmla="*/ 6561 w 100815"/>
                <a:gd name="csY9" fmla="*/ 31258 h 91705"/>
                <a:gd name="csX10" fmla="*/ 8990 w 100815"/>
                <a:gd name="csY10" fmla="*/ 33282 h 91705"/>
                <a:gd name="csX11" fmla="*/ 11622 w 100815"/>
                <a:gd name="csY11" fmla="*/ 31055 h 91705"/>
                <a:gd name="csX12" fmla="*/ 38749 w 100815"/>
                <a:gd name="csY12" fmla="*/ 4536 h 91705"/>
                <a:gd name="csX13" fmla="*/ 49681 w 100815"/>
                <a:gd name="csY13" fmla="*/ 18099 h 91705"/>
                <a:gd name="csX14" fmla="*/ 38749 w 100815"/>
                <a:gd name="csY14" fmla="*/ 66280 h 91705"/>
                <a:gd name="csX15" fmla="*/ 19517 w 100815"/>
                <a:gd name="csY15" fmla="*/ 87334 h 91705"/>
                <a:gd name="csX16" fmla="*/ 9395 w 100815"/>
                <a:gd name="csY16" fmla="*/ 84702 h 91705"/>
                <a:gd name="csX17" fmla="*/ 18910 w 100815"/>
                <a:gd name="csY17" fmla="*/ 73770 h 91705"/>
                <a:gd name="csX18" fmla="*/ 11419 w 100815"/>
                <a:gd name="csY18" fmla="*/ 66685 h 91705"/>
                <a:gd name="csX19" fmla="*/ 285 w 100815"/>
                <a:gd name="csY19" fmla="*/ 78427 h 91705"/>
                <a:gd name="csX20" fmla="*/ 19315 w 100815"/>
                <a:gd name="csY20" fmla="*/ 91788 h 91705"/>
                <a:gd name="csX21" fmla="*/ 40571 w 100815"/>
                <a:gd name="csY21" fmla="*/ 76402 h 91705"/>
                <a:gd name="csX22" fmla="*/ 62434 w 100815"/>
                <a:gd name="csY22" fmla="*/ 91788 h 91705"/>
                <a:gd name="csX23" fmla="*/ 94825 w 100815"/>
                <a:gd name="csY23" fmla="*/ 60612 h 91705"/>
                <a:gd name="csX24" fmla="*/ 92396 w 100815"/>
                <a:gd name="csY24" fmla="*/ 58587 h 91705"/>
                <a:gd name="csX25" fmla="*/ 89764 w 100815"/>
                <a:gd name="csY25" fmla="*/ 60814 h 91705"/>
                <a:gd name="csX26" fmla="*/ 62839 w 100815"/>
                <a:gd name="csY26" fmla="*/ 87334 h 91705"/>
                <a:gd name="csX27" fmla="*/ 51705 w 100815"/>
                <a:gd name="csY27" fmla="*/ 73973 h 91705"/>
                <a:gd name="csX28" fmla="*/ 55147 w 100815"/>
                <a:gd name="csY28" fmla="*/ 56158 h 91705"/>
                <a:gd name="csX29" fmla="*/ 62030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30" y="28424"/>
                  </a:moveTo>
                  <a:cubicBezTo>
                    <a:pt x="63244" y="23160"/>
                    <a:pt x="67900" y="4536"/>
                    <a:pt x="82071" y="4536"/>
                  </a:cubicBezTo>
                  <a:cubicBezTo>
                    <a:pt x="83083" y="4536"/>
                    <a:pt x="87942" y="4536"/>
                    <a:pt x="92193" y="7167"/>
                  </a:cubicBezTo>
                  <a:cubicBezTo>
                    <a:pt x="86525" y="8180"/>
                    <a:pt x="82476" y="13241"/>
                    <a:pt x="82476" y="18099"/>
                  </a:cubicBezTo>
                  <a:cubicBezTo>
                    <a:pt x="82476" y="21338"/>
                    <a:pt x="84703" y="25185"/>
                    <a:pt x="90169" y="25185"/>
                  </a:cubicBezTo>
                  <a:cubicBezTo>
                    <a:pt x="94623" y="25185"/>
                    <a:pt x="101101" y="21541"/>
                    <a:pt x="101101" y="13443"/>
                  </a:cubicBezTo>
                  <a:cubicBezTo>
                    <a:pt x="101101" y="2916"/>
                    <a:pt x="89157" y="82"/>
                    <a:pt x="82274" y="82"/>
                  </a:cubicBezTo>
                  <a:cubicBezTo>
                    <a:pt x="70532" y="82"/>
                    <a:pt x="63447" y="10811"/>
                    <a:pt x="61017" y="15467"/>
                  </a:cubicBezTo>
                  <a:cubicBezTo>
                    <a:pt x="55956" y="2106"/>
                    <a:pt x="45025" y="82"/>
                    <a:pt x="39154" y="82"/>
                  </a:cubicBezTo>
                  <a:cubicBezTo>
                    <a:pt x="18100" y="82"/>
                    <a:pt x="6561" y="26197"/>
                    <a:pt x="6561" y="31258"/>
                  </a:cubicBezTo>
                  <a:cubicBezTo>
                    <a:pt x="6561" y="33282"/>
                    <a:pt x="8585" y="33282"/>
                    <a:pt x="8990" y="33282"/>
                  </a:cubicBezTo>
                  <a:cubicBezTo>
                    <a:pt x="10610" y="33282"/>
                    <a:pt x="11217" y="32877"/>
                    <a:pt x="11622" y="31055"/>
                  </a:cubicBezTo>
                  <a:cubicBezTo>
                    <a:pt x="18505" y="9597"/>
                    <a:pt x="31866" y="4536"/>
                    <a:pt x="38749" y="4536"/>
                  </a:cubicBezTo>
                  <a:cubicBezTo>
                    <a:pt x="42595" y="4536"/>
                    <a:pt x="49681" y="6358"/>
                    <a:pt x="49681" y="18099"/>
                  </a:cubicBezTo>
                  <a:cubicBezTo>
                    <a:pt x="49681" y="24375"/>
                    <a:pt x="46239" y="37938"/>
                    <a:pt x="38749" y="66280"/>
                  </a:cubicBezTo>
                  <a:cubicBezTo>
                    <a:pt x="35510" y="78831"/>
                    <a:pt x="28424" y="87334"/>
                    <a:pt x="19517" y="87334"/>
                  </a:cubicBezTo>
                  <a:cubicBezTo>
                    <a:pt x="18302" y="87334"/>
                    <a:pt x="13646" y="87334"/>
                    <a:pt x="9395" y="84702"/>
                  </a:cubicBezTo>
                  <a:cubicBezTo>
                    <a:pt x="14456" y="83690"/>
                    <a:pt x="18910" y="79439"/>
                    <a:pt x="18910" y="73770"/>
                  </a:cubicBezTo>
                  <a:cubicBezTo>
                    <a:pt x="18910" y="68305"/>
                    <a:pt x="14456" y="66685"/>
                    <a:pt x="11419" y="66685"/>
                  </a:cubicBezTo>
                  <a:cubicBezTo>
                    <a:pt x="5346" y="66685"/>
                    <a:pt x="285" y="71948"/>
                    <a:pt x="285" y="78427"/>
                  </a:cubicBezTo>
                  <a:cubicBezTo>
                    <a:pt x="285" y="87739"/>
                    <a:pt x="10407" y="91788"/>
                    <a:pt x="19315" y="91788"/>
                  </a:cubicBezTo>
                  <a:cubicBezTo>
                    <a:pt x="32676" y="91788"/>
                    <a:pt x="39964" y="77617"/>
                    <a:pt x="40571" y="76402"/>
                  </a:cubicBezTo>
                  <a:cubicBezTo>
                    <a:pt x="43000" y="83892"/>
                    <a:pt x="50288" y="91788"/>
                    <a:pt x="62434" y="91788"/>
                  </a:cubicBezTo>
                  <a:cubicBezTo>
                    <a:pt x="83286" y="91788"/>
                    <a:pt x="94825" y="65673"/>
                    <a:pt x="94825" y="60612"/>
                  </a:cubicBezTo>
                  <a:cubicBezTo>
                    <a:pt x="94825" y="58587"/>
                    <a:pt x="93003" y="58587"/>
                    <a:pt x="92396" y="58587"/>
                  </a:cubicBezTo>
                  <a:cubicBezTo>
                    <a:pt x="90574" y="58587"/>
                    <a:pt x="90169" y="59397"/>
                    <a:pt x="89764" y="60814"/>
                  </a:cubicBezTo>
                  <a:cubicBezTo>
                    <a:pt x="83083" y="82475"/>
                    <a:pt x="69317" y="87334"/>
                    <a:pt x="62839" y="87334"/>
                  </a:cubicBezTo>
                  <a:cubicBezTo>
                    <a:pt x="54944" y="87334"/>
                    <a:pt x="51705" y="80856"/>
                    <a:pt x="51705" y="73973"/>
                  </a:cubicBezTo>
                  <a:cubicBezTo>
                    <a:pt x="51705" y="69519"/>
                    <a:pt x="52920" y="65066"/>
                    <a:pt x="55147" y="56158"/>
                  </a:cubicBezTo>
                  <a:lnTo>
                    <a:pt x="62030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6" name="Freeform 2095">
              <a:extLst>
                <a:ext uri="{FF2B5EF4-FFF2-40B4-BE49-F238E27FC236}">
                  <a16:creationId xmlns:a16="http://schemas.microsoft.com/office/drawing/2014/main" id="{4225B1F6-9808-308C-51AB-EDDFD076285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174397" y="2834064"/>
              <a:ext cx="42937" cy="95369"/>
            </a:xfrm>
            <a:custGeom>
              <a:avLst/>
              <a:gdLst>
                <a:gd name="csX0" fmla="*/ 39544 w 42937"/>
                <a:gd name="csY0" fmla="*/ 5468 h 95369"/>
                <a:gd name="csX1" fmla="*/ 33876 w 42937"/>
                <a:gd name="csY1" fmla="*/ 83 h 95369"/>
                <a:gd name="csX2" fmla="*/ 25940 w 42937"/>
                <a:gd name="csY2" fmla="*/ 7877 h 95369"/>
                <a:gd name="csX3" fmla="*/ 31608 w 42937"/>
                <a:gd name="csY3" fmla="*/ 13262 h 95369"/>
                <a:gd name="csX4" fmla="*/ 39544 w 42937"/>
                <a:gd name="csY4" fmla="*/ 5468 h 95369"/>
                <a:gd name="csX5" fmla="*/ 10636 w 42937"/>
                <a:gd name="csY5" fmla="*/ 77456 h 95369"/>
                <a:gd name="csX6" fmla="*/ 9360 w 42937"/>
                <a:gd name="csY6" fmla="*/ 83408 h 95369"/>
                <a:gd name="csX7" fmla="*/ 22823 w 42937"/>
                <a:gd name="csY7" fmla="*/ 95453 h 95369"/>
                <a:gd name="csX8" fmla="*/ 43229 w 42937"/>
                <a:gd name="csY8" fmla="*/ 73772 h 95369"/>
                <a:gd name="csX9" fmla="*/ 40961 w 42937"/>
                <a:gd name="csY9" fmla="*/ 71930 h 95369"/>
                <a:gd name="csX10" fmla="*/ 38269 w 42937"/>
                <a:gd name="csY10" fmla="*/ 74339 h 95369"/>
                <a:gd name="csX11" fmla="*/ 23248 w 42937"/>
                <a:gd name="csY11" fmla="*/ 91486 h 95369"/>
                <a:gd name="csX12" fmla="*/ 19705 w 42937"/>
                <a:gd name="csY12" fmla="*/ 86526 h 95369"/>
                <a:gd name="csX13" fmla="*/ 21972 w 42937"/>
                <a:gd name="csY13" fmla="*/ 77456 h 95369"/>
                <a:gd name="csX14" fmla="*/ 26507 w 42937"/>
                <a:gd name="csY14" fmla="*/ 66120 h 95369"/>
                <a:gd name="csX15" fmla="*/ 33451 w 42937"/>
                <a:gd name="csY15" fmla="*/ 48123 h 95369"/>
                <a:gd name="csX16" fmla="*/ 34301 w 42937"/>
                <a:gd name="csY16" fmla="*/ 43588 h 95369"/>
                <a:gd name="csX17" fmla="*/ 20839 w 42937"/>
                <a:gd name="csY17" fmla="*/ 31543 h 95369"/>
                <a:gd name="csX18" fmla="*/ 291 w 42937"/>
                <a:gd name="csY18" fmla="*/ 53224 h 95369"/>
                <a:gd name="csX19" fmla="*/ 2700 w 42937"/>
                <a:gd name="csY19" fmla="*/ 55066 h 95369"/>
                <a:gd name="csX20" fmla="*/ 5251 w 42937"/>
                <a:gd name="csY20" fmla="*/ 52799 h 95369"/>
                <a:gd name="csX21" fmla="*/ 20413 w 42937"/>
                <a:gd name="csY21" fmla="*/ 35511 h 95369"/>
                <a:gd name="csX22" fmla="*/ 23956 w 42937"/>
                <a:gd name="csY22" fmla="*/ 40470 h 95369"/>
                <a:gd name="csX23" fmla="*/ 19563 w 42937"/>
                <a:gd name="csY23" fmla="*/ 54641 h 95369"/>
                <a:gd name="csX24" fmla="*/ 10636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44" y="5468"/>
                  </a:moveTo>
                  <a:cubicBezTo>
                    <a:pt x="39544" y="3201"/>
                    <a:pt x="37844" y="83"/>
                    <a:pt x="33876" y="83"/>
                  </a:cubicBezTo>
                  <a:cubicBezTo>
                    <a:pt x="30050" y="83"/>
                    <a:pt x="25940" y="3768"/>
                    <a:pt x="25940" y="7877"/>
                  </a:cubicBezTo>
                  <a:cubicBezTo>
                    <a:pt x="25940" y="10286"/>
                    <a:pt x="27782" y="13262"/>
                    <a:pt x="31608" y="13262"/>
                  </a:cubicBezTo>
                  <a:cubicBezTo>
                    <a:pt x="35718" y="13262"/>
                    <a:pt x="39544" y="9295"/>
                    <a:pt x="39544" y="5468"/>
                  </a:cubicBezTo>
                  <a:close/>
                  <a:moveTo>
                    <a:pt x="10636" y="77456"/>
                  </a:moveTo>
                  <a:cubicBezTo>
                    <a:pt x="10069" y="79299"/>
                    <a:pt x="9360" y="80999"/>
                    <a:pt x="9360" y="83408"/>
                  </a:cubicBezTo>
                  <a:cubicBezTo>
                    <a:pt x="9360" y="90068"/>
                    <a:pt x="15029" y="95453"/>
                    <a:pt x="22823" y="95453"/>
                  </a:cubicBezTo>
                  <a:cubicBezTo>
                    <a:pt x="36993" y="95453"/>
                    <a:pt x="43229" y="75898"/>
                    <a:pt x="43229" y="73772"/>
                  </a:cubicBezTo>
                  <a:cubicBezTo>
                    <a:pt x="43229" y="71930"/>
                    <a:pt x="41386" y="71930"/>
                    <a:pt x="40961" y="71930"/>
                  </a:cubicBezTo>
                  <a:cubicBezTo>
                    <a:pt x="38977" y="71930"/>
                    <a:pt x="38836" y="72780"/>
                    <a:pt x="38269" y="74339"/>
                  </a:cubicBezTo>
                  <a:cubicBezTo>
                    <a:pt x="35009" y="85675"/>
                    <a:pt x="28774" y="91486"/>
                    <a:pt x="23248" y="91486"/>
                  </a:cubicBezTo>
                  <a:cubicBezTo>
                    <a:pt x="20413" y="91486"/>
                    <a:pt x="19705" y="89643"/>
                    <a:pt x="19705" y="86526"/>
                  </a:cubicBezTo>
                  <a:cubicBezTo>
                    <a:pt x="19705" y="83266"/>
                    <a:pt x="20697" y="80574"/>
                    <a:pt x="21972" y="77456"/>
                  </a:cubicBezTo>
                  <a:cubicBezTo>
                    <a:pt x="23389" y="73630"/>
                    <a:pt x="24948" y="69804"/>
                    <a:pt x="26507" y="66120"/>
                  </a:cubicBezTo>
                  <a:cubicBezTo>
                    <a:pt x="27782" y="62719"/>
                    <a:pt x="32884" y="49823"/>
                    <a:pt x="33451" y="48123"/>
                  </a:cubicBezTo>
                  <a:cubicBezTo>
                    <a:pt x="33876" y="46706"/>
                    <a:pt x="34301" y="45005"/>
                    <a:pt x="34301" y="43588"/>
                  </a:cubicBezTo>
                  <a:cubicBezTo>
                    <a:pt x="34301" y="36928"/>
                    <a:pt x="28633" y="31543"/>
                    <a:pt x="20839" y="31543"/>
                  </a:cubicBezTo>
                  <a:cubicBezTo>
                    <a:pt x="6809" y="31543"/>
                    <a:pt x="291" y="50815"/>
                    <a:pt x="291" y="53224"/>
                  </a:cubicBezTo>
                  <a:cubicBezTo>
                    <a:pt x="291" y="55066"/>
                    <a:pt x="2275" y="55066"/>
                    <a:pt x="2700" y="55066"/>
                  </a:cubicBezTo>
                  <a:cubicBezTo>
                    <a:pt x="4684" y="55066"/>
                    <a:pt x="4826" y="54358"/>
                    <a:pt x="5251" y="52799"/>
                  </a:cubicBezTo>
                  <a:cubicBezTo>
                    <a:pt x="8935" y="40612"/>
                    <a:pt x="15170" y="35511"/>
                    <a:pt x="20413" y="35511"/>
                  </a:cubicBezTo>
                  <a:cubicBezTo>
                    <a:pt x="22681" y="35511"/>
                    <a:pt x="23956" y="36644"/>
                    <a:pt x="23956" y="40470"/>
                  </a:cubicBezTo>
                  <a:cubicBezTo>
                    <a:pt x="23956" y="43730"/>
                    <a:pt x="23106" y="45855"/>
                    <a:pt x="19563" y="54641"/>
                  </a:cubicBezTo>
                  <a:lnTo>
                    <a:pt x="10636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97" name="Freeform 2096">
              <a:extLst>
                <a:ext uri="{FF2B5EF4-FFF2-40B4-BE49-F238E27FC236}">
                  <a16:creationId xmlns:a16="http://schemas.microsoft.com/office/drawing/2014/main" id="{8F5E0435-ABA5-74E7-2FE0-F7ACBBB6A2F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246674" y="2745821"/>
              <a:ext cx="46966" cy="202440"/>
            </a:xfrm>
            <a:custGeom>
              <a:avLst/>
              <a:gdLst>
                <a:gd name="csX0" fmla="*/ 47260 w 46966"/>
                <a:gd name="csY0" fmla="*/ 101302 h 202440"/>
                <a:gd name="csX1" fmla="*/ 33899 w 46966"/>
                <a:gd name="csY1" fmla="*/ 38141 h 202440"/>
                <a:gd name="csX2" fmla="*/ 2319 w 46966"/>
                <a:gd name="csY2" fmla="*/ 82 h 202440"/>
                <a:gd name="csX3" fmla="*/ 294 w 46966"/>
                <a:gd name="csY3" fmla="*/ 2106 h 202440"/>
                <a:gd name="csX4" fmla="*/ 4141 w 46966"/>
                <a:gd name="csY4" fmla="*/ 6763 h 202440"/>
                <a:gd name="csX5" fmla="*/ 35519 w 46966"/>
                <a:gd name="csY5" fmla="*/ 101302 h 202440"/>
                <a:gd name="csX6" fmla="*/ 2926 w 46966"/>
                <a:gd name="csY6" fmla="*/ 197057 h 202440"/>
                <a:gd name="csX7" fmla="*/ 294 w 46966"/>
                <a:gd name="csY7" fmla="*/ 200498 h 202440"/>
                <a:gd name="csX8" fmla="*/ 2319 w 46966"/>
                <a:gd name="csY8" fmla="*/ 202523 h 202440"/>
                <a:gd name="csX9" fmla="*/ 34507 w 46966"/>
                <a:gd name="csY9" fmla="*/ 163047 h 202440"/>
                <a:gd name="csX10" fmla="*/ 47260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60" y="101302"/>
                  </a:moveTo>
                  <a:cubicBezTo>
                    <a:pt x="47260" y="85512"/>
                    <a:pt x="45034" y="61017"/>
                    <a:pt x="33899" y="38141"/>
                  </a:cubicBezTo>
                  <a:cubicBezTo>
                    <a:pt x="21753" y="13241"/>
                    <a:pt x="4343" y="82"/>
                    <a:pt x="2319" y="82"/>
                  </a:cubicBezTo>
                  <a:cubicBezTo>
                    <a:pt x="1104" y="82"/>
                    <a:pt x="294" y="892"/>
                    <a:pt x="294" y="2106"/>
                  </a:cubicBezTo>
                  <a:cubicBezTo>
                    <a:pt x="294" y="2714"/>
                    <a:pt x="294" y="3119"/>
                    <a:pt x="4141" y="6763"/>
                  </a:cubicBezTo>
                  <a:cubicBezTo>
                    <a:pt x="23980" y="26804"/>
                    <a:pt x="35519" y="58992"/>
                    <a:pt x="35519" y="101302"/>
                  </a:cubicBezTo>
                  <a:cubicBezTo>
                    <a:pt x="35519" y="135920"/>
                    <a:pt x="28029" y="171549"/>
                    <a:pt x="2926" y="197057"/>
                  </a:cubicBezTo>
                  <a:cubicBezTo>
                    <a:pt x="294" y="199486"/>
                    <a:pt x="294" y="199891"/>
                    <a:pt x="294" y="200498"/>
                  </a:cubicBezTo>
                  <a:cubicBezTo>
                    <a:pt x="294" y="201713"/>
                    <a:pt x="1104" y="202523"/>
                    <a:pt x="2319" y="202523"/>
                  </a:cubicBezTo>
                  <a:cubicBezTo>
                    <a:pt x="4343" y="202523"/>
                    <a:pt x="22563" y="188757"/>
                    <a:pt x="34507" y="163047"/>
                  </a:cubicBezTo>
                  <a:cubicBezTo>
                    <a:pt x="44831" y="140778"/>
                    <a:pt x="47260" y="118307"/>
                    <a:pt x="47260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</p:spTree>
    <p:extLst>
      <p:ext uri="{BB962C8B-B14F-4D97-AF65-F5344CB8AC3E}">
        <p14:creationId xmlns:p14="http://schemas.microsoft.com/office/powerpoint/2010/main" val="17291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raj_C.mp4">
            <a:hlinkClick r:id="" action="ppaction://media"/>
            <a:extLst>
              <a:ext uri="{FF2B5EF4-FFF2-40B4-BE49-F238E27FC236}">
                <a16:creationId xmlns:a16="http://schemas.microsoft.com/office/drawing/2014/main" id="{01AD543E-178F-7F2C-F0EA-1AE3041FB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3247" r="3538"/>
          <a:stretch>
            <a:fillRect/>
          </a:stretch>
        </p:blipFill>
        <p:spPr>
          <a:xfrm>
            <a:off x="4291171" y="3934982"/>
            <a:ext cx="3346796" cy="2019600"/>
          </a:xfrm>
          <a:prstGeom prst="rect">
            <a:avLst/>
          </a:prstGeom>
        </p:spPr>
      </p:pic>
      <p:pic>
        <p:nvPicPr>
          <p:cNvPr id="15" name="traj_velocity_fast.mp4">
            <a:hlinkClick r:id="" action="ppaction://media"/>
            <a:extLst>
              <a:ext uri="{FF2B5EF4-FFF2-40B4-BE49-F238E27FC236}">
                <a16:creationId xmlns:a16="http://schemas.microsoft.com/office/drawing/2014/main" id="{8481C788-750F-881F-352D-49B14C6C85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3081" y="3934982"/>
            <a:ext cx="3590400" cy="2019600"/>
          </a:xfrm>
          <a:prstGeom prst="rect">
            <a:avLst/>
          </a:prstGeom>
        </p:spPr>
      </p:pic>
      <p:pic>
        <p:nvPicPr>
          <p:cNvPr id="10" name="trajectory_fast.mp4">
            <a:hlinkClick r:id="" action="ppaction://media"/>
            <a:extLst>
              <a:ext uri="{FF2B5EF4-FFF2-40B4-BE49-F238E27FC236}">
                <a16:creationId xmlns:a16="http://schemas.microsoft.com/office/drawing/2014/main" id="{478A1073-0B26-B3AA-5210-0D80C928199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55793" y="663101"/>
            <a:ext cx="3590400" cy="20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41D74-9CC9-3CCD-797E-AC3FEA89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6E897-BDD0-3FC6-1379-35EC2EC0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6DAF5-E246-5347-9E8A-9070C7B10C9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A719E-8FAA-5438-F600-2144340B16E5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60AFB-7F89-0CBB-BF1D-9B0751AEC903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6C8BC5-800E-9E5C-0BE8-04BF33F684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02BB7A-A711-2BEE-0D36-800EF5BEF3A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43AE0A-2335-EAF8-F8A9-4673FCF856B2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ED8724-B5C5-81E6-76A7-7AB04A26FB81}"/>
              </a:ext>
            </a:extLst>
          </p:cNvPr>
          <p:cNvSpPr txBox="1"/>
          <p:nvPr/>
        </p:nvSpPr>
        <p:spPr>
          <a:xfrm>
            <a:off x="4381390" y="3507908"/>
            <a:ext cx="317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field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225F62-1653-E090-2FC3-8608A93ABE43}"/>
              </a:ext>
            </a:extLst>
          </p:cNvPr>
          <p:cNvSpPr txBox="1"/>
          <p:nvPr/>
        </p:nvSpPr>
        <p:spPr>
          <a:xfrm>
            <a:off x="980889" y="3504606"/>
            <a:ext cx="2013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field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C7C9EC-FD91-B032-22FF-A252F8EA71A5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BDF76E1-2334-5294-EB8D-CA53A658C9AF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42F342-2ECE-3124-C215-DE23F66A15F0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id="{6209BA54-6765-0D2D-4F39-51057B1455A1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6200000">
            <a:off x="3983999" y="5314834"/>
            <a:ext cx="88871" cy="91705"/>
          </a:xfrm>
          <a:custGeom>
            <a:avLst/>
            <a:gdLst>
              <a:gd name="csX0" fmla="*/ 89103 w 88871"/>
              <a:gd name="csY0" fmla="*/ 14256 h 91705"/>
              <a:gd name="csX1" fmla="*/ 80195 w 88871"/>
              <a:gd name="csY1" fmla="*/ 85 h 91705"/>
              <a:gd name="csX2" fmla="*/ 70276 w 88871"/>
              <a:gd name="csY2" fmla="*/ 9802 h 91705"/>
              <a:gd name="csX3" fmla="*/ 73515 w 88871"/>
              <a:gd name="csY3" fmla="*/ 15875 h 91705"/>
              <a:gd name="csX4" fmla="*/ 80398 w 88871"/>
              <a:gd name="csY4" fmla="*/ 32475 h 91705"/>
              <a:gd name="csX5" fmla="*/ 44363 w 88871"/>
              <a:gd name="csY5" fmla="*/ 87337 h 91705"/>
              <a:gd name="csX6" fmla="*/ 29383 w 88871"/>
              <a:gd name="csY6" fmla="*/ 69724 h 91705"/>
              <a:gd name="csX7" fmla="*/ 41124 w 88871"/>
              <a:gd name="csY7" fmla="*/ 26807 h 91705"/>
              <a:gd name="csX8" fmla="*/ 43553 w 88871"/>
              <a:gd name="csY8" fmla="*/ 16685 h 91705"/>
              <a:gd name="csX9" fmla="*/ 26953 w 88871"/>
              <a:gd name="csY9" fmla="*/ 85 h 91705"/>
              <a:gd name="csX10" fmla="*/ 231 w 88871"/>
              <a:gd name="csY10" fmla="*/ 31261 h 91705"/>
              <a:gd name="csX11" fmla="*/ 2660 w 88871"/>
              <a:gd name="csY11" fmla="*/ 33285 h 91705"/>
              <a:gd name="csX12" fmla="*/ 5899 w 88871"/>
              <a:gd name="csY12" fmla="*/ 29641 h 91705"/>
              <a:gd name="csX13" fmla="*/ 26346 w 88871"/>
              <a:gd name="csY13" fmla="*/ 4538 h 91705"/>
              <a:gd name="csX14" fmla="*/ 31407 w 88871"/>
              <a:gd name="csY14" fmla="*/ 11017 h 91705"/>
              <a:gd name="csX15" fmla="*/ 27965 w 88871"/>
              <a:gd name="csY15" fmla="*/ 25187 h 91705"/>
              <a:gd name="csX16" fmla="*/ 16426 w 88871"/>
              <a:gd name="csY16" fmla="*/ 66688 h 91705"/>
              <a:gd name="csX17" fmla="*/ 43553 w 88871"/>
              <a:gd name="csY17" fmla="*/ 91790 h 91705"/>
              <a:gd name="csX18" fmla="*/ 89103 w 88871"/>
              <a:gd name="csY18" fmla="*/ 14256 h 917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88871" h="91705">
                <a:moveTo>
                  <a:pt x="89103" y="14256"/>
                </a:moveTo>
                <a:cubicBezTo>
                  <a:pt x="89103" y="3324"/>
                  <a:pt x="83839" y="85"/>
                  <a:pt x="80195" y="85"/>
                </a:cubicBezTo>
                <a:cubicBezTo>
                  <a:pt x="75134" y="85"/>
                  <a:pt x="70276" y="5348"/>
                  <a:pt x="70276" y="9802"/>
                </a:cubicBezTo>
                <a:cubicBezTo>
                  <a:pt x="70276" y="12434"/>
                  <a:pt x="71288" y="13648"/>
                  <a:pt x="73515" y="15875"/>
                </a:cubicBezTo>
                <a:cubicBezTo>
                  <a:pt x="77766" y="19924"/>
                  <a:pt x="80398" y="25187"/>
                  <a:pt x="80398" y="32475"/>
                </a:cubicBezTo>
                <a:cubicBezTo>
                  <a:pt x="80398" y="40978"/>
                  <a:pt x="68049" y="87337"/>
                  <a:pt x="44363" y="87337"/>
                </a:cubicBezTo>
                <a:cubicBezTo>
                  <a:pt x="34039" y="87337"/>
                  <a:pt x="29383" y="80251"/>
                  <a:pt x="29383" y="69724"/>
                </a:cubicBezTo>
                <a:cubicBezTo>
                  <a:pt x="29383" y="58388"/>
                  <a:pt x="34848" y="43609"/>
                  <a:pt x="41124" y="26807"/>
                </a:cubicBezTo>
                <a:cubicBezTo>
                  <a:pt x="42541" y="23365"/>
                  <a:pt x="43553" y="20531"/>
                  <a:pt x="43553" y="16685"/>
                </a:cubicBezTo>
                <a:cubicBezTo>
                  <a:pt x="43553" y="7575"/>
                  <a:pt x="37075" y="85"/>
                  <a:pt x="26953" y="85"/>
                </a:cubicBezTo>
                <a:cubicBezTo>
                  <a:pt x="7924" y="85"/>
                  <a:pt x="231" y="29439"/>
                  <a:pt x="231" y="31261"/>
                </a:cubicBezTo>
                <a:cubicBezTo>
                  <a:pt x="231" y="33285"/>
                  <a:pt x="2255" y="33285"/>
                  <a:pt x="2660" y="33285"/>
                </a:cubicBezTo>
                <a:cubicBezTo>
                  <a:pt x="4685" y="33285"/>
                  <a:pt x="4887" y="32880"/>
                  <a:pt x="5899" y="29641"/>
                </a:cubicBezTo>
                <a:cubicBezTo>
                  <a:pt x="11770" y="9195"/>
                  <a:pt x="20475" y="4538"/>
                  <a:pt x="26346" y="4538"/>
                </a:cubicBezTo>
                <a:cubicBezTo>
                  <a:pt x="27965" y="4538"/>
                  <a:pt x="31407" y="4538"/>
                  <a:pt x="31407" y="11017"/>
                </a:cubicBezTo>
                <a:cubicBezTo>
                  <a:pt x="31407" y="16078"/>
                  <a:pt x="29383" y="21543"/>
                  <a:pt x="27965" y="25187"/>
                </a:cubicBezTo>
                <a:cubicBezTo>
                  <a:pt x="19058" y="48670"/>
                  <a:pt x="16426" y="57983"/>
                  <a:pt x="16426" y="66688"/>
                </a:cubicBezTo>
                <a:cubicBezTo>
                  <a:pt x="16426" y="88551"/>
                  <a:pt x="34241" y="91790"/>
                  <a:pt x="43553" y="91790"/>
                </a:cubicBezTo>
                <a:cubicBezTo>
                  <a:pt x="77563" y="91790"/>
                  <a:pt x="89103" y="24782"/>
                  <a:pt x="89103" y="14256"/>
                </a:cubicBezTo>
                <a:close/>
              </a:path>
            </a:pathLst>
          </a:custGeom>
          <a:solidFill>
            <a:srgbClr val="000000"/>
          </a:solidFill>
          <a:ln w="19050" cap="flat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40AC966-00A3-A9A8-D3DE-3CD4F7B259E5}"/>
              </a:ext>
            </a:extLst>
          </p:cNvPr>
          <p:cNvSpPr txBox="1"/>
          <p:nvPr/>
        </p:nvSpPr>
        <p:spPr>
          <a:xfrm rot="16200000">
            <a:off x="3601798" y="4732744"/>
            <a:ext cx="811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[µm s</a:t>
            </a:r>
            <a:r>
              <a:rPr lang="it-IT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 descr="\documentclass{article}&#10;\usepackage{amsmath}&#10;\pagestyle{empty}&#10;\begin{document}&#10;&#10;\begin{align*}&#10;c /C_0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6AB0C242-7D8A-DC77-678E-D6C2C83554E8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 rot="16200000">
            <a:off x="7872172" y="5057518"/>
            <a:ext cx="398338" cy="182196"/>
            <a:chOff x="12341170" y="6456632"/>
            <a:chExt cx="398338" cy="182196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7353C68-D1C4-EC4F-F79B-B2238FB2867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341170" y="6512749"/>
              <a:ext cx="78749" cy="82535"/>
            </a:xfrm>
            <a:custGeom>
              <a:avLst/>
              <a:gdLst>
                <a:gd name="csX0" fmla="*/ 72090 w 78749"/>
                <a:gd name="csY0" fmla="*/ 11381 h 82535"/>
                <a:gd name="csX1" fmla="*/ 63182 w 78749"/>
                <a:gd name="csY1" fmla="*/ 13932 h 82535"/>
                <a:gd name="csX2" fmla="*/ 59538 w 78749"/>
                <a:gd name="csY2" fmla="*/ 21037 h 82535"/>
                <a:gd name="csX3" fmla="*/ 67029 w 78749"/>
                <a:gd name="csY3" fmla="*/ 27414 h 82535"/>
                <a:gd name="csX4" fmla="*/ 78365 w 78749"/>
                <a:gd name="csY4" fmla="*/ 15754 h 82535"/>
                <a:gd name="csX5" fmla="*/ 54477 w 78749"/>
                <a:gd name="csY5" fmla="*/ 85 h 82535"/>
                <a:gd name="csX6" fmla="*/ 223 w 78749"/>
                <a:gd name="csY6" fmla="*/ 51829 h 82535"/>
                <a:gd name="csX7" fmla="*/ 33019 w 78749"/>
                <a:gd name="csY7" fmla="*/ 82620 h 82535"/>
                <a:gd name="csX8" fmla="*/ 78973 w 78749"/>
                <a:gd name="csY8" fmla="*/ 61121 h 82535"/>
                <a:gd name="csX9" fmla="*/ 76543 w 78749"/>
                <a:gd name="csY9" fmla="*/ 58752 h 82535"/>
                <a:gd name="csX10" fmla="*/ 73912 w 78749"/>
                <a:gd name="csY10" fmla="*/ 60574 h 82535"/>
                <a:gd name="csX11" fmla="*/ 33423 w 78749"/>
                <a:gd name="csY11" fmla="*/ 78611 h 82535"/>
                <a:gd name="csX12" fmla="*/ 15204 w 78749"/>
                <a:gd name="csY12" fmla="*/ 58752 h 82535"/>
                <a:gd name="csX13" fmla="*/ 26136 w 78749"/>
                <a:gd name="csY13" fmla="*/ 22313 h 82535"/>
                <a:gd name="csX14" fmla="*/ 54680 w 78749"/>
                <a:gd name="csY14" fmla="*/ 4093 h 82535"/>
                <a:gd name="csX15" fmla="*/ 72090 w 78749"/>
                <a:gd name="csY15" fmla="*/ 11381 h 825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78749" h="82535">
                  <a:moveTo>
                    <a:pt x="72090" y="11381"/>
                  </a:moveTo>
                  <a:cubicBezTo>
                    <a:pt x="68851" y="11381"/>
                    <a:pt x="66016" y="11381"/>
                    <a:pt x="63182" y="13932"/>
                  </a:cubicBezTo>
                  <a:cubicBezTo>
                    <a:pt x="59943" y="16665"/>
                    <a:pt x="59538" y="19762"/>
                    <a:pt x="59538" y="21037"/>
                  </a:cubicBezTo>
                  <a:cubicBezTo>
                    <a:pt x="59538" y="25410"/>
                    <a:pt x="63182" y="27414"/>
                    <a:pt x="67029" y="27414"/>
                  </a:cubicBezTo>
                  <a:cubicBezTo>
                    <a:pt x="72899" y="27414"/>
                    <a:pt x="78365" y="23041"/>
                    <a:pt x="78365" y="15754"/>
                  </a:cubicBezTo>
                  <a:cubicBezTo>
                    <a:pt x="78365" y="6826"/>
                    <a:pt x="68851" y="85"/>
                    <a:pt x="54477" y="85"/>
                  </a:cubicBezTo>
                  <a:cubicBezTo>
                    <a:pt x="27148" y="85"/>
                    <a:pt x="223" y="26139"/>
                    <a:pt x="223" y="51829"/>
                  </a:cubicBezTo>
                  <a:cubicBezTo>
                    <a:pt x="223" y="68226"/>
                    <a:pt x="11965" y="82620"/>
                    <a:pt x="33019" y="82620"/>
                  </a:cubicBezTo>
                  <a:cubicBezTo>
                    <a:pt x="61968" y="82620"/>
                    <a:pt x="78973" y="63307"/>
                    <a:pt x="78973" y="61121"/>
                  </a:cubicBezTo>
                  <a:cubicBezTo>
                    <a:pt x="78973" y="60027"/>
                    <a:pt x="77758" y="58752"/>
                    <a:pt x="76543" y="58752"/>
                  </a:cubicBezTo>
                  <a:cubicBezTo>
                    <a:pt x="75531" y="58752"/>
                    <a:pt x="75126" y="59116"/>
                    <a:pt x="73912" y="60574"/>
                  </a:cubicBezTo>
                  <a:cubicBezTo>
                    <a:pt x="57919" y="78611"/>
                    <a:pt x="35853" y="78611"/>
                    <a:pt x="33423" y="78611"/>
                  </a:cubicBezTo>
                  <a:cubicBezTo>
                    <a:pt x="20670" y="78611"/>
                    <a:pt x="15204" y="69684"/>
                    <a:pt x="15204" y="58752"/>
                  </a:cubicBezTo>
                  <a:cubicBezTo>
                    <a:pt x="15204" y="51282"/>
                    <a:pt x="19253" y="33609"/>
                    <a:pt x="26136" y="22313"/>
                  </a:cubicBezTo>
                  <a:cubicBezTo>
                    <a:pt x="32411" y="11927"/>
                    <a:pt x="43546" y="4093"/>
                    <a:pt x="54680" y="4093"/>
                  </a:cubicBezTo>
                  <a:cubicBezTo>
                    <a:pt x="61563" y="4093"/>
                    <a:pt x="69256" y="6462"/>
                    <a:pt x="72090" y="1138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829BD7-38D6-A3F2-2856-5E099B22751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431612" y="6456632"/>
              <a:ext cx="78749" cy="182196"/>
            </a:xfrm>
            <a:custGeom>
              <a:avLst/>
              <a:gdLst>
                <a:gd name="csX0" fmla="*/ 77965 w 78749"/>
                <a:gd name="csY0" fmla="*/ 7008 h 182196"/>
                <a:gd name="csX1" fmla="*/ 78977 w 78749"/>
                <a:gd name="csY1" fmla="*/ 3729 h 182196"/>
                <a:gd name="csX2" fmla="*/ 74928 w 78749"/>
                <a:gd name="csY2" fmla="*/ 85 h 182196"/>
                <a:gd name="csX3" fmla="*/ 71487 w 78749"/>
                <a:gd name="csY3" fmla="*/ 1724 h 182196"/>
                <a:gd name="csX4" fmla="*/ 1240 w 78749"/>
                <a:gd name="csY4" fmla="*/ 175358 h 182196"/>
                <a:gd name="csX5" fmla="*/ 227 w 78749"/>
                <a:gd name="csY5" fmla="*/ 178638 h 182196"/>
                <a:gd name="csX6" fmla="*/ 4276 w 78749"/>
                <a:gd name="csY6" fmla="*/ 182281 h 182196"/>
                <a:gd name="csX7" fmla="*/ 8730 w 78749"/>
                <a:gd name="csY7" fmla="*/ 177909 h 182196"/>
                <a:gd name="csX8" fmla="*/ 77965 w 78749"/>
                <a:gd name="csY8" fmla="*/ 700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8749" h="182196">
                  <a:moveTo>
                    <a:pt x="77965" y="7008"/>
                  </a:moveTo>
                  <a:cubicBezTo>
                    <a:pt x="78977" y="4640"/>
                    <a:pt x="78977" y="3911"/>
                    <a:pt x="78977" y="3729"/>
                  </a:cubicBezTo>
                  <a:cubicBezTo>
                    <a:pt x="78977" y="1724"/>
                    <a:pt x="77155" y="85"/>
                    <a:pt x="74928" y="85"/>
                  </a:cubicBezTo>
                  <a:cubicBezTo>
                    <a:pt x="73511" y="85"/>
                    <a:pt x="72094" y="631"/>
                    <a:pt x="71487" y="1724"/>
                  </a:cubicBezTo>
                  <a:lnTo>
                    <a:pt x="1240" y="175358"/>
                  </a:lnTo>
                  <a:cubicBezTo>
                    <a:pt x="227" y="177727"/>
                    <a:pt x="227" y="178455"/>
                    <a:pt x="227" y="178638"/>
                  </a:cubicBezTo>
                  <a:cubicBezTo>
                    <a:pt x="227" y="180642"/>
                    <a:pt x="2049" y="182281"/>
                    <a:pt x="4276" y="182281"/>
                  </a:cubicBezTo>
                  <a:cubicBezTo>
                    <a:pt x="6908" y="182281"/>
                    <a:pt x="7515" y="181006"/>
                    <a:pt x="8730" y="177909"/>
                  </a:cubicBezTo>
                  <a:lnTo>
                    <a:pt x="77965" y="70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C89C3C4-A4FF-E802-0746-BAFB801EF52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531820" y="6464831"/>
              <a:ext cx="143732" cy="132457"/>
            </a:xfrm>
            <a:custGeom>
              <a:avLst/>
              <a:gdLst>
                <a:gd name="csX0" fmla="*/ 143965 w 143732"/>
                <a:gd name="csY0" fmla="*/ 1907 h 132457"/>
                <a:gd name="csX1" fmla="*/ 141739 w 143732"/>
                <a:gd name="csY1" fmla="*/ 85 h 132457"/>
                <a:gd name="csX2" fmla="*/ 138702 w 143732"/>
                <a:gd name="csY2" fmla="*/ 2271 h 132457"/>
                <a:gd name="csX3" fmla="*/ 124531 w 143732"/>
                <a:gd name="csY3" fmla="*/ 16300 h 132457"/>
                <a:gd name="csX4" fmla="*/ 90926 w 143732"/>
                <a:gd name="csY4" fmla="*/ 85 h 132457"/>
                <a:gd name="csX5" fmla="*/ 232 w 143732"/>
                <a:gd name="csY5" fmla="*/ 82620 h 132457"/>
                <a:gd name="csX6" fmla="*/ 55094 w 143732"/>
                <a:gd name="csY6" fmla="*/ 132542 h 132457"/>
                <a:gd name="csX7" fmla="*/ 98821 w 143732"/>
                <a:gd name="csY7" fmla="*/ 116873 h 132457"/>
                <a:gd name="csX8" fmla="*/ 121090 w 143732"/>
                <a:gd name="csY8" fmla="*/ 84806 h 132457"/>
                <a:gd name="csX9" fmla="*/ 118660 w 143732"/>
                <a:gd name="csY9" fmla="*/ 82984 h 132457"/>
                <a:gd name="csX10" fmla="*/ 116029 w 143732"/>
                <a:gd name="csY10" fmla="*/ 84806 h 132457"/>
                <a:gd name="csX11" fmla="*/ 95582 w 143732"/>
                <a:gd name="csY11" fmla="*/ 113593 h 132457"/>
                <a:gd name="csX12" fmla="*/ 58333 w 143732"/>
                <a:gd name="csY12" fmla="*/ 126894 h 132457"/>
                <a:gd name="csX13" fmla="*/ 18655 w 143732"/>
                <a:gd name="csY13" fmla="*/ 88997 h 132457"/>
                <a:gd name="csX14" fmla="*/ 43150 w 143732"/>
                <a:gd name="csY14" fmla="*/ 27779 h 132457"/>
                <a:gd name="csX15" fmla="*/ 92546 w 143732"/>
                <a:gd name="csY15" fmla="*/ 5733 h 132457"/>
                <a:gd name="csX16" fmla="*/ 125138 w 143732"/>
                <a:gd name="csY16" fmla="*/ 40897 h 132457"/>
                <a:gd name="csX17" fmla="*/ 124531 w 143732"/>
                <a:gd name="csY17" fmla="*/ 50189 h 132457"/>
                <a:gd name="csX18" fmla="*/ 127568 w 143732"/>
                <a:gd name="csY18" fmla="*/ 52011 h 132457"/>
                <a:gd name="csX19" fmla="*/ 131212 w 143732"/>
                <a:gd name="csY19" fmla="*/ 48367 h 132457"/>
                <a:gd name="csX20" fmla="*/ 143965 w 143732"/>
                <a:gd name="csY20" fmla="*/ 1907 h 1324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43732" h="132457">
                  <a:moveTo>
                    <a:pt x="143965" y="1907"/>
                  </a:moveTo>
                  <a:cubicBezTo>
                    <a:pt x="143965" y="1360"/>
                    <a:pt x="143561" y="85"/>
                    <a:pt x="141739" y="85"/>
                  </a:cubicBezTo>
                  <a:cubicBezTo>
                    <a:pt x="141131" y="85"/>
                    <a:pt x="140929" y="267"/>
                    <a:pt x="138702" y="2271"/>
                  </a:cubicBezTo>
                  <a:lnTo>
                    <a:pt x="124531" y="16300"/>
                  </a:lnTo>
                  <a:cubicBezTo>
                    <a:pt x="122709" y="13749"/>
                    <a:pt x="113397" y="85"/>
                    <a:pt x="90926" y="85"/>
                  </a:cubicBezTo>
                  <a:cubicBezTo>
                    <a:pt x="45782" y="85"/>
                    <a:pt x="232" y="40350"/>
                    <a:pt x="232" y="82620"/>
                  </a:cubicBezTo>
                  <a:cubicBezTo>
                    <a:pt x="232" y="112682"/>
                    <a:pt x="24121" y="132542"/>
                    <a:pt x="55094" y="132542"/>
                  </a:cubicBezTo>
                  <a:cubicBezTo>
                    <a:pt x="72706" y="132542"/>
                    <a:pt x="88092" y="125254"/>
                    <a:pt x="98821" y="116873"/>
                  </a:cubicBezTo>
                  <a:cubicBezTo>
                    <a:pt x="117648" y="101933"/>
                    <a:pt x="121090" y="85353"/>
                    <a:pt x="121090" y="84806"/>
                  </a:cubicBezTo>
                  <a:cubicBezTo>
                    <a:pt x="121090" y="82984"/>
                    <a:pt x="119065" y="82984"/>
                    <a:pt x="118660" y="82984"/>
                  </a:cubicBezTo>
                  <a:cubicBezTo>
                    <a:pt x="117446" y="82984"/>
                    <a:pt x="116434" y="83349"/>
                    <a:pt x="116029" y="84806"/>
                  </a:cubicBezTo>
                  <a:cubicBezTo>
                    <a:pt x="114207" y="90090"/>
                    <a:pt x="109551" y="103026"/>
                    <a:pt x="95582" y="113593"/>
                  </a:cubicBezTo>
                  <a:cubicBezTo>
                    <a:pt x="81614" y="123796"/>
                    <a:pt x="68860" y="126894"/>
                    <a:pt x="58333" y="126894"/>
                  </a:cubicBezTo>
                  <a:cubicBezTo>
                    <a:pt x="40113" y="126894"/>
                    <a:pt x="18655" y="117419"/>
                    <a:pt x="18655" y="88997"/>
                  </a:cubicBezTo>
                  <a:cubicBezTo>
                    <a:pt x="18655" y="78611"/>
                    <a:pt x="22906" y="49096"/>
                    <a:pt x="43150" y="27779"/>
                  </a:cubicBezTo>
                  <a:cubicBezTo>
                    <a:pt x="55499" y="14843"/>
                    <a:pt x="74528" y="5733"/>
                    <a:pt x="92546" y="5733"/>
                  </a:cubicBezTo>
                  <a:cubicBezTo>
                    <a:pt x="113194" y="5733"/>
                    <a:pt x="125138" y="19762"/>
                    <a:pt x="125138" y="40897"/>
                  </a:cubicBezTo>
                  <a:cubicBezTo>
                    <a:pt x="125138" y="48185"/>
                    <a:pt x="124531" y="48367"/>
                    <a:pt x="124531" y="50189"/>
                  </a:cubicBezTo>
                  <a:cubicBezTo>
                    <a:pt x="124531" y="52011"/>
                    <a:pt x="126758" y="52011"/>
                    <a:pt x="127568" y="52011"/>
                  </a:cubicBezTo>
                  <a:cubicBezTo>
                    <a:pt x="130200" y="52011"/>
                    <a:pt x="130200" y="51646"/>
                    <a:pt x="131212" y="48367"/>
                  </a:cubicBezTo>
                  <a:lnTo>
                    <a:pt x="143965" y="190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F16A581-1262-1EDD-754F-CD0832D5910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673756" y="6535924"/>
              <a:ext cx="65752" cy="87235"/>
            </a:xfrm>
            <a:custGeom>
              <a:avLst/>
              <a:gdLst>
                <a:gd name="csX0" fmla="*/ 65992 w 65752"/>
                <a:gd name="csY0" fmla="*/ 44087 h 87235"/>
                <a:gd name="csX1" fmla="*/ 57632 w 65752"/>
                <a:gd name="csY1" fmla="*/ 11054 h 87235"/>
                <a:gd name="csX2" fmla="*/ 33116 w 65752"/>
                <a:gd name="csY2" fmla="*/ 86 h 87235"/>
                <a:gd name="csX3" fmla="*/ 240 w 65752"/>
                <a:gd name="csY3" fmla="*/ 44087 h 87235"/>
                <a:gd name="csX4" fmla="*/ 33116 w 65752"/>
                <a:gd name="csY4" fmla="*/ 87322 h 87235"/>
                <a:gd name="csX5" fmla="*/ 65992 w 65752"/>
                <a:gd name="csY5" fmla="*/ 44087 h 87235"/>
                <a:gd name="csX6" fmla="*/ 33116 w 65752"/>
                <a:gd name="csY6" fmla="*/ 83751 h 87235"/>
                <a:gd name="csX7" fmla="*/ 15119 w 65752"/>
                <a:gd name="csY7" fmla="*/ 69849 h 87235"/>
                <a:gd name="csX8" fmla="*/ 13135 w 65752"/>
                <a:gd name="csY8" fmla="*/ 42429 h 87235"/>
                <a:gd name="csX9" fmla="*/ 15261 w 65752"/>
                <a:gd name="csY9" fmla="*/ 16411 h 87235"/>
                <a:gd name="csX10" fmla="*/ 33116 w 65752"/>
                <a:gd name="csY10" fmla="*/ 3657 h 87235"/>
                <a:gd name="csX11" fmla="*/ 50688 w 65752"/>
                <a:gd name="csY11" fmla="*/ 15263 h 87235"/>
                <a:gd name="csX12" fmla="*/ 53097 w 65752"/>
                <a:gd name="csY12" fmla="*/ 42429 h 87235"/>
                <a:gd name="csX13" fmla="*/ 51255 w 65752"/>
                <a:gd name="csY13" fmla="*/ 69339 h 87235"/>
                <a:gd name="csX14" fmla="*/ 33116 w 65752"/>
                <a:gd name="csY14" fmla="*/ 83751 h 872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5752" h="87235">
                  <a:moveTo>
                    <a:pt x="65992" y="44087"/>
                  </a:moveTo>
                  <a:cubicBezTo>
                    <a:pt x="65992" y="30058"/>
                    <a:pt x="64150" y="19982"/>
                    <a:pt x="57632" y="11054"/>
                  </a:cubicBezTo>
                  <a:cubicBezTo>
                    <a:pt x="53239" y="5188"/>
                    <a:pt x="44453" y="86"/>
                    <a:pt x="33116" y="86"/>
                  </a:cubicBezTo>
                  <a:cubicBezTo>
                    <a:pt x="240" y="86"/>
                    <a:pt x="240" y="34904"/>
                    <a:pt x="240" y="44087"/>
                  </a:cubicBezTo>
                  <a:cubicBezTo>
                    <a:pt x="240" y="53269"/>
                    <a:pt x="240" y="87322"/>
                    <a:pt x="33116" y="87322"/>
                  </a:cubicBezTo>
                  <a:cubicBezTo>
                    <a:pt x="65992" y="87322"/>
                    <a:pt x="65992" y="53269"/>
                    <a:pt x="65992" y="44087"/>
                  </a:cubicBezTo>
                  <a:close/>
                  <a:moveTo>
                    <a:pt x="33116" y="83751"/>
                  </a:moveTo>
                  <a:cubicBezTo>
                    <a:pt x="26597" y="83751"/>
                    <a:pt x="17953" y="80307"/>
                    <a:pt x="15119" y="69849"/>
                  </a:cubicBezTo>
                  <a:cubicBezTo>
                    <a:pt x="13135" y="62325"/>
                    <a:pt x="13135" y="51866"/>
                    <a:pt x="13135" y="42429"/>
                  </a:cubicBezTo>
                  <a:cubicBezTo>
                    <a:pt x="13135" y="33118"/>
                    <a:pt x="13135" y="23426"/>
                    <a:pt x="15261" y="16411"/>
                  </a:cubicBezTo>
                  <a:cubicBezTo>
                    <a:pt x="18237" y="6336"/>
                    <a:pt x="27306" y="3657"/>
                    <a:pt x="33116" y="3657"/>
                  </a:cubicBezTo>
                  <a:cubicBezTo>
                    <a:pt x="40768" y="3657"/>
                    <a:pt x="48137" y="7866"/>
                    <a:pt x="50688" y="15263"/>
                  </a:cubicBezTo>
                  <a:cubicBezTo>
                    <a:pt x="52955" y="22150"/>
                    <a:pt x="53097" y="31333"/>
                    <a:pt x="53097" y="42429"/>
                  </a:cubicBezTo>
                  <a:cubicBezTo>
                    <a:pt x="53097" y="51866"/>
                    <a:pt x="53097" y="61304"/>
                    <a:pt x="51255" y="69339"/>
                  </a:cubicBezTo>
                  <a:cubicBezTo>
                    <a:pt x="48421" y="80945"/>
                    <a:pt x="38784" y="83751"/>
                    <a:pt x="33116" y="8375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71CFEFD-F0FC-DFB3-D51D-A25F8B1D745E}"/>
              </a:ext>
            </a:extLst>
          </p:cNvPr>
          <p:cNvSpPr txBox="1"/>
          <p:nvPr/>
        </p:nvSpPr>
        <p:spPr>
          <a:xfrm rot="16200000">
            <a:off x="7788391" y="4496527"/>
            <a:ext cx="526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 - ]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B12940-85B0-A18F-8896-B7120A59A5BD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51BE63-175E-CDB3-D4BA-E167AC4E1536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EBE5BFFF-71F1-C64D-FEC9-23EE14F8CA38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7DF544-AD90-313A-B0BC-0E0D0730F02B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1329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85D3D62-78A0-0C06-E9CF-E05AAC107E8D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/>
          <a:stretch/>
        </p:blipFill>
        <p:spPr>
          <a:xfrm>
            <a:off x="8297333" y="664349"/>
            <a:ext cx="3301200" cy="202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DEC7E6-C950-2893-0500-64CD3B822755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/>
          <a:stretch/>
        </p:blipFill>
        <p:spPr>
          <a:xfrm>
            <a:off x="335153" y="3933179"/>
            <a:ext cx="3298352" cy="2019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DE0BC-242F-FCD2-02EB-4A71D4F35B8B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F494B-193A-5059-5A75-BCFCF0527DB0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8306980" y="3933179"/>
            <a:ext cx="3301200" cy="202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41D74-9CC9-3CCD-797E-AC3FEA89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6E897-BDD0-3FC6-1379-35EC2EC0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6DAF5-E246-5347-9E8A-9070C7B10C9F}"/>
              </a:ext>
            </a:extLst>
          </p:cNvPr>
          <p:cNvPicPr>
            <a:picLocks noChangeAspect="1"/>
          </p:cNvPicPr>
          <p:nvPr/>
        </p:nvPicPr>
        <p:blipFill>
          <a:blip r:embed="rId47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A719E-8FAA-5438-F600-2144340B16E5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60AFB-7F89-0CBB-BF1D-9B0751AEC903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B65377-9123-34A2-0296-1E06A1B58FD0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C8BC5-800E-9E5C-0BE8-04BF33F684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43AE0A-2335-EAF8-F8A9-4673FCF856B2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C7C9EC-FD91-B032-22FF-A252F8EA71A5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9539F6F-4016-1F29-7CF4-877A7F556DC1}"/>
              </a:ext>
            </a:extLst>
          </p:cNvPr>
          <p:cNvGrpSpPr/>
          <p:nvPr/>
        </p:nvGrpSpPr>
        <p:grpSpPr>
          <a:xfrm>
            <a:off x="3870091" y="4243241"/>
            <a:ext cx="307777" cy="1274172"/>
            <a:chOff x="3870091" y="4243241"/>
            <a:chExt cx="307777" cy="1274172"/>
          </a:xfrm>
        </p:grpSpPr>
        <p:grpSp>
          <p:nvGrpSpPr>
            <p:cNvPr id="36" name="Group 35" descr="\documentclass{article}&#10;\usepackage{amsmath}&#10;\pagestyle{empty}&#10;\begin{document}&#10;&#10;\begin{align*}&#10;v_F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84D03FE0-B45E-1148-F459-C5CC26AF35F9}"/>
                </a:ext>
              </a:extLst>
            </p:cNvPr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>
            <a:xfrm rot="16200000">
              <a:off x="3805729" y="5171659"/>
              <a:ext cx="458966" cy="232541"/>
              <a:chOff x="8434879" y="6710423"/>
              <a:chExt cx="458966" cy="232541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6A7AFE1-0767-8FB5-52A1-FD5A0D3E2C22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8434879" y="6802876"/>
                <a:ext cx="88871" cy="91705"/>
              </a:xfrm>
              <a:custGeom>
                <a:avLst/>
                <a:gdLst>
                  <a:gd name="csX0" fmla="*/ 89093 w 88871"/>
                  <a:gd name="csY0" fmla="*/ 14256 h 91705"/>
                  <a:gd name="csX1" fmla="*/ 80186 w 88871"/>
                  <a:gd name="csY1" fmla="*/ 85 h 91705"/>
                  <a:gd name="csX2" fmla="*/ 70266 w 88871"/>
                  <a:gd name="csY2" fmla="*/ 9802 h 91705"/>
                  <a:gd name="csX3" fmla="*/ 73505 w 88871"/>
                  <a:gd name="csY3" fmla="*/ 15875 h 91705"/>
                  <a:gd name="csX4" fmla="*/ 80388 w 88871"/>
                  <a:gd name="csY4" fmla="*/ 32475 h 91705"/>
                  <a:gd name="csX5" fmla="*/ 44354 w 88871"/>
                  <a:gd name="csY5" fmla="*/ 87337 h 91705"/>
                  <a:gd name="csX6" fmla="*/ 29373 w 88871"/>
                  <a:gd name="csY6" fmla="*/ 69724 h 91705"/>
                  <a:gd name="csX7" fmla="*/ 41115 w 88871"/>
                  <a:gd name="csY7" fmla="*/ 26807 h 91705"/>
                  <a:gd name="csX8" fmla="*/ 43544 w 88871"/>
                  <a:gd name="csY8" fmla="*/ 16685 h 91705"/>
                  <a:gd name="csX9" fmla="*/ 26944 w 88871"/>
                  <a:gd name="csY9" fmla="*/ 85 h 91705"/>
                  <a:gd name="csX10" fmla="*/ 222 w 88871"/>
                  <a:gd name="csY10" fmla="*/ 31261 h 91705"/>
                  <a:gd name="csX11" fmla="*/ 2651 w 88871"/>
                  <a:gd name="csY11" fmla="*/ 33285 h 91705"/>
                  <a:gd name="csX12" fmla="*/ 5890 w 88871"/>
                  <a:gd name="csY12" fmla="*/ 29641 h 91705"/>
                  <a:gd name="csX13" fmla="*/ 26337 w 88871"/>
                  <a:gd name="csY13" fmla="*/ 4538 h 91705"/>
                  <a:gd name="csX14" fmla="*/ 31398 w 88871"/>
                  <a:gd name="csY14" fmla="*/ 11017 h 91705"/>
                  <a:gd name="csX15" fmla="*/ 27956 w 88871"/>
                  <a:gd name="csY15" fmla="*/ 25187 h 91705"/>
                  <a:gd name="csX16" fmla="*/ 16417 w 88871"/>
                  <a:gd name="csY16" fmla="*/ 66688 h 91705"/>
                  <a:gd name="csX17" fmla="*/ 43544 w 88871"/>
                  <a:gd name="csY17" fmla="*/ 91790 h 91705"/>
                  <a:gd name="csX18" fmla="*/ 89093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93" y="14256"/>
                    </a:moveTo>
                    <a:cubicBezTo>
                      <a:pt x="89093" y="3324"/>
                      <a:pt x="83830" y="85"/>
                      <a:pt x="80186" y="85"/>
                    </a:cubicBezTo>
                    <a:cubicBezTo>
                      <a:pt x="75125" y="85"/>
                      <a:pt x="70266" y="5348"/>
                      <a:pt x="70266" y="9802"/>
                    </a:cubicBezTo>
                    <a:cubicBezTo>
                      <a:pt x="70266" y="12434"/>
                      <a:pt x="71278" y="13648"/>
                      <a:pt x="73505" y="15875"/>
                    </a:cubicBezTo>
                    <a:cubicBezTo>
                      <a:pt x="77757" y="19924"/>
                      <a:pt x="80388" y="25187"/>
                      <a:pt x="80388" y="32475"/>
                    </a:cubicBezTo>
                    <a:cubicBezTo>
                      <a:pt x="80388" y="40978"/>
                      <a:pt x="68039" y="87337"/>
                      <a:pt x="44354" y="87337"/>
                    </a:cubicBezTo>
                    <a:cubicBezTo>
                      <a:pt x="34029" y="87337"/>
                      <a:pt x="29373" y="80251"/>
                      <a:pt x="29373" y="69724"/>
                    </a:cubicBezTo>
                    <a:cubicBezTo>
                      <a:pt x="29373" y="58388"/>
                      <a:pt x="34839" y="43609"/>
                      <a:pt x="41115" y="26807"/>
                    </a:cubicBezTo>
                    <a:cubicBezTo>
                      <a:pt x="42532" y="23365"/>
                      <a:pt x="43544" y="20531"/>
                      <a:pt x="43544" y="16685"/>
                    </a:cubicBezTo>
                    <a:cubicBezTo>
                      <a:pt x="43544" y="7575"/>
                      <a:pt x="37066" y="85"/>
                      <a:pt x="26944" y="85"/>
                    </a:cubicBezTo>
                    <a:cubicBezTo>
                      <a:pt x="7914" y="85"/>
                      <a:pt x="222" y="29439"/>
                      <a:pt x="222" y="31261"/>
                    </a:cubicBezTo>
                    <a:cubicBezTo>
                      <a:pt x="222" y="33285"/>
                      <a:pt x="2246" y="33285"/>
                      <a:pt x="2651" y="33285"/>
                    </a:cubicBezTo>
                    <a:cubicBezTo>
                      <a:pt x="4675" y="33285"/>
                      <a:pt x="4878" y="32880"/>
                      <a:pt x="5890" y="29641"/>
                    </a:cubicBezTo>
                    <a:cubicBezTo>
                      <a:pt x="11761" y="9195"/>
                      <a:pt x="20466" y="4538"/>
                      <a:pt x="26337" y="4538"/>
                    </a:cubicBezTo>
                    <a:cubicBezTo>
                      <a:pt x="27956" y="4538"/>
                      <a:pt x="31398" y="4538"/>
                      <a:pt x="31398" y="11017"/>
                    </a:cubicBezTo>
                    <a:cubicBezTo>
                      <a:pt x="31398" y="16078"/>
                      <a:pt x="29373" y="21543"/>
                      <a:pt x="27956" y="25187"/>
                    </a:cubicBezTo>
                    <a:cubicBezTo>
                      <a:pt x="19049" y="48670"/>
                      <a:pt x="16417" y="57983"/>
                      <a:pt x="16417" y="66688"/>
                    </a:cubicBezTo>
                    <a:cubicBezTo>
                      <a:pt x="16417" y="88551"/>
                      <a:pt x="34232" y="91790"/>
                      <a:pt x="43544" y="91790"/>
                    </a:cubicBezTo>
                    <a:cubicBezTo>
                      <a:pt x="77554" y="91790"/>
                      <a:pt x="89093" y="24782"/>
                      <a:pt x="89093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097B9C7-9D7F-3E0D-6553-5144801869AA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8545028" y="6710423"/>
                <a:ext cx="69720" cy="99762"/>
              </a:xfrm>
              <a:custGeom>
                <a:avLst/>
                <a:gdLst>
                  <a:gd name="csX0" fmla="*/ 33954 w 69720"/>
                  <a:gd name="csY0" fmla="*/ 4332 h 99762"/>
                  <a:gd name="csX1" fmla="*/ 34520 w 69720"/>
                  <a:gd name="csY1" fmla="*/ 2064 h 99762"/>
                  <a:gd name="csX2" fmla="*/ 32253 w 69720"/>
                  <a:gd name="csY2" fmla="*/ 81 h 99762"/>
                  <a:gd name="csX3" fmla="*/ 14114 w 69720"/>
                  <a:gd name="csY3" fmla="*/ 1498 h 99762"/>
                  <a:gd name="csX4" fmla="*/ 10997 w 69720"/>
                  <a:gd name="csY4" fmla="*/ 4757 h 99762"/>
                  <a:gd name="csX5" fmla="*/ 14681 w 69720"/>
                  <a:gd name="csY5" fmla="*/ 6741 h 99762"/>
                  <a:gd name="csX6" fmla="*/ 21483 w 69720"/>
                  <a:gd name="csY6" fmla="*/ 8867 h 99762"/>
                  <a:gd name="csX7" fmla="*/ 20916 w 69720"/>
                  <a:gd name="csY7" fmla="*/ 11984 h 99762"/>
                  <a:gd name="csX8" fmla="*/ 935 w 69720"/>
                  <a:gd name="csY8" fmla="*/ 92191 h 99762"/>
                  <a:gd name="csX9" fmla="*/ 227 w 69720"/>
                  <a:gd name="csY9" fmla="*/ 95309 h 99762"/>
                  <a:gd name="csX10" fmla="*/ 5045 w 69720"/>
                  <a:gd name="csY10" fmla="*/ 99843 h 99762"/>
                  <a:gd name="csX11" fmla="*/ 11564 w 69720"/>
                  <a:gd name="csY11" fmla="*/ 93892 h 99762"/>
                  <a:gd name="csX12" fmla="*/ 18507 w 69720"/>
                  <a:gd name="csY12" fmla="*/ 66400 h 99762"/>
                  <a:gd name="csX13" fmla="*/ 36646 w 69720"/>
                  <a:gd name="csY13" fmla="*/ 78020 h 99762"/>
                  <a:gd name="csX14" fmla="*/ 36363 w 69720"/>
                  <a:gd name="csY14" fmla="*/ 80854 h 99762"/>
                  <a:gd name="csX15" fmla="*/ 35796 w 69720"/>
                  <a:gd name="csY15" fmla="*/ 85247 h 99762"/>
                  <a:gd name="csX16" fmla="*/ 50817 w 69720"/>
                  <a:gd name="csY16" fmla="*/ 99843 h 99762"/>
                  <a:gd name="csX17" fmla="*/ 68814 w 69720"/>
                  <a:gd name="csY17" fmla="*/ 78162 h 99762"/>
                  <a:gd name="csX18" fmla="*/ 66547 w 69720"/>
                  <a:gd name="csY18" fmla="*/ 76320 h 99762"/>
                  <a:gd name="csX19" fmla="*/ 63712 w 69720"/>
                  <a:gd name="csY19" fmla="*/ 79721 h 99762"/>
                  <a:gd name="csX20" fmla="*/ 51242 w 69720"/>
                  <a:gd name="csY20" fmla="*/ 95876 h 99762"/>
                  <a:gd name="csX21" fmla="*/ 46282 w 69720"/>
                  <a:gd name="csY21" fmla="*/ 88507 h 99762"/>
                  <a:gd name="csX22" fmla="*/ 47132 w 69720"/>
                  <a:gd name="csY22" fmla="*/ 82130 h 99762"/>
                  <a:gd name="csX23" fmla="*/ 47841 w 69720"/>
                  <a:gd name="csY23" fmla="*/ 77737 h 99762"/>
                  <a:gd name="csX24" fmla="*/ 24884 w 69720"/>
                  <a:gd name="csY24" fmla="*/ 62716 h 99762"/>
                  <a:gd name="csX25" fmla="*/ 36646 w 69720"/>
                  <a:gd name="csY25" fmla="*/ 53363 h 99762"/>
                  <a:gd name="csX26" fmla="*/ 58894 w 69720"/>
                  <a:gd name="csY26" fmla="*/ 39901 h 99762"/>
                  <a:gd name="csX27" fmla="*/ 63571 w 69720"/>
                  <a:gd name="csY27" fmla="*/ 41743 h 99762"/>
                  <a:gd name="csX28" fmla="*/ 56202 w 69720"/>
                  <a:gd name="csY28" fmla="*/ 49679 h 99762"/>
                  <a:gd name="csX29" fmla="*/ 61870 w 69720"/>
                  <a:gd name="csY29" fmla="*/ 54922 h 99762"/>
                  <a:gd name="csX30" fmla="*/ 69947 w 69720"/>
                  <a:gd name="csY30" fmla="*/ 45852 h 99762"/>
                  <a:gd name="csX31" fmla="*/ 59036 w 69720"/>
                  <a:gd name="csY31" fmla="*/ 35933 h 99762"/>
                  <a:gd name="csX32" fmla="*/ 36363 w 69720"/>
                  <a:gd name="csY32" fmla="*/ 48403 h 99762"/>
                  <a:gd name="csX33" fmla="*/ 19924 w 69720"/>
                  <a:gd name="csY33" fmla="*/ 60874 h 99762"/>
                  <a:gd name="csX34" fmla="*/ 33954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54" y="4332"/>
                    </a:moveTo>
                    <a:cubicBezTo>
                      <a:pt x="34095" y="4048"/>
                      <a:pt x="34520" y="2206"/>
                      <a:pt x="34520" y="2064"/>
                    </a:cubicBezTo>
                    <a:cubicBezTo>
                      <a:pt x="34520" y="1356"/>
                      <a:pt x="33954" y="81"/>
                      <a:pt x="32253" y="81"/>
                    </a:cubicBezTo>
                    <a:cubicBezTo>
                      <a:pt x="29419" y="81"/>
                      <a:pt x="17657" y="1214"/>
                      <a:pt x="14114" y="1498"/>
                    </a:cubicBezTo>
                    <a:cubicBezTo>
                      <a:pt x="12981" y="1639"/>
                      <a:pt x="10997" y="1781"/>
                      <a:pt x="10997" y="4757"/>
                    </a:cubicBezTo>
                    <a:cubicBezTo>
                      <a:pt x="10997" y="6741"/>
                      <a:pt x="12981" y="6741"/>
                      <a:pt x="14681" y="6741"/>
                    </a:cubicBezTo>
                    <a:cubicBezTo>
                      <a:pt x="21483" y="6741"/>
                      <a:pt x="21483" y="7733"/>
                      <a:pt x="21483" y="8867"/>
                    </a:cubicBezTo>
                    <a:cubicBezTo>
                      <a:pt x="21483" y="9858"/>
                      <a:pt x="21200" y="10709"/>
                      <a:pt x="20916" y="11984"/>
                    </a:cubicBezTo>
                    <a:lnTo>
                      <a:pt x="935" y="92191"/>
                    </a:lnTo>
                    <a:cubicBezTo>
                      <a:pt x="227" y="94742"/>
                      <a:pt x="227" y="95025"/>
                      <a:pt x="227" y="95309"/>
                    </a:cubicBezTo>
                    <a:cubicBezTo>
                      <a:pt x="227" y="97434"/>
                      <a:pt x="1927" y="99843"/>
                      <a:pt x="5045" y="99843"/>
                    </a:cubicBezTo>
                    <a:cubicBezTo>
                      <a:pt x="8871" y="99843"/>
                      <a:pt x="10713" y="97009"/>
                      <a:pt x="11564" y="93892"/>
                    </a:cubicBezTo>
                    <a:cubicBezTo>
                      <a:pt x="11847" y="93325"/>
                      <a:pt x="17940" y="68384"/>
                      <a:pt x="18507" y="66400"/>
                    </a:cubicBezTo>
                    <a:cubicBezTo>
                      <a:pt x="28569" y="67392"/>
                      <a:pt x="36646" y="70651"/>
                      <a:pt x="36646" y="78020"/>
                    </a:cubicBezTo>
                    <a:cubicBezTo>
                      <a:pt x="36646" y="78729"/>
                      <a:pt x="36646" y="79437"/>
                      <a:pt x="36363" y="80854"/>
                    </a:cubicBezTo>
                    <a:cubicBezTo>
                      <a:pt x="35796" y="82980"/>
                      <a:pt x="35796" y="83689"/>
                      <a:pt x="35796" y="85247"/>
                    </a:cubicBezTo>
                    <a:cubicBezTo>
                      <a:pt x="35796" y="95309"/>
                      <a:pt x="44015" y="99843"/>
                      <a:pt x="50817" y="99843"/>
                    </a:cubicBezTo>
                    <a:cubicBezTo>
                      <a:pt x="64563" y="99843"/>
                      <a:pt x="68814" y="78304"/>
                      <a:pt x="68814" y="78162"/>
                    </a:cubicBezTo>
                    <a:cubicBezTo>
                      <a:pt x="68814" y="76320"/>
                      <a:pt x="66972" y="76320"/>
                      <a:pt x="66547" y="76320"/>
                    </a:cubicBezTo>
                    <a:cubicBezTo>
                      <a:pt x="64563" y="76320"/>
                      <a:pt x="64421" y="77028"/>
                      <a:pt x="63712" y="79721"/>
                    </a:cubicBezTo>
                    <a:cubicBezTo>
                      <a:pt x="62012" y="85814"/>
                      <a:pt x="58186" y="95876"/>
                      <a:pt x="51242" y="95876"/>
                    </a:cubicBezTo>
                    <a:cubicBezTo>
                      <a:pt x="47416" y="95876"/>
                      <a:pt x="46282" y="92333"/>
                      <a:pt x="46282" y="88507"/>
                    </a:cubicBezTo>
                    <a:cubicBezTo>
                      <a:pt x="46282" y="86098"/>
                      <a:pt x="46282" y="85814"/>
                      <a:pt x="47132" y="82130"/>
                    </a:cubicBezTo>
                    <a:cubicBezTo>
                      <a:pt x="47274" y="81705"/>
                      <a:pt x="47841" y="79296"/>
                      <a:pt x="47841" y="77737"/>
                    </a:cubicBezTo>
                    <a:cubicBezTo>
                      <a:pt x="47841" y="65125"/>
                      <a:pt x="30836" y="63141"/>
                      <a:pt x="24884" y="62716"/>
                    </a:cubicBezTo>
                    <a:cubicBezTo>
                      <a:pt x="28994" y="60165"/>
                      <a:pt x="34237" y="55489"/>
                      <a:pt x="36646" y="53363"/>
                    </a:cubicBezTo>
                    <a:cubicBezTo>
                      <a:pt x="43873" y="46561"/>
                      <a:pt x="50959" y="39901"/>
                      <a:pt x="58894" y="39901"/>
                    </a:cubicBezTo>
                    <a:cubicBezTo>
                      <a:pt x="60595" y="39901"/>
                      <a:pt x="62437" y="40326"/>
                      <a:pt x="63571" y="41743"/>
                    </a:cubicBezTo>
                    <a:cubicBezTo>
                      <a:pt x="57477" y="42735"/>
                      <a:pt x="56202" y="47553"/>
                      <a:pt x="56202" y="49679"/>
                    </a:cubicBezTo>
                    <a:cubicBezTo>
                      <a:pt x="56202" y="52796"/>
                      <a:pt x="58611" y="54922"/>
                      <a:pt x="61870" y="54922"/>
                    </a:cubicBezTo>
                    <a:cubicBezTo>
                      <a:pt x="65696" y="54922"/>
                      <a:pt x="69947" y="51804"/>
                      <a:pt x="69947" y="45852"/>
                    </a:cubicBezTo>
                    <a:cubicBezTo>
                      <a:pt x="69947" y="41176"/>
                      <a:pt x="66547" y="35933"/>
                      <a:pt x="59036" y="35933"/>
                    </a:cubicBezTo>
                    <a:cubicBezTo>
                      <a:pt x="50959" y="35933"/>
                      <a:pt x="43590" y="41743"/>
                      <a:pt x="36363" y="48403"/>
                    </a:cubicBezTo>
                    <a:cubicBezTo>
                      <a:pt x="30411" y="54072"/>
                      <a:pt x="25734" y="58465"/>
                      <a:pt x="19924" y="60874"/>
                    </a:cubicBezTo>
                    <a:lnTo>
                      <a:pt x="33954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13D2C53-1866-2047-D80A-7B8889221EC7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8536914" y="6846181"/>
                <a:ext cx="107223" cy="96220"/>
              </a:xfrm>
              <a:custGeom>
                <a:avLst/>
                <a:gdLst>
                  <a:gd name="csX0" fmla="*/ 38913 w 107223"/>
                  <a:gd name="csY0" fmla="*/ 50677 h 96220"/>
                  <a:gd name="csX1" fmla="*/ 54076 w 107223"/>
                  <a:gd name="csY1" fmla="*/ 50677 h 96220"/>
                  <a:gd name="csX2" fmla="*/ 66688 w 107223"/>
                  <a:gd name="csY2" fmla="*/ 57054 h 96220"/>
                  <a:gd name="csX3" fmla="*/ 65696 w 107223"/>
                  <a:gd name="csY3" fmla="*/ 63431 h 96220"/>
                  <a:gd name="csX4" fmla="*/ 65271 w 107223"/>
                  <a:gd name="csY4" fmla="*/ 65131 h 96220"/>
                  <a:gd name="csX5" fmla="*/ 67680 w 107223"/>
                  <a:gd name="csY5" fmla="*/ 67257 h 96220"/>
                  <a:gd name="csX6" fmla="*/ 70372 w 107223"/>
                  <a:gd name="csY6" fmla="*/ 63998 h 96220"/>
                  <a:gd name="csX7" fmla="*/ 78025 w 107223"/>
                  <a:gd name="csY7" fmla="*/ 33956 h 96220"/>
                  <a:gd name="csX8" fmla="*/ 78591 w 107223"/>
                  <a:gd name="csY8" fmla="*/ 31121 h 96220"/>
                  <a:gd name="csX9" fmla="*/ 76182 w 107223"/>
                  <a:gd name="csY9" fmla="*/ 28996 h 96220"/>
                  <a:gd name="csX10" fmla="*/ 73348 w 107223"/>
                  <a:gd name="csY10" fmla="*/ 32397 h 96220"/>
                  <a:gd name="csX11" fmla="*/ 54359 w 107223"/>
                  <a:gd name="csY11" fmla="*/ 45576 h 96220"/>
                  <a:gd name="csX12" fmla="*/ 40188 w 107223"/>
                  <a:gd name="csY12" fmla="*/ 45576 h 96220"/>
                  <a:gd name="csX13" fmla="*/ 49116 w 107223"/>
                  <a:gd name="csY13" fmla="*/ 10007 h 96220"/>
                  <a:gd name="csX14" fmla="*/ 56343 w 107223"/>
                  <a:gd name="csY14" fmla="*/ 5189 h 96220"/>
                  <a:gd name="csX15" fmla="*/ 78025 w 107223"/>
                  <a:gd name="csY15" fmla="*/ 5189 h 96220"/>
                  <a:gd name="csX16" fmla="*/ 100414 w 107223"/>
                  <a:gd name="csY16" fmla="*/ 21485 h 96220"/>
                  <a:gd name="csX17" fmla="*/ 99848 w 107223"/>
                  <a:gd name="csY17" fmla="*/ 30271 h 96220"/>
                  <a:gd name="csX18" fmla="*/ 102257 w 107223"/>
                  <a:gd name="csY18" fmla="*/ 32680 h 96220"/>
                  <a:gd name="csX19" fmla="*/ 104807 w 107223"/>
                  <a:gd name="csY19" fmla="*/ 28996 h 96220"/>
                  <a:gd name="csX20" fmla="*/ 107358 w 107223"/>
                  <a:gd name="csY20" fmla="*/ 4338 h 96220"/>
                  <a:gd name="csX21" fmla="*/ 103249 w 107223"/>
                  <a:gd name="csY21" fmla="*/ 87 h 96220"/>
                  <a:gd name="csX22" fmla="*/ 27576 w 107223"/>
                  <a:gd name="csY22" fmla="*/ 87 h 96220"/>
                  <a:gd name="csX23" fmla="*/ 23042 w 107223"/>
                  <a:gd name="csY23" fmla="*/ 3205 h 96220"/>
                  <a:gd name="csX24" fmla="*/ 27576 w 107223"/>
                  <a:gd name="csY24" fmla="*/ 5189 h 96220"/>
                  <a:gd name="csX25" fmla="*/ 32961 w 107223"/>
                  <a:gd name="csY25" fmla="*/ 5472 h 96220"/>
                  <a:gd name="csX26" fmla="*/ 36220 w 107223"/>
                  <a:gd name="csY26" fmla="*/ 7456 h 96220"/>
                  <a:gd name="csX27" fmla="*/ 35654 w 107223"/>
                  <a:gd name="csY27" fmla="*/ 10574 h 96220"/>
                  <a:gd name="csX28" fmla="*/ 17090 w 107223"/>
                  <a:gd name="csY28" fmla="*/ 84687 h 96220"/>
                  <a:gd name="csX29" fmla="*/ 4478 w 107223"/>
                  <a:gd name="csY29" fmla="*/ 91206 h 96220"/>
                  <a:gd name="csX30" fmla="*/ 227 w 107223"/>
                  <a:gd name="csY30" fmla="*/ 94182 h 96220"/>
                  <a:gd name="csX31" fmla="*/ 2494 w 107223"/>
                  <a:gd name="csY31" fmla="*/ 96307 h 96220"/>
                  <a:gd name="csX32" fmla="*/ 21199 w 107223"/>
                  <a:gd name="csY32" fmla="*/ 95740 h 96220"/>
                  <a:gd name="csX33" fmla="*/ 32111 w 107223"/>
                  <a:gd name="csY33" fmla="*/ 95882 h 96220"/>
                  <a:gd name="csX34" fmla="*/ 43306 w 107223"/>
                  <a:gd name="csY34" fmla="*/ 96307 h 96220"/>
                  <a:gd name="csX35" fmla="*/ 46424 w 107223"/>
                  <a:gd name="csY35" fmla="*/ 93190 h 96220"/>
                  <a:gd name="csX36" fmla="*/ 41464 w 107223"/>
                  <a:gd name="csY36" fmla="*/ 91206 h 96220"/>
                  <a:gd name="csX37" fmla="*/ 34095 w 107223"/>
                  <a:gd name="csY37" fmla="*/ 90922 h 96220"/>
                  <a:gd name="csX38" fmla="*/ 29702 w 107223"/>
                  <a:gd name="csY38" fmla="*/ 88513 h 96220"/>
                  <a:gd name="csX39" fmla="*/ 30127 w 107223"/>
                  <a:gd name="csY39" fmla="*/ 85963 h 96220"/>
                  <a:gd name="csX40" fmla="*/ 38913 w 107223"/>
                  <a:gd name="csY40" fmla="*/ 50677 h 96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7223" h="96220">
                    <a:moveTo>
                      <a:pt x="38913" y="50677"/>
                    </a:moveTo>
                    <a:lnTo>
                      <a:pt x="54076" y="50677"/>
                    </a:lnTo>
                    <a:cubicBezTo>
                      <a:pt x="64846" y="50677"/>
                      <a:pt x="66688" y="52378"/>
                      <a:pt x="66688" y="57054"/>
                    </a:cubicBezTo>
                    <a:cubicBezTo>
                      <a:pt x="66688" y="59180"/>
                      <a:pt x="66688" y="59463"/>
                      <a:pt x="65696" y="63431"/>
                    </a:cubicBezTo>
                    <a:cubicBezTo>
                      <a:pt x="65412" y="64281"/>
                      <a:pt x="65271" y="64706"/>
                      <a:pt x="65271" y="65131"/>
                    </a:cubicBezTo>
                    <a:cubicBezTo>
                      <a:pt x="65271" y="66548"/>
                      <a:pt x="66263" y="67257"/>
                      <a:pt x="67680" y="67257"/>
                    </a:cubicBezTo>
                    <a:cubicBezTo>
                      <a:pt x="69522" y="67257"/>
                      <a:pt x="69664" y="66548"/>
                      <a:pt x="70372" y="63998"/>
                    </a:cubicBezTo>
                    <a:lnTo>
                      <a:pt x="78025" y="33956"/>
                    </a:lnTo>
                    <a:cubicBezTo>
                      <a:pt x="78166" y="33530"/>
                      <a:pt x="78591" y="31405"/>
                      <a:pt x="78591" y="31121"/>
                    </a:cubicBezTo>
                    <a:cubicBezTo>
                      <a:pt x="78591" y="29704"/>
                      <a:pt x="77599" y="28996"/>
                      <a:pt x="76182" y="28996"/>
                    </a:cubicBezTo>
                    <a:cubicBezTo>
                      <a:pt x="74198" y="28996"/>
                      <a:pt x="74057" y="29846"/>
                      <a:pt x="73348" y="32397"/>
                    </a:cubicBezTo>
                    <a:cubicBezTo>
                      <a:pt x="70514" y="43450"/>
                      <a:pt x="66404" y="45576"/>
                      <a:pt x="54359" y="45576"/>
                    </a:cubicBezTo>
                    <a:lnTo>
                      <a:pt x="40188" y="45576"/>
                    </a:lnTo>
                    <a:lnTo>
                      <a:pt x="49116" y="10007"/>
                    </a:lnTo>
                    <a:cubicBezTo>
                      <a:pt x="50250" y="5614"/>
                      <a:pt x="50391" y="5189"/>
                      <a:pt x="56343" y="5189"/>
                    </a:cubicBezTo>
                    <a:lnTo>
                      <a:pt x="78025" y="5189"/>
                    </a:lnTo>
                    <a:cubicBezTo>
                      <a:pt x="96872" y="5189"/>
                      <a:pt x="100414" y="9723"/>
                      <a:pt x="100414" y="21485"/>
                    </a:cubicBezTo>
                    <a:cubicBezTo>
                      <a:pt x="100414" y="26162"/>
                      <a:pt x="99848" y="29137"/>
                      <a:pt x="99848" y="30271"/>
                    </a:cubicBezTo>
                    <a:cubicBezTo>
                      <a:pt x="99848" y="31405"/>
                      <a:pt x="100273" y="32680"/>
                      <a:pt x="102257" y="32680"/>
                    </a:cubicBezTo>
                    <a:cubicBezTo>
                      <a:pt x="104382" y="32680"/>
                      <a:pt x="104524" y="31405"/>
                      <a:pt x="104807" y="28996"/>
                    </a:cubicBezTo>
                    <a:lnTo>
                      <a:pt x="107358" y="4338"/>
                    </a:lnTo>
                    <a:cubicBezTo>
                      <a:pt x="107783" y="87"/>
                      <a:pt x="106791" y="87"/>
                      <a:pt x="103249" y="87"/>
                    </a:cubicBezTo>
                    <a:lnTo>
                      <a:pt x="27576" y="87"/>
                    </a:lnTo>
                    <a:cubicBezTo>
                      <a:pt x="24884" y="87"/>
                      <a:pt x="23042" y="87"/>
                      <a:pt x="23042" y="3205"/>
                    </a:cubicBezTo>
                    <a:cubicBezTo>
                      <a:pt x="23042" y="5189"/>
                      <a:pt x="24742" y="5189"/>
                      <a:pt x="27576" y="5189"/>
                    </a:cubicBezTo>
                    <a:cubicBezTo>
                      <a:pt x="27718" y="5189"/>
                      <a:pt x="30410" y="5189"/>
                      <a:pt x="32961" y="5472"/>
                    </a:cubicBezTo>
                    <a:cubicBezTo>
                      <a:pt x="35937" y="5755"/>
                      <a:pt x="36220" y="6039"/>
                      <a:pt x="36220" y="7456"/>
                    </a:cubicBezTo>
                    <a:cubicBezTo>
                      <a:pt x="36220" y="8448"/>
                      <a:pt x="35795" y="9865"/>
                      <a:pt x="35654" y="10574"/>
                    </a:cubicBezTo>
                    <a:lnTo>
                      <a:pt x="17090" y="84687"/>
                    </a:lnTo>
                    <a:cubicBezTo>
                      <a:pt x="15673" y="90214"/>
                      <a:pt x="15531" y="91206"/>
                      <a:pt x="4478" y="91206"/>
                    </a:cubicBezTo>
                    <a:cubicBezTo>
                      <a:pt x="2069" y="91206"/>
                      <a:pt x="227" y="91206"/>
                      <a:pt x="227" y="94182"/>
                    </a:cubicBezTo>
                    <a:cubicBezTo>
                      <a:pt x="227" y="95599"/>
                      <a:pt x="1218" y="96307"/>
                      <a:pt x="2494" y="96307"/>
                    </a:cubicBezTo>
                    <a:cubicBezTo>
                      <a:pt x="6603" y="96307"/>
                      <a:pt x="17090" y="95740"/>
                      <a:pt x="21199" y="95740"/>
                    </a:cubicBezTo>
                    <a:lnTo>
                      <a:pt x="32111" y="95882"/>
                    </a:lnTo>
                    <a:cubicBezTo>
                      <a:pt x="35795" y="95882"/>
                      <a:pt x="39763" y="96307"/>
                      <a:pt x="43306" y="96307"/>
                    </a:cubicBezTo>
                    <a:cubicBezTo>
                      <a:pt x="44298" y="96307"/>
                      <a:pt x="46424" y="96307"/>
                      <a:pt x="46424" y="93190"/>
                    </a:cubicBezTo>
                    <a:cubicBezTo>
                      <a:pt x="46424" y="91206"/>
                      <a:pt x="44723" y="91206"/>
                      <a:pt x="41464" y="91206"/>
                    </a:cubicBezTo>
                    <a:cubicBezTo>
                      <a:pt x="41180" y="91206"/>
                      <a:pt x="37638" y="91206"/>
                      <a:pt x="34095" y="90922"/>
                    </a:cubicBezTo>
                    <a:cubicBezTo>
                      <a:pt x="31119" y="90639"/>
                      <a:pt x="29702" y="90497"/>
                      <a:pt x="29702" y="88513"/>
                    </a:cubicBezTo>
                    <a:cubicBezTo>
                      <a:pt x="29702" y="87946"/>
                      <a:pt x="29702" y="87521"/>
                      <a:pt x="30127" y="85963"/>
                    </a:cubicBezTo>
                    <a:lnTo>
                      <a:pt x="38913" y="506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C25358F-4F48-FB5D-F17A-D5D06DDB5229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681760" y="6740524"/>
                <a:ext cx="46966" cy="202440"/>
              </a:xfrm>
              <a:custGeom>
                <a:avLst/>
                <a:gdLst>
                  <a:gd name="csX0" fmla="*/ 47199 w 46966"/>
                  <a:gd name="csY0" fmla="*/ 200501 h 202440"/>
                  <a:gd name="csX1" fmla="*/ 43758 w 46966"/>
                  <a:gd name="csY1" fmla="*/ 196047 h 202440"/>
                  <a:gd name="csX2" fmla="*/ 11975 w 46966"/>
                  <a:gd name="csY2" fmla="*/ 101305 h 202440"/>
                  <a:gd name="csX3" fmla="*/ 44568 w 46966"/>
                  <a:gd name="csY3" fmla="*/ 5551 h 202440"/>
                  <a:gd name="csX4" fmla="*/ 47199 w 46966"/>
                  <a:gd name="csY4" fmla="*/ 2109 h 202440"/>
                  <a:gd name="csX5" fmla="*/ 45175 w 46966"/>
                  <a:gd name="csY5" fmla="*/ 85 h 202440"/>
                  <a:gd name="csX6" fmla="*/ 12987 w 46966"/>
                  <a:gd name="csY6" fmla="*/ 39561 h 202440"/>
                  <a:gd name="csX7" fmla="*/ 233 w 46966"/>
                  <a:gd name="csY7" fmla="*/ 101305 h 202440"/>
                  <a:gd name="csX8" fmla="*/ 13594 w 46966"/>
                  <a:gd name="csY8" fmla="*/ 164467 h 202440"/>
                  <a:gd name="csX9" fmla="*/ 45175 w 46966"/>
                  <a:gd name="csY9" fmla="*/ 202526 h 202440"/>
                  <a:gd name="csX10" fmla="*/ 47199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199" y="200501"/>
                    </a:moveTo>
                    <a:cubicBezTo>
                      <a:pt x="47199" y="199894"/>
                      <a:pt x="47199" y="199489"/>
                      <a:pt x="43758" y="196047"/>
                    </a:cubicBezTo>
                    <a:cubicBezTo>
                      <a:pt x="18453" y="170540"/>
                      <a:pt x="11975" y="132279"/>
                      <a:pt x="11975" y="101305"/>
                    </a:cubicBezTo>
                    <a:cubicBezTo>
                      <a:pt x="11975" y="66080"/>
                      <a:pt x="19667" y="30856"/>
                      <a:pt x="44568" y="5551"/>
                    </a:cubicBezTo>
                    <a:cubicBezTo>
                      <a:pt x="47199" y="3121"/>
                      <a:pt x="47199" y="2716"/>
                      <a:pt x="47199" y="2109"/>
                    </a:cubicBezTo>
                    <a:cubicBezTo>
                      <a:pt x="47199" y="692"/>
                      <a:pt x="46390" y="85"/>
                      <a:pt x="45175" y="85"/>
                    </a:cubicBezTo>
                    <a:cubicBezTo>
                      <a:pt x="43151" y="85"/>
                      <a:pt x="24931" y="13851"/>
                      <a:pt x="12987" y="39561"/>
                    </a:cubicBezTo>
                    <a:cubicBezTo>
                      <a:pt x="2662" y="61829"/>
                      <a:pt x="233" y="84300"/>
                      <a:pt x="233" y="101305"/>
                    </a:cubicBezTo>
                    <a:cubicBezTo>
                      <a:pt x="233" y="117095"/>
                      <a:pt x="2460" y="141591"/>
                      <a:pt x="13594" y="164467"/>
                    </a:cubicBezTo>
                    <a:cubicBezTo>
                      <a:pt x="25741" y="189367"/>
                      <a:pt x="43151" y="202526"/>
                      <a:pt x="45175" y="202526"/>
                    </a:cubicBezTo>
                    <a:cubicBezTo>
                      <a:pt x="46390" y="202526"/>
                      <a:pt x="47199" y="201918"/>
                      <a:pt x="47199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A8EB6A0-2C53-B47A-1891-0A7985AF2CDA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750972" y="6802876"/>
                <a:ext cx="74498" cy="91705"/>
              </a:xfrm>
              <a:custGeom>
                <a:avLst/>
                <a:gdLst>
                  <a:gd name="csX0" fmla="*/ 68864 w 74498"/>
                  <a:gd name="csY0" fmla="*/ 13851 h 91705"/>
                  <a:gd name="csX1" fmla="*/ 59147 w 74498"/>
                  <a:gd name="csY1" fmla="*/ 22960 h 91705"/>
                  <a:gd name="csX2" fmla="*/ 65423 w 74498"/>
                  <a:gd name="csY2" fmla="*/ 28831 h 91705"/>
                  <a:gd name="csX3" fmla="*/ 74735 w 74498"/>
                  <a:gd name="csY3" fmla="*/ 17495 h 91705"/>
                  <a:gd name="csX4" fmla="*/ 50645 w 74498"/>
                  <a:gd name="csY4" fmla="*/ 85 h 91705"/>
                  <a:gd name="csX5" fmla="*/ 16432 w 74498"/>
                  <a:gd name="csY5" fmla="*/ 29641 h 91705"/>
                  <a:gd name="csX6" fmla="*/ 37284 w 74498"/>
                  <a:gd name="csY6" fmla="*/ 49683 h 91705"/>
                  <a:gd name="csX7" fmla="*/ 58338 w 74498"/>
                  <a:gd name="csY7" fmla="*/ 65068 h 91705"/>
                  <a:gd name="csX8" fmla="*/ 29388 w 74498"/>
                  <a:gd name="csY8" fmla="*/ 87337 h 91705"/>
                  <a:gd name="csX9" fmla="*/ 6310 w 74498"/>
                  <a:gd name="csY9" fmla="*/ 76607 h 91705"/>
                  <a:gd name="csX10" fmla="*/ 19064 w 74498"/>
                  <a:gd name="csY10" fmla="*/ 65878 h 91705"/>
                  <a:gd name="csX11" fmla="*/ 11574 w 74498"/>
                  <a:gd name="csY11" fmla="*/ 58793 h 91705"/>
                  <a:gd name="csX12" fmla="*/ 237 w 74498"/>
                  <a:gd name="csY12" fmla="*/ 72154 h 91705"/>
                  <a:gd name="csX13" fmla="*/ 29186 w 74498"/>
                  <a:gd name="csY13" fmla="*/ 91790 h 91705"/>
                  <a:gd name="csX14" fmla="*/ 69877 w 74498"/>
                  <a:gd name="csY14" fmla="*/ 58185 h 91705"/>
                  <a:gd name="csX15" fmla="*/ 63601 w 74498"/>
                  <a:gd name="csY15" fmla="*/ 43407 h 91705"/>
                  <a:gd name="csX16" fmla="*/ 43357 w 74498"/>
                  <a:gd name="csY16" fmla="*/ 34905 h 91705"/>
                  <a:gd name="csX17" fmla="*/ 27971 w 74498"/>
                  <a:gd name="csY17" fmla="*/ 22758 h 91705"/>
                  <a:gd name="csX18" fmla="*/ 50645 w 74498"/>
                  <a:gd name="csY18" fmla="*/ 4538 h 91705"/>
                  <a:gd name="csX19" fmla="*/ 68864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64" y="13851"/>
                    </a:moveTo>
                    <a:cubicBezTo>
                      <a:pt x="63196" y="14053"/>
                      <a:pt x="59147" y="18507"/>
                      <a:pt x="59147" y="22960"/>
                    </a:cubicBezTo>
                    <a:cubicBezTo>
                      <a:pt x="59147" y="25795"/>
                      <a:pt x="60969" y="28831"/>
                      <a:pt x="65423" y="28831"/>
                    </a:cubicBezTo>
                    <a:cubicBezTo>
                      <a:pt x="69877" y="28831"/>
                      <a:pt x="74735" y="25390"/>
                      <a:pt x="74735" y="17495"/>
                    </a:cubicBezTo>
                    <a:cubicBezTo>
                      <a:pt x="74735" y="8385"/>
                      <a:pt x="66030" y="85"/>
                      <a:pt x="50645" y="85"/>
                    </a:cubicBezTo>
                    <a:cubicBezTo>
                      <a:pt x="23923" y="85"/>
                      <a:pt x="16432" y="20734"/>
                      <a:pt x="16432" y="29641"/>
                    </a:cubicBezTo>
                    <a:cubicBezTo>
                      <a:pt x="16432" y="45431"/>
                      <a:pt x="31413" y="48468"/>
                      <a:pt x="37284" y="49683"/>
                    </a:cubicBezTo>
                    <a:cubicBezTo>
                      <a:pt x="47811" y="51707"/>
                      <a:pt x="58338" y="53934"/>
                      <a:pt x="58338" y="65068"/>
                    </a:cubicBezTo>
                    <a:cubicBezTo>
                      <a:pt x="58338" y="70332"/>
                      <a:pt x="53681" y="87337"/>
                      <a:pt x="29388" y="87337"/>
                    </a:cubicBezTo>
                    <a:cubicBezTo>
                      <a:pt x="26554" y="87337"/>
                      <a:pt x="10966" y="87337"/>
                      <a:pt x="6310" y="76607"/>
                    </a:cubicBezTo>
                    <a:cubicBezTo>
                      <a:pt x="14003" y="77620"/>
                      <a:pt x="19064" y="71546"/>
                      <a:pt x="19064" y="65878"/>
                    </a:cubicBezTo>
                    <a:cubicBezTo>
                      <a:pt x="19064" y="61222"/>
                      <a:pt x="15825" y="58793"/>
                      <a:pt x="11574" y="58793"/>
                    </a:cubicBezTo>
                    <a:cubicBezTo>
                      <a:pt x="6310" y="58793"/>
                      <a:pt x="237" y="63044"/>
                      <a:pt x="237" y="72154"/>
                    </a:cubicBezTo>
                    <a:cubicBezTo>
                      <a:pt x="237" y="83693"/>
                      <a:pt x="11776" y="91790"/>
                      <a:pt x="29186" y="91790"/>
                    </a:cubicBezTo>
                    <a:cubicBezTo>
                      <a:pt x="61981" y="91790"/>
                      <a:pt x="69877" y="67295"/>
                      <a:pt x="69877" y="58185"/>
                    </a:cubicBezTo>
                    <a:cubicBezTo>
                      <a:pt x="69877" y="50897"/>
                      <a:pt x="66030" y="45836"/>
                      <a:pt x="63601" y="43407"/>
                    </a:cubicBezTo>
                    <a:cubicBezTo>
                      <a:pt x="58135" y="37739"/>
                      <a:pt x="52264" y="36726"/>
                      <a:pt x="43357" y="34905"/>
                    </a:cubicBezTo>
                    <a:cubicBezTo>
                      <a:pt x="36069" y="33285"/>
                      <a:pt x="27971" y="31868"/>
                      <a:pt x="27971" y="22758"/>
                    </a:cubicBezTo>
                    <a:cubicBezTo>
                      <a:pt x="27971" y="16887"/>
                      <a:pt x="32830" y="4538"/>
                      <a:pt x="50645" y="4538"/>
                    </a:cubicBezTo>
                    <a:cubicBezTo>
                      <a:pt x="55706" y="4538"/>
                      <a:pt x="65828" y="5955"/>
                      <a:pt x="68864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854C392-63BA-43F4-D5B7-7A4A68B934BE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846879" y="6740524"/>
                <a:ext cx="46966" cy="202440"/>
              </a:xfrm>
              <a:custGeom>
                <a:avLst/>
                <a:gdLst>
                  <a:gd name="csX0" fmla="*/ 47208 w 46966"/>
                  <a:gd name="csY0" fmla="*/ 101305 h 202440"/>
                  <a:gd name="csX1" fmla="*/ 33847 w 46966"/>
                  <a:gd name="csY1" fmla="*/ 38144 h 202440"/>
                  <a:gd name="csX2" fmla="*/ 2266 w 46966"/>
                  <a:gd name="csY2" fmla="*/ 85 h 202440"/>
                  <a:gd name="csX3" fmla="*/ 242 w 46966"/>
                  <a:gd name="csY3" fmla="*/ 2109 h 202440"/>
                  <a:gd name="csX4" fmla="*/ 4088 w 46966"/>
                  <a:gd name="csY4" fmla="*/ 6765 h 202440"/>
                  <a:gd name="csX5" fmla="*/ 35466 w 46966"/>
                  <a:gd name="csY5" fmla="*/ 101305 h 202440"/>
                  <a:gd name="csX6" fmla="*/ 2873 w 46966"/>
                  <a:gd name="csY6" fmla="*/ 197060 h 202440"/>
                  <a:gd name="csX7" fmla="*/ 242 w 46966"/>
                  <a:gd name="csY7" fmla="*/ 200501 h 202440"/>
                  <a:gd name="csX8" fmla="*/ 2266 w 46966"/>
                  <a:gd name="csY8" fmla="*/ 202526 h 202440"/>
                  <a:gd name="csX9" fmla="*/ 34454 w 46966"/>
                  <a:gd name="csY9" fmla="*/ 163050 h 202440"/>
                  <a:gd name="csX10" fmla="*/ 47208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8" y="101305"/>
                    </a:moveTo>
                    <a:cubicBezTo>
                      <a:pt x="47208" y="85515"/>
                      <a:pt x="44981" y="61019"/>
                      <a:pt x="33847" y="38144"/>
                    </a:cubicBezTo>
                    <a:cubicBezTo>
                      <a:pt x="21700" y="13243"/>
                      <a:pt x="4291" y="85"/>
                      <a:pt x="2266" y="85"/>
                    </a:cubicBezTo>
                    <a:cubicBezTo>
                      <a:pt x="1051" y="85"/>
                      <a:pt x="242" y="894"/>
                      <a:pt x="242" y="2109"/>
                    </a:cubicBezTo>
                    <a:cubicBezTo>
                      <a:pt x="242" y="2716"/>
                      <a:pt x="242" y="3121"/>
                      <a:pt x="4088" y="6765"/>
                    </a:cubicBezTo>
                    <a:cubicBezTo>
                      <a:pt x="23927" y="26807"/>
                      <a:pt x="35466" y="58995"/>
                      <a:pt x="35466" y="101305"/>
                    </a:cubicBezTo>
                    <a:cubicBezTo>
                      <a:pt x="35466" y="135922"/>
                      <a:pt x="27976" y="171552"/>
                      <a:pt x="2873" y="197060"/>
                    </a:cubicBezTo>
                    <a:cubicBezTo>
                      <a:pt x="242" y="199489"/>
                      <a:pt x="242" y="199894"/>
                      <a:pt x="242" y="200501"/>
                    </a:cubicBezTo>
                    <a:cubicBezTo>
                      <a:pt x="242" y="201716"/>
                      <a:pt x="1051" y="202526"/>
                      <a:pt x="2266" y="202526"/>
                    </a:cubicBezTo>
                    <a:cubicBezTo>
                      <a:pt x="4291" y="202526"/>
                      <a:pt x="22510" y="188760"/>
                      <a:pt x="34454" y="163050"/>
                    </a:cubicBezTo>
                    <a:cubicBezTo>
                      <a:pt x="44779" y="140781"/>
                      <a:pt x="47208" y="118310"/>
                      <a:pt x="47208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40AC966-00A3-A9A8-D3DE-3CD4F7B259E5}"/>
                </a:ext>
              </a:extLst>
            </p:cNvPr>
            <p:cNvSpPr txBox="1"/>
            <p:nvPr/>
          </p:nvSpPr>
          <p:spPr>
            <a:xfrm rot="16200000">
              <a:off x="3618238" y="4495094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202BB7A-A711-2BEE-0D36-800EF5BEF3AF}"/>
              </a:ext>
            </a:extLst>
          </p:cNvPr>
          <p:cNvPicPr>
            <a:picLocks noChangeAspect="1"/>
          </p:cNvPicPr>
          <p:nvPr/>
        </p:nvPicPr>
        <p:blipFill>
          <a:blip r:embed="rId49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BDF76E1-2334-5294-EB8D-CA53A658C9AF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42F342-2ECE-3124-C215-DE23F66A15F0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3303CD5-B195-E19A-FD68-E7500B66291C}"/>
              </a:ext>
            </a:extLst>
          </p:cNvPr>
          <p:cNvGrpSpPr/>
          <p:nvPr/>
        </p:nvGrpSpPr>
        <p:grpSpPr>
          <a:xfrm>
            <a:off x="7882656" y="4274168"/>
            <a:ext cx="307777" cy="1249276"/>
            <a:chOff x="7882656" y="4274168"/>
            <a:chExt cx="307777" cy="1249276"/>
          </a:xfrm>
        </p:grpSpPr>
        <p:grpSp>
          <p:nvGrpSpPr>
            <p:cNvPr id="53" name="Group 52" descr="\documentclass{article}&#10;\usepackage{amsmath}&#10;\pagestyle{empty}&#10;\begin{document}&#10;&#10;\begin{align*}&#10;c^k(s)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4A2ACF51-8FFB-C0CF-124C-9BBA070BA679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 rot="16200000">
              <a:off x="7683016" y="5041900"/>
              <a:ext cx="730547" cy="232541"/>
              <a:chOff x="12050262" y="6583423"/>
              <a:chExt cx="730547" cy="232541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02AC49D6-F018-586C-8078-19896A858B8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2050262" y="6675876"/>
                <a:ext cx="76677" cy="91705"/>
              </a:xfrm>
              <a:custGeom>
                <a:avLst/>
                <a:gdLst>
                  <a:gd name="csX0" fmla="*/ 70190 w 76677"/>
                  <a:gd name="csY0" fmla="*/ 12636 h 91705"/>
                  <a:gd name="csX1" fmla="*/ 61517 w 76677"/>
                  <a:gd name="csY1" fmla="*/ 15470 h 91705"/>
                  <a:gd name="csX2" fmla="*/ 57969 w 76677"/>
                  <a:gd name="csY2" fmla="*/ 23365 h 91705"/>
                  <a:gd name="csX3" fmla="*/ 65262 w 76677"/>
                  <a:gd name="csY3" fmla="*/ 30451 h 91705"/>
                  <a:gd name="csX4" fmla="*/ 76300 w 76677"/>
                  <a:gd name="csY4" fmla="*/ 17495 h 91705"/>
                  <a:gd name="csX5" fmla="*/ 53041 w 76677"/>
                  <a:gd name="csY5" fmla="*/ 85 h 91705"/>
                  <a:gd name="csX6" fmla="*/ 215 w 76677"/>
                  <a:gd name="csY6" fmla="*/ 57578 h 91705"/>
                  <a:gd name="csX7" fmla="*/ 32147 w 76677"/>
                  <a:gd name="csY7" fmla="*/ 91790 h 91705"/>
                  <a:gd name="csX8" fmla="*/ 76892 w 76677"/>
                  <a:gd name="csY8" fmla="*/ 67902 h 91705"/>
                  <a:gd name="csX9" fmla="*/ 74526 w 76677"/>
                  <a:gd name="csY9" fmla="*/ 65271 h 91705"/>
                  <a:gd name="csX10" fmla="*/ 71964 w 76677"/>
                  <a:gd name="csY10" fmla="*/ 67295 h 91705"/>
                  <a:gd name="csX11" fmla="*/ 32541 w 76677"/>
                  <a:gd name="csY11" fmla="*/ 87337 h 91705"/>
                  <a:gd name="csX12" fmla="*/ 14801 w 76677"/>
                  <a:gd name="csY12" fmla="*/ 65271 h 91705"/>
                  <a:gd name="csX13" fmla="*/ 25445 w 76677"/>
                  <a:gd name="csY13" fmla="*/ 24782 h 91705"/>
                  <a:gd name="csX14" fmla="*/ 53238 w 76677"/>
                  <a:gd name="csY14" fmla="*/ 4538 h 91705"/>
                  <a:gd name="csX15" fmla="*/ 70190 w 76677"/>
                  <a:gd name="csY15" fmla="*/ 1263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6677" h="91705">
                    <a:moveTo>
                      <a:pt x="70190" y="12636"/>
                    </a:moveTo>
                    <a:cubicBezTo>
                      <a:pt x="67036" y="12636"/>
                      <a:pt x="64276" y="12636"/>
                      <a:pt x="61517" y="15470"/>
                    </a:cubicBezTo>
                    <a:cubicBezTo>
                      <a:pt x="58363" y="18507"/>
                      <a:pt x="57969" y="21948"/>
                      <a:pt x="57969" y="23365"/>
                    </a:cubicBezTo>
                    <a:cubicBezTo>
                      <a:pt x="57969" y="28224"/>
                      <a:pt x="61517" y="30451"/>
                      <a:pt x="65262" y="30451"/>
                    </a:cubicBezTo>
                    <a:cubicBezTo>
                      <a:pt x="70978" y="30451"/>
                      <a:pt x="76300" y="25592"/>
                      <a:pt x="76300" y="17495"/>
                    </a:cubicBezTo>
                    <a:cubicBezTo>
                      <a:pt x="76300" y="7575"/>
                      <a:pt x="67036" y="85"/>
                      <a:pt x="53041" y="85"/>
                    </a:cubicBezTo>
                    <a:cubicBezTo>
                      <a:pt x="26431" y="85"/>
                      <a:pt x="215" y="29034"/>
                      <a:pt x="215" y="57578"/>
                    </a:cubicBezTo>
                    <a:cubicBezTo>
                      <a:pt x="215" y="75798"/>
                      <a:pt x="11647" y="91790"/>
                      <a:pt x="32147" y="91790"/>
                    </a:cubicBezTo>
                    <a:cubicBezTo>
                      <a:pt x="60334" y="91790"/>
                      <a:pt x="76892" y="70332"/>
                      <a:pt x="76892" y="67902"/>
                    </a:cubicBezTo>
                    <a:cubicBezTo>
                      <a:pt x="76892" y="66688"/>
                      <a:pt x="75709" y="65271"/>
                      <a:pt x="74526" y="65271"/>
                    </a:cubicBezTo>
                    <a:cubicBezTo>
                      <a:pt x="73541" y="65271"/>
                      <a:pt x="73147" y="65676"/>
                      <a:pt x="71964" y="67295"/>
                    </a:cubicBezTo>
                    <a:cubicBezTo>
                      <a:pt x="56392" y="87337"/>
                      <a:pt x="34906" y="87337"/>
                      <a:pt x="32541" y="87337"/>
                    </a:cubicBezTo>
                    <a:cubicBezTo>
                      <a:pt x="20123" y="87337"/>
                      <a:pt x="14801" y="77417"/>
                      <a:pt x="14801" y="65271"/>
                    </a:cubicBezTo>
                    <a:cubicBezTo>
                      <a:pt x="14801" y="56971"/>
                      <a:pt x="18743" y="37334"/>
                      <a:pt x="25445" y="24782"/>
                    </a:cubicBezTo>
                    <a:cubicBezTo>
                      <a:pt x="31556" y="13243"/>
                      <a:pt x="42397" y="4538"/>
                      <a:pt x="53238" y="4538"/>
                    </a:cubicBezTo>
                    <a:cubicBezTo>
                      <a:pt x="59940" y="4538"/>
                      <a:pt x="67430" y="7170"/>
                      <a:pt x="70190" y="12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705AB85-5B38-6F27-FB10-D062FDD78225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2137831" y="6583423"/>
                <a:ext cx="67885" cy="99762"/>
              </a:xfrm>
              <a:custGeom>
                <a:avLst/>
                <a:gdLst>
                  <a:gd name="csX0" fmla="*/ 33058 w 67885"/>
                  <a:gd name="csY0" fmla="*/ 4332 h 99762"/>
                  <a:gd name="csX1" fmla="*/ 33610 w 67885"/>
                  <a:gd name="csY1" fmla="*/ 2064 h 99762"/>
                  <a:gd name="csX2" fmla="*/ 31402 w 67885"/>
                  <a:gd name="csY2" fmla="*/ 81 h 99762"/>
                  <a:gd name="csX3" fmla="*/ 13741 w 67885"/>
                  <a:gd name="csY3" fmla="*/ 1498 h 99762"/>
                  <a:gd name="csX4" fmla="*/ 10705 w 67885"/>
                  <a:gd name="csY4" fmla="*/ 4757 h 99762"/>
                  <a:gd name="csX5" fmla="*/ 14293 w 67885"/>
                  <a:gd name="csY5" fmla="*/ 6741 h 99762"/>
                  <a:gd name="csX6" fmla="*/ 20916 w 67885"/>
                  <a:gd name="csY6" fmla="*/ 8867 h 99762"/>
                  <a:gd name="csX7" fmla="*/ 20364 w 67885"/>
                  <a:gd name="csY7" fmla="*/ 11984 h 99762"/>
                  <a:gd name="csX8" fmla="*/ 909 w 67885"/>
                  <a:gd name="csY8" fmla="*/ 92191 h 99762"/>
                  <a:gd name="csX9" fmla="*/ 219 w 67885"/>
                  <a:gd name="csY9" fmla="*/ 95309 h 99762"/>
                  <a:gd name="csX10" fmla="*/ 4910 w 67885"/>
                  <a:gd name="csY10" fmla="*/ 99843 h 99762"/>
                  <a:gd name="csX11" fmla="*/ 11257 w 67885"/>
                  <a:gd name="csY11" fmla="*/ 93892 h 99762"/>
                  <a:gd name="csX12" fmla="*/ 18018 w 67885"/>
                  <a:gd name="csY12" fmla="*/ 66400 h 99762"/>
                  <a:gd name="csX13" fmla="*/ 35680 w 67885"/>
                  <a:gd name="csY13" fmla="*/ 78020 h 99762"/>
                  <a:gd name="csX14" fmla="*/ 35404 w 67885"/>
                  <a:gd name="csY14" fmla="*/ 80854 h 99762"/>
                  <a:gd name="csX15" fmla="*/ 34852 w 67885"/>
                  <a:gd name="csY15" fmla="*/ 85247 h 99762"/>
                  <a:gd name="csX16" fmla="*/ 49477 w 67885"/>
                  <a:gd name="csY16" fmla="*/ 99843 h 99762"/>
                  <a:gd name="csX17" fmla="*/ 67001 w 67885"/>
                  <a:gd name="csY17" fmla="*/ 78162 h 99762"/>
                  <a:gd name="csX18" fmla="*/ 64793 w 67885"/>
                  <a:gd name="csY18" fmla="*/ 76320 h 99762"/>
                  <a:gd name="csX19" fmla="*/ 62034 w 67885"/>
                  <a:gd name="csY19" fmla="*/ 79721 h 99762"/>
                  <a:gd name="csX20" fmla="*/ 49891 w 67885"/>
                  <a:gd name="csY20" fmla="*/ 95876 h 99762"/>
                  <a:gd name="csX21" fmla="*/ 45062 w 67885"/>
                  <a:gd name="csY21" fmla="*/ 88507 h 99762"/>
                  <a:gd name="csX22" fmla="*/ 45890 w 67885"/>
                  <a:gd name="csY22" fmla="*/ 82130 h 99762"/>
                  <a:gd name="csX23" fmla="*/ 46580 w 67885"/>
                  <a:gd name="csY23" fmla="*/ 77737 h 99762"/>
                  <a:gd name="csX24" fmla="*/ 24227 w 67885"/>
                  <a:gd name="csY24" fmla="*/ 62716 h 99762"/>
                  <a:gd name="csX25" fmla="*/ 35680 w 67885"/>
                  <a:gd name="csY25" fmla="*/ 53363 h 99762"/>
                  <a:gd name="csX26" fmla="*/ 57342 w 67885"/>
                  <a:gd name="csY26" fmla="*/ 39901 h 99762"/>
                  <a:gd name="csX27" fmla="*/ 61896 w 67885"/>
                  <a:gd name="csY27" fmla="*/ 41743 h 99762"/>
                  <a:gd name="csX28" fmla="*/ 54721 w 67885"/>
                  <a:gd name="csY28" fmla="*/ 49679 h 99762"/>
                  <a:gd name="csX29" fmla="*/ 60240 w 67885"/>
                  <a:gd name="csY29" fmla="*/ 54922 h 99762"/>
                  <a:gd name="csX30" fmla="*/ 68105 w 67885"/>
                  <a:gd name="csY30" fmla="*/ 45852 h 99762"/>
                  <a:gd name="csX31" fmla="*/ 57480 w 67885"/>
                  <a:gd name="csY31" fmla="*/ 35933 h 99762"/>
                  <a:gd name="csX32" fmla="*/ 35404 w 67885"/>
                  <a:gd name="csY32" fmla="*/ 48403 h 99762"/>
                  <a:gd name="csX33" fmla="*/ 19398 w 67885"/>
                  <a:gd name="csY33" fmla="*/ 60874 h 99762"/>
                  <a:gd name="csX34" fmla="*/ 33058 w 67885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7885" h="99762">
                    <a:moveTo>
                      <a:pt x="33058" y="4332"/>
                    </a:moveTo>
                    <a:cubicBezTo>
                      <a:pt x="33196" y="4048"/>
                      <a:pt x="33610" y="2206"/>
                      <a:pt x="33610" y="2064"/>
                    </a:cubicBezTo>
                    <a:cubicBezTo>
                      <a:pt x="33610" y="1356"/>
                      <a:pt x="33058" y="81"/>
                      <a:pt x="31402" y="81"/>
                    </a:cubicBezTo>
                    <a:cubicBezTo>
                      <a:pt x="28643" y="81"/>
                      <a:pt x="17190" y="1214"/>
                      <a:pt x="13741" y="1498"/>
                    </a:cubicBezTo>
                    <a:cubicBezTo>
                      <a:pt x="12637" y="1639"/>
                      <a:pt x="10705" y="1781"/>
                      <a:pt x="10705" y="4757"/>
                    </a:cubicBezTo>
                    <a:cubicBezTo>
                      <a:pt x="10705" y="6741"/>
                      <a:pt x="12637" y="6741"/>
                      <a:pt x="14293" y="6741"/>
                    </a:cubicBezTo>
                    <a:cubicBezTo>
                      <a:pt x="20916" y="6741"/>
                      <a:pt x="20916" y="7733"/>
                      <a:pt x="20916" y="8867"/>
                    </a:cubicBezTo>
                    <a:cubicBezTo>
                      <a:pt x="20916" y="9858"/>
                      <a:pt x="20640" y="10709"/>
                      <a:pt x="20364" y="11984"/>
                    </a:cubicBezTo>
                    <a:lnTo>
                      <a:pt x="909" y="92191"/>
                    </a:lnTo>
                    <a:cubicBezTo>
                      <a:pt x="219" y="94742"/>
                      <a:pt x="219" y="95025"/>
                      <a:pt x="219" y="95309"/>
                    </a:cubicBezTo>
                    <a:cubicBezTo>
                      <a:pt x="219" y="97434"/>
                      <a:pt x="1875" y="99843"/>
                      <a:pt x="4910" y="99843"/>
                    </a:cubicBezTo>
                    <a:cubicBezTo>
                      <a:pt x="8636" y="99843"/>
                      <a:pt x="10429" y="97009"/>
                      <a:pt x="11257" y="93892"/>
                    </a:cubicBezTo>
                    <a:cubicBezTo>
                      <a:pt x="11533" y="93325"/>
                      <a:pt x="17466" y="68384"/>
                      <a:pt x="18018" y="66400"/>
                    </a:cubicBezTo>
                    <a:cubicBezTo>
                      <a:pt x="27815" y="67392"/>
                      <a:pt x="35680" y="70651"/>
                      <a:pt x="35680" y="78020"/>
                    </a:cubicBezTo>
                    <a:cubicBezTo>
                      <a:pt x="35680" y="78729"/>
                      <a:pt x="35680" y="79437"/>
                      <a:pt x="35404" y="80854"/>
                    </a:cubicBezTo>
                    <a:cubicBezTo>
                      <a:pt x="34852" y="82980"/>
                      <a:pt x="34852" y="83689"/>
                      <a:pt x="34852" y="85247"/>
                    </a:cubicBezTo>
                    <a:cubicBezTo>
                      <a:pt x="34852" y="95309"/>
                      <a:pt x="42854" y="99843"/>
                      <a:pt x="49477" y="99843"/>
                    </a:cubicBezTo>
                    <a:cubicBezTo>
                      <a:pt x="62861" y="99843"/>
                      <a:pt x="67001" y="78304"/>
                      <a:pt x="67001" y="78162"/>
                    </a:cubicBezTo>
                    <a:cubicBezTo>
                      <a:pt x="67001" y="76320"/>
                      <a:pt x="65207" y="76320"/>
                      <a:pt x="64793" y="76320"/>
                    </a:cubicBezTo>
                    <a:cubicBezTo>
                      <a:pt x="62861" y="76320"/>
                      <a:pt x="62724" y="77028"/>
                      <a:pt x="62034" y="79721"/>
                    </a:cubicBezTo>
                    <a:cubicBezTo>
                      <a:pt x="60378" y="85814"/>
                      <a:pt x="56652" y="95876"/>
                      <a:pt x="49891" y="95876"/>
                    </a:cubicBezTo>
                    <a:cubicBezTo>
                      <a:pt x="46166" y="95876"/>
                      <a:pt x="45062" y="92333"/>
                      <a:pt x="45062" y="88507"/>
                    </a:cubicBezTo>
                    <a:cubicBezTo>
                      <a:pt x="45062" y="86098"/>
                      <a:pt x="45062" y="85814"/>
                      <a:pt x="45890" y="82130"/>
                    </a:cubicBezTo>
                    <a:cubicBezTo>
                      <a:pt x="46028" y="81705"/>
                      <a:pt x="46580" y="79296"/>
                      <a:pt x="46580" y="77737"/>
                    </a:cubicBezTo>
                    <a:cubicBezTo>
                      <a:pt x="46580" y="65125"/>
                      <a:pt x="30022" y="63141"/>
                      <a:pt x="24227" y="62716"/>
                    </a:cubicBezTo>
                    <a:cubicBezTo>
                      <a:pt x="28229" y="60165"/>
                      <a:pt x="33334" y="55489"/>
                      <a:pt x="35680" y="53363"/>
                    </a:cubicBezTo>
                    <a:cubicBezTo>
                      <a:pt x="42716" y="46561"/>
                      <a:pt x="49615" y="39901"/>
                      <a:pt x="57342" y="39901"/>
                    </a:cubicBezTo>
                    <a:cubicBezTo>
                      <a:pt x="58998" y="39901"/>
                      <a:pt x="60792" y="40326"/>
                      <a:pt x="61896" y="41743"/>
                    </a:cubicBezTo>
                    <a:cubicBezTo>
                      <a:pt x="55963" y="42735"/>
                      <a:pt x="54721" y="47553"/>
                      <a:pt x="54721" y="49679"/>
                    </a:cubicBezTo>
                    <a:cubicBezTo>
                      <a:pt x="54721" y="52796"/>
                      <a:pt x="57066" y="54922"/>
                      <a:pt x="60240" y="54922"/>
                    </a:cubicBezTo>
                    <a:cubicBezTo>
                      <a:pt x="63965" y="54922"/>
                      <a:pt x="68105" y="51804"/>
                      <a:pt x="68105" y="45852"/>
                    </a:cubicBezTo>
                    <a:cubicBezTo>
                      <a:pt x="68105" y="41176"/>
                      <a:pt x="64793" y="35933"/>
                      <a:pt x="57480" y="35933"/>
                    </a:cubicBezTo>
                    <a:cubicBezTo>
                      <a:pt x="49615" y="35933"/>
                      <a:pt x="42441" y="41743"/>
                      <a:pt x="35404" y="48403"/>
                    </a:cubicBezTo>
                    <a:cubicBezTo>
                      <a:pt x="29608" y="54072"/>
                      <a:pt x="25055" y="58465"/>
                      <a:pt x="19398" y="60874"/>
                    </a:cubicBezTo>
                    <a:lnTo>
                      <a:pt x="33058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C86F15F-30B3-3A9E-F7A2-4F5B06568328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2243980" y="6613524"/>
                <a:ext cx="45730" cy="202440"/>
              </a:xfrm>
              <a:custGeom>
                <a:avLst/>
                <a:gdLst>
                  <a:gd name="csX0" fmla="*/ 45954 w 45730"/>
                  <a:gd name="csY0" fmla="*/ 200501 h 202440"/>
                  <a:gd name="csX1" fmla="*/ 42603 w 45730"/>
                  <a:gd name="csY1" fmla="*/ 196047 h 202440"/>
                  <a:gd name="csX2" fmla="*/ 11656 w 45730"/>
                  <a:gd name="csY2" fmla="*/ 101305 h 202440"/>
                  <a:gd name="csX3" fmla="*/ 43392 w 45730"/>
                  <a:gd name="csY3" fmla="*/ 5551 h 202440"/>
                  <a:gd name="csX4" fmla="*/ 45954 w 45730"/>
                  <a:gd name="csY4" fmla="*/ 2109 h 202440"/>
                  <a:gd name="csX5" fmla="*/ 43983 w 45730"/>
                  <a:gd name="csY5" fmla="*/ 85 h 202440"/>
                  <a:gd name="csX6" fmla="*/ 12642 w 45730"/>
                  <a:gd name="csY6" fmla="*/ 39561 h 202440"/>
                  <a:gd name="csX7" fmla="*/ 224 w 45730"/>
                  <a:gd name="csY7" fmla="*/ 101305 h 202440"/>
                  <a:gd name="csX8" fmla="*/ 13233 w 45730"/>
                  <a:gd name="csY8" fmla="*/ 164467 h 202440"/>
                  <a:gd name="csX9" fmla="*/ 43983 w 45730"/>
                  <a:gd name="csY9" fmla="*/ 202526 h 202440"/>
                  <a:gd name="csX10" fmla="*/ 45954 w 45730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54" y="200501"/>
                    </a:moveTo>
                    <a:cubicBezTo>
                      <a:pt x="45954" y="199894"/>
                      <a:pt x="45954" y="199489"/>
                      <a:pt x="42603" y="196047"/>
                    </a:cubicBezTo>
                    <a:cubicBezTo>
                      <a:pt x="17964" y="170540"/>
                      <a:pt x="11656" y="132279"/>
                      <a:pt x="11656" y="101305"/>
                    </a:cubicBezTo>
                    <a:cubicBezTo>
                      <a:pt x="11656" y="66080"/>
                      <a:pt x="19147" y="30856"/>
                      <a:pt x="43392" y="5551"/>
                    </a:cubicBezTo>
                    <a:cubicBezTo>
                      <a:pt x="45954" y="3121"/>
                      <a:pt x="45954" y="2716"/>
                      <a:pt x="45954" y="2109"/>
                    </a:cubicBezTo>
                    <a:cubicBezTo>
                      <a:pt x="45954" y="692"/>
                      <a:pt x="45166" y="85"/>
                      <a:pt x="43983" y="85"/>
                    </a:cubicBezTo>
                    <a:cubicBezTo>
                      <a:pt x="42012" y="85"/>
                      <a:pt x="24272" y="13851"/>
                      <a:pt x="12642" y="39561"/>
                    </a:cubicBezTo>
                    <a:cubicBezTo>
                      <a:pt x="2589" y="61829"/>
                      <a:pt x="224" y="84300"/>
                      <a:pt x="224" y="101305"/>
                    </a:cubicBezTo>
                    <a:cubicBezTo>
                      <a:pt x="224" y="117095"/>
                      <a:pt x="2392" y="141591"/>
                      <a:pt x="13233" y="164467"/>
                    </a:cubicBezTo>
                    <a:cubicBezTo>
                      <a:pt x="25060" y="189367"/>
                      <a:pt x="42012" y="202526"/>
                      <a:pt x="43983" y="202526"/>
                    </a:cubicBezTo>
                    <a:cubicBezTo>
                      <a:pt x="45166" y="202526"/>
                      <a:pt x="45954" y="201918"/>
                      <a:pt x="45954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F4A423CE-0795-3C6F-DFC1-2ACEC355BEE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2311371" y="6675876"/>
                <a:ext cx="72537" cy="91705"/>
              </a:xfrm>
              <a:custGeom>
                <a:avLst/>
                <a:gdLst>
                  <a:gd name="csX0" fmla="*/ 67049 w 72537"/>
                  <a:gd name="csY0" fmla="*/ 13851 h 91705"/>
                  <a:gd name="csX1" fmla="*/ 57588 w 72537"/>
                  <a:gd name="csY1" fmla="*/ 22960 h 91705"/>
                  <a:gd name="csX2" fmla="*/ 63698 w 72537"/>
                  <a:gd name="csY2" fmla="*/ 28831 h 91705"/>
                  <a:gd name="csX3" fmla="*/ 72765 w 72537"/>
                  <a:gd name="csY3" fmla="*/ 17495 h 91705"/>
                  <a:gd name="csX4" fmla="*/ 49309 w 72537"/>
                  <a:gd name="csY4" fmla="*/ 85 h 91705"/>
                  <a:gd name="csX5" fmla="*/ 15997 w 72537"/>
                  <a:gd name="csY5" fmla="*/ 29641 h 91705"/>
                  <a:gd name="csX6" fmla="*/ 36299 w 72537"/>
                  <a:gd name="csY6" fmla="*/ 49683 h 91705"/>
                  <a:gd name="csX7" fmla="*/ 56799 w 72537"/>
                  <a:gd name="csY7" fmla="*/ 65068 h 91705"/>
                  <a:gd name="csX8" fmla="*/ 28612 w 72537"/>
                  <a:gd name="csY8" fmla="*/ 87337 h 91705"/>
                  <a:gd name="csX9" fmla="*/ 6141 w 72537"/>
                  <a:gd name="csY9" fmla="*/ 76607 h 91705"/>
                  <a:gd name="csX10" fmla="*/ 18559 w 72537"/>
                  <a:gd name="csY10" fmla="*/ 65878 h 91705"/>
                  <a:gd name="csX11" fmla="*/ 11266 w 72537"/>
                  <a:gd name="csY11" fmla="*/ 58793 h 91705"/>
                  <a:gd name="csX12" fmla="*/ 228 w 72537"/>
                  <a:gd name="csY12" fmla="*/ 72154 h 91705"/>
                  <a:gd name="csX13" fmla="*/ 28415 w 72537"/>
                  <a:gd name="csY13" fmla="*/ 91790 h 91705"/>
                  <a:gd name="csX14" fmla="*/ 68035 w 72537"/>
                  <a:gd name="csY14" fmla="*/ 58185 h 91705"/>
                  <a:gd name="csX15" fmla="*/ 61924 w 72537"/>
                  <a:gd name="csY15" fmla="*/ 43407 h 91705"/>
                  <a:gd name="csX16" fmla="*/ 42213 w 72537"/>
                  <a:gd name="csY16" fmla="*/ 34905 h 91705"/>
                  <a:gd name="csX17" fmla="*/ 27232 w 72537"/>
                  <a:gd name="csY17" fmla="*/ 22758 h 91705"/>
                  <a:gd name="csX18" fmla="*/ 49309 w 72537"/>
                  <a:gd name="csY18" fmla="*/ 4538 h 91705"/>
                  <a:gd name="csX19" fmla="*/ 67049 w 72537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2537" h="91705">
                    <a:moveTo>
                      <a:pt x="67049" y="13851"/>
                    </a:moveTo>
                    <a:cubicBezTo>
                      <a:pt x="61530" y="14053"/>
                      <a:pt x="57588" y="18507"/>
                      <a:pt x="57588" y="22960"/>
                    </a:cubicBezTo>
                    <a:cubicBezTo>
                      <a:pt x="57588" y="25795"/>
                      <a:pt x="59362" y="28831"/>
                      <a:pt x="63698" y="28831"/>
                    </a:cubicBezTo>
                    <a:cubicBezTo>
                      <a:pt x="68035" y="28831"/>
                      <a:pt x="72765" y="25390"/>
                      <a:pt x="72765" y="17495"/>
                    </a:cubicBezTo>
                    <a:cubicBezTo>
                      <a:pt x="72765" y="8385"/>
                      <a:pt x="64289" y="85"/>
                      <a:pt x="49309" y="85"/>
                    </a:cubicBezTo>
                    <a:cubicBezTo>
                      <a:pt x="23290" y="85"/>
                      <a:pt x="15997" y="20734"/>
                      <a:pt x="15997" y="29641"/>
                    </a:cubicBezTo>
                    <a:cubicBezTo>
                      <a:pt x="15997" y="45431"/>
                      <a:pt x="30583" y="48468"/>
                      <a:pt x="36299" y="49683"/>
                    </a:cubicBezTo>
                    <a:cubicBezTo>
                      <a:pt x="46549" y="51707"/>
                      <a:pt x="56799" y="53934"/>
                      <a:pt x="56799" y="65068"/>
                    </a:cubicBezTo>
                    <a:cubicBezTo>
                      <a:pt x="56799" y="70332"/>
                      <a:pt x="52266" y="87337"/>
                      <a:pt x="28612" y="87337"/>
                    </a:cubicBezTo>
                    <a:cubicBezTo>
                      <a:pt x="25852" y="87337"/>
                      <a:pt x="10675" y="87337"/>
                      <a:pt x="6141" y="76607"/>
                    </a:cubicBezTo>
                    <a:cubicBezTo>
                      <a:pt x="13631" y="77620"/>
                      <a:pt x="18559" y="71546"/>
                      <a:pt x="18559" y="65878"/>
                    </a:cubicBezTo>
                    <a:cubicBezTo>
                      <a:pt x="18559" y="61222"/>
                      <a:pt x="15405" y="58793"/>
                      <a:pt x="11266" y="58793"/>
                    </a:cubicBezTo>
                    <a:cubicBezTo>
                      <a:pt x="6141" y="58793"/>
                      <a:pt x="228" y="63044"/>
                      <a:pt x="228" y="72154"/>
                    </a:cubicBezTo>
                    <a:cubicBezTo>
                      <a:pt x="228" y="83693"/>
                      <a:pt x="11463" y="91790"/>
                      <a:pt x="28415" y="91790"/>
                    </a:cubicBezTo>
                    <a:cubicBezTo>
                      <a:pt x="60347" y="91790"/>
                      <a:pt x="68035" y="67295"/>
                      <a:pt x="68035" y="58185"/>
                    </a:cubicBezTo>
                    <a:cubicBezTo>
                      <a:pt x="68035" y="50897"/>
                      <a:pt x="64289" y="45836"/>
                      <a:pt x="61924" y="43407"/>
                    </a:cubicBezTo>
                    <a:cubicBezTo>
                      <a:pt x="56602" y="37739"/>
                      <a:pt x="50886" y="36726"/>
                      <a:pt x="42213" y="34905"/>
                    </a:cubicBezTo>
                    <a:cubicBezTo>
                      <a:pt x="35117" y="33285"/>
                      <a:pt x="27232" y="31868"/>
                      <a:pt x="27232" y="22758"/>
                    </a:cubicBezTo>
                    <a:cubicBezTo>
                      <a:pt x="27232" y="16887"/>
                      <a:pt x="31963" y="4538"/>
                      <a:pt x="49309" y="4538"/>
                    </a:cubicBezTo>
                    <a:cubicBezTo>
                      <a:pt x="54237" y="4538"/>
                      <a:pt x="64092" y="5955"/>
                      <a:pt x="67049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141C9F6-E788-AB5B-7791-14032BCD89E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2404754" y="6613524"/>
                <a:ext cx="45730" cy="202440"/>
              </a:xfrm>
              <a:custGeom>
                <a:avLst/>
                <a:gdLst>
                  <a:gd name="csX0" fmla="*/ 45963 w 45730"/>
                  <a:gd name="csY0" fmla="*/ 101305 h 202440"/>
                  <a:gd name="csX1" fmla="*/ 32953 w 45730"/>
                  <a:gd name="csY1" fmla="*/ 38144 h 202440"/>
                  <a:gd name="csX2" fmla="*/ 2203 w 45730"/>
                  <a:gd name="csY2" fmla="*/ 85 h 202440"/>
                  <a:gd name="csX3" fmla="*/ 232 w 45730"/>
                  <a:gd name="csY3" fmla="*/ 2109 h 202440"/>
                  <a:gd name="csX4" fmla="*/ 3977 w 45730"/>
                  <a:gd name="csY4" fmla="*/ 6765 h 202440"/>
                  <a:gd name="csX5" fmla="*/ 34530 w 45730"/>
                  <a:gd name="csY5" fmla="*/ 101305 h 202440"/>
                  <a:gd name="csX6" fmla="*/ 2795 w 45730"/>
                  <a:gd name="csY6" fmla="*/ 197060 h 202440"/>
                  <a:gd name="csX7" fmla="*/ 232 w 45730"/>
                  <a:gd name="csY7" fmla="*/ 200501 h 202440"/>
                  <a:gd name="csX8" fmla="*/ 2203 w 45730"/>
                  <a:gd name="csY8" fmla="*/ 202526 h 202440"/>
                  <a:gd name="csX9" fmla="*/ 33544 w 45730"/>
                  <a:gd name="csY9" fmla="*/ 163050 h 202440"/>
                  <a:gd name="csX10" fmla="*/ 45963 w 45730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63" y="101305"/>
                    </a:moveTo>
                    <a:cubicBezTo>
                      <a:pt x="45963" y="85515"/>
                      <a:pt x="43794" y="61019"/>
                      <a:pt x="32953" y="38144"/>
                    </a:cubicBezTo>
                    <a:cubicBezTo>
                      <a:pt x="21126" y="13243"/>
                      <a:pt x="4175" y="85"/>
                      <a:pt x="2203" y="85"/>
                    </a:cubicBezTo>
                    <a:cubicBezTo>
                      <a:pt x="1021" y="85"/>
                      <a:pt x="232" y="894"/>
                      <a:pt x="232" y="2109"/>
                    </a:cubicBezTo>
                    <a:cubicBezTo>
                      <a:pt x="232" y="2716"/>
                      <a:pt x="232" y="3121"/>
                      <a:pt x="3977" y="6765"/>
                    </a:cubicBezTo>
                    <a:cubicBezTo>
                      <a:pt x="23295" y="26807"/>
                      <a:pt x="34530" y="58995"/>
                      <a:pt x="34530" y="101305"/>
                    </a:cubicBezTo>
                    <a:cubicBezTo>
                      <a:pt x="34530" y="135922"/>
                      <a:pt x="27237" y="171552"/>
                      <a:pt x="2795" y="197060"/>
                    </a:cubicBezTo>
                    <a:cubicBezTo>
                      <a:pt x="232" y="199489"/>
                      <a:pt x="232" y="199894"/>
                      <a:pt x="232" y="200501"/>
                    </a:cubicBezTo>
                    <a:cubicBezTo>
                      <a:pt x="232" y="201716"/>
                      <a:pt x="1021" y="202526"/>
                      <a:pt x="2203" y="202526"/>
                    </a:cubicBezTo>
                    <a:cubicBezTo>
                      <a:pt x="4175" y="202526"/>
                      <a:pt x="21915" y="188760"/>
                      <a:pt x="33544" y="163050"/>
                    </a:cubicBezTo>
                    <a:cubicBezTo>
                      <a:pt x="43597" y="140781"/>
                      <a:pt x="45963" y="118310"/>
                      <a:pt x="45963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12E79CA-4306-26FA-C0A8-B952B8136166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2481015" y="6613524"/>
                <a:ext cx="76677" cy="202440"/>
              </a:xfrm>
              <a:custGeom>
                <a:avLst/>
                <a:gdLst>
                  <a:gd name="csX0" fmla="*/ 75928 w 76677"/>
                  <a:gd name="csY0" fmla="*/ 7777 h 202440"/>
                  <a:gd name="csX1" fmla="*/ 76913 w 76677"/>
                  <a:gd name="csY1" fmla="*/ 4134 h 202440"/>
                  <a:gd name="csX2" fmla="*/ 72971 w 76677"/>
                  <a:gd name="csY2" fmla="*/ 85 h 202440"/>
                  <a:gd name="csX3" fmla="*/ 69620 w 76677"/>
                  <a:gd name="csY3" fmla="*/ 1907 h 202440"/>
                  <a:gd name="csX4" fmla="*/ 1222 w 76677"/>
                  <a:gd name="csY4" fmla="*/ 194833 h 202440"/>
                  <a:gd name="csX5" fmla="*/ 236 w 76677"/>
                  <a:gd name="csY5" fmla="*/ 198477 h 202440"/>
                  <a:gd name="csX6" fmla="*/ 4178 w 76677"/>
                  <a:gd name="csY6" fmla="*/ 202526 h 202440"/>
                  <a:gd name="csX7" fmla="*/ 8515 w 76677"/>
                  <a:gd name="csY7" fmla="*/ 197667 h 202440"/>
                  <a:gd name="csX8" fmla="*/ 75928 w 76677"/>
                  <a:gd name="csY8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677" h="202440">
                    <a:moveTo>
                      <a:pt x="75928" y="7777"/>
                    </a:moveTo>
                    <a:cubicBezTo>
                      <a:pt x="76913" y="5146"/>
                      <a:pt x="76913" y="4336"/>
                      <a:pt x="76913" y="4134"/>
                    </a:cubicBezTo>
                    <a:cubicBezTo>
                      <a:pt x="76913" y="1907"/>
                      <a:pt x="75139" y="85"/>
                      <a:pt x="72971" y="85"/>
                    </a:cubicBezTo>
                    <a:cubicBezTo>
                      <a:pt x="71591" y="85"/>
                      <a:pt x="70211" y="692"/>
                      <a:pt x="69620" y="1907"/>
                    </a:cubicBezTo>
                    <a:lnTo>
                      <a:pt x="1222" y="194833"/>
                    </a:lnTo>
                    <a:cubicBezTo>
                      <a:pt x="236" y="197465"/>
                      <a:pt x="236" y="198274"/>
                      <a:pt x="236" y="198477"/>
                    </a:cubicBezTo>
                    <a:cubicBezTo>
                      <a:pt x="236" y="200704"/>
                      <a:pt x="2010" y="202526"/>
                      <a:pt x="4178" y="202526"/>
                    </a:cubicBezTo>
                    <a:cubicBezTo>
                      <a:pt x="6741" y="202526"/>
                      <a:pt x="7332" y="201108"/>
                      <a:pt x="8515" y="197667"/>
                    </a:cubicBezTo>
                    <a:lnTo>
                      <a:pt x="75928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3F15CED-A94D-F7EB-6CEA-BDE044CE2850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2578586" y="6622634"/>
                <a:ext cx="139950" cy="147174"/>
              </a:xfrm>
              <a:custGeom>
                <a:avLst/>
                <a:gdLst>
                  <a:gd name="csX0" fmla="*/ 140192 w 139950"/>
                  <a:gd name="csY0" fmla="*/ 2109 h 147174"/>
                  <a:gd name="csX1" fmla="*/ 138023 w 139950"/>
                  <a:gd name="csY1" fmla="*/ 85 h 147174"/>
                  <a:gd name="csX2" fmla="*/ 135067 w 139950"/>
                  <a:gd name="csY2" fmla="*/ 2514 h 147174"/>
                  <a:gd name="csX3" fmla="*/ 121269 w 139950"/>
                  <a:gd name="csY3" fmla="*/ 18102 h 147174"/>
                  <a:gd name="csX4" fmla="*/ 88548 w 139950"/>
                  <a:gd name="csY4" fmla="*/ 85 h 147174"/>
                  <a:gd name="csX5" fmla="*/ 241 w 139950"/>
                  <a:gd name="csY5" fmla="*/ 91790 h 147174"/>
                  <a:gd name="csX6" fmla="*/ 53659 w 139950"/>
                  <a:gd name="csY6" fmla="*/ 147259 h 147174"/>
                  <a:gd name="csX7" fmla="*/ 96235 w 139950"/>
                  <a:gd name="csY7" fmla="*/ 129849 h 147174"/>
                  <a:gd name="csX8" fmla="*/ 117918 w 139950"/>
                  <a:gd name="csY8" fmla="*/ 94220 h 147174"/>
                  <a:gd name="csX9" fmla="*/ 115552 w 139950"/>
                  <a:gd name="csY9" fmla="*/ 92195 h 147174"/>
                  <a:gd name="csX10" fmla="*/ 112990 w 139950"/>
                  <a:gd name="csY10" fmla="*/ 94220 h 147174"/>
                  <a:gd name="csX11" fmla="*/ 93082 w 139950"/>
                  <a:gd name="csY11" fmla="*/ 126205 h 147174"/>
                  <a:gd name="csX12" fmla="*/ 56813 w 139950"/>
                  <a:gd name="csY12" fmla="*/ 140984 h 147174"/>
                  <a:gd name="csX13" fmla="*/ 18178 w 139950"/>
                  <a:gd name="csY13" fmla="*/ 98876 h 147174"/>
                  <a:gd name="csX14" fmla="*/ 42029 w 139950"/>
                  <a:gd name="csY14" fmla="*/ 30856 h 147174"/>
                  <a:gd name="csX15" fmla="*/ 90125 w 139950"/>
                  <a:gd name="csY15" fmla="*/ 6360 h 147174"/>
                  <a:gd name="csX16" fmla="*/ 121860 w 139950"/>
                  <a:gd name="csY16" fmla="*/ 45431 h 147174"/>
                  <a:gd name="csX17" fmla="*/ 121269 w 139950"/>
                  <a:gd name="csY17" fmla="*/ 55756 h 147174"/>
                  <a:gd name="csX18" fmla="*/ 124226 w 139950"/>
                  <a:gd name="csY18" fmla="*/ 57780 h 147174"/>
                  <a:gd name="csX19" fmla="*/ 127774 w 139950"/>
                  <a:gd name="csY19" fmla="*/ 53731 h 147174"/>
                  <a:gd name="csX20" fmla="*/ 140192 w 139950"/>
                  <a:gd name="csY20" fmla="*/ 2109 h 1471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9950" h="147174">
                    <a:moveTo>
                      <a:pt x="140192" y="2109"/>
                    </a:moveTo>
                    <a:cubicBezTo>
                      <a:pt x="140192" y="1502"/>
                      <a:pt x="139797" y="85"/>
                      <a:pt x="138023" y="85"/>
                    </a:cubicBezTo>
                    <a:cubicBezTo>
                      <a:pt x="137432" y="85"/>
                      <a:pt x="137235" y="287"/>
                      <a:pt x="135067" y="2514"/>
                    </a:cubicBezTo>
                    <a:lnTo>
                      <a:pt x="121269" y="18102"/>
                    </a:lnTo>
                    <a:cubicBezTo>
                      <a:pt x="119495" y="15268"/>
                      <a:pt x="110428" y="85"/>
                      <a:pt x="88548" y="85"/>
                    </a:cubicBezTo>
                    <a:cubicBezTo>
                      <a:pt x="44592" y="85"/>
                      <a:pt x="241" y="44824"/>
                      <a:pt x="241" y="91790"/>
                    </a:cubicBezTo>
                    <a:cubicBezTo>
                      <a:pt x="241" y="125193"/>
                      <a:pt x="23501" y="147259"/>
                      <a:pt x="53659" y="147259"/>
                    </a:cubicBezTo>
                    <a:cubicBezTo>
                      <a:pt x="70808" y="147259"/>
                      <a:pt x="85788" y="139162"/>
                      <a:pt x="96235" y="129849"/>
                    </a:cubicBezTo>
                    <a:cubicBezTo>
                      <a:pt x="114567" y="113249"/>
                      <a:pt x="117918" y="94827"/>
                      <a:pt x="117918" y="94220"/>
                    </a:cubicBezTo>
                    <a:cubicBezTo>
                      <a:pt x="117918" y="92195"/>
                      <a:pt x="115947" y="92195"/>
                      <a:pt x="115552" y="92195"/>
                    </a:cubicBezTo>
                    <a:cubicBezTo>
                      <a:pt x="114370" y="92195"/>
                      <a:pt x="113384" y="92600"/>
                      <a:pt x="112990" y="94220"/>
                    </a:cubicBezTo>
                    <a:cubicBezTo>
                      <a:pt x="111216" y="100090"/>
                      <a:pt x="106682" y="114464"/>
                      <a:pt x="93082" y="126205"/>
                    </a:cubicBezTo>
                    <a:cubicBezTo>
                      <a:pt x="79481" y="137542"/>
                      <a:pt x="67063" y="140984"/>
                      <a:pt x="56813" y="140984"/>
                    </a:cubicBezTo>
                    <a:cubicBezTo>
                      <a:pt x="39072" y="140984"/>
                      <a:pt x="18178" y="130457"/>
                      <a:pt x="18178" y="98876"/>
                    </a:cubicBezTo>
                    <a:cubicBezTo>
                      <a:pt x="18178" y="87337"/>
                      <a:pt x="22318" y="54541"/>
                      <a:pt x="42029" y="30856"/>
                    </a:cubicBezTo>
                    <a:cubicBezTo>
                      <a:pt x="54053" y="16482"/>
                      <a:pt x="72582" y="6360"/>
                      <a:pt x="90125" y="6360"/>
                    </a:cubicBezTo>
                    <a:cubicBezTo>
                      <a:pt x="110230" y="6360"/>
                      <a:pt x="121860" y="21948"/>
                      <a:pt x="121860" y="45431"/>
                    </a:cubicBezTo>
                    <a:cubicBezTo>
                      <a:pt x="121860" y="53529"/>
                      <a:pt x="121269" y="53731"/>
                      <a:pt x="121269" y="55756"/>
                    </a:cubicBezTo>
                    <a:cubicBezTo>
                      <a:pt x="121269" y="57780"/>
                      <a:pt x="123437" y="57780"/>
                      <a:pt x="124226" y="57780"/>
                    </a:cubicBezTo>
                    <a:cubicBezTo>
                      <a:pt x="126788" y="57780"/>
                      <a:pt x="126788" y="57375"/>
                      <a:pt x="127774" y="53731"/>
                    </a:cubicBezTo>
                    <a:lnTo>
                      <a:pt x="140192" y="21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BD440303-03DE-86D5-2E3A-60A93CDD136E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2716787" y="6701626"/>
                <a:ext cx="64022" cy="96928"/>
              </a:xfrm>
              <a:custGeom>
                <a:avLst/>
                <a:gdLst>
                  <a:gd name="csX0" fmla="*/ 64271 w 64022"/>
                  <a:gd name="csY0" fmla="*/ 48976 h 96928"/>
                  <a:gd name="csX1" fmla="*/ 56130 w 64022"/>
                  <a:gd name="csY1" fmla="*/ 12273 h 96928"/>
                  <a:gd name="csX2" fmla="*/ 32259 w 64022"/>
                  <a:gd name="csY2" fmla="*/ 86 h 96928"/>
                  <a:gd name="csX3" fmla="*/ 248 w 64022"/>
                  <a:gd name="csY3" fmla="*/ 48976 h 96928"/>
                  <a:gd name="csX4" fmla="*/ 32259 w 64022"/>
                  <a:gd name="csY4" fmla="*/ 97015 h 96928"/>
                  <a:gd name="csX5" fmla="*/ 64271 w 64022"/>
                  <a:gd name="csY5" fmla="*/ 48976 h 96928"/>
                  <a:gd name="csX6" fmla="*/ 32259 w 64022"/>
                  <a:gd name="csY6" fmla="*/ 93047 h 96928"/>
                  <a:gd name="csX7" fmla="*/ 14736 w 64022"/>
                  <a:gd name="csY7" fmla="*/ 77601 h 96928"/>
                  <a:gd name="csX8" fmla="*/ 12804 w 64022"/>
                  <a:gd name="csY8" fmla="*/ 47133 h 96928"/>
                  <a:gd name="csX9" fmla="*/ 14874 w 64022"/>
                  <a:gd name="csY9" fmla="*/ 18225 h 96928"/>
                  <a:gd name="csX10" fmla="*/ 32259 w 64022"/>
                  <a:gd name="csY10" fmla="*/ 4054 h 96928"/>
                  <a:gd name="csX11" fmla="*/ 49369 w 64022"/>
                  <a:gd name="csY11" fmla="*/ 16949 h 96928"/>
                  <a:gd name="csX12" fmla="*/ 51715 w 64022"/>
                  <a:gd name="csY12" fmla="*/ 47133 h 96928"/>
                  <a:gd name="csX13" fmla="*/ 49921 w 64022"/>
                  <a:gd name="csY13" fmla="*/ 77034 h 96928"/>
                  <a:gd name="csX14" fmla="*/ 32259 w 64022"/>
                  <a:gd name="csY14" fmla="*/ 93047 h 969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4022" h="96928">
                    <a:moveTo>
                      <a:pt x="64271" y="48976"/>
                    </a:moveTo>
                    <a:cubicBezTo>
                      <a:pt x="64271" y="33388"/>
                      <a:pt x="62477" y="22193"/>
                      <a:pt x="56130" y="12273"/>
                    </a:cubicBezTo>
                    <a:cubicBezTo>
                      <a:pt x="51853" y="5755"/>
                      <a:pt x="43298" y="86"/>
                      <a:pt x="32259" y="86"/>
                    </a:cubicBezTo>
                    <a:cubicBezTo>
                      <a:pt x="248" y="86"/>
                      <a:pt x="248" y="38773"/>
                      <a:pt x="248" y="48976"/>
                    </a:cubicBezTo>
                    <a:cubicBezTo>
                      <a:pt x="248" y="59179"/>
                      <a:pt x="248" y="97015"/>
                      <a:pt x="32259" y="97015"/>
                    </a:cubicBezTo>
                    <a:cubicBezTo>
                      <a:pt x="64271" y="97015"/>
                      <a:pt x="64271" y="59179"/>
                      <a:pt x="64271" y="48976"/>
                    </a:cubicBezTo>
                    <a:close/>
                    <a:moveTo>
                      <a:pt x="32259" y="93047"/>
                    </a:moveTo>
                    <a:cubicBezTo>
                      <a:pt x="25912" y="93047"/>
                      <a:pt x="17496" y="89221"/>
                      <a:pt x="14736" y="77601"/>
                    </a:cubicBezTo>
                    <a:cubicBezTo>
                      <a:pt x="12804" y="69240"/>
                      <a:pt x="12804" y="57620"/>
                      <a:pt x="12804" y="47133"/>
                    </a:cubicBezTo>
                    <a:cubicBezTo>
                      <a:pt x="12804" y="36789"/>
                      <a:pt x="12804" y="26019"/>
                      <a:pt x="14874" y="18225"/>
                    </a:cubicBezTo>
                    <a:cubicBezTo>
                      <a:pt x="17772" y="7030"/>
                      <a:pt x="26602" y="4054"/>
                      <a:pt x="32259" y="4054"/>
                    </a:cubicBezTo>
                    <a:cubicBezTo>
                      <a:pt x="39710" y="4054"/>
                      <a:pt x="46885" y="8730"/>
                      <a:pt x="49369" y="16949"/>
                    </a:cubicBezTo>
                    <a:cubicBezTo>
                      <a:pt x="51577" y="24602"/>
                      <a:pt x="51715" y="34805"/>
                      <a:pt x="51715" y="47133"/>
                    </a:cubicBezTo>
                    <a:cubicBezTo>
                      <a:pt x="51715" y="57620"/>
                      <a:pt x="51715" y="68106"/>
                      <a:pt x="49921" y="77034"/>
                    </a:cubicBezTo>
                    <a:cubicBezTo>
                      <a:pt x="47161" y="89929"/>
                      <a:pt x="37779" y="93047"/>
                      <a:pt x="32259" y="93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CFEFD-F0FC-DFB3-D51D-A25F8B1D745E}"/>
                </a:ext>
              </a:extLst>
            </p:cNvPr>
            <p:cNvSpPr txBox="1"/>
            <p:nvPr/>
          </p:nvSpPr>
          <p:spPr>
            <a:xfrm rot="16200000">
              <a:off x="7773194" y="4383630"/>
              <a:ext cx="52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- 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B12940-85B0-A18F-8896-B7120A59A5BD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51BE63-175E-CDB3-D4BA-E167AC4E1536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8BCD6-77BF-300D-2A33-23370AE09CDB}"/>
              </a:ext>
            </a:extLst>
          </p:cNvPr>
          <p:cNvPicPr>
            <a:picLocks noChangeAspect="1"/>
          </p:cNvPicPr>
          <p:nvPr/>
        </p:nvPicPr>
        <p:blipFill>
          <a:blip r:embed="rId50"/>
          <a:srcRect/>
          <a:stretch/>
        </p:blipFill>
        <p:spPr>
          <a:xfrm>
            <a:off x="11672384" y="3927836"/>
            <a:ext cx="162733" cy="20196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4D1667-B4CA-0A46-66AF-A7FF8E7488BD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55C38-C7F4-F946-D023-4840074526D5}"/>
              </a:ext>
            </a:extLst>
          </p:cNvPr>
          <p:cNvSpPr txBox="1"/>
          <p:nvPr/>
        </p:nvSpPr>
        <p:spPr>
          <a:xfrm>
            <a:off x="1183511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A588DFE-3709-618D-02C0-07218F1D973A}"/>
              </a:ext>
            </a:extLst>
          </p:cNvPr>
          <p:cNvGrpSpPr/>
          <p:nvPr/>
        </p:nvGrpSpPr>
        <p:grpSpPr>
          <a:xfrm>
            <a:off x="11823164" y="4106126"/>
            <a:ext cx="307777" cy="1544254"/>
            <a:chOff x="11823164" y="4106126"/>
            <a:chExt cx="307777" cy="1544254"/>
          </a:xfrm>
        </p:grpSpPr>
        <p:grpSp>
          <p:nvGrpSpPr>
            <p:cNvPr id="77" name="Group 76" descr="\documentclass{article}&#10;\usepackage{amsmath}&#10;\pagestyle{empty}&#10;\begin{document}&#10;&#10;\begin{align*}&#10;v_{swim}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61F6A84-3DC3-8B7B-5E52-C21AF288AFBF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 rot="16200000">
              <a:off x="11615596" y="5167297"/>
              <a:ext cx="732770" cy="233395"/>
              <a:chOff x="16146577" y="6697723"/>
              <a:chExt cx="732770" cy="233395"/>
            </a:xfrm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1C138E8-54E6-5024-DA72-949201A708F5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6146577" y="6790176"/>
                <a:ext cx="88871" cy="91705"/>
              </a:xfrm>
              <a:custGeom>
                <a:avLst/>
                <a:gdLst>
                  <a:gd name="csX0" fmla="*/ 89086 w 88871"/>
                  <a:gd name="csY0" fmla="*/ 14256 h 91705"/>
                  <a:gd name="csX1" fmla="*/ 80179 w 88871"/>
                  <a:gd name="csY1" fmla="*/ 85 h 91705"/>
                  <a:gd name="csX2" fmla="*/ 70259 w 88871"/>
                  <a:gd name="csY2" fmla="*/ 9802 h 91705"/>
                  <a:gd name="csX3" fmla="*/ 73499 w 88871"/>
                  <a:gd name="csY3" fmla="*/ 15875 h 91705"/>
                  <a:gd name="csX4" fmla="*/ 80382 w 88871"/>
                  <a:gd name="csY4" fmla="*/ 32475 h 91705"/>
                  <a:gd name="csX5" fmla="*/ 44347 w 88871"/>
                  <a:gd name="csY5" fmla="*/ 87337 h 91705"/>
                  <a:gd name="csX6" fmla="*/ 29366 w 88871"/>
                  <a:gd name="csY6" fmla="*/ 69724 h 91705"/>
                  <a:gd name="csX7" fmla="*/ 41108 w 88871"/>
                  <a:gd name="csY7" fmla="*/ 26807 h 91705"/>
                  <a:gd name="csX8" fmla="*/ 43537 w 88871"/>
                  <a:gd name="csY8" fmla="*/ 16685 h 91705"/>
                  <a:gd name="csX9" fmla="*/ 26937 w 88871"/>
                  <a:gd name="csY9" fmla="*/ 85 h 91705"/>
                  <a:gd name="csX10" fmla="*/ 215 w 88871"/>
                  <a:gd name="csY10" fmla="*/ 31261 h 91705"/>
                  <a:gd name="csX11" fmla="*/ 2644 w 88871"/>
                  <a:gd name="csY11" fmla="*/ 33285 h 91705"/>
                  <a:gd name="csX12" fmla="*/ 5883 w 88871"/>
                  <a:gd name="csY12" fmla="*/ 29641 h 91705"/>
                  <a:gd name="csX13" fmla="*/ 26330 w 88871"/>
                  <a:gd name="csY13" fmla="*/ 4538 h 91705"/>
                  <a:gd name="csX14" fmla="*/ 31391 w 88871"/>
                  <a:gd name="csY14" fmla="*/ 11017 h 91705"/>
                  <a:gd name="csX15" fmla="*/ 27949 w 88871"/>
                  <a:gd name="csY15" fmla="*/ 25187 h 91705"/>
                  <a:gd name="csX16" fmla="*/ 16410 w 88871"/>
                  <a:gd name="csY16" fmla="*/ 66688 h 91705"/>
                  <a:gd name="csX17" fmla="*/ 43537 w 88871"/>
                  <a:gd name="csY17" fmla="*/ 91790 h 91705"/>
                  <a:gd name="csX18" fmla="*/ 89086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86" y="14256"/>
                    </a:moveTo>
                    <a:cubicBezTo>
                      <a:pt x="89086" y="3324"/>
                      <a:pt x="83823" y="85"/>
                      <a:pt x="80179" y="85"/>
                    </a:cubicBezTo>
                    <a:cubicBezTo>
                      <a:pt x="75118" y="85"/>
                      <a:pt x="70259" y="5348"/>
                      <a:pt x="70259" y="9802"/>
                    </a:cubicBezTo>
                    <a:cubicBezTo>
                      <a:pt x="70259" y="12434"/>
                      <a:pt x="71272" y="13648"/>
                      <a:pt x="73499" y="15875"/>
                    </a:cubicBezTo>
                    <a:cubicBezTo>
                      <a:pt x="77750" y="19924"/>
                      <a:pt x="80382" y="25187"/>
                      <a:pt x="80382" y="32475"/>
                    </a:cubicBezTo>
                    <a:cubicBezTo>
                      <a:pt x="80382" y="40978"/>
                      <a:pt x="68033" y="87337"/>
                      <a:pt x="44347" y="87337"/>
                    </a:cubicBezTo>
                    <a:cubicBezTo>
                      <a:pt x="34023" y="87337"/>
                      <a:pt x="29366" y="80251"/>
                      <a:pt x="29366" y="69724"/>
                    </a:cubicBezTo>
                    <a:cubicBezTo>
                      <a:pt x="29366" y="58388"/>
                      <a:pt x="34832" y="43609"/>
                      <a:pt x="41108" y="26807"/>
                    </a:cubicBezTo>
                    <a:cubicBezTo>
                      <a:pt x="42525" y="23365"/>
                      <a:pt x="43537" y="20531"/>
                      <a:pt x="43537" y="16685"/>
                    </a:cubicBezTo>
                    <a:cubicBezTo>
                      <a:pt x="43537" y="7575"/>
                      <a:pt x="37059" y="85"/>
                      <a:pt x="26937" y="85"/>
                    </a:cubicBezTo>
                    <a:cubicBezTo>
                      <a:pt x="7908" y="85"/>
                      <a:pt x="215" y="29439"/>
                      <a:pt x="215" y="31261"/>
                    </a:cubicBezTo>
                    <a:cubicBezTo>
                      <a:pt x="215" y="33285"/>
                      <a:pt x="2239" y="33285"/>
                      <a:pt x="2644" y="33285"/>
                    </a:cubicBezTo>
                    <a:cubicBezTo>
                      <a:pt x="4669" y="33285"/>
                      <a:pt x="4871" y="32880"/>
                      <a:pt x="5883" y="29641"/>
                    </a:cubicBezTo>
                    <a:cubicBezTo>
                      <a:pt x="11754" y="9195"/>
                      <a:pt x="20459" y="4538"/>
                      <a:pt x="26330" y="4538"/>
                    </a:cubicBezTo>
                    <a:cubicBezTo>
                      <a:pt x="27949" y="4538"/>
                      <a:pt x="31391" y="4538"/>
                      <a:pt x="31391" y="11017"/>
                    </a:cubicBezTo>
                    <a:cubicBezTo>
                      <a:pt x="31391" y="16078"/>
                      <a:pt x="29366" y="21543"/>
                      <a:pt x="27949" y="25187"/>
                    </a:cubicBezTo>
                    <a:cubicBezTo>
                      <a:pt x="19042" y="48670"/>
                      <a:pt x="16410" y="57983"/>
                      <a:pt x="16410" y="66688"/>
                    </a:cubicBezTo>
                    <a:cubicBezTo>
                      <a:pt x="16410" y="88551"/>
                      <a:pt x="34225" y="91790"/>
                      <a:pt x="43537" y="91790"/>
                    </a:cubicBezTo>
                    <a:cubicBezTo>
                      <a:pt x="77547" y="91790"/>
                      <a:pt x="89086" y="24782"/>
                      <a:pt x="89086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0493EA6-5B1C-B988-386A-1F159DB08945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6256725" y="6697723"/>
                <a:ext cx="69720" cy="99762"/>
              </a:xfrm>
              <a:custGeom>
                <a:avLst/>
                <a:gdLst>
                  <a:gd name="csX0" fmla="*/ 33947 w 69720"/>
                  <a:gd name="csY0" fmla="*/ 4332 h 99762"/>
                  <a:gd name="csX1" fmla="*/ 34514 w 69720"/>
                  <a:gd name="csY1" fmla="*/ 2064 h 99762"/>
                  <a:gd name="csX2" fmla="*/ 32246 w 69720"/>
                  <a:gd name="csY2" fmla="*/ 81 h 99762"/>
                  <a:gd name="csX3" fmla="*/ 14108 w 69720"/>
                  <a:gd name="csY3" fmla="*/ 1498 h 99762"/>
                  <a:gd name="csX4" fmla="*/ 10990 w 69720"/>
                  <a:gd name="csY4" fmla="*/ 4757 h 99762"/>
                  <a:gd name="csX5" fmla="*/ 14674 w 69720"/>
                  <a:gd name="csY5" fmla="*/ 6741 h 99762"/>
                  <a:gd name="csX6" fmla="*/ 21476 w 69720"/>
                  <a:gd name="csY6" fmla="*/ 8867 h 99762"/>
                  <a:gd name="csX7" fmla="*/ 20910 w 69720"/>
                  <a:gd name="csY7" fmla="*/ 11984 h 99762"/>
                  <a:gd name="csX8" fmla="*/ 929 w 69720"/>
                  <a:gd name="csY8" fmla="*/ 92191 h 99762"/>
                  <a:gd name="csX9" fmla="*/ 220 w 69720"/>
                  <a:gd name="csY9" fmla="*/ 95309 h 99762"/>
                  <a:gd name="csX10" fmla="*/ 5038 w 69720"/>
                  <a:gd name="csY10" fmla="*/ 99843 h 99762"/>
                  <a:gd name="csX11" fmla="*/ 11557 w 69720"/>
                  <a:gd name="csY11" fmla="*/ 93892 h 99762"/>
                  <a:gd name="csX12" fmla="*/ 18501 w 69720"/>
                  <a:gd name="csY12" fmla="*/ 66400 h 99762"/>
                  <a:gd name="csX13" fmla="*/ 36639 w 69720"/>
                  <a:gd name="csY13" fmla="*/ 78020 h 99762"/>
                  <a:gd name="csX14" fmla="*/ 36356 w 69720"/>
                  <a:gd name="csY14" fmla="*/ 80854 h 99762"/>
                  <a:gd name="csX15" fmla="*/ 35789 w 69720"/>
                  <a:gd name="csY15" fmla="*/ 85247 h 99762"/>
                  <a:gd name="csX16" fmla="*/ 50810 w 69720"/>
                  <a:gd name="csY16" fmla="*/ 99843 h 99762"/>
                  <a:gd name="csX17" fmla="*/ 68807 w 69720"/>
                  <a:gd name="csY17" fmla="*/ 78162 h 99762"/>
                  <a:gd name="csX18" fmla="*/ 66540 w 69720"/>
                  <a:gd name="csY18" fmla="*/ 76320 h 99762"/>
                  <a:gd name="csX19" fmla="*/ 63706 w 69720"/>
                  <a:gd name="csY19" fmla="*/ 79721 h 99762"/>
                  <a:gd name="csX20" fmla="*/ 51235 w 69720"/>
                  <a:gd name="csY20" fmla="*/ 95876 h 99762"/>
                  <a:gd name="csX21" fmla="*/ 46275 w 69720"/>
                  <a:gd name="csY21" fmla="*/ 88507 h 99762"/>
                  <a:gd name="csX22" fmla="*/ 47126 w 69720"/>
                  <a:gd name="csY22" fmla="*/ 82130 h 99762"/>
                  <a:gd name="csX23" fmla="*/ 47834 w 69720"/>
                  <a:gd name="csY23" fmla="*/ 77737 h 99762"/>
                  <a:gd name="csX24" fmla="*/ 24877 w 69720"/>
                  <a:gd name="csY24" fmla="*/ 62716 h 99762"/>
                  <a:gd name="csX25" fmla="*/ 36639 w 69720"/>
                  <a:gd name="csY25" fmla="*/ 53363 h 99762"/>
                  <a:gd name="csX26" fmla="*/ 58887 w 69720"/>
                  <a:gd name="csY26" fmla="*/ 39901 h 99762"/>
                  <a:gd name="csX27" fmla="*/ 63564 w 69720"/>
                  <a:gd name="csY27" fmla="*/ 41743 h 99762"/>
                  <a:gd name="csX28" fmla="*/ 56195 w 69720"/>
                  <a:gd name="csY28" fmla="*/ 49679 h 99762"/>
                  <a:gd name="csX29" fmla="*/ 61863 w 69720"/>
                  <a:gd name="csY29" fmla="*/ 54922 h 99762"/>
                  <a:gd name="csX30" fmla="*/ 69941 w 69720"/>
                  <a:gd name="csY30" fmla="*/ 45852 h 99762"/>
                  <a:gd name="csX31" fmla="*/ 59029 w 69720"/>
                  <a:gd name="csY31" fmla="*/ 35933 h 99762"/>
                  <a:gd name="csX32" fmla="*/ 36356 w 69720"/>
                  <a:gd name="csY32" fmla="*/ 48403 h 99762"/>
                  <a:gd name="csX33" fmla="*/ 19918 w 69720"/>
                  <a:gd name="csY33" fmla="*/ 60874 h 99762"/>
                  <a:gd name="csX34" fmla="*/ 33947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47" y="4332"/>
                    </a:moveTo>
                    <a:cubicBezTo>
                      <a:pt x="34088" y="4048"/>
                      <a:pt x="34514" y="2206"/>
                      <a:pt x="34514" y="2064"/>
                    </a:cubicBezTo>
                    <a:cubicBezTo>
                      <a:pt x="34514" y="1356"/>
                      <a:pt x="33947" y="81"/>
                      <a:pt x="32246" y="81"/>
                    </a:cubicBezTo>
                    <a:cubicBezTo>
                      <a:pt x="29412" y="81"/>
                      <a:pt x="17650" y="1214"/>
                      <a:pt x="14108" y="1498"/>
                    </a:cubicBezTo>
                    <a:cubicBezTo>
                      <a:pt x="12974" y="1639"/>
                      <a:pt x="10990" y="1781"/>
                      <a:pt x="10990" y="4757"/>
                    </a:cubicBezTo>
                    <a:cubicBezTo>
                      <a:pt x="10990" y="6741"/>
                      <a:pt x="12974" y="6741"/>
                      <a:pt x="14674" y="6741"/>
                    </a:cubicBezTo>
                    <a:cubicBezTo>
                      <a:pt x="21476" y="6741"/>
                      <a:pt x="21476" y="7733"/>
                      <a:pt x="21476" y="8867"/>
                    </a:cubicBezTo>
                    <a:cubicBezTo>
                      <a:pt x="21476" y="9858"/>
                      <a:pt x="21193" y="10709"/>
                      <a:pt x="20910" y="11984"/>
                    </a:cubicBezTo>
                    <a:lnTo>
                      <a:pt x="929" y="92191"/>
                    </a:lnTo>
                    <a:cubicBezTo>
                      <a:pt x="220" y="94742"/>
                      <a:pt x="220" y="95025"/>
                      <a:pt x="220" y="95309"/>
                    </a:cubicBezTo>
                    <a:cubicBezTo>
                      <a:pt x="220" y="97434"/>
                      <a:pt x="1921" y="99843"/>
                      <a:pt x="5038" y="99843"/>
                    </a:cubicBezTo>
                    <a:cubicBezTo>
                      <a:pt x="8864" y="99843"/>
                      <a:pt x="10707" y="97009"/>
                      <a:pt x="11557" y="93892"/>
                    </a:cubicBezTo>
                    <a:cubicBezTo>
                      <a:pt x="11840" y="93325"/>
                      <a:pt x="17934" y="68384"/>
                      <a:pt x="18501" y="66400"/>
                    </a:cubicBezTo>
                    <a:cubicBezTo>
                      <a:pt x="28562" y="67392"/>
                      <a:pt x="36639" y="70651"/>
                      <a:pt x="36639" y="78020"/>
                    </a:cubicBezTo>
                    <a:cubicBezTo>
                      <a:pt x="36639" y="78729"/>
                      <a:pt x="36639" y="79437"/>
                      <a:pt x="36356" y="80854"/>
                    </a:cubicBezTo>
                    <a:cubicBezTo>
                      <a:pt x="35789" y="82980"/>
                      <a:pt x="35789" y="83689"/>
                      <a:pt x="35789" y="85247"/>
                    </a:cubicBezTo>
                    <a:cubicBezTo>
                      <a:pt x="35789" y="95309"/>
                      <a:pt x="44008" y="99843"/>
                      <a:pt x="50810" y="99843"/>
                    </a:cubicBezTo>
                    <a:cubicBezTo>
                      <a:pt x="64556" y="99843"/>
                      <a:pt x="68807" y="78304"/>
                      <a:pt x="68807" y="78162"/>
                    </a:cubicBezTo>
                    <a:cubicBezTo>
                      <a:pt x="68807" y="76320"/>
                      <a:pt x="66965" y="76320"/>
                      <a:pt x="66540" y="76320"/>
                    </a:cubicBezTo>
                    <a:cubicBezTo>
                      <a:pt x="64556" y="76320"/>
                      <a:pt x="64414" y="77028"/>
                      <a:pt x="63706" y="79721"/>
                    </a:cubicBezTo>
                    <a:cubicBezTo>
                      <a:pt x="62005" y="85814"/>
                      <a:pt x="58179" y="95876"/>
                      <a:pt x="51235" y="95876"/>
                    </a:cubicBezTo>
                    <a:cubicBezTo>
                      <a:pt x="47409" y="95876"/>
                      <a:pt x="46275" y="92333"/>
                      <a:pt x="46275" y="88507"/>
                    </a:cubicBezTo>
                    <a:cubicBezTo>
                      <a:pt x="46275" y="86098"/>
                      <a:pt x="46275" y="85814"/>
                      <a:pt x="47126" y="82130"/>
                    </a:cubicBezTo>
                    <a:cubicBezTo>
                      <a:pt x="47267" y="81705"/>
                      <a:pt x="47834" y="79296"/>
                      <a:pt x="47834" y="77737"/>
                    </a:cubicBezTo>
                    <a:cubicBezTo>
                      <a:pt x="47834" y="65125"/>
                      <a:pt x="30829" y="63141"/>
                      <a:pt x="24877" y="62716"/>
                    </a:cubicBezTo>
                    <a:cubicBezTo>
                      <a:pt x="28987" y="60165"/>
                      <a:pt x="34230" y="55489"/>
                      <a:pt x="36639" y="53363"/>
                    </a:cubicBezTo>
                    <a:cubicBezTo>
                      <a:pt x="43866" y="46561"/>
                      <a:pt x="50952" y="39901"/>
                      <a:pt x="58887" y="39901"/>
                    </a:cubicBezTo>
                    <a:cubicBezTo>
                      <a:pt x="60588" y="39901"/>
                      <a:pt x="62430" y="40326"/>
                      <a:pt x="63564" y="41743"/>
                    </a:cubicBezTo>
                    <a:cubicBezTo>
                      <a:pt x="57470" y="42735"/>
                      <a:pt x="56195" y="47553"/>
                      <a:pt x="56195" y="49679"/>
                    </a:cubicBezTo>
                    <a:cubicBezTo>
                      <a:pt x="56195" y="52796"/>
                      <a:pt x="58604" y="54922"/>
                      <a:pt x="61863" y="54922"/>
                    </a:cubicBezTo>
                    <a:cubicBezTo>
                      <a:pt x="65689" y="54922"/>
                      <a:pt x="69941" y="51804"/>
                      <a:pt x="69941" y="45852"/>
                    </a:cubicBezTo>
                    <a:cubicBezTo>
                      <a:pt x="69941" y="41176"/>
                      <a:pt x="66540" y="35933"/>
                      <a:pt x="59029" y="35933"/>
                    </a:cubicBezTo>
                    <a:cubicBezTo>
                      <a:pt x="50952" y="35933"/>
                      <a:pt x="43583" y="41743"/>
                      <a:pt x="36356" y="48403"/>
                    </a:cubicBezTo>
                    <a:cubicBezTo>
                      <a:pt x="30404" y="54072"/>
                      <a:pt x="25728" y="58465"/>
                      <a:pt x="19918" y="60874"/>
                    </a:cubicBezTo>
                    <a:lnTo>
                      <a:pt x="33947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0247643A-2C29-9ED0-A524-B8BA3BE08D7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6248895" y="6867208"/>
                <a:ext cx="56541" cy="63910"/>
              </a:xfrm>
              <a:custGeom>
                <a:avLst/>
                <a:gdLst>
                  <a:gd name="csX0" fmla="*/ 51235 w 56541"/>
                  <a:gd name="csY0" fmla="*/ 9298 h 63910"/>
                  <a:gd name="csX1" fmla="*/ 45283 w 56541"/>
                  <a:gd name="csY1" fmla="*/ 15959 h 63910"/>
                  <a:gd name="csX2" fmla="*/ 49960 w 56541"/>
                  <a:gd name="csY2" fmla="*/ 20493 h 63910"/>
                  <a:gd name="csX3" fmla="*/ 56762 w 56541"/>
                  <a:gd name="csY3" fmla="*/ 12416 h 63910"/>
                  <a:gd name="csX4" fmla="*/ 37914 w 56541"/>
                  <a:gd name="csY4" fmla="*/ 87 h 63910"/>
                  <a:gd name="csX5" fmla="*/ 11840 w 56541"/>
                  <a:gd name="csY5" fmla="*/ 20777 h 63910"/>
                  <a:gd name="csX6" fmla="*/ 16800 w 56541"/>
                  <a:gd name="csY6" fmla="*/ 31121 h 63910"/>
                  <a:gd name="csX7" fmla="*/ 32813 w 56541"/>
                  <a:gd name="csY7" fmla="*/ 36223 h 63910"/>
                  <a:gd name="csX8" fmla="*/ 44858 w 56541"/>
                  <a:gd name="csY8" fmla="*/ 45576 h 63910"/>
                  <a:gd name="csX9" fmla="*/ 37347 w 56541"/>
                  <a:gd name="csY9" fmla="*/ 56912 h 63910"/>
                  <a:gd name="csX10" fmla="*/ 23177 w 56541"/>
                  <a:gd name="csY10" fmla="*/ 60030 h 63910"/>
                  <a:gd name="csX11" fmla="*/ 6172 w 56541"/>
                  <a:gd name="csY11" fmla="*/ 54078 h 63910"/>
                  <a:gd name="csX12" fmla="*/ 13966 w 56541"/>
                  <a:gd name="csY12" fmla="*/ 46001 h 63910"/>
                  <a:gd name="csX13" fmla="*/ 8439 w 56541"/>
                  <a:gd name="csY13" fmla="*/ 40758 h 63910"/>
                  <a:gd name="csX14" fmla="*/ 220 w 56541"/>
                  <a:gd name="csY14" fmla="*/ 50252 h 63910"/>
                  <a:gd name="csX15" fmla="*/ 23035 w 56541"/>
                  <a:gd name="csY15" fmla="*/ 63998 h 63910"/>
                  <a:gd name="csX16" fmla="*/ 53927 w 56541"/>
                  <a:gd name="csY16" fmla="*/ 40616 h 63910"/>
                  <a:gd name="csX17" fmla="*/ 34372 w 56541"/>
                  <a:gd name="csY17" fmla="*/ 24036 h 63910"/>
                  <a:gd name="csX18" fmla="*/ 28703 w 56541"/>
                  <a:gd name="csY18" fmla="*/ 22902 h 63910"/>
                  <a:gd name="csX19" fmla="*/ 20909 w 56541"/>
                  <a:gd name="csY19" fmla="*/ 15817 h 63910"/>
                  <a:gd name="csX20" fmla="*/ 26578 w 56541"/>
                  <a:gd name="csY20" fmla="*/ 6747 h 63910"/>
                  <a:gd name="csX21" fmla="*/ 37773 w 56541"/>
                  <a:gd name="csY21" fmla="*/ 4055 h 63910"/>
                  <a:gd name="csX22" fmla="*/ 51235 w 56541"/>
                  <a:gd name="csY22" fmla="*/ 9298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6541" h="63910">
                    <a:moveTo>
                      <a:pt x="51235" y="9298"/>
                    </a:moveTo>
                    <a:cubicBezTo>
                      <a:pt x="47550" y="10148"/>
                      <a:pt x="45283" y="13124"/>
                      <a:pt x="45283" y="15959"/>
                    </a:cubicBezTo>
                    <a:cubicBezTo>
                      <a:pt x="45283" y="19218"/>
                      <a:pt x="48117" y="20493"/>
                      <a:pt x="49960" y="20493"/>
                    </a:cubicBezTo>
                    <a:cubicBezTo>
                      <a:pt x="51377" y="20493"/>
                      <a:pt x="56762" y="19643"/>
                      <a:pt x="56762" y="12416"/>
                    </a:cubicBezTo>
                    <a:cubicBezTo>
                      <a:pt x="56762" y="3205"/>
                      <a:pt x="46559" y="87"/>
                      <a:pt x="37914" y="87"/>
                    </a:cubicBezTo>
                    <a:cubicBezTo>
                      <a:pt x="15808" y="87"/>
                      <a:pt x="11840" y="16384"/>
                      <a:pt x="11840" y="20777"/>
                    </a:cubicBezTo>
                    <a:cubicBezTo>
                      <a:pt x="11840" y="26020"/>
                      <a:pt x="14816" y="29421"/>
                      <a:pt x="16800" y="31121"/>
                    </a:cubicBezTo>
                    <a:cubicBezTo>
                      <a:pt x="20484" y="33956"/>
                      <a:pt x="23035" y="34522"/>
                      <a:pt x="32813" y="36223"/>
                    </a:cubicBezTo>
                    <a:cubicBezTo>
                      <a:pt x="35789" y="36790"/>
                      <a:pt x="44858" y="38490"/>
                      <a:pt x="44858" y="45576"/>
                    </a:cubicBezTo>
                    <a:cubicBezTo>
                      <a:pt x="44858" y="47985"/>
                      <a:pt x="43299" y="53370"/>
                      <a:pt x="37347" y="56912"/>
                    </a:cubicBezTo>
                    <a:cubicBezTo>
                      <a:pt x="31821" y="60030"/>
                      <a:pt x="24877" y="60030"/>
                      <a:pt x="23177" y="60030"/>
                    </a:cubicBezTo>
                    <a:cubicBezTo>
                      <a:pt x="17508" y="60030"/>
                      <a:pt x="9431" y="58755"/>
                      <a:pt x="6172" y="54078"/>
                    </a:cubicBezTo>
                    <a:cubicBezTo>
                      <a:pt x="10848" y="53511"/>
                      <a:pt x="13966" y="49969"/>
                      <a:pt x="13966" y="46001"/>
                    </a:cubicBezTo>
                    <a:cubicBezTo>
                      <a:pt x="13966" y="42458"/>
                      <a:pt x="11415" y="40758"/>
                      <a:pt x="8439" y="40758"/>
                    </a:cubicBezTo>
                    <a:cubicBezTo>
                      <a:pt x="4329" y="40758"/>
                      <a:pt x="220" y="44017"/>
                      <a:pt x="220" y="50252"/>
                    </a:cubicBezTo>
                    <a:cubicBezTo>
                      <a:pt x="220" y="58755"/>
                      <a:pt x="9289" y="63998"/>
                      <a:pt x="23035" y="63998"/>
                    </a:cubicBezTo>
                    <a:cubicBezTo>
                      <a:pt x="49109" y="63998"/>
                      <a:pt x="53927" y="46142"/>
                      <a:pt x="53927" y="40616"/>
                    </a:cubicBezTo>
                    <a:cubicBezTo>
                      <a:pt x="53927" y="27579"/>
                      <a:pt x="39615" y="25028"/>
                      <a:pt x="34372" y="24036"/>
                    </a:cubicBezTo>
                    <a:cubicBezTo>
                      <a:pt x="33096" y="23752"/>
                      <a:pt x="29553" y="23186"/>
                      <a:pt x="28703" y="22902"/>
                    </a:cubicBezTo>
                    <a:cubicBezTo>
                      <a:pt x="23460" y="21910"/>
                      <a:pt x="20909" y="18934"/>
                      <a:pt x="20909" y="15817"/>
                    </a:cubicBezTo>
                    <a:cubicBezTo>
                      <a:pt x="20909" y="12558"/>
                      <a:pt x="23460" y="8731"/>
                      <a:pt x="26578" y="6747"/>
                    </a:cubicBezTo>
                    <a:cubicBezTo>
                      <a:pt x="30404" y="4338"/>
                      <a:pt x="35364" y="4055"/>
                      <a:pt x="37773" y="4055"/>
                    </a:cubicBezTo>
                    <a:cubicBezTo>
                      <a:pt x="40748" y="4055"/>
                      <a:pt x="48117" y="4480"/>
                      <a:pt x="51235" y="92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A0BB8B4D-916F-9B47-B9CF-4CDD02E757A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6321902" y="6867066"/>
                <a:ext cx="103872" cy="64052"/>
              </a:xfrm>
              <a:custGeom>
                <a:avLst/>
                <a:gdLst>
                  <a:gd name="csX0" fmla="*/ 68102 w 103872"/>
                  <a:gd name="csY0" fmla="*/ 17517 h 64052"/>
                  <a:gd name="csX1" fmla="*/ 70794 w 103872"/>
                  <a:gd name="csY1" fmla="*/ 6181 h 64052"/>
                  <a:gd name="csX2" fmla="*/ 66118 w 103872"/>
                  <a:gd name="csY2" fmla="*/ 1646 h 64052"/>
                  <a:gd name="csX3" fmla="*/ 60025 w 103872"/>
                  <a:gd name="csY3" fmla="*/ 5755 h 64052"/>
                  <a:gd name="csX4" fmla="*/ 57190 w 103872"/>
                  <a:gd name="csY4" fmla="*/ 16384 h 64052"/>
                  <a:gd name="csX5" fmla="*/ 53081 w 103872"/>
                  <a:gd name="csY5" fmla="*/ 32680 h 64052"/>
                  <a:gd name="csX6" fmla="*/ 50814 w 103872"/>
                  <a:gd name="csY6" fmla="*/ 45717 h 64052"/>
                  <a:gd name="csX7" fmla="*/ 46846 w 103872"/>
                  <a:gd name="csY7" fmla="*/ 55495 h 64052"/>
                  <a:gd name="csX8" fmla="*/ 37351 w 103872"/>
                  <a:gd name="csY8" fmla="*/ 60172 h 64052"/>
                  <a:gd name="csX9" fmla="*/ 24597 w 103872"/>
                  <a:gd name="csY9" fmla="*/ 47134 h 64052"/>
                  <a:gd name="csX10" fmla="*/ 31399 w 103872"/>
                  <a:gd name="csY10" fmla="*/ 22194 h 64052"/>
                  <a:gd name="csX11" fmla="*/ 34375 w 103872"/>
                  <a:gd name="csY11" fmla="*/ 12274 h 64052"/>
                  <a:gd name="csX12" fmla="*/ 20913 w 103872"/>
                  <a:gd name="csY12" fmla="*/ 229 h 64052"/>
                  <a:gd name="csX13" fmla="*/ 224 w 103872"/>
                  <a:gd name="csY13" fmla="*/ 21910 h 64052"/>
                  <a:gd name="csX14" fmla="*/ 2633 w 103872"/>
                  <a:gd name="csY14" fmla="*/ 23752 h 64052"/>
                  <a:gd name="csX15" fmla="*/ 5183 w 103872"/>
                  <a:gd name="csY15" fmla="*/ 21485 h 64052"/>
                  <a:gd name="csX16" fmla="*/ 20488 w 103872"/>
                  <a:gd name="csY16" fmla="*/ 4197 h 64052"/>
                  <a:gd name="csX17" fmla="*/ 24031 w 103872"/>
                  <a:gd name="csY17" fmla="*/ 9156 h 64052"/>
                  <a:gd name="csX18" fmla="*/ 22047 w 103872"/>
                  <a:gd name="csY18" fmla="*/ 17376 h 64052"/>
                  <a:gd name="csX19" fmla="*/ 13969 w 103872"/>
                  <a:gd name="csY19" fmla="*/ 45292 h 64052"/>
                  <a:gd name="csX20" fmla="*/ 36784 w 103872"/>
                  <a:gd name="csY20" fmla="*/ 64139 h 64052"/>
                  <a:gd name="csX21" fmla="*/ 52797 w 103872"/>
                  <a:gd name="csY21" fmla="*/ 54645 h 64052"/>
                  <a:gd name="csX22" fmla="*/ 72495 w 103872"/>
                  <a:gd name="csY22" fmla="*/ 64139 h 64052"/>
                  <a:gd name="csX23" fmla="*/ 94176 w 103872"/>
                  <a:gd name="csY23" fmla="*/ 47418 h 64052"/>
                  <a:gd name="csX24" fmla="*/ 104096 w 103872"/>
                  <a:gd name="csY24" fmla="*/ 11282 h 64052"/>
                  <a:gd name="csX25" fmla="*/ 97011 w 103872"/>
                  <a:gd name="csY25" fmla="*/ 87 h 64052"/>
                  <a:gd name="csX26" fmla="*/ 89358 w 103872"/>
                  <a:gd name="csY26" fmla="*/ 7598 h 64052"/>
                  <a:gd name="csX27" fmla="*/ 91767 w 103872"/>
                  <a:gd name="csY27" fmla="*/ 11991 h 64052"/>
                  <a:gd name="csX28" fmla="*/ 97011 w 103872"/>
                  <a:gd name="csY28" fmla="*/ 23327 h 64052"/>
                  <a:gd name="csX29" fmla="*/ 73062 w 103872"/>
                  <a:gd name="csY29" fmla="*/ 60172 h 64052"/>
                  <a:gd name="csX30" fmla="*/ 61583 w 103872"/>
                  <a:gd name="csY30" fmla="*/ 47560 h 64052"/>
                  <a:gd name="csX31" fmla="*/ 64134 w 103872"/>
                  <a:gd name="csY31" fmla="*/ 33389 h 64052"/>
                  <a:gd name="csX32" fmla="*/ 68102 w 103872"/>
                  <a:gd name="csY32" fmla="*/ 17517 h 64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3872" h="64052">
                    <a:moveTo>
                      <a:pt x="68102" y="17517"/>
                    </a:moveTo>
                    <a:cubicBezTo>
                      <a:pt x="69094" y="13691"/>
                      <a:pt x="70794" y="6889"/>
                      <a:pt x="70794" y="6181"/>
                    </a:cubicBezTo>
                    <a:cubicBezTo>
                      <a:pt x="70794" y="3346"/>
                      <a:pt x="68527" y="1646"/>
                      <a:pt x="66118" y="1646"/>
                    </a:cubicBezTo>
                    <a:cubicBezTo>
                      <a:pt x="63426" y="1646"/>
                      <a:pt x="60875" y="3346"/>
                      <a:pt x="60025" y="5755"/>
                    </a:cubicBezTo>
                    <a:cubicBezTo>
                      <a:pt x="59599" y="6889"/>
                      <a:pt x="58182" y="12841"/>
                      <a:pt x="57190" y="16384"/>
                    </a:cubicBezTo>
                    <a:cubicBezTo>
                      <a:pt x="55206" y="24461"/>
                      <a:pt x="55206" y="24744"/>
                      <a:pt x="53081" y="32680"/>
                    </a:cubicBezTo>
                    <a:cubicBezTo>
                      <a:pt x="51239" y="40474"/>
                      <a:pt x="50955" y="41608"/>
                      <a:pt x="50814" y="45717"/>
                    </a:cubicBezTo>
                    <a:cubicBezTo>
                      <a:pt x="51380" y="48551"/>
                      <a:pt x="50247" y="51244"/>
                      <a:pt x="46846" y="55495"/>
                    </a:cubicBezTo>
                    <a:cubicBezTo>
                      <a:pt x="45003" y="57763"/>
                      <a:pt x="42169" y="60172"/>
                      <a:pt x="37351" y="60172"/>
                    </a:cubicBezTo>
                    <a:cubicBezTo>
                      <a:pt x="31825" y="60172"/>
                      <a:pt x="24597" y="58188"/>
                      <a:pt x="24597" y="47134"/>
                    </a:cubicBezTo>
                    <a:cubicBezTo>
                      <a:pt x="24597" y="39907"/>
                      <a:pt x="28565" y="29421"/>
                      <a:pt x="31399" y="22194"/>
                    </a:cubicBezTo>
                    <a:cubicBezTo>
                      <a:pt x="33808" y="15959"/>
                      <a:pt x="34375" y="14683"/>
                      <a:pt x="34375" y="12274"/>
                    </a:cubicBezTo>
                    <a:cubicBezTo>
                      <a:pt x="34375" y="5472"/>
                      <a:pt x="28565" y="229"/>
                      <a:pt x="20913" y="229"/>
                    </a:cubicBezTo>
                    <a:cubicBezTo>
                      <a:pt x="6600" y="229"/>
                      <a:pt x="224" y="19501"/>
                      <a:pt x="224" y="21910"/>
                    </a:cubicBezTo>
                    <a:cubicBezTo>
                      <a:pt x="224" y="23752"/>
                      <a:pt x="2207" y="23752"/>
                      <a:pt x="2633" y="23752"/>
                    </a:cubicBezTo>
                    <a:cubicBezTo>
                      <a:pt x="4617" y="23752"/>
                      <a:pt x="4758" y="23044"/>
                      <a:pt x="5183" y="21485"/>
                    </a:cubicBezTo>
                    <a:cubicBezTo>
                      <a:pt x="8726" y="9723"/>
                      <a:pt x="14820" y="4197"/>
                      <a:pt x="20488" y="4197"/>
                    </a:cubicBezTo>
                    <a:cubicBezTo>
                      <a:pt x="22897" y="4197"/>
                      <a:pt x="24031" y="5755"/>
                      <a:pt x="24031" y="9156"/>
                    </a:cubicBezTo>
                    <a:cubicBezTo>
                      <a:pt x="24031" y="12416"/>
                      <a:pt x="22755" y="15533"/>
                      <a:pt x="22047" y="17376"/>
                    </a:cubicBezTo>
                    <a:cubicBezTo>
                      <a:pt x="13969" y="38065"/>
                      <a:pt x="13969" y="40899"/>
                      <a:pt x="13969" y="45292"/>
                    </a:cubicBezTo>
                    <a:cubicBezTo>
                      <a:pt x="13969" y="62014"/>
                      <a:pt x="29132" y="64139"/>
                      <a:pt x="36784" y="64139"/>
                    </a:cubicBezTo>
                    <a:cubicBezTo>
                      <a:pt x="39477" y="64139"/>
                      <a:pt x="46421" y="64139"/>
                      <a:pt x="52797" y="54645"/>
                    </a:cubicBezTo>
                    <a:cubicBezTo>
                      <a:pt x="56057" y="61022"/>
                      <a:pt x="63851" y="64139"/>
                      <a:pt x="72495" y="64139"/>
                    </a:cubicBezTo>
                    <a:cubicBezTo>
                      <a:pt x="85107" y="64139"/>
                      <a:pt x="91342" y="53228"/>
                      <a:pt x="94176" y="47418"/>
                    </a:cubicBezTo>
                    <a:cubicBezTo>
                      <a:pt x="100270" y="35514"/>
                      <a:pt x="104096" y="17801"/>
                      <a:pt x="104096" y="11282"/>
                    </a:cubicBezTo>
                    <a:cubicBezTo>
                      <a:pt x="104096" y="654"/>
                      <a:pt x="98002" y="87"/>
                      <a:pt x="97011" y="87"/>
                    </a:cubicBezTo>
                    <a:cubicBezTo>
                      <a:pt x="93326" y="87"/>
                      <a:pt x="89358" y="3913"/>
                      <a:pt x="89358" y="7598"/>
                    </a:cubicBezTo>
                    <a:cubicBezTo>
                      <a:pt x="89358" y="10007"/>
                      <a:pt x="90775" y="11140"/>
                      <a:pt x="91767" y="11991"/>
                    </a:cubicBezTo>
                    <a:cubicBezTo>
                      <a:pt x="95168" y="14825"/>
                      <a:pt x="97011" y="18793"/>
                      <a:pt x="97011" y="23327"/>
                    </a:cubicBezTo>
                    <a:cubicBezTo>
                      <a:pt x="97011" y="25170"/>
                      <a:pt x="91059" y="60172"/>
                      <a:pt x="73062" y="60172"/>
                    </a:cubicBezTo>
                    <a:cubicBezTo>
                      <a:pt x="61583" y="60172"/>
                      <a:pt x="61583" y="49969"/>
                      <a:pt x="61583" y="47560"/>
                    </a:cubicBezTo>
                    <a:cubicBezTo>
                      <a:pt x="61583" y="43733"/>
                      <a:pt x="62150" y="41466"/>
                      <a:pt x="64134" y="33389"/>
                    </a:cubicBezTo>
                    <a:lnTo>
                      <a:pt x="68102" y="1751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F15421E-BA7C-1FEB-5CE4-4ED6E052ECAC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6442828" y="6835749"/>
                <a:ext cx="42937" cy="95369"/>
              </a:xfrm>
              <a:custGeom>
                <a:avLst/>
                <a:gdLst>
                  <a:gd name="csX0" fmla="*/ 39483 w 42937"/>
                  <a:gd name="csY0" fmla="*/ 5472 h 95369"/>
                  <a:gd name="csX1" fmla="*/ 33814 w 42937"/>
                  <a:gd name="csY1" fmla="*/ 87 h 95369"/>
                  <a:gd name="csX2" fmla="*/ 25879 w 42937"/>
                  <a:gd name="csY2" fmla="*/ 7881 h 95369"/>
                  <a:gd name="csX3" fmla="*/ 31547 w 42937"/>
                  <a:gd name="csY3" fmla="*/ 13266 h 95369"/>
                  <a:gd name="csX4" fmla="*/ 39483 w 42937"/>
                  <a:gd name="csY4" fmla="*/ 5472 h 95369"/>
                  <a:gd name="csX5" fmla="*/ 10574 w 42937"/>
                  <a:gd name="csY5" fmla="*/ 77460 h 95369"/>
                  <a:gd name="csX6" fmla="*/ 9299 w 42937"/>
                  <a:gd name="csY6" fmla="*/ 83412 h 95369"/>
                  <a:gd name="csX7" fmla="*/ 22761 w 42937"/>
                  <a:gd name="csY7" fmla="*/ 95457 h 95369"/>
                  <a:gd name="csX8" fmla="*/ 43167 w 42937"/>
                  <a:gd name="csY8" fmla="*/ 73776 h 95369"/>
                  <a:gd name="csX9" fmla="*/ 40900 w 42937"/>
                  <a:gd name="csY9" fmla="*/ 71933 h 95369"/>
                  <a:gd name="csX10" fmla="*/ 38207 w 42937"/>
                  <a:gd name="csY10" fmla="*/ 74342 h 95369"/>
                  <a:gd name="csX11" fmla="*/ 23186 w 42937"/>
                  <a:gd name="csY11" fmla="*/ 91489 h 95369"/>
                  <a:gd name="csX12" fmla="*/ 19644 w 42937"/>
                  <a:gd name="csY12" fmla="*/ 86529 h 95369"/>
                  <a:gd name="csX13" fmla="*/ 21911 w 42937"/>
                  <a:gd name="csY13" fmla="*/ 77460 h 95369"/>
                  <a:gd name="csX14" fmla="*/ 26446 w 42937"/>
                  <a:gd name="csY14" fmla="*/ 66123 h 95369"/>
                  <a:gd name="csX15" fmla="*/ 33389 w 42937"/>
                  <a:gd name="csY15" fmla="*/ 48126 h 95369"/>
                  <a:gd name="csX16" fmla="*/ 34240 w 42937"/>
                  <a:gd name="csY16" fmla="*/ 43592 h 95369"/>
                  <a:gd name="csX17" fmla="*/ 20777 w 42937"/>
                  <a:gd name="csY17" fmla="*/ 31546 h 95369"/>
                  <a:gd name="csX18" fmla="*/ 229 w 42937"/>
                  <a:gd name="csY18" fmla="*/ 53228 h 95369"/>
                  <a:gd name="csX19" fmla="*/ 2639 w 42937"/>
                  <a:gd name="csY19" fmla="*/ 55070 h 95369"/>
                  <a:gd name="csX20" fmla="*/ 5189 w 42937"/>
                  <a:gd name="csY20" fmla="*/ 52803 h 95369"/>
                  <a:gd name="csX21" fmla="*/ 20352 w 42937"/>
                  <a:gd name="csY21" fmla="*/ 35514 h 95369"/>
                  <a:gd name="csX22" fmla="*/ 23895 w 42937"/>
                  <a:gd name="csY22" fmla="*/ 40474 h 95369"/>
                  <a:gd name="csX23" fmla="*/ 19502 w 42937"/>
                  <a:gd name="csY23" fmla="*/ 54645 h 95369"/>
                  <a:gd name="csX24" fmla="*/ 10574 w 42937"/>
                  <a:gd name="csY24" fmla="*/ 77460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937" h="95369">
                    <a:moveTo>
                      <a:pt x="39483" y="5472"/>
                    </a:moveTo>
                    <a:cubicBezTo>
                      <a:pt x="39483" y="3205"/>
                      <a:pt x="37782" y="87"/>
                      <a:pt x="33814" y="87"/>
                    </a:cubicBezTo>
                    <a:cubicBezTo>
                      <a:pt x="29988" y="87"/>
                      <a:pt x="25879" y="3772"/>
                      <a:pt x="25879" y="7881"/>
                    </a:cubicBezTo>
                    <a:cubicBezTo>
                      <a:pt x="25879" y="10290"/>
                      <a:pt x="27721" y="13266"/>
                      <a:pt x="31547" y="13266"/>
                    </a:cubicBezTo>
                    <a:cubicBezTo>
                      <a:pt x="35657" y="13266"/>
                      <a:pt x="39483" y="9298"/>
                      <a:pt x="39483" y="5472"/>
                    </a:cubicBezTo>
                    <a:close/>
                    <a:moveTo>
                      <a:pt x="10574" y="77460"/>
                    </a:moveTo>
                    <a:cubicBezTo>
                      <a:pt x="10007" y="79302"/>
                      <a:pt x="9299" y="81003"/>
                      <a:pt x="9299" y="83412"/>
                    </a:cubicBezTo>
                    <a:cubicBezTo>
                      <a:pt x="9299" y="90072"/>
                      <a:pt x="14967" y="95457"/>
                      <a:pt x="22761" y="95457"/>
                    </a:cubicBezTo>
                    <a:cubicBezTo>
                      <a:pt x="36932" y="95457"/>
                      <a:pt x="43167" y="75901"/>
                      <a:pt x="43167" y="73776"/>
                    </a:cubicBezTo>
                    <a:cubicBezTo>
                      <a:pt x="43167" y="71933"/>
                      <a:pt x="41325" y="71933"/>
                      <a:pt x="40900" y="71933"/>
                    </a:cubicBezTo>
                    <a:cubicBezTo>
                      <a:pt x="38916" y="71933"/>
                      <a:pt x="38774" y="72784"/>
                      <a:pt x="38207" y="74342"/>
                    </a:cubicBezTo>
                    <a:cubicBezTo>
                      <a:pt x="34948" y="85679"/>
                      <a:pt x="28713" y="91489"/>
                      <a:pt x="23186" y="91489"/>
                    </a:cubicBezTo>
                    <a:cubicBezTo>
                      <a:pt x="20352" y="91489"/>
                      <a:pt x="19644" y="89647"/>
                      <a:pt x="19644" y="86529"/>
                    </a:cubicBezTo>
                    <a:cubicBezTo>
                      <a:pt x="19644" y="83270"/>
                      <a:pt x="20636" y="80578"/>
                      <a:pt x="21911" y="77460"/>
                    </a:cubicBezTo>
                    <a:cubicBezTo>
                      <a:pt x="23328" y="73634"/>
                      <a:pt x="24887" y="69808"/>
                      <a:pt x="26446" y="66123"/>
                    </a:cubicBezTo>
                    <a:cubicBezTo>
                      <a:pt x="27721" y="62722"/>
                      <a:pt x="32822" y="49827"/>
                      <a:pt x="33389" y="48126"/>
                    </a:cubicBezTo>
                    <a:cubicBezTo>
                      <a:pt x="33814" y="46709"/>
                      <a:pt x="34240" y="45009"/>
                      <a:pt x="34240" y="43592"/>
                    </a:cubicBezTo>
                    <a:cubicBezTo>
                      <a:pt x="34240" y="36931"/>
                      <a:pt x="28571" y="31546"/>
                      <a:pt x="20777" y="31546"/>
                    </a:cubicBezTo>
                    <a:cubicBezTo>
                      <a:pt x="6748" y="31546"/>
                      <a:pt x="229" y="50819"/>
                      <a:pt x="229" y="53228"/>
                    </a:cubicBezTo>
                    <a:cubicBezTo>
                      <a:pt x="229" y="55070"/>
                      <a:pt x="2213" y="55070"/>
                      <a:pt x="2639" y="55070"/>
                    </a:cubicBezTo>
                    <a:cubicBezTo>
                      <a:pt x="4622" y="55070"/>
                      <a:pt x="4764" y="54362"/>
                      <a:pt x="5189" y="52803"/>
                    </a:cubicBezTo>
                    <a:cubicBezTo>
                      <a:pt x="8874" y="40616"/>
                      <a:pt x="15109" y="35514"/>
                      <a:pt x="20352" y="35514"/>
                    </a:cubicBezTo>
                    <a:cubicBezTo>
                      <a:pt x="22619" y="35514"/>
                      <a:pt x="23895" y="36648"/>
                      <a:pt x="23895" y="40474"/>
                    </a:cubicBezTo>
                    <a:cubicBezTo>
                      <a:pt x="23895" y="43733"/>
                      <a:pt x="23045" y="45859"/>
                      <a:pt x="19502" y="54645"/>
                    </a:cubicBezTo>
                    <a:lnTo>
                      <a:pt x="10574" y="7746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953842AE-A77F-8367-EB76-B79932918EBA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6500105" y="6867208"/>
                <a:ext cx="130088" cy="63910"/>
              </a:xfrm>
              <a:custGeom>
                <a:avLst/>
                <a:gdLst>
                  <a:gd name="csX0" fmla="*/ 55074 w 130088"/>
                  <a:gd name="csY0" fmla="*/ 51102 h 63910"/>
                  <a:gd name="csX1" fmla="*/ 53090 w 130088"/>
                  <a:gd name="csY1" fmla="*/ 59463 h 63910"/>
                  <a:gd name="csX2" fmla="*/ 57908 w 130088"/>
                  <a:gd name="csY2" fmla="*/ 63998 h 63910"/>
                  <a:gd name="csX3" fmla="*/ 63434 w 130088"/>
                  <a:gd name="csY3" fmla="*/ 60880 h 63910"/>
                  <a:gd name="csX4" fmla="*/ 65985 w 130088"/>
                  <a:gd name="csY4" fmla="*/ 52094 h 63910"/>
                  <a:gd name="csX5" fmla="*/ 69103 w 130088"/>
                  <a:gd name="csY5" fmla="*/ 39340 h 63910"/>
                  <a:gd name="csX6" fmla="*/ 71512 w 130088"/>
                  <a:gd name="csY6" fmla="*/ 29846 h 63910"/>
                  <a:gd name="csX7" fmla="*/ 75905 w 130088"/>
                  <a:gd name="csY7" fmla="*/ 19076 h 63910"/>
                  <a:gd name="csX8" fmla="*/ 98578 w 130088"/>
                  <a:gd name="csY8" fmla="*/ 4055 h 63910"/>
                  <a:gd name="csX9" fmla="*/ 106939 w 130088"/>
                  <a:gd name="csY9" fmla="*/ 13975 h 63910"/>
                  <a:gd name="csX10" fmla="*/ 98578 w 130088"/>
                  <a:gd name="csY10" fmla="*/ 44159 h 63910"/>
                  <a:gd name="csX11" fmla="*/ 96452 w 130088"/>
                  <a:gd name="csY11" fmla="*/ 51811 h 63910"/>
                  <a:gd name="csX12" fmla="*/ 109915 w 130088"/>
                  <a:gd name="csY12" fmla="*/ 63998 h 63910"/>
                  <a:gd name="csX13" fmla="*/ 130321 w 130088"/>
                  <a:gd name="csY13" fmla="*/ 42316 h 63910"/>
                  <a:gd name="csX14" fmla="*/ 128053 w 130088"/>
                  <a:gd name="csY14" fmla="*/ 40474 h 63910"/>
                  <a:gd name="csX15" fmla="*/ 125361 w 130088"/>
                  <a:gd name="csY15" fmla="*/ 42883 h 63910"/>
                  <a:gd name="csX16" fmla="*/ 110340 w 130088"/>
                  <a:gd name="csY16" fmla="*/ 60030 h 63910"/>
                  <a:gd name="csX17" fmla="*/ 106797 w 130088"/>
                  <a:gd name="csY17" fmla="*/ 55070 h 63910"/>
                  <a:gd name="csX18" fmla="*/ 110056 w 130088"/>
                  <a:gd name="csY18" fmla="*/ 43592 h 63910"/>
                  <a:gd name="csX19" fmla="*/ 117567 w 130088"/>
                  <a:gd name="csY19" fmla="*/ 16242 h 63910"/>
                  <a:gd name="csX20" fmla="*/ 112324 w 130088"/>
                  <a:gd name="csY20" fmla="*/ 3913 h 63910"/>
                  <a:gd name="csX21" fmla="*/ 99145 w 130088"/>
                  <a:gd name="csY21" fmla="*/ 87 h 63910"/>
                  <a:gd name="csX22" fmla="*/ 74062 w 130088"/>
                  <a:gd name="csY22" fmla="*/ 14400 h 63910"/>
                  <a:gd name="csX23" fmla="*/ 55640 w 130088"/>
                  <a:gd name="csY23" fmla="*/ 87 h 63910"/>
                  <a:gd name="csX24" fmla="*/ 31692 w 130088"/>
                  <a:gd name="csY24" fmla="*/ 12983 h 63910"/>
                  <a:gd name="csX25" fmla="*/ 16529 w 130088"/>
                  <a:gd name="csY25" fmla="*/ 87 h 63910"/>
                  <a:gd name="csX26" fmla="*/ 5334 w 130088"/>
                  <a:gd name="csY26" fmla="*/ 7739 h 63910"/>
                  <a:gd name="csX27" fmla="*/ 232 w 130088"/>
                  <a:gd name="csY27" fmla="*/ 21769 h 63910"/>
                  <a:gd name="csX28" fmla="*/ 2641 w 130088"/>
                  <a:gd name="csY28" fmla="*/ 23611 h 63910"/>
                  <a:gd name="csX29" fmla="*/ 5759 w 130088"/>
                  <a:gd name="csY29" fmla="*/ 19360 h 63910"/>
                  <a:gd name="csX30" fmla="*/ 16104 w 130088"/>
                  <a:gd name="csY30" fmla="*/ 4055 h 63910"/>
                  <a:gd name="csX31" fmla="*/ 20780 w 130088"/>
                  <a:gd name="csY31" fmla="*/ 10999 h 63910"/>
                  <a:gd name="csX32" fmla="*/ 18513 w 130088"/>
                  <a:gd name="csY32" fmla="*/ 22761 h 63910"/>
                  <a:gd name="csX33" fmla="*/ 15395 w 130088"/>
                  <a:gd name="csY33" fmla="*/ 35514 h 63910"/>
                  <a:gd name="csX34" fmla="*/ 10860 w 130088"/>
                  <a:gd name="csY34" fmla="*/ 53653 h 63910"/>
                  <a:gd name="csX35" fmla="*/ 9443 w 130088"/>
                  <a:gd name="csY35" fmla="*/ 59463 h 63910"/>
                  <a:gd name="csX36" fmla="*/ 14261 w 130088"/>
                  <a:gd name="csY36" fmla="*/ 63998 h 63910"/>
                  <a:gd name="csX37" fmla="*/ 19788 w 130088"/>
                  <a:gd name="csY37" fmla="*/ 60880 h 63910"/>
                  <a:gd name="csX38" fmla="*/ 22339 w 130088"/>
                  <a:gd name="csY38" fmla="*/ 52094 h 63910"/>
                  <a:gd name="csX39" fmla="*/ 25456 w 130088"/>
                  <a:gd name="csY39" fmla="*/ 39340 h 63910"/>
                  <a:gd name="csX40" fmla="*/ 27865 w 130088"/>
                  <a:gd name="csY40" fmla="*/ 29846 h 63910"/>
                  <a:gd name="csX41" fmla="*/ 33817 w 130088"/>
                  <a:gd name="csY41" fmla="*/ 17092 h 63910"/>
                  <a:gd name="csX42" fmla="*/ 55074 w 130088"/>
                  <a:gd name="csY42" fmla="*/ 4055 h 63910"/>
                  <a:gd name="csX43" fmla="*/ 63434 w 130088"/>
                  <a:gd name="csY43" fmla="*/ 13975 h 63910"/>
                  <a:gd name="csX44" fmla="*/ 61025 w 130088"/>
                  <a:gd name="csY44" fmla="*/ 27295 h 63910"/>
                  <a:gd name="csX45" fmla="*/ 55074 w 130088"/>
                  <a:gd name="csY45" fmla="*/ 51102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30088" h="63910">
                    <a:moveTo>
                      <a:pt x="55074" y="51102"/>
                    </a:moveTo>
                    <a:cubicBezTo>
                      <a:pt x="54365" y="53936"/>
                      <a:pt x="53090" y="58755"/>
                      <a:pt x="53090" y="59463"/>
                    </a:cubicBezTo>
                    <a:cubicBezTo>
                      <a:pt x="53090" y="62581"/>
                      <a:pt x="55640" y="63998"/>
                      <a:pt x="57908" y="63998"/>
                    </a:cubicBezTo>
                    <a:cubicBezTo>
                      <a:pt x="60458" y="63998"/>
                      <a:pt x="62726" y="62156"/>
                      <a:pt x="63434" y="60880"/>
                    </a:cubicBezTo>
                    <a:cubicBezTo>
                      <a:pt x="64143" y="59605"/>
                      <a:pt x="65277" y="55070"/>
                      <a:pt x="65985" y="52094"/>
                    </a:cubicBezTo>
                    <a:cubicBezTo>
                      <a:pt x="66694" y="49402"/>
                      <a:pt x="68252" y="42883"/>
                      <a:pt x="69103" y="39340"/>
                    </a:cubicBezTo>
                    <a:cubicBezTo>
                      <a:pt x="69953" y="36223"/>
                      <a:pt x="70803" y="33105"/>
                      <a:pt x="71512" y="29846"/>
                    </a:cubicBezTo>
                    <a:cubicBezTo>
                      <a:pt x="73071" y="23752"/>
                      <a:pt x="73071" y="23469"/>
                      <a:pt x="75905" y="19076"/>
                    </a:cubicBezTo>
                    <a:cubicBezTo>
                      <a:pt x="80439" y="12132"/>
                      <a:pt x="87525" y="4055"/>
                      <a:pt x="98578" y="4055"/>
                    </a:cubicBezTo>
                    <a:cubicBezTo>
                      <a:pt x="106514" y="4055"/>
                      <a:pt x="106939" y="10574"/>
                      <a:pt x="106939" y="13975"/>
                    </a:cubicBezTo>
                    <a:cubicBezTo>
                      <a:pt x="106939" y="22477"/>
                      <a:pt x="100845" y="38207"/>
                      <a:pt x="98578" y="44159"/>
                    </a:cubicBezTo>
                    <a:cubicBezTo>
                      <a:pt x="97019" y="48126"/>
                      <a:pt x="96452" y="49402"/>
                      <a:pt x="96452" y="51811"/>
                    </a:cubicBezTo>
                    <a:cubicBezTo>
                      <a:pt x="96452" y="59321"/>
                      <a:pt x="102688" y="63998"/>
                      <a:pt x="109915" y="63998"/>
                    </a:cubicBezTo>
                    <a:cubicBezTo>
                      <a:pt x="124086" y="63998"/>
                      <a:pt x="130321" y="44442"/>
                      <a:pt x="130321" y="42316"/>
                    </a:cubicBezTo>
                    <a:cubicBezTo>
                      <a:pt x="130321" y="40474"/>
                      <a:pt x="128479" y="40474"/>
                      <a:pt x="128053" y="40474"/>
                    </a:cubicBezTo>
                    <a:cubicBezTo>
                      <a:pt x="126070" y="40474"/>
                      <a:pt x="125928" y="41324"/>
                      <a:pt x="125361" y="42883"/>
                    </a:cubicBezTo>
                    <a:cubicBezTo>
                      <a:pt x="122102" y="54220"/>
                      <a:pt x="116008" y="60030"/>
                      <a:pt x="110340" y="60030"/>
                    </a:cubicBezTo>
                    <a:cubicBezTo>
                      <a:pt x="107364" y="60030"/>
                      <a:pt x="106797" y="58046"/>
                      <a:pt x="106797" y="55070"/>
                    </a:cubicBezTo>
                    <a:cubicBezTo>
                      <a:pt x="106797" y="51811"/>
                      <a:pt x="107506" y="49969"/>
                      <a:pt x="110056" y="43592"/>
                    </a:cubicBezTo>
                    <a:cubicBezTo>
                      <a:pt x="111757" y="39199"/>
                      <a:pt x="117567" y="24178"/>
                      <a:pt x="117567" y="16242"/>
                    </a:cubicBezTo>
                    <a:cubicBezTo>
                      <a:pt x="117567" y="13975"/>
                      <a:pt x="117567" y="8023"/>
                      <a:pt x="112324" y="3913"/>
                    </a:cubicBezTo>
                    <a:cubicBezTo>
                      <a:pt x="109915" y="2071"/>
                      <a:pt x="105805" y="87"/>
                      <a:pt x="99145" y="87"/>
                    </a:cubicBezTo>
                    <a:cubicBezTo>
                      <a:pt x="86391" y="87"/>
                      <a:pt x="78597" y="8448"/>
                      <a:pt x="74062" y="14400"/>
                    </a:cubicBezTo>
                    <a:cubicBezTo>
                      <a:pt x="72929" y="2354"/>
                      <a:pt x="62868" y="87"/>
                      <a:pt x="55640" y="87"/>
                    </a:cubicBezTo>
                    <a:cubicBezTo>
                      <a:pt x="43879" y="87"/>
                      <a:pt x="35943" y="7314"/>
                      <a:pt x="31692" y="12983"/>
                    </a:cubicBezTo>
                    <a:cubicBezTo>
                      <a:pt x="30700" y="3205"/>
                      <a:pt x="22339" y="87"/>
                      <a:pt x="16529" y="87"/>
                    </a:cubicBezTo>
                    <a:cubicBezTo>
                      <a:pt x="10435" y="87"/>
                      <a:pt x="7176" y="4480"/>
                      <a:pt x="5334" y="7739"/>
                    </a:cubicBezTo>
                    <a:cubicBezTo>
                      <a:pt x="2216" y="12983"/>
                      <a:pt x="232" y="21060"/>
                      <a:pt x="232" y="21769"/>
                    </a:cubicBezTo>
                    <a:cubicBezTo>
                      <a:pt x="232" y="23611"/>
                      <a:pt x="2216" y="23611"/>
                      <a:pt x="2641" y="23611"/>
                    </a:cubicBezTo>
                    <a:cubicBezTo>
                      <a:pt x="4625" y="23611"/>
                      <a:pt x="4767" y="23186"/>
                      <a:pt x="5759" y="19360"/>
                    </a:cubicBezTo>
                    <a:cubicBezTo>
                      <a:pt x="7885" y="10999"/>
                      <a:pt x="10577" y="4055"/>
                      <a:pt x="16104" y="4055"/>
                    </a:cubicBezTo>
                    <a:cubicBezTo>
                      <a:pt x="19788" y="4055"/>
                      <a:pt x="20780" y="7173"/>
                      <a:pt x="20780" y="10999"/>
                    </a:cubicBezTo>
                    <a:cubicBezTo>
                      <a:pt x="20780" y="13691"/>
                      <a:pt x="19505" y="18934"/>
                      <a:pt x="18513" y="22761"/>
                    </a:cubicBezTo>
                    <a:cubicBezTo>
                      <a:pt x="17521" y="26587"/>
                      <a:pt x="16104" y="32397"/>
                      <a:pt x="15395" y="35514"/>
                    </a:cubicBezTo>
                    <a:lnTo>
                      <a:pt x="10860" y="53653"/>
                    </a:lnTo>
                    <a:cubicBezTo>
                      <a:pt x="10294" y="55495"/>
                      <a:pt x="9443" y="59038"/>
                      <a:pt x="9443" y="59463"/>
                    </a:cubicBezTo>
                    <a:cubicBezTo>
                      <a:pt x="9443" y="62581"/>
                      <a:pt x="11994" y="63998"/>
                      <a:pt x="14261" y="63998"/>
                    </a:cubicBezTo>
                    <a:cubicBezTo>
                      <a:pt x="16812" y="63998"/>
                      <a:pt x="19080" y="62156"/>
                      <a:pt x="19788" y="60880"/>
                    </a:cubicBezTo>
                    <a:cubicBezTo>
                      <a:pt x="20497" y="59605"/>
                      <a:pt x="21630" y="55070"/>
                      <a:pt x="22339" y="52094"/>
                    </a:cubicBezTo>
                    <a:cubicBezTo>
                      <a:pt x="23047" y="49402"/>
                      <a:pt x="24606" y="42883"/>
                      <a:pt x="25456" y="39340"/>
                    </a:cubicBezTo>
                    <a:cubicBezTo>
                      <a:pt x="26307" y="36223"/>
                      <a:pt x="27157" y="33105"/>
                      <a:pt x="27865" y="29846"/>
                    </a:cubicBezTo>
                    <a:cubicBezTo>
                      <a:pt x="29424" y="24036"/>
                      <a:pt x="29708" y="22902"/>
                      <a:pt x="33817" y="17092"/>
                    </a:cubicBezTo>
                    <a:cubicBezTo>
                      <a:pt x="37785" y="11424"/>
                      <a:pt x="44445" y="4055"/>
                      <a:pt x="55074" y="4055"/>
                    </a:cubicBezTo>
                    <a:cubicBezTo>
                      <a:pt x="63293" y="4055"/>
                      <a:pt x="63434" y="11282"/>
                      <a:pt x="63434" y="13975"/>
                    </a:cubicBezTo>
                    <a:cubicBezTo>
                      <a:pt x="63434" y="17517"/>
                      <a:pt x="63009" y="19360"/>
                      <a:pt x="61025" y="27295"/>
                    </a:cubicBezTo>
                    <a:lnTo>
                      <a:pt x="55074" y="5110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7263422-EE72-D025-AF5E-23C89B07B998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6667262" y="6727824"/>
                <a:ext cx="46966" cy="202440"/>
              </a:xfrm>
              <a:custGeom>
                <a:avLst/>
                <a:gdLst>
                  <a:gd name="csX0" fmla="*/ 47206 w 46966"/>
                  <a:gd name="csY0" fmla="*/ 200501 h 202440"/>
                  <a:gd name="csX1" fmla="*/ 43765 w 46966"/>
                  <a:gd name="csY1" fmla="*/ 196047 h 202440"/>
                  <a:gd name="csX2" fmla="*/ 11981 w 46966"/>
                  <a:gd name="csY2" fmla="*/ 101305 h 202440"/>
                  <a:gd name="csX3" fmla="*/ 44574 w 46966"/>
                  <a:gd name="csY3" fmla="*/ 5551 h 202440"/>
                  <a:gd name="csX4" fmla="*/ 47206 w 46966"/>
                  <a:gd name="csY4" fmla="*/ 2109 h 202440"/>
                  <a:gd name="csX5" fmla="*/ 45182 w 46966"/>
                  <a:gd name="csY5" fmla="*/ 85 h 202440"/>
                  <a:gd name="csX6" fmla="*/ 12994 w 46966"/>
                  <a:gd name="csY6" fmla="*/ 39561 h 202440"/>
                  <a:gd name="csX7" fmla="*/ 240 w 46966"/>
                  <a:gd name="csY7" fmla="*/ 101305 h 202440"/>
                  <a:gd name="csX8" fmla="*/ 13601 w 46966"/>
                  <a:gd name="csY8" fmla="*/ 164467 h 202440"/>
                  <a:gd name="csX9" fmla="*/ 45182 w 46966"/>
                  <a:gd name="csY9" fmla="*/ 202526 h 202440"/>
                  <a:gd name="csX10" fmla="*/ 47206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6" y="200501"/>
                    </a:moveTo>
                    <a:cubicBezTo>
                      <a:pt x="47206" y="199894"/>
                      <a:pt x="47206" y="199489"/>
                      <a:pt x="43765" y="196047"/>
                    </a:cubicBezTo>
                    <a:cubicBezTo>
                      <a:pt x="18460" y="170540"/>
                      <a:pt x="11981" y="132279"/>
                      <a:pt x="11981" y="101305"/>
                    </a:cubicBezTo>
                    <a:cubicBezTo>
                      <a:pt x="11981" y="66080"/>
                      <a:pt x="19674" y="30856"/>
                      <a:pt x="44574" y="5551"/>
                    </a:cubicBezTo>
                    <a:cubicBezTo>
                      <a:pt x="47206" y="3121"/>
                      <a:pt x="47206" y="2716"/>
                      <a:pt x="47206" y="2109"/>
                    </a:cubicBezTo>
                    <a:cubicBezTo>
                      <a:pt x="47206" y="692"/>
                      <a:pt x="46396" y="85"/>
                      <a:pt x="45182" y="85"/>
                    </a:cubicBezTo>
                    <a:cubicBezTo>
                      <a:pt x="43157" y="85"/>
                      <a:pt x="24938" y="13851"/>
                      <a:pt x="12994" y="39561"/>
                    </a:cubicBezTo>
                    <a:cubicBezTo>
                      <a:pt x="2669" y="61829"/>
                      <a:pt x="240" y="84300"/>
                      <a:pt x="240" y="101305"/>
                    </a:cubicBezTo>
                    <a:cubicBezTo>
                      <a:pt x="240" y="117095"/>
                      <a:pt x="2467" y="141591"/>
                      <a:pt x="13601" y="164467"/>
                    </a:cubicBezTo>
                    <a:cubicBezTo>
                      <a:pt x="25747" y="189367"/>
                      <a:pt x="43157" y="202526"/>
                      <a:pt x="45182" y="202526"/>
                    </a:cubicBezTo>
                    <a:cubicBezTo>
                      <a:pt x="46396" y="202526"/>
                      <a:pt x="47206" y="201918"/>
                      <a:pt x="47206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D11EEB7-9EDC-5580-B6A2-D2099302BD0A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6736475" y="6790176"/>
                <a:ext cx="74498" cy="91705"/>
              </a:xfrm>
              <a:custGeom>
                <a:avLst/>
                <a:gdLst>
                  <a:gd name="csX0" fmla="*/ 68871 w 74498"/>
                  <a:gd name="csY0" fmla="*/ 13851 h 91705"/>
                  <a:gd name="csX1" fmla="*/ 59154 w 74498"/>
                  <a:gd name="csY1" fmla="*/ 22960 h 91705"/>
                  <a:gd name="csX2" fmla="*/ 65430 w 74498"/>
                  <a:gd name="csY2" fmla="*/ 28831 h 91705"/>
                  <a:gd name="csX3" fmla="*/ 74742 w 74498"/>
                  <a:gd name="csY3" fmla="*/ 17495 h 91705"/>
                  <a:gd name="csX4" fmla="*/ 50652 w 74498"/>
                  <a:gd name="csY4" fmla="*/ 85 h 91705"/>
                  <a:gd name="csX5" fmla="*/ 16439 w 74498"/>
                  <a:gd name="csY5" fmla="*/ 29641 h 91705"/>
                  <a:gd name="csX6" fmla="*/ 37290 w 74498"/>
                  <a:gd name="csY6" fmla="*/ 49683 h 91705"/>
                  <a:gd name="csX7" fmla="*/ 58344 w 74498"/>
                  <a:gd name="csY7" fmla="*/ 65068 h 91705"/>
                  <a:gd name="csX8" fmla="*/ 29395 w 74498"/>
                  <a:gd name="csY8" fmla="*/ 87337 h 91705"/>
                  <a:gd name="csX9" fmla="*/ 6317 w 74498"/>
                  <a:gd name="csY9" fmla="*/ 76607 h 91705"/>
                  <a:gd name="csX10" fmla="*/ 19071 w 74498"/>
                  <a:gd name="csY10" fmla="*/ 65878 h 91705"/>
                  <a:gd name="csX11" fmla="*/ 11580 w 74498"/>
                  <a:gd name="csY11" fmla="*/ 58793 h 91705"/>
                  <a:gd name="csX12" fmla="*/ 244 w 74498"/>
                  <a:gd name="csY12" fmla="*/ 72154 h 91705"/>
                  <a:gd name="csX13" fmla="*/ 29193 w 74498"/>
                  <a:gd name="csY13" fmla="*/ 91790 h 91705"/>
                  <a:gd name="csX14" fmla="*/ 69883 w 74498"/>
                  <a:gd name="csY14" fmla="*/ 58185 h 91705"/>
                  <a:gd name="csX15" fmla="*/ 63608 w 74498"/>
                  <a:gd name="csY15" fmla="*/ 43407 h 91705"/>
                  <a:gd name="csX16" fmla="*/ 43364 w 74498"/>
                  <a:gd name="csY16" fmla="*/ 34905 h 91705"/>
                  <a:gd name="csX17" fmla="*/ 27978 w 74498"/>
                  <a:gd name="csY17" fmla="*/ 22758 h 91705"/>
                  <a:gd name="csX18" fmla="*/ 50652 w 74498"/>
                  <a:gd name="csY18" fmla="*/ 4538 h 91705"/>
                  <a:gd name="csX19" fmla="*/ 68871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71" y="13851"/>
                    </a:moveTo>
                    <a:cubicBezTo>
                      <a:pt x="63203" y="14053"/>
                      <a:pt x="59154" y="18507"/>
                      <a:pt x="59154" y="22960"/>
                    </a:cubicBezTo>
                    <a:cubicBezTo>
                      <a:pt x="59154" y="25795"/>
                      <a:pt x="60976" y="28831"/>
                      <a:pt x="65430" y="28831"/>
                    </a:cubicBezTo>
                    <a:cubicBezTo>
                      <a:pt x="69883" y="28831"/>
                      <a:pt x="74742" y="25390"/>
                      <a:pt x="74742" y="17495"/>
                    </a:cubicBezTo>
                    <a:cubicBezTo>
                      <a:pt x="74742" y="8385"/>
                      <a:pt x="66037" y="85"/>
                      <a:pt x="50652" y="85"/>
                    </a:cubicBezTo>
                    <a:cubicBezTo>
                      <a:pt x="23929" y="85"/>
                      <a:pt x="16439" y="20734"/>
                      <a:pt x="16439" y="29641"/>
                    </a:cubicBezTo>
                    <a:cubicBezTo>
                      <a:pt x="16439" y="45431"/>
                      <a:pt x="31420" y="48468"/>
                      <a:pt x="37290" y="49683"/>
                    </a:cubicBezTo>
                    <a:cubicBezTo>
                      <a:pt x="47817" y="51707"/>
                      <a:pt x="58344" y="53934"/>
                      <a:pt x="58344" y="65068"/>
                    </a:cubicBezTo>
                    <a:cubicBezTo>
                      <a:pt x="58344" y="70332"/>
                      <a:pt x="53688" y="87337"/>
                      <a:pt x="29395" y="87337"/>
                    </a:cubicBezTo>
                    <a:cubicBezTo>
                      <a:pt x="26561" y="87337"/>
                      <a:pt x="10973" y="87337"/>
                      <a:pt x="6317" y="76607"/>
                    </a:cubicBezTo>
                    <a:cubicBezTo>
                      <a:pt x="14010" y="77620"/>
                      <a:pt x="19071" y="71546"/>
                      <a:pt x="19071" y="65878"/>
                    </a:cubicBezTo>
                    <a:cubicBezTo>
                      <a:pt x="19071" y="61222"/>
                      <a:pt x="15832" y="58793"/>
                      <a:pt x="11580" y="58793"/>
                    </a:cubicBezTo>
                    <a:cubicBezTo>
                      <a:pt x="6317" y="58793"/>
                      <a:pt x="244" y="63044"/>
                      <a:pt x="244" y="72154"/>
                    </a:cubicBezTo>
                    <a:cubicBezTo>
                      <a:pt x="244" y="83693"/>
                      <a:pt x="11783" y="91790"/>
                      <a:pt x="29193" y="91790"/>
                    </a:cubicBezTo>
                    <a:cubicBezTo>
                      <a:pt x="61988" y="91790"/>
                      <a:pt x="69883" y="67295"/>
                      <a:pt x="69883" y="58185"/>
                    </a:cubicBezTo>
                    <a:cubicBezTo>
                      <a:pt x="69883" y="50897"/>
                      <a:pt x="66037" y="45836"/>
                      <a:pt x="63608" y="43407"/>
                    </a:cubicBezTo>
                    <a:cubicBezTo>
                      <a:pt x="58142" y="37739"/>
                      <a:pt x="52271" y="36726"/>
                      <a:pt x="43364" y="34905"/>
                    </a:cubicBezTo>
                    <a:cubicBezTo>
                      <a:pt x="36076" y="33285"/>
                      <a:pt x="27978" y="31868"/>
                      <a:pt x="27978" y="22758"/>
                    </a:cubicBezTo>
                    <a:cubicBezTo>
                      <a:pt x="27978" y="16887"/>
                      <a:pt x="32837" y="4538"/>
                      <a:pt x="50652" y="4538"/>
                    </a:cubicBezTo>
                    <a:cubicBezTo>
                      <a:pt x="55713" y="4538"/>
                      <a:pt x="65835" y="5955"/>
                      <a:pt x="68871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35D77A62-B659-26BC-8ACB-BCC076492AE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6832381" y="6727824"/>
                <a:ext cx="46966" cy="202440"/>
              </a:xfrm>
              <a:custGeom>
                <a:avLst/>
                <a:gdLst>
                  <a:gd name="csX0" fmla="*/ 47215 w 46966"/>
                  <a:gd name="csY0" fmla="*/ 101305 h 202440"/>
                  <a:gd name="csX1" fmla="*/ 33854 w 46966"/>
                  <a:gd name="csY1" fmla="*/ 38144 h 202440"/>
                  <a:gd name="csX2" fmla="*/ 2273 w 46966"/>
                  <a:gd name="csY2" fmla="*/ 85 h 202440"/>
                  <a:gd name="csX3" fmla="*/ 248 w 46966"/>
                  <a:gd name="csY3" fmla="*/ 2109 h 202440"/>
                  <a:gd name="csX4" fmla="*/ 4095 w 46966"/>
                  <a:gd name="csY4" fmla="*/ 6765 h 202440"/>
                  <a:gd name="csX5" fmla="*/ 35473 w 46966"/>
                  <a:gd name="csY5" fmla="*/ 101305 h 202440"/>
                  <a:gd name="csX6" fmla="*/ 2880 w 46966"/>
                  <a:gd name="csY6" fmla="*/ 197060 h 202440"/>
                  <a:gd name="csX7" fmla="*/ 248 w 46966"/>
                  <a:gd name="csY7" fmla="*/ 200501 h 202440"/>
                  <a:gd name="csX8" fmla="*/ 2273 w 46966"/>
                  <a:gd name="csY8" fmla="*/ 202526 h 202440"/>
                  <a:gd name="csX9" fmla="*/ 34461 w 46966"/>
                  <a:gd name="csY9" fmla="*/ 163050 h 202440"/>
                  <a:gd name="csX10" fmla="*/ 47215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15" y="101305"/>
                    </a:moveTo>
                    <a:cubicBezTo>
                      <a:pt x="47215" y="85515"/>
                      <a:pt x="44988" y="61019"/>
                      <a:pt x="33854" y="38144"/>
                    </a:cubicBezTo>
                    <a:cubicBezTo>
                      <a:pt x="21707" y="13243"/>
                      <a:pt x="4297" y="85"/>
                      <a:pt x="2273" y="85"/>
                    </a:cubicBezTo>
                    <a:cubicBezTo>
                      <a:pt x="1058" y="85"/>
                      <a:pt x="248" y="894"/>
                      <a:pt x="248" y="2109"/>
                    </a:cubicBezTo>
                    <a:cubicBezTo>
                      <a:pt x="248" y="2716"/>
                      <a:pt x="248" y="3121"/>
                      <a:pt x="4095" y="6765"/>
                    </a:cubicBezTo>
                    <a:cubicBezTo>
                      <a:pt x="23934" y="26807"/>
                      <a:pt x="35473" y="58995"/>
                      <a:pt x="35473" y="101305"/>
                    </a:cubicBezTo>
                    <a:cubicBezTo>
                      <a:pt x="35473" y="135922"/>
                      <a:pt x="27983" y="171552"/>
                      <a:pt x="2880" y="197060"/>
                    </a:cubicBezTo>
                    <a:cubicBezTo>
                      <a:pt x="248" y="199489"/>
                      <a:pt x="248" y="199894"/>
                      <a:pt x="248" y="200501"/>
                    </a:cubicBezTo>
                    <a:cubicBezTo>
                      <a:pt x="248" y="201716"/>
                      <a:pt x="1058" y="202526"/>
                      <a:pt x="2273" y="202526"/>
                    </a:cubicBezTo>
                    <a:cubicBezTo>
                      <a:pt x="4297" y="202526"/>
                      <a:pt x="22517" y="188760"/>
                      <a:pt x="34461" y="163050"/>
                    </a:cubicBezTo>
                    <a:cubicBezTo>
                      <a:pt x="44785" y="140781"/>
                      <a:pt x="47215" y="118310"/>
                      <a:pt x="47215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8E0325-FFE4-D99D-74E4-E978AF208132}"/>
                </a:ext>
              </a:extLst>
            </p:cNvPr>
            <p:cNvSpPr txBox="1"/>
            <p:nvPr/>
          </p:nvSpPr>
          <p:spPr>
            <a:xfrm rot="16200000">
              <a:off x="11571311" y="4357979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54B34BD-F448-F59A-B5A7-BB226DCEB114}"/>
              </a:ext>
            </a:extLst>
          </p:cNvPr>
          <p:cNvSpPr txBox="1"/>
          <p:nvPr/>
        </p:nvSpPr>
        <p:spPr>
          <a:xfrm>
            <a:off x="7860737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8192BF-00B8-83FE-BB39-90FE70F2603C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7957E1A-F11D-7EAB-5E9E-D4E41378B13E}"/>
              </a:ext>
            </a:extLst>
          </p:cNvPr>
          <p:cNvSpPr txBox="1"/>
          <p:nvPr/>
        </p:nvSpPr>
        <p:spPr>
          <a:xfrm>
            <a:off x="4039037" y="3507908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88B19A-6C53-6A3D-A4BE-A72A5D8CE631}"/>
              </a:ext>
            </a:extLst>
          </p:cNvPr>
          <p:cNvSpPr txBox="1"/>
          <p:nvPr/>
        </p:nvSpPr>
        <p:spPr>
          <a:xfrm>
            <a:off x="302883" y="3504606"/>
            <a:ext cx="336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071DE7D-32F0-CC4E-E2DC-8206613B0959}"/>
              </a:ext>
            </a:extLst>
          </p:cNvPr>
          <p:cNvSpPr txBox="1"/>
          <p:nvPr/>
        </p:nvSpPr>
        <p:spPr>
          <a:xfrm>
            <a:off x="8110006" y="3503385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swimming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Right Arrow 196">
            <a:extLst>
              <a:ext uri="{FF2B5EF4-FFF2-40B4-BE49-F238E27FC236}">
                <a16:creationId xmlns:a16="http://schemas.microsoft.com/office/drawing/2014/main" id="{DF0BC979-FD3A-7DB2-781F-308E5A753F02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651DD7-DF59-92DD-040A-72BBF58784B0}"/>
              </a:ext>
            </a:extLst>
          </p:cNvPr>
          <p:cNvGrpSpPr/>
          <p:nvPr/>
        </p:nvGrpSpPr>
        <p:grpSpPr>
          <a:xfrm>
            <a:off x="9988501" y="1699154"/>
            <a:ext cx="971635" cy="510449"/>
            <a:chOff x="9988501" y="1699154"/>
            <a:chExt cx="971635" cy="51044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20711DB-851E-4978-97FF-747B2AEED200}"/>
                </a:ext>
              </a:extLst>
            </p:cNvPr>
            <p:cNvCxnSpPr/>
            <p:nvPr/>
          </p:nvCxnSpPr>
          <p:spPr>
            <a:xfrm flipV="1">
              <a:off x="10569575" y="1885950"/>
              <a:ext cx="339725" cy="98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71C6FD9-18A5-39CD-7906-1ECCE53EA833}"/>
                </a:ext>
              </a:extLst>
            </p:cNvPr>
            <p:cNvCxnSpPr>
              <a:cxnSpLocks/>
            </p:cNvCxnSpPr>
            <p:nvPr/>
          </p:nvCxnSpPr>
          <p:spPr>
            <a:xfrm>
              <a:off x="10238995" y="1983093"/>
              <a:ext cx="238505" cy="14679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 descr="\documentclass{article}&#10;\usepackage{amsmath}&#10;\pagestyle{empty}&#10;\begin{document}&#10;&#10;\begin{align*}&#10;s(t_i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7AB3BD4-F425-803D-89CF-C3864868913B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9988501" y="2050181"/>
              <a:ext cx="316838" cy="159422"/>
              <a:chOff x="7861263" y="5478762"/>
              <a:chExt cx="316838" cy="159422"/>
            </a:xfrm>
            <a:solidFill>
              <a:schemeClr val="tx2"/>
            </a:solidFill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CF782A6-FFC6-1F11-F5D5-8EA0F482155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7861263" y="5527864"/>
                <a:ext cx="65185" cy="72218"/>
              </a:xfrm>
              <a:custGeom>
                <a:avLst/>
                <a:gdLst>
                  <a:gd name="csX0" fmla="*/ 60273 w 65185"/>
                  <a:gd name="csY0" fmla="*/ 10925 h 72218"/>
                  <a:gd name="csX1" fmla="*/ 51770 w 65185"/>
                  <a:gd name="csY1" fmla="*/ 18099 h 72218"/>
                  <a:gd name="csX2" fmla="*/ 57262 w 65185"/>
                  <a:gd name="csY2" fmla="*/ 22723 h 72218"/>
                  <a:gd name="csX3" fmla="*/ 65410 w 65185"/>
                  <a:gd name="csY3" fmla="*/ 13795 h 72218"/>
                  <a:gd name="csX4" fmla="*/ 44331 w 65185"/>
                  <a:gd name="csY4" fmla="*/ 85 h 72218"/>
                  <a:gd name="csX5" fmla="*/ 14395 w 65185"/>
                  <a:gd name="csY5" fmla="*/ 23360 h 72218"/>
                  <a:gd name="csX6" fmla="*/ 32640 w 65185"/>
                  <a:gd name="csY6" fmla="*/ 39143 h 72218"/>
                  <a:gd name="csX7" fmla="*/ 51062 w 65185"/>
                  <a:gd name="csY7" fmla="*/ 51259 h 72218"/>
                  <a:gd name="csX8" fmla="*/ 25732 w 65185"/>
                  <a:gd name="csY8" fmla="*/ 68796 h 72218"/>
                  <a:gd name="csX9" fmla="*/ 5538 w 65185"/>
                  <a:gd name="csY9" fmla="*/ 60346 h 72218"/>
                  <a:gd name="csX10" fmla="*/ 16698 w 65185"/>
                  <a:gd name="csY10" fmla="*/ 51897 h 72218"/>
                  <a:gd name="csX11" fmla="*/ 10144 w 65185"/>
                  <a:gd name="csY11" fmla="*/ 46317 h 72218"/>
                  <a:gd name="csX12" fmla="*/ 224 w 65185"/>
                  <a:gd name="csY12" fmla="*/ 56839 h 72218"/>
                  <a:gd name="csX13" fmla="*/ 25554 w 65185"/>
                  <a:gd name="csY13" fmla="*/ 72303 h 72218"/>
                  <a:gd name="csX14" fmla="*/ 61159 w 65185"/>
                  <a:gd name="csY14" fmla="*/ 45839 h 72218"/>
                  <a:gd name="csX15" fmla="*/ 55667 w 65185"/>
                  <a:gd name="csY15" fmla="*/ 34201 h 72218"/>
                  <a:gd name="csX16" fmla="*/ 37954 w 65185"/>
                  <a:gd name="csY16" fmla="*/ 27505 h 72218"/>
                  <a:gd name="csX17" fmla="*/ 24492 w 65185"/>
                  <a:gd name="csY17" fmla="*/ 17940 h 72218"/>
                  <a:gd name="csX18" fmla="*/ 44331 w 65185"/>
                  <a:gd name="csY18" fmla="*/ 3592 h 72218"/>
                  <a:gd name="csX19" fmla="*/ 60273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73" y="10925"/>
                    </a:moveTo>
                    <a:cubicBezTo>
                      <a:pt x="55313" y="11085"/>
                      <a:pt x="51770" y="14592"/>
                      <a:pt x="51770" y="18099"/>
                    </a:cubicBezTo>
                    <a:cubicBezTo>
                      <a:pt x="51770" y="20331"/>
                      <a:pt x="53365" y="22723"/>
                      <a:pt x="57262" y="22723"/>
                    </a:cubicBezTo>
                    <a:cubicBezTo>
                      <a:pt x="61159" y="22723"/>
                      <a:pt x="65410" y="20012"/>
                      <a:pt x="65410" y="13795"/>
                    </a:cubicBezTo>
                    <a:cubicBezTo>
                      <a:pt x="65410" y="6621"/>
                      <a:pt x="57793" y="85"/>
                      <a:pt x="44331" y="85"/>
                    </a:cubicBezTo>
                    <a:cubicBezTo>
                      <a:pt x="20949" y="85"/>
                      <a:pt x="14395" y="16346"/>
                      <a:pt x="14395" y="23360"/>
                    </a:cubicBezTo>
                    <a:cubicBezTo>
                      <a:pt x="14395" y="35795"/>
                      <a:pt x="27503" y="38187"/>
                      <a:pt x="32640" y="39143"/>
                    </a:cubicBezTo>
                    <a:cubicBezTo>
                      <a:pt x="41851" y="40737"/>
                      <a:pt x="51062" y="42491"/>
                      <a:pt x="51062" y="51259"/>
                    </a:cubicBezTo>
                    <a:cubicBezTo>
                      <a:pt x="51062" y="55404"/>
                      <a:pt x="46988" y="68796"/>
                      <a:pt x="25732" y="68796"/>
                    </a:cubicBezTo>
                    <a:cubicBezTo>
                      <a:pt x="23252" y="68796"/>
                      <a:pt x="9612" y="68796"/>
                      <a:pt x="5538" y="60346"/>
                    </a:cubicBezTo>
                    <a:cubicBezTo>
                      <a:pt x="12269" y="61143"/>
                      <a:pt x="16698" y="56361"/>
                      <a:pt x="16698" y="51897"/>
                    </a:cubicBezTo>
                    <a:cubicBezTo>
                      <a:pt x="16698" y="48230"/>
                      <a:pt x="13863" y="46317"/>
                      <a:pt x="10144" y="46317"/>
                    </a:cubicBezTo>
                    <a:cubicBezTo>
                      <a:pt x="5538" y="46317"/>
                      <a:pt x="224" y="49665"/>
                      <a:pt x="224" y="56839"/>
                    </a:cubicBezTo>
                    <a:cubicBezTo>
                      <a:pt x="224" y="65926"/>
                      <a:pt x="10321" y="72303"/>
                      <a:pt x="25554" y="72303"/>
                    </a:cubicBezTo>
                    <a:cubicBezTo>
                      <a:pt x="54250" y="72303"/>
                      <a:pt x="61159" y="53013"/>
                      <a:pt x="61159" y="45839"/>
                    </a:cubicBezTo>
                    <a:cubicBezTo>
                      <a:pt x="61159" y="40100"/>
                      <a:pt x="57793" y="36114"/>
                      <a:pt x="55667" y="34201"/>
                    </a:cubicBezTo>
                    <a:cubicBezTo>
                      <a:pt x="50885" y="29737"/>
                      <a:pt x="45748" y="28940"/>
                      <a:pt x="37954" y="27505"/>
                    </a:cubicBezTo>
                    <a:cubicBezTo>
                      <a:pt x="31577" y="26230"/>
                      <a:pt x="24492" y="25114"/>
                      <a:pt x="24492" y="17940"/>
                    </a:cubicBezTo>
                    <a:cubicBezTo>
                      <a:pt x="24492" y="13317"/>
                      <a:pt x="28743" y="3592"/>
                      <a:pt x="44331" y="3592"/>
                    </a:cubicBezTo>
                    <a:cubicBezTo>
                      <a:pt x="48759" y="3592"/>
                      <a:pt x="57616" y="4708"/>
                      <a:pt x="60273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FEDD7589-9D07-4C32-A958-3FB06B81EF7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7952620" y="5478762"/>
                <a:ext cx="41095" cy="159422"/>
              </a:xfrm>
              <a:custGeom>
                <a:avLst/>
                <a:gdLst>
                  <a:gd name="csX0" fmla="*/ 41324 w 41095"/>
                  <a:gd name="csY0" fmla="*/ 157913 h 159422"/>
                  <a:gd name="csX1" fmla="*/ 38313 w 41095"/>
                  <a:gd name="csY1" fmla="*/ 154405 h 159422"/>
                  <a:gd name="csX2" fmla="*/ 10502 w 41095"/>
                  <a:gd name="csY2" fmla="*/ 79796 h 159422"/>
                  <a:gd name="csX3" fmla="*/ 39021 w 41095"/>
                  <a:gd name="csY3" fmla="*/ 4389 h 159422"/>
                  <a:gd name="csX4" fmla="*/ 41324 w 41095"/>
                  <a:gd name="csY4" fmla="*/ 1679 h 159422"/>
                  <a:gd name="csX5" fmla="*/ 39553 w 41095"/>
                  <a:gd name="csY5" fmla="*/ 85 h 159422"/>
                  <a:gd name="csX6" fmla="*/ 11388 w 41095"/>
                  <a:gd name="csY6" fmla="*/ 31172 h 159422"/>
                  <a:gd name="csX7" fmla="*/ 229 w 41095"/>
                  <a:gd name="csY7" fmla="*/ 79796 h 159422"/>
                  <a:gd name="csX8" fmla="*/ 11920 w 41095"/>
                  <a:gd name="csY8" fmla="*/ 129535 h 159422"/>
                  <a:gd name="csX9" fmla="*/ 39553 w 41095"/>
                  <a:gd name="csY9" fmla="*/ 159507 h 159422"/>
                  <a:gd name="csX10" fmla="*/ 41324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24" y="157913"/>
                    </a:moveTo>
                    <a:cubicBezTo>
                      <a:pt x="41324" y="157434"/>
                      <a:pt x="41324" y="157116"/>
                      <a:pt x="38313" y="154405"/>
                    </a:cubicBezTo>
                    <a:cubicBezTo>
                      <a:pt x="16171" y="134318"/>
                      <a:pt x="10502" y="104187"/>
                      <a:pt x="10502" y="79796"/>
                    </a:cubicBezTo>
                    <a:cubicBezTo>
                      <a:pt x="10502" y="52056"/>
                      <a:pt x="17234" y="24317"/>
                      <a:pt x="39021" y="4389"/>
                    </a:cubicBezTo>
                    <a:cubicBezTo>
                      <a:pt x="41324" y="2476"/>
                      <a:pt x="41324" y="2157"/>
                      <a:pt x="41324" y="1679"/>
                    </a:cubicBezTo>
                    <a:cubicBezTo>
                      <a:pt x="41324" y="563"/>
                      <a:pt x="40616" y="85"/>
                      <a:pt x="39553" y="85"/>
                    </a:cubicBezTo>
                    <a:cubicBezTo>
                      <a:pt x="37781" y="85"/>
                      <a:pt x="21839" y="10925"/>
                      <a:pt x="11388" y="31172"/>
                    </a:cubicBezTo>
                    <a:cubicBezTo>
                      <a:pt x="2354" y="48708"/>
                      <a:pt x="229" y="66404"/>
                      <a:pt x="229" y="79796"/>
                    </a:cubicBezTo>
                    <a:cubicBezTo>
                      <a:pt x="229" y="92231"/>
                      <a:pt x="2177" y="111521"/>
                      <a:pt x="11920" y="129535"/>
                    </a:cubicBezTo>
                    <a:cubicBezTo>
                      <a:pt x="22548" y="149144"/>
                      <a:pt x="37781" y="159507"/>
                      <a:pt x="39553" y="159507"/>
                    </a:cubicBezTo>
                    <a:cubicBezTo>
                      <a:pt x="40616" y="159507"/>
                      <a:pt x="41324" y="159029"/>
                      <a:pt x="41324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D7AF3430-FE36-6286-B460-81591ACBEC3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008044" y="5498531"/>
                <a:ext cx="54380" cy="101551"/>
              </a:xfrm>
              <a:custGeom>
                <a:avLst/>
                <a:gdLst>
                  <a:gd name="csX0" fmla="*/ 32648 w 54380"/>
                  <a:gd name="csY0" fmla="*/ 36114 h 101551"/>
                  <a:gd name="csX1" fmla="*/ 49299 w 54380"/>
                  <a:gd name="csY1" fmla="*/ 36114 h 101551"/>
                  <a:gd name="csX2" fmla="*/ 54613 w 54380"/>
                  <a:gd name="csY2" fmla="*/ 32926 h 101551"/>
                  <a:gd name="csX3" fmla="*/ 49653 w 54380"/>
                  <a:gd name="csY3" fmla="*/ 31172 h 101551"/>
                  <a:gd name="csX4" fmla="*/ 34065 w 54380"/>
                  <a:gd name="csY4" fmla="*/ 31172 h 101551"/>
                  <a:gd name="csX5" fmla="*/ 41328 w 54380"/>
                  <a:gd name="csY5" fmla="*/ 4389 h 101551"/>
                  <a:gd name="csX6" fmla="*/ 36191 w 54380"/>
                  <a:gd name="csY6" fmla="*/ 85 h 101551"/>
                  <a:gd name="csX7" fmla="*/ 29106 w 54380"/>
                  <a:gd name="csY7" fmla="*/ 5824 h 101551"/>
                  <a:gd name="csX8" fmla="*/ 22197 w 54380"/>
                  <a:gd name="csY8" fmla="*/ 31172 h 101551"/>
                  <a:gd name="csX9" fmla="*/ 5547 w 54380"/>
                  <a:gd name="csY9" fmla="*/ 31172 h 101551"/>
                  <a:gd name="csX10" fmla="*/ 233 w 54380"/>
                  <a:gd name="csY10" fmla="*/ 34201 h 101551"/>
                  <a:gd name="csX11" fmla="*/ 5192 w 54380"/>
                  <a:gd name="csY11" fmla="*/ 36114 h 101551"/>
                  <a:gd name="csX12" fmla="*/ 20780 w 54380"/>
                  <a:gd name="csY12" fmla="*/ 36114 h 101551"/>
                  <a:gd name="csX13" fmla="*/ 7318 w 54380"/>
                  <a:gd name="csY13" fmla="*/ 86970 h 101551"/>
                  <a:gd name="csX14" fmla="*/ 23614 w 54380"/>
                  <a:gd name="csY14" fmla="*/ 101637 h 101551"/>
                  <a:gd name="csX15" fmla="*/ 51779 w 54380"/>
                  <a:gd name="csY15" fmla="*/ 77086 h 101551"/>
                  <a:gd name="csX16" fmla="*/ 49653 w 54380"/>
                  <a:gd name="csY16" fmla="*/ 75491 h 101551"/>
                  <a:gd name="csX17" fmla="*/ 46996 w 54380"/>
                  <a:gd name="csY17" fmla="*/ 77723 h 101551"/>
                  <a:gd name="csX18" fmla="*/ 23969 w 54380"/>
                  <a:gd name="csY18" fmla="*/ 98129 h 101551"/>
                  <a:gd name="csX19" fmla="*/ 18477 w 54380"/>
                  <a:gd name="csY19" fmla="*/ 90796 h 101551"/>
                  <a:gd name="csX20" fmla="*/ 19540 w 54380"/>
                  <a:gd name="csY20" fmla="*/ 83144 h 101551"/>
                  <a:gd name="csX21" fmla="*/ 32648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8" y="36114"/>
                    </a:moveTo>
                    <a:lnTo>
                      <a:pt x="49299" y="36114"/>
                    </a:lnTo>
                    <a:cubicBezTo>
                      <a:pt x="52842" y="36114"/>
                      <a:pt x="54613" y="36114"/>
                      <a:pt x="54613" y="32926"/>
                    </a:cubicBezTo>
                    <a:cubicBezTo>
                      <a:pt x="54613" y="31172"/>
                      <a:pt x="52842" y="31172"/>
                      <a:pt x="49653" y="31172"/>
                    </a:cubicBezTo>
                    <a:lnTo>
                      <a:pt x="34065" y="31172"/>
                    </a:lnTo>
                    <a:cubicBezTo>
                      <a:pt x="40442" y="8534"/>
                      <a:pt x="41328" y="5346"/>
                      <a:pt x="41328" y="4389"/>
                    </a:cubicBezTo>
                    <a:cubicBezTo>
                      <a:pt x="41328" y="1679"/>
                      <a:pt x="39202" y="85"/>
                      <a:pt x="36191" y="85"/>
                    </a:cubicBezTo>
                    <a:cubicBezTo>
                      <a:pt x="35660" y="85"/>
                      <a:pt x="30700" y="244"/>
                      <a:pt x="29106" y="5824"/>
                    </a:cubicBezTo>
                    <a:lnTo>
                      <a:pt x="22197" y="31172"/>
                    </a:lnTo>
                    <a:lnTo>
                      <a:pt x="5547" y="31172"/>
                    </a:lnTo>
                    <a:cubicBezTo>
                      <a:pt x="2004" y="31172"/>
                      <a:pt x="233" y="31172"/>
                      <a:pt x="233" y="34201"/>
                    </a:cubicBezTo>
                    <a:cubicBezTo>
                      <a:pt x="233" y="36114"/>
                      <a:pt x="1650" y="36114"/>
                      <a:pt x="5192" y="36114"/>
                    </a:cubicBezTo>
                    <a:lnTo>
                      <a:pt x="20780" y="36114"/>
                    </a:lnTo>
                    <a:cubicBezTo>
                      <a:pt x="8026" y="81390"/>
                      <a:pt x="7318" y="84100"/>
                      <a:pt x="7318" y="86970"/>
                    </a:cubicBezTo>
                    <a:cubicBezTo>
                      <a:pt x="7318" y="95579"/>
                      <a:pt x="14049" y="101637"/>
                      <a:pt x="23614" y="101637"/>
                    </a:cubicBezTo>
                    <a:cubicBezTo>
                      <a:pt x="41682" y="101637"/>
                      <a:pt x="51779" y="78361"/>
                      <a:pt x="51779" y="77086"/>
                    </a:cubicBezTo>
                    <a:cubicBezTo>
                      <a:pt x="51779" y="75491"/>
                      <a:pt x="50362" y="75491"/>
                      <a:pt x="49653" y="75491"/>
                    </a:cubicBezTo>
                    <a:cubicBezTo>
                      <a:pt x="48059" y="75491"/>
                      <a:pt x="47882" y="75970"/>
                      <a:pt x="46996" y="77723"/>
                    </a:cubicBezTo>
                    <a:cubicBezTo>
                      <a:pt x="39379" y="94303"/>
                      <a:pt x="29991" y="98129"/>
                      <a:pt x="23969" y="98129"/>
                    </a:cubicBezTo>
                    <a:cubicBezTo>
                      <a:pt x="20249" y="98129"/>
                      <a:pt x="18477" y="96057"/>
                      <a:pt x="18477" y="90796"/>
                    </a:cubicBezTo>
                    <a:cubicBezTo>
                      <a:pt x="18477" y="86970"/>
                      <a:pt x="18832" y="85854"/>
                      <a:pt x="19540" y="83144"/>
                    </a:cubicBezTo>
                    <a:lnTo>
                      <a:pt x="32648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DB669B5-456B-9AEE-97C0-9E29D2F4393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8073764" y="5548254"/>
                <a:ext cx="37570" cy="75103"/>
              </a:xfrm>
              <a:custGeom>
                <a:avLst/>
                <a:gdLst>
                  <a:gd name="csX0" fmla="*/ 34583 w 37570"/>
                  <a:gd name="csY0" fmla="*/ 4327 h 75103"/>
                  <a:gd name="csX1" fmla="*/ 29623 w 37570"/>
                  <a:gd name="csY1" fmla="*/ 86 h 75103"/>
                  <a:gd name="csX2" fmla="*/ 22679 w 37570"/>
                  <a:gd name="csY2" fmla="*/ 6224 h 75103"/>
                  <a:gd name="csX3" fmla="*/ 27639 w 37570"/>
                  <a:gd name="csY3" fmla="*/ 10465 h 75103"/>
                  <a:gd name="csX4" fmla="*/ 34583 w 37570"/>
                  <a:gd name="csY4" fmla="*/ 4327 h 75103"/>
                  <a:gd name="csX5" fmla="*/ 9288 w 37570"/>
                  <a:gd name="csY5" fmla="*/ 61017 h 75103"/>
                  <a:gd name="csX6" fmla="*/ 8172 w 37570"/>
                  <a:gd name="csY6" fmla="*/ 65704 h 75103"/>
                  <a:gd name="csX7" fmla="*/ 19951 w 37570"/>
                  <a:gd name="csY7" fmla="*/ 75190 h 75103"/>
                  <a:gd name="csX8" fmla="*/ 37807 w 37570"/>
                  <a:gd name="csY8" fmla="*/ 58116 h 75103"/>
                  <a:gd name="csX9" fmla="*/ 35823 w 37570"/>
                  <a:gd name="csY9" fmla="*/ 56665 h 75103"/>
                  <a:gd name="csX10" fmla="*/ 33467 w 37570"/>
                  <a:gd name="csY10" fmla="*/ 58562 h 75103"/>
                  <a:gd name="csX11" fmla="*/ 20323 w 37570"/>
                  <a:gd name="csY11" fmla="*/ 72065 h 75103"/>
                  <a:gd name="csX12" fmla="*/ 17223 w 37570"/>
                  <a:gd name="csY12" fmla="*/ 68159 h 75103"/>
                  <a:gd name="csX13" fmla="*/ 19207 w 37570"/>
                  <a:gd name="csY13" fmla="*/ 61017 h 75103"/>
                  <a:gd name="csX14" fmla="*/ 23175 w 37570"/>
                  <a:gd name="csY14" fmla="*/ 52090 h 75103"/>
                  <a:gd name="csX15" fmla="*/ 29251 w 37570"/>
                  <a:gd name="csY15" fmla="*/ 37917 h 75103"/>
                  <a:gd name="csX16" fmla="*/ 29995 w 37570"/>
                  <a:gd name="csY16" fmla="*/ 34346 h 75103"/>
                  <a:gd name="csX17" fmla="*/ 18215 w 37570"/>
                  <a:gd name="csY17" fmla="*/ 24860 h 75103"/>
                  <a:gd name="csX18" fmla="*/ 236 w 37570"/>
                  <a:gd name="csY18" fmla="*/ 41934 h 75103"/>
                  <a:gd name="csX19" fmla="*/ 2344 w 37570"/>
                  <a:gd name="csY19" fmla="*/ 43385 h 75103"/>
                  <a:gd name="csX20" fmla="*/ 4576 w 37570"/>
                  <a:gd name="csY20" fmla="*/ 41600 h 75103"/>
                  <a:gd name="csX21" fmla="*/ 17843 w 37570"/>
                  <a:gd name="csY21" fmla="*/ 27985 h 75103"/>
                  <a:gd name="csX22" fmla="*/ 20943 w 37570"/>
                  <a:gd name="csY22" fmla="*/ 31891 h 75103"/>
                  <a:gd name="csX23" fmla="*/ 17099 w 37570"/>
                  <a:gd name="csY23" fmla="*/ 43050 h 75103"/>
                  <a:gd name="csX24" fmla="*/ 9288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83" y="4327"/>
                    </a:moveTo>
                    <a:cubicBezTo>
                      <a:pt x="34583" y="2541"/>
                      <a:pt x="33095" y="86"/>
                      <a:pt x="29623" y="86"/>
                    </a:cubicBezTo>
                    <a:cubicBezTo>
                      <a:pt x="26275" y="86"/>
                      <a:pt x="22679" y="2988"/>
                      <a:pt x="22679" y="6224"/>
                    </a:cubicBezTo>
                    <a:cubicBezTo>
                      <a:pt x="22679" y="8121"/>
                      <a:pt x="24291" y="10465"/>
                      <a:pt x="27639" y="10465"/>
                    </a:cubicBezTo>
                    <a:cubicBezTo>
                      <a:pt x="31235" y="10465"/>
                      <a:pt x="34583" y="7340"/>
                      <a:pt x="34583" y="4327"/>
                    </a:cubicBezTo>
                    <a:close/>
                    <a:moveTo>
                      <a:pt x="9288" y="61017"/>
                    </a:moveTo>
                    <a:cubicBezTo>
                      <a:pt x="8792" y="62468"/>
                      <a:pt x="8172" y="63807"/>
                      <a:pt x="8172" y="65704"/>
                    </a:cubicBezTo>
                    <a:cubicBezTo>
                      <a:pt x="8172" y="70949"/>
                      <a:pt x="13132" y="75190"/>
                      <a:pt x="19951" y="75190"/>
                    </a:cubicBezTo>
                    <a:cubicBezTo>
                      <a:pt x="32351" y="75190"/>
                      <a:pt x="37807" y="59790"/>
                      <a:pt x="37807" y="58116"/>
                    </a:cubicBezTo>
                    <a:cubicBezTo>
                      <a:pt x="37807" y="56665"/>
                      <a:pt x="36195" y="56665"/>
                      <a:pt x="35823" y="56665"/>
                    </a:cubicBezTo>
                    <a:cubicBezTo>
                      <a:pt x="34087" y="56665"/>
                      <a:pt x="33963" y="57335"/>
                      <a:pt x="33467" y="58562"/>
                    </a:cubicBezTo>
                    <a:cubicBezTo>
                      <a:pt x="30615" y="67490"/>
                      <a:pt x="25159" y="72065"/>
                      <a:pt x="20323" y="72065"/>
                    </a:cubicBezTo>
                    <a:cubicBezTo>
                      <a:pt x="17843" y="72065"/>
                      <a:pt x="17223" y="70615"/>
                      <a:pt x="17223" y="68159"/>
                    </a:cubicBezTo>
                    <a:cubicBezTo>
                      <a:pt x="17223" y="65593"/>
                      <a:pt x="18091" y="63472"/>
                      <a:pt x="19207" y="61017"/>
                    </a:cubicBezTo>
                    <a:cubicBezTo>
                      <a:pt x="20447" y="58004"/>
                      <a:pt x="21811" y="54991"/>
                      <a:pt x="23175" y="52090"/>
                    </a:cubicBezTo>
                    <a:cubicBezTo>
                      <a:pt x="24291" y="49411"/>
                      <a:pt x="28755" y="39256"/>
                      <a:pt x="29251" y="37917"/>
                    </a:cubicBezTo>
                    <a:cubicBezTo>
                      <a:pt x="29623" y="36801"/>
                      <a:pt x="29995" y="35462"/>
                      <a:pt x="29995" y="34346"/>
                    </a:cubicBezTo>
                    <a:cubicBezTo>
                      <a:pt x="29995" y="29101"/>
                      <a:pt x="25035" y="24860"/>
                      <a:pt x="18215" y="24860"/>
                    </a:cubicBezTo>
                    <a:cubicBezTo>
                      <a:pt x="5940" y="24860"/>
                      <a:pt x="236" y="40037"/>
                      <a:pt x="236" y="41934"/>
                    </a:cubicBezTo>
                    <a:cubicBezTo>
                      <a:pt x="236" y="43385"/>
                      <a:pt x="1972" y="43385"/>
                      <a:pt x="2344" y="43385"/>
                    </a:cubicBezTo>
                    <a:cubicBezTo>
                      <a:pt x="4080" y="43385"/>
                      <a:pt x="4204" y="42827"/>
                      <a:pt x="4576" y="41600"/>
                    </a:cubicBezTo>
                    <a:cubicBezTo>
                      <a:pt x="7800" y="32002"/>
                      <a:pt x="13256" y="27985"/>
                      <a:pt x="17843" y="27985"/>
                    </a:cubicBezTo>
                    <a:cubicBezTo>
                      <a:pt x="19827" y="27985"/>
                      <a:pt x="20943" y="28878"/>
                      <a:pt x="20943" y="31891"/>
                    </a:cubicBezTo>
                    <a:cubicBezTo>
                      <a:pt x="20943" y="34458"/>
                      <a:pt x="20199" y="36132"/>
                      <a:pt x="17099" y="43050"/>
                    </a:cubicBezTo>
                    <a:lnTo>
                      <a:pt x="9288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BA8B0100-C20D-D09A-0243-A37511F4E5E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8137006" y="5478762"/>
                <a:ext cx="41095" cy="159422"/>
              </a:xfrm>
              <a:custGeom>
                <a:avLst/>
                <a:gdLst>
                  <a:gd name="csX0" fmla="*/ 41335 w 41095"/>
                  <a:gd name="csY0" fmla="*/ 79796 h 159422"/>
                  <a:gd name="csX1" fmla="*/ 29644 w 41095"/>
                  <a:gd name="csY1" fmla="*/ 30056 h 159422"/>
                  <a:gd name="csX2" fmla="*/ 2011 w 41095"/>
                  <a:gd name="csY2" fmla="*/ 85 h 159422"/>
                  <a:gd name="csX3" fmla="*/ 239 w 41095"/>
                  <a:gd name="csY3" fmla="*/ 1679 h 159422"/>
                  <a:gd name="csX4" fmla="*/ 3605 w 41095"/>
                  <a:gd name="csY4" fmla="*/ 5346 h 159422"/>
                  <a:gd name="csX5" fmla="*/ 31061 w 41095"/>
                  <a:gd name="csY5" fmla="*/ 79796 h 159422"/>
                  <a:gd name="csX6" fmla="*/ 2542 w 41095"/>
                  <a:gd name="csY6" fmla="*/ 155202 h 159422"/>
                  <a:gd name="csX7" fmla="*/ 239 w 41095"/>
                  <a:gd name="csY7" fmla="*/ 157913 h 159422"/>
                  <a:gd name="csX8" fmla="*/ 2011 w 41095"/>
                  <a:gd name="csY8" fmla="*/ 159507 h 159422"/>
                  <a:gd name="csX9" fmla="*/ 30175 w 41095"/>
                  <a:gd name="csY9" fmla="*/ 128420 h 159422"/>
                  <a:gd name="csX10" fmla="*/ 41335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35" y="79796"/>
                    </a:moveTo>
                    <a:cubicBezTo>
                      <a:pt x="41335" y="67361"/>
                      <a:pt x="39386" y="48071"/>
                      <a:pt x="29644" y="30056"/>
                    </a:cubicBezTo>
                    <a:cubicBezTo>
                      <a:pt x="19016" y="10447"/>
                      <a:pt x="3782" y="85"/>
                      <a:pt x="2011" y="85"/>
                    </a:cubicBezTo>
                    <a:cubicBezTo>
                      <a:pt x="948" y="85"/>
                      <a:pt x="239" y="722"/>
                      <a:pt x="239" y="1679"/>
                    </a:cubicBezTo>
                    <a:cubicBezTo>
                      <a:pt x="239" y="2157"/>
                      <a:pt x="239" y="2476"/>
                      <a:pt x="3605" y="5346"/>
                    </a:cubicBezTo>
                    <a:cubicBezTo>
                      <a:pt x="20964" y="21128"/>
                      <a:pt x="31061" y="46477"/>
                      <a:pt x="31061" y="79796"/>
                    </a:cubicBezTo>
                    <a:cubicBezTo>
                      <a:pt x="31061" y="107057"/>
                      <a:pt x="24507" y="135115"/>
                      <a:pt x="2542" y="155202"/>
                    </a:cubicBezTo>
                    <a:cubicBezTo>
                      <a:pt x="239" y="157116"/>
                      <a:pt x="239" y="157434"/>
                      <a:pt x="239" y="157913"/>
                    </a:cubicBezTo>
                    <a:cubicBezTo>
                      <a:pt x="239" y="158869"/>
                      <a:pt x="948" y="159507"/>
                      <a:pt x="2011" y="159507"/>
                    </a:cubicBezTo>
                    <a:cubicBezTo>
                      <a:pt x="3782" y="159507"/>
                      <a:pt x="19724" y="148666"/>
                      <a:pt x="30175" y="128420"/>
                    </a:cubicBezTo>
                    <a:cubicBezTo>
                      <a:pt x="39209" y="110883"/>
                      <a:pt x="41335" y="93187"/>
                      <a:pt x="41335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97" name="Group 96" descr="\documentclass{article}&#10;\usepackage{amsmath}&#10;\pagestyle{empty}&#10;\begin{document}&#10;&#10;\begin{align*}&#10;s(t_{i+1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72D4E13C-D2A6-8F75-EF1E-5186F8ADBD66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463946" y="1699154"/>
              <a:ext cx="496190" cy="159422"/>
              <a:chOff x="14378996" y="2960785"/>
              <a:chExt cx="496190" cy="159422"/>
            </a:xfrm>
            <a:solidFill>
              <a:schemeClr val="tx2"/>
            </a:solidFill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D1E9ED1F-6D0E-38FD-F774-8B8D6107EA97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4378996" y="3009887"/>
                <a:ext cx="65185" cy="72218"/>
              </a:xfrm>
              <a:custGeom>
                <a:avLst/>
                <a:gdLst>
                  <a:gd name="csX0" fmla="*/ 60268 w 65185"/>
                  <a:gd name="csY0" fmla="*/ 10925 h 72218"/>
                  <a:gd name="csX1" fmla="*/ 51765 w 65185"/>
                  <a:gd name="csY1" fmla="*/ 18099 h 72218"/>
                  <a:gd name="csX2" fmla="*/ 57257 w 65185"/>
                  <a:gd name="csY2" fmla="*/ 22723 h 72218"/>
                  <a:gd name="csX3" fmla="*/ 65405 w 65185"/>
                  <a:gd name="csY3" fmla="*/ 13795 h 72218"/>
                  <a:gd name="csX4" fmla="*/ 44326 w 65185"/>
                  <a:gd name="csY4" fmla="*/ 85 h 72218"/>
                  <a:gd name="csX5" fmla="*/ 14390 w 65185"/>
                  <a:gd name="csY5" fmla="*/ 23360 h 72218"/>
                  <a:gd name="csX6" fmla="*/ 32635 w 65185"/>
                  <a:gd name="csY6" fmla="*/ 39143 h 72218"/>
                  <a:gd name="csX7" fmla="*/ 51057 w 65185"/>
                  <a:gd name="csY7" fmla="*/ 51259 h 72218"/>
                  <a:gd name="csX8" fmla="*/ 25726 w 65185"/>
                  <a:gd name="csY8" fmla="*/ 68796 h 72218"/>
                  <a:gd name="csX9" fmla="*/ 5533 w 65185"/>
                  <a:gd name="csY9" fmla="*/ 60346 h 72218"/>
                  <a:gd name="csX10" fmla="*/ 16693 w 65185"/>
                  <a:gd name="csY10" fmla="*/ 51897 h 72218"/>
                  <a:gd name="csX11" fmla="*/ 10139 w 65185"/>
                  <a:gd name="csY11" fmla="*/ 46317 h 72218"/>
                  <a:gd name="csX12" fmla="*/ 219 w 65185"/>
                  <a:gd name="csY12" fmla="*/ 56839 h 72218"/>
                  <a:gd name="csX13" fmla="*/ 25549 w 65185"/>
                  <a:gd name="csY13" fmla="*/ 72303 h 72218"/>
                  <a:gd name="csX14" fmla="*/ 61154 w 65185"/>
                  <a:gd name="csY14" fmla="*/ 45839 h 72218"/>
                  <a:gd name="csX15" fmla="*/ 55662 w 65185"/>
                  <a:gd name="csY15" fmla="*/ 34201 h 72218"/>
                  <a:gd name="csX16" fmla="*/ 37949 w 65185"/>
                  <a:gd name="csY16" fmla="*/ 27505 h 72218"/>
                  <a:gd name="csX17" fmla="*/ 24487 w 65185"/>
                  <a:gd name="csY17" fmla="*/ 17940 h 72218"/>
                  <a:gd name="csX18" fmla="*/ 44326 w 65185"/>
                  <a:gd name="csY18" fmla="*/ 3592 h 72218"/>
                  <a:gd name="csX19" fmla="*/ 60268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68" y="10925"/>
                    </a:moveTo>
                    <a:cubicBezTo>
                      <a:pt x="55308" y="11085"/>
                      <a:pt x="51765" y="14592"/>
                      <a:pt x="51765" y="18099"/>
                    </a:cubicBezTo>
                    <a:cubicBezTo>
                      <a:pt x="51765" y="20331"/>
                      <a:pt x="53360" y="22723"/>
                      <a:pt x="57257" y="22723"/>
                    </a:cubicBezTo>
                    <a:cubicBezTo>
                      <a:pt x="61154" y="22723"/>
                      <a:pt x="65405" y="20012"/>
                      <a:pt x="65405" y="13795"/>
                    </a:cubicBezTo>
                    <a:cubicBezTo>
                      <a:pt x="65405" y="6621"/>
                      <a:pt x="57788" y="85"/>
                      <a:pt x="44326" y="85"/>
                    </a:cubicBezTo>
                    <a:cubicBezTo>
                      <a:pt x="20944" y="85"/>
                      <a:pt x="14390" y="16346"/>
                      <a:pt x="14390" y="23360"/>
                    </a:cubicBezTo>
                    <a:cubicBezTo>
                      <a:pt x="14390" y="35795"/>
                      <a:pt x="27498" y="38187"/>
                      <a:pt x="32635" y="39143"/>
                    </a:cubicBezTo>
                    <a:cubicBezTo>
                      <a:pt x="41846" y="40737"/>
                      <a:pt x="51057" y="42491"/>
                      <a:pt x="51057" y="51259"/>
                    </a:cubicBezTo>
                    <a:cubicBezTo>
                      <a:pt x="51057" y="55404"/>
                      <a:pt x="46983" y="68796"/>
                      <a:pt x="25726" y="68796"/>
                    </a:cubicBezTo>
                    <a:cubicBezTo>
                      <a:pt x="23247" y="68796"/>
                      <a:pt x="9607" y="68796"/>
                      <a:pt x="5533" y="60346"/>
                    </a:cubicBezTo>
                    <a:cubicBezTo>
                      <a:pt x="12264" y="61143"/>
                      <a:pt x="16693" y="56361"/>
                      <a:pt x="16693" y="51897"/>
                    </a:cubicBezTo>
                    <a:cubicBezTo>
                      <a:pt x="16693" y="48230"/>
                      <a:pt x="13858" y="46317"/>
                      <a:pt x="10139" y="46317"/>
                    </a:cubicBezTo>
                    <a:cubicBezTo>
                      <a:pt x="5533" y="46317"/>
                      <a:pt x="219" y="49665"/>
                      <a:pt x="219" y="56839"/>
                    </a:cubicBezTo>
                    <a:cubicBezTo>
                      <a:pt x="219" y="65926"/>
                      <a:pt x="10316" y="72303"/>
                      <a:pt x="25549" y="72303"/>
                    </a:cubicBezTo>
                    <a:cubicBezTo>
                      <a:pt x="54245" y="72303"/>
                      <a:pt x="61154" y="53013"/>
                      <a:pt x="61154" y="45839"/>
                    </a:cubicBezTo>
                    <a:cubicBezTo>
                      <a:pt x="61154" y="40100"/>
                      <a:pt x="57788" y="36114"/>
                      <a:pt x="55662" y="34201"/>
                    </a:cubicBezTo>
                    <a:cubicBezTo>
                      <a:pt x="50880" y="29737"/>
                      <a:pt x="45743" y="28940"/>
                      <a:pt x="37949" y="27505"/>
                    </a:cubicBezTo>
                    <a:cubicBezTo>
                      <a:pt x="31572" y="26230"/>
                      <a:pt x="24487" y="25114"/>
                      <a:pt x="24487" y="17940"/>
                    </a:cubicBezTo>
                    <a:cubicBezTo>
                      <a:pt x="24487" y="13317"/>
                      <a:pt x="28738" y="3592"/>
                      <a:pt x="44326" y="3592"/>
                    </a:cubicBezTo>
                    <a:cubicBezTo>
                      <a:pt x="48754" y="3592"/>
                      <a:pt x="57611" y="4708"/>
                      <a:pt x="60268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C66560DF-3B4D-2455-A226-01D1397F37C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4470354" y="2960785"/>
                <a:ext cx="41095" cy="159422"/>
              </a:xfrm>
              <a:custGeom>
                <a:avLst/>
                <a:gdLst>
                  <a:gd name="csX0" fmla="*/ 41319 w 41095"/>
                  <a:gd name="csY0" fmla="*/ 157913 h 159422"/>
                  <a:gd name="csX1" fmla="*/ 38308 w 41095"/>
                  <a:gd name="csY1" fmla="*/ 154405 h 159422"/>
                  <a:gd name="csX2" fmla="*/ 10497 w 41095"/>
                  <a:gd name="csY2" fmla="*/ 79796 h 159422"/>
                  <a:gd name="csX3" fmla="*/ 39016 w 41095"/>
                  <a:gd name="csY3" fmla="*/ 4389 h 159422"/>
                  <a:gd name="csX4" fmla="*/ 41319 w 41095"/>
                  <a:gd name="csY4" fmla="*/ 1679 h 159422"/>
                  <a:gd name="csX5" fmla="*/ 39548 w 41095"/>
                  <a:gd name="csY5" fmla="*/ 85 h 159422"/>
                  <a:gd name="csX6" fmla="*/ 11383 w 41095"/>
                  <a:gd name="csY6" fmla="*/ 31172 h 159422"/>
                  <a:gd name="csX7" fmla="*/ 224 w 41095"/>
                  <a:gd name="csY7" fmla="*/ 79796 h 159422"/>
                  <a:gd name="csX8" fmla="*/ 11915 w 41095"/>
                  <a:gd name="csY8" fmla="*/ 129535 h 159422"/>
                  <a:gd name="csX9" fmla="*/ 39548 w 41095"/>
                  <a:gd name="csY9" fmla="*/ 159507 h 159422"/>
                  <a:gd name="csX10" fmla="*/ 41319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19" y="157913"/>
                    </a:moveTo>
                    <a:cubicBezTo>
                      <a:pt x="41319" y="157434"/>
                      <a:pt x="41319" y="157116"/>
                      <a:pt x="38308" y="154405"/>
                    </a:cubicBezTo>
                    <a:cubicBezTo>
                      <a:pt x="16166" y="134318"/>
                      <a:pt x="10497" y="104187"/>
                      <a:pt x="10497" y="79796"/>
                    </a:cubicBezTo>
                    <a:cubicBezTo>
                      <a:pt x="10497" y="52056"/>
                      <a:pt x="17229" y="24317"/>
                      <a:pt x="39016" y="4389"/>
                    </a:cubicBezTo>
                    <a:cubicBezTo>
                      <a:pt x="41319" y="2476"/>
                      <a:pt x="41319" y="2157"/>
                      <a:pt x="41319" y="1679"/>
                    </a:cubicBezTo>
                    <a:cubicBezTo>
                      <a:pt x="41319" y="563"/>
                      <a:pt x="40611" y="85"/>
                      <a:pt x="39548" y="85"/>
                    </a:cubicBezTo>
                    <a:cubicBezTo>
                      <a:pt x="37776" y="85"/>
                      <a:pt x="21834" y="10925"/>
                      <a:pt x="11383" y="31172"/>
                    </a:cubicBezTo>
                    <a:cubicBezTo>
                      <a:pt x="2349" y="48708"/>
                      <a:pt x="224" y="66404"/>
                      <a:pt x="224" y="79796"/>
                    </a:cubicBezTo>
                    <a:cubicBezTo>
                      <a:pt x="224" y="92231"/>
                      <a:pt x="2172" y="111521"/>
                      <a:pt x="11915" y="129535"/>
                    </a:cubicBezTo>
                    <a:cubicBezTo>
                      <a:pt x="22543" y="149144"/>
                      <a:pt x="37776" y="159507"/>
                      <a:pt x="39548" y="159507"/>
                    </a:cubicBezTo>
                    <a:cubicBezTo>
                      <a:pt x="40611" y="159507"/>
                      <a:pt x="41319" y="159029"/>
                      <a:pt x="41319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B5C80239-A3ED-4B78-35E2-EFCA28000012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4525778" y="2980554"/>
                <a:ext cx="54380" cy="101551"/>
              </a:xfrm>
              <a:custGeom>
                <a:avLst/>
                <a:gdLst>
                  <a:gd name="csX0" fmla="*/ 32643 w 54380"/>
                  <a:gd name="csY0" fmla="*/ 36114 h 101551"/>
                  <a:gd name="csX1" fmla="*/ 49294 w 54380"/>
                  <a:gd name="csY1" fmla="*/ 36114 h 101551"/>
                  <a:gd name="csX2" fmla="*/ 54608 w 54380"/>
                  <a:gd name="csY2" fmla="*/ 32926 h 101551"/>
                  <a:gd name="csX3" fmla="*/ 49648 w 54380"/>
                  <a:gd name="csY3" fmla="*/ 31172 h 101551"/>
                  <a:gd name="csX4" fmla="*/ 34060 w 54380"/>
                  <a:gd name="csY4" fmla="*/ 31172 h 101551"/>
                  <a:gd name="csX5" fmla="*/ 41323 w 54380"/>
                  <a:gd name="csY5" fmla="*/ 4389 h 101551"/>
                  <a:gd name="csX6" fmla="*/ 36186 w 54380"/>
                  <a:gd name="csY6" fmla="*/ 85 h 101551"/>
                  <a:gd name="csX7" fmla="*/ 29101 w 54380"/>
                  <a:gd name="csY7" fmla="*/ 5824 h 101551"/>
                  <a:gd name="csX8" fmla="*/ 22192 w 54380"/>
                  <a:gd name="csY8" fmla="*/ 31172 h 101551"/>
                  <a:gd name="csX9" fmla="*/ 5542 w 54380"/>
                  <a:gd name="csY9" fmla="*/ 31172 h 101551"/>
                  <a:gd name="csX10" fmla="*/ 227 w 54380"/>
                  <a:gd name="csY10" fmla="*/ 34201 h 101551"/>
                  <a:gd name="csX11" fmla="*/ 5187 w 54380"/>
                  <a:gd name="csY11" fmla="*/ 36114 h 101551"/>
                  <a:gd name="csX12" fmla="*/ 20775 w 54380"/>
                  <a:gd name="csY12" fmla="*/ 36114 h 101551"/>
                  <a:gd name="csX13" fmla="*/ 7313 w 54380"/>
                  <a:gd name="csY13" fmla="*/ 86970 h 101551"/>
                  <a:gd name="csX14" fmla="*/ 23609 w 54380"/>
                  <a:gd name="csY14" fmla="*/ 101637 h 101551"/>
                  <a:gd name="csX15" fmla="*/ 51774 w 54380"/>
                  <a:gd name="csY15" fmla="*/ 77086 h 101551"/>
                  <a:gd name="csX16" fmla="*/ 49648 w 54380"/>
                  <a:gd name="csY16" fmla="*/ 75491 h 101551"/>
                  <a:gd name="csX17" fmla="*/ 46991 w 54380"/>
                  <a:gd name="csY17" fmla="*/ 77723 h 101551"/>
                  <a:gd name="csX18" fmla="*/ 23964 w 54380"/>
                  <a:gd name="csY18" fmla="*/ 98129 h 101551"/>
                  <a:gd name="csX19" fmla="*/ 18472 w 54380"/>
                  <a:gd name="csY19" fmla="*/ 90796 h 101551"/>
                  <a:gd name="csX20" fmla="*/ 19535 w 54380"/>
                  <a:gd name="csY20" fmla="*/ 83144 h 101551"/>
                  <a:gd name="csX21" fmla="*/ 32643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3" y="36114"/>
                    </a:moveTo>
                    <a:lnTo>
                      <a:pt x="49294" y="36114"/>
                    </a:lnTo>
                    <a:cubicBezTo>
                      <a:pt x="52837" y="36114"/>
                      <a:pt x="54608" y="36114"/>
                      <a:pt x="54608" y="32926"/>
                    </a:cubicBezTo>
                    <a:cubicBezTo>
                      <a:pt x="54608" y="31172"/>
                      <a:pt x="52837" y="31172"/>
                      <a:pt x="49648" y="31172"/>
                    </a:cubicBezTo>
                    <a:lnTo>
                      <a:pt x="34060" y="31172"/>
                    </a:lnTo>
                    <a:cubicBezTo>
                      <a:pt x="40437" y="8534"/>
                      <a:pt x="41323" y="5346"/>
                      <a:pt x="41323" y="4389"/>
                    </a:cubicBezTo>
                    <a:cubicBezTo>
                      <a:pt x="41323" y="1679"/>
                      <a:pt x="39197" y="85"/>
                      <a:pt x="36186" y="85"/>
                    </a:cubicBezTo>
                    <a:cubicBezTo>
                      <a:pt x="35655" y="85"/>
                      <a:pt x="30695" y="244"/>
                      <a:pt x="29101" y="5824"/>
                    </a:cubicBezTo>
                    <a:lnTo>
                      <a:pt x="22192" y="31172"/>
                    </a:lnTo>
                    <a:lnTo>
                      <a:pt x="5542" y="31172"/>
                    </a:lnTo>
                    <a:cubicBezTo>
                      <a:pt x="1999" y="31172"/>
                      <a:pt x="227" y="31172"/>
                      <a:pt x="227" y="34201"/>
                    </a:cubicBezTo>
                    <a:cubicBezTo>
                      <a:pt x="227" y="36114"/>
                      <a:pt x="1645" y="36114"/>
                      <a:pt x="5187" y="36114"/>
                    </a:cubicBezTo>
                    <a:lnTo>
                      <a:pt x="20775" y="36114"/>
                    </a:lnTo>
                    <a:cubicBezTo>
                      <a:pt x="8021" y="81390"/>
                      <a:pt x="7313" y="84100"/>
                      <a:pt x="7313" y="86970"/>
                    </a:cubicBezTo>
                    <a:cubicBezTo>
                      <a:pt x="7313" y="95579"/>
                      <a:pt x="14044" y="101637"/>
                      <a:pt x="23609" y="101637"/>
                    </a:cubicBezTo>
                    <a:cubicBezTo>
                      <a:pt x="41677" y="101637"/>
                      <a:pt x="51774" y="78361"/>
                      <a:pt x="51774" y="77086"/>
                    </a:cubicBezTo>
                    <a:cubicBezTo>
                      <a:pt x="51774" y="75491"/>
                      <a:pt x="50357" y="75491"/>
                      <a:pt x="49648" y="75491"/>
                    </a:cubicBezTo>
                    <a:cubicBezTo>
                      <a:pt x="48054" y="75491"/>
                      <a:pt x="47877" y="75970"/>
                      <a:pt x="46991" y="77723"/>
                    </a:cubicBezTo>
                    <a:cubicBezTo>
                      <a:pt x="39374" y="94303"/>
                      <a:pt x="29986" y="98129"/>
                      <a:pt x="23964" y="98129"/>
                    </a:cubicBezTo>
                    <a:cubicBezTo>
                      <a:pt x="20244" y="98129"/>
                      <a:pt x="18472" y="96057"/>
                      <a:pt x="18472" y="90796"/>
                    </a:cubicBezTo>
                    <a:cubicBezTo>
                      <a:pt x="18472" y="86970"/>
                      <a:pt x="18827" y="85854"/>
                      <a:pt x="19535" y="83144"/>
                    </a:cubicBezTo>
                    <a:lnTo>
                      <a:pt x="32643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FC92AF0B-80EA-6253-8724-97D0F057634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4591497" y="3030277"/>
                <a:ext cx="37570" cy="75103"/>
              </a:xfrm>
              <a:custGeom>
                <a:avLst/>
                <a:gdLst>
                  <a:gd name="csX0" fmla="*/ 34578 w 37570"/>
                  <a:gd name="csY0" fmla="*/ 4327 h 75103"/>
                  <a:gd name="csX1" fmla="*/ 29618 w 37570"/>
                  <a:gd name="csY1" fmla="*/ 86 h 75103"/>
                  <a:gd name="csX2" fmla="*/ 22674 w 37570"/>
                  <a:gd name="csY2" fmla="*/ 6224 h 75103"/>
                  <a:gd name="csX3" fmla="*/ 27634 w 37570"/>
                  <a:gd name="csY3" fmla="*/ 10465 h 75103"/>
                  <a:gd name="csX4" fmla="*/ 34578 w 37570"/>
                  <a:gd name="csY4" fmla="*/ 4327 h 75103"/>
                  <a:gd name="csX5" fmla="*/ 9283 w 37570"/>
                  <a:gd name="csY5" fmla="*/ 61017 h 75103"/>
                  <a:gd name="csX6" fmla="*/ 8167 w 37570"/>
                  <a:gd name="csY6" fmla="*/ 65704 h 75103"/>
                  <a:gd name="csX7" fmla="*/ 19946 w 37570"/>
                  <a:gd name="csY7" fmla="*/ 75190 h 75103"/>
                  <a:gd name="csX8" fmla="*/ 37802 w 37570"/>
                  <a:gd name="csY8" fmla="*/ 58116 h 75103"/>
                  <a:gd name="csX9" fmla="*/ 35818 w 37570"/>
                  <a:gd name="csY9" fmla="*/ 56665 h 75103"/>
                  <a:gd name="csX10" fmla="*/ 33462 w 37570"/>
                  <a:gd name="csY10" fmla="*/ 58562 h 75103"/>
                  <a:gd name="csX11" fmla="*/ 20318 w 37570"/>
                  <a:gd name="csY11" fmla="*/ 72065 h 75103"/>
                  <a:gd name="csX12" fmla="*/ 17218 w 37570"/>
                  <a:gd name="csY12" fmla="*/ 68159 h 75103"/>
                  <a:gd name="csX13" fmla="*/ 19202 w 37570"/>
                  <a:gd name="csY13" fmla="*/ 61017 h 75103"/>
                  <a:gd name="csX14" fmla="*/ 23170 w 37570"/>
                  <a:gd name="csY14" fmla="*/ 52090 h 75103"/>
                  <a:gd name="csX15" fmla="*/ 29246 w 37570"/>
                  <a:gd name="csY15" fmla="*/ 37917 h 75103"/>
                  <a:gd name="csX16" fmla="*/ 29990 w 37570"/>
                  <a:gd name="csY16" fmla="*/ 34346 h 75103"/>
                  <a:gd name="csX17" fmla="*/ 18210 w 37570"/>
                  <a:gd name="csY17" fmla="*/ 24860 h 75103"/>
                  <a:gd name="csX18" fmla="*/ 231 w 37570"/>
                  <a:gd name="csY18" fmla="*/ 41934 h 75103"/>
                  <a:gd name="csX19" fmla="*/ 2339 w 37570"/>
                  <a:gd name="csY19" fmla="*/ 43385 h 75103"/>
                  <a:gd name="csX20" fmla="*/ 4571 w 37570"/>
                  <a:gd name="csY20" fmla="*/ 41600 h 75103"/>
                  <a:gd name="csX21" fmla="*/ 17838 w 37570"/>
                  <a:gd name="csY21" fmla="*/ 27985 h 75103"/>
                  <a:gd name="csX22" fmla="*/ 20938 w 37570"/>
                  <a:gd name="csY22" fmla="*/ 31891 h 75103"/>
                  <a:gd name="csX23" fmla="*/ 17094 w 37570"/>
                  <a:gd name="csY23" fmla="*/ 43050 h 75103"/>
                  <a:gd name="csX24" fmla="*/ 9283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78" y="4327"/>
                    </a:moveTo>
                    <a:cubicBezTo>
                      <a:pt x="34578" y="2541"/>
                      <a:pt x="33090" y="86"/>
                      <a:pt x="29618" y="86"/>
                    </a:cubicBezTo>
                    <a:cubicBezTo>
                      <a:pt x="26270" y="86"/>
                      <a:pt x="22674" y="2988"/>
                      <a:pt x="22674" y="6224"/>
                    </a:cubicBezTo>
                    <a:cubicBezTo>
                      <a:pt x="22674" y="8121"/>
                      <a:pt x="24286" y="10465"/>
                      <a:pt x="27634" y="10465"/>
                    </a:cubicBezTo>
                    <a:cubicBezTo>
                      <a:pt x="31230" y="10465"/>
                      <a:pt x="34578" y="7340"/>
                      <a:pt x="34578" y="4327"/>
                    </a:cubicBezTo>
                    <a:close/>
                    <a:moveTo>
                      <a:pt x="9283" y="61017"/>
                    </a:moveTo>
                    <a:cubicBezTo>
                      <a:pt x="8787" y="62468"/>
                      <a:pt x="8167" y="63807"/>
                      <a:pt x="8167" y="65704"/>
                    </a:cubicBezTo>
                    <a:cubicBezTo>
                      <a:pt x="8167" y="70949"/>
                      <a:pt x="13127" y="75190"/>
                      <a:pt x="19946" y="75190"/>
                    </a:cubicBezTo>
                    <a:cubicBezTo>
                      <a:pt x="32346" y="75190"/>
                      <a:pt x="37802" y="59790"/>
                      <a:pt x="37802" y="58116"/>
                    </a:cubicBezTo>
                    <a:cubicBezTo>
                      <a:pt x="37802" y="56665"/>
                      <a:pt x="36190" y="56665"/>
                      <a:pt x="35818" y="56665"/>
                    </a:cubicBezTo>
                    <a:cubicBezTo>
                      <a:pt x="34082" y="56665"/>
                      <a:pt x="33958" y="57335"/>
                      <a:pt x="33462" y="58562"/>
                    </a:cubicBezTo>
                    <a:cubicBezTo>
                      <a:pt x="30610" y="67490"/>
                      <a:pt x="25154" y="72065"/>
                      <a:pt x="20318" y="72065"/>
                    </a:cubicBezTo>
                    <a:cubicBezTo>
                      <a:pt x="17838" y="72065"/>
                      <a:pt x="17218" y="70615"/>
                      <a:pt x="17218" y="68159"/>
                    </a:cubicBezTo>
                    <a:cubicBezTo>
                      <a:pt x="17218" y="65593"/>
                      <a:pt x="18086" y="63472"/>
                      <a:pt x="19202" y="61017"/>
                    </a:cubicBezTo>
                    <a:cubicBezTo>
                      <a:pt x="20442" y="58004"/>
                      <a:pt x="21806" y="54991"/>
                      <a:pt x="23170" y="52090"/>
                    </a:cubicBezTo>
                    <a:cubicBezTo>
                      <a:pt x="24286" y="49411"/>
                      <a:pt x="28750" y="39256"/>
                      <a:pt x="29246" y="37917"/>
                    </a:cubicBezTo>
                    <a:cubicBezTo>
                      <a:pt x="29618" y="36801"/>
                      <a:pt x="29990" y="35462"/>
                      <a:pt x="29990" y="34346"/>
                    </a:cubicBezTo>
                    <a:cubicBezTo>
                      <a:pt x="29990" y="29101"/>
                      <a:pt x="25030" y="24860"/>
                      <a:pt x="18210" y="24860"/>
                    </a:cubicBezTo>
                    <a:cubicBezTo>
                      <a:pt x="5935" y="24860"/>
                      <a:pt x="231" y="40037"/>
                      <a:pt x="231" y="41934"/>
                    </a:cubicBezTo>
                    <a:cubicBezTo>
                      <a:pt x="231" y="43385"/>
                      <a:pt x="1967" y="43385"/>
                      <a:pt x="2339" y="43385"/>
                    </a:cubicBezTo>
                    <a:cubicBezTo>
                      <a:pt x="4075" y="43385"/>
                      <a:pt x="4199" y="42827"/>
                      <a:pt x="4571" y="41600"/>
                    </a:cubicBezTo>
                    <a:cubicBezTo>
                      <a:pt x="7795" y="32002"/>
                      <a:pt x="13251" y="27985"/>
                      <a:pt x="17838" y="27985"/>
                    </a:cubicBezTo>
                    <a:cubicBezTo>
                      <a:pt x="19822" y="27985"/>
                      <a:pt x="20938" y="28878"/>
                      <a:pt x="20938" y="31891"/>
                    </a:cubicBezTo>
                    <a:cubicBezTo>
                      <a:pt x="20938" y="34458"/>
                      <a:pt x="20194" y="36132"/>
                      <a:pt x="17094" y="43050"/>
                    </a:cubicBezTo>
                    <a:lnTo>
                      <a:pt x="9283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09D6AC2A-683A-2629-B89F-6DCD6BA84D5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644466" y="3035187"/>
                <a:ext cx="91260" cy="82245"/>
              </a:xfrm>
              <a:custGeom>
                <a:avLst/>
                <a:gdLst>
                  <a:gd name="csX0" fmla="*/ 48964 w 91260"/>
                  <a:gd name="csY0" fmla="*/ 43943 h 82245"/>
                  <a:gd name="csX1" fmla="*/ 86906 w 91260"/>
                  <a:gd name="csY1" fmla="*/ 43943 h 82245"/>
                  <a:gd name="csX2" fmla="*/ 91494 w 91260"/>
                  <a:gd name="csY2" fmla="*/ 41265 h 82245"/>
                  <a:gd name="csX3" fmla="*/ 86906 w 91260"/>
                  <a:gd name="csY3" fmla="*/ 38475 h 82245"/>
                  <a:gd name="csX4" fmla="*/ 48964 w 91260"/>
                  <a:gd name="csY4" fmla="*/ 38475 h 82245"/>
                  <a:gd name="csX5" fmla="*/ 48964 w 91260"/>
                  <a:gd name="csY5" fmla="*/ 4215 h 82245"/>
                  <a:gd name="csX6" fmla="*/ 45988 w 91260"/>
                  <a:gd name="csY6" fmla="*/ 86 h 82245"/>
                  <a:gd name="csX7" fmla="*/ 42888 w 91260"/>
                  <a:gd name="csY7" fmla="*/ 4215 h 82245"/>
                  <a:gd name="csX8" fmla="*/ 42888 w 91260"/>
                  <a:gd name="csY8" fmla="*/ 38475 h 82245"/>
                  <a:gd name="csX9" fmla="*/ 4822 w 91260"/>
                  <a:gd name="csY9" fmla="*/ 38475 h 82245"/>
                  <a:gd name="csX10" fmla="*/ 234 w 91260"/>
                  <a:gd name="csY10" fmla="*/ 41153 h 82245"/>
                  <a:gd name="csX11" fmla="*/ 4822 w 91260"/>
                  <a:gd name="csY11" fmla="*/ 43943 h 82245"/>
                  <a:gd name="csX12" fmla="*/ 42888 w 91260"/>
                  <a:gd name="csY12" fmla="*/ 43943 h 82245"/>
                  <a:gd name="csX13" fmla="*/ 42888 w 91260"/>
                  <a:gd name="csY13" fmla="*/ 78203 h 82245"/>
                  <a:gd name="csX14" fmla="*/ 45864 w 91260"/>
                  <a:gd name="csY14" fmla="*/ 82332 h 82245"/>
                  <a:gd name="csX15" fmla="*/ 48964 w 91260"/>
                  <a:gd name="csY15" fmla="*/ 78203 h 82245"/>
                  <a:gd name="csX16" fmla="*/ 48964 w 91260"/>
                  <a:gd name="csY16" fmla="*/ 43943 h 82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91260" h="82245">
                    <a:moveTo>
                      <a:pt x="48964" y="43943"/>
                    </a:moveTo>
                    <a:lnTo>
                      <a:pt x="86906" y="43943"/>
                    </a:lnTo>
                    <a:cubicBezTo>
                      <a:pt x="88518" y="43943"/>
                      <a:pt x="91494" y="43943"/>
                      <a:pt x="91494" y="41265"/>
                    </a:cubicBezTo>
                    <a:cubicBezTo>
                      <a:pt x="91494" y="38475"/>
                      <a:pt x="88642" y="38475"/>
                      <a:pt x="86906" y="38475"/>
                    </a:cubicBezTo>
                    <a:lnTo>
                      <a:pt x="48964" y="38475"/>
                    </a:lnTo>
                    <a:lnTo>
                      <a:pt x="48964" y="4215"/>
                    </a:lnTo>
                    <a:cubicBezTo>
                      <a:pt x="48964" y="2764"/>
                      <a:pt x="48964" y="86"/>
                      <a:pt x="45988" y="86"/>
                    </a:cubicBezTo>
                    <a:cubicBezTo>
                      <a:pt x="42888" y="86"/>
                      <a:pt x="42888" y="2653"/>
                      <a:pt x="42888" y="4215"/>
                    </a:cubicBezTo>
                    <a:lnTo>
                      <a:pt x="42888" y="38475"/>
                    </a:lnTo>
                    <a:lnTo>
                      <a:pt x="4822" y="38475"/>
                    </a:lnTo>
                    <a:cubicBezTo>
                      <a:pt x="3210" y="38475"/>
                      <a:pt x="234" y="38475"/>
                      <a:pt x="234" y="41153"/>
                    </a:cubicBezTo>
                    <a:cubicBezTo>
                      <a:pt x="234" y="43943"/>
                      <a:pt x="3086" y="43943"/>
                      <a:pt x="4822" y="43943"/>
                    </a:cubicBezTo>
                    <a:lnTo>
                      <a:pt x="42888" y="43943"/>
                    </a:lnTo>
                    <a:lnTo>
                      <a:pt x="42888" y="78203"/>
                    </a:lnTo>
                    <a:cubicBezTo>
                      <a:pt x="42888" y="79654"/>
                      <a:pt x="42888" y="82332"/>
                      <a:pt x="45864" y="82332"/>
                    </a:cubicBezTo>
                    <a:cubicBezTo>
                      <a:pt x="48964" y="82332"/>
                      <a:pt x="48964" y="79765"/>
                      <a:pt x="48964" y="78203"/>
                    </a:cubicBezTo>
                    <a:lnTo>
                      <a:pt x="48964" y="43943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1CBC14F8-8986-7FB3-AB58-53F531EB483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4758044" y="3030166"/>
                <a:ext cx="45134" cy="74099"/>
              </a:xfrm>
              <a:custGeom>
                <a:avLst/>
                <a:gdLst>
                  <a:gd name="csX0" fmla="*/ 28263 w 45134"/>
                  <a:gd name="csY0" fmla="*/ 3211 h 74099"/>
                  <a:gd name="csX1" fmla="*/ 24543 w 45134"/>
                  <a:gd name="csY1" fmla="*/ 86 h 74099"/>
                  <a:gd name="csX2" fmla="*/ 240 w 45134"/>
                  <a:gd name="csY2" fmla="*/ 7228 h 74099"/>
                  <a:gd name="csX3" fmla="*/ 240 w 45134"/>
                  <a:gd name="csY3" fmla="*/ 11246 h 74099"/>
                  <a:gd name="csX4" fmla="*/ 18219 w 45134"/>
                  <a:gd name="csY4" fmla="*/ 8121 h 74099"/>
                  <a:gd name="csX5" fmla="*/ 18219 w 45134"/>
                  <a:gd name="csY5" fmla="*/ 65035 h 74099"/>
                  <a:gd name="csX6" fmla="*/ 5820 w 45134"/>
                  <a:gd name="csY6" fmla="*/ 70168 h 74099"/>
                  <a:gd name="csX7" fmla="*/ 1108 w 45134"/>
                  <a:gd name="csY7" fmla="*/ 70168 h 74099"/>
                  <a:gd name="csX8" fmla="*/ 1108 w 45134"/>
                  <a:gd name="csY8" fmla="*/ 74186 h 74099"/>
                  <a:gd name="csX9" fmla="*/ 23179 w 45134"/>
                  <a:gd name="csY9" fmla="*/ 73739 h 74099"/>
                  <a:gd name="csX10" fmla="*/ 45374 w 45134"/>
                  <a:gd name="csY10" fmla="*/ 74186 h 74099"/>
                  <a:gd name="csX11" fmla="*/ 45374 w 45134"/>
                  <a:gd name="csY11" fmla="*/ 70168 h 74099"/>
                  <a:gd name="csX12" fmla="*/ 40662 w 45134"/>
                  <a:gd name="csY12" fmla="*/ 70168 h 74099"/>
                  <a:gd name="csX13" fmla="*/ 28263 w 45134"/>
                  <a:gd name="csY13" fmla="*/ 65035 h 74099"/>
                  <a:gd name="csX14" fmla="*/ 28263 w 45134"/>
                  <a:gd name="csY14" fmla="*/ 3211 h 74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5134" h="74099">
                    <a:moveTo>
                      <a:pt x="28263" y="3211"/>
                    </a:moveTo>
                    <a:cubicBezTo>
                      <a:pt x="28263" y="198"/>
                      <a:pt x="28015" y="86"/>
                      <a:pt x="24543" y="86"/>
                    </a:cubicBezTo>
                    <a:cubicBezTo>
                      <a:pt x="16607" y="7117"/>
                      <a:pt x="5324" y="7228"/>
                      <a:pt x="240" y="7228"/>
                    </a:cubicBezTo>
                    <a:lnTo>
                      <a:pt x="240" y="11246"/>
                    </a:lnTo>
                    <a:cubicBezTo>
                      <a:pt x="3216" y="11246"/>
                      <a:pt x="11400" y="11246"/>
                      <a:pt x="18219" y="8121"/>
                    </a:cubicBezTo>
                    <a:lnTo>
                      <a:pt x="18219" y="65035"/>
                    </a:lnTo>
                    <a:cubicBezTo>
                      <a:pt x="18219" y="68717"/>
                      <a:pt x="18219" y="70168"/>
                      <a:pt x="5820" y="70168"/>
                    </a:cubicBezTo>
                    <a:lnTo>
                      <a:pt x="1108" y="70168"/>
                    </a:lnTo>
                    <a:lnTo>
                      <a:pt x="1108" y="74186"/>
                    </a:lnTo>
                    <a:cubicBezTo>
                      <a:pt x="3340" y="74074"/>
                      <a:pt x="18591" y="73739"/>
                      <a:pt x="23179" y="73739"/>
                    </a:cubicBezTo>
                    <a:cubicBezTo>
                      <a:pt x="27023" y="73739"/>
                      <a:pt x="42646" y="74074"/>
                      <a:pt x="45374" y="74186"/>
                    </a:cubicBezTo>
                    <a:lnTo>
                      <a:pt x="45374" y="70168"/>
                    </a:lnTo>
                    <a:lnTo>
                      <a:pt x="40662" y="70168"/>
                    </a:lnTo>
                    <a:cubicBezTo>
                      <a:pt x="28263" y="70168"/>
                      <a:pt x="28263" y="68717"/>
                      <a:pt x="28263" y="65035"/>
                    </a:cubicBezTo>
                    <a:lnTo>
                      <a:pt x="28263" y="3211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95717C0C-6B7F-BF2F-1BD9-ADC510F68B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4834091" y="2960785"/>
                <a:ext cx="41095" cy="159422"/>
              </a:xfrm>
              <a:custGeom>
                <a:avLst/>
                <a:gdLst>
                  <a:gd name="csX0" fmla="*/ 41340 w 41095"/>
                  <a:gd name="csY0" fmla="*/ 79796 h 159422"/>
                  <a:gd name="csX1" fmla="*/ 29649 w 41095"/>
                  <a:gd name="csY1" fmla="*/ 30056 h 159422"/>
                  <a:gd name="csX2" fmla="*/ 2016 w 41095"/>
                  <a:gd name="csY2" fmla="*/ 85 h 159422"/>
                  <a:gd name="csX3" fmla="*/ 244 w 41095"/>
                  <a:gd name="csY3" fmla="*/ 1679 h 159422"/>
                  <a:gd name="csX4" fmla="*/ 3610 w 41095"/>
                  <a:gd name="csY4" fmla="*/ 5346 h 159422"/>
                  <a:gd name="csX5" fmla="*/ 31066 w 41095"/>
                  <a:gd name="csY5" fmla="*/ 79796 h 159422"/>
                  <a:gd name="csX6" fmla="*/ 2547 w 41095"/>
                  <a:gd name="csY6" fmla="*/ 155202 h 159422"/>
                  <a:gd name="csX7" fmla="*/ 244 w 41095"/>
                  <a:gd name="csY7" fmla="*/ 157913 h 159422"/>
                  <a:gd name="csX8" fmla="*/ 2016 w 41095"/>
                  <a:gd name="csY8" fmla="*/ 159507 h 159422"/>
                  <a:gd name="csX9" fmla="*/ 30180 w 41095"/>
                  <a:gd name="csY9" fmla="*/ 128420 h 159422"/>
                  <a:gd name="csX10" fmla="*/ 41340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40" y="79796"/>
                    </a:moveTo>
                    <a:cubicBezTo>
                      <a:pt x="41340" y="67361"/>
                      <a:pt x="39391" y="48071"/>
                      <a:pt x="29649" y="30056"/>
                    </a:cubicBezTo>
                    <a:cubicBezTo>
                      <a:pt x="19021" y="10447"/>
                      <a:pt x="3787" y="85"/>
                      <a:pt x="2016" y="85"/>
                    </a:cubicBezTo>
                    <a:cubicBezTo>
                      <a:pt x="953" y="85"/>
                      <a:pt x="244" y="722"/>
                      <a:pt x="244" y="1679"/>
                    </a:cubicBezTo>
                    <a:cubicBezTo>
                      <a:pt x="244" y="2157"/>
                      <a:pt x="244" y="2476"/>
                      <a:pt x="3610" y="5346"/>
                    </a:cubicBezTo>
                    <a:cubicBezTo>
                      <a:pt x="20969" y="21128"/>
                      <a:pt x="31066" y="46477"/>
                      <a:pt x="31066" y="79796"/>
                    </a:cubicBezTo>
                    <a:cubicBezTo>
                      <a:pt x="31066" y="107057"/>
                      <a:pt x="24512" y="135115"/>
                      <a:pt x="2547" y="155202"/>
                    </a:cubicBezTo>
                    <a:cubicBezTo>
                      <a:pt x="244" y="157116"/>
                      <a:pt x="244" y="157434"/>
                      <a:pt x="244" y="157913"/>
                    </a:cubicBezTo>
                    <a:cubicBezTo>
                      <a:pt x="244" y="158869"/>
                      <a:pt x="953" y="159507"/>
                      <a:pt x="2016" y="159507"/>
                    </a:cubicBezTo>
                    <a:cubicBezTo>
                      <a:pt x="3787" y="159507"/>
                      <a:pt x="19729" y="148666"/>
                      <a:pt x="30180" y="128420"/>
                    </a:cubicBezTo>
                    <a:cubicBezTo>
                      <a:pt x="39214" y="110883"/>
                      <a:pt x="41340" y="93187"/>
                      <a:pt x="41340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DD76B60-0851-D5DA-53B9-06277C1D081A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5728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F8FE-FBEA-C960-F6F4-DAF485DAA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72BEB-C7BE-738E-953C-0A71B7018DFA}"/>
              </a:ext>
            </a:extLst>
          </p:cNvPr>
          <p:cNvSpPr/>
          <p:nvPr/>
        </p:nvSpPr>
        <p:spPr>
          <a:xfrm>
            <a:off x="8308402" y="301451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32EBD5A-1FB4-58A7-DF40-0553367C54D6}"/>
              </a:ext>
            </a:extLst>
          </p:cNvPr>
          <p:cNvPicPr>
            <a:picLocks noChangeAspect="1"/>
          </p:cNvPicPr>
          <p:nvPr/>
        </p:nvPicPr>
        <p:blipFill>
          <a:blip r:embed="rId103"/>
          <a:srcRect/>
          <a:stretch/>
        </p:blipFill>
        <p:spPr>
          <a:xfrm>
            <a:off x="8297333" y="664349"/>
            <a:ext cx="3301200" cy="2021402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645314-5A81-6AB4-6E09-9BF4060167EB}"/>
              </a:ext>
            </a:extLst>
          </p:cNvPr>
          <p:cNvPicPr>
            <a:picLocks noChangeAspect="1"/>
          </p:cNvPicPr>
          <p:nvPr/>
        </p:nvPicPr>
        <p:blipFill>
          <a:blip r:embed="rId104"/>
          <a:srcRect/>
          <a:stretch/>
        </p:blipFill>
        <p:spPr>
          <a:xfrm>
            <a:off x="335153" y="3933179"/>
            <a:ext cx="3298352" cy="2019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A6B2E-87B7-B44C-E5F4-BDBF5B230B83}"/>
              </a:ext>
            </a:extLst>
          </p:cNvPr>
          <p:cNvPicPr>
            <a:picLocks noChangeAspect="1"/>
          </p:cNvPicPr>
          <p:nvPr/>
        </p:nvPicPr>
        <p:blipFill>
          <a:blip r:embed="rId10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6994F5-B961-8AA6-1ED1-52DFE0102EAA}"/>
              </a:ext>
            </a:extLst>
          </p:cNvPr>
          <p:cNvPicPr>
            <a:picLocks noChangeAspect="1"/>
          </p:cNvPicPr>
          <p:nvPr/>
        </p:nvPicPr>
        <p:blipFill>
          <a:blip r:embed="rId106"/>
          <a:srcRect/>
          <a:stretch/>
        </p:blipFill>
        <p:spPr>
          <a:xfrm>
            <a:off x="8306980" y="3933179"/>
            <a:ext cx="3301200" cy="202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1E3E7-DD3F-2AF2-5293-9A3587DB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EBFFC-B9EB-44E0-048C-64DBE87D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66340-6F37-94A2-EA14-B27F276A20E0}"/>
              </a:ext>
            </a:extLst>
          </p:cNvPr>
          <p:cNvPicPr>
            <a:picLocks noChangeAspect="1"/>
          </p:cNvPicPr>
          <p:nvPr/>
        </p:nvPicPr>
        <p:blipFill>
          <a:blip r:embed="rId107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5D278-5289-0558-0282-489484BEFA69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1FB68C-D253-F647-9540-F5E02B2CE796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F1AF29-A5CD-021A-76BA-F4B9E19B6B41}"/>
              </a:ext>
            </a:extLst>
          </p:cNvPr>
          <p:cNvPicPr>
            <a:picLocks noChangeAspect="1"/>
          </p:cNvPicPr>
          <p:nvPr/>
        </p:nvPicPr>
        <p:blipFill>
          <a:blip r:embed="rId10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8119A-C318-8582-F4F7-BBE3FDF7DDF4}"/>
              </a:ext>
            </a:extLst>
          </p:cNvPr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22FC40-2E67-3BCF-1E85-BE81CA9347A9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348A87C-40AF-8D87-56B5-041512FDF473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EE76563-CB56-BC9A-4425-25E176170E15}"/>
              </a:ext>
            </a:extLst>
          </p:cNvPr>
          <p:cNvPicPr>
            <a:picLocks noChangeAspect="1"/>
          </p:cNvPicPr>
          <p:nvPr/>
        </p:nvPicPr>
        <p:blipFill>
          <a:blip r:embed="rId109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86E422DF-64B7-6392-12F6-97ED9F4CFE53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DDDDBC-E2D4-7D0B-03E5-BBD986609B22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0BBFB6-82E1-F80D-5294-8A03BFAE400A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B01F87-2273-7429-5D1C-324B11A0B21C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BDE26D-E1F1-B32C-7CB7-09BD78C27AEE}"/>
              </a:ext>
            </a:extLst>
          </p:cNvPr>
          <p:cNvPicPr>
            <a:picLocks noChangeAspect="1"/>
          </p:cNvPicPr>
          <p:nvPr/>
        </p:nvPicPr>
        <p:blipFill>
          <a:blip r:embed="rId110"/>
          <a:srcRect/>
          <a:stretch/>
        </p:blipFill>
        <p:spPr>
          <a:xfrm>
            <a:off x="11672384" y="3927836"/>
            <a:ext cx="162733" cy="20196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6C214B-EC2D-A1E3-76D9-0829CBEE54FA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C6CAC-0695-71B9-F021-11EF5F62F685}"/>
              </a:ext>
            </a:extLst>
          </p:cNvPr>
          <p:cNvSpPr txBox="1"/>
          <p:nvPr/>
        </p:nvSpPr>
        <p:spPr>
          <a:xfrm>
            <a:off x="1183511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AFDF8A-3859-8B7D-12DD-4F48E7BE77F9}"/>
              </a:ext>
            </a:extLst>
          </p:cNvPr>
          <p:cNvSpPr txBox="1"/>
          <p:nvPr/>
        </p:nvSpPr>
        <p:spPr>
          <a:xfrm>
            <a:off x="8645849" y="2687015"/>
            <a:ext cx="262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Montserrat" pitchFamily="2" charset="77"/>
              </a:rPr>
              <a:t>&amp; </a:t>
            </a:r>
            <a:r>
              <a:rPr lang="it-IT" sz="1600" dirty="0" err="1">
                <a:latin typeface="Montserrat" pitchFamily="2" charset="77"/>
              </a:rPr>
              <a:t>tumbling</a:t>
            </a:r>
            <a:r>
              <a:rPr lang="it-IT" sz="1600" dirty="0">
                <a:latin typeface="Montserrat" pitchFamily="2" charset="77"/>
              </a:rPr>
              <a:t> frequency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B4D36D6-06BF-F0AD-0075-1DA94E8389BD}"/>
              </a:ext>
            </a:extLst>
          </p:cNvPr>
          <p:cNvSpPr txBox="1"/>
          <p:nvPr/>
        </p:nvSpPr>
        <p:spPr>
          <a:xfrm>
            <a:off x="7860737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6231FE-133F-F623-5686-07BC9544AD17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28B0E0-0D26-FC8F-C5CD-28087EEFFE4F}"/>
              </a:ext>
            </a:extLst>
          </p:cNvPr>
          <p:cNvSpPr/>
          <p:nvPr/>
        </p:nvSpPr>
        <p:spPr>
          <a:xfrm>
            <a:off x="335152" y="623875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BFE32C-1FA4-CF6D-0EF0-9A91140A70D2}"/>
              </a:ext>
            </a:extLst>
          </p:cNvPr>
          <p:cNvSpPr txBox="1"/>
          <p:nvPr/>
        </p:nvSpPr>
        <p:spPr>
          <a:xfrm>
            <a:off x="4039037" y="3507908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615A8B-0831-A448-929A-3E6094BAB431}"/>
              </a:ext>
            </a:extLst>
          </p:cNvPr>
          <p:cNvSpPr txBox="1"/>
          <p:nvPr/>
        </p:nvSpPr>
        <p:spPr>
          <a:xfrm>
            <a:off x="302883" y="3504606"/>
            <a:ext cx="336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64FF0A-AC13-EB31-D891-20FDDF9632E6}"/>
              </a:ext>
            </a:extLst>
          </p:cNvPr>
          <p:cNvSpPr txBox="1"/>
          <p:nvPr/>
        </p:nvSpPr>
        <p:spPr>
          <a:xfrm>
            <a:off x="8110006" y="3503385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swimming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" name="Group 122" descr="\documentclass{article}&#10;\usepackage{amsmath}&#10;\pagestyle{empty}&#10;\begin{document}&#10;&#10;\begin{align*}&#10;\mu_{v_F}^k\; ; \; \sigma_{v_F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2949A2B4-A089-BC51-723D-7CF6D48D36F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447800" y="6261100"/>
            <a:ext cx="1021680" cy="315419"/>
            <a:chOff x="6858450" y="8183970"/>
            <a:chExt cx="1021680" cy="315419"/>
          </a:xfrm>
          <a:solidFill>
            <a:schemeClr val="bg1"/>
          </a:solidFill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608105F8-9B0D-5185-424B-0915A508F77C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6858450" y="8299537"/>
              <a:ext cx="137153" cy="166507"/>
            </a:xfrm>
            <a:custGeom>
              <a:avLst/>
              <a:gdLst>
                <a:gd name="csX0" fmla="*/ 51076 w 137153"/>
                <a:gd name="csY0" fmla="*/ 23112 h 166507"/>
                <a:gd name="csX1" fmla="*/ 54872 w 137153"/>
                <a:gd name="csY1" fmla="*/ 6917 h 166507"/>
                <a:gd name="csX2" fmla="*/ 47533 w 137153"/>
                <a:gd name="csY2" fmla="*/ 85 h 166507"/>
                <a:gd name="csX3" fmla="*/ 37411 w 137153"/>
                <a:gd name="csY3" fmla="*/ 9195 h 166507"/>
                <a:gd name="csX4" fmla="*/ 972 w 137153"/>
                <a:gd name="csY4" fmla="*/ 155711 h 166507"/>
                <a:gd name="csX5" fmla="*/ 213 w 137153"/>
                <a:gd name="csY5" fmla="*/ 159760 h 166507"/>
                <a:gd name="csX6" fmla="*/ 7298 w 137153"/>
                <a:gd name="csY6" fmla="*/ 166592 h 166507"/>
                <a:gd name="csX7" fmla="*/ 16155 w 137153"/>
                <a:gd name="csY7" fmla="*/ 161278 h 166507"/>
                <a:gd name="csX8" fmla="*/ 30073 w 137153"/>
                <a:gd name="csY8" fmla="*/ 106872 h 166507"/>
                <a:gd name="csX9" fmla="*/ 54619 w 137153"/>
                <a:gd name="csY9" fmla="*/ 114717 h 166507"/>
                <a:gd name="csX10" fmla="*/ 88274 w 137153"/>
                <a:gd name="csY10" fmla="*/ 96244 h 166507"/>
                <a:gd name="csX11" fmla="*/ 111049 w 137153"/>
                <a:gd name="csY11" fmla="*/ 114717 h 166507"/>
                <a:gd name="csX12" fmla="*/ 129775 w 137153"/>
                <a:gd name="csY12" fmla="*/ 100799 h 166507"/>
                <a:gd name="csX13" fmla="*/ 137366 w 137153"/>
                <a:gd name="csY13" fmla="*/ 75747 h 166507"/>
                <a:gd name="csX14" fmla="*/ 134330 w 137153"/>
                <a:gd name="csY14" fmla="*/ 73216 h 166507"/>
                <a:gd name="csX15" fmla="*/ 130787 w 137153"/>
                <a:gd name="csY15" fmla="*/ 77771 h 166507"/>
                <a:gd name="csX16" fmla="*/ 111555 w 137153"/>
                <a:gd name="csY16" fmla="*/ 109150 h 166507"/>
                <a:gd name="csX17" fmla="*/ 103964 w 137153"/>
                <a:gd name="csY17" fmla="*/ 97509 h 166507"/>
                <a:gd name="csX18" fmla="*/ 109025 w 137153"/>
                <a:gd name="csY18" fmla="*/ 71192 h 166507"/>
                <a:gd name="csX19" fmla="*/ 116110 w 137153"/>
                <a:gd name="csY19" fmla="*/ 43863 h 166507"/>
                <a:gd name="csX20" fmla="*/ 120412 w 137153"/>
                <a:gd name="csY20" fmla="*/ 26655 h 166507"/>
                <a:gd name="csX21" fmla="*/ 124208 w 137153"/>
                <a:gd name="csY21" fmla="*/ 9701 h 166507"/>
                <a:gd name="csX22" fmla="*/ 116869 w 137153"/>
                <a:gd name="csY22" fmla="*/ 2868 h 166507"/>
                <a:gd name="csX23" fmla="*/ 107000 w 137153"/>
                <a:gd name="csY23" fmla="*/ 11725 h 166507"/>
                <a:gd name="csX24" fmla="*/ 95107 w 137153"/>
                <a:gd name="csY24" fmla="*/ 59046 h 166507"/>
                <a:gd name="csX25" fmla="*/ 88527 w 137153"/>
                <a:gd name="csY25" fmla="*/ 84857 h 166507"/>
                <a:gd name="csX26" fmla="*/ 55631 w 137153"/>
                <a:gd name="csY26" fmla="*/ 109150 h 166507"/>
                <a:gd name="csX27" fmla="*/ 36905 w 137153"/>
                <a:gd name="csY27" fmla="*/ 87134 h 166507"/>
                <a:gd name="csX28" fmla="*/ 40448 w 137153"/>
                <a:gd name="csY28" fmla="*/ 65625 h 166507"/>
                <a:gd name="csX29" fmla="*/ 51076 w 137153"/>
                <a:gd name="csY29" fmla="*/ 23112 h 166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37153" h="166507">
                  <a:moveTo>
                    <a:pt x="51076" y="23112"/>
                  </a:moveTo>
                  <a:cubicBezTo>
                    <a:pt x="52341" y="17798"/>
                    <a:pt x="54872" y="8182"/>
                    <a:pt x="54872" y="6917"/>
                  </a:cubicBezTo>
                  <a:cubicBezTo>
                    <a:pt x="54872" y="2615"/>
                    <a:pt x="51835" y="85"/>
                    <a:pt x="47533" y="85"/>
                  </a:cubicBezTo>
                  <a:cubicBezTo>
                    <a:pt x="46774" y="85"/>
                    <a:pt x="39689" y="338"/>
                    <a:pt x="37411" y="9195"/>
                  </a:cubicBezTo>
                  <a:lnTo>
                    <a:pt x="972" y="155711"/>
                  </a:lnTo>
                  <a:cubicBezTo>
                    <a:pt x="213" y="158748"/>
                    <a:pt x="213" y="159254"/>
                    <a:pt x="213" y="159760"/>
                  </a:cubicBezTo>
                  <a:cubicBezTo>
                    <a:pt x="213" y="163556"/>
                    <a:pt x="2996" y="166592"/>
                    <a:pt x="7298" y="166592"/>
                  </a:cubicBezTo>
                  <a:cubicBezTo>
                    <a:pt x="12612" y="166592"/>
                    <a:pt x="15649" y="162037"/>
                    <a:pt x="16155" y="161278"/>
                  </a:cubicBezTo>
                  <a:cubicBezTo>
                    <a:pt x="17167" y="159001"/>
                    <a:pt x="20457" y="145842"/>
                    <a:pt x="30073" y="106872"/>
                  </a:cubicBezTo>
                  <a:cubicBezTo>
                    <a:pt x="38170" y="113705"/>
                    <a:pt x="49558" y="114717"/>
                    <a:pt x="54619" y="114717"/>
                  </a:cubicBezTo>
                  <a:cubicBezTo>
                    <a:pt x="72332" y="114717"/>
                    <a:pt x="82201" y="103330"/>
                    <a:pt x="88274" y="96244"/>
                  </a:cubicBezTo>
                  <a:cubicBezTo>
                    <a:pt x="90552" y="107631"/>
                    <a:pt x="99915" y="114717"/>
                    <a:pt x="111049" y="114717"/>
                  </a:cubicBezTo>
                  <a:cubicBezTo>
                    <a:pt x="119906" y="114717"/>
                    <a:pt x="125726" y="108897"/>
                    <a:pt x="129775" y="100799"/>
                  </a:cubicBezTo>
                  <a:cubicBezTo>
                    <a:pt x="134077" y="91689"/>
                    <a:pt x="137366" y="76253"/>
                    <a:pt x="137366" y="75747"/>
                  </a:cubicBezTo>
                  <a:cubicBezTo>
                    <a:pt x="137366" y="73216"/>
                    <a:pt x="135089" y="73216"/>
                    <a:pt x="134330" y="73216"/>
                  </a:cubicBezTo>
                  <a:cubicBezTo>
                    <a:pt x="131799" y="73216"/>
                    <a:pt x="131546" y="74229"/>
                    <a:pt x="130787" y="77771"/>
                  </a:cubicBezTo>
                  <a:cubicBezTo>
                    <a:pt x="126485" y="94220"/>
                    <a:pt x="121930" y="109150"/>
                    <a:pt x="111555" y="109150"/>
                  </a:cubicBezTo>
                  <a:cubicBezTo>
                    <a:pt x="104723" y="109150"/>
                    <a:pt x="103964" y="102570"/>
                    <a:pt x="103964" y="97509"/>
                  </a:cubicBezTo>
                  <a:cubicBezTo>
                    <a:pt x="103964" y="91942"/>
                    <a:pt x="107000" y="80049"/>
                    <a:pt x="109025" y="71192"/>
                  </a:cubicBezTo>
                  <a:lnTo>
                    <a:pt x="116110" y="43863"/>
                  </a:lnTo>
                  <a:cubicBezTo>
                    <a:pt x="116869" y="40067"/>
                    <a:pt x="119400" y="30451"/>
                    <a:pt x="120412" y="26655"/>
                  </a:cubicBezTo>
                  <a:cubicBezTo>
                    <a:pt x="121677" y="20835"/>
                    <a:pt x="124208" y="11219"/>
                    <a:pt x="124208" y="9701"/>
                  </a:cubicBezTo>
                  <a:cubicBezTo>
                    <a:pt x="124208" y="5146"/>
                    <a:pt x="120665" y="2868"/>
                    <a:pt x="116869" y="2868"/>
                  </a:cubicBezTo>
                  <a:cubicBezTo>
                    <a:pt x="115604" y="2868"/>
                    <a:pt x="109025" y="3121"/>
                    <a:pt x="107000" y="11725"/>
                  </a:cubicBezTo>
                  <a:lnTo>
                    <a:pt x="95107" y="59046"/>
                  </a:lnTo>
                  <a:cubicBezTo>
                    <a:pt x="92070" y="71698"/>
                    <a:pt x="89287" y="82326"/>
                    <a:pt x="88527" y="84857"/>
                  </a:cubicBezTo>
                  <a:cubicBezTo>
                    <a:pt x="88274" y="86122"/>
                    <a:pt x="76128" y="109150"/>
                    <a:pt x="55631" y="109150"/>
                  </a:cubicBezTo>
                  <a:cubicBezTo>
                    <a:pt x="42978" y="109150"/>
                    <a:pt x="36905" y="100799"/>
                    <a:pt x="36905" y="87134"/>
                  </a:cubicBezTo>
                  <a:cubicBezTo>
                    <a:pt x="36905" y="79796"/>
                    <a:pt x="38676" y="72710"/>
                    <a:pt x="40448" y="65625"/>
                  </a:cubicBezTo>
                  <a:lnTo>
                    <a:pt x="51076" y="2311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544564F-0B9E-8D13-5736-272707469651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7016620" y="8183970"/>
              <a:ext cx="87150" cy="124703"/>
            </a:xfrm>
            <a:custGeom>
              <a:avLst/>
              <a:gdLst>
                <a:gd name="csX0" fmla="*/ 42377 w 87150"/>
                <a:gd name="csY0" fmla="*/ 5395 h 124703"/>
                <a:gd name="csX1" fmla="*/ 43085 w 87150"/>
                <a:gd name="csY1" fmla="*/ 2560 h 124703"/>
                <a:gd name="csX2" fmla="*/ 40251 w 87150"/>
                <a:gd name="csY2" fmla="*/ 81 h 124703"/>
                <a:gd name="csX3" fmla="*/ 17578 w 87150"/>
                <a:gd name="csY3" fmla="*/ 1852 h 124703"/>
                <a:gd name="csX4" fmla="*/ 13681 w 87150"/>
                <a:gd name="csY4" fmla="*/ 5926 h 124703"/>
                <a:gd name="csX5" fmla="*/ 18286 w 87150"/>
                <a:gd name="csY5" fmla="*/ 8406 h 124703"/>
                <a:gd name="csX6" fmla="*/ 26789 w 87150"/>
                <a:gd name="csY6" fmla="*/ 11063 h 124703"/>
                <a:gd name="csX7" fmla="*/ 26080 w 87150"/>
                <a:gd name="csY7" fmla="*/ 14960 h 124703"/>
                <a:gd name="csX8" fmla="*/ 1104 w 87150"/>
                <a:gd name="csY8" fmla="*/ 115219 h 124703"/>
                <a:gd name="csX9" fmla="*/ 219 w 87150"/>
                <a:gd name="csY9" fmla="*/ 119116 h 124703"/>
                <a:gd name="csX10" fmla="*/ 6241 w 87150"/>
                <a:gd name="csY10" fmla="*/ 124784 h 124703"/>
                <a:gd name="csX11" fmla="*/ 14389 w 87150"/>
                <a:gd name="csY11" fmla="*/ 117344 h 124703"/>
                <a:gd name="csX12" fmla="*/ 23069 w 87150"/>
                <a:gd name="csY12" fmla="*/ 82980 h 124703"/>
                <a:gd name="csX13" fmla="*/ 45743 w 87150"/>
                <a:gd name="csY13" fmla="*/ 97505 h 124703"/>
                <a:gd name="csX14" fmla="*/ 45388 w 87150"/>
                <a:gd name="csY14" fmla="*/ 101048 h 124703"/>
                <a:gd name="csX15" fmla="*/ 44680 w 87150"/>
                <a:gd name="csY15" fmla="*/ 106539 h 124703"/>
                <a:gd name="csX16" fmla="*/ 63456 w 87150"/>
                <a:gd name="csY16" fmla="*/ 124784 h 124703"/>
                <a:gd name="csX17" fmla="*/ 85952 w 87150"/>
                <a:gd name="csY17" fmla="*/ 97682 h 124703"/>
                <a:gd name="csX18" fmla="*/ 83118 w 87150"/>
                <a:gd name="csY18" fmla="*/ 95380 h 124703"/>
                <a:gd name="csX19" fmla="*/ 79575 w 87150"/>
                <a:gd name="csY19" fmla="*/ 99631 h 124703"/>
                <a:gd name="csX20" fmla="*/ 63987 w 87150"/>
                <a:gd name="csY20" fmla="*/ 119824 h 124703"/>
                <a:gd name="csX21" fmla="*/ 57788 w 87150"/>
                <a:gd name="csY21" fmla="*/ 110613 h 124703"/>
                <a:gd name="csX22" fmla="*/ 58851 w 87150"/>
                <a:gd name="csY22" fmla="*/ 102642 h 124703"/>
                <a:gd name="csX23" fmla="*/ 59736 w 87150"/>
                <a:gd name="csY23" fmla="*/ 97151 h 124703"/>
                <a:gd name="csX24" fmla="*/ 31040 w 87150"/>
                <a:gd name="csY24" fmla="*/ 78375 h 124703"/>
                <a:gd name="csX25" fmla="*/ 45743 w 87150"/>
                <a:gd name="csY25" fmla="*/ 66684 h 124703"/>
                <a:gd name="csX26" fmla="*/ 73553 w 87150"/>
                <a:gd name="csY26" fmla="*/ 49856 h 124703"/>
                <a:gd name="csX27" fmla="*/ 79398 w 87150"/>
                <a:gd name="csY27" fmla="*/ 52158 h 124703"/>
                <a:gd name="csX28" fmla="*/ 70187 w 87150"/>
                <a:gd name="csY28" fmla="*/ 62078 h 124703"/>
                <a:gd name="csX29" fmla="*/ 77273 w 87150"/>
                <a:gd name="csY29" fmla="*/ 68632 h 124703"/>
                <a:gd name="csX30" fmla="*/ 87369 w 87150"/>
                <a:gd name="csY30" fmla="*/ 57295 h 124703"/>
                <a:gd name="csX31" fmla="*/ 73730 w 87150"/>
                <a:gd name="csY31" fmla="*/ 44896 h 124703"/>
                <a:gd name="csX32" fmla="*/ 45388 w 87150"/>
                <a:gd name="csY32" fmla="*/ 60484 h 124703"/>
                <a:gd name="csX33" fmla="*/ 24840 w 87150"/>
                <a:gd name="csY33" fmla="*/ 76072 h 124703"/>
                <a:gd name="csX34" fmla="*/ 42377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77" y="5395"/>
                  </a:moveTo>
                  <a:cubicBezTo>
                    <a:pt x="42554" y="5040"/>
                    <a:pt x="43085" y="2738"/>
                    <a:pt x="43085" y="2560"/>
                  </a:cubicBezTo>
                  <a:cubicBezTo>
                    <a:pt x="43085" y="1675"/>
                    <a:pt x="42377" y="81"/>
                    <a:pt x="40251" y="81"/>
                  </a:cubicBezTo>
                  <a:cubicBezTo>
                    <a:pt x="36709" y="81"/>
                    <a:pt x="22006" y="1498"/>
                    <a:pt x="17578" y="1852"/>
                  </a:cubicBezTo>
                  <a:cubicBezTo>
                    <a:pt x="16161" y="2029"/>
                    <a:pt x="13681" y="2206"/>
                    <a:pt x="13681" y="5926"/>
                  </a:cubicBezTo>
                  <a:cubicBezTo>
                    <a:pt x="13681" y="8406"/>
                    <a:pt x="16161" y="8406"/>
                    <a:pt x="18286" y="8406"/>
                  </a:cubicBezTo>
                  <a:cubicBezTo>
                    <a:pt x="26789" y="8406"/>
                    <a:pt x="26789" y="9646"/>
                    <a:pt x="26789" y="11063"/>
                  </a:cubicBezTo>
                  <a:cubicBezTo>
                    <a:pt x="26789" y="12303"/>
                    <a:pt x="26435" y="13366"/>
                    <a:pt x="26080" y="14960"/>
                  </a:cubicBezTo>
                  <a:lnTo>
                    <a:pt x="1104" y="115219"/>
                  </a:lnTo>
                  <a:cubicBezTo>
                    <a:pt x="219" y="118407"/>
                    <a:pt x="219" y="118762"/>
                    <a:pt x="219" y="119116"/>
                  </a:cubicBezTo>
                  <a:cubicBezTo>
                    <a:pt x="219" y="121773"/>
                    <a:pt x="2344" y="124784"/>
                    <a:pt x="6241" y="124784"/>
                  </a:cubicBezTo>
                  <a:cubicBezTo>
                    <a:pt x="11024" y="124784"/>
                    <a:pt x="13327" y="121241"/>
                    <a:pt x="14389" y="117344"/>
                  </a:cubicBezTo>
                  <a:cubicBezTo>
                    <a:pt x="14744" y="116636"/>
                    <a:pt x="22361" y="85460"/>
                    <a:pt x="23069" y="82980"/>
                  </a:cubicBezTo>
                  <a:cubicBezTo>
                    <a:pt x="35646" y="84220"/>
                    <a:pt x="45743" y="88294"/>
                    <a:pt x="45743" y="97505"/>
                  </a:cubicBezTo>
                  <a:cubicBezTo>
                    <a:pt x="45743" y="98391"/>
                    <a:pt x="45743" y="99277"/>
                    <a:pt x="45388" y="101048"/>
                  </a:cubicBezTo>
                  <a:cubicBezTo>
                    <a:pt x="44680" y="103705"/>
                    <a:pt x="44680" y="104591"/>
                    <a:pt x="44680" y="106539"/>
                  </a:cubicBezTo>
                  <a:cubicBezTo>
                    <a:pt x="44680" y="119116"/>
                    <a:pt x="54954" y="124784"/>
                    <a:pt x="63456" y="124784"/>
                  </a:cubicBezTo>
                  <a:cubicBezTo>
                    <a:pt x="80638" y="124784"/>
                    <a:pt x="85952" y="97860"/>
                    <a:pt x="85952" y="97682"/>
                  </a:cubicBezTo>
                  <a:cubicBezTo>
                    <a:pt x="85952" y="95380"/>
                    <a:pt x="83650" y="95380"/>
                    <a:pt x="83118" y="95380"/>
                  </a:cubicBezTo>
                  <a:cubicBezTo>
                    <a:pt x="80638" y="95380"/>
                    <a:pt x="80461" y="96265"/>
                    <a:pt x="79575" y="99631"/>
                  </a:cubicBezTo>
                  <a:cubicBezTo>
                    <a:pt x="77450" y="107248"/>
                    <a:pt x="72667" y="119824"/>
                    <a:pt x="63987" y="119824"/>
                  </a:cubicBezTo>
                  <a:cubicBezTo>
                    <a:pt x="59205" y="119824"/>
                    <a:pt x="57788" y="115396"/>
                    <a:pt x="57788" y="110613"/>
                  </a:cubicBezTo>
                  <a:cubicBezTo>
                    <a:pt x="57788" y="107602"/>
                    <a:pt x="57788" y="107248"/>
                    <a:pt x="58851" y="102642"/>
                  </a:cubicBezTo>
                  <a:cubicBezTo>
                    <a:pt x="59028" y="102111"/>
                    <a:pt x="59736" y="99099"/>
                    <a:pt x="59736" y="97151"/>
                  </a:cubicBezTo>
                  <a:cubicBezTo>
                    <a:pt x="59736" y="81386"/>
                    <a:pt x="38480" y="78906"/>
                    <a:pt x="31040" y="78375"/>
                  </a:cubicBezTo>
                  <a:cubicBezTo>
                    <a:pt x="36177" y="75186"/>
                    <a:pt x="42731" y="69341"/>
                    <a:pt x="45743" y="66684"/>
                  </a:cubicBezTo>
                  <a:cubicBezTo>
                    <a:pt x="54776" y="58181"/>
                    <a:pt x="63633" y="49856"/>
                    <a:pt x="73553" y="49856"/>
                  </a:cubicBezTo>
                  <a:cubicBezTo>
                    <a:pt x="75678" y="49856"/>
                    <a:pt x="77981" y="50387"/>
                    <a:pt x="79398" y="52158"/>
                  </a:cubicBezTo>
                  <a:cubicBezTo>
                    <a:pt x="71781" y="53398"/>
                    <a:pt x="70187" y="59421"/>
                    <a:pt x="70187" y="62078"/>
                  </a:cubicBezTo>
                  <a:cubicBezTo>
                    <a:pt x="70187" y="65975"/>
                    <a:pt x="73199" y="68632"/>
                    <a:pt x="77273" y="68632"/>
                  </a:cubicBezTo>
                  <a:cubicBezTo>
                    <a:pt x="82055" y="68632"/>
                    <a:pt x="87369" y="64735"/>
                    <a:pt x="87369" y="57295"/>
                  </a:cubicBezTo>
                  <a:cubicBezTo>
                    <a:pt x="87369" y="51450"/>
                    <a:pt x="83118" y="44896"/>
                    <a:pt x="73730" y="44896"/>
                  </a:cubicBezTo>
                  <a:cubicBezTo>
                    <a:pt x="63633" y="44896"/>
                    <a:pt x="54422" y="52158"/>
                    <a:pt x="45388" y="60484"/>
                  </a:cubicBezTo>
                  <a:cubicBezTo>
                    <a:pt x="37949" y="67569"/>
                    <a:pt x="32103" y="73061"/>
                    <a:pt x="24840" y="76072"/>
                  </a:cubicBezTo>
                  <a:lnTo>
                    <a:pt x="42377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5C18850-038B-7C29-C212-179F5402E4C9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7011660" y="8395650"/>
              <a:ext cx="86265" cy="80065"/>
            </a:xfrm>
            <a:custGeom>
              <a:avLst/>
              <a:gdLst>
                <a:gd name="csX0" fmla="*/ 86484 w 86265"/>
                <a:gd name="csY0" fmla="*/ 14081 h 80065"/>
                <a:gd name="csX1" fmla="*/ 77627 w 86265"/>
                <a:gd name="csY1" fmla="*/ 87 h 80065"/>
                <a:gd name="csX2" fmla="*/ 68062 w 86265"/>
                <a:gd name="csY2" fmla="*/ 9475 h 80065"/>
                <a:gd name="csX3" fmla="*/ 71073 w 86265"/>
                <a:gd name="csY3" fmla="*/ 14967 h 80065"/>
                <a:gd name="csX4" fmla="*/ 77627 w 86265"/>
                <a:gd name="csY4" fmla="*/ 29137 h 80065"/>
                <a:gd name="csX5" fmla="*/ 44857 w 86265"/>
                <a:gd name="csY5" fmla="*/ 75193 h 80065"/>
                <a:gd name="csX6" fmla="*/ 30509 w 86265"/>
                <a:gd name="csY6" fmla="*/ 59428 h 80065"/>
                <a:gd name="csX7" fmla="*/ 40251 w 86265"/>
                <a:gd name="csY7" fmla="*/ 24886 h 80065"/>
                <a:gd name="csX8" fmla="*/ 42731 w 86265"/>
                <a:gd name="csY8" fmla="*/ 15498 h 80065"/>
                <a:gd name="csX9" fmla="*/ 25903 w 86265"/>
                <a:gd name="csY9" fmla="*/ 264 h 80065"/>
                <a:gd name="csX10" fmla="*/ 219 w 86265"/>
                <a:gd name="csY10" fmla="*/ 27366 h 80065"/>
                <a:gd name="csX11" fmla="*/ 3230 w 86265"/>
                <a:gd name="csY11" fmla="*/ 29669 h 80065"/>
                <a:gd name="csX12" fmla="*/ 6418 w 86265"/>
                <a:gd name="csY12" fmla="*/ 26835 h 80065"/>
                <a:gd name="csX13" fmla="*/ 25372 w 86265"/>
                <a:gd name="csY13" fmla="*/ 5224 h 80065"/>
                <a:gd name="csX14" fmla="*/ 29800 w 86265"/>
                <a:gd name="csY14" fmla="*/ 11424 h 80065"/>
                <a:gd name="csX15" fmla="*/ 26612 w 86265"/>
                <a:gd name="csY15" fmla="*/ 23292 h 80065"/>
                <a:gd name="csX16" fmla="*/ 17047 w 86265"/>
                <a:gd name="csY16" fmla="*/ 56948 h 80065"/>
                <a:gd name="csX17" fmla="*/ 44325 w 86265"/>
                <a:gd name="csY17" fmla="*/ 80152 h 80065"/>
                <a:gd name="csX18" fmla="*/ 86484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484" y="14081"/>
                  </a:moveTo>
                  <a:cubicBezTo>
                    <a:pt x="86484" y="264"/>
                    <a:pt x="78158" y="87"/>
                    <a:pt x="77627" y="87"/>
                  </a:cubicBezTo>
                  <a:cubicBezTo>
                    <a:pt x="73021" y="87"/>
                    <a:pt x="68062" y="4870"/>
                    <a:pt x="68062" y="9475"/>
                  </a:cubicBezTo>
                  <a:cubicBezTo>
                    <a:pt x="68062" y="12487"/>
                    <a:pt x="69833" y="13904"/>
                    <a:pt x="71073" y="14967"/>
                  </a:cubicBezTo>
                  <a:cubicBezTo>
                    <a:pt x="74084" y="17446"/>
                    <a:pt x="77627" y="22052"/>
                    <a:pt x="77627" y="29137"/>
                  </a:cubicBezTo>
                  <a:cubicBezTo>
                    <a:pt x="77627" y="37109"/>
                    <a:pt x="65936" y="75193"/>
                    <a:pt x="44857" y="75193"/>
                  </a:cubicBezTo>
                  <a:cubicBezTo>
                    <a:pt x="30509" y="75193"/>
                    <a:pt x="30509" y="62439"/>
                    <a:pt x="30509" y="59428"/>
                  </a:cubicBezTo>
                  <a:cubicBezTo>
                    <a:pt x="30509" y="51279"/>
                    <a:pt x="33697" y="41360"/>
                    <a:pt x="40251" y="24886"/>
                  </a:cubicBezTo>
                  <a:cubicBezTo>
                    <a:pt x="41668" y="21166"/>
                    <a:pt x="42731" y="18509"/>
                    <a:pt x="42731" y="15498"/>
                  </a:cubicBezTo>
                  <a:cubicBezTo>
                    <a:pt x="42731" y="6287"/>
                    <a:pt x="34937" y="264"/>
                    <a:pt x="25903" y="264"/>
                  </a:cubicBezTo>
                  <a:cubicBezTo>
                    <a:pt x="8190" y="264"/>
                    <a:pt x="219" y="24532"/>
                    <a:pt x="219" y="27366"/>
                  </a:cubicBezTo>
                  <a:cubicBezTo>
                    <a:pt x="219" y="29669"/>
                    <a:pt x="2699" y="29669"/>
                    <a:pt x="3230" y="29669"/>
                  </a:cubicBezTo>
                  <a:cubicBezTo>
                    <a:pt x="5710" y="29669"/>
                    <a:pt x="5887" y="28783"/>
                    <a:pt x="6418" y="26835"/>
                  </a:cubicBezTo>
                  <a:cubicBezTo>
                    <a:pt x="10670" y="12310"/>
                    <a:pt x="18286" y="5224"/>
                    <a:pt x="25372" y="5224"/>
                  </a:cubicBezTo>
                  <a:cubicBezTo>
                    <a:pt x="28383" y="5224"/>
                    <a:pt x="29800" y="7173"/>
                    <a:pt x="29800" y="11424"/>
                  </a:cubicBezTo>
                  <a:cubicBezTo>
                    <a:pt x="29800" y="15498"/>
                    <a:pt x="28383" y="19218"/>
                    <a:pt x="26612" y="23292"/>
                  </a:cubicBezTo>
                  <a:cubicBezTo>
                    <a:pt x="18995" y="42954"/>
                    <a:pt x="17047" y="50571"/>
                    <a:pt x="17047" y="56948"/>
                  </a:cubicBezTo>
                  <a:cubicBezTo>
                    <a:pt x="17047" y="74484"/>
                    <a:pt x="30863" y="80152"/>
                    <a:pt x="44325" y="80152"/>
                  </a:cubicBezTo>
                  <a:cubicBezTo>
                    <a:pt x="74084" y="80152"/>
                    <a:pt x="86484" y="28606"/>
                    <a:pt x="86484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F29BB0BA-A078-DA31-2DF7-A7064AC739A7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7119359" y="8413479"/>
              <a:ext cx="104889" cy="85910"/>
            </a:xfrm>
            <a:custGeom>
              <a:avLst/>
              <a:gdLst>
                <a:gd name="csX0" fmla="*/ 36915 w 104889"/>
                <a:gd name="csY0" fmla="*/ 45890 h 85910"/>
                <a:gd name="csX1" fmla="*/ 52604 w 104889"/>
                <a:gd name="csY1" fmla="*/ 45890 h 85910"/>
                <a:gd name="csX2" fmla="*/ 64877 w 104889"/>
                <a:gd name="csY2" fmla="*/ 51837 h 85910"/>
                <a:gd name="csX3" fmla="*/ 63992 w 104889"/>
                <a:gd name="csY3" fmla="*/ 57657 h 85910"/>
                <a:gd name="csX4" fmla="*/ 63865 w 104889"/>
                <a:gd name="csY4" fmla="*/ 58543 h 85910"/>
                <a:gd name="csX5" fmla="*/ 66522 w 104889"/>
                <a:gd name="csY5" fmla="*/ 60694 h 85910"/>
                <a:gd name="csX6" fmla="*/ 69432 w 104889"/>
                <a:gd name="csY6" fmla="*/ 58037 h 85910"/>
                <a:gd name="csX7" fmla="*/ 76897 w 104889"/>
                <a:gd name="csY7" fmla="*/ 27544 h 85910"/>
                <a:gd name="csX8" fmla="*/ 74367 w 104889"/>
                <a:gd name="csY8" fmla="*/ 25393 h 85910"/>
                <a:gd name="csX9" fmla="*/ 71457 w 104889"/>
                <a:gd name="csY9" fmla="*/ 28303 h 85910"/>
                <a:gd name="csX10" fmla="*/ 53110 w 104889"/>
                <a:gd name="csY10" fmla="*/ 40197 h 85910"/>
                <a:gd name="csX11" fmla="*/ 38307 w 104889"/>
                <a:gd name="csY11" fmla="*/ 40197 h 85910"/>
                <a:gd name="csX12" fmla="*/ 45898 w 104889"/>
                <a:gd name="csY12" fmla="*/ 9957 h 85910"/>
                <a:gd name="csX13" fmla="*/ 52225 w 104889"/>
                <a:gd name="csY13" fmla="*/ 5782 h 85910"/>
                <a:gd name="csX14" fmla="*/ 75379 w 104889"/>
                <a:gd name="csY14" fmla="*/ 5782 h 85910"/>
                <a:gd name="csX15" fmla="*/ 97774 w 104889"/>
                <a:gd name="csY15" fmla="*/ 21597 h 85910"/>
                <a:gd name="csX16" fmla="*/ 97394 w 104889"/>
                <a:gd name="csY16" fmla="*/ 27924 h 85910"/>
                <a:gd name="csX17" fmla="*/ 100051 w 104889"/>
                <a:gd name="csY17" fmla="*/ 30328 h 85910"/>
                <a:gd name="csX18" fmla="*/ 102835 w 104889"/>
                <a:gd name="csY18" fmla="*/ 26785 h 85910"/>
                <a:gd name="csX19" fmla="*/ 104859 w 104889"/>
                <a:gd name="csY19" fmla="*/ 4263 h 85910"/>
                <a:gd name="csX20" fmla="*/ 105112 w 104889"/>
                <a:gd name="csY20" fmla="*/ 2366 h 85910"/>
                <a:gd name="csX21" fmla="*/ 100937 w 104889"/>
                <a:gd name="csY21" fmla="*/ 88 h 85910"/>
                <a:gd name="csX22" fmla="*/ 24769 w 104889"/>
                <a:gd name="csY22" fmla="*/ 88 h 85910"/>
                <a:gd name="csX23" fmla="*/ 20340 w 104889"/>
                <a:gd name="csY23" fmla="*/ 3631 h 85910"/>
                <a:gd name="csX24" fmla="*/ 25022 w 104889"/>
                <a:gd name="csY24" fmla="*/ 5782 h 85910"/>
                <a:gd name="csX25" fmla="*/ 33119 w 104889"/>
                <a:gd name="csY25" fmla="*/ 6541 h 85910"/>
                <a:gd name="csX26" fmla="*/ 32740 w 104889"/>
                <a:gd name="csY26" fmla="*/ 9704 h 85910"/>
                <a:gd name="csX27" fmla="*/ 16291 w 104889"/>
                <a:gd name="csY27" fmla="*/ 75497 h 85910"/>
                <a:gd name="csX28" fmla="*/ 5410 w 104889"/>
                <a:gd name="csY28" fmla="*/ 80305 h 85910"/>
                <a:gd name="csX29" fmla="*/ 223 w 104889"/>
                <a:gd name="csY29" fmla="*/ 83848 h 85910"/>
                <a:gd name="csX30" fmla="*/ 2500 w 104889"/>
                <a:gd name="csY30" fmla="*/ 85999 h 85910"/>
                <a:gd name="csX31" fmla="*/ 11230 w 104889"/>
                <a:gd name="csY31" fmla="*/ 85619 h 85910"/>
                <a:gd name="csX32" fmla="*/ 20973 w 104889"/>
                <a:gd name="csY32" fmla="*/ 85493 h 85910"/>
                <a:gd name="csX33" fmla="*/ 31474 w 104889"/>
                <a:gd name="csY33" fmla="*/ 85619 h 85910"/>
                <a:gd name="csX34" fmla="*/ 41976 w 104889"/>
                <a:gd name="csY34" fmla="*/ 85999 h 85910"/>
                <a:gd name="csX35" fmla="*/ 45266 w 104889"/>
                <a:gd name="csY35" fmla="*/ 82456 h 85910"/>
                <a:gd name="csX36" fmla="*/ 40205 w 104889"/>
                <a:gd name="csY36" fmla="*/ 80305 h 85910"/>
                <a:gd name="csX37" fmla="*/ 32866 w 104889"/>
                <a:gd name="csY37" fmla="*/ 80052 h 85910"/>
                <a:gd name="csX38" fmla="*/ 28944 w 104889"/>
                <a:gd name="csY38" fmla="*/ 78154 h 85910"/>
                <a:gd name="csX39" fmla="*/ 29450 w 104889"/>
                <a:gd name="csY39" fmla="*/ 75371 h 85910"/>
                <a:gd name="csX40" fmla="*/ 36915 w 104889"/>
                <a:gd name="csY40" fmla="*/ 45890 h 85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04889" h="85910">
                  <a:moveTo>
                    <a:pt x="36915" y="45890"/>
                  </a:moveTo>
                  <a:lnTo>
                    <a:pt x="52604" y="45890"/>
                  </a:lnTo>
                  <a:cubicBezTo>
                    <a:pt x="63865" y="45890"/>
                    <a:pt x="64877" y="47662"/>
                    <a:pt x="64877" y="51837"/>
                  </a:cubicBezTo>
                  <a:cubicBezTo>
                    <a:pt x="64877" y="53862"/>
                    <a:pt x="64245" y="57025"/>
                    <a:pt x="63992" y="57657"/>
                  </a:cubicBezTo>
                  <a:cubicBezTo>
                    <a:pt x="63992" y="58037"/>
                    <a:pt x="63865" y="58290"/>
                    <a:pt x="63865" y="58543"/>
                  </a:cubicBezTo>
                  <a:cubicBezTo>
                    <a:pt x="63865" y="59302"/>
                    <a:pt x="64371" y="60694"/>
                    <a:pt x="66522" y="60694"/>
                  </a:cubicBezTo>
                  <a:cubicBezTo>
                    <a:pt x="68293" y="60694"/>
                    <a:pt x="68926" y="60188"/>
                    <a:pt x="69432" y="58037"/>
                  </a:cubicBezTo>
                  <a:lnTo>
                    <a:pt x="76897" y="27544"/>
                  </a:lnTo>
                  <a:cubicBezTo>
                    <a:pt x="76897" y="27418"/>
                    <a:pt x="76897" y="25393"/>
                    <a:pt x="74367" y="25393"/>
                  </a:cubicBezTo>
                  <a:cubicBezTo>
                    <a:pt x="72216" y="25393"/>
                    <a:pt x="71963" y="26152"/>
                    <a:pt x="71457" y="28303"/>
                  </a:cubicBezTo>
                  <a:cubicBezTo>
                    <a:pt x="68546" y="38299"/>
                    <a:pt x="65130" y="40197"/>
                    <a:pt x="53110" y="40197"/>
                  </a:cubicBezTo>
                  <a:lnTo>
                    <a:pt x="38307" y="40197"/>
                  </a:lnTo>
                  <a:lnTo>
                    <a:pt x="45898" y="9957"/>
                  </a:lnTo>
                  <a:cubicBezTo>
                    <a:pt x="46911" y="6035"/>
                    <a:pt x="46911" y="5782"/>
                    <a:pt x="52225" y="5782"/>
                  </a:cubicBezTo>
                  <a:lnTo>
                    <a:pt x="75379" y="5782"/>
                  </a:lnTo>
                  <a:cubicBezTo>
                    <a:pt x="93345" y="5782"/>
                    <a:pt x="97774" y="9071"/>
                    <a:pt x="97774" y="21597"/>
                  </a:cubicBezTo>
                  <a:cubicBezTo>
                    <a:pt x="97774" y="24381"/>
                    <a:pt x="97394" y="27671"/>
                    <a:pt x="97394" y="27924"/>
                  </a:cubicBezTo>
                  <a:cubicBezTo>
                    <a:pt x="97394" y="29695"/>
                    <a:pt x="98659" y="30328"/>
                    <a:pt x="100051" y="30328"/>
                  </a:cubicBezTo>
                  <a:cubicBezTo>
                    <a:pt x="102455" y="30328"/>
                    <a:pt x="102582" y="29189"/>
                    <a:pt x="102835" y="26785"/>
                  </a:cubicBezTo>
                  <a:lnTo>
                    <a:pt x="104859" y="4263"/>
                  </a:lnTo>
                  <a:lnTo>
                    <a:pt x="105112" y="2366"/>
                  </a:lnTo>
                  <a:cubicBezTo>
                    <a:pt x="105112" y="88"/>
                    <a:pt x="103214" y="88"/>
                    <a:pt x="100937" y="88"/>
                  </a:cubicBezTo>
                  <a:lnTo>
                    <a:pt x="24769" y="88"/>
                  </a:lnTo>
                  <a:cubicBezTo>
                    <a:pt x="22238" y="88"/>
                    <a:pt x="20340" y="88"/>
                    <a:pt x="20340" y="3631"/>
                  </a:cubicBezTo>
                  <a:cubicBezTo>
                    <a:pt x="20340" y="5782"/>
                    <a:pt x="21858" y="5782"/>
                    <a:pt x="25022" y="5782"/>
                  </a:cubicBezTo>
                  <a:cubicBezTo>
                    <a:pt x="26287" y="5782"/>
                    <a:pt x="30462" y="5782"/>
                    <a:pt x="33119" y="6541"/>
                  </a:cubicBezTo>
                  <a:cubicBezTo>
                    <a:pt x="33119" y="8059"/>
                    <a:pt x="33119" y="8312"/>
                    <a:pt x="32740" y="9704"/>
                  </a:cubicBezTo>
                  <a:lnTo>
                    <a:pt x="16291" y="75497"/>
                  </a:lnTo>
                  <a:cubicBezTo>
                    <a:pt x="15279" y="79293"/>
                    <a:pt x="15153" y="80305"/>
                    <a:pt x="5410" y="80305"/>
                  </a:cubicBezTo>
                  <a:cubicBezTo>
                    <a:pt x="2247" y="80305"/>
                    <a:pt x="223" y="80305"/>
                    <a:pt x="223" y="83848"/>
                  </a:cubicBezTo>
                  <a:cubicBezTo>
                    <a:pt x="223" y="84860"/>
                    <a:pt x="1108" y="85999"/>
                    <a:pt x="2500" y="85999"/>
                  </a:cubicBezTo>
                  <a:cubicBezTo>
                    <a:pt x="5284" y="85999"/>
                    <a:pt x="8447" y="85619"/>
                    <a:pt x="11230" y="85619"/>
                  </a:cubicBezTo>
                  <a:cubicBezTo>
                    <a:pt x="14393" y="85619"/>
                    <a:pt x="17683" y="85493"/>
                    <a:pt x="20973" y="85493"/>
                  </a:cubicBezTo>
                  <a:cubicBezTo>
                    <a:pt x="24516" y="85493"/>
                    <a:pt x="27932" y="85619"/>
                    <a:pt x="31474" y="85619"/>
                  </a:cubicBezTo>
                  <a:cubicBezTo>
                    <a:pt x="34891" y="85619"/>
                    <a:pt x="38560" y="85999"/>
                    <a:pt x="41976" y="85999"/>
                  </a:cubicBezTo>
                  <a:cubicBezTo>
                    <a:pt x="42735" y="85999"/>
                    <a:pt x="45266" y="85999"/>
                    <a:pt x="45266" y="82456"/>
                  </a:cubicBezTo>
                  <a:cubicBezTo>
                    <a:pt x="45266" y="80305"/>
                    <a:pt x="43494" y="80305"/>
                    <a:pt x="40205" y="80305"/>
                  </a:cubicBezTo>
                  <a:cubicBezTo>
                    <a:pt x="37168" y="80305"/>
                    <a:pt x="36156" y="80305"/>
                    <a:pt x="32866" y="80052"/>
                  </a:cubicBezTo>
                  <a:cubicBezTo>
                    <a:pt x="29830" y="79799"/>
                    <a:pt x="28944" y="79673"/>
                    <a:pt x="28944" y="78154"/>
                  </a:cubicBezTo>
                  <a:cubicBezTo>
                    <a:pt x="28944" y="77395"/>
                    <a:pt x="28944" y="77142"/>
                    <a:pt x="29450" y="75371"/>
                  </a:cubicBezTo>
                  <a:lnTo>
                    <a:pt x="36915" y="45890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EF8D2A1-82CD-0488-4540-2ED78903AAAF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7353625" y="8302320"/>
              <a:ext cx="27582" cy="157903"/>
            </a:xfrm>
            <a:custGeom>
              <a:avLst/>
              <a:gdLst>
                <a:gd name="csX0" fmla="*/ 27055 w 27582"/>
                <a:gd name="csY0" fmla="*/ 13496 h 157903"/>
                <a:gd name="csX1" fmla="*/ 13643 w 27582"/>
                <a:gd name="csY1" fmla="*/ 85 h 157903"/>
                <a:gd name="csX2" fmla="*/ 232 w 27582"/>
                <a:gd name="csY2" fmla="*/ 13496 h 157903"/>
                <a:gd name="csX3" fmla="*/ 13643 w 27582"/>
                <a:gd name="csY3" fmla="*/ 26908 h 157903"/>
                <a:gd name="csX4" fmla="*/ 27055 w 27582"/>
                <a:gd name="csY4" fmla="*/ 13496 h 157903"/>
                <a:gd name="csX5" fmla="*/ 22247 w 27582"/>
                <a:gd name="csY5" fmla="*/ 106366 h 157903"/>
                <a:gd name="csX6" fmla="*/ 6052 w 27582"/>
                <a:gd name="csY6" fmla="*/ 151915 h 157903"/>
                <a:gd name="csX7" fmla="*/ 4280 w 27582"/>
                <a:gd name="csY7" fmla="*/ 155205 h 157903"/>
                <a:gd name="csX8" fmla="*/ 6811 w 27582"/>
                <a:gd name="csY8" fmla="*/ 157989 h 157903"/>
                <a:gd name="csX9" fmla="*/ 27814 w 27582"/>
                <a:gd name="csY9" fmla="*/ 108391 h 157903"/>
                <a:gd name="csX10" fmla="*/ 13643 w 27582"/>
                <a:gd name="csY10" fmla="*/ 82326 h 157903"/>
                <a:gd name="csX11" fmla="*/ 232 w 27582"/>
                <a:gd name="csY11" fmla="*/ 95738 h 157903"/>
                <a:gd name="csX12" fmla="*/ 13643 w 27582"/>
                <a:gd name="csY12" fmla="*/ 109150 h 157903"/>
                <a:gd name="csX13" fmla="*/ 15668 w 27582"/>
                <a:gd name="csY13" fmla="*/ 108897 h 157903"/>
                <a:gd name="csX14" fmla="*/ 22247 w 27582"/>
                <a:gd name="csY14" fmla="*/ 106366 h 15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7582" h="157903">
                  <a:moveTo>
                    <a:pt x="27055" y="13496"/>
                  </a:moveTo>
                  <a:cubicBezTo>
                    <a:pt x="27055" y="6158"/>
                    <a:pt x="20982" y="85"/>
                    <a:pt x="13643" y="85"/>
                  </a:cubicBezTo>
                  <a:cubicBezTo>
                    <a:pt x="6305" y="85"/>
                    <a:pt x="232" y="6158"/>
                    <a:pt x="232" y="13496"/>
                  </a:cubicBezTo>
                  <a:cubicBezTo>
                    <a:pt x="232" y="20835"/>
                    <a:pt x="6305" y="26908"/>
                    <a:pt x="13643" y="26908"/>
                  </a:cubicBezTo>
                  <a:cubicBezTo>
                    <a:pt x="20982" y="26908"/>
                    <a:pt x="27055" y="20835"/>
                    <a:pt x="27055" y="13496"/>
                  </a:cubicBezTo>
                  <a:close/>
                  <a:moveTo>
                    <a:pt x="22247" y="106366"/>
                  </a:moveTo>
                  <a:cubicBezTo>
                    <a:pt x="22247" y="113452"/>
                    <a:pt x="22247" y="133190"/>
                    <a:pt x="6052" y="151915"/>
                  </a:cubicBezTo>
                  <a:cubicBezTo>
                    <a:pt x="4280" y="153940"/>
                    <a:pt x="4280" y="154446"/>
                    <a:pt x="4280" y="155205"/>
                  </a:cubicBezTo>
                  <a:cubicBezTo>
                    <a:pt x="4280" y="156976"/>
                    <a:pt x="5546" y="157989"/>
                    <a:pt x="6811" y="157989"/>
                  </a:cubicBezTo>
                  <a:cubicBezTo>
                    <a:pt x="9594" y="157989"/>
                    <a:pt x="27814" y="137744"/>
                    <a:pt x="27814" y="108391"/>
                  </a:cubicBezTo>
                  <a:cubicBezTo>
                    <a:pt x="27814" y="101052"/>
                    <a:pt x="27308" y="82326"/>
                    <a:pt x="13643" y="82326"/>
                  </a:cubicBezTo>
                  <a:cubicBezTo>
                    <a:pt x="4786" y="82326"/>
                    <a:pt x="232" y="89159"/>
                    <a:pt x="232" y="95738"/>
                  </a:cubicBezTo>
                  <a:cubicBezTo>
                    <a:pt x="232" y="102317"/>
                    <a:pt x="4533" y="109150"/>
                    <a:pt x="13643" y="109150"/>
                  </a:cubicBezTo>
                  <a:cubicBezTo>
                    <a:pt x="14909" y="109150"/>
                    <a:pt x="15415" y="109150"/>
                    <a:pt x="15668" y="108897"/>
                  </a:cubicBezTo>
                  <a:cubicBezTo>
                    <a:pt x="17439" y="108644"/>
                    <a:pt x="20223" y="108137"/>
                    <a:pt x="22247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8E0BADF-005C-4499-51DB-C20F255D56D4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7524235" y="8302320"/>
              <a:ext cx="133864" cy="111848"/>
            </a:xfrm>
            <a:custGeom>
              <a:avLst/>
              <a:gdLst>
                <a:gd name="csX0" fmla="*/ 121703 w 133864"/>
                <a:gd name="csY0" fmla="*/ 14762 h 111848"/>
                <a:gd name="csX1" fmla="*/ 134103 w 133864"/>
                <a:gd name="csY1" fmla="*/ 6158 h 111848"/>
                <a:gd name="csX2" fmla="*/ 124234 w 133864"/>
                <a:gd name="csY2" fmla="*/ 85 h 111848"/>
                <a:gd name="csX3" fmla="*/ 66538 w 133864"/>
                <a:gd name="csY3" fmla="*/ 85 h 111848"/>
                <a:gd name="csX4" fmla="*/ 239 w 133864"/>
                <a:gd name="csY4" fmla="*/ 71951 h 111848"/>
                <a:gd name="csX5" fmla="*/ 38196 w 133864"/>
                <a:gd name="csY5" fmla="*/ 111933 h 111848"/>
                <a:gd name="csX6" fmla="*/ 101712 w 133864"/>
                <a:gd name="csY6" fmla="*/ 42344 h 111848"/>
                <a:gd name="csX7" fmla="*/ 93868 w 133864"/>
                <a:gd name="csY7" fmla="*/ 14762 h 111848"/>
                <a:gd name="csX8" fmla="*/ 121703 w 133864"/>
                <a:gd name="csY8" fmla="*/ 14762 h 111848"/>
                <a:gd name="csX9" fmla="*/ 38449 w 133864"/>
                <a:gd name="csY9" fmla="*/ 106366 h 111848"/>
                <a:gd name="csX10" fmla="*/ 15928 w 133864"/>
                <a:gd name="csY10" fmla="*/ 79037 h 111848"/>
                <a:gd name="csX11" fmla="*/ 27821 w 133864"/>
                <a:gd name="csY11" fmla="*/ 35765 h 111848"/>
                <a:gd name="csX12" fmla="*/ 62236 w 133864"/>
                <a:gd name="csY12" fmla="*/ 14762 h 111848"/>
                <a:gd name="csX13" fmla="*/ 85517 w 133864"/>
                <a:gd name="csY13" fmla="*/ 39308 h 111848"/>
                <a:gd name="csX14" fmla="*/ 71852 w 133864"/>
                <a:gd name="csY14" fmla="*/ 84857 h 111848"/>
                <a:gd name="csX15" fmla="*/ 38449 w 133864"/>
                <a:gd name="csY15" fmla="*/ 106366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3864" h="111848">
                  <a:moveTo>
                    <a:pt x="121703" y="14762"/>
                  </a:moveTo>
                  <a:cubicBezTo>
                    <a:pt x="124993" y="14762"/>
                    <a:pt x="134103" y="14762"/>
                    <a:pt x="134103" y="6158"/>
                  </a:cubicBezTo>
                  <a:cubicBezTo>
                    <a:pt x="134103" y="85"/>
                    <a:pt x="128789" y="85"/>
                    <a:pt x="124234" y="85"/>
                  </a:cubicBezTo>
                  <a:lnTo>
                    <a:pt x="66538" y="85"/>
                  </a:lnTo>
                  <a:cubicBezTo>
                    <a:pt x="28327" y="85"/>
                    <a:pt x="239" y="41838"/>
                    <a:pt x="239" y="71951"/>
                  </a:cubicBezTo>
                  <a:cubicBezTo>
                    <a:pt x="239" y="94220"/>
                    <a:pt x="15169" y="111933"/>
                    <a:pt x="38196" y="111933"/>
                  </a:cubicBezTo>
                  <a:cubicBezTo>
                    <a:pt x="68056" y="111933"/>
                    <a:pt x="101712" y="81314"/>
                    <a:pt x="101712" y="42344"/>
                  </a:cubicBezTo>
                  <a:cubicBezTo>
                    <a:pt x="101712" y="38042"/>
                    <a:pt x="101712" y="25896"/>
                    <a:pt x="93868" y="14762"/>
                  </a:cubicBezTo>
                  <a:lnTo>
                    <a:pt x="121703" y="14762"/>
                  </a:lnTo>
                  <a:close/>
                  <a:moveTo>
                    <a:pt x="38449" y="106366"/>
                  </a:moveTo>
                  <a:cubicBezTo>
                    <a:pt x="26050" y="106366"/>
                    <a:pt x="15928" y="97256"/>
                    <a:pt x="15928" y="79037"/>
                  </a:cubicBezTo>
                  <a:cubicBezTo>
                    <a:pt x="15928" y="71445"/>
                    <a:pt x="18965" y="50695"/>
                    <a:pt x="27821" y="35765"/>
                  </a:cubicBezTo>
                  <a:cubicBezTo>
                    <a:pt x="38449" y="18304"/>
                    <a:pt x="53633" y="14762"/>
                    <a:pt x="62236" y="14762"/>
                  </a:cubicBezTo>
                  <a:cubicBezTo>
                    <a:pt x="83493" y="14762"/>
                    <a:pt x="85517" y="31463"/>
                    <a:pt x="85517" y="39308"/>
                  </a:cubicBezTo>
                  <a:cubicBezTo>
                    <a:pt x="85517" y="51201"/>
                    <a:pt x="80456" y="71951"/>
                    <a:pt x="71852" y="84857"/>
                  </a:cubicBezTo>
                  <a:cubicBezTo>
                    <a:pt x="61983" y="99787"/>
                    <a:pt x="48318" y="106366"/>
                    <a:pt x="38449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615908-57CC-83A9-91D9-056FC24969DC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7681580" y="8183970"/>
              <a:ext cx="87150" cy="124703"/>
            </a:xfrm>
            <a:custGeom>
              <a:avLst/>
              <a:gdLst>
                <a:gd name="csX0" fmla="*/ 42403 w 87150"/>
                <a:gd name="csY0" fmla="*/ 5395 h 124703"/>
                <a:gd name="csX1" fmla="*/ 43112 w 87150"/>
                <a:gd name="csY1" fmla="*/ 2560 h 124703"/>
                <a:gd name="csX2" fmla="*/ 40277 w 87150"/>
                <a:gd name="csY2" fmla="*/ 81 h 124703"/>
                <a:gd name="csX3" fmla="*/ 17604 w 87150"/>
                <a:gd name="csY3" fmla="*/ 1852 h 124703"/>
                <a:gd name="csX4" fmla="*/ 13707 w 87150"/>
                <a:gd name="csY4" fmla="*/ 5926 h 124703"/>
                <a:gd name="csX5" fmla="*/ 18313 w 87150"/>
                <a:gd name="csY5" fmla="*/ 8406 h 124703"/>
                <a:gd name="csX6" fmla="*/ 26815 w 87150"/>
                <a:gd name="csY6" fmla="*/ 11063 h 124703"/>
                <a:gd name="csX7" fmla="*/ 26107 w 87150"/>
                <a:gd name="csY7" fmla="*/ 14960 h 124703"/>
                <a:gd name="csX8" fmla="*/ 1130 w 87150"/>
                <a:gd name="csY8" fmla="*/ 115219 h 124703"/>
                <a:gd name="csX9" fmla="*/ 245 w 87150"/>
                <a:gd name="csY9" fmla="*/ 119116 h 124703"/>
                <a:gd name="csX10" fmla="*/ 6267 w 87150"/>
                <a:gd name="csY10" fmla="*/ 124784 h 124703"/>
                <a:gd name="csX11" fmla="*/ 14416 w 87150"/>
                <a:gd name="csY11" fmla="*/ 117344 h 124703"/>
                <a:gd name="csX12" fmla="*/ 23095 w 87150"/>
                <a:gd name="csY12" fmla="*/ 82980 h 124703"/>
                <a:gd name="csX13" fmla="*/ 45769 w 87150"/>
                <a:gd name="csY13" fmla="*/ 97505 h 124703"/>
                <a:gd name="csX14" fmla="*/ 45414 w 87150"/>
                <a:gd name="csY14" fmla="*/ 101048 h 124703"/>
                <a:gd name="csX15" fmla="*/ 44706 w 87150"/>
                <a:gd name="csY15" fmla="*/ 106539 h 124703"/>
                <a:gd name="csX16" fmla="*/ 63482 w 87150"/>
                <a:gd name="csY16" fmla="*/ 124784 h 124703"/>
                <a:gd name="csX17" fmla="*/ 85979 w 87150"/>
                <a:gd name="csY17" fmla="*/ 97682 h 124703"/>
                <a:gd name="csX18" fmla="*/ 83144 w 87150"/>
                <a:gd name="csY18" fmla="*/ 95380 h 124703"/>
                <a:gd name="csX19" fmla="*/ 79602 w 87150"/>
                <a:gd name="csY19" fmla="*/ 99631 h 124703"/>
                <a:gd name="csX20" fmla="*/ 64014 w 87150"/>
                <a:gd name="csY20" fmla="*/ 119824 h 124703"/>
                <a:gd name="csX21" fmla="*/ 57814 w 87150"/>
                <a:gd name="csY21" fmla="*/ 110613 h 124703"/>
                <a:gd name="csX22" fmla="*/ 58877 w 87150"/>
                <a:gd name="csY22" fmla="*/ 102642 h 124703"/>
                <a:gd name="csX23" fmla="*/ 59762 w 87150"/>
                <a:gd name="csY23" fmla="*/ 97151 h 124703"/>
                <a:gd name="csX24" fmla="*/ 31066 w 87150"/>
                <a:gd name="csY24" fmla="*/ 78375 h 124703"/>
                <a:gd name="csX25" fmla="*/ 45769 w 87150"/>
                <a:gd name="csY25" fmla="*/ 66684 h 124703"/>
                <a:gd name="csX26" fmla="*/ 73579 w 87150"/>
                <a:gd name="csY26" fmla="*/ 49856 h 124703"/>
                <a:gd name="csX27" fmla="*/ 79424 w 87150"/>
                <a:gd name="csY27" fmla="*/ 52158 h 124703"/>
                <a:gd name="csX28" fmla="*/ 70213 w 87150"/>
                <a:gd name="csY28" fmla="*/ 62078 h 124703"/>
                <a:gd name="csX29" fmla="*/ 77299 w 87150"/>
                <a:gd name="csY29" fmla="*/ 68632 h 124703"/>
                <a:gd name="csX30" fmla="*/ 87396 w 87150"/>
                <a:gd name="csY30" fmla="*/ 57295 h 124703"/>
                <a:gd name="csX31" fmla="*/ 73756 w 87150"/>
                <a:gd name="csY31" fmla="*/ 44896 h 124703"/>
                <a:gd name="csX32" fmla="*/ 45414 w 87150"/>
                <a:gd name="csY32" fmla="*/ 60484 h 124703"/>
                <a:gd name="csX33" fmla="*/ 24867 w 87150"/>
                <a:gd name="csY33" fmla="*/ 76072 h 124703"/>
                <a:gd name="csX34" fmla="*/ 42403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03" y="5395"/>
                  </a:moveTo>
                  <a:cubicBezTo>
                    <a:pt x="42580" y="5040"/>
                    <a:pt x="43112" y="2738"/>
                    <a:pt x="43112" y="2560"/>
                  </a:cubicBezTo>
                  <a:cubicBezTo>
                    <a:pt x="43112" y="1675"/>
                    <a:pt x="42403" y="81"/>
                    <a:pt x="40277" y="81"/>
                  </a:cubicBezTo>
                  <a:cubicBezTo>
                    <a:pt x="36735" y="81"/>
                    <a:pt x="22032" y="1498"/>
                    <a:pt x="17604" y="1852"/>
                  </a:cubicBezTo>
                  <a:cubicBezTo>
                    <a:pt x="16187" y="2029"/>
                    <a:pt x="13707" y="2206"/>
                    <a:pt x="13707" y="5926"/>
                  </a:cubicBezTo>
                  <a:cubicBezTo>
                    <a:pt x="13707" y="8406"/>
                    <a:pt x="16187" y="8406"/>
                    <a:pt x="18313" y="8406"/>
                  </a:cubicBezTo>
                  <a:cubicBezTo>
                    <a:pt x="26815" y="8406"/>
                    <a:pt x="26815" y="9646"/>
                    <a:pt x="26815" y="11063"/>
                  </a:cubicBezTo>
                  <a:cubicBezTo>
                    <a:pt x="26815" y="12303"/>
                    <a:pt x="26461" y="13366"/>
                    <a:pt x="26107" y="14960"/>
                  </a:cubicBezTo>
                  <a:lnTo>
                    <a:pt x="1130" y="115219"/>
                  </a:lnTo>
                  <a:cubicBezTo>
                    <a:pt x="245" y="118407"/>
                    <a:pt x="245" y="118762"/>
                    <a:pt x="245" y="119116"/>
                  </a:cubicBezTo>
                  <a:cubicBezTo>
                    <a:pt x="245" y="121773"/>
                    <a:pt x="2370" y="124784"/>
                    <a:pt x="6267" y="124784"/>
                  </a:cubicBezTo>
                  <a:cubicBezTo>
                    <a:pt x="11050" y="124784"/>
                    <a:pt x="13353" y="121241"/>
                    <a:pt x="14416" y="117344"/>
                  </a:cubicBezTo>
                  <a:cubicBezTo>
                    <a:pt x="14770" y="116636"/>
                    <a:pt x="22387" y="85460"/>
                    <a:pt x="23095" y="82980"/>
                  </a:cubicBezTo>
                  <a:cubicBezTo>
                    <a:pt x="35672" y="84220"/>
                    <a:pt x="45769" y="88294"/>
                    <a:pt x="45769" y="97505"/>
                  </a:cubicBezTo>
                  <a:cubicBezTo>
                    <a:pt x="45769" y="98391"/>
                    <a:pt x="45769" y="99277"/>
                    <a:pt x="45414" y="101048"/>
                  </a:cubicBezTo>
                  <a:cubicBezTo>
                    <a:pt x="44706" y="103705"/>
                    <a:pt x="44706" y="104591"/>
                    <a:pt x="44706" y="106539"/>
                  </a:cubicBezTo>
                  <a:cubicBezTo>
                    <a:pt x="44706" y="119116"/>
                    <a:pt x="54980" y="124784"/>
                    <a:pt x="63482" y="124784"/>
                  </a:cubicBezTo>
                  <a:cubicBezTo>
                    <a:pt x="80664" y="124784"/>
                    <a:pt x="85979" y="97860"/>
                    <a:pt x="85979" y="97682"/>
                  </a:cubicBezTo>
                  <a:cubicBezTo>
                    <a:pt x="85979" y="95380"/>
                    <a:pt x="83676" y="95380"/>
                    <a:pt x="83144" y="95380"/>
                  </a:cubicBezTo>
                  <a:cubicBezTo>
                    <a:pt x="80664" y="95380"/>
                    <a:pt x="80487" y="96265"/>
                    <a:pt x="79602" y="99631"/>
                  </a:cubicBezTo>
                  <a:cubicBezTo>
                    <a:pt x="77476" y="107248"/>
                    <a:pt x="72693" y="119824"/>
                    <a:pt x="64014" y="119824"/>
                  </a:cubicBezTo>
                  <a:cubicBezTo>
                    <a:pt x="59231" y="119824"/>
                    <a:pt x="57814" y="115396"/>
                    <a:pt x="57814" y="110613"/>
                  </a:cubicBezTo>
                  <a:cubicBezTo>
                    <a:pt x="57814" y="107602"/>
                    <a:pt x="57814" y="107248"/>
                    <a:pt x="58877" y="102642"/>
                  </a:cubicBezTo>
                  <a:cubicBezTo>
                    <a:pt x="59054" y="102111"/>
                    <a:pt x="59762" y="99099"/>
                    <a:pt x="59762" y="97151"/>
                  </a:cubicBezTo>
                  <a:cubicBezTo>
                    <a:pt x="59762" y="81386"/>
                    <a:pt x="38506" y="78906"/>
                    <a:pt x="31066" y="78375"/>
                  </a:cubicBezTo>
                  <a:cubicBezTo>
                    <a:pt x="36203" y="75186"/>
                    <a:pt x="42757" y="69341"/>
                    <a:pt x="45769" y="66684"/>
                  </a:cubicBezTo>
                  <a:cubicBezTo>
                    <a:pt x="54803" y="58181"/>
                    <a:pt x="63659" y="49856"/>
                    <a:pt x="73579" y="49856"/>
                  </a:cubicBezTo>
                  <a:cubicBezTo>
                    <a:pt x="75705" y="49856"/>
                    <a:pt x="78007" y="50387"/>
                    <a:pt x="79424" y="52158"/>
                  </a:cubicBezTo>
                  <a:cubicBezTo>
                    <a:pt x="71808" y="53398"/>
                    <a:pt x="70213" y="59421"/>
                    <a:pt x="70213" y="62078"/>
                  </a:cubicBezTo>
                  <a:cubicBezTo>
                    <a:pt x="70213" y="65975"/>
                    <a:pt x="73225" y="68632"/>
                    <a:pt x="77299" y="68632"/>
                  </a:cubicBezTo>
                  <a:cubicBezTo>
                    <a:pt x="82082" y="68632"/>
                    <a:pt x="87396" y="64735"/>
                    <a:pt x="87396" y="57295"/>
                  </a:cubicBezTo>
                  <a:cubicBezTo>
                    <a:pt x="87396" y="51450"/>
                    <a:pt x="83144" y="44896"/>
                    <a:pt x="73756" y="44896"/>
                  </a:cubicBezTo>
                  <a:cubicBezTo>
                    <a:pt x="63659" y="44896"/>
                    <a:pt x="54448" y="52158"/>
                    <a:pt x="45414" y="60484"/>
                  </a:cubicBezTo>
                  <a:cubicBezTo>
                    <a:pt x="37975" y="67569"/>
                    <a:pt x="32129" y="73061"/>
                    <a:pt x="24867" y="76072"/>
                  </a:cubicBezTo>
                  <a:lnTo>
                    <a:pt x="42403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370EB40F-ED45-D97F-E559-C0B009BB597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7667541" y="8395650"/>
              <a:ext cx="86265" cy="80065"/>
            </a:xfrm>
            <a:custGeom>
              <a:avLst/>
              <a:gdLst>
                <a:gd name="csX0" fmla="*/ 86510 w 86265"/>
                <a:gd name="csY0" fmla="*/ 14081 h 80065"/>
                <a:gd name="csX1" fmla="*/ 77653 w 86265"/>
                <a:gd name="csY1" fmla="*/ 87 h 80065"/>
                <a:gd name="csX2" fmla="*/ 68087 w 86265"/>
                <a:gd name="csY2" fmla="*/ 9475 h 80065"/>
                <a:gd name="csX3" fmla="*/ 71099 w 86265"/>
                <a:gd name="csY3" fmla="*/ 14967 h 80065"/>
                <a:gd name="csX4" fmla="*/ 77653 w 86265"/>
                <a:gd name="csY4" fmla="*/ 29137 h 80065"/>
                <a:gd name="csX5" fmla="*/ 44883 w 86265"/>
                <a:gd name="csY5" fmla="*/ 75193 h 80065"/>
                <a:gd name="csX6" fmla="*/ 30535 w 86265"/>
                <a:gd name="csY6" fmla="*/ 59428 h 80065"/>
                <a:gd name="csX7" fmla="*/ 40277 w 86265"/>
                <a:gd name="csY7" fmla="*/ 24886 h 80065"/>
                <a:gd name="csX8" fmla="*/ 42757 w 86265"/>
                <a:gd name="csY8" fmla="*/ 15498 h 80065"/>
                <a:gd name="csX9" fmla="*/ 25929 w 86265"/>
                <a:gd name="csY9" fmla="*/ 264 h 80065"/>
                <a:gd name="csX10" fmla="*/ 244 w 86265"/>
                <a:gd name="csY10" fmla="*/ 27366 h 80065"/>
                <a:gd name="csX11" fmla="*/ 3256 w 86265"/>
                <a:gd name="csY11" fmla="*/ 29669 h 80065"/>
                <a:gd name="csX12" fmla="*/ 6444 w 86265"/>
                <a:gd name="csY12" fmla="*/ 26835 h 80065"/>
                <a:gd name="csX13" fmla="*/ 25398 w 86265"/>
                <a:gd name="csY13" fmla="*/ 5224 h 80065"/>
                <a:gd name="csX14" fmla="*/ 29826 w 86265"/>
                <a:gd name="csY14" fmla="*/ 11424 h 80065"/>
                <a:gd name="csX15" fmla="*/ 26638 w 86265"/>
                <a:gd name="csY15" fmla="*/ 23292 h 80065"/>
                <a:gd name="csX16" fmla="*/ 17072 w 86265"/>
                <a:gd name="csY16" fmla="*/ 56948 h 80065"/>
                <a:gd name="csX17" fmla="*/ 44351 w 86265"/>
                <a:gd name="csY17" fmla="*/ 80152 h 80065"/>
                <a:gd name="csX18" fmla="*/ 86510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510" y="14081"/>
                  </a:moveTo>
                  <a:cubicBezTo>
                    <a:pt x="86510" y="264"/>
                    <a:pt x="78184" y="87"/>
                    <a:pt x="77653" y="87"/>
                  </a:cubicBezTo>
                  <a:cubicBezTo>
                    <a:pt x="73047" y="87"/>
                    <a:pt x="68087" y="4870"/>
                    <a:pt x="68087" y="9475"/>
                  </a:cubicBezTo>
                  <a:cubicBezTo>
                    <a:pt x="68087" y="12487"/>
                    <a:pt x="69859" y="13904"/>
                    <a:pt x="71099" y="14967"/>
                  </a:cubicBezTo>
                  <a:cubicBezTo>
                    <a:pt x="74110" y="17446"/>
                    <a:pt x="77653" y="22052"/>
                    <a:pt x="77653" y="29137"/>
                  </a:cubicBezTo>
                  <a:cubicBezTo>
                    <a:pt x="77653" y="37109"/>
                    <a:pt x="65962" y="75193"/>
                    <a:pt x="44883" y="75193"/>
                  </a:cubicBezTo>
                  <a:cubicBezTo>
                    <a:pt x="30535" y="75193"/>
                    <a:pt x="30535" y="62439"/>
                    <a:pt x="30535" y="59428"/>
                  </a:cubicBezTo>
                  <a:cubicBezTo>
                    <a:pt x="30535" y="51279"/>
                    <a:pt x="33723" y="41360"/>
                    <a:pt x="40277" y="24886"/>
                  </a:cubicBezTo>
                  <a:cubicBezTo>
                    <a:pt x="41694" y="21166"/>
                    <a:pt x="42757" y="18509"/>
                    <a:pt x="42757" y="15498"/>
                  </a:cubicBezTo>
                  <a:cubicBezTo>
                    <a:pt x="42757" y="6287"/>
                    <a:pt x="34963" y="264"/>
                    <a:pt x="25929" y="264"/>
                  </a:cubicBezTo>
                  <a:cubicBezTo>
                    <a:pt x="8216" y="264"/>
                    <a:pt x="244" y="24532"/>
                    <a:pt x="244" y="27366"/>
                  </a:cubicBezTo>
                  <a:cubicBezTo>
                    <a:pt x="244" y="29669"/>
                    <a:pt x="2724" y="29669"/>
                    <a:pt x="3256" y="29669"/>
                  </a:cubicBezTo>
                  <a:cubicBezTo>
                    <a:pt x="5736" y="29669"/>
                    <a:pt x="5913" y="28783"/>
                    <a:pt x="6444" y="26835"/>
                  </a:cubicBezTo>
                  <a:cubicBezTo>
                    <a:pt x="10695" y="12310"/>
                    <a:pt x="18312" y="5224"/>
                    <a:pt x="25398" y="5224"/>
                  </a:cubicBezTo>
                  <a:cubicBezTo>
                    <a:pt x="28409" y="5224"/>
                    <a:pt x="29826" y="7173"/>
                    <a:pt x="29826" y="11424"/>
                  </a:cubicBezTo>
                  <a:cubicBezTo>
                    <a:pt x="29826" y="15498"/>
                    <a:pt x="28409" y="19218"/>
                    <a:pt x="26638" y="23292"/>
                  </a:cubicBezTo>
                  <a:cubicBezTo>
                    <a:pt x="19021" y="42954"/>
                    <a:pt x="17072" y="50571"/>
                    <a:pt x="17072" y="56948"/>
                  </a:cubicBezTo>
                  <a:cubicBezTo>
                    <a:pt x="17072" y="74484"/>
                    <a:pt x="30889" y="80152"/>
                    <a:pt x="44351" y="80152"/>
                  </a:cubicBezTo>
                  <a:cubicBezTo>
                    <a:pt x="74110" y="80152"/>
                    <a:pt x="86510" y="28606"/>
                    <a:pt x="86510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7C2BBC7-55E8-07A5-DB9B-0DAEEB75CD5B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7775241" y="8413479"/>
              <a:ext cx="104889" cy="85910"/>
            </a:xfrm>
            <a:custGeom>
              <a:avLst/>
              <a:gdLst>
                <a:gd name="csX0" fmla="*/ 36941 w 104889"/>
                <a:gd name="csY0" fmla="*/ 45890 h 85910"/>
                <a:gd name="csX1" fmla="*/ 52630 w 104889"/>
                <a:gd name="csY1" fmla="*/ 45890 h 85910"/>
                <a:gd name="csX2" fmla="*/ 64903 w 104889"/>
                <a:gd name="csY2" fmla="*/ 51837 h 85910"/>
                <a:gd name="csX3" fmla="*/ 64017 w 104889"/>
                <a:gd name="csY3" fmla="*/ 57657 h 85910"/>
                <a:gd name="csX4" fmla="*/ 63891 w 104889"/>
                <a:gd name="csY4" fmla="*/ 58543 h 85910"/>
                <a:gd name="csX5" fmla="*/ 66548 w 104889"/>
                <a:gd name="csY5" fmla="*/ 60694 h 85910"/>
                <a:gd name="csX6" fmla="*/ 69458 w 104889"/>
                <a:gd name="csY6" fmla="*/ 58037 h 85910"/>
                <a:gd name="csX7" fmla="*/ 76923 w 104889"/>
                <a:gd name="csY7" fmla="*/ 27544 h 85910"/>
                <a:gd name="csX8" fmla="*/ 74392 w 104889"/>
                <a:gd name="csY8" fmla="*/ 25393 h 85910"/>
                <a:gd name="csX9" fmla="*/ 71482 w 104889"/>
                <a:gd name="csY9" fmla="*/ 28303 h 85910"/>
                <a:gd name="csX10" fmla="*/ 53136 w 104889"/>
                <a:gd name="csY10" fmla="*/ 40197 h 85910"/>
                <a:gd name="csX11" fmla="*/ 38333 w 104889"/>
                <a:gd name="csY11" fmla="*/ 40197 h 85910"/>
                <a:gd name="csX12" fmla="*/ 45924 w 104889"/>
                <a:gd name="csY12" fmla="*/ 9957 h 85910"/>
                <a:gd name="csX13" fmla="*/ 52250 w 104889"/>
                <a:gd name="csY13" fmla="*/ 5782 h 85910"/>
                <a:gd name="csX14" fmla="*/ 75405 w 104889"/>
                <a:gd name="csY14" fmla="*/ 5782 h 85910"/>
                <a:gd name="csX15" fmla="*/ 97800 w 104889"/>
                <a:gd name="csY15" fmla="*/ 21597 h 85910"/>
                <a:gd name="csX16" fmla="*/ 97420 w 104889"/>
                <a:gd name="csY16" fmla="*/ 27924 h 85910"/>
                <a:gd name="csX17" fmla="*/ 100077 w 104889"/>
                <a:gd name="csY17" fmla="*/ 30328 h 85910"/>
                <a:gd name="csX18" fmla="*/ 102861 w 104889"/>
                <a:gd name="csY18" fmla="*/ 26785 h 85910"/>
                <a:gd name="csX19" fmla="*/ 104885 w 104889"/>
                <a:gd name="csY19" fmla="*/ 4263 h 85910"/>
                <a:gd name="csX20" fmla="*/ 105138 w 104889"/>
                <a:gd name="csY20" fmla="*/ 2366 h 85910"/>
                <a:gd name="csX21" fmla="*/ 100963 w 104889"/>
                <a:gd name="csY21" fmla="*/ 88 h 85910"/>
                <a:gd name="csX22" fmla="*/ 24794 w 104889"/>
                <a:gd name="csY22" fmla="*/ 88 h 85910"/>
                <a:gd name="csX23" fmla="*/ 20366 w 104889"/>
                <a:gd name="csY23" fmla="*/ 3631 h 85910"/>
                <a:gd name="csX24" fmla="*/ 25047 w 104889"/>
                <a:gd name="csY24" fmla="*/ 5782 h 85910"/>
                <a:gd name="csX25" fmla="*/ 33145 w 104889"/>
                <a:gd name="csY25" fmla="*/ 6541 h 85910"/>
                <a:gd name="csX26" fmla="*/ 32766 w 104889"/>
                <a:gd name="csY26" fmla="*/ 9704 h 85910"/>
                <a:gd name="csX27" fmla="*/ 16317 w 104889"/>
                <a:gd name="csY27" fmla="*/ 75497 h 85910"/>
                <a:gd name="csX28" fmla="*/ 5436 w 104889"/>
                <a:gd name="csY28" fmla="*/ 80305 h 85910"/>
                <a:gd name="csX29" fmla="*/ 248 w 104889"/>
                <a:gd name="csY29" fmla="*/ 83848 h 85910"/>
                <a:gd name="csX30" fmla="*/ 2526 w 104889"/>
                <a:gd name="csY30" fmla="*/ 85999 h 85910"/>
                <a:gd name="csX31" fmla="*/ 11256 w 104889"/>
                <a:gd name="csY31" fmla="*/ 85619 h 85910"/>
                <a:gd name="csX32" fmla="*/ 20999 w 104889"/>
                <a:gd name="csY32" fmla="*/ 85493 h 85910"/>
                <a:gd name="csX33" fmla="*/ 31500 w 104889"/>
                <a:gd name="csY33" fmla="*/ 85619 h 85910"/>
                <a:gd name="csX34" fmla="*/ 42002 w 104889"/>
                <a:gd name="csY34" fmla="*/ 85999 h 85910"/>
                <a:gd name="csX35" fmla="*/ 45292 w 104889"/>
                <a:gd name="csY35" fmla="*/ 82456 h 85910"/>
                <a:gd name="csX36" fmla="*/ 40231 w 104889"/>
                <a:gd name="csY36" fmla="*/ 80305 h 85910"/>
                <a:gd name="csX37" fmla="*/ 32892 w 104889"/>
                <a:gd name="csY37" fmla="*/ 80052 h 85910"/>
                <a:gd name="csX38" fmla="*/ 28970 w 104889"/>
                <a:gd name="csY38" fmla="*/ 78154 h 85910"/>
                <a:gd name="csX39" fmla="*/ 29476 w 104889"/>
                <a:gd name="csY39" fmla="*/ 75371 h 85910"/>
                <a:gd name="csX40" fmla="*/ 36941 w 104889"/>
                <a:gd name="csY40" fmla="*/ 45890 h 85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04889" h="85910">
                  <a:moveTo>
                    <a:pt x="36941" y="45890"/>
                  </a:moveTo>
                  <a:lnTo>
                    <a:pt x="52630" y="45890"/>
                  </a:lnTo>
                  <a:cubicBezTo>
                    <a:pt x="63891" y="45890"/>
                    <a:pt x="64903" y="47662"/>
                    <a:pt x="64903" y="51837"/>
                  </a:cubicBezTo>
                  <a:cubicBezTo>
                    <a:pt x="64903" y="53862"/>
                    <a:pt x="64270" y="57025"/>
                    <a:pt x="64017" y="57657"/>
                  </a:cubicBezTo>
                  <a:cubicBezTo>
                    <a:pt x="64017" y="58037"/>
                    <a:pt x="63891" y="58290"/>
                    <a:pt x="63891" y="58543"/>
                  </a:cubicBezTo>
                  <a:cubicBezTo>
                    <a:pt x="63891" y="59302"/>
                    <a:pt x="64397" y="60694"/>
                    <a:pt x="66548" y="60694"/>
                  </a:cubicBezTo>
                  <a:cubicBezTo>
                    <a:pt x="68319" y="60694"/>
                    <a:pt x="68952" y="60188"/>
                    <a:pt x="69458" y="58037"/>
                  </a:cubicBezTo>
                  <a:lnTo>
                    <a:pt x="76923" y="27544"/>
                  </a:lnTo>
                  <a:cubicBezTo>
                    <a:pt x="76923" y="27418"/>
                    <a:pt x="76923" y="25393"/>
                    <a:pt x="74392" y="25393"/>
                  </a:cubicBezTo>
                  <a:cubicBezTo>
                    <a:pt x="72241" y="25393"/>
                    <a:pt x="71988" y="26152"/>
                    <a:pt x="71482" y="28303"/>
                  </a:cubicBezTo>
                  <a:cubicBezTo>
                    <a:pt x="68572" y="38299"/>
                    <a:pt x="65156" y="40197"/>
                    <a:pt x="53136" y="40197"/>
                  </a:cubicBezTo>
                  <a:lnTo>
                    <a:pt x="38333" y="40197"/>
                  </a:lnTo>
                  <a:lnTo>
                    <a:pt x="45924" y="9957"/>
                  </a:lnTo>
                  <a:cubicBezTo>
                    <a:pt x="46936" y="6035"/>
                    <a:pt x="46936" y="5782"/>
                    <a:pt x="52250" y="5782"/>
                  </a:cubicBezTo>
                  <a:lnTo>
                    <a:pt x="75405" y="5782"/>
                  </a:lnTo>
                  <a:cubicBezTo>
                    <a:pt x="93371" y="5782"/>
                    <a:pt x="97800" y="9071"/>
                    <a:pt x="97800" y="21597"/>
                  </a:cubicBezTo>
                  <a:cubicBezTo>
                    <a:pt x="97800" y="24381"/>
                    <a:pt x="97420" y="27671"/>
                    <a:pt x="97420" y="27924"/>
                  </a:cubicBezTo>
                  <a:cubicBezTo>
                    <a:pt x="97420" y="29695"/>
                    <a:pt x="98685" y="30328"/>
                    <a:pt x="100077" y="30328"/>
                  </a:cubicBezTo>
                  <a:cubicBezTo>
                    <a:pt x="102481" y="30328"/>
                    <a:pt x="102608" y="29189"/>
                    <a:pt x="102861" y="26785"/>
                  </a:cubicBezTo>
                  <a:lnTo>
                    <a:pt x="104885" y="4263"/>
                  </a:lnTo>
                  <a:lnTo>
                    <a:pt x="105138" y="2366"/>
                  </a:lnTo>
                  <a:cubicBezTo>
                    <a:pt x="105138" y="88"/>
                    <a:pt x="103240" y="88"/>
                    <a:pt x="100963" y="88"/>
                  </a:cubicBezTo>
                  <a:lnTo>
                    <a:pt x="24794" y="88"/>
                  </a:lnTo>
                  <a:cubicBezTo>
                    <a:pt x="22264" y="88"/>
                    <a:pt x="20366" y="88"/>
                    <a:pt x="20366" y="3631"/>
                  </a:cubicBezTo>
                  <a:cubicBezTo>
                    <a:pt x="20366" y="5782"/>
                    <a:pt x="21884" y="5782"/>
                    <a:pt x="25047" y="5782"/>
                  </a:cubicBezTo>
                  <a:cubicBezTo>
                    <a:pt x="26313" y="5782"/>
                    <a:pt x="30488" y="5782"/>
                    <a:pt x="33145" y="6541"/>
                  </a:cubicBezTo>
                  <a:cubicBezTo>
                    <a:pt x="33145" y="8059"/>
                    <a:pt x="33145" y="8312"/>
                    <a:pt x="32766" y="9704"/>
                  </a:cubicBezTo>
                  <a:lnTo>
                    <a:pt x="16317" y="75497"/>
                  </a:lnTo>
                  <a:cubicBezTo>
                    <a:pt x="15305" y="79293"/>
                    <a:pt x="15178" y="80305"/>
                    <a:pt x="5436" y="80305"/>
                  </a:cubicBezTo>
                  <a:cubicBezTo>
                    <a:pt x="2273" y="80305"/>
                    <a:pt x="248" y="80305"/>
                    <a:pt x="248" y="83848"/>
                  </a:cubicBezTo>
                  <a:cubicBezTo>
                    <a:pt x="248" y="84860"/>
                    <a:pt x="1134" y="85999"/>
                    <a:pt x="2526" y="85999"/>
                  </a:cubicBezTo>
                  <a:cubicBezTo>
                    <a:pt x="5309" y="85999"/>
                    <a:pt x="8473" y="85619"/>
                    <a:pt x="11256" y="85619"/>
                  </a:cubicBezTo>
                  <a:cubicBezTo>
                    <a:pt x="14419" y="85619"/>
                    <a:pt x="17709" y="85493"/>
                    <a:pt x="20999" y="85493"/>
                  </a:cubicBezTo>
                  <a:cubicBezTo>
                    <a:pt x="24541" y="85493"/>
                    <a:pt x="27958" y="85619"/>
                    <a:pt x="31500" y="85619"/>
                  </a:cubicBezTo>
                  <a:cubicBezTo>
                    <a:pt x="34916" y="85619"/>
                    <a:pt x="38586" y="85999"/>
                    <a:pt x="42002" y="85999"/>
                  </a:cubicBezTo>
                  <a:cubicBezTo>
                    <a:pt x="42761" y="85999"/>
                    <a:pt x="45292" y="85999"/>
                    <a:pt x="45292" y="82456"/>
                  </a:cubicBezTo>
                  <a:cubicBezTo>
                    <a:pt x="45292" y="80305"/>
                    <a:pt x="43520" y="80305"/>
                    <a:pt x="40231" y="80305"/>
                  </a:cubicBezTo>
                  <a:cubicBezTo>
                    <a:pt x="37194" y="80305"/>
                    <a:pt x="36182" y="80305"/>
                    <a:pt x="32892" y="80052"/>
                  </a:cubicBezTo>
                  <a:cubicBezTo>
                    <a:pt x="29855" y="79799"/>
                    <a:pt x="28970" y="79673"/>
                    <a:pt x="28970" y="78154"/>
                  </a:cubicBezTo>
                  <a:cubicBezTo>
                    <a:pt x="28970" y="77395"/>
                    <a:pt x="28970" y="77142"/>
                    <a:pt x="29476" y="75371"/>
                  </a:cubicBezTo>
                  <a:lnTo>
                    <a:pt x="36941" y="45890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BF0AA9E-671F-4784-54B4-329F5E3DE34D}"/>
              </a:ext>
            </a:extLst>
          </p:cNvPr>
          <p:cNvSpPr/>
          <p:nvPr/>
        </p:nvSpPr>
        <p:spPr>
          <a:xfrm>
            <a:off x="4320288" y="623875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50" name="Group 149" descr="\documentclass{article}&#10;\usepackage{amsmath}&#10;\pagestyle{empty}&#10;\begin{document}&#10;&#10;\begin{align*}&#10;\mu_{c}^k\; ; \; \sigma_{c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B5E4A419-5140-2265-9134-137BB403866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596768" y="6261100"/>
            <a:ext cx="776547" cy="291745"/>
            <a:chOff x="10970470" y="8184618"/>
            <a:chExt cx="776547" cy="291745"/>
          </a:xfrm>
          <a:solidFill>
            <a:schemeClr val="bg1"/>
          </a:solidFill>
        </p:grpSpPr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E2171575-84F4-A682-2227-4954AE21391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970470" y="8300185"/>
              <a:ext cx="137153" cy="166507"/>
            </a:xfrm>
            <a:custGeom>
              <a:avLst/>
              <a:gdLst>
                <a:gd name="csX0" fmla="*/ 51081 w 137153"/>
                <a:gd name="csY0" fmla="*/ 23112 h 166507"/>
                <a:gd name="csX1" fmla="*/ 54877 w 137153"/>
                <a:gd name="csY1" fmla="*/ 6917 h 166507"/>
                <a:gd name="csX2" fmla="*/ 47538 w 137153"/>
                <a:gd name="csY2" fmla="*/ 85 h 166507"/>
                <a:gd name="csX3" fmla="*/ 37416 w 137153"/>
                <a:gd name="csY3" fmla="*/ 9195 h 166507"/>
                <a:gd name="csX4" fmla="*/ 977 w 137153"/>
                <a:gd name="csY4" fmla="*/ 155711 h 166507"/>
                <a:gd name="csX5" fmla="*/ 218 w 137153"/>
                <a:gd name="csY5" fmla="*/ 159760 h 166507"/>
                <a:gd name="csX6" fmla="*/ 7303 w 137153"/>
                <a:gd name="csY6" fmla="*/ 166592 h 166507"/>
                <a:gd name="csX7" fmla="*/ 16160 w 137153"/>
                <a:gd name="csY7" fmla="*/ 161278 h 166507"/>
                <a:gd name="csX8" fmla="*/ 30078 w 137153"/>
                <a:gd name="csY8" fmla="*/ 106872 h 166507"/>
                <a:gd name="csX9" fmla="*/ 54624 w 137153"/>
                <a:gd name="csY9" fmla="*/ 114717 h 166507"/>
                <a:gd name="csX10" fmla="*/ 88279 w 137153"/>
                <a:gd name="csY10" fmla="*/ 96244 h 166507"/>
                <a:gd name="csX11" fmla="*/ 111054 w 137153"/>
                <a:gd name="csY11" fmla="*/ 114717 h 166507"/>
                <a:gd name="csX12" fmla="*/ 129780 w 137153"/>
                <a:gd name="csY12" fmla="*/ 100799 h 166507"/>
                <a:gd name="csX13" fmla="*/ 137371 w 137153"/>
                <a:gd name="csY13" fmla="*/ 75747 h 166507"/>
                <a:gd name="csX14" fmla="*/ 134335 w 137153"/>
                <a:gd name="csY14" fmla="*/ 73216 h 166507"/>
                <a:gd name="csX15" fmla="*/ 130792 w 137153"/>
                <a:gd name="csY15" fmla="*/ 77771 h 166507"/>
                <a:gd name="csX16" fmla="*/ 111560 w 137153"/>
                <a:gd name="csY16" fmla="*/ 109150 h 166507"/>
                <a:gd name="csX17" fmla="*/ 103969 w 137153"/>
                <a:gd name="csY17" fmla="*/ 97509 h 166507"/>
                <a:gd name="csX18" fmla="*/ 109030 w 137153"/>
                <a:gd name="csY18" fmla="*/ 71192 h 166507"/>
                <a:gd name="csX19" fmla="*/ 116115 w 137153"/>
                <a:gd name="csY19" fmla="*/ 43863 h 166507"/>
                <a:gd name="csX20" fmla="*/ 120417 w 137153"/>
                <a:gd name="csY20" fmla="*/ 26655 h 166507"/>
                <a:gd name="csX21" fmla="*/ 124213 w 137153"/>
                <a:gd name="csY21" fmla="*/ 9701 h 166507"/>
                <a:gd name="csX22" fmla="*/ 116874 w 137153"/>
                <a:gd name="csY22" fmla="*/ 2868 h 166507"/>
                <a:gd name="csX23" fmla="*/ 107005 w 137153"/>
                <a:gd name="csY23" fmla="*/ 11725 h 166507"/>
                <a:gd name="csX24" fmla="*/ 95112 w 137153"/>
                <a:gd name="csY24" fmla="*/ 59046 h 166507"/>
                <a:gd name="csX25" fmla="*/ 88533 w 137153"/>
                <a:gd name="csY25" fmla="*/ 84857 h 166507"/>
                <a:gd name="csX26" fmla="*/ 55636 w 137153"/>
                <a:gd name="csY26" fmla="*/ 109150 h 166507"/>
                <a:gd name="csX27" fmla="*/ 36910 w 137153"/>
                <a:gd name="csY27" fmla="*/ 87134 h 166507"/>
                <a:gd name="csX28" fmla="*/ 40453 w 137153"/>
                <a:gd name="csY28" fmla="*/ 65625 h 166507"/>
                <a:gd name="csX29" fmla="*/ 51081 w 137153"/>
                <a:gd name="csY29" fmla="*/ 23112 h 166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37153" h="166507">
                  <a:moveTo>
                    <a:pt x="51081" y="23112"/>
                  </a:moveTo>
                  <a:cubicBezTo>
                    <a:pt x="52346" y="17798"/>
                    <a:pt x="54877" y="8182"/>
                    <a:pt x="54877" y="6917"/>
                  </a:cubicBezTo>
                  <a:cubicBezTo>
                    <a:pt x="54877" y="2615"/>
                    <a:pt x="51840" y="85"/>
                    <a:pt x="47538" y="85"/>
                  </a:cubicBezTo>
                  <a:cubicBezTo>
                    <a:pt x="46779" y="85"/>
                    <a:pt x="39694" y="338"/>
                    <a:pt x="37416" y="9195"/>
                  </a:cubicBezTo>
                  <a:lnTo>
                    <a:pt x="977" y="155711"/>
                  </a:lnTo>
                  <a:cubicBezTo>
                    <a:pt x="218" y="158748"/>
                    <a:pt x="218" y="159254"/>
                    <a:pt x="218" y="159760"/>
                  </a:cubicBezTo>
                  <a:cubicBezTo>
                    <a:pt x="218" y="163556"/>
                    <a:pt x="3001" y="166592"/>
                    <a:pt x="7303" y="166592"/>
                  </a:cubicBezTo>
                  <a:cubicBezTo>
                    <a:pt x="12617" y="166592"/>
                    <a:pt x="15654" y="162037"/>
                    <a:pt x="16160" y="161278"/>
                  </a:cubicBezTo>
                  <a:cubicBezTo>
                    <a:pt x="17172" y="159001"/>
                    <a:pt x="20462" y="145842"/>
                    <a:pt x="30078" y="106872"/>
                  </a:cubicBezTo>
                  <a:cubicBezTo>
                    <a:pt x="38175" y="113705"/>
                    <a:pt x="49563" y="114717"/>
                    <a:pt x="54624" y="114717"/>
                  </a:cubicBezTo>
                  <a:cubicBezTo>
                    <a:pt x="72337" y="114717"/>
                    <a:pt x="82206" y="103330"/>
                    <a:pt x="88279" y="96244"/>
                  </a:cubicBezTo>
                  <a:cubicBezTo>
                    <a:pt x="90557" y="107631"/>
                    <a:pt x="99920" y="114717"/>
                    <a:pt x="111054" y="114717"/>
                  </a:cubicBezTo>
                  <a:cubicBezTo>
                    <a:pt x="119911" y="114717"/>
                    <a:pt x="125731" y="108897"/>
                    <a:pt x="129780" y="100799"/>
                  </a:cubicBezTo>
                  <a:cubicBezTo>
                    <a:pt x="134082" y="91689"/>
                    <a:pt x="137371" y="76253"/>
                    <a:pt x="137371" y="75747"/>
                  </a:cubicBezTo>
                  <a:cubicBezTo>
                    <a:pt x="137371" y="73216"/>
                    <a:pt x="135094" y="73216"/>
                    <a:pt x="134335" y="73216"/>
                  </a:cubicBezTo>
                  <a:cubicBezTo>
                    <a:pt x="131804" y="73216"/>
                    <a:pt x="131551" y="74229"/>
                    <a:pt x="130792" y="77771"/>
                  </a:cubicBezTo>
                  <a:cubicBezTo>
                    <a:pt x="126490" y="94220"/>
                    <a:pt x="121935" y="109150"/>
                    <a:pt x="111560" y="109150"/>
                  </a:cubicBezTo>
                  <a:cubicBezTo>
                    <a:pt x="104728" y="109150"/>
                    <a:pt x="103969" y="102570"/>
                    <a:pt x="103969" y="97509"/>
                  </a:cubicBezTo>
                  <a:cubicBezTo>
                    <a:pt x="103969" y="91942"/>
                    <a:pt x="107005" y="80049"/>
                    <a:pt x="109030" y="71192"/>
                  </a:cubicBezTo>
                  <a:lnTo>
                    <a:pt x="116115" y="43863"/>
                  </a:lnTo>
                  <a:cubicBezTo>
                    <a:pt x="116874" y="40067"/>
                    <a:pt x="119405" y="30451"/>
                    <a:pt x="120417" y="26655"/>
                  </a:cubicBezTo>
                  <a:cubicBezTo>
                    <a:pt x="121682" y="20835"/>
                    <a:pt x="124213" y="11219"/>
                    <a:pt x="124213" y="9701"/>
                  </a:cubicBezTo>
                  <a:cubicBezTo>
                    <a:pt x="124213" y="5146"/>
                    <a:pt x="120670" y="2868"/>
                    <a:pt x="116874" y="2868"/>
                  </a:cubicBezTo>
                  <a:cubicBezTo>
                    <a:pt x="115609" y="2868"/>
                    <a:pt x="109030" y="3121"/>
                    <a:pt x="107005" y="11725"/>
                  </a:cubicBezTo>
                  <a:lnTo>
                    <a:pt x="95112" y="59046"/>
                  </a:lnTo>
                  <a:cubicBezTo>
                    <a:pt x="92075" y="71698"/>
                    <a:pt x="89292" y="82326"/>
                    <a:pt x="88533" y="84857"/>
                  </a:cubicBezTo>
                  <a:cubicBezTo>
                    <a:pt x="88279" y="86122"/>
                    <a:pt x="76133" y="109150"/>
                    <a:pt x="55636" y="109150"/>
                  </a:cubicBezTo>
                  <a:cubicBezTo>
                    <a:pt x="42983" y="109150"/>
                    <a:pt x="36910" y="100799"/>
                    <a:pt x="36910" y="87134"/>
                  </a:cubicBezTo>
                  <a:cubicBezTo>
                    <a:pt x="36910" y="79796"/>
                    <a:pt x="38681" y="72710"/>
                    <a:pt x="40453" y="65625"/>
                  </a:cubicBezTo>
                  <a:lnTo>
                    <a:pt x="51081" y="2311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0866E952-EEC5-1ABC-8480-CACFBE0A676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128639" y="8184618"/>
              <a:ext cx="87150" cy="124703"/>
            </a:xfrm>
            <a:custGeom>
              <a:avLst/>
              <a:gdLst>
                <a:gd name="csX0" fmla="*/ 42382 w 87150"/>
                <a:gd name="csY0" fmla="*/ 5395 h 124703"/>
                <a:gd name="csX1" fmla="*/ 43091 w 87150"/>
                <a:gd name="csY1" fmla="*/ 2560 h 124703"/>
                <a:gd name="csX2" fmla="*/ 40256 w 87150"/>
                <a:gd name="csY2" fmla="*/ 81 h 124703"/>
                <a:gd name="csX3" fmla="*/ 17583 w 87150"/>
                <a:gd name="csY3" fmla="*/ 1852 h 124703"/>
                <a:gd name="csX4" fmla="*/ 13686 w 87150"/>
                <a:gd name="csY4" fmla="*/ 5926 h 124703"/>
                <a:gd name="csX5" fmla="*/ 18292 w 87150"/>
                <a:gd name="csY5" fmla="*/ 8406 h 124703"/>
                <a:gd name="csX6" fmla="*/ 26794 w 87150"/>
                <a:gd name="csY6" fmla="*/ 11063 h 124703"/>
                <a:gd name="csX7" fmla="*/ 26086 w 87150"/>
                <a:gd name="csY7" fmla="*/ 14960 h 124703"/>
                <a:gd name="csX8" fmla="*/ 1109 w 87150"/>
                <a:gd name="csY8" fmla="*/ 115219 h 124703"/>
                <a:gd name="csX9" fmla="*/ 224 w 87150"/>
                <a:gd name="csY9" fmla="*/ 119116 h 124703"/>
                <a:gd name="csX10" fmla="*/ 6246 w 87150"/>
                <a:gd name="csY10" fmla="*/ 124784 h 124703"/>
                <a:gd name="csX11" fmla="*/ 14395 w 87150"/>
                <a:gd name="csY11" fmla="*/ 117344 h 124703"/>
                <a:gd name="csX12" fmla="*/ 23074 w 87150"/>
                <a:gd name="csY12" fmla="*/ 82980 h 124703"/>
                <a:gd name="csX13" fmla="*/ 45748 w 87150"/>
                <a:gd name="csY13" fmla="*/ 97505 h 124703"/>
                <a:gd name="csX14" fmla="*/ 45393 w 87150"/>
                <a:gd name="csY14" fmla="*/ 101048 h 124703"/>
                <a:gd name="csX15" fmla="*/ 44685 w 87150"/>
                <a:gd name="csY15" fmla="*/ 106539 h 124703"/>
                <a:gd name="csX16" fmla="*/ 63461 w 87150"/>
                <a:gd name="csY16" fmla="*/ 124784 h 124703"/>
                <a:gd name="csX17" fmla="*/ 85957 w 87150"/>
                <a:gd name="csY17" fmla="*/ 97682 h 124703"/>
                <a:gd name="csX18" fmla="*/ 83123 w 87150"/>
                <a:gd name="csY18" fmla="*/ 95380 h 124703"/>
                <a:gd name="csX19" fmla="*/ 79581 w 87150"/>
                <a:gd name="csY19" fmla="*/ 99631 h 124703"/>
                <a:gd name="csX20" fmla="*/ 63993 w 87150"/>
                <a:gd name="csY20" fmla="*/ 119824 h 124703"/>
                <a:gd name="csX21" fmla="*/ 57793 w 87150"/>
                <a:gd name="csY21" fmla="*/ 110613 h 124703"/>
                <a:gd name="csX22" fmla="*/ 58856 w 87150"/>
                <a:gd name="csY22" fmla="*/ 102642 h 124703"/>
                <a:gd name="csX23" fmla="*/ 59741 w 87150"/>
                <a:gd name="csY23" fmla="*/ 97151 h 124703"/>
                <a:gd name="csX24" fmla="*/ 31045 w 87150"/>
                <a:gd name="csY24" fmla="*/ 78375 h 124703"/>
                <a:gd name="csX25" fmla="*/ 45748 w 87150"/>
                <a:gd name="csY25" fmla="*/ 66684 h 124703"/>
                <a:gd name="csX26" fmla="*/ 73558 w 87150"/>
                <a:gd name="csY26" fmla="*/ 49856 h 124703"/>
                <a:gd name="csX27" fmla="*/ 79403 w 87150"/>
                <a:gd name="csY27" fmla="*/ 52158 h 124703"/>
                <a:gd name="csX28" fmla="*/ 70192 w 87150"/>
                <a:gd name="csY28" fmla="*/ 62078 h 124703"/>
                <a:gd name="csX29" fmla="*/ 77278 w 87150"/>
                <a:gd name="csY29" fmla="*/ 68632 h 124703"/>
                <a:gd name="csX30" fmla="*/ 87374 w 87150"/>
                <a:gd name="csY30" fmla="*/ 57295 h 124703"/>
                <a:gd name="csX31" fmla="*/ 73735 w 87150"/>
                <a:gd name="csY31" fmla="*/ 44896 h 124703"/>
                <a:gd name="csX32" fmla="*/ 45393 w 87150"/>
                <a:gd name="csY32" fmla="*/ 60484 h 124703"/>
                <a:gd name="csX33" fmla="*/ 24846 w 87150"/>
                <a:gd name="csY33" fmla="*/ 76072 h 124703"/>
                <a:gd name="csX34" fmla="*/ 42382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82" y="5395"/>
                  </a:moveTo>
                  <a:cubicBezTo>
                    <a:pt x="42559" y="5040"/>
                    <a:pt x="43091" y="2738"/>
                    <a:pt x="43091" y="2560"/>
                  </a:cubicBezTo>
                  <a:cubicBezTo>
                    <a:pt x="43091" y="1675"/>
                    <a:pt x="42382" y="81"/>
                    <a:pt x="40256" y="81"/>
                  </a:cubicBezTo>
                  <a:cubicBezTo>
                    <a:pt x="36714" y="81"/>
                    <a:pt x="22011" y="1498"/>
                    <a:pt x="17583" y="1852"/>
                  </a:cubicBezTo>
                  <a:cubicBezTo>
                    <a:pt x="16166" y="2029"/>
                    <a:pt x="13686" y="2206"/>
                    <a:pt x="13686" y="5926"/>
                  </a:cubicBezTo>
                  <a:cubicBezTo>
                    <a:pt x="13686" y="8406"/>
                    <a:pt x="16166" y="8406"/>
                    <a:pt x="18292" y="8406"/>
                  </a:cubicBezTo>
                  <a:cubicBezTo>
                    <a:pt x="26794" y="8406"/>
                    <a:pt x="26794" y="9646"/>
                    <a:pt x="26794" y="11063"/>
                  </a:cubicBezTo>
                  <a:cubicBezTo>
                    <a:pt x="26794" y="12303"/>
                    <a:pt x="26440" y="13366"/>
                    <a:pt x="26086" y="14960"/>
                  </a:cubicBezTo>
                  <a:lnTo>
                    <a:pt x="1109" y="115219"/>
                  </a:lnTo>
                  <a:cubicBezTo>
                    <a:pt x="224" y="118407"/>
                    <a:pt x="224" y="118762"/>
                    <a:pt x="224" y="119116"/>
                  </a:cubicBezTo>
                  <a:cubicBezTo>
                    <a:pt x="224" y="121773"/>
                    <a:pt x="2349" y="124784"/>
                    <a:pt x="6246" y="124784"/>
                  </a:cubicBezTo>
                  <a:cubicBezTo>
                    <a:pt x="11029" y="124784"/>
                    <a:pt x="13332" y="121241"/>
                    <a:pt x="14395" y="117344"/>
                  </a:cubicBezTo>
                  <a:cubicBezTo>
                    <a:pt x="14749" y="116636"/>
                    <a:pt x="22366" y="85460"/>
                    <a:pt x="23074" y="82980"/>
                  </a:cubicBezTo>
                  <a:cubicBezTo>
                    <a:pt x="35651" y="84220"/>
                    <a:pt x="45748" y="88294"/>
                    <a:pt x="45748" y="97505"/>
                  </a:cubicBezTo>
                  <a:cubicBezTo>
                    <a:pt x="45748" y="98391"/>
                    <a:pt x="45748" y="99277"/>
                    <a:pt x="45393" y="101048"/>
                  </a:cubicBezTo>
                  <a:cubicBezTo>
                    <a:pt x="44685" y="103705"/>
                    <a:pt x="44685" y="104591"/>
                    <a:pt x="44685" y="106539"/>
                  </a:cubicBezTo>
                  <a:cubicBezTo>
                    <a:pt x="44685" y="119116"/>
                    <a:pt x="54959" y="124784"/>
                    <a:pt x="63461" y="124784"/>
                  </a:cubicBezTo>
                  <a:cubicBezTo>
                    <a:pt x="80643" y="124784"/>
                    <a:pt x="85957" y="97860"/>
                    <a:pt x="85957" y="97682"/>
                  </a:cubicBezTo>
                  <a:cubicBezTo>
                    <a:pt x="85957" y="95380"/>
                    <a:pt x="83655" y="95380"/>
                    <a:pt x="83123" y="95380"/>
                  </a:cubicBezTo>
                  <a:cubicBezTo>
                    <a:pt x="80643" y="95380"/>
                    <a:pt x="80466" y="96265"/>
                    <a:pt x="79581" y="99631"/>
                  </a:cubicBezTo>
                  <a:cubicBezTo>
                    <a:pt x="77455" y="107248"/>
                    <a:pt x="72672" y="119824"/>
                    <a:pt x="63993" y="119824"/>
                  </a:cubicBezTo>
                  <a:cubicBezTo>
                    <a:pt x="59210" y="119824"/>
                    <a:pt x="57793" y="115396"/>
                    <a:pt x="57793" y="110613"/>
                  </a:cubicBezTo>
                  <a:cubicBezTo>
                    <a:pt x="57793" y="107602"/>
                    <a:pt x="57793" y="107248"/>
                    <a:pt x="58856" y="102642"/>
                  </a:cubicBezTo>
                  <a:cubicBezTo>
                    <a:pt x="59033" y="102111"/>
                    <a:pt x="59741" y="99099"/>
                    <a:pt x="59741" y="97151"/>
                  </a:cubicBezTo>
                  <a:cubicBezTo>
                    <a:pt x="59741" y="81386"/>
                    <a:pt x="38485" y="78906"/>
                    <a:pt x="31045" y="78375"/>
                  </a:cubicBezTo>
                  <a:cubicBezTo>
                    <a:pt x="36182" y="75186"/>
                    <a:pt x="42736" y="69341"/>
                    <a:pt x="45748" y="66684"/>
                  </a:cubicBezTo>
                  <a:cubicBezTo>
                    <a:pt x="54782" y="58181"/>
                    <a:pt x="63638" y="49856"/>
                    <a:pt x="73558" y="49856"/>
                  </a:cubicBezTo>
                  <a:cubicBezTo>
                    <a:pt x="75684" y="49856"/>
                    <a:pt x="77986" y="50387"/>
                    <a:pt x="79403" y="52158"/>
                  </a:cubicBezTo>
                  <a:cubicBezTo>
                    <a:pt x="71787" y="53398"/>
                    <a:pt x="70192" y="59421"/>
                    <a:pt x="70192" y="62078"/>
                  </a:cubicBezTo>
                  <a:cubicBezTo>
                    <a:pt x="70192" y="65975"/>
                    <a:pt x="73204" y="68632"/>
                    <a:pt x="77278" y="68632"/>
                  </a:cubicBezTo>
                  <a:cubicBezTo>
                    <a:pt x="82060" y="68632"/>
                    <a:pt x="87374" y="64735"/>
                    <a:pt x="87374" y="57295"/>
                  </a:cubicBezTo>
                  <a:cubicBezTo>
                    <a:pt x="87374" y="51450"/>
                    <a:pt x="83123" y="44896"/>
                    <a:pt x="73735" y="44896"/>
                  </a:cubicBezTo>
                  <a:cubicBezTo>
                    <a:pt x="63638" y="44896"/>
                    <a:pt x="54427" y="52158"/>
                    <a:pt x="45393" y="60484"/>
                  </a:cubicBezTo>
                  <a:cubicBezTo>
                    <a:pt x="37954" y="67569"/>
                    <a:pt x="32108" y="73061"/>
                    <a:pt x="24846" y="76072"/>
                  </a:cubicBezTo>
                  <a:lnTo>
                    <a:pt x="42382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639B554A-0135-0003-13C1-A1584DE61E9E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126337" y="8396475"/>
              <a:ext cx="76699" cy="79888"/>
            </a:xfrm>
            <a:custGeom>
              <a:avLst/>
              <a:gdLst>
                <a:gd name="csX0" fmla="*/ 66827 w 76699"/>
                <a:gd name="csY0" fmla="*/ 10361 h 79888"/>
                <a:gd name="csX1" fmla="*/ 57793 w 76699"/>
                <a:gd name="csY1" fmla="*/ 20281 h 79888"/>
                <a:gd name="csX2" fmla="*/ 64701 w 76699"/>
                <a:gd name="csY2" fmla="*/ 26835 h 79888"/>
                <a:gd name="csX3" fmla="*/ 74798 w 76699"/>
                <a:gd name="csY3" fmla="*/ 15498 h 79888"/>
                <a:gd name="csX4" fmla="*/ 51416 w 76699"/>
                <a:gd name="csY4" fmla="*/ 87 h 79888"/>
                <a:gd name="csX5" fmla="*/ 224 w 76699"/>
                <a:gd name="csY5" fmla="*/ 49154 h 79888"/>
                <a:gd name="csX6" fmla="*/ 32994 w 76699"/>
                <a:gd name="csY6" fmla="*/ 79975 h 79888"/>
                <a:gd name="csX7" fmla="*/ 76923 w 76699"/>
                <a:gd name="csY7" fmla="*/ 59959 h 79888"/>
                <a:gd name="csX8" fmla="*/ 73912 w 76699"/>
                <a:gd name="csY8" fmla="*/ 56948 h 79888"/>
                <a:gd name="csX9" fmla="*/ 71078 w 76699"/>
                <a:gd name="csY9" fmla="*/ 58719 h 79888"/>
                <a:gd name="csX10" fmla="*/ 33348 w 76699"/>
                <a:gd name="csY10" fmla="*/ 75016 h 79888"/>
                <a:gd name="csX11" fmla="*/ 14926 w 76699"/>
                <a:gd name="csY11" fmla="*/ 55354 h 79888"/>
                <a:gd name="csX12" fmla="*/ 26617 w 76699"/>
                <a:gd name="csY12" fmla="*/ 18686 h 79888"/>
                <a:gd name="csX13" fmla="*/ 51416 w 76699"/>
                <a:gd name="csY13" fmla="*/ 5047 h 79888"/>
                <a:gd name="csX14" fmla="*/ 66827 w 76699"/>
                <a:gd name="csY14" fmla="*/ 10361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6699" h="79888">
                  <a:moveTo>
                    <a:pt x="66827" y="10361"/>
                  </a:moveTo>
                  <a:cubicBezTo>
                    <a:pt x="60450" y="11424"/>
                    <a:pt x="57793" y="16384"/>
                    <a:pt x="57793" y="20281"/>
                  </a:cubicBezTo>
                  <a:cubicBezTo>
                    <a:pt x="57793" y="25063"/>
                    <a:pt x="61513" y="26835"/>
                    <a:pt x="64701" y="26835"/>
                  </a:cubicBezTo>
                  <a:cubicBezTo>
                    <a:pt x="68598" y="26835"/>
                    <a:pt x="74798" y="24000"/>
                    <a:pt x="74798" y="15498"/>
                  </a:cubicBezTo>
                  <a:cubicBezTo>
                    <a:pt x="74798" y="3453"/>
                    <a:pt x="60981" y="87"/>
                    <a:pt x="51416" y="87"/>
                  </a:cubicBezTo>
                  <a:cubicBezTo>
                    <a:pt x="24846" y="87"/>
                    <a:pt x="224" y="24532"/>
                    <a:pt x="224" y="49154"/>
                  </a:cubicBezTo>
                  <a:cubicBezTo>
                    <a:pt x="224" y="64387"/>
                    <a:pt x="10852" y="79975"/>
                    <a:pt x="32994" y="79975"/>
                  </a:cubicBezTo>
                  <a:cubicBezTo>
                    <a:pt x="62930" y="79975"/>
                    <a:pt x="76923" y="62439"/>
                    <a:pt x="76923" y="59959"/>
                  </a:cubicBezTo>
                  <a:cubicBezTo>
                    <a:pt x="76923" y="58896"/>
                    <a:pt x="75329" y="56948"/>
                    <a:pt x="73912" y="56948"/>
                  </a:cubicBezTo>
                  <a:cubicBezTo>
                    <a:pt x="72849" y="56948"/>
                    <a:pt x="72495" y="57302"/>
                    <a:pt x="71078" y="58719"/>
                  </a:cubicBezTo>
                  <a:cubicBezTo>
                    <a:pt x="57261" y="75016"/>
                    <a:pt x="36537" y="75016"/>
                    <a:pt x="33348" y="75016"/>
                  </a:cubicBezTo>
                  <a:cubicBezTo>
                    <a:pt x="20594" y="75016"/>
                    <a:pt x="14926" y="66336"/>
                    <a:pt x="14926" y="55354"/>
                  </a:cubicBezTo>
                  <a:cubicBezTo>
                    <a:pt x="14926" y="50217"/>
                    <a:pt x="17406" y="30909"/>
                    <a:pt x="26617" y="18686"/>
                  </a:cubicBezTo>
                  <a:cubicBezTo>
                    <a:pt x="33348" y="10007"/>
                    <a:pt x="42559" y="5047"/>
                    <a:pt x="51416" y="5047"/>
                  </a:cubicBezTo>
                  <a:cubicBezTo>
                    <a:pt x="53896" y="5047"/>
                    <a:pt x="62398" y="5401"/>
                    <a:pt x="66827" y="103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4713961-A6B6-A612-5CAC-4DB5BA499852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331912" y="8302968"/>
              <a:ext cx="27582" cy="157903"/>
            </a:xfrm>
            <a:custGeom>
              <a:avLst/>
              <a:gdLst>
                <a:gd name="csX0" fmla="*/ 27055 w 27582"/>
                <a:gd name="csY0" fmla="*/ 13496 h 157903"/>
                <a:gd name="csX1" fmla="*/ 13643 w 27582"/>
                <a:gd name="csY1" fmla="*/ 85 h 157903"/>
                <a:gd name="csX2" fmla="*/ 231 w 27582"/>
                <a:gd name="csY2" fmla="*/ 13496 h 157903"/>
                <a:gd name="csX3" fmla="*/ 13643 w 27582"/>
                <a:gd name="csY3" fmla="*/ 26908 h 157903"/>
                <a:gd name="csX4" fmla="*/ 27055 w 27582"/>
                <a:gd name="csY4" fmla="*/ 13496 h 157903"/>
                <a:gd name="csX5" fmla="*/ 22247 w 27582"/>
                <a:gd name="csY5" fmla="*/ 106366 h 157903"/>
                <a:gd name="csX6" fmla="*/ 6052 w 27582"/>
                <a:gd name="csY6" fmla="*/ 151915 h 157903"/>
                <a:gd name="csX7" fmla="*/ 4280 w 27582"/>
                <a:gd name="csY7" fmla="*/ 155205 h 157903"/>
                <a:gd name="csX8" fmla="*/ 6811 w 27582"/>
                <a:gd name="csY8" fmla="*/ 157989 h 157903"/>
                <a:gd name="csX9" fmla="*/ 27814 w 27582"/>
                <a:gd name="csY9" fmla="*/ 108391 h 157903"/>
                <a:gd name="csX10" fmla="*/ 13643 w 27582"/>
                <a:gd name="csY10" fmla="*/ 82326 h 157903"/>
                <a:gd name="csX11" fmla="*/ 231 w 27582"/>
                <a:gd name="csY11" fmla="*/ 95738 h 157903"/>
                <a:gd name="csX12" fmla="*/ 13643 w 27582"/>
                <a:gd name="csY12" fmla="*/ 109150 h 157903"/>
                <a:gd name="csX13" fmla="*/ 15668 w 27582"/>
                <a:gd name="csY13" fmla="*/ 108897 h 157903"/>
                <a:gd name="csX14" fmla="*/ 22247 w 27582"/>
                <a:gd name="csY14" fmla="*/ 106366 h 15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7582" h="157903">
                  <a:moveTo>
                    <a:pt x="27055" y="13496"/>
                  </a:moveTo>
                  <a:cubicBezTo>
                    <a:pt x="27055" y="6158"/>
                    <a:pt x="20982" y="85"/>
                    <a:pt x="13643" y="85"/>
                  </a:cubicBezTo>
                  <a:cubicBezTo>
                    <a:pt x="6305" y="85"/>
                    <a:pt x="231" y="6158"/>
                    <a:pt x="231" y="13496"/>
                  </a:cubicBezTo>
                  <a:cubicBezTo>
                    <a:pt x="231" y="20835"/>
                    <a:pt x="6305" y="26908"/>
                    <a:pt x="13643" y="26908"/>
                  </a:cubicBezTo>
                  <a:cubicBezTo>
                    <a:pt x="20982" y="26908"/>
                    <a:pt x="27055" y="20835"/>
                    <a:pt x="27055" y="13496"/>
                  </a:cubicBezTo>
                  <a:close/>
                  <a:moveTo>
                    <a:pt x="22247" y="106366"/>
                  </a:moveTo>
                  <a:cubicBezTo>
                    <a:pt x="22247" y="113452"/>
                    <a:pt x="22247" y="133190"/>
                    <a:pt x="6052" y="151915"/>
                  </a:cubicBezTo>
                  <a:cubicBezTo>
                    <a:pt x="4280" y="153940"/>
                    <a:pt x="4280" y="154446"/>
                    <a:pt x="4280" y="155205"/>
                  </a:cubicBezTo>
                  <a:cubicBezTo>
                    <a:pt x="4280" y="156976"/>
                    <a:pt x="5545" y="157989"/>
                    <a:pt x="6811" y="157989"/>
                  </a:cubicBezTo>
                  <a:cubicBezTo>
                    <a:pt x="9594" y="157989"/>
                    <a:pt x="27814" y="137744"/>
                    <a:pt x="27814" y="108391"/>
                  </a:cubicBezTo>
                  <a:cubicBezTo>
                    <a:pt x="27814" y="101052"/>
                    <a:pt x="27308" y="82326"/>
                    <a:pt x="13643" y="82326"/>
                  </a:cubicBezTo>
                  <a:cubicBezTo>
                    <a:pt x="4786" y="82326"/>
                    <a:pt x="231" y="89159"/>
                    <a:pt x="231" y="95738"/>
                  </a:cubicBezTo>
                  <a:cubicBezTo>
                    <a:pt x="231" y="102317"/>
                    <a:pt x="4533" y="109150"/>
                    <a:pt x="13643" y="109150"/>
                  </a:cubicBezTo>
                  <a:cubicBezTo>
                    <a:pt x="14908" y="109150"/>
                    <a:pt x="15414" y="109150"/>
                    <a:pt x="15668" y="108897"/>
                  </a:cubicBezTo>
                  <a:cubicBezTo>
                    <a:pt x="17439" y="108644"/>
                    <a:pt x="20222" y="108137"/>
                    <a:pt x="22247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0A4809AC-6C09-1029-137A-D6E559CE1847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1502522" y="8302968"/>
              <a:ext cx="133864" cy="111848"/>
            </a:xfrm>
            <a:custGeom>
              <a:avLst/>
              <a:gdLst>
                <a:gd name="csX0" fmla="*/ 121703 w 133864"/>
                <a:gd name="csY0" fmla="*/ 14762 h 111848"/>
                <a:gd name="csX1" fmla="*/ 134103 w 133864"/>
                <a:gd name="csY1" fmla="*/ 6158 h 111848"/>
                <a:gd name="csX2" fmla="*/ 124234 w 133864"/>
                <a:gd name="csY2" fmla="*/ 85 h 111848"/>
                <a:gd name="csX3" fmla="*/ 66538 w 133864"/>
                <a:gd name="csY3" fmla="*/ 85 h 111848"/>
                <a:gd name="csX4" fmla="*/ 239 w 133864"/>
                <a:gd name="csY4" fmla="*/ 71951 h 111848"/>
                <a:gd name="csX5" fmla="*/ 38196 w 133864"/>
                <a:gd name="csY5" fmla="*/ 111933 h 111848"/>
                <a:gd name="csX6" fmla="*/ 101712 w 133864"/>
                <a:gd name="csY6" fmla="*/ 42344 h 111848"/>
                <a:gd name="csX7" fmla="*/ 93867 w 133864"/>
                <a:gd name="csY7" fmla="*/ 14762 h 111848"/>
                <a:gd name="csX8" fmla="*/ 121703 w 133864"/>
                <a:gd name="csY8" fmla="*/ 14762 h 111848"/>
                <a:gd name="csX9" fmla="*/ 38449 w 133864"/>
                <a:gd name="csY9" fmla="*/ 106366 h 111848"/>
                <a:gd name="csX10" fmla="*/ 15928 w 133864"/>
                <a:gd name="csY10" fmla="*/ 79037 h 111848"/>
                <a:gd name="csX11" fmla="*/ 27821 w 133864"/>
                <a:gd name="csY11" fmla="*/ 35765 h 111848"/>
                <a:gd name="csX12" fmla="*/ 62236 w 133864"/>
                <a:gd name="csY12" fmla="*/ 14762 h 111848"/>
                <a:gd name="csX13" fmla="*/ 85517 w 133864"/>
                <a:gd name="csY13" fmla="*/ 39308 h 111848"/>
                <a:gd name="csX14" fmla="*/ 71852 w 133864"/>
                <a:gd name="csY14" fmla="*/ 84857 h 111848"/>
                <a:gd name="csX15" fmla="*/ 38449 w 133864"/>
                <a:gd name="csY15" fmla="*/ 106366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3864" h="111848">
                  <a:moveTo>
                    <a:pt x="121703" y="14762"/>
                  </a:moveTo>
                  <a:cubicBezTo>
                    <a:pt x="124993" y="14762"/>
                    <a:pt x="134103" y="14762"/>
                    <a:pt x="134103" y="6158"/>
                  </a:cubicBezTo>
                  <a:cubicBezTo>
                    <a:pt x="134103" y="85"/>
                    <a:pt x="128789" y="85"/>
                    <a:pt x="124234" y="85"/>
                  </a:cubicBezTo>
                  <a:lnTo>
                    <a:pt x="66538" y="85"/>
                  </a:lnTo>
                  <a:cubicBezTo>
                    <a:pt x="28327" y="85"/>
                    <a:pt x="239" y="41838"/>
                    <a:pt x="239" y="71951"/>
                  </a:cubicBezTo>
                  <a:cubicBezTo>
                    <a:pt x="239" y="94220"/>
                    <a:pt x="15169" y="111933"/>
                    <a:pt x="38196" y="111933"/>
                  </a:cubicBezTo>
                  <a:cubicBezTo>
                    <a:pt x="68056" y="111933"/>
                    <a:pt x="101712" y="81314"/>
                    <a:pt x="101712" y="42344"/>
                  </a:cubicBezTo>
                  <a:cubicBezTo>
                    <a:pt x="101712" y="38042"/>
                    <a:pt x="101712" y="25896"/>
                    <a:pt x="93867" y="14762"/>
                  </a:cubicBezTo>
                  <a:lnTo>
                    <a:pt x="121703" y="14762"/>
                  </a:lnTo>
                  <a:close/>
                  <a:moveTo>
                    <a:pt x="38449" y="106366"/>
                  </a:moveTo>
                  <a:cubicBezTo>
                    <a:pt x="26050" y="106366"/>
                    <a:pt x="15928" y="97256"/>
                    <a:pt x="15928" y="79037"/>
                  </a:cubicBezTo>
                  <a:cubicBezTo>
                    <a:pt x="15928" y="71445"/>
                    <a:pt x="18964" y="50695"/>
                    <a:pt x="27821" y="35765"/>
                  </a:cubicBezTo>
                  <a:cubicBezTo>
                    <a:pt x="38449" y="18304"/>
                    <a:pt x="53632" y="14762"/>
                    <a:pt x="62236" y="14762"/>
                  </a:cubicBezTo>
                  <a:cubicBezTo>
                    <a:pt x="83492" y="14762"/>
                    <a:pt x="85517" y="31463"/>
                    <a:pt x="85517" y="39308"/>
                  </a:cubicBezTo>
                  <a:cubicBezTo>
                    <a:pt x="85517" y="51201"/>
                    <a:pt x="80456" y="71951"/>
                    <a:pt x="71852" y="84857"/>
                  </a:cubicBezTo>
                  <a:cubicBezTo>
                    <a:pt x="61983" y="99787"/>
                    <a:pt x="48318" y="106366"/>
                    <a:pt x="38449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A5105BB7-7569-BF5E-26F5-FAC02E6764F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1659867" y="8184618"/>
              <a:ext cx="87150" cy="124703"/>
            </a:xfrm>
            <a:custGeom>
              <a:avLst/>
              <a:gdLst>
                <a:gd name="csX0" fmla="*/ 42403 w 87150"/>
                <a:gd name="csY0" fmla="*/ 5395 h 124703"/>
                <a:gd name="csX1" fmla="*/ 43111 w 87150"/>
                <a:gd name="csY1" fmla="*/ 2560 h 124703"/>
                <a:gd name="csX2" fmla="*/ 40277 w 87150"/>
                <a:gd name="csY2" fmla="*/ 81 h 124703"/>
                <a:gd name="csX3" fmla="*/ 17604 w 87150"/>
                <a:gd name="csY3" fmla="*/ 1852 h 124703"/>
                <a:gd name="csX4" fmla="*/ 13707 w 87150"/>
                <a:gd name="csY4" fmla="*/ 5926 h 124703"/>
                <a:gd name="csX5" fmla="*/ 18312 w 87150"/>
                <a:gd name="csY5" fmla="*/ 8406 h 124703"/>
                <a:gd name="csX6" fmla="*/ 26815 w 87150"/>
                <a:gd name="csY6" fmla="*/ 11063 h 124703"/>
                <a:gd name="csX7" fmla="*/ 26106 w 87150"/>
                <a:gd name="csY7" fmla="*/ 14960 h 124703"/>
                <a:gd name="csX8" fmla="*/ 1130 w 87150"/>
                <a:gd name="csY8" fmla="*/ 115219 h 124703"/>
                <a:gd name="csX9" fmla="*/ 245 w 87150"/>
                <a:gd name="csY9" fmla="*/ 119116 h 124703"/>
                <a:gd name="csX10" fmla="*/ 6267 w 87150"/>
                <a:gd name="csY10" fmla="*/ 124784 h 124703"/>
                <a:gd name="csX11" fmla="*/ 14415 w 87150"/>
                <a:gd name="csY11" fmla="*/ 117344 h 124703"/>
                <a:gd name="csX12" fmla="*/ 23095 w 87150"/>
                <a:gd name="csY12" fmla="*/ 82980 h 124703"/>
                <a:gd name="csX13" fmla="*/ 45769 w 87150"/>
                <a:gd name="csY13" fmla="*/ 97505 h 124703"/>
                <a:gd name="csX14" fmla="*/ 45414 w 87150"/>
                <a:gd name="csY14" fmla="*/ 101048 h 124703"/>
                <a:gd name="csX15" fmla="*/ 44706 w 87150"/>
                <a:gd name="csY15" fmla="*/ 106539 h 124703"/>
                <a:gd name="csX16" fmla="*/ 63482 w 87150"/>
                <a:gd name="csY16" fmla="*/ 124784 h 124703"/>
                <a:gd name="csX17" fmla="*/ 85978 w 87150"/>
                <a:gd name="csY17" fmla="*/ 97682 h 124703"/>
                <a:gd name="csX18" fmla="*/ 83144 w 87150"/>
                <a:gd name="csY18" fmla="*/ 95380 h 124703"/>
                <a:gd name="csX19" fmla="*/ 79601 w 87150"/>
                <a:gd name="csY19" fmla="*/ 99631 h 124703"/>
                <a:gd name="csX20" fmla="*/ 64013 w 87150"/>
                <a:gd name="csY20" fmla="*/ 119824 h 124703"/>
                <a:gd name="csX21" fmla="*/ 57814 w 87150"/>
                <a:gd name="csY21" fmla="*/ 110613 h 124703"/>
                <a:gd name="csX22" fmla="*/ 58877 w 87150"/>
                <a:gd name="csY22" fmla="*/ 102642 h 124703"/>
                <a:gd name="csX23" fmla="*/ 59762 w 87150"/>
                <a:gd name="csY23" fmla="*/ 97151 h 124703"/>
                <a:gd name="csX24" fmla="*/ 31066 w 87150"/>
                <a:gd name="csY24" fmla="*/ 78375 h 124703"/>
                <a:gd name="csX25" fmla="*/ 45769 w 87150"/>
                <a:gd name="csY25" fmla="*/ 66684 h 124703"/>
                <a:gd name="csX26" fmla="*/ 73579 w 87150"/>
                <a:gd name="csY26" fmla="*/ 49856 h 124703"/>
                <a:gd name="csX27" fmla="*/ 79424 w 87150"/>
                <a:gd name="csY27" fmla="*/ 52158 h 124703"/>
                <a:gd name="csX28" fmla="*/ 70213 w 87150"/>
                <a:gd name="csY28" fmla="*/ 62078 h 124703"/>
                <a:gd name="csX29" fmla="*/ 77299 w 87150"/>
                <a:gd name="csY29" fmla="*/ 68632 h 124703"/>
                <a:gd name="csX30" fmla="*/ 87395 w 87150"/>
                <a:gd name="csY30" fmla="*/ 57295 h 124703"/>
                <a:gd name="csX31" fmla="*/ 73756 w 87150"/>
                <a:gd name="csY31" fmla="*/ 44896 h 124703"/>
                <a:gd name="csX32" fmla="*/ 45414 w 87150"/>
                <a:gd name="csY32" fmla="*/ 60484 h 124703"/>
                <a:gd name="csX33" fmla="*/ 24866 w 87150"/>
                <a:gd name="csY33" fmla="*/ 76072 h 124703"/>
                <a:gd name="csX34" fmla="*/ 42403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03" y="5395"/>
                  </a:moveTo>
                  <a:cubicBezTo>
                    <a:pt x="42580" y="5040"/>
                    <a:pt x="43111" y="2738"/>
                    <a:pt x="43111" y="2560"/>
                  </a:cubicBezTo>
                  <a:cubicBezTo>
                    <a:pt x="43111" y="1675"/>
                    <a:pt x="42403" y="81"/>
                    <a:pt x="40277" y="81"/>
                  </a:cubicBezTo>
                  <a:cubicBezTo>
                    <a:pt x="36735" y="81"/>
                    <a:pt x="22032" y="1498"/>
                    <a:pt x="17604" y="1852"/>
                  </a:cubicBezTo>
                  <a:cubicBezTo>
                    <a:pt x="16187" y="2029"/>
                    <a:pt x="13707" y="2206"/>
                    <a:pt x="13707" y="5926"/>
                  </a:cubicBezTo>
                  <a:cubicBezTo>
                    <a:pt x="13707" y="8406"/>
                    <a:pt x="16187" y="8406"/>
                    <a:pt x="18312" y="8406"/>
                  </a:cubicBezTo>
                  <a:cubicBezTo>
                    <a:pt x="26815" y="8406"/>
                    <a:pt x="26815" y="9646"/>
                    <a:pt x="26815" y="11063"/>
                  </a:cubicBezTo>
                  <a:cubicBezTo>
                    <a:pt x="26815" y="12303"/>
                    <a:pt x="26461" y="13366"/>
                    <a:pt x="26106" y="14960"/>
                  </a:cubicBezTo>
                  <a:lnTo>
                    <a:pt x="1130" y="115219"/>
                  </a:lnTo>
                  <a:cubicBezTo>
                    <a:pt x="245" y="118407"/>
                    <a:pt x="245" y="118762"/>
                    <a:pt x="245" y="119116"/>
                  </a:cubicBezTo>
                  <a:cubicBezTo>
                    <a:pt x="245" y="121773"/>
                    <a:pt x="2370" y="124784"/>
                    <a:pt x="6267" y="124784"/>
                  </a:cubicBezTo>
                  <a:cubicBezTo>
                    <a:pt x="11050" y="124784"/>
                    <a:pt x="13353" y="121241"/>
                    <a:pt x="14415" y="117344"/>
                  </a:cubicBezTo>
                  <a:cubicBezTo>
                    <a:pt x="14770" y="116636"/>
                    <a:pt x="22387" y="85460"/>
                    <a:pt x="23095" y="82980"/>
                  </a:cubicBezTo>
                  <a:cubicBezTo>
                    <a:pt x="35672" y="84220"/>
                    <a:pt x="45769" y="88294"/>
                    <a:pt x="45769" y="97505"/>
                  </a:cubicBezTo>
                  <a:cubicBezTo>
                    <a:pt x="45769" y="98391"/>
                    <a:pt x="45769" y="99277"/>
                    <a:pt x="45414" y="101048"/>
                  </a:cubicBezTo>
                  <a:cubicBezTo>
                    <a:pt x="44706" y="103705"/>
                    <a:pt x="44706" y="104591"/>
                    <a:pt x="44706" y="106539"/>
                  </a:cubicBezTo>
                  <a:cubicBezTo>
                    <a:pt x="44706" y="119116"/>
                    <a:pt x="54980" y="124784"/>
                    <a:pt x="63482" y="124784"/>
                  </a:cubicBezTo>
                  <a:cubicBezTo>
                    <a:pt x="80664" y="124784"/>
                    <a:pt x="85978" y="97860"/>
                    <a:pt x="85978" y="97682"/>
                  </a:cubicBezTo>
                  <a:cubicBezTo>
                    <a:pt x="85978" y="95380"/>
                    <a:pt x="83676" y="95380"/>
                    <a:pt x="83144" y="95380"/>
                  </a:cubicBezTo>
                  <a:cubicBezTo>
                    <a:pt x="80664" y="95380"/>
                    <a:pt x="80487" y="96265"/>
                    <a:pt x="79601" y="99631"/>
                  </a:cubicBezTo>
                  <a:cubicBezTo>
                    <a:pt x="77476" y="107248"/>
                    <a:pt x="72693" y="119824"/>
                    <a:pt x="64013" y="119824"/>
                  </a:cubicBezTo>
                  <a:cubicBezTo>
                    <a:pt x="59231" y="119824"/>
                    <a:pt x="57814" y="115396"/>
                    <a:pt x="57814" y="110613"/>
                  </a:cubicBezTo>
                  <a:cubicBezTo>
                    <a:pt x="57814" y="107602"/>
                    <a:pt x="57814" y="107248"/>
                    <a:pt x="58877" y="102642"/>
                  </a:cubicBezTo>
                  <a:cubicBezTo>
                    <a:pt x="59054" y="102111"/>
                    <a:pt x="59762" y="99099"/>
                    <a:pt x="59762" y="97151"/>
                  </a:cubicBezTo>
                  <a:cubicBezTo>
                    <a:pt x="59762" y="81386"/>
                    <a:pt x="38506" y="78906"/>
                    <a:pt x="31066" y="78375"/>
                  </a:cubicBezTo>
                  <a:cubicBezTo>
                    <a:pt x="36203" y="75186"/>
                    <a:pt x="42757" y="69341"/>
                    <a:pt x="45769" y="66684"/>
                  </a:cubicBezTo>
                  <a:cubicBezTo>
                    <a:pt x="54802" y="58181"/>
                    <a:pt x="63659" y="49856"/>
                    <a:pt x="73579" y="49856"/>
                  </a:cubicBezTo>
                  <a:cubicBezTo>
                    <a:pt x="75704" y="49856"/>
                    <a:pt x="78007" y="50387"/>
                    <a:pt x="79424" y="52158"/>
                  </a:cubicBezTo>
                  <a:cubicBezTo>
                    <a:pt x="71807" y="53398"/>
                    <a:pt x="70213" y="59421"/>
                    <a:pt x="70213" y="62078"/>
                  </a:cubicBezTo>
                  <a:cubicBezTo>
                    <a:pt x="70213" y="65975"/>
                    <a:pt x="73225" y="68632"/>
                    <a:pt x="77299" y="68632"/>
                  </a:cubicBezTo>
                  <a:cubicBezTo>
                    <a:pt x="82081" y="68632"/>
                    <a:pt x="87395" y="64735"/>
                    <a:pt x="87395" y="57295"/>
                  </a:cubicBezTo>
                  <a:cubicBezTo>
                    <a:pt x="87395" y="51450"/>
                    <a:pt x="83144" y="44896"/>
                    <a:pt x="73756" y="44896"/>
                  </a:cubicBezTo>
                  <a:cubicBezTo>
                    <a:pt x="63659" y="44896"/>
                    <a:pt x="54448" y="52158"/>
                    <a:pt x="45414" y="60484"/>
                  </a:cubicBezTo>
                  <a:cubicBezTo>
                    <a:pt x="37975" y="67569"/>
                    <a:pt x="32129" y="73061"/>
                    <a:pt x="24866" y="76072"/>
                  </a:cubicBezTo>
                  <a:lnTo>
                    <a:pt x="42403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977C8F41-9CF6-3DA7-1385-59DD30047363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1648486" y="8396475"/>
              <a:ext cx="76699" cy="79888"/>
            </a:xfrm>
            <a:custGeom>
              <a:avLst/>
              <a:gdLst>
                <a:gd name="csX0" fmla="*/ 66847 w 76699"/>
                <a:gd name="csY0" fmla="*/ 10361 h 79888"/>
                <a:gd name="csX1" fmla="*/ 57813 w 76699"/>
                <a:gd name="csY1" fmla="*/ 20281 h 79888"/>
                <a:gd name="csX2" fmla="*/ 64722 w 76699"/>
                <a:gd name="csY2" fmla="*/ 26835 h 79888"/>
                <a:gd name="csX3" fmla="*/ 74818 w 76699"/>
                <a:gd name="csY3" fmla="*/ 15498 h 79888"/>
                <a:gd name="csX4" fmla="*/ 51437 w 76699"/>
                <a:gd name="csY4" fmla="*/ 87 h 79888"/>
                <a:gd name="csX5" fmla="*/ 244 w 76699"/>
                <a:gd name="csY5" fmla="*/ 49154 h 79888"/>
                <a:gd name="csX6" fmla="*/ 33014 w 76699"/>
                <a:gd name="csY6" fmla="*/ 79975 h 79888"/>
                <a:gd name="csX7" fmla="*/ 76944 w 76699"/>
                <a:gd name="csY7" fmla="*/ 59959 h 79888"/>
                <a:gd name="csX8" fmla="*/ 73933 w 76699"/>
                <a:gd name="csY8" fmla="*/ 56948 h 79888"/>
                <a:gd name="csX9" fmla="*/ 71099 w 76699"/>
                <a:gd name="csY9" fmla="*/ 58719 h 79888"/>
                <a:gd name="csX10" fmla="*/ 33369 w 76699"/>
                <a:gd name="csY10" fmla="*/ 75016 h 79888"/>
                <a:gd name="csX11" fmla="*/ 14947 w 76699"/>
                <a:gd name="csY11" fmla="*/ 55354 h 79888"/>
                <a:gd name="csX12" fmla="*/ 26637 w 76699"/>
                <a:gd name="csY12" fmla="*/ 18686 h 79888"/>
                <a:gd name="csX13" fmla="*/ 51437 w 76699"/>
                <a:gd name="csY13" fmla="*/ 5047 h 79888"/>
                <a:gd name="csX14" fmla="*/ 66847 w 76699"/>
                <a:gd name="csY14" fmla="*/ 10361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6699" h="79888">
                  <a:moveTo>
                    <a:pt x="66847" y="10361"/>
                  </a:moveTo>
                  <a:cubicBezTo>
                    <a:pt x="60470" y="11424"/>
                    <a:pt x="57813" y="16384"/>
                    <a:pt x="57813" y="20281"/>
                  </a:cubicBezTo>
                  <a:cubicBezTo>
                    <a:pt x="57813" y="25063"/>
                    <a:pt x="61533" y="26835"/>
                    <a:pt x="64722" y="26835"/>
                  </a:cubicBezTo>
                  <a:cubicBezTo>
                    <a:pt x="68619" y="26835"/>
                    <a:pt x="74818" y="24000"/>
                    <a:pt x="74818" y="15498"/>
                  </a:cubicBezTo>
                  <a:cubicBezTo>
                    <a:pt x="74818" y="3453"/>
                    <a:pt x="61002" y="87"/>
                    <a:pt x="51437" y="87"/>
                  </a:cubicBezTo>
                  <a:cubicBezTo>
                    <a:pt x="24866" y="87"/>
                    <a:pt x="244" y="24532"/>
                    <a:pt x="244" y="49154"/>
                  </a:cubicBezTo>
                  <a:cubicBezTo>
                    <a:pt x="244" y="64387"/>
                    <a:pt x="10872" y="79975"/>
                    <a:pt x="33014" y="79975"/>
                  </a:cubicBezTo>
                  <a:cubicBezTo>
                    <a:pt x="62950" y="79975"/>
                    <a:pt x="76944" y="62439"/>
                    <a:pt x="76944" y="59959"/>
                  </a:cubicBezTo>
                  <a:cubicBezTo>
                    <a:pt x="76944" y="58896"/>
                    <a:pt x="75350" y="56948"/>
                    <a:pt x="73933" y="56948"/>
                  </a:cubicBezTo>
                  <a:cubicBezTo>
                    <a:pt x="72870" y="56948"/>
                    <a:pt x="72516" y="57302"/>
                    <a:pt x="71099" y="58719"/>
                  </a:cubicBezTo>
                  <a:cubicBezTo>
                    <a:pt x="57282" y="75016"/>
                    <a:pt x="36557" y="75016"/>
                    <a:pt x="33369" y="75016"/>
                  </a:cubicBezTo>
                  <a:cubicBezTo>
                    <a:pt x="20615" y="75016"/>
                    <a:pt x="14947" y="66336"/>
                    <a:pt x="14947" y="55354"/>
                  </a:cubicBezTo>
                  <a:cubicBezTo>
                    <a:pt x="14947" y="50217"/>
                    <a:pt x="17426" y="30909"/>
                    <a:pt x="26637" y="18686"/>
                  </a:cubicBezTo>
                  <a:cubicBezTo>
                    <a:pt x="33369" y="10007"/>
                    <a:pt x="42580" y="5047"/>
                    <a:pt x="51437" y="5047"/>
                  </a:cubicBezTo>
                  <a:cubicBezTo>
                    <a:pt x="53916" y="5047"/>
                    <a:pt x="62419" y="5401"/>
                    <a:pt x="66847" y="103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EC2652E-4A1B-8A55-3E4A-71C0009F0ADF}"/>
              </a:ext>
            </a:extLst>
          </p:cNvPr>
          <p:cNvSpPr/>
          <p:nvPr/>
        </p:nvSpPr>
        <p:spPr>
          <a:xfrm>
            <a:off x="8309827" y="623875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88" name="Group 187" descr="\documentclass{article}&#10;\usepackage{amsmath}&#10;\pagestyle{empty}&#10;\begin{document}&#10;&#10;\begin{align*}&#10;\mu_{v_{swim}}^k\; ; \; \sigma_{v_{swim}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D69F4788-7821-FD7A-5318-0BE6016149B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290627" y="6261100"/>
            <a:ext cx="1636374" cy="316671"/>
            <a:chOff x="14687615" y="8184618"/>
            <a:chExt cx="1636374" cy="316671"/>
          </a:xfrm>
          <a:solidFill>
            <a:schemeClr val="bg1"/>
          </a:solidFill>
        </p:grpSpPr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43B52A6-1DD0-D0C2-A03F-FBFB8C1F96F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4687615" y="8300185"/>
              <a:ext cx="137153" cy="166507"/>
            </a:xfrm>
            <a:custGeom>
              <a:avLst/>
              <a:gdLst>
                <a:gd name="csX0" fmla="*/ 51064 w 137153"/>
                <a:gd name="csY0" fmla="*/ 23112 h 166507"/>
                <a:gd name="csX1" fmla="*/ 54860 w 137153"/>
                <a:gd name="csY1" fmla="*/ 6917 h 166507"/>
                <a:gd name="csX2" fmla="*/ 47521 w 137153"/>
                <a:gd name="csY2" fmla="*/ 85 h 166507"/>
                <a:gd name="csX3" fmla="*/ 37399 w 137153"/>
                <a:gd name="csY3" fmla="*/ 9195 h 166507"/>
                <a:gd name="csX4" fmla="*/ 960 w 137153"/>
                <a:gd name="csY4" fmla="*/ 155711 h 166507"/>
                <a:gd name="csX5" fmla="*/ 201 w 137153"/>
                <a:gd name="csY5" fmla="*/ 159760 h 166507"/>
                <a:gd name="csX6" fmla="*/ 7286 w 137153"/>
                <a:gd name="csY6" fmla="*/ 166592 h 166507"/>
                <a:gd name="csX7" fmla="*/ 16143 w 137153"/>
                <a:gd name="csY7" fmla="*/ 161278 h 166507"/>
                <a:gd name="csX8" fmla="*/ 30061 w 137153"/>
                <a:gd name="csY8" fmla="*/ 106872 h 166507"/>
                <a:gd name="csX9" fmla="*/ 54607 w 137153"/>
                <a:gd name="csY9" fmla="*/ 114717 h 166507"/>
                <a:gd name="csX10" fmla="*/ 88262 w 137153"/>
                <a:gd name="csY10" fmla="*/ 96244 h 166507"/>
                <a:gd name="csX11" fmla="*/ 111037 w 137153"/>
                <a:gd name="csY11" fmla="*/ 114717 h 166507"/>
                <a:gd name="csX12" fmla="*/ 129763 w 137153"/>
                <a:gd name="csY12" fmla="*/ 100799 h 166507"/>
                <a:gd name="csX13" fmla="*/ 137354 w 137153"/>
                <a:gd name="csY13" fmla="*/ 75747 h 166507"/>
                <a:gd name="csX14" fmla="*/ 134318 w 137153"/>
                <a:gd name="csY14" fmla="*/ 73216 h 166507"/>
                <a:gd name="csX15" fmla="*/ 130775 w 137153"/>
                <a:gd name="csY15" fmla="*/ 77771 h 166507"/>
                <a:gd name="csX16" fmla="*/ 111543 w 137153"/>
                <a:gd name="csY16" fmla="*/ 109150 h 166507"/>
                <a:gd name="csX17" fmla="*/ 103951 w 137153"/>
                <a:gd name="csY17" fmla="*/ 97509 h 166507"/>
                <a:gd name="csX18" fmla="*/ 109012 w 137153"/>
                <a:gd name="csY18" fmla="*/ 71192 h 166507"/>
                <a:gd name="csX19" fmla="*/ 116098 w 137153"/>
                <a:gd name="csY19" fmla="*/ 43863 h 166507"/>
                <a:gd name="csX20" fmla="*/ 120400 w 137153"/>
                <a:gd name="csY20" fmla="*/ 26655 h 166507"/>
                <a:gd name="csX21" fmla="*/ 124196 w 137153"/>
                <a:gd name="csY21" fmla="*/ 9701 h 166507"/>
                <a:gd name="csX22" fmla="*/ 116857 w 137153"/>
                <a:gd name="csY22" fmla="*/ 2868 h 166507"/>
                <a:gd name="csX23" fmla="*/ 106988 w 137153"/>
                <a:gd name="csY23" fmla="*/ 11725 h 166507"/>
                <a:gd name="csX24" fmla="*/ 95095 w 137153"/>
                <a:gd name="csY24" fmla="*/ 59046 h 166507"/>
                <a:gd name="csX25" fmla="*/ 88515 w 137153"/>
                <a:gd name="csY25" fmla="*/ 84857 h 166507"/>
                <a:gd name="csX26" fmla="*/ 55619 w 137153"/>
                <a:gd name="csY26" fmla="*/ 109150 h 166507"/>
                <a:gd name="csX27" fmla="*/ 36893 w 137153"/>
                <a:gd name="csY27" fmla="*/ 87134 h 166507"/>
                <a:gd name="csX28" fmla="*/ 40436 w 137153"/>
                <a:gd name="csY28" fmla="*/ 65625 h 166507"/>
                <a:gd name="csX29" fmla="*/ 51064 w 137153"/>
                <a:gd name="csY29" fmla="*/ 23112 h 166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37153" h="166507">
                  <a:moveTo>
                    <a:pt x="51064" y="23112"/>
                  </a:moveTo>
                  <a:cubicBezTo>
                    <a:pt x="52329" y="17798"/>
                    <a:pt x="54860" y="8182"/>
                    <a:pt x="54860" y="6917"/>
                  </a:cubicBezTo>
                  <a:cubicBezTo>
                    <a:pt x="54860" y="2615"/>
                    <a:pt x="51823" y="85"/>
                    <a:pt x="47521" y="85"/>
                  </a:cubicBezTo>
                  <a:cubicBezTo>
                    <a:pt x="46762" y="85"/>
                    <a:pt x="39677" y="338"/>
                    <a:pt x="37399" y="9195"/>
                  </a:cubicBezTo>
                  <a:lnTo>
                    <a:pt x="960" y="155711"/>
                  </a:lnTo>
                  <a:cubicBezTo>
                    <a:pt x="201" y="158748"/>
                    <a:pt x="201" y="159254"/>
                    <a:pt x="201" y="159760"/>
                  </a:cubicBezTo>
                  <a:cubicBezTo>
                    <a:pt x="201" y="163556"/>
                    <a:pt x="2984" y="166592"/>
                    <a:pt x="7286" y="166592"/>
                  </a:cubicBezTo>
                  <a:cubicBezTo>
                    <a:pt x="12600" y="166592"/>
                    <a:pt x="15637" y="162037"/>
                    <a:pt x="16143" y="161278"/>
                  </a:cubicBezTo>
                  <a:cubicBezTo>
                    <a:pt x="17155" y="159001"/>
                    <a:pt x="20445" y="145842"/>
                    <a:pt x="30061" y="106872"/>
                  </a:cubicBezTo>
                  <a:cubicBezTo>
                    <a:pt x="38158" y="113705"/>
                    <a:pt x="49546" y="114717"/>
                    <a:pt x="54607" y="114717"/>
                  </a:cubicBezTo>
                  <a:cubicBezTo>
                    <a:pt x="72320" y="114717"/>
                    <a:pt x="82189" y="103330"/>
                    <a:pt x="88262" y="96244"/>
                  </a:cubicBezTo>
                  <a:cubicBezTo>
                    <a:pt x="90540" y="107631"/>
                    <a:pt x="99903" y="114717"/>
                    <a:pt x="111037" y="114717"/>
                  </a:cubicBezTo>
                  <a:cubicBezTo>
                    <a:pt x="119894" y="114717"/>
                    <a:pt x="125714" y="108897"/>
                    <a:pt x="129763" y="100799"/>
                  </a:cubicBezTo>
                  <a:cubicBezTo>
                    <a:pt x="134065" y="91689"/>
                    <a:pt x="137354" y="76253"/>
                    <a:pt x="137354" y="75747"/>
                  </a:cubicBezTo>
                  <a:cubicBezTo>
                    <a:pt x="137354" y="73216"/>
                    <a:pt x="135077" y="73216"/>
                    <a:pt x="134318" y="73216"/>
                  </a:cubicBezTo>
                  <a:cubicBezTo>
                    <a:pt x="131787" y="73216"/>
                    <a:pt x="131534" y="74229"/>
                    <a:pt x="130775" y="77771"/>
                  </a:cubicBezTo>
                  <a:cubicBezTo>
                    <a:pt x="126473" y="94220"/>
                    <a:pt x="121918" y="109150"/>
                    <a:pt x="111543" y="109150"/>
                  </a:cubicBezTo>
                  <a:cubicBezTo>
                    <a:pt x="104711" y="109150"/>
                    <a:pt x="103951" y="102570"/>
                    <a:pt x="103951" y="97509"/>
                  </a:cubicBezTo>
                  <a:cubicBezTo>
                    <a:pt x="103951" y="91942"/>
                    <a:pt x="106988" y="80049"/>
                    <a:pt x="109012" y="71192"/>
                  </a:cubicBezTo>
                  <a:lnTo>
                    <a:pt x="116098" y="43863"/>
                  </a:lnTo>
                  <a:cubicBezTo>
                    <a:pt x="116857" y="40067"/>
                    <a:pt x="119388" y="30451"/>
                    <a:pt x="120400" y="26655"/>
                  </a:cubicBezTo>
                  <a:cubicBezTo>
                    <a:pt x="121665" y="20835"/>
                    <a:pt x="124196" y="11219"/>
                    <a:pt x="124196" y="9701"/>
                  </a:cubicBezTo>
                  <a:cubicBezTo>
                    <a:pt x="124196" y="5146"/>
                    <a:pt x="120653" y="2868"/>
                    <a:pt x="116857" y="2868"/>
                  </a:cubicBezTo>
                  <a:cubicBezTo>
                    <a:pt x="115592" y="2868"/>
                    <a:pt x="109012" y="3121"/>
                    <a:pt x="106988" y="11725"/>
                  </a:cubicBezTo>
                  <a:lnTo>
                    <a:pt x="95095" y="59046"/>
                  </a:lnTo>
                  <a:cubicBezTo>
                    <a:pt x="92058" y="71698"/>
                    <a:pt x="89275" y="82326"/>
                    <a:pt x="88515" y="84857"/>
                  </a:cubicBezTo>
                  <a:cubicBezTo>
                    <a:pt x="88262" y="86122"/>
                    <a:pt x="76116" y="109150"/>
                    <a:pt x="55619" y="109150"/>
                  </a:cubicBezTo>
                  <a:cubicBezTo>
                    <a:pt x="42966" y="109150"/>
                    <a:pt x="36893" y="100799"/>
                    <a:pt x="36893" y="87134"/>
                  </a:cubicBezTo>
                  <a:cubicBezTo>
                    <a:pt x="36893" y="79796"/>
                    <a:pt x="38664" y="72710"/>
                    <a:pt x="40436" y="65625"/>
                  </a:cubicBezTo>
                  <a:lnTo>
                    <a:pt x="51064" y="2311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5D1B2445-C003-B670-0EA1-C90BD1D62F1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845785" y="8184618"/>
              <a:ext cx="87150" cy="124703"/>
            </a:xfrm>
            <a:custGeom>
              <a:avLst/>
              <a:gdLst>
                <a:gd name="csX0" fmla="*/ 42365 w 87150"/>
                <a:gd name="csY0" fmla="*/ 5395 h 124703"/>
                <a:gd name="csX1" fmla="*/ 43073 w 87150"/>
                <a:gd name="csY1" fmla="*/ 2560 h 124703"/>
                <a:gd name="csX2" fmla="*/ 40239 w 87150"/>
                <a:gd name="csY2" fmla="*/ 81 h 124703"/>
                <a:gd name="csX3" fmla="*/ 17566 w 87150"/>
                <a:gd name="csY3" fmla="*/ 1852 h 124703"/>
                <a:gd name="csX4" fmla="*/ 13669 w 87150"/>
                <a:gd name="csY4" fmla="*/ 5926 h 124703"/>
                <a:gd name="csX5" fmla="*/ 18274 w 87150"/>
                <a:gd name="csY5" fmla="*/ 8406 h 124703"/>
                <a:gd name="csX6" fmla="*/ 26777 w 87150"/>
                <a:gd name="csY6" fmla="*/ 11063 h 124703"/>
                <a:gd name="csX7" fmla="*/ 26068 w 87150"/>
                <a:gd name="csY7" fmla="*/ 14960 h 124703"/>
                <a:gd name="csX8" fmla="*/ 1092 w 87150"/>
                <a:gd name="csY8" fmla="*/ 115219 h 124703"/>
                <a:gd name="csX9" fmla="*/ 207 w 87150"/>
                <a:gd name="csY9" fmla="*/ 119116 h 124703"/>
                <a:gd name="csX10" fmla="*/ 6229 w 87150"/>
                <a:gd name="csY10" fmla="*/ 124784 h 124703"/>
                <a:gd name="csX11" fmla="*/ 14377 w 87150"/>
                <a:gd name="csY11" fmla="*/ 117344 h 124703"/>
                <a:gd name="csX12" fmla="*/ 23057 w 87150"/>
                <a:gd name="csY12" fmla="*/ 82980 h 124703"/>
                <a:gd name="csX13" fmla="*/ 45730 w 87150"/>
                <a:gd name="csY13" fmla="*/ 97505 h 124703"/>
                <a:gd name="csX14" fmla="*/ 45376 w 87150"/>
                <a:gd name="csY14" fmla="*/ 101048 h 124703"/>
                <a:gd name="csX15" fmla="*/ 44668 w 87150"/>
                <a:gd name="csY15" fmla="*/ 106539 h 124703"/>
                <a:gd name="csX16" fmla="*/ 63444 w 87150"/>
                <a:gd name="csY16" fmla="*/ 124784 h 124703"/>
                <a:gd name="csX17" fmla="*/ 85940 w 87150"/>
                <a:gd name="csY17" fmla="*/ 97682 h 124703"/>
                <a:gd name="csX18" fmla="*/ 83106 w 87150"/>
                <a:gd name="csY18" fmla="*/ 95380 h 124703"/>
                <a:gd name="csX19" fmla="*/ 79563 w 87150"/>
                <a:gd name="csY19" fmla="*/ 99631 h 124703"/>
                <a:gd name="csX20" fmla="*/ 63975 w 87150"/>
                <a:gd name="csY20" fmla="*/ 119824 h 124703"/>
                <a:gd name="csX21" fmla="*/ 57776 w 87150"/>
                <a:gd name="csY21" fmla="*/ 110613 h 124703"/>
                <a:gd name="csX22" fmla="*/ 58838 w 87150"/>
                <a:gd name="csY22" fmla="*/ 102642 h 124703"/>
                <a:gd name="csX23" fmla="*/ 59724 w 87150"/>
                <a:gd name="csY23" fmla="*/ 97151 h 124703"/>
                <a:gd name="csX24" fmla="*/ 31028 w 87150"/>
                <a:gd name="csY24" fmla="*/ 78375 h 124703"/>
                <a:gd name="csX25" fmla="*/ 45730 w 87150"/>
                <a:gd name="csY25" fmla="*/ 66684 h 124703"/>
                <a:gd name="csX26" fmla="*/ 73541 w 87150"/>
                <a:gd name="csY26" fmla="*/ 49856 h 124703"/>
                <a:gd name="csX27" fmla="*/ 79386 w 87150"/>
                <a:gd name="csY27" fmla="*/ 52158 h 124703"/>
                <a:gd name="csX28" fmla="*/ 70175 w 87150"/>
                <a:gd name="csY28" fmla="*/ 62078 h 124703"/>
                <a:gd name="csX29" fmla="*/ 77261 w 87150"/>
                <a:gd name="csY29" fmla="*/ 68632 h 124703"/>
                <a:gd name="csX30" fmla="*/ 87357 w 87150"/>
                <a:gd name="csY30" fmla="*/ 57295 h 124703"/>
                <a:gd name="csX31" fmla="*/ 73718 w 87150"/>
                <a:gd name="csY31" fmla="*/ 44896 h 124703"/>
                <a:gd name="csX32" fmla="*/ 45376 w 87150"/>
                <a:gd name="csY32" fmla="*/ 60484 h 124703"/>
                <a:gd name="csX33" fmla="*/ 24828 w 87150"/>
                <a:gd name="csY33" fmla="*/ 76072 h 124703"/>
                <a:gd name="csX34" fmla="*/ 42365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65" y="5395"/>
                  </a:moveTo>
                  <a:cubicBezTo>
                    <a:pt x="42542" y="5040"/>
                    <a:pt x="43073" y="2738"/>
                    <a:pt x="43073" y="2560"/>
                  </a:cubicBezTo>
                  <a:cubicBezTo>
                    <a:pt x="43073" y="1675"/>
                    <a:pt x="42365" y="81"/>
                    <a:pt x="40239" y="81"/>
                  </a:cubicBezTo>
                  <a:cubicBezTo>
                    <a:pt x="36696" y="81"/>
                    <a:pt x="21994" y="1498"/>
                    <a:pt x="17566" y="1852"/>
                  </a:cubicBezTo>
                  <a:cubicBezTo>
                    <a:pt x="16149" y="2029"/>
                    <a:pt x="13669" y="2206"/>
                    <a:pt x="13669" y="5926"/>
                  </a:cubicBezTo>
                  <a:cubicBezTo>
                    <a:pt x="13669" y="8406"/>
                    <a:pt x="16149" y="8406"/>
                    <a:pt x="18274" y="8406"/>
                  </a:cubicBezTo>
                  <a:cubicBezTo>
                    <a:pt x="26777" y="8406"/>
                    <a:pt x="26777" y="9646"/>
                    <a:pt x="26777" y="11063"/>
                  </a:cubicBezTo>
                  <a:cubicBezTo>
                    <a:pt x="26777" y="12303"/>
                    <a:pt x="26423" y="13366"/>
                    <a:pt x="26068" y="14960"/>
                  </a:cubicBezTo>
                  <a:lnTo>
                    <a:pt x="1092" y="115219"/>
                  </a:lnTo>
                  <a:cubicBezTo>
                    <a:pt x="207" y="118407"/>
                    <a:pt x="207" y="118762"/>
                    <a:pt x="207" y="119116"/>
                  </a:cubicBezTo>
                  <a:cubicBezTo>
                    <a:pt x="207" y="121773"/>
                    <a:pt x="2332" y="124784"/>
                    <a:pt x="6229" y="124784"/>
                  </a:cubicBezTo>
                  <a:cubicBezTo>
                    <a:pt x="11012" y="124784"/>
                    <a:pt x="13315" y="121241"/>
                    <a:pt x="14377" y="117344"/>
                  </a:cubicBezTo>
                  <a:cubicBezTo>
                    <a:pt x="14732" y="116636"/>
                    <a:pt x="22349" y="85460"/>
                    <a:pt x="23057" y="82980"/>
                  </a:cubicBezTo>
                  <a:cubicBezTo>
                    <a:pt x="35634" y="84220"/>
                    <a:pt x="45730" y="88294"/>
                    <a:pt x="45730" y="97505"/>
                  </a:cubicBezTo>
                  <a:cubicBezTo>
                    <a:pt x="45730" y="98391"/>
                    <a:pt x="45730" y="99277"/>
                    <a:pt x="45376" y="101048"/>
                  </a:cubicBezTo>
                  <a:cubicBezTo>
                    <a:pt x="44668" y="103705"/>
                    <a:pt x="44668" y="104591"/>
                    <a:pt x="44668" y="106539"/>
                  </a:cubicBezTo>
                  <a:cubicBezTo>
                    <a:pt x="44668" y="119116"/>
                    <a:pt x="54941" y="124784"/>
                    <a:pt x="63444" y="124784"/>
                  </a:cubicBezTo>
                  <a:cubicBezTo>
                    <a:pt x="80626" y="124784"/>
                    <a:pt x="85940" y="97860"/>
                    <a:pt x="85940" y="97682"/>
                  </a:cubicBezTo>
                  <a:cubicBezTo>
                    <a:pt x="85940" y="95380"/>
                    <a:pt x="83637" y="95380"/>
                    <a:pt x="83106" y="95380"/>
                  </a:cubicBezTo>
                  <a:cubicBezTo>
                    <a:pt x="80626" y="95380"/>
                    <a:pt x="80449" y="96265"/>
                    <a:pt x="79563" y="99631"/>
                  </a:cubicBezTo>
                  <a:cubicBezTo>
                    <a:pt x="77438" y="107248"/>
                    <a:pt x="72655" y="119824"/>
                    <a:pt x="63975" y="119824"/>
                  </a:cubicBezTo>
                  <a:cubicBezTo>
                    <a:pt x="59193" y="119824"/>
                    <a:pt x="57776" y="115396"/>
                    <a:pt x="57776" y="110613"/>
                  </a:cubicBezTo>
                  <a:cubicBezTo>
                    <a:pt x="57776" y="107602"/>
                    <a:pt x="57776" y="107248"/>
                    <a:pt x="58838" y="102642"/>
                  </a:cubicBezTo>
                  <a:cubicBezTo>
                    <a:pt x="59016" y="102111"/>
                    <a:pt x="59724" y="99099"/>
                    <a:pt x="59724" y="97151"/>
                  </a:cubicBezTo>
                  <a:cubicBezTo>
                    <a:pt x="59724" y="81386"/>
                    <a:pt x="38468" y="78906"/>
                    <a:pt x="31028" y="78375"/>
                  </a:cubicBezTo>
                  <a:cubicBezTo>
                    <a:pt x="36165" y="75186"/>
                    <a:pt x="42719" y="69341"/>
                    <a:pt x="45730" y="66684"/>
                  </a:cubicBezTo>
                  <a:cubicBezTo>
                    <a:pt x="54764" y="58181"/>
                    <a:pt x="63621" y="49856"/>
                    <a:pt x="73541" y="49856"/>
                  </a:cubicBezTo>
                  <a:cubicBezTo>
                    <a:pt x="75666" y="49856"/>
                    <a:pt x="77969" y="50387"/>
                    <a:pt x="79386" y="52158"/>
                  </a:cubicBezTo>
                  <a:cubicBezTo>
                    <a:pt x="71769" y="53398"/>
                    <a:pt x="70175" y="59421"/>
                    <a:pt x="70175" y="62078"/>
                  </a:cubicBezTo>
                  <a:cubicBezTo>
                    <a:pt x="70175" y="65975"/>
                    <a:pt x="73186" y="68632"/>
                    <a:pt x="77261" y="68632"/>
                  </a:cubicBezTo>
                  <a:cubicBezTo>
                    <a:pt x="82043" y="68632"/>
                    <a:pt x="87357" y="64735"/>
                    <a:pt x="87357" y="57295"/>
                  </a:cubicBezTo>
                  <a:cubicBezTo>
                    <a:pt x="87357" y="51450"/>
                    <a:pt x="83106" y="44896"/>
                    <a:pt x="73718" y="44896"/>
                  </a:cubicBezTo>
                  <a:cubicBezTo>
                    <a:pt x="63621" y="44896"/>
                    <a:pt x="54410" y="52158"/>
                    <a:pt x="45376" y="60484"/>
                  </a:cubicBezTo>
                  <a:cubicBezTo>
                    <a:pt x="37936" y="67569"/>
                    <a:pt x="32091" y="73061"/>
                    <a:pt x="24828" y="76072"/>
                  </a:cubicBezTo>
                  <a:lnTo>
                    <a:pt x="42365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CB352E85-DD04-DCC5-0D41-859FC7614D0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840825" y="8396298"/>
              <a:ext cx="86265" cy="80065"/>
            </a:xfrm>
            <a:custGeom>
              <a:avLst/>
              <a:gdLst>
                <a:gd name="csX0" fmla="*/ 86472 w 86265"/>
                <a:gd name="csY0" fmla="*/ 14081 h 80065"/>
                <a:gd name="csX1" fmla="*/ 77615 w 86265"/>
                <a:gd name="csY1" fmla="*/ 87 h 80065"/>
                <a:gd name="csX2" fmla="*/ 68050 w 86265"/>
                <a:gd name="csY2" fmla="*/ 9475 h 80065"/>
                <a:gd name="csX3" fmla="*/ 71061 w 86265"/>
                <a:gd name="csY3" fmla="*/ 14967 h 80065"/>
                <a:gd name="csX4" fmla="*/ 77615 w 86265"/>
                <a:gd name="csY4" fmla="*/ 29137 h 80065"/>
                <a:gd name="csX5" fmla="*/ 44845 w 86265"/>
                <a:gd name="csY5" fmla="*/ 75193 h 80065"/>
                <a:gd name="csX6" fmla="*/ 30497 w 86265"/>
                <a:gd name="csY6" fmla="*/ 59428 h 80065"/>
                <a:gd name="csX7" fmla="*/ 40239 w 86265"/>
                <a:gd name="csY7" fmla="*/ 24886 h 80065"/>
                <a:gd name="csX8" fmla="*/ 42719 w 86265"/>
                <a:gd name="csY8" fmla="*/ 15498 h 80065"/>
                <a:gd name="csX9" fmla="*/ 25891 w 86265"/>
                <a:gd name="csY9" fmla="*/ 264 h 80065"/>
                <a:gd name="csX10" fmla="*/ 207 w 86265"/>
                <a:gd name="csY10" fmla="*/ 27366 h 80065"/>
                <a:gd name="csX11" fmla="*/ 3218 w 86265"/>
                <a:gd name="csY11" fmla="*/ 29669 h 80065"/>
                <a:gd name="csX12" fmla="*/ 6406 w 86265"/>
                <a:gd name="csY12" fmla="*/ 26835 h 80065"/>
                <a:gd name="csX13" fmla="*/ 25360 w 86265"/>
                <a:gd name="csY13" fmla="*/ 5224 h 80065"/>
                <a:gd name="csX14" fmla="*/ 29788 w 86265"/>
                <a:gd name="csY14" fmla="*/ 11424 h 80065"/>
                <a:gd name="csX15" fmla="*/ 26600 w 86265"/>
                <a:gd name="csY15" fmla="*/ 23292 h 80065"/>
                <a:gd name="csX16" fmla="*/ 17034 w 86265"/>
                <a:gd name="csY16" fmla="*/ 56948 h 80065"/>
                <a:gd name="csX17" fmla="*/ 44313 w 86265"/>
                <a:gd name="csY17" fmla="*/ 80152 h 80065"/>
                <a:gd name="csX18" fmla="*/ 86472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472" y="14081"/>
                  </a:moveTo>
                  <a:cubicBezTo>
                    <a:pt x="86472" y="264"/>
                    <a:pt x="78146" y="87"/>
                    <a:pt x="77615" y="87"/>
                  </a:cubicBezTo>
                  <a:cubicBezTo>
                    <a:pt x="73009" y="87"/>
                    <a:pt x="68050" y="4870"/>
                    <a:pt x="68050" y="9475"/>
                  </a:cubicBezTo>
                  <a:cubicBezTo>
                    <a:pt x="68050" y="12487"/>
                    <a:pt x="69821" y="13904"/>
                    <a:pt x="71061" y="14967"/>
                  </a:cubicBezTo>
                  <a:cubicBezTo>
                    <a:pt x="74072" y="17446"/>
                    <a:pt x="77615" y="22052"/>
                    <a:pt x="77615" y="29137"/>
                  </a:cubicBezTo>
                  <a:cubicBezTo>
                    <a:pt x="77615" y="37109"/>
                    <a:pt x="65924" y="75193"/>
                    <a:pt x="44845" y="75193"/>
                  </a:cubicBezTo>
                  <a:cubicBezTo>
                    <a:pt x="30497" y="75193"/>
                    <a:pt x="30497" y="62439"/>
                    <a:pt x="30497" y="59428"/>
                  </a:cubicBezTo>
                  <a:cubicBezTo>
                    <a:pt x="30497" y="51279"/>
                    <a:pt x="33685" y="41360"/>
                    <a:pt x="40239" y="24886"/>
                  </a:cubicBezTo>
                  <a:cubicBezTo>
                    <a:pt x="41656" y="21166"/>
                    <a:pt x="42719" y="18509"/>
                    <a:pt x="42719" y="15498"/>
                  </a:cubicBezTo>
                  <a:cubicBezTo>
                    <a:pt x="42719" y="6287"/>
                    <a:pt x="34925" y="264"/>
                    <a:pt x="25891" y="264"/>
                  </a:cubicBezTo>
                  <a:cubicBezTo>
                    <a:pt x="8178" y="264"/>
                    <a:pt x="207" y="24532"/>
                    <a:pt x="207" y="27366"/>
                  </a:cubicBezTo>
                  <a:cubicBezTo>
                    <a:pt x="207" y="29669"/>
                    <a:pt x="2686" y="29669"/>
                    <a:pt x="3218" y="29669"/>
                  </a:cubicBezTo>
                  <a:cubicBezTo>
                    <a:pt x="5698" y="29669"/>
                    <a:pt x="5875" y="28783"/>
                    <a:pt x="6406" y="26835"/>
                  </a:cubicBezTo>
                  <a:cubicBezTo>
                    <a:pt x="10658" y="12310"/>
                    <a:pt x="18274" y="5224"/>
                    <a:pt x="25360" y="5224"/>
                  </a:cubicBezTo>
                  <a:cubicBezTo>
                    <a:pt x="28371" y="5224"/>
                    <a:pt x="29788" y="7173"/>
                    <a:pt x="29788" y="11424"/>
                  </a:cubicBezTo>
                  <a:cubicBezTo>
                    <a:pt x="29788" y="15498"/>
                    <a:pt x="28371" y="19218"/>
                    <a:pt x="26600" y="23292"/>
                  </a:cubicBezTo>
                  <a:cubicBezTo>
                    <a:pt x="18983" y="42954"/>
                    <a:pt x="17034" y="50571"/>
                    <a:pt x="17034" y="56948"/>
                  </a:cubicBezTo>
                  <a:cubicBezTo>
                    <a:pt x="17034" y="74484"/>
                    <a:pt x="30851" y="80152"/>
                    <a:pt x="44313" y="80152"/>
                  </a:cubicBezTo>
                  <a:cubicBezTo>
                    <a:pt x="74072" y="80152"/>
                    <a:pt x="86472" y="28606"/>
                    <a:pt x="86472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4C7364B7-FB41-895B-2750-6E062FBB5E44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4948271" y="8443973"/>
              <a:ext cx="56050" cy="57316"/>
            </a:xfrm>
            <a:custGeom>
              <a:avLst/>
              <a:gdLst>
                <a:gd name="csX0" fmla="*/ 49809 w 56050"/>
                <a:gd name="csY0" fmla="*/ 8186 h 57316"/>
                <a:gd name="csX1" fmla="*/ 44748 w 56050"/>
                <a:gd name="csY1" fmla="*/ 14512 h 57316"/>
                <a:gd name="csX2" fmla="*/ 49555 w 56050"/>
                <a:gd name="csY2" fmla="*/ 19067 h 57316"/>
                <a:gd name="csX3" fmla="*/ 56261 w 56050"/>
                <a:gd name="csY3" fmla="*/ 11222 h 57316"/>
                <a:gd name="csX4" fmla="*/ 36776 w 56050"/>
                <a:gd name="csY4" fmla="*/ 88 h 57316"/>
                <a:gd name="csX5" fmla="*/ 11345 w 56050"/>
                <a:gd name="csY5" fmla="*/ 17675 h 57316"/>
                <a:gd name="csX6" fmla="*/ 16279 w 56050"/>
                <a:gd name="csY6" fmla="*/ 26658 h 57316"/>
                <a:gd name="csX7" fmla="*/ 30324 w 56050"/>
                <a:gd name="csY7" fmla="*/ 30834 h 57316"/>
                <a:gd name="csX8" fmla="*/ 47152 w 56050"/>
                <a:gd name="csY8" fmla="*/ 39944 h 57316"/>
                <a:gd name="csX9" fmla="*/ 23871 w 56050"/>
                <a:gd name="csY9" fmla="*/ 53102 h 57316"/>
                <a:gd name="csX10" fmla="*/ 7169 w 56050"/>
                <a:gd name="csY10" fmla="*/ 48800 h 57316"/>
                <a:gd name="csX11" fmla="*/ 13749 w 56050"/>
                <a:gd name="csY11" fmla="*/ 41082 h 57316"/>
                <a:gd name="csX12" fmla="*/ 8308 w 56050"/>
                <a:gd name="csY12" fmla="*/ 35895 h 57316"/>
                <a:gd name="csX13" fmla="*/ 211 w 56050"/>
                <a:gd name="csY13" fmla="*/ 45005 h 57316"/>
                <a:gd name="csX14" fmla="*/ 23618 w 56050"/>
                <a:gd name="csY14" fmla="*/ 57404 h 57316"/>
                <a:gd name="csX15" fmla="*/ 53984 w 56050"/>
                <a:gd name="csY15" fmla="*/ 37287 h 57316"/>
                <a:gd name="csX16" fmla="*/ 33487 w 56050"/>
                <a:gd name="csY16" fmla="*/ 22610 h 57316"/>
                <a:gd name="csX17" fmla="*/ 18304 w 56050"/>
                <a:gd name="csY17" fmla="*/ 15018 h 57316"/>
                <a:gd name="csX18" fmla="*/ 36523 w 56050"/>
                <a:gd name="csY18" fmla="*/ 4390 h 57316"/>
                <a:gd name="csX19" fmla="*/ 49809 w 56050"/>
                <a:gd name="csY19" fmla="*/ 8186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6050" h="57316">
                  <a:moveTo>
                    <a:pt x="49809" y="8186"/>
                  </a:moveTo>
                  <a:cubicBezTo>
                    <a:pt x="45380" y="9451"/>
                    <a:pt x="44748" y="13247"/>
                    <a:pt x="44748" y="14512"/>
                  </a:cubicBezTo>
                  <a:cubicBezTo>
                    <a:pt x="44748" y="17675"/>
                    <a:pt x="47405" y="19067"/>
                    <a:pt x="49555" y="19067"/>
                  </a:cubicBezTo>
                  <a:cubicBezTo>
                    <a:pt x="51074" y="19067"/>
                    <a:pt x="56261" y="17928"/>
                    <a:pt x="56261" y="11222"/>
                  </a:cubicBezTo>
                  <a:cubicBezTo>
                    <a:pt x="56261" y="2745"/>
                    <a:pt x="46266" y="88"/>
                    <a:pt x="36776" y="88"/>
                  </a:cubicBezTo>
                  <a:cubicBezTo>
                    <a:pt x="15394" y="88"/>
                    <a:pt x="11345" y="13120"/>
                    <a:pt x="11345" y="17675"/>
                  </a:cubicBezTo>
                  <a:cubicBezTo>
                    <a:pt x="11345" y="22230"/>
                    <a:pt x="14002" y="24887"/>
                    <a:pt x="16279" y="26658"/>
                  </a:cubicBezTo>
                  <a:cubicBezTo>
                    <a:pt x="19822" y="29189"/>
                    <a:pt x="23618" y="29695"/>
                    <a:pt x="30324" y="30834"/>
                  </a:cubicBezTo>
                  <a:cubicBezTo>
                    <a:pt x="38295" y="32099"/>
                    <a:pt x="47152" y="33491"/>
                    <a:pt x="47152" y="39944"/>
                  </a:cubicBezTo>
                  <a:cubicBezTo>
                    <a:pt x="47152" y="40070"/>
                    <a:pt x="47152" y="53102"/>
                    <a:pt x="23871" y="53102"/>
                  </a:cubicBezTo>
                  <a:cubicBezTo>
                    <a:pt x="19063" y="53102"/>
                    <a:pt x="11218" y="52723"/>
                    <a:pt x="7169" y="48800"/>
                  </a:cubicBezTo>
                  <a:cubicBezTo>
                    <a:pt x="11724" y="47788"/>
                    <a:pt x="13749" y="44119"/>
                    <a:pt x="13749" y="41082"/>
                  </a:cubicBezTo>
                  <a:cubicBezTo>
                    <a:pt x="13749" y="37540"/>
                    <a:pt x="11092" y="35895"/>
                    <a:pt x="8308" y="35895"/>
                  </a:cubicBezTo>
                  <a:cubicBezTo>
                    <a:pt x="4006" y="35895"/>
                    <a:pt x="211" y="39311"/>
                    <a:pt x="211" y="45005"/>
                  </a:cubicBezTo>
                  <a:cubicBezTo>
                    <a:pt x="211" y="57404"/>
                    <a:pt x="19949" y="57404"/>
                    <a:pt x="23618" y="57404"/>
                  </a:cubicBezTo>
                  <a:cubicBezTo>
                    <a:pt x="49555" y="57404"/>
                    <a:pt x="53984" y="42474"/>
                    <a:pt x="53984" y="37287"/>
                  </a:cubicBezTo>
                  <a:cubicBezTo>
                    <a:pt x="53984" y="25899"/>
                    <a:pt x="40066" y="23748"/>
                    <a:pt x="33487" y="22610"/>
                  </a:cubicBezTo>
                  <a:cubicBezTo>
                    <a:pt x="24503" y="21218"/>
                    <a:pt x="18304" y="20206"/>
                    <a:pt x="18304" y="15018"/>
                  </a:cubicBezTo>
                  <a:cubicBezTo>
                    <a:pt x="18304" y="14892"/>
                    <a:pt x="18304" y="4390"/>
                    <a:pt x="36523" y="4390"/>
                  </a:cubicBezTo>
                  <a:cubicBezTo>
                    <a:pt x="39813" y="4390"/>
                    <a:pt x="46519" y="4643"/>
                    <a:pt x="49809" y="818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258CF44-F792-4935-658D-628D15058A69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5030025" y="8443846"/>
              <a:ext cx="104636" cy="57442"/>
            </a:xfrm>
            <a:custGeom>
              <a:avLst/>
              <a:gdLst>
                <a:gd name="csX0" fmla="*/ 54114 w 104636"/>
                <a:gd name="csY0" fmla="*/ 48421 h 57442"/>
                <a:gd name="csX1" fmla="*/ 74358 w 104636"/>
                <a:gd name="csY1" fmla="*/ 57531 h 57442"/>
                <a:gd name="csX2" fmla="*/ 104850 w 104636"/>
                <a:gd name="csY2" fmla="*/ 10969 h 57442"/>
                <a:gd name="csX3" fmla="*/ 97639 w 104636"/>
                <a:gd name="csY3" fmla="*/ 88 h 57442"/>
                <a:gd name="csX4" fmla="*/ 90174 w 104636"/>
                <a:gd name="csY4" fmla="*/ 7427 h 57442"/>
                <a:gd name="csX5" fmla="*/ 92578 w 104636"/>
                <a:gd name="csY5" fmla="*/ 11729 h 57442"/>
                <a:gd name="csX6" fmla="*/ 97512 w 104636"/>
                <a:gd name="csY6" fmla="*/ 21344 h 57442"/>
                <a:gd name="csX7" fmla="*/ 74990 w 104636"/>
                <a:gd name="csY7" fmla="*/ 53229 h 57442"/>
                <a:gd name="csX8" fmla="*/ 62844 w 104636"/>
                <a:gd name="csY8" fmla="*/ 41715 h 57442"/>
                <a:gd name="csX9" fmla="*/ 63730 w 104636"/>
                <a:gd name="csY9" fmla="*/ 35262 h 57442"/>
                <a:gd name="csX10" fmla="*/ 70309 w 104636"/>
                <a:gd name="csY10" fmla="*/ 8945 h 57442"/>
                <a:gd name="csX11" fmla="*/ 70815 w 104636"/>
                <a:gd name="csY11" fmla="*/ 6035 h 57442"/>
                <a:gd name="csX12" fmla="*/ 66134 w 104636"/>
                <a:gd name="csY12" fmla="*/ 1606 h 57442"/>
                <a:gd name="csX13" fmla="*/ 60567 w 104636"/>
                <a:gd name="csY13" fmla="*/ 4896 h 57442"/>
                <a:gd name="csX14" fmla="*/ 58163 w 104636"/>
                <a:gd name="csY14" fmla="*/ 13247 h 57442"/>
                <a:gd name="csX15" fmla="*/ 54493 w 104636"/>
                <a:gd name="csY15" fmla="*/ 27797 h 57442"/>
                <a:gd name="csX16" fmla="*/ 52216 w 104636"/>
                <a:gd name="csY16" fmla="*/ 40070 h 57442"/>
                <a:gd name="csX17" fmla="*/ 51077 w 104636"/>
                <a:gd name="csY17" fmla="*/ 44878 h 57442"/>
                <a:gd name="csX18" fmla="*/ 38931 w 104636"/>
                <a:gd name="csY18" fmla="*/ 53229 h 57442"/>
                <a:gd name="csX19" fmla="*/ 28935 w 104636"/>
                <a:gd name="csY19" fmla="*/ 50192 h 57442"/>
                <a:gd name="csX20" fmla="*/ 25645 w 104636"/>
                <a:gd name="csY20" fmla="*/ 41209 h 57442"/>
                <a:gd name="csX21" fmla="*/ 32604 w 104636"/>
                <a:gd name="csY21" fmla="*/ 17928 h 57442"/>
                <a:gd name="csX22" fmla="*/ 34376 w 104636"/>
                <a:gd name="csY22" fmla="*/ 11349 h 57442"/>
                <a:gd name="csX23" fmla="*/ 20584 w 104636"/>
                <a:gd name="csY23" fmla="*/ 215 h 57442"/>
                <a:gd name="csX24" fmla="*/ 214 w 104636"/>
                <a:gd name="csY24" fmla="*/ 19826 h 57442"/>
                <a:gd name="csX25" fmla="*/ 2871 w 104636"/>
                <a:gd name="csY25" fmla="*/ 21597 h 57442"/>
                <a:gd name="csX26" fmla="*/ 5781 w 104636"/>
                <a:gd name="csY26" fmla="*/ 19067 h 57442"/>
                <a:gd name="csX27" fmla="*/ 20078 w 104636"/>
                <a:gd name="csY27" fmla="*/ 4517 h 57442"/>
                <a:gd name="csX28" fmla="*/ 23874 w 104636"/>
                <a:gd name="csY28" fmla="*/ 9325 h 57442"/>
                <a:gd name="csX29" fmla="*/ 21723 w 104636"/>
                <a:gd name="csY29" fmla="*/ 16916 h 57442"/>
                <a:gd name="csX30" fmla="*/ 15017 w 104636"/>
                <a:gd name="csY30" fmla="*/ 39691 h 57442"/>
                <a:gd name="csX31" fmla="*/ 38298 w 104636"/>
                <a:gd name="csY31" fmla="*/ 57531 h 57442"/>
                <a:gd name="csX32" fmla="*/ 54114 w 104636"/>
                <a:gd name="csY32" fmla="*/ 48421 h 574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4636" h="57442">
                  <a:moveTo>
                    <a:pt x="54114" y="48421"/>
                  </a:moveTo>
                  <a:cubicBezTo>
                    <a:pt x="55885" y="51711"/>
                    <a:pt x="61199" y="57531"/>
                    <a:pt x="74358" y="57531"/>
                  </a:cubicBezTo>
                  <a:cubicBezTo>
                    <a:pt x="98398" y="57531"/>
                    <a:pt x="104850" y="17043"/>
                    <a:pt x="104850" y="10969"/>
                  </a:cubicBezTo>
                  <a:cubicBezTo>
                    <a:pt x="104850" y="2239"/>
                    <a:pt x="99789" y="88"/>
                    <a:pt x="97639" y="88"/>
                  </a:cubicBezTo>
                  <a:cubicBezTo>
                    <a:pt x="93716" y="88"/>
                    <a:pt x="90174" y="4137"/>
                    <a:pt x="90174" y="7427"/>
                  </a:cubicBezTo>
                  <a:cubicBezTo>
                    <a:pt x="90174" y="9831"/>
                    <a:pt x="91818" y="11096"/>
                    <a:pt x="92578" y="11729"/>
                  </a:cubicBezTo>
                  <a:cubicBezTo>
                    <a:pt x="96120" y="14386"/>
                    <a:pt x="97512" y="17675"/>
                    <a:pt x="97512" y="21344"/>
                  </a:cubicBezTo>
                  <a:cubicBezTo>
                    <a:pt x="97512" y="24634"/>
                    <a:pt x="91186" y="53229"/>
                    <a:pt x="74990" y="53229"/>
                  </a:cubicBezTo>
                  <a:cubicBezTo>
                    <a:pt x="70182" y="53229"/>
                    <a:pt x="62844" y="51711"/>
                    <a:pt x="62844" y="41715"/>
                  </a:cubicBezTo>
                  <a:cubicBezTo>
                    <a:pt x="62844" y="41462"/>
                    <a:pt x="62844" y="39058"/>
                    <a:pt x="63730" y="35262"/>
                  </a:cubicBezTo>
                  <a:cubicBezTo>
                    <a:pt x="64868" y="30201"/>
                    <a:pt x="68538" y="15651"/>
                    <a:pt x="70309" y="8945"/>
                  </a:cubicBezTo>
                  <a:cubicBezTo>
                    <a:pt x="70815" y="6921"/>
                    <a:pt x="70815" y="6667"/>
                    <a:pt x="70815" y="6035"/>
                  </a:cubicBezTo>
                  <a:cubicBezTo>
                    <a:pt x="70815" y="3251"/>
                    <a:pt x="68538" y="1606"/>
                    <a:pt x="66134" y="1606"/>
                  </a:cubicBezTo>
                  <a:cubicBezTo>
                    <a:pt x="64109" y="1606"/>
                    <a:pt x="61832" y="2745"/>
                    <a:pt x="60567" y="4896"/>
                  </a:cubicBezTo>
                  <a:cubicBezTo>
                    <a:pt x="60060" y="5782"/>
                    <a:pt x="58922" y="10463"/>
                    <a:pt x="58163" y="13247"/>
                  </a:cubicBezTo>
                  <a:cubicBezTo>
                    <a:pt x="56391" y="20459"/>
                    <a:pt x="56391" y="20712"/>
                    <a:pt x="54493" y="27797"/>
                  </a:cubicBezTo>
                  <a:cubicBezTo>
                    <a:pt x="53481" y="31846"/>
                    <a:pt x="52342" y="36654"/>
                    <a:pt x="52216" y="40070"/>
                  </a:cubicBezTo>
                  <a:cubicBezTo>
                    <a:pt x="52595" y="42095"/>
                    <a:pt x="52216" y="42727"/>
                    <a:pt x="51077" y="44878"/>
                  </a:cubicBezTo>
                  <a:cubicBezTo>
                    <a:pt x="46269" y="53229"/>
                    <a:pt x="40955" y="53229"/>
                    <a:pt x="38931" y="53229"/>
                  </a:cubicBezTo>
                  <a:cubicBezTo>
                    <a:pt x="37033" y="53229"/>
                    <a:pt x="32225" y="52976"/>
                    <a:pt x="28935" y="50192"/>
                  </a:cubicBezTo>
                  <a:cubicBezTo>
                    <a:pt x="25645" y="47282"/>
                    <a:pt x="25645" y="42601"/>
                    <a:pt x="25645" y="41209"/>
                  </a:cubicBezTo>
                  <a:cubicBezTo>
                    <a:pt x="25645" y="36021"/>
                    <a:pt x="27290" y="30834"/>
                    <a:pt x="32604" y="17928"/>
                  </a:cubicBezTo>
                  <a:cubicBezTo>
                    <a:pt x="33617" y="15398"/>
                    <a:pt x="34376" y="13500"/>
                    <a:pt x="34376" y="11349"/>
                  </a:cubicBezTo>
                  <a:cubicBezTo>
                    <a:pt x="34376" y="5149"/>
                    <a:pt x="28429" y="215"/>
                    <a:pt x="20584" y="215"/>
                  </a:cubicBezTo>
                  <a:cubicBezTo>
                    <a:pt x="7299" y="215"/>
                    <a:pt x="214" y="16410"/>
                    <a:pt x="214" y="19826"/>
                  </a:cubicBezTo>
                  <a:cubicBezTo>
                    <a:pt x="214" y="21597"/>
                    <a:pt x="2238" y="21597"/>
                    <a:pt x="2871" y="21597"/>
                  </a:cubicBezTo>
                  <a:cubicBezTo>
                    <a:pt x="5022" y="21597"/>
                    <a:pt x="5148" y="20965"/>
                    <a:pt x="5781" y="19067"/>
                  </a:cubicBezTo>
                  <a:cubicBezTo>
                    <a:pt x="8438" y="10337"/>
                    <a:pt x="14385" y="4517"/>
                    <a:pt x="20078" y="4517"/>
                  </a:cubicBezTo>
                  <a:cubicBezTo>
                    <a:pt x="22482" y="4517"/>
                    <a:pt x="23874" y="5908"/>
                    <a:pt x="23874" y="9325"/>
                  </a:cubicBezTo>
                  <a:cubicBezTo>
                    <a:pt x="23874" y="11855"/>
                    <a:pt x="23368" y="13247"/>
                    <a:pt x="21723" y="16916"/>
                  </a:cubicBezTo>
                  <a:cubicBezTo>
                    <a:pt x="15017" y="33364"/>
                    <a:pt x="15017" y="36654"/>
                    <a:pt x="15017" y="39691"/>
                  </a:cubicBezTo>
                  <a:cubicBezTo>
                    <a:pt x="15017" y="54241"/>
                    <a:pt x="28049" y="57531"/>
                    <a:pt x="38298" y="57531"/>
                  </a:cubicBezTo>
                  <a:cubicBezTo>
                    <a:pt x="40829" y="57531"/>
                    <a:pt x="47914" y="57531"/>
                    <a:pt x="54114" y="4842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DFD0BE81-BE12-F4F0-14DD-9A8885F9D79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5161092" y="8415505"/>
              <a:ext cx="44536" cy="85784"/>
            </a:xfrm>
            <a:custGeom>
              <a:avLst/>
              <a:gdLst>
                <a:gd name="csX0" fmla="*/ 38809 w 44536"/>
                <a:gd name="csY0" fmla="*/ 5529 h 85784"/>
                <a:gd name="csX1" fmla="*/ 33242 w 44536"/>
                <a:gd name="csY1" fmla="*/ 88 h 85784"/>
                <a:gd name="csX2" fmla="*/ 25524 w 44536"/>
                <a:gd name="csY2" fmla="*/ 7680 h 85784"/>
                <a:gd name="csX3" fmla="*/ 30965 w 44536"/>
                <a:gd name="csY3" fmla="*/ 13120 h 85784"/>
                <a:gd name="csX4" fmla="*/ 38809 w 44536"/>
                <a:gd name="csY4" fmla="*/ 5529 h 85784"/>
                <a:gd name="csX5" fmla="*/ 44756 w 44536"/>
                <a:gd name="csY5" fmla="*/ 66261 h 85784"/>
                <a:gd name="csX6" fmla="*/ 42099 w 44536"/>
                <a:gd name="csY6" fmla="*/ 64490 h 85784"/>
                <a:gd name="csX7" fmla="*/ 39062 w 44536"/>
                <a:gd name="csY7" fmla="*/ 67400 h 85784"/>
                <a:gd name="csX8" fmla="*/ 24892 w 44536"/>
                <a:gd name="csY8" fmla="*/ 81571 h 85784"/>
                <a:gd name="csX9" fmla="*/ 21096 w 44536"/>
                <a:gd name="csY9" fmla="*/ 76763 h 85784"/>
                <a:gd name="csX10" fmla="*/ 22741 w 44536"/>
                <a:gd name="csY10" fmla="*/ 70310 h 85784"/>
                <a:gd name="csX11" fmla="*/ 25398 w 44536"/>
                <a:gd name="csY11" fmla="*/ 63477 h 85784"/>
                <a:gd name="csX12" fmla="*/ 32610 w 44536"/>
                <a:gd name="csY12" fmla="*/ 46017 h 85784"/>
                <a:gd name="csX13" fmla="*/ 34381 w 44536"/>
                <a:gd name="csY13" fmla="*/ 39691 h 85784"/>
                <a:gd name="csX14" fmla="*/ 20590 w 44536"/>
                <a:gd name="csY14" fmla="*/ 28556 h 85784"/>
                <a:gd name="csX15" fmla="*/ 219 w 44536"/>
                <a:gd name="csY15" fmla="*/ 48168 h 85784"/>
                <a:gd name="csX16" fmla="*/ 2876 w 44536"/>
                <a:gd name="csY16" fmla="*/ 49939 h 85784"/>
                <a:gd name="csX17" fmla="*/ 5786 w 44536"/>
                <a:gd name="csY17" fmla="*/ 47409 h 85784"/>
                <a:gd name="csX18" fmla="*/ 20084 w 44536"/>
                <a:gd name="csY18" fmla="*/ 32858 h 85784"/>
                <a:gd name="csX19" fmla="*/ 23879 w 44536"/>
                <a:gd name="csY19" fmla="*/ 37666 h 85784"/>
                <a:gd name="csX20" fmla="*/ 23120 w 44536"/>
                <a:gd name="csY20" fmla="*/ 42221 h 85784"/>
                <a:gd name="csX21" fmla="*/ 14769 w 44536"/>
                <a:gd name="csY21" fmla="*/ 62339 h 85784"/>
                <a:gd name="csX22" fmla="*/ 11986 w 44536"/>
                <a:gd name="csY22" fmla="*/ 69045 h 85784"/>
                <a:gd name="csX23" fmla="*/ 10594 w 44536"/>
                <a:gd name="csY23" fmla="*/ 74738 h 85784"/>
                <a:gd name="csX24" fmla="*/ 24385 w 44536"/>
                <a:gd name="csY24" fmla="*/ 85872 h 85784"/>
                <a:gd name="csX25" fmla="*/ 44756 w 44536"/>
                <a:gd name="csY25" fmla="*/ 66261 h 857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44536" h="85784">
                  <a:moveTo>
                    <a:pt x="38809" y="5529"/>
                  </a:moveTo>
                  <a:cubicBezTo>
                    <a:pt x="38809" y="2492"/>
                    <a:pt x="36532" y="88"/>
                    <a:pt x="33242" y="88"/>
                  </a:cubicBezTo>
                  <a:cubicBezTo>
                    <a:pt x="29699" y="88"/>
                    <a:pt x="25524" y="3504"/>
                    <a:pt x="25524" y="7680"/>
                  </a:cubicBezTo>
                  <a:cubicBezTo>
                    <a:pt x="25524" y="11222"/>
                    <a:pt x="28308" y="13120"/>
                    <a:pt x="30965" y="13120"/>
                  </a:cubicBezTo>
                  <a:cubicBezTo>
                    <a:pt x="35140" y="13120"/>
                    <a:pt x="38809" y="9324"/>
                    <a:pt x="38809" y="5529"/>
                  </a:cubicBezTo>
                  <a:close/>
                  <a:moveTo>
                    <a:pt x="44756" y="66261"/>
                  </a:moveTo>
                  <a:cubicBezTo>
                    <a:pt x="44756" y="64490"/>
                    <a:pt x="42605" y="64490"/>
                    <a:pt x="42099" y="64490"/>
                  </a:cubicBezTo>
                  <a:cubicBezTo>
                    <a:pt x="39948" y="64490"/>
                    <a:pt x="39822" y="64996"/>
                    <a:pt x="39062" y="67400"/>
                  </a:cubicBezTo>
                  <a:cubicBezTo>
                    <a:pt x="36911" y="74359"/>
                    <a:pt x="31218" y="81571"/>
                    <a:pt x="24892" y="81571"/>
                  </a:cubicBezTo>
                  <a:cubicBezTo>
                    <a:pt x="21981" y="81571"/>
                    <a:pt x="21096" y="79546"/>
                    <a:pt x="21096" y="76763"/>
                  </a:cubicBezTo>
                  <a:cubicBezTo>
                    <a:pt x="21096" y="74106"/>
                    <a:pt x="21728" y="72714"/>
                    <a:pt x="22741" y="70310"/>
                  </a:cubicBezTo>
                  <a:cubicBezTo>
                    <a:pt x="23753" y="67779"/>
                    <a:pt x="24765" y="65249"/>
                    <a:pt x="25398" y="63477"/>
                  </a:cubicBezTo>
                  <a:cubicBezTo>
                    <a:pt x="25904" y="62339"/>
                    <a:pt x="30838" y="50572"/>
                    <a:pt x="32610" y="46017"/>
                  </a:cubicBezTo>
                  <a:cubicBezTo>
                    <a:pt x="33622" y="43486"/>
                    <a:pt x="34381" y="41842"/>
                    <a:pt x="34381" y="39691"/>
                  </a:cubicBezTo>
                  <a:cubicBezTo>
                    <a:pt x="34381" y="33617"/>
                    <a:pt x="28561" y="28556"/>
                    <a:pt x="20590" y="28556"/>
                  </a:cubicBezTo>
                  <a:cubicBezTo>
                    <a:pt x="7304" y="28556"/>
                    <a:pt x="219" y="44752"/>
                    <a:pt x="219" y="48168"/>
                  </a:cubicBezTo>
                  <a:cubicBezTo>
                    <a:pt x="219" y="49939"/>
                    <a:pt x="2243" y="49939"/>
                    <a:pt x="2876" y="49939"/>
                  </a:cubicBezTo>
                  <a:cubicBezTo>
                    <a:pt x="5027" y="49939"/>
                    <a:pt x="5154" y="49307"/>
                    <a:pt x="5786" y="47409"/>
                  </a:cubicBezTo>
                  <a:cubicBezTo>
                    <a:pt x="8570" y="38425"/>
                    <a:pt x="14643" y="32858"/>
                    <a:pt x="20084" y="32858"/>
                  </a:cubicBezTo>
                  <a:cubicBezTo>
                    <a:pt x="22488" y="32858"/>
                    <a:pt x="23879" y="34250"/>
                    <a:pt x="23879" y="37666"/>
                  </a:cubicBezTo>
                  <a:cubicBezTo>
                    <a:pt x="23879" y="38172"/>
                    <a:pt x="23879" y="39817"/>
                    <a:pt x="23120" y="42221"/>
                  </a:cubicBezTo>
                  <a:cubicBezTo>
                    <a:pt x="22234" y="44499"/>
                    <a:pt x="16541" y="58037"/>
                    <a:pt x="14769" y="62339"/>
                  </a:cubicBezTo>
                  <a:cubicBezTo>
                    <a:pt x="13884" y="64490"/>
                    <a:pt x="13884" y="64743"/>
                    <a:pt x="11986" y="69045"/>
                  </a:cubicBezTo>
                  <a:cubicBezTo>
                    <a:pt x="11353" y="70816"/>
                    <a:pt x="10594" y="72587"/>
                    <a:pt x="10594" y="74738"/>
                  </a:cubicBezTo>
                  <a:cubicBezTo>
                    <a:pt x="10594" y="81318"/>
                    <a:pt x="16794" y="85872"/>
                    <a:pt x="24385" y="85872"/>
                  </a:cubicBezTo>
                  <a:cubicBezTo>
                    <a:pt x="37671" y="85872"/>
                    <a:pt x="44756" y="69424"/>
                    <a:pt x="44756" y="662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FA0B268-99AD-E865-99BE-8390C489DEC7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5228603" y="8443973"/>
              <a:ext cx="132472" cy="57316"/>
            </a:xfrm>
            <a:custGeom>
              <a:avLst/>
              <a:gdLst>
                <a:gd name="csX0" fmla="*/ 56905 w 132472"/>
                <a:gd name="csY0" fmla="*/ 45005 h 57316"/>
                <a:gd name="csX1" fmla="*/ 55134 w 132472"/>
                <a:gd name="csY1" fmla="*/ 52976 h 57316"/>
                <a:gd name="csX2" fmla="*/ 59815 w 132472"/>
                <a:gd name="csY2" fmla="*/ 57404 h 57316"/>
                <a:gd name="csX3" fmla="*/ 65888 w 132472"/>
                <a:gd name="csY3" fmla="*/ 53229 h 57316"/>
                <a:gd name="csX4" fmla="*/ 68292 w 132472"/>
                <a:gd name="csY4" fmla="*/ 43360 h 57316"/>
                <a:gd name="csX5" fmla="*/ 72847 w 132472"/>
                <a:gd name="csY5" fmla="*/ 25520 h 57316"/>
                <a:gd name="csX6" fmla="*/ 99038 w 132472"/>
                <a:gd name="csY6" fmla="*/ 4390 h 57316"/>
                <a:gd name="csX7" fmla="*/ 107895 w 132472"/>
                <a:gd name="csY7" fmla="*/ 13500 h 57316"/>
                <a:gd name="csX8" fmla="*/ 99671 w 132472"/>
                <a:gd name="csY8" fmla="*/ 40956 h 57316"/>
                <a:gd name="csX9" fmla="*/ 98405 w 132472"/>
                <a:gd name="csY9" fmla="*/ 46270 h 57316"/>
                <a:gd name="csX10" fmla="*/ 112197 w 132472"/>
                <a:gd name="csY10" fmla="*/ 57404 h 57316"/>
                <a:gd name="csX11" fmla="*/ 132694 w 132472"/>
                <a:gd name="csY11" fmla="*/ 37793 h 57316"/>
                <a:gd name="csX12" fmla="*/ 130037 w 132472"/>
                <a:gd name="csY12" fmla="*/ 36021 h 57316"/>
                <a:gd name="csX13" fmla="*/ 127000 w 132472"/>
                <a:gd name="csY13" fmla="*/ 38931 h 57316"/>
                <a:gd name="csX14" fmla="*/ 112703 w 132472"/>
                <a:gd name="csY14" fmla="*/ 53102 h 57316"/>
                <a:gd name="csX15" fmla="*/ 108907 w 132472"/>
                <a:gd name="csY15" fmla="*/ 48294 h 57316"/>
                <a:gd name="csX16" fmla="*/ 110552 w 132472"/>
                <a:gd name="csY16" fmla="*/ 41589 h 57316"/>
                <a:gd name="csX17" fmla="*/ 118523 w 132472"/>
                <a:gd name="csY17" fmla="*/ 15145 h 57316"/>
                <a:gd name="csX18" fmla="*/ 99797 w 132472"/>
                <a:gd name="csY18" fmla="*/ 88 h 57316"/>
                <a:gd name="csX19" fmla="*/ 74745 w 132472"/>
                <a:gd name="csY19" fmla="*/ 14006 h 57316"/>
                <a:gd name="csX20" fmla="*/ 55893 w 132472"/>
                <a:gd name="csY20" fmla="*/ 88 h 57316"/>
                <a:gd name="csX21" fmla="*/ 31853 w 132472"/>
                <a:gd name="csY21" fmla="*/ 12614 h 57316"/>
                <a:gd name="csX22" fmla="*/ 16543 w 132472"/>
                <a:gd name="csY22" fmla="*/ 88 h 57316"/>
                <a:gd name="csX23" fmla="*/ 222 w 132472"/>
                <a:gd name="csY23" fmla="*/ 19700 h 57316"/>
                <a:gd name="csX24" fmla="*/ 2879 w 132472"/>
                <a:gd name="csY24" fmla="*/ 21471 h 57316"/>
                <a:gd name="csX25" fmla="*/ 5789 w 132472"/>
                <a:gd name="csY25" fmla="*/ 19067 h 57316"/>
                <a:gd name="csX26" fmla="*/ 15911 w 132472"/>
                <a:gd name="csY26" fmla="*/ 4390 h 57316"/>
                <a:gd name="csX27" fmla="*/ 21098 w 132472"/>
                <a:gd name="csY27" fmla="*/ 11096 h 57316"/>
                <a:gd name="csX28" fmla="*/ 19074 w 132472"/>
                <a:gd name="csY28" fmla="*/ 20965 h 57316"/>
                <a:gd name="csX29" fmla="*/ 16290 w 132472"/>
                <a:gd name="csY29" fmla="*/ 32352 h 57316"/>
                <a:gd name="csX30" fmla="*/ 13380 w 132472"/>
                <a:gd name="csY30" fmla="*/ 43613 h 57316"/>
                <a:gd name="csX31" fmla="*/ 11229 w 132472"/>
                <a:gd name="csY31" fmla="*/ 52976 h 57316"/>
                <a:gd name="csX32" fmla="*/ 15911 w 132472"/>
                <a:gd name="csY32" fmla="*/ 57404 h 57316"/>
                <a:gd name="csX33" fmla="*/ 21984 w 132472"/>
                <a:gd name="csY33" fmla="*/ 53229 h 57316"/>
                <a:gd name="csX34" fmla="*/ 24388 w 132472"/>
                <a:gd name="csY34" fmla="*/ 43360 h 57316"/>
                <a:gd name="csX35" fmla="*/ 26666 w 132472"/>
                <a:gd name="csY35" fmla="*/ 34630 h 57316"/>
                <a:gd name="csX36" fmla="*/ 28690 w 132472"/>
                <a:gd name="csY36" fmla="*/ 26152 h 57316"/>
                <a:gd name="csX37" fmla="*/ 39698 w 132472"/>
                <a:gd name="csY37" fmla="*/ 10969 h 57316"/>
                <a:gd name="csX38" fmla="*/ 55260 w 132472"/>
                <a:gd name="csY38" fmla="*/ 4390 h 57316"/>
                <a:gd name="csX39" fmla="*/ 64117 w 132472"/>
                <a:gd name="csY39" fmla="*/ 13500 h 57316"/>
                <a:gd name="csX40" fmla="*/ 61840 w 132472"/>
                <a:gd name="csY40" fmla="*/ 25267 h 57316"/>
                <a:gd name="csX41" fmla="*/ 56905 w 132472"/>
                <a:gd name="csY41" fmla="*/ 45005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32472" h="57316">
                  <a:moveTo>
                    <a:pt x="56905" y="45005"/>
                  </a:moveTo>
                  <a:cubicBezTo>
                    <a:pt x="56272" y="47662"/>
                    <a:pt x="55134" y="52090"/>
                    <a:pt x="55134" y="52976"/>
                  </a:cubicBezTo>
                  <a:cubicBezTo>
                    <a:pt x="55134" y="55759"/>
                    <a:pt x="57411" y="57404"/>
                    <a:pt x="59815" y="57404"/>
                  </a:cubicBezTo>
                  <a:cubicBezTo>
                    <a:pt x="61713" y="57404"/>
                    <a:pt x="64497" y="56392"/>
                    <a:pt x="65888" y="53229"/>
                  </a:cubicBezTo>
                  <a:cubicBezTo>
                    <a:pt x="66015" y="52596"/>
                    <a:pt x="67533" y="46650"/>
                    <a:pt x="68292" y="43360"/>
                  </a:cubicBezTo>
                  <a:cubicBezTo>
                    <a:pt x="72594" y="26279"/>
                    <a:pt x="72594" y="26026"/>
                    <a:pt x="72847" y="25520"/>
                  </a:cubicBezTo>
                  <a:cubicBezTo>
                    <a:pt x="74492" y="22104"/>
                    <a:pt x="83602" y="4390"/>
                    <a:pt x="99038" y="4390"/>
                  </a:cubicBezTo>
                  <a:cubicBezTo>
                    <a:pt x="105238" y="4390"/>
                    <a:pt x="107895" y="7806"/>
                    <a:pt x="107895" y="13500"/>
                  </a:cubicBezTo>
                  <a:cubicBezTo>
                    <a:pt x="107895" y="20712"/>
                    <a:pt x="102581" y="33744"/>
                    <a:pt x="99671" y="40956"/>
                  </a:cubicBezTo>
                  <a:cubicBezTo>
                    <a:pt x="99038" y="42474"/>
                    <a:pt x="98405" y="44119"/>
                    <a:pt x="98405" y="46270"/>
                  </a:cubicBezTo>
                  <a:cubicBezTo>
                    <a:pt x="98405" y="52849"/>
                    <a:pt x="104732" y="57404"/>
                    <a:pt x="112197" y="57404"/>
                  </a:cubicBezTo>
                  <a:cubicBezTo>
                    <a:pt x="125735" y="57404"/>
                    <a:pt x="132694" y="40956"/>
                    <a:pt x="132694" y="37793"/>
                  </a:cubicBezTo>
                  <a:cubicBezTo>
                    <a:pt x="132694" y="36021"/>
                    <a:pt x="130543" y="36021"/>
                    <a:pt x="130037" y="36021"/>
                  </a:cubicBezTo>
                  <a:cubicBezTo>
                    <a:pt x="127886" y="36021"/>
                    <a:pt x="127759" y="36527"/>
                    <a:pt x="127000" y="38931"/>
                  </a:cubicBezTo>
                  <a:cubicBezTo>
                    <a:pt x="124596" y="46523"/>
                    <a:pt x="118776" y="53102"/>
                    <a:pt x="112703" y="53102"/>
                  </a:cubicBezTo>
                  <a:cubicBezTo>
                    <a:pt x="109793" y="53102"/>
                    <a:pt x="108907" y="51078"/>
                    <a:pt x="108907" y="48294"/>
                  </a:cubicBezTo>
                  <a:cubicBezTo>
                    <a:pt x="108907" y="45637"/>
                    <a:pt x="109413" y="44372"/>
                    <a:pt x="110552" y="41589"/>
                  </a:cubicBezTo>
                  <a:cubicBezTo>
                    <a:pt x="112703" y="36527"/>
                    <a:pt x="118523" y="22104"/>
                    <a:pt x="118523" y="15145"/>
                  </a:cubicBezTo>
                  <a:cubicBezTo>
                    <a:pt x="118523" y="5782"/>
                    <a:pt x="111817" y="88"/>
                    <a:pt x="99797" y="88"/>
                  </a:cubicBezTo>
                  <a:cubicBezTo>
                    <a:pt x="88030" y="88"/>
                    <a:pt x="79806" y="7300"/>
                    <a:pt x="74745" y="14006"/>
                  </a:cubicBezTo>
                  <a:cubicBezTo>
                    <a:pt x="73607" y="1100"/>
                    <a:pt x="61080" y="88"/>
                    <a:pt x="55893" y="88"/>
                  </a:cubicBezTo>
                  <a:cubicBezTo>
                    <a:pt x="43493" y="88"/>
                    <a:pt x="36408" y="7806"/>
                    <a:pt x="31853" y="12614"/>
                  </a:cubicBezTo>
                  <a:cubicBezTo>
                    <a:pt x="31347" y="1480"/>
                    <a:pt x="19707" y="88"/>
                    <a:pt x="16543" y="88"/>
                  </a:cubicBezTo>
                  <a:cubicBezTo>
                    <a:pt x="3891" y="88"/>
                    <a:pt x="222" y="19447"/>
                    <a:pt x="222" y="19700"/>
                  </a:cubicBezTo>
                  <a:cubicBezTo>
                    <a:pt x="222" y="21471"/>
                    <a:pt x="2246" y="21471"/>
                    <a:pt x="2879" y="21471"/>
                  </a:cubicBezTo>
                  <a:cubicBezTo>
                    <a:pt x="5030" y="21471"/>
                    <a:pt x="5283" y="20712"/>
                    <a:pt x="5789" y="19067"/>
                  </a:cubicBezTo>
                  <a:cubicBezTo>
                    <a:pt x="7687" y="11728"/>
                    <a:pt x="10597" y="4390"/>
                    <a:pt x="15911" y="4390"/>
                  </a:cubicBezTo>
                  <a:cubicBezTo>
                    <a:pt x="20213" y="4390"/>
                    <a:pt x="21098" y="8439"/>
                    <a:pt x="21098" y="11096"/>
                  </a:cubicBezTo>
                  <a:cubicBezTo>
                    <a:pt x="21098" y="12867"/>
                    <a:pt x="19833" y="17675"/>
                    <a:pt x="19074" y="20965"/>
                  </a:cubicBezTo>
                  <a:cubicBezTo>
                    <a:pt x="18188" y="24381"/>
                    <a:pt x="16923" y="29569"/>
                    <a:pt x="16290" y="32352"/>
                  </a:cubicBezTo>
                  <a:lnTo>
                    <a:pt x="13380" y="43613"/>
                  </a:lnTo>
                  <a:cubicBezTo>
                    <a:pt x="12621" y="46776"/>
                    <a:pt x="11229" y="52343"/>
                    <a:pt x="11229" y="52976"/>
                  </a:cubicBezTo>
                  <a:cubicBezTo>
                    <a:pt x="11229" y="55759"/>
                    <a:pt x="13507" y="57404"/>
                    <a:pt x="15911" y="57404"/>
                  </a:cubicBezTo>
                  <a:cubicBezTo>
                    <a:pt x="17809" y="57404"/>
                    <a:pt x="20592" y="56392"/>
                    <a:pt x="21984" y="53229"/>
                  </a:cubicBezTo>
                  <a:cubicBezTo>
                    <a:pt x="22111" y="52596"/>
                    <a:pt x="23629" y="46650"/>
                    <a:pt x="24388" y="43360"/>
                  </a:cubicBezTo>
                  <a:cubicBezTo>
                    <a:pt x="24894" y="41335"/>
                    <a:pt x="26286" y="35895"/>
                    <a:pt x="26666" y="34630"/>
                  </a:cubicBezTo>
                  <a:cubicBezTo>
                    <a:pt x="27298" y="31846"/>
                    <a:pt x="28057" y="29062"/>
                    <a:pt x="28690" y="26152"/>
                  </a:cubicBezTo>
                  <a:cubicBezTo>
                    <a:pt x="28943" y="25646"/>
                    <a:pt x="33498" y="16410"/>
                    <a:pt x="39698" y="10969"/>
                  </a:cubicBezTo>
                  <a:cubicBezTo>
                    <a:pt x="41722" y="9198"/>
                    <a:pt x="47036" y="4390"/>
                    <a:pt x="55260" y="4390"/>
                  </a:cubicBezTo>
                  <a:cubicBezTo>
                    <a:pt x="61713" y="4390"/>
                    <a:pt x="64117" y="8059"/>
                    <a:pt x="64117" y="13500"/>
                  </a:cubicBezTo>
                  <a:cubicBezTo>
                    <a:pt x="64117" y="16283"/>
                    <a:pt x="62852" y="21344"/>
                    <a:pt x="61840" y="25267"/>
                  </a:cubicBezTo>
                  <a:lnTo>
                    <a:pt x="56905" y="4500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4E3D940F-0FC0-8E85-638D-AC37D0D81479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5489823" y="8302968"/>
              <a:ext cx="27582" cy="157903"/>
            </a:xfrm>
            <a:custGeom>
              <a:avLst/>
              <a:gdLst>
                <a:gd name="csX0" fmla="*/ 27055 w 27582"/>
                <a:gd name="csY0" fmla="*/ 13496 h 157903"/>
                <a:gd name="csX1" fmla="*/ 13643 w 27582"/>
                <a:gd name="csY1" fmla="*/ 85 h 157903"/>
                <a:gd name="csX2" fmla="*/ 232 w 27582"/>
                <a:gd name="csY2" fmla="*/ 13496 h 157903"/>
                <a:gd name="csX3" fmla="*/ 13643 w 27582"/>
                <a:gd name="csY3" fmla="*/ 26908 h 157903"/>
                <a:gd name="csX4" fmla="*/ 27055 w 27582"/>
                <a:gd name="csY4" fmla="*/ 13496 h 157903"/>
                <a:gd name="csX5" fmla="*/ 22247 w 27582"/>
                <a:gd name="csY5" fmla="*/ 106366 h 157903"/>
                <a:gd name="csX6" fmla="*/ 6052 w 27582"/>
                <a:gd name="csY6" fmla="*/ 151915 h 157903"/>
                <a:gd name="csX7" fmla="*/ 4280 w 27582"/>
                <a:gd name="csY7" fmla="*/ 155205 h 157903"/>
                <a:gd name="csX8" fmla="*/ 6811 w 27582"/>
                <a:gd name="csY8" fmla="*/ 157989 h 157903"/>
                <a:gd name="csX9" fmla="*/ 27814 w 27582"/>
                <a:gd name="csY9" fmla="*/ 108391 h 157903"/>
                <a:gd name="csX10" fmla="*/ 13643 w 27582"/>
                <a:gd name="csY10" fmla="*/ 82326 h 157903"/>
                <a:gd name="csX11" fmla="*/ 232 w 27582"/>
                <a:gd name="csY11" fmla="*/ 95738 h 157903"/>
                <a:gd name="csX12" fmla="*/ 13643 w 27582"/>
                <a:gd name="csY12" fmla="*/ 109150 h 157903"/>
                <a:gd name="csX13" fmla="*/ 15668 w 27582"/>
                <a:gd name="csY13" fmla="*/ 108897 h 157903"/>
                <a:gd name="csX14" fmla="*/ 22247 w 27582"/>
                <a:gd name="csY14" fmla="*/ 106366 h 15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7582" h="157903">
                  <a:moveTo>
                    <a:pt x="27055" y="13496"/>
                  </a:moveTo>
                  <a:cubicBezTo>
                    <a:pt x="27055" y="6158"/>
                    <a:pt x="20982" y="85"/>
                    <a:pt x="13643" y="85"/>
                  </a:cubicBezTo>
                  <a:cubicBezTo>
                    <a:pt x="6305" y="85"/>
                    <a:pt x="232" y="6158"/>
                    <a:pt x="232" y="13496"/>
                  </a:cubicBezTo>
                  <a:cubicBezTo>
                    <a:pt x="232" y="20835"/>
                    <a:pt x="6305" y="26908"/>
                    <a:pt x="13643" y="26908"/>
                  </a:cubicBezTo>
                  <a:cubicBezTo>
                    <a:pt x="20982" y="26908"/>
                    <a:pt x="27055" y="20835"/>
                    <a:pt x="27055" y="13496"/>
                  </a:cubicBezTo>
                  <a:close/>
                  <a:moveTo>
                    <a:pt x="22247" y="106366"/>
                  </a:moveTo>
                  <a:cubicBezTo>
                    <a:pt x="22247" y="113452"/>
                    <a:pt x="22247" y="133190"/>
                    <a:pt x="6052" y="151915"/>
                  </a:cubicBezTo>
                  <a:cubicBezTo>
                    <a:pt x="4280" y="153940"/>
                    <a:pt x="4280" y="154446"/>
                    <a:pt x="4280" y="155205"/>
                  </a:cubicBezTo>
                  <a:cubicBezTo>
                    <a:pt x="4280" y="156976"/>
                    <a:pt x="5546" y="157989"/>
                    <a:pt x="6811" y="157989"/>
                  </a:cubicBezTo>
                  <a:cubicBezTo>
                    <a:pt x="9594" y="157989"/>
                    <a:pt x="27814" y="137744"/>
                    <a:pt x="27814" y="108391"/>
                  </a:cubicBezTo>
                  <a:cubicBezTo>
                    <a:pt x="27814" y="101052"/>
                    <a:pt x="27308" y="82326"/>
                    <a:pt x="13643" y="82326"/>
                  </a:cubicBezTo>
                  <a:cubicBezTo>
                    <a:pt x="4786" y="82326"/>
                    <a:pt x="232" y="89159"/>
                    <a:pt x="232" y="95738"/>
                  </a:cubicBezTo>
                  <a:cubicBezTo>
                    <a:pt x="232" y="102317"/>
                    <a:pt x="4533" y="109150"/>
                    <a:pt x="13643" y="109150"/>
                  </a:cubicBezTo>
                  <a:cubicBezTo>
                    <a:pt x="14909" y="109150"/>
                    <a:pt x="15415" y="109150"/>
                    <a:pt x="15668" y="108897"/>
                  </a:cubicBezTo>
                  <a:cubicBezTo>
                    <a:pt x="17439" y="108644"/>
                    <a:pt x="20223" y="108137"/>
                    <a:pt x="22247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EC88DB8-446C-9E8D-6908-319D98EFA4B6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5660433" y="8302968"/>
              <a:ext cx="133864" cy="111848"/>
            </a:xfrm>
            <a:custGeom>
              <a:avLst/>
              <a:gdLst>
                <a:gd name="csX0" fmla="*/ 121703 w 133864"/>
                <a:gd name="csY0" fmla="*/ 14762 h 111848"/>
                <a:gd name="csX1" fmla="*/ 134103 w 133864"/>
                <a:gd name="csY1" fmla="*/ 6158 h 111848"/>
                <a:gd name="csX2" fmla="*/ 124234 w 133864"/>
                <a:gd name="csY2" fmla="*/ 85 h 111848"/>
                <a:gd name="csX3" fmla="*/ 66538 w 133864"/>
                <a:gd name="csY3" fmla="*/ 85 h 111848"/>
                <a:gd name="csX4" fmla="*/ 239 w 133864"/>
                <a:gd name="csY4" fmla="*/ 71951 h 111848"/>
                <a:gd name="csX5" fmla="*/ 38196 w 133864"/>
                <a:gd name="csY5" fmla="*/ 111933 h 111848"/>
                <a:gd name="csX6" fmla="*/ 101712 w 133864"/>
                <a:gd name="csY6" fmla="*/ 42344 h 111848"/>
                <a:gd name="csX7" fmla="*/ 93868 w 133864"/>
                <a:gd name="csY7" fmla="*/ 14762 h 111848"/>
                <a:gd name="csX8" fmla="*/ 121703 w 133864"/>
                <a:gd name="csY8" fmla="*/ 14762 h 111848"/>
                <a:gd name="csX9" fmla="*/ 38449 w 133864"/>
                <a:gd name="csY9" fmla="*/ 106366 h 111848"/>
                <a:gd name="csX10" fmla="*/ 15928 w 133864"/>
                <a:gd name="csY10" fmla="*/ 79037 h 111848"/>
                <a:gd name="csX11" fmla="*/ 27821 w 133864"/>
                <a:gd name="csY11" fmla="*/ 35765 h 111848"/>
                <a:gd name="csX12" fmla="*/ 62236 w 133864"/>
                <a:gd name="csY12" fmla="*/ 14762 h 111848"/>
                <a:gd name="csX13" fmla="*/ 85517 w 133864"/>
                <a:gd name="csY13" fmla="*/ 39308 h 111848"/>
                <a:gd name="csX14" fmla="*/ 71852 w 133864"/>
                <a:gd name="csY14" fmla="*/ 84857 h 111848"/>
                <a:gd name="csX15" fmla="*/ 38449 w 133864"/>
                <a:gd name="csY15" fmla="*/ 106366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3864" h="111848">
                  <a:moveTo>
                    <a:pt x="121703" y="14762"/>
                  </a:moveTo>
                  <a:cubicBezTo>
                    <a:pt x="124993" y="14762"/>
                    <a:pt x="134103" y="14762"/>
                    <a:pt x="134103" y="6158"/>
                  </a:cubicBezTo>
                  <a:cubicBezTo>
                    <a:pt x="134103" y="85"/>
                    <a:pt x="128789" y="85"/>
                    <a:pt x="124234" y="85"/>
                  </a:cubicBezTo>
                  <a:lnTo>
                    <a:pt x="66538" y="85"/>
                  </a:lnTo>
                  <a:cubicBezTo>
                    <a:pt x="28327" y="85"/>
                    <a:pt x="239" y="41838"/>
                    <a:pt x="239" y="71951"/>
                  </a:cubicBezTo>
                  <a:cubicBezTo>
                    <a:pt x="239" y="94220"/>
                    <a:pt x="15169" y="111933"/>
                    <a:pt x="38196" y="111933"/>
                  </a:cubicBezTo>
                  <a:cubicBezTo>
                    <a:pt x="68056" y="111933"/>
                    <a:pt x="101712" y="81314"/>
                    <a:pt x="101712" y="42344"/>
                  </a:cubicBezTo>
                  <a:cubicBezTo>
                    <a:pt x="101712" y="38042"/>
                    <a:pt x="101712" y="25896"/>
                    <a:pt x="93868" y="14762"/>
                  </a:cubicBezTo>
                  <a:lnTo>
                    <a:pt x="121703" y="14762"/>
                  </a:lnTo>
                  <a:close/>
                  <a:moveTo>
                    <a:pt x="38449" y="106366"/>
                  </a:moveTo>
                  <a:cubicBezTo>
                    <a:pt x="26050" y="106366"/>
                    <a:pt x="15928" y="97256"/>
                    <a:pt x="15928" y="79037"/>
                  </a:cubicBezTo>
                  <a:cubicBezTo>
                    <a:pt x="15928" y="71445"/>
                    <a:pt x="18965" y="50695"/>
                    <a:pt x="27821" y="35765"/>
                  </a:cubicBezTo>
                  <a:cubicBezTo>
                    <a:pt x="38449" y="18304"/>
                    <a:pt x="53633" y="14762"/>
                    <a:pt x="62236" y="14762"/>
                  </a:cubicBezTo>
                  <a:cubicBezTo>
                    <a:pt x="83493" y="14762"/>
                    <a:pt x="85517" y="31463"/>
                    <a:pt x="85517" y="39308"/>
                  </a:cubicBezTo>
                  <a:cubicBezTo>
                    <a:pt x="85517" y="51201"/>
                    <a:pt x="80456" y="71951"/>
                    <a:pt x="71852" y="84857"/>
                  </a:cubicBezTo>
                  <a:cubicBezTo>
                    <a:pt x="61983" y="99787"/>
                    <a:pt x="48318" y="106366"/>
                    <a:pt x="38449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6A1E0CF6-5A00-1DE9-4640-2D88724FB51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5817778" y="8184618"/>
              <a:ext cx="87150" cy="124703"/>
            </a:xfrm>
            <a:custGeom>
              <a:avLst/>
              <a:gdLst>
                <a:gd name="csX0" fmla="*/ 42403 w 87150"/>
                <a:gd name="csY0" fmla="*/ 5395 h 124703"/>
                <a:gd name="csX1" fmla="*/ 43112 w 87150"/>
                <a:gd name="csY1" fmla="*/ 2560 h 124703"/>
                <a:gd name="csX2" fmla="*/ 40277 w 87150"/>
                <a:gd name="csY2" fmla="*/ 81 h 124703"/>
                <a:gd name="csX3" fmla="*/ 17604 w 87150"/>
                <a:gd name="csY3" fmla="*/ 1852 h 124703"/>
                <a:gd name="csX4" fmla="*/ 13707 w 87150"/>
                <a:gd name="csY4" fmla="*/ 5926 h 124703"/>
                <a:gd name="csX5" fmla="*/ 18313 w 87150"/>
                <a:gd name="csY5" fmla="*/ 8406 h 124703"/>
                <a:gd name="csX6" fmla="*/ 26815 w 87150"/>
                <a:gd name="csY6" fmla="*/ 11063 h 124703"/>
                <a:gd name="csX7" fmla="*/ 26107 w 87150"/>
                <a:gd name="csY7" fmla="*/ 14960 h 124703"/>
                <a:gd name="csX8" fmla="*/ 1130 w 87150"/>
                <a:gd name="csY8" fmla="*/ 115219 h 124703"/>
                <a:gd name="csX9" fmla="*/ 245 w 87150"/>
                <a:gd name="csY9" fmla="*/ 119116 h 124703"/>
                <a:gd name="csX10" fmla="*/ 6267 w 87150"/>
                <a:gd name="csY10" fmla="*/ 124784 h 124703"/>
                <a:gd name="csX11" fmla="*/ 14416 w 87150"/>
                <a:gd name="csY11" fmla="*/ 117344 h 124703"/>
                <a:gd name="csX12" fmla="*/ 23095 w 87150"/>
                <a:gd name="csY12" fmla="*/ 82980 h 124703"/>
                <a:gd name="csX13" fmla="*/ 45769 w 87150"/>
                <a:gd name="csY13" fmla="*/ 97505 h 124703"/>
                <a:gd name="csX14" fmla="*/ 45414 w 87150"/>
                <a:gd name="csY14" fmla="*/ 101048 h 124703"/>
                <a:gd name="csX15" fmla="*/ 44706 w 87150"/>
                <a:gd name="csY15" fmla="*/ 106539 h 124703"/>
                <a:gd name="csX16" fmla="*/ 63482 w 87150"/>
                <a:gd name="csY16" fmla="*/ 124784 h 124703"/>
                <a:gd name="csX17" fmla="*/ 85979 w 87150"/>
                <a:gd name="csY17" fmla="*/ 97682 h 124703"/>
                <a:gd name="csX18" fmla="*/ 83144 w 87150"/>
                <a:gd name="csY18" fmla="*/ 95380 h 124703"/>
                <a:gd name="csX19" fmla="*/ 79602 w 87150"/>
                <a:gd name="csY19" fmla="*/ 99631 h 124703"/>
                <a:gd name="csX20" fmla="*/ 64014 w 87150"/>
                <a:gd name="csY20" fmla="*/ 119824 h 124703"/>
                <a:gd name="csX21" fmla="*/ 57814 w 87150"/>
                <a:gd name="csY21" fmla="*/ 110613 h 124703"/>
                <a:gd name="csX22" fmla="*/ 58877 w 87150"/>
                <a:gd name="csY22" fmla="*/ 102642 h 124703"/>
                <a:gd name="csX23" fmla="*/ 59762 w 87150"/>
                <a:gd name="csY23" fmla="*/ 97151 h 124703"/>
                <a:gd name="csX24" fmla="*/ 31066 w 87150"/>
                <a:gd name="csY24" fmla="*/ 78375 h 124703"/>
                <a:gd name="csX25" fmla="*/ 45769 w 87150"/>
                <a:gd name="csY25" fmla="*/ 66684 h 124703"/>
                <a:gd name="csX26" fmla="*/ 73579 w 87150"/>
                <a:gd name="csY26" fmla="*/ 49856 h 124703"/>
                <a:gd name="csX27" fmla="*/ 79424 w 87150"/>
                <a:gd name="csY27" fmla="*/ 52158 h 124703"/>
                <a:gd name="csX28" fmla="*/ 70213 w 87150"/>
                <a:gd name="csY28" fmla="*/ 62078 h 124703"/>
                <a:gd name="csX29" fmla="*/ 77299 w 87150"/>
                <a:gd name="csY29" fmla="*/ 68632 h 124703"/>
                <a:gd name="csX30" fmla="*/ 87396 w 87150"/>
                <a:gd name="csY30" fmla="*/ 57295 h 124703"/>
                <a:gd name="csX31" fmla="*/ 73756 w 87150"/>
                <a:gd name="csY31" fmla="*/ 44896 h 124703"/>
                <a:gd name="csX32" fmla="*/ 45414 w 87150"/>
                <a:gd name="csY32" fmla="*/ 60484 h 124703"/>
                <a:gd name="csX33" fmla="*/ 24867 w 87150"/>
                <a:gd name="csY33" fmla="*/ 76072 h 124703"/>
                <a:gd name="csX34" fmla="*/ 42403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03" y="5395"/>
                  </a:moveTo>
                  <a:cubicBezTo>
                    <a:pt x="42580" y="5040"/>
                    <a:pt x="43112" y="2738"/>
                    <a:pt x="43112" y="2560"/>
                  </a:cubicBezTo>
                  <a:cubicBezTo>
                    <a:pt x="43112" y="1675"/>
                    <a:pt x="42403" y="81"/>
                    <a:pt x="40277" y="81"/>
                  </a:cubicBezTo>
                  <a:cubicBezTo>
                    <a:pt x="36735" y="81"/>
                    <a:pt x="22032" y="1498"/>
                    <a:pt x="17604" y="1852"/>
                  </a:cubicBezTo>
                  <a:cubicBezTo>
                    <a:pt x="16187" y="2029"/>
                    <a:pt x="13707" y="2206"/>
                    <a:pt x="13707" y="5926"/>
                  </a:cubicBezTo>
                  <a:cubicBezTo>
                    <a:pt x="13707" y="8406"/>
                    <a:pt x="16187" y="8406"/>
                    <a:pt x="18313" y="8406"/>
                  </a:cubicBezTo>
                  <a:cubicBezTo>
                    <a:pt x="26815" y="8406"/>
                    <a:pt x="26815" y="9646"/>
                    <a:pt x="26815" y="11063"/>
                  </a:cubicBezTo>
                  <a:cubicBezTo>
                    <a:pt x="26815" y="12303"/>
                    <a:pt x="26461" y="13366"/>
                    <a:pt x="26107" y="14960"/>
                  </a:cubicBezTo>
                  <a:lnTo>
                    <a:pt x="1130" y="115219"/>
                  </a:lnTo>
                  <a:cubicBezTo>
                    <a:pt x="245" y="118407"/>
                    <a:pt x="245" y="118762"/>
                    <a:pt x="245" y="119116"/>
                  </a:cubicBezTo>
                  <a:cubicBezTo>
                    <a:pt x="245" y="121773"/>
                    <a:pt x="2370" y="124784"/>
                    <a:pt x="6267" y="124784"/>
                  </a:cubicBezTo>
                  <a:cubicBezTo>
                    <a:pt x="11050" y="124784"/>
                    <a:pt x="13353" y="121241"/>
                    <a:pt x="14416" y="117344"/>
                  </a:cubicBezTo>
                  <a:cubicBezTo>
                    <a:pt x="14770" y="116636"/>
                    <a:pt x="22387" y="85460"/>
                    <a:pt x="23095" y="82980"/>
                  </a:cubicBezTo>
                  <a:cubicBezTo>
                    <a:pt x="35672" y="84220"/>
                    <a:pt x="45769" y="88294"/>
                    <a:pt x="45769" y="97505"/>
                  </a:cubicBezTo>
                  <a:cubicBezTo>
                    <a:pt x="45769" y="98391"/>
                    <a:pt x="45769" y="99277"/>
                    <a:pt x="45414" y="101048"/>
                  </a:cubicBezTo>
                  <a:cubicBezTo>
                    <a:pt x="44706" y="103705"/>
                    <a:pt x="44706" y="104591"/>
                    <a:pt x="44706" y="106539"/>
                  </a:cubicBezTo>
                  <a:cubicBezTo>
                    <a:pt x="44706" y="119116"/>
                    <a:pt x="54980" y="124784"/>
                    <a:pt x="63482" y="124784"/>
                  </a:cubicBezTo>
                  <a:cubicBezTo>
                    <a:pt x="80664" y="124784"/>
                    <a:pt x="85979" y="97860"/>
                    <a:pt x="85979" y="97682"/>
                  </a:cubicBezTo>
                  <a:cubicBezTo>
                    <a:pt x="85979" y="95380"/>
                    <a:pt x="83676" y="95380"/>
                    <a:pt x="83144" y="95380"/>
                  </a:cubicBezTo>
                  <a:cubicBezTo>
                    <a:pt x="80664" y="95380"/>
                    <a:pt x="80487" y="96265"/>
                    <a:pt x="79602" y="99631"/>
                  </a:cubicBezTo>
                  <a:cubicBezTo>
                    <a:pt x="77476" y="107248"/>
                    <a:pt x="72693" y="119824"/>
                    <a:pt x="64014" y="119824"/>
                  </a:cubicBezTo>
                  <a:cubicBezTo>
                    <a:pt x="59231" y="119824"/>
                    <a:pt x="57814" y="115396"/>
                    <a:pt x="57814" y="110613"/>
                  </a:cubicBezTo>
                  <a:cubicBezTo>
                    <a:pt x="57814" y="107602"/>
                    <a:pt x="57814" y="107248"/>
                    <a:pt x="58877" y="102642"/>
                  </a:cubicBezTo>
                  <a:cubicBezTo>
                    <a:pt x="59054" y="102111"/>
                    <a:pt x="59762" y="99099"/>
                    <a:pt x="59762" y="97151"/>
                  </a:cubicBezTo>
                  <a:cubicBezTo>
                    <a:pt x="59762" y="81386"/>
                    <a:pt x="38506" y="78906"/>
                    <a:pt x="31066" y="78375"/>
                  </a:cubicBezTo>
                  <a:cubicBezTo>
                    <a:pt x="36203" y="75186"/>
                    <a:pt x="42757" y="69341"/>
                    <a:pt x="45769" y="66684"/>
                  </a:cubicBezTo>
                  <a:cubicBezTo>
                    <a:pt x="54803" y="58181"/>
                    <a:pt x="63659" y="49856"/>
                    <a:pt x="73579" y="49856"/>
                  </a:cubicBezTo>
                  <a:cubicBezTo>
                    <a:pt x="75705" y="49856"/>
                    <a:pt x="78007" y="50387"/>
                    <a:pt x="79424" y="52158"/>
                  </a:cubicBezTo>
                  <a:cubicBezTo>
                    <a:pt x="71808" y="53398"/>
                    <a:pt x="70213" y="59421"/>
                    <a:pt x="70213" y="62078"/>
                  </a:cubicBezTo>
                  <a:cubicBezTo>
                    <a:pt x="70213" y="65975"/>
                    <a:pt x="73225" y="68632"/>
                    <a:pt x="77299" y="68632"/>
                  </a:cubicBezTo>
                  <a:cubicBezTo>
                    <a:pt x="82082" y="68632"/>
                    <a:pt x="87396" y="64735"/>
                    <a:pt x="87396" y="57295"/>
                  </a:cubicBezTo>
                  <a:cubicBezTo>
                    <a:pt x="87396" y="51450"/>
                    <a:pt x="83144" y="44896"/>
                    <a:pt x="73756" y="44896"/>
                  </a:cubicBezTo>
                  <a:cubicBezTo>
                    <a:pt x="63659" y="44896"/>
                    <a:pt x="54448" y="52158"/>
                    <a:pt x="45414" y="60484"/>
                  </a:cubicBezTo>
                  <a:cubicBezTo>
                    <a:pt x="37975" y="67569"/>
                    <a:pt x="32129" y="73061"/>
                    <a:pt x="24867" y="76072"/>
                  </a:cubicBezTo>
                  <a:lnTo>
                    <a:pt x="42403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85528DA-C95B-3B43-D8CE-7484E4F09301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5803739" y="8396298"/>
              <a:ext cx="86265" cy="80065"/>
            </a:xfrm>
            <a:custGeom>
              <a:avLst/>
              <a:gdLst>
                <a:gd name="csX0" fmla="*/ 86510 w 86265"/>
                <a:gd name="csY0" fmla="*/ 14081 h 80065"/>
                <a:gd name="csX1" fmla="*/ 77653 w 86265"/>
                <a:gd name="csY1" fmla="*/ 87 h 80065"/>
                <a:gd name="csX2" fmla="*/ 68087 w 86265"/>
                <a:gd name="csY2" fmla="*/ 9475 h 80065"/>
                <a:gd name="csX3" fmla="*/ 71099 w 86265"/>
                <a:gd name="csY3" fmla="*/ 14967 h 80065"/>
                <a:gd name="csX4" fmla="*/ 77653 w 86265"/>
                <a:gd name="csY4" fmla="*/ 29137 h 80065"/>
                <a:gd name="csX5" fmla="*/ 44883 w 86265"/>
                <a:gd name="csY5" fmla="*/ 75193 h 80065"/>
                <a:gd name="csX6" fmla="*/ 30535 w 86265"/>
                <a:gd name="csY6" fmla="*/ 59428 h 80065"/>
                <a:gd name="csX7" fmla="*/ 40277 w 86265"/>
                <a:gd name="csY7" fmla="*/ 24886 h 80065"/>
                <a:gd name="csX8" fmla="*/ 42757 w 86265"/>
                <a:gd name="csY8" fmla="*/ 15498 h 80065"/>
                <a:gd name="csX9" fmla="*/ 25929 w 86265"/>
                <a:gd name="csY9" fmla="*/ 264 h 80065"/>
                <a:gd name="csX10" fmla="*/ 244 w 86265"/>
                <a:gd name="csY10" fmla="*/ 27366 h 80065"/>
                <a:gd name="csX11" fmla="*/ 3256 w 86265"/>
                <a:gd name="csY11" fmla="*/ 29669 h 80065"/>
                <a:gd name="csX12" fmla="*/ 6444 w 86265"/>
                <a:gd name="csY12" fmla="*/ 26835 h 80065"/>
                <a:gd name="csX13" fmla="*/ 25398 w 86265"/>
                <a:gd name="csY13" fmla="*/ 5224 h 80065"/>
                <a:gd name="csX14" fmla="*/ 29826 w 86265"/>
                <a:gd name="csY14" fmla="*/ 11424 h 80065"/>
                <a:gd name="csX15" fmla="*/ 26638 w 86265"/>
                <a:gd name="csY15" fmla="*/ 23292 h 80065"/>
                <a:gd name="csX16" fmla="*/ 17072 w 86265"/>
                <a:gd name="csY16" fmla="*/ 56948 h 80065"/>
                <a:gd name="csX17" fmla="*/ 44351 w 86265"/>
                <a:gd name="csY17" fmla="*/ 80152 h 80065"/>
                <a:gd name="csX18" fmla="*/ 86510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510" y="14081"/>
                  </a:moveTo>
                  <a:cubicBezTo>
                    <a:pt x="86510" y="264"/>
                    <a:pt x="78184" y="87"/>
                    <a:pt x="77653" y="87"/>
                  </a:cubicBezTo>
                  <a:cubicBezTo>
                    <a:pt x="73047" y="87"/>
                    <a:pt x="68087" y="4870"/>
                    <a:pt x="68087" y="9475"/>
                  </a:cubicBezTo>
                  <a:cubicBezTo>
                    <a:pt x="68087" y="12487"/>
                    <a:pt x="69859" y="13904"/>
                    <a:pt x="71099" y="14967"/>
                  </a:cubicBezTo>
                  <a:cubicBezTo>
                    <a:pt x="74110" y="17446"/>
                    <a:pt x="77653" y="22052"/>
                    <a:pt x="77653" y="29137"/>
                  </a:cubicBezTo>
                  <a:cubicBezTo>
                    <a:pt x="77653" y="37109"/>
                    <a:pt x="65962" y="75193"/>
                    <a:pt x="44883" y="75193"/>
                  </a:cubicBezTo>
                  <a:cubicBezTo>
                    <a:pt x="30535" y="75193"/>
                    <a:pt x="30535" y="62439"/>
                    <a:pt x="30535" y="59428"/>
                  </a:cubicBezTo>
                  <a:cubicBezTo>
                    <a:pt x="30535" y="51279"/>
                    <a:pt x="33723" y="41360"/>
                    <a:pt x="40277" y="24886"/>
                  </a:cubicBezTo>
                  <a:cubicBezTo>
                    <a:pt x="41694" y="21166"/>
                    <a:pt x="42757" y="18509"/>
                    <a:pt x="42757" y="15498"/>
                  </a:cubicBezTo>
                  <a:cubicBezTo>
                    <a:pt x="42757" y="6287"/>
                    <a:pt x="34963" y="264"/>
                    <a:pt x="25929" y="264"/>
                  </a:cubicBezTo>
                  <a:cubicBezTo>
                    <a:pt x="8216" y="264"/>
                    <a:pt x="244" y="24532"/>
                    <a:pt x="244" y="27366"/>
                  </a:cubicBezTo>
                  <a:cubicBezTo>
                    <a:pt x="244" y="29669"/>
                    <a:pt x="2724" y="29669"/>
                    <a:pt x="3256" y="29669"/>
                  </a:cubicBezTo>
                  <a:cubicBezTo>
                    <a:pt x="5736" y="29669"/>
                    <a:pt x="5913" y="28783"/>
                    <a:pt x="6444" y="26835"/>
                  </a:cubicBezTo>
                  <a:cubicBezTo>
                    <a:pt x="10695" y="12310"/>
                    <a:pt x="18312" y="5224"/>
                    <a:pt x="25398" y="5224"/>
                  </a:cubicBezTo>
                  <a:cubicBezTo>
                    <a:pt x="28409" y="5224"/>
                    <a:pt x="29826" y="7173"/>
                    <a:pt x="29826" y="11424"/>
                  </a:cubicBezTo>
                  <a:cubicBezTo>
                    <a:pt x="29826" y="15498"/>
                    <a:pt x="28409" y="19218"/>
                    <a:pt x="26638" y="23292"/>
                  </a:cubicBezTo>
                  <a:cubicBezTo>
                    <a:pt x="19021" y="42954"/>
                    <a:pt x="17072" y="50571"/>
                    <a:pt x="17072" y="56948"/>
                  </a:cubicBezTo>
                  <a:cubicBezTo>
                    <a:pt x="17072" y="74484"/>
                    <a:pt x="30889" y="80152"/>
                    <a:pt x="44351" y="80152"/>
                  </a:cubicBezTo>
                  <a:cubicBezTo>
                    <a:pt x="74110" y="80152"/>
                    <a:pt x="86510" y="28606"/>
                    <a:pt x="86510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247D3402-09CC-BB0D-D4C2-182C03BBA16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5911186" y="8443973"/>
              <a:ext cx="56050" cy="57316"/>
            </a:xfrm>
            <a:custGeom>
              <a:avLst/>
              <a:gdLst>
                <a:gd name="csX0" fmla="*/ 49846 w 56050"/>
                <a:gd name="csY0" fmla="*/ 8186 h 57316"/>
                <a:gd name="csX1" fmla="*/ 44785 w 56050"/>
                <a:gd name="csY1" fmla="*/ 14512 h 57316"/>
                <a:gd name="csX2" fmla="*/ 49593 w 56050"/>
                <a:gd name="csY2" fmla="*/ 19067 h 57316"/>
                <a:gd name="csX3" fmla="*/ 56299 w 56050"/>
                <a:gd name="csY3" fmla="*/ 11222 h 57316"/>
                <a:gd name="csX4" fmla="*/ 36814 w 56050"/>
                <a:gd name="csY4" fmla="*/ 88 h 57316"/>
                <a:gd name="csX5" fmla="*/ 11383 w 56050"/>
                <a:gd name="csY5" fmla="*/ 17675 h 57316"/>
                <a:gd name="csX6" fmla="*/ 16317 w 56050"/>
                <a:gd name="csY6" fmla="*/ 26658 h 57316"/>
                <a:gd name="csX7" fmla="*/ 30362 w 56050"/>
                <a:gd name="csY7" fmla="*/ 30834 h 57316"/>
                <a:gd name="csX8" fmla="*/ 47189 w 56050"/>
                <a:gd name="csY8" fmla="*/ 39944 h 57316"/>
                <a:gd name="csX9" fmla="*/ 23909 w 56050"/>
                <a:gd name="csY9" fmla="*/ 53102 h 57316"/>
                <a:gd name="csX10" fmla="*/ 7207 w 56050"/>
                <a:gd name="csY10" fmla="*/ 48800 h 57316"/>
                <a:gd name="csX11" fmla="*/ 13787 w 56050"/>
                <a:gd name="csY11" fmla="*/ 41082 h 57316"/>
                <a:gd name="csX12" fmla="*/ 8346 w 56050"/>
                <a:gd name="csY12" fmla="*/ 35895 h 57316"/>
                <a:gd name="csX13" fmla="*/ 248 w 56050"/>
                <a:gd name="csY13" fmla="*/ 45005 h 57316"/>
                <a:gd name="csX14" fmla="*/ 23656 w 56050"/>
                <a:gd name="csY14" fmla="*/ 57404 h 57316"/>
                <a:gd name="csX15" fmla="*/ 54022 w 56050"/>
                <a:gd name="csY15" fmla="*/ 37287 h 57316"/>
                <a:gd name="csX16" fmla="*/ 33525 w 56050"/>
                <a:gd name="csY16" fmla="*/ 22610 h 57316"/>
                <a:gd name="csX17" fmla="*/ 18342 w 56050"/>
                <a:gd name="csY17" fmla="*/ 15018 h 57316"/>
                <a:gd name="csX18" fmla="*/ 36561 w 56050"/>
                <a:gd name="csY18" fmla="*/ 4390 h 57316"/>
                <a:gd name="csX19" fmla="*/ 49846 w 56050"/>
                <a:gd name="csY19" fmla="*/ 8186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6050" h="57316">
                  <a:moveTo>
                    <a:pt x="49846" y="8186"/>
                  </a:moveTo>
                  <a:cubicBezTo>
                    <a:pt x="45418" y="9451"/>
                    <a:pt x="44785" y="13247"/>
                    <a:pt x="44785" y="14512"/>
                  </a:cubicBezTo>
                  <a:cubicBezTo>
                    <a:pt x="44785" y="17675"/>
                    <a:pt x="47442" y="19067"/>
                    <a:pt x="49593" y="19067"/>
                  </a:cubicBezTo>
                  <a:cubicBezTo>
                    <a:pt x="51112" y="19067"/>
                    <a:pt x="56299" y="17928"/>
                    <a:pt x="56299" y="11222"/>
                  </a:cubicBezTo>
                  <a:cubicBezTo>
                    <a:pt x="56299" y="2745"/>
                    <a:pt x="46304" y="88"/>
                    <a:pt x="36814" y="88"/>
                  </a:cubicBezTo>
                  <a:cubicBezTo>
                    <a:pt x="15431" y="88"/>
                    <a:pt x="11383" y="13120"/>
                    <a:pt x="11383" y="17675"/>
                  </a:cubicBezTo>
                  <a:cubicBezTo>
                    <a:pt x="11383" y="22230"/>
                    <a:pt x="14040" y="24887"/>
                    <a:pt x="16317" y="26658"/>
                  </a:cubicBezTo>
                  <a:cubicBezTo>
                    <a:pt x="19860" y="29189"/>
                    <a:pt x="23656" y="29695"/>
                    <a:pt x="30362" y="30834"/>
                  </a:cubicBezTo>
                  <a:cubicBezTo>
                    <a:pt x="38333" y="32099"/>
                    <a:pt x="47189" y="33491"/>
                    <a:pt x="47189" y="39944"/>
                  </a:cubicBezTo>
                  <a:cubicBezTo>
                    <a:pt x="47189" y="40070"/>
                    <a:pt x="47189" y="53102"/>
                    <a:pt x="23909" y="53102"/>
                  </a:cubicBezTo>
                  <a:cubicBezTo>
                    <a:pt x="19101" y="53102"/>
                    <a:pt x="11256" y="52723"/>
                    <a:pt x="7207" y="48800"/>
                  </a:cubicBezTo>
                  <a:cubicBezTo>
                    <a:pt x="11762" y="47788"/>
                    <a:pt x="13787" y="44119"/>
                    <a:pt x="13787" y="41082"/>
                  </a:cubicBezTo>
                  <a:cubicBezTo>
                    <a:pt x="13787" y="37540"/>
                    <a:pt x="11130" y="35895"/>
                    <a:pt x="8346" y="35895"/>
                  </a:cubicBezTo>
                  <a:cubicBezTo>
                    <a:pt x="4044" y="35895"/>
                    <a:pt x="248" y="39311"/>
                    <a:pt x="248" y="45005"/>
                  </a:cubicBezTo>
                  <a:cubicBezTo>
                    <a:pt x="248" y="57404"/>
                    <a:pt x="19986" y="57404"/>
                    <a:pt x="23656" y="57404"/>
                  </a:cubicBezTo>
                  <a:cubicBezTo>
                    <a:pt x="49593" y="57404"/>
                    <a:pt x="54022" y="42474"/>
                    <a:pt x="54022" y="37287"/>
                  </a:cubicBezTo>
                  <a:cubicBezTo>
                    <a:pt x="54022" y="25899"/>
                    <a:pt x="40104" y="23748"/>
                    <a:pt x="33525" y="22610"/>
                  </a:cubicBezTo>
                  <a:cubicBezTo>
                    <a:pt x="24541" y="21218"/>
                    <a:pt x="18342" y="20206"/>
                    <a:pt x="18342" y="15018"/>
                  </a:cubicBezTo>
                  <a:cubicBezTo>
                    <a:pt x="18342" y="14892"/>
                    <a:pt x="18342" y="4390"/>
                    <a:pt x="36561" y="4390"/>
                  </a:cubicBezTo>
                  <a:cubicBezTo>
                    <a:pt x="39851" y="4390"/>
                    <a:pt x="46557" y="4643"/>
                    <a:pt x="49846" y="818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A5AE7843-629C-03D9-A15A-D5A446559E41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5992939" y="8443846"/>
              <a:ext cx="104636" cy="57442"/>
            </a:xfrm>
            <a:custGeom>
              <a:avLst/>
              <a:gdLst>
                <a:gd name="csX0" fmla="*/ 54152 w 104636"/>
                <a:gd name="csY0" fmla="*/ 48421 h 57442"/>
                <a:gd name="csX1" fmla="*/ 74396 w 104636"/>
                <a:gd name="csY1" fmla="*/ 57531 h 57442"/>
                <a:gd name="csX2" fmla="*/ 104888 w 104636"/>
                <a:gd name="csY2" fmla="*/ 10969 h 57442"/>
                <a:gd name="csX3" fmla="*/ 97676 w 104636"/>
                <a:gd name="csY3" fmla="*/ 88 h 57442"/>
                <a:gd name="csX4" fmla="*/ 90211 w 104636"/>
                <a:gd name="csY4" fmla="*/ 7427 h 57442"/>
                <a:gd name="csX5" fmla="*/ 92615 w 104636"/>
                <a:gd name="csY5" fmla="*/ 11729 h 57442"/>
                <a:gd name="csX6" fmla="*/ 97550 w 104636"/>
                <a:gd name="csY6" fmla="*/ 21344 h 57442"/>
                <a:gd name="csX7" fmla="*/ 75028 w 104636"/>
                <a:gd name="csY7" fmla="*/ 53229 h 57442"/>
                <a:gd name="csX8" fmla="*/ 62882 w 104636"/>
                <a:gd name="csY8" fmla="*/ 41715 h 57442"/>
                <a:gd name="csX9" fmla="*/ 63768 w 104636"/>
                <a:gd name="csY9" fmla="*/ 35262 h 57442"/>
                <a:gd name="csX10" fmla="*/ 70347 w 104636"/>
                <a:gd name="csY10" fmla="*/ 8945 h 57442"/>
                <a:gd name="csX11" fmla="*/ 70853 w 104636"/>
                <a:gd name="csY11" fmla="*/ 6035 h 57442"/>
                <a:gd name="csX12" fmla="*/ 66172 w 104636"/>
                <a:gd name="csY12" fmla="*/ 1606 h 57442"/>
                <a:gd name="csX13" fmla="*/ 60604 w 104636"/>
                <a:gd name="csY13" fmla="*/ 4896 h 57442"/>
                <a:gd name="csX14" fmla="*/ 58200 w 104636"/>
                <a:gd name="csY14" fmla="*/ 13247 h 57442"/>
                <a:gd name="csX15" fmla="*/ 54531 w 104636"/>
                <a:gd name="csY15" fmla="*/ 27797 h 57442"/>
                <a:gd name="csX16" fmla="*/ 52254 w 104636"/>
                <a:gd name="csY16" fmla="*/ 40070 h 57442"/>
                <a:gd name="csX17" fmla="*/ 51115 w 104636"/>
                <a:gd name="csY17" fmla="*/ 44878 h 57442"/>
                <a:gd name="csX18" fmla="*/ 38969 w 104636"/>
                <a:gd name="csY18" fmla="*/ 53229 h 57442"/>
                <a:gd name="csX19" fmla="*/ 28973 w 104636"/>
                <a:gd name="csY19" fmla="*/ 50192 h 57442"/>
                <a:gd name="csX20" fmla="*/ 25683 w 104636"/>
                <a:gd name="csY20" fmla="*/ 41209 h 57442"/>
                <a:gd name="csX21" fmla="*/ 32642 w 104636"/>
                <a:gd name="csY21" fmla="*/ 17928 h 57442"/>
                <a:gd name="csX22" fmla="*/ 34414 w 104636"/>
                <a:gd name="csY22" fmla="*/ 11349 h 57442"/>
                <a:gd name="csX23" fmla="*/ 20622 w 104636"/>
                <a:gd name="csY23" fmla="*/ 215 h 57442"/>
                <a:gd name="csX24" fmla="*/ 252 w 104636"/>
                <a:gd name="csY24" fmla="*/ 19826 h 57442"/>
                <a:gd name="csX25" fmla="*/ 2909 w 104636"/>
                <a:gd name="csY25" fmla="*/ 21597 h 57442"/>
                <a:gd name="csX26" fmla="*/ 5819 w 104636"/>
                <a:gd name="csY26" fmla="*/ 19067 h 57442"/>
                <a:gd name="csX27" fmla="*/ 20116 w 104636"/>
                <a:gd name="csY27" fmla="*/ 4517 h 57442"/>
                <a:gd name="csX28" fmla="*/ 23912 w 104636"/>
                <a:gd name="csY28" fmla="*/ 9325 h 57442"/>
                <a:gd name="csX29" fmla="*/ 21761 w 104636"/>
                <a:gd name="csY29" fmla="*/ 16916 h 57442"/>
                <a:gd name="csX30" fmla="*/ 15055 w 104636"/>
                <a:gd name="csY30" fmla="*/ 39691 h 57442"/>
                <a:gd name="csX31" fmla="*/ 38336 w 104636"/>
                <a:gd name="csY31" fmla="*/ 57531 h 57442"/>
                <a:gd name="csX32" fmla="*/ 54152 w 104636"/>
                <a:gd name="csY32" fmla="*/ 48421 h 574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4636" h="57442">
                  <a:moveTo>
                    <a:pt x="54152" y="48421"/>
                  </a:moveTo>
                  <a:cubicBezTo>
                    <a:pt x="55923" y="51711"/>
                    <a:pt x="61237" y="57531"/>
                    <a:pt x="74396" y="57531"/>
                  </a:cubicBezTo>
                  <a:cubicBezTo>
                    <a:pt x="98436" y="57531"/>
                    <a:pt x="104888" y="17043"/>
                    <a:pt x="104888" y="10969"/>
                  </a:cubicBezTo>
                  <a:cubicBezTo>
                    <a:pt x="104888" y="2239"/>
                    <a:pt x="99827" y="88"/>
                    <a:pt x="97676" y="88"/>
                  </a:cubicBezTo>
                  <a:cubicBezTo>
                    <a:pt x="93754" y="88"/>
                    <a:pt x="90211" y="4137"/>
                    <a:pt x="90211" y="7427"/>
                  </a:cubicBezTo>
                  <a:cubicBezTo>
                    <a:pt x="90211" y="9831"/>
                    <a:pt x="91856" y="11096"/>
                    <a:pt x="92615" y="11729"/>
                  </a:cubicBezTo>
                  <a:cubicBezTo>
                    <a:pt x="96158" y="14386"/>
                    <a:pt x="97550" y="17675"/>
                    <a:pt x="97550" y="21344"/>
                  </a:cubicBezTo>
                  <a:cubicBezTo>
                    <a:pt x="97550" y="24634"/>
                    <a:pt x="91224" y="53229"/>
                    <a:pt x="75028" y="53229"/>
                  </a:cubicBezTo>
                  <a:cubicBezTo>
                    <a:pt x="70220" y="53229"/>
                    <a:pt x="62882" y="51711"/>
                    <a:pt x="62882" y="41715"/>
                  </a:cubicBezTo>
                  <a:cubicBezTo>
                    <a:pt x="62882" y="41462"/>
                    <a:pt x="62882" y="39058"/>
                    <a:pt x="63768" y="35262"/>
                  </a:cubicBezTo>
                  <a:cubicBezTo>
                    <a:pt x="64906" y="30201"/>
                    <a:pt x="68576" y="15651"/>
                    <a:pt x="70347" y="8945"/>
                  </a:cubicBezTo>
                  <a:cubicBezTo>
                    <a:pt x="70853" y="6921"/>
                    <a:pt x="70853" y="6667"/>
                    <a:pt x="70853" y="6035"/>
                  </a:cubicBezTo>
                  <a:cubicBezTo>
                    <a:pt x="70853" y="3251"/>
                    <a:pt x="68576" y="1606"/>
                    <a:pt x="66172" y="1606"/>
                  </a:cubicBezTo>
                  <a:cubicBezTo>
                    <a:pt x="64147" y="1606"/>
                    <a:pt x="61870" y="2745"/>
                    <a:pt x="60604" y="4896"/>
                  </a:cubicBezTo>
                  <a:cubicBezTo>
                    <a:pt x="60098" y="5782"/>
                    <a:pt x="58960" y="10463"/>
                    <a:pt x="58200" y="13247"/>
                  </a:cubicBezTo>
                  <a:cubicBezTo>
                    <a:pt x="56429" y="20459"/>
                    <a:pt x="56429" y="20712"/>
                    <a:pt x="54531" y="27797"/>
                  </a:cubicBezTo>
                  <a:cubicBezTo>
                    <a:pt x="53519" y="31846"/>
                    <a:pt x="52380" y="36654"/>
                    <a:pt x="52254" y="40070"/>
                  </a:cubicBezTo>
                  <a:cubicBezTo>
                    <a:pt x="52633" y="42095"/>
                    <a:pt x="52254" y="42727"/>
                    <a:pt x="51115" y="44878"/>
                  </a:cubicBezTo>
                  <a:cubicBezTo>
                    <a:pt x="46307" y="53229"/>
                    <a:pt x="40993" y="53229"/>
                    <a:pt x="38969" y="53229"/>
                  </a:cubicBezTo>
                  <a:cubicBezTo>
                    <a:pt x="37071" y="53229"/>
                    <a:pt x="32263" y="52976"/>
                    <a:pt x="28973" y="50192"/>
                  </a:cubicBezTo>
                  <a:cubicBezTo>
                    <a:pt x="25683" y="47282"/>
                    <a:pt x="25683" y="42601"/>
                    <a:pt x="25683" y="41209"/>
                  </a:cubicBezTo>
                  <a:cubicBezTo>
                    <a:pt x="25683" y="36021"/>
                    <a:pt x="27328" y="30834"/>
                    <a:pt x="32642" y="17928"/>
                  </a:cubicBezTo>
                  <a:cubicBezTo>
                    <a:pt x="33655" y="15398"/>
                    <a:pt x="34414" y="13500"/>
                    <a:pt x="34414" y="11349"/>
                  </a:cubicBezTo>
                  <a:cubicBezTo>
                    <a:pt x="34414" y="5149"/>
                    <a:pt x="28467" y="215"/>
                    <a:pt x="20622" y="215"/>
                  </a:cubicBezTo>
                  <a:cubicBezTo>
                    <a:pt x="7337" y="215"/>
                    <a:pt x="252" y="16410"/>
                    <a:pt x="252" y="19826"/>
                  </a:cubicBezTo>
                  <a:cubicBezTo>
                    <a:pt x="252" y="21597"/>
                    <a:pt x="2276" y="21597"/>
                    <a:pt x="2909" y="21597"/>
                  </a:cubicBezTo>
                  <a:cubicBezTo>
                    <a:pt x="5060" y="21597"/>
                    <a:pt x="5186" y="20965"/>
                    <a:pt x="5819" y="19067"/>
                  </a:cubicBezTo>
                  <a:cubicBezTo>
                    <a:pt x="8476" y="10337"/>
                    <a:pt x="14423" y="4517"/>
                    <a:pt x="20116" y="4517"/>
                  </a:cubicBezTo>
                  <a:cubicBezTo>
                    <a:pt x="22520" y="4517"/>
                    <a:pt x="23912" y="5908"/>
                    <a:pt x="23912" y="9325"/>
                  </a:cubicBezTo>
                  <a:cubicBezTo>
                    <a:pt x="23912" y="11855"/>
                    <a:pt x="23406" y="13247"/>
                    <a:pt x="21761" y="16916"/>
                  </a:cubicBezTo>
                  <a:cubicBezTo>
                    <a:pt x="15055" y="33364"/>
                    <a:pt x="15055" y="36654"/>
                    <a:pt x="15055" y="39691"/>
                  </a:cubicBezTo>
                  <a:cubicBezTo>
                    <a:pt x="15055" y="54241"/>
                    <a:pt x="28087" y="57531"/>
                    <a:pt x="38336" y="57531"/>
                  </a:cubicBezTo>
                  <a:cubicBezTo>
                    <a:pt x="40866" y="57531"/>
                    <a:pt x="47952" y="57531"/>
                    <a:pt x="54152" y="4842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5AB9B080-A2F0-9B57-B7D7-19A26D3F0DC4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6124007" y="8415505"/>
              <a:ext cx="44536" cy="85784"/>
            </a:xfrm>
            <a:custGeom>
              <a:avLst/>
              <a:gdLst>
                <a:gd name="csX0" fmla="*/ 38847 w 44536"/>
                <a:gd name="csY0" fmla="*/ 5529 h 85784"/>
                <a:gd name="csX1" fmla="*/ 33280 w 44536"/>
                <a:gd name="csY1" fmla="*/ 88 h 85784"/>
                <a:gd name="csX2" fmla="*/ 25562 w 44536"/>
                <a:gd name="csY2" fmla="*/ 7680 h 85784"/>
                <a:gd name="csX3" fmla="*/ 31003 w 44536"/>
                <a:gd name="csY3" fmla="*/ 13120 h 85784"/>
                <a:gd name="csX4" fmla="*/ 38847 w 44536"/>
                <a:gd name="csY4" fmla="*/ 5529 h 85784"/>
                <a:gd name="csX5" fmla="*/ 44794 w 44536"/>
                <a:gd name="csY5" fmla="*/ 66261 h 85784"/>
                <a:gd name="csX6" fmla="*/ 42137 w 44536"/>
                <a:gd name="csY6" fmla="*/ 64490 h 85784"/>
                <a:gd name="csX7" fmla="*/ 39100 w 44536"/>
                <a:gd name="csY7" fmla="*/ 67400 h 85784"/>
                <a:gd name="csX8" fmla="*/ 24929 w 44536"/>
                <a:gd name="csY8" fmla="*/ 81571 h 85784"/>
                <a:gd name="csX9" fmla="*/ 21134 w 44536"/>
                <a:gd name="csY9" fmla="*/ 76763 h 85784"/>
                <a:gd name="csX10" fmla="*/ 22778 w 44536"/>
                <a:gd name="csY10" fmla="*/ 70310 h 85784"/>
                <a:gd name="csX11" fmla="*/ 25436 w 44536"/>
                <a:gd name="csY11" fmla="*/ 63477 h 85784"/>
                <a:gd name="csX12" fmla="*/ 32647 w 44536"/>
                <a:gd name="csY12" fmla="*/ 46017 h 85784"/>
                <a:gd name="csX13" fmla="*/ 34419 w 44536"/>
                <a:gd name="csY13" fmla="*/ 39691 h 85784"/>
                <a:gd name="csX14" fmla="*/ 20628 w 44536"/>
                <a:gd name="csY14" fmla="*/ 28556 h 85784"/>
                <a:gd name="csX15" fmla="*/ 257 w 44536"/>
                <a:gd name="csY15" fmla="*/ 48168 h 85784"/>
                <a:gd name="csX16" fmla="*/ 2914 w 44536"/>
                <a:gd name="csY16" fmla="*/ 49939 h 85784"/>
                <a:gd name="csX17" fmla="*/ 5824 w 44536"/>
                <a:gd name="csY17" fmla="*/ 47409 h 85784"/>
                <a:gd name="csX18" fmla="*/ 20121 w 44536"/>
                <a:gd name="csY18" fmla="*/ 32858 h 85784"/>
                <a:gd name="csX19" fmla="*/ 23917 w 44536"/>
                <a:gd name="csY19" fmla="*/ 37666 h 85784"/>
                <a:gd name="csX20" fmla="*/ 23158 w 44536"/>
                <a:gd name="csY20" fmla="*/ 42221 h 85784"/>
                <a:gd name="csX21" fmla="*/ 14807 w 44536"/>
                <a:gd name="csY21" fmla="*/ 62339 h 85784"/>
                <a:gd name="csX22" fmla="*/ 12024 w 44536"/>
                <a:gd name="csY22" fmla="*/ 69045 h 85784"/>
                <a:gd name="csX23" fmla="*/ 10632 w 44536"/>
                <a:gd name="csY23" fmla="*/ 74738 h 85784"/>
                <a:gd name="csX24" fmla="*/ 24423 w 44536"/>
                <a:gd name="csY24" fmla="*/ 85872 h 85784"/>
                <a:gd name="csX25" fmla="*/ 44794 w 44536"/>
                <a:gd name="csY25" fmla="*/ 66261 h 857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44536" h="85784">
                  <a:moveTo>
                    <a:pt x="38847" y="5529"/>
                  </a:moveTo>
                  <a:cubicBezTo>
                    <a:pt x="38847" y="2492"/>
                    <a:pt x="36570" y="88"/>
                    <a:pt x="33280" y="88"/>
                  </a:cubicBezTo>
                  <a:cubicBezTo>
                    <a:pt x="29737" y="88"/>
                    <a:pt x="25562" y="3504"/>
                    <a:pt x="25562" y="7680"/>
                  </a:cubicBezTo>
                  <a:cubicBezTo>
                    <a:pt x="25562" y="11222"/>
                    <a:pt x="28346" y="13120"/>
                    <a:pt x="31003" y="13120"/>
                  </a:cubicBezTo>
                  <a:cubicBezTo>
                    <a:pt x="35178" y="13120"/>
                    <a:pt x="38847" y="9324"/>
                    <a:pt x="38847" y="5529"/>
                  </a:cubicBezTo>
                  <a:close/>
                  <a:moveTo>
                    <a:pt x="44794" y="66261"/>
                  </a:moveTo>
                  <a:cubicBezTo>
                    <a:pt x="44794" y="64490"/>
                    <a:pt x="42643" y="64490"/>
                    <a:pt x="42137" y="64490"/>
                  </a:cubicBezTo>
                  <a:cubicBezTo>
                    <a:pt x="39986" y="64490"/>
                    <a:pt x="39859" y="64996"/>
                    <a:pt x="39100" y="67400"/>
                  </a:cubicBezTo>
                  <a:cubicBezTo>
                    <a:pt x="36949" y="74359"/>
                    <a:pt x="31256" y="81571"/>
                    <a:pt x="24929" y="81571"/>
                  </a:cubicBezTo>
                  <a:cubicBezTo>
                    <a:pt x="22019" y="81571"/>
                    <a:pt x="21134" y="79546"/>
                    <a:pt x="21134" y="76763"/>
                  </a:cubicBezTo>
                  <a:cubicBezTo>
                    <a:pt x="21134" y="74106"/>
                    <a:pt x="21766" y="72714"/>
                    <a:pt x="22778" y="70310"/>
                  </a:cubicBezTo>
                  <a:cubicBezTo>
                    <a:pt x="23791" y="67779"/>
                    <a:pt x="24803" y="65249"/>
                    <a:pt x="25436" y="63477"/>
                  </a:cubicBezTo>
                  <a:cubicBezTo>
                    <a:pt x="25942" y="62339"/>
                    <a:pt x="30876" y="50572"/>
                    <a:pt x="32647" y="46017"/>
                  </a:cubicBezTo>
                  <a:cubicBezTo>
                    <a:pt x="33660" y="43486"/>
                    <a:pt x="34419" y="41842"/>
                    <a:pt x="34419" y="39691"/>
                  </a:cubicBezTo>
                  <a:cubicBezTo>
                    <a:pt x="34419" y="33617"/>
                    <a:pt x="28599" y="28556"/>
                    <a:pt x="20628" y="28556"/>
                  </a:cubicBezTo>
                  <a:cubicBezTo>
                    <a:pt x="7342" y="28556"/>
                    <a:pt x="257" y="44752"/>
                    <a:pt x="257" y="48168"/>
                  </a:cubicBezTo>
                  <a:cubicBezTo>
                    <a:pt x="257" y="49939"/>
                    <a:pt x="2281" y="49939"/>
                    <a:pt x="2914" y="49939"/>
                  </a:cubicBezTo>
                  <a:cubicBezTo>
                    <a:pt x="5065" y="49939"/>
                    <a:pt x="5191" y="49307"/>
                    <a:pt x="5824" y="47409"/>
                  </a:cubicBezTo>
                  <a:cubicBezTo>
                    <a:pt x="8608" y="38425"/>
                    <a:pt x="14681" y="32858"/>
                    <a:pt x="20121" y="32858"/>
                  </a:cubicBezTo>
                  <a:cubicBezTo>
                    <a:pt x="22525" y="32858"/>
                    <a:pt x="23917" y="34250"/>
                    <a:pt x="23917" y="37666"/>
                  </a:cubicBezTo>
                  <a:cubicBezTo>
                    <a:pt x="23917" y="38172"/>
                    <a:pt x="23917" y="39817"/>
                    <a:pt x="23158" y="42221"/>
                  </a:cubicBezTo>
                  <a:cubicBezTo>
                    <a:pt x="22272" y="44499"/>
                    <a:pt x="16579" y="58037"/>
                    <a:pt x="14807" y="62339"/>
                  </a:cubicBezTo>
                  <a:cubicBezTo>
                    <a:pt x="13922" y="64490"/>
                    <a:pt x="13922" y="64743"/>
                    <a:pt x="12024" y="69045"/>
                  </a:cubicBezTo>
                  <a:cubicBezTo>
                    <a:pt x="11391" y="70816"/>
                    <a:pt x="10632" y="72587"/>
                    <a:pt x="10632" y="74738"/>
                  </a:cubicBezTo>
                  <a:cubicBezTo>
                    <a:pt x="10632" y="81318"/>
                    <a:pt x="16832" y="85872"/>
                    <a:pt x="24423" y="85872"/>
                  </a:cubicBezTo>
                  <a:cubicBezTo>
                    <a:pt x="37709" y="85872"/>
                    <a:pt x="44794" y="69424"/>
                    <a:pt x="44794" y="662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D72DEAD-F9F8-EDBF-0131-A7A29EF219B4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6191517" y="8443973"/>
              <a:ext cx="132472" cy="57316"/>
            </a:xfrm>
            <a:custGeom>
              <a:avLst/>
              <a:gdLst>
                <a:gd name="csX0" fmla="*/ 56943 w 132472"/>
                <a:gd name="csY0" fmla="*/ 45005 h 57316"/>
                <a:gd name="csX1" fmla="*/ 55172 w 132472"/>
                <a:gd name="csY1" fmla="*/ 52976 h 57316"/>
                <a:gd name="csX2" fmla="*/ 59853 w 132472"/>
                <a:gd name="csY2" fmla="*/ 57404 h 57316"/>
                <a:gd name="csX3" fmla="*/ 65926 w 132472"/>
                <a:gd name="csY3" fmla="*/ 53229 h 57316"/>
                <a:gd name="csX4" fmla="*/ 68330 w 132472"/>
                <a:gd name="csY4" fmla="*/ 43360 h 57316"/>
                <a:gd name="csX5" fmla="*/ 72885 w 132472"/>
                <a:gd name="csY5" fmla="*/ 25520 h 57316"/>
                <a:gd name="csX6" fmla="*/ 99076 w 132472"/>
                <a:gd name="csY6" fmla="*/ 4390 h 57316"/>
                <a:gd name="csX7" fmla="*/ 107933 w 132472"/>
                <a:gd name="csY7" fmla="*/ 13500 h 57316"/>
                <a:gd name="csX8" fmla="*/ 99709 w 132472"/>
                <a:gd name="csY8" fmla="*/ 40956 h 57316"/>
                <a:gd name="csX9" fmla="*/ 98443 w 132472"/>
                <a:gd name="csY9" fmla="*/ 46270 h 57316"/>
                <a:gd name="csX10" fmla="*/ 112235 w 132472"/>
                <a:gd name="csY10" fmla="*/ 57404 h 57316"/>
                <a:gd name="csX11" fmla="*/ 132732 w 132472"/>
                <a:gd name="csY11" fmla="*/ 37793 h 57316"/>
                <a:gd name="csX12" fmla="*/ 130075 w 132472"/>
                <a:gd name="csY12" fmla="*/ 36021 h 57316"/>
                <a:gd name="csX13" fmla="*/ 127038 w 132472"/>
                <a:gd name="csY13" fmla="*/ 38931 h 57316"/>
                <a:gd name="csX14" fmla="*/ 112741 w 132472"/>
                <a:gd name="csY14" fmla="*/ 53102 h 57316"/>
                <a:gd name="csX15" fmla="*/ 108945 w 132472"/>
                <a:gd name="csY15" fmla="*/ 48294 h 57316"/>
                <a:gd name="csX16" fmla="*/ 110590 w 132472"/>
                <a:gd name="csY16" fmla="*/ 41589 h 57316"/>
                <a:gd name="csX17" fmla="*/ 118561 w 132472"/>
                <a:gd name="csY17" fmla="*/ 15145 h 57316"/>
                <a:gd name="csX18" fmla="*/ 99835 w 132472"/>
                <a:gd name="csY18" fmla="*/ 88 h 57316"/>
                <a:gd name="csX19" fmla="*/ 74783 w 132472"/>
                <a:gd name="csY19" fmla="*/ 14006 h 57316"/>
                <a:gd name="csX20" fmla="*/ 55931 w 132472"/>
                <a:gd name="csY20" fmla="*/ 88 h 57316"/>
                <a:gd name="csX21" fmla="*/ 31891 w 132472"/>
                <a:gd name="csY21" fmla="*/ 12614 h 57316"/>
                <a:gd name="csX22" fmla="*/ 16581 w 132472"/>
                <a:gd name="csY22" fmla="*/ 88 h 57316"/>
                <a:gd name="csX23" fmla="*/ 260 w 132472"/>
                <a:gd name="csY23" fmla="*/ 19700 h 57316"/>
                <a:gd name="csX24" fmla="*/ 2917 w 132472"/>
                <a:gd name="csY24" fmla="*/ 21471 h 57316"/>
                <a:gd name="csX25" fmla="*/ 5827 w 132472"/>
                <a:gd name="csY25" fmla="*/ 19067 h 57316"/>
                <a:gd name="csX26" fmla="*/ 15949 w 132472"/>
                <a:gd name="csY26" fmla="*/ 4390 h 57316"/>
                <a:gd name="csX27" fmla="*/ 21136 w 132472"/>
                <a:gd name="csY27" fmla="*/ 11096 h 57316"/>
                <a:gd name="csX28" fmla="*/ 19112 w 132472"/>
                <a:gd name="csY28" fmla="*/ 20965 h 57316"/>
                <a:gd name="csX29" fmla="*/ 16328 w 132472"/>
                <a:gd name="csY29" fmla="*/ 32352 h 57316"/>
                <a:gd name="csX30" fmla="*/ 13418 w 132472"/>
                <a:gd name="csY30" fmla="*/ 43613 h 57316"/>
                <a:gd name="csX31" fmla="*/ 11267 w 132472"/>
                <a:gd name="csY31" fmla="*/ 52976 h 57316"/>
                <a:gd name="csX32" fmla="*/ 15949 w 132472"/>
                <a:gd name="csY32" fmla="*/ 57404 h 57316"/>
                <a:gd name="csX33" fmla="*/ 22022 w 132472"/>
                <a:gd name="csY33" fmla="*/ 53229 h 57316"/>
                <a:gd name="csX34" fmla="*/ 24426 w 132472"/>
                <a:gd name="csY34" fmla="*/ 43360 h 57316"/>
                <a:gd name="csX35" fmla="*/ 26703 w 132472"/>
                <a:gd name="csY35" fmla="*/ 34630 h 57316"/>
                <a:gd name="csX36" fmla="*/ 28728 w 132472"/>
                <a:gd name="csY36" fmla="*/ 26152 h 57316"/>
                <a:gd name="csX37" fmla="*/ 39736 w 132472"/>
                <a:gd name="csY37" fmla="*/ 10969 h 57316"/>
                <a:gd name="csX38" fmla="*/ 55298 w 132472"/>
                <a:gd name="csY38" fmla="*/ 4390 h 57316"/>
                <a:gd name="csX39" fmla="*/ 64155 w 132472"/>
                <a:gd name="csY39" fmla="*/ 13500 h 57316"/>
                <a:gd name="csX40" fmla="*/ 61878 w 132472"/>
                <a:gd name="csY40" fmla="*/ 25267 h 57316"/>
                <a:gd name="csX41" fmla="*/ 56943 w 132472"/>
                <a:gd name="csY41" fmla="*/ 45005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32472" h="57316">
                  <a:moveTo>
                    <a:pt x="56943" y="45005"/>
                  </a:moveTo>
                  <a:cubicBezTo>
                    <a:pt x="56310" y="47662"/>
                    <a:pt x="55172" y="52090"/>
                    <a:pt x="55172" y="52976"/>
                  </a:cubicBezTo>
                  <a:cubicBezTo>
                    <a:pt x="55172" y="55759"/>
                    <a:pt x="57449" y="57404"/>
                    <a:pt x="59853" y="57404"/>
                  </a:cubicBezTo>
                  <a:cubicBezTo>
                    <a:pt x="61751" y="57404"/>
                    <a:pt x="64535" y="56392"/>
                    <a:pt x="65926" y="53229"/>
                  </a:cubicBezTo>
                  <a:cubicBezTo>
                    <a:pt x="66053" y="52596"/>
                    <a:pt x="67571" y="46650"/>
                    <a:pt x="68330" y="43360"/>
                  </a:cubicBezTo>
                  <a:cubicBezTo>
                    <a:pt x="72632" y="26279"/>
                    <a:pt x="72632" y="26026"/>
                    <a:pt x="72885" y="25520"/>
                  </a:cubicBezTo>
                  <a:cubicBezTo>
                    <a:pt x="74530" y="22104"/>
                    <a:pt x="83640" y="4390"/>
                    <a:pt x="99076" y="4390"/>
                  </a:cubicBezTo>
                  <a:cubicBezTo>
                    <a:pt x="105276" y="4390"/>
                    <a:pt x="107933" y="7806"/>
                    <a:pt x="107933" y="13500"/>
                  </a:cubicBezTo>
                  <a:cubicBezTo>
                    <a:pt x="107933" y="20712"/>
                    <a:pt x="102619" y="33744"/>
                    <a:pt x="99709" y="40956"/>
                  </a:cubicBezTo>
                  <a:cubicBezTo>
                    <a:pt x="99076" y="42474"/>
                    <a:pt x="98443" y="44119"/>
                    <a:pt x="98443" y="46270"/>
                  </a:cubicBezTo>
                  <a:cubicBezTo>
                    <a:pt x="98443" y="52849"/>
                    <a:pt x="104770" y="57404"/>
                    <a:pt x="112235" y="57404"/>
                  </a:cubicBezTo>
                  <a:cubicBezTo>
                    <a:pt x="125773" y="57404"/>
                    <a:pt x="132732" y="40956"/>
                    <a:pt x="132732" y="37793"/>
                  </a:cubicBezTo>
                  <a:cubicBezTo>
                    <a:pt x="132732" y="36021"/>
                    <a:pt x="130581" y="36021"/>
                    <a:pt x="130075" y="36021"/>
                  </a:cubicBezTo>
                  <a:cubicBezTo>
                    <a:pt x="127924" y="36021"/>
                    <a:pt x="127797" y="36527"/>
                    <a:pt x="127038" y="38931"/>
                  </a:cubicBezTo>
                  <a:cubicBezTo>
                    <a:pt x="124634" y="46523"/>
                    <a:pt x="118814" y="53102"/>
                    <a:pt x="112741" y="53102"/>
                  </a:cubicBezTo>
                  <a:cubicBezTo>
                    <a:pt x="109831" y="53102"/>
                    <a:pt x="108945" y="51078"/>
                    <a:pt x="108945" y="48294"/>
                  </a:cubicBezTo>
                  <a:cubicBezTo>
                    <a:pt x="108945" y="45637"/>
                    <a:pt x="109451" y="44372"/>
                    <a:pt x="110590" y="41589"/>
                  </a:cubicBezTo>
                  <a:cubicBezTo>
                    <a:pt x="112741" y="36527"/>
                    <a:pt x="118561" y="22104"/>
                    <a:pt x="118561" y="15145"/>
                  </a:cubicBezTo>
                  <a:cubicBezTo>
                    <a:pt x="118561" y="5782"/>
                    <a:pt x="111855" y="88"/>
                    <a:pt x="99835" y="88"/>
                  </a:cubicBezTo>
                  <a:cubicBezTo>
                    <a:pt x="88068" y="88"/>
                    <a:pt x="79844" y="7300"/>
                    <a:pt x="74783" y="14006"/>
                  </a:cubicBezTo>
                  <a:cubicBezTo>
                    <a:pt x="73644" y="1100"/>
                    <a:pt x="61118" y="88"/>
                    <a:pt x="55931" y="88"/>
                  </a:cubicBezTo>
                  <a:cubicBezTo>
                    <a:pt x="43531" y="88"/>
                    <a:pt x="36446" y="7806"/>
                    <a:pt x="31891" y="12614"/>
                  </a:cubicBezTo>
                  <a:cubicBezTo>
                    <a:pt x="31385" y="1480"/>
                    <a:pt x="19745" y="88"/>
                    <a:pt x="16581" y="88"/>
                  </a:cubicBezTo>
                  <a:cubicBezTo>
                    <a:pt x="3929" y="88"/>
                    <a:pt x="260" y="19447"/>
                    <a:pt x="260" y="19700"/>
                  </a:cubicBezTo>
                  <a:cubicBezTo>
                    <a:pt x="260" y="21471"/>
                    <a:pt x="2284" y="21471"/>
                    <a:pt x="2917" y="21471"/>
                  </a:cubicBezTo>
                  <a:cubicBezTo>
                    <a:pt x="5068" y="21471"/>
                    <a:pt x="5321" y="20712"/>
                    <a:pt x="5827" y="19067"/>
                  </a:cubicBezTo>
                  <a:cubicBezTo>
                    <a:pt x="7725" y="11728"/>
                    <a:pt x="10635" y="4390"/>
                    <a:pt x="15949" y="4390"/>
                  </a:cubicBezTo>
                  <a:cubicBezTo>
                    <a:pt x="20251" y="4390"/>
                    <a:pt x="21136" y="8439"/>
                    <a:pt x="21136" y="11096"/>
                  </a:cubicBezTo>
                  <a:cubicBezTo>
                    <a:pt x="21136" y="12867"/>
                    <a:pt x="19871" y="17675"/>
                    <a:pt x="19112" y="20965"/>
                  </a:cubicBezTo>
                  <a:cubicBezTo>
                    <a:pt x="18226" y="24381"/>
                    <a:pt x="16961" y="29569"/>
                    <a:pt x="16328" y="32352"/>
                  </a:cubicBezTo>
                  <a:lnTo>
                    <a:pt x="13418" y="43613"/>
                  </a:lnTo>
                  <a:cubicBezTo>
                    <a:pt x="12659" y="46776"/>
                    <a:pt x="11267" y="52343"/>
                    <a:pt x="11267" y="52976"/>
                  </a:cubicBezTo>
                  <a:cubicBezTo>
                    <a:pt x="11267" y="55759"/>
                    <a:pt x="13545" y="57404"/>
                    <a:pt x="15949" y="57404"/>
                  </a:cubicBezTo>
                  <a:cubicBezTo>
                    <a:pt x="17847" y="57404"/>
                    <a:pt x="20630" y="56392"/>
                    <a:pt x="22022" y="53229"/>
                  </a:cubicBezTo>
                  <a:cubicBezTo>
                    <a:pt x="22149" y="52596"/>
                    <a:pt x="23667" y="46650"/>
                    <a:pt x="24426" y="43360"/>
                  </a:cubicBezTo>
                  <a:cubicBezTo>
                    <a:pt x="24932" y="41335"/>
                    <a:pt x="26324" y="35895"/>
                    <a:pt x="26703" y="34630"/>
                  </a:cubicBezTo>
                  <a:cubicBezTo>
                    <a:pt x="27336" y="31846"/>
                    <a:pt x="28095" y="29062"/>
                    <a:pt x="28728" y="26152"/>
                  </a:cubicBezTo>
                  <a:cubicBezTo>
                    <a:pt x="28981" y="25646"/>
                    <a:pt x="33536" y="16410"/>
                    <a:pt x="39736" y="10969"/>
                  </a:cubicBezTo>
                  <a:cubicBezTo>
                    <a:pt x="41760" y="9198"/>
                    <a:pt x="47074" y="4390"/>
                    <a:pt x="55298" y="4390"/>
                  </a:cubicBezTo>
                  <a:cubicBezTo>
                    <a:pt x="61751" y="4390"/>
                    <a:pt x="64155" y="8059"/>
                    <a:pt x="64155" y="13500"/>
                  </a:cubicBezTo>
                  <a:cubicBezTo>
                    <a:pt x="64155" y="16283"/>
                    <a:pt x="62890" y="21344"/>
                    <a:pt x="61878" y="25267"/>
                  </a:cubicBezTo>
                  <a:lnTo>
                    <a:pt x="56943" y="4500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50" name="Group 249" descr="\documentclass{article}&#10;\usepackage{amsmath}&#10;\pagestyle{empty}&#10;\begin{document}&#10;&#10;\begin{align*}&#10;\nu_{tumble}^k=N_{tumble}^k/t_{track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4EFA39FD-05F3-34F8-0874-20326C84852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636000" y="3047522"/>
            <a:ext cx="2623353" cy="291745"/>
            <a:chOff x="13253298" y="4998179"/>
            <a:chExt cx="2623353" cy="291745"/>
          </a:xfrm>
          <a:solidFill>
            <a:schemeClr val="bg1"/>
          </a:solidFill>
        </p:grpSpPr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EDA8D22-7D4D-4AA7-92AF-283F7999E8E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3253298" y="5113746"/>
              <a:ext cx="119187" cy="111848"/>
            </a:xfrm>
            <a:custGeom>
              <a:avLst/>
              <a:gdLst>
                <a:gd name="csX0" fmla="*/ 43453 w 119187"/>
                <a:gd name="csY0" fmla="*/ 2868 h 111848"/>
                <a:gd name="csX1" fmla="*/ 40163 w 119187"/>
                <a:gd name="csY1" fmla="*/ 85 h 111848"/>
                <a:gd name="csX2" fmla="*/ 9291 w 119187"/>
                <a:gd name="csY2" fmla="*/ 2615 h 111848"/>
                <a:gd name="csX3" fmla="*/ 4483 w 119187"/>
                <a:gd name="csY3" fmla="*/ 7676 h 111848"/>
                <a:gd name="csX4" fmla="*/ 10556 w 119187"/>
                <a:gd name="csY4" fmla="*/ 10713 h 111848"/>
                <a:gd name="csX5" fmla="*/ 23209 w 119187"/>
                <a:gd name="csY5" fmla="*/ 15015 h 111848"/>
                <a:gd name="csX6" fmla="*/ 18401 w 119187"/>
                <a:gd name="csY6" fmla="*/ 35512 h 111848"/>
                <a:gd name="csX7" fmla="*/ 2965 w 119187"/>
                <a:gd name="csY7" fmla="*/ 97509 h 111848"/>
                <a:gd name="csX8" fmla="*/ 181 w 119187"/>
                <a:gd name="csY8" fmla="*/ 108897 h 111848"/>
                <a:gd name="csX9" fmla="*/ 4230 w 119187"/>
                <a:gd name="csY9" fmla="*/ 111933 h 111848"/>
                <a:gd name="csX10" fmla="*/ 7773 w 119187"/>
                <a:gd name="csY10" fmla="*/ 111933 h 111848"/>
                <a:gd name="csX11" fmla="*/ 79133 w 119187"/>
                <a:gd name="csY11" fmla="*/ 74735 h 111848"/>
                <a:gd name="csX12" fmla="*/ 119368 w 119187"/>
                <a:gd name="csY12" fmla="*/ 6917 h 111848"/>
                <a:gd name="csX13" fmla="*/ 112030 w 119187"/>
                <a:gd name="csY13" fmla="*/ 85 h 111848"/>
                <a:gd name="csX14" fmla="*/ 102161 w 119187"/>
                <a:gd name="csY14" fmla="*/ 8435 h 111848"/>
                <a:gd name="csX15" fmla="*/ 18654 w 119187"/>
                <a:gd name="csY15" fmla="*/ 103583 h 111848"/>
                <a:gd name="csX16" fmla="*/ 43453 w 119187"/>
                <a:gd name="csY16" fmla="*/ 2868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19187" h="111848">
                  <a:moveTo>
                    <a:pt x="43453" y="2868"/>
                  </a:moveTo>
                  <a:cubicBezTo>
                    <a:pt x="43453" y="2615"/>
                    <a:pt x="43453" y="85"/>
                    <a:pt x="40163" y="85"/>
                  </a:cubicBezTo>
                  <a:cubicBezTo>
                    <a:pt x="34343" y="85"/>
                    <a:pt x="15870" y="2109"/>
                    <a:pt x="9291" y="2615"/>
                  </a:cubicBezTo>
                  <a:cubicBezTo>
                    <a:pt x="7267" y="2868"/>
                    <a:pt x="4483" y="3121"/>
                    <a:pt x="4483" y="7676"/>
                  </a:cubicBezTo>
                  <a:cubicBezTo>
                    <a:pt x="4483" y="10713"/>
                    <a:pt x="6761" y="10713"/>
                    <a:pt x="10556" y="10713"/>
                  </a:cubicBezTo>
                  <a:cubicBezTo>
                    <a:pt x="22703" y="10713"/>
                    <a:pt x="23209" y="12484"/>
                    <a:pt x="23209" y="15015"/>
                  </a:cubicBezTo>
                  <a:cubicBezTo>
                    <a:pt x="23209" y="16786"/>
                    <a:pt x="20172" y="28679"/>
                    <a:pt x="18401" y="35512"/>
                  </a:cubicBezTo>
                  <a:lnTo>
                    <a:pt x="2965" y="97509"/>
                  </a:lnTo>
                  <a:cubicBezTo>
                    <a:pt x="1953" y="101305"/>
                    <a:pt x="181" y="108391"/>
                    <a:pt x="181" y="108897"/>
                  </a:cubicBezTo>
                  <a:cubicBezTo>
                    <a:pt x="181" y="111680"/>
                    <a:pt x="2712" y="111933"/>
                    <a:pt x="4230" y="111933"/>
                  </a:cubicBezTo>
                  <a:lnTo>
                    <a:pt x="7773" y="111933"/>
                  </a:lnTo>
                  <a:cubicBezTo>
                    <a:pt x="25486" y="108897"/>
                    <a:pt x="53069" y="99028"/>
                    <a:pt x="79133" y="74735"/>
                  </a:cubicBezTo>
                  <a:cubicBezTo>
                    <a:pt x="112536" y="43609"/>
                    <a:pt x="119368" y="9195"/>
                    <a:pt x="119368" y="6917"/>
                  </a:cubicBezTo>
                  <a:cubicBezTo>
                    <a:pt x="119368" y="2615"/>
                    <a:pt x="116332" y="85"/>
                    <a:pt x="112030" y="85"/>
                  </a:cubicBezTo>
                  <a:cubicBezTo>
                    <a:pt x="110005" y="85"/>
                    <a:pt x="104185" y="1097"/>
                    <a:pt x="102161" y="8435"/>
                  </a:cubicBezTo>
                  <a:cubicBezTo>
                    <a:pt x="85966" y="65878"/>
                    <a:pt x="47502" y="94220"/>
                    <a:pt x="18654" y="103583"/>
                  </a:cubicBezTo>
                  <a:lnTo>
                    <a:pt x="43453" y="286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167F63D-7731-8DA0-7A74-C353EB8C4A3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3394283" y="4998179"/>
              <a:ext cx="87150" cy="124703"/>
            </a:xfrm>
            <a:custGeom>
              <a:avLst/>
              <a:gdLst>
                <a:gd name="csX0" fmla="*/ 42345 w 87150"/>
                <a:gd name="csY0" fmla="*/ 5395 h 124703"/>
                <a:gd name="csX1" fmla="*/ 43054 w 87150"/>
                <a:gd name="csY1" fmla="*/ 2560 h 124703"/>
                <a:gd name="csX2" fmla="*/ 40219 w 87150"/>
                <a:gd name="csY2" fmla="*/ 81 h 124703"/>
                <a:gd name="csX3" fmla="*/ 17546 w 87150"/>
                <a:gd name="csY3" fmla="*/ 1852 h 124703"/>
                <a:gd name="csX4" fmla="*/ 13649 w 87150"/>
                <a:gd name="csY4" fmla="*/ 5926 h 124703"/>
                <a:gd name="csX5" fmla="*/ 18255 w 87150"/>
                <a:gd name="csY5" fmla="*/ 8406 h 124703"/>
                <a:gd name="csX6" fmla="*/ 26757 w 87150"/>
                <a:gd name="csY6" fmla="*/ 11063 h 124703"/>
                <a:gd name="csX7" fmla="*/ 26049 w 87150"/>
                <a:gd name="csY7" fmla="*/ 14960 h 124703"/>
                <a:gd name="csX8" fmla="*/ 1072 w 87150"/>
                <a:gd name="csY8" fmla="*/ 115219 h 124703"/>
                <a:gd name="csX9" fmla="*/ 187 w 87150"/>
                <a:gd name="csY9" fmla="*/ 119116 h 124703"/>
                <a:gd name="csX10" fmla="*/ 6209 w 87150"/>
                <a:gd name="csY10" fmla="*/ 124784 h 124703"/>
                <a:gd name="csX11" fmla="*/ 14358 w 87150"/>
                <a:gd name="csY11" fmla="*/ 117344 h 124703"/>
                <a:gd name="csX12" fmla="*/ 23037 w 87150"/>
                <a:gd name="csY12" fmla="*/ 82980 h 124703"/>
                <a:gd name="csX13" fmla="*/ 45711 w 87150"/>
                <a:gd name="csY13" fmla="*/ 97505 h 124703"/>
                <a:gd name="csX14" fmla="*/ 45356 w 87150"/>
                <a:gd name="csY14" fmla="*/ 101048 h 124703"/>
                <a:gd name="csX15" fmla="*/ 44648 w 87150"/>
                <a:gd name="csY15" fmla="*/ 106539 h 124703"/>
                <a:gd name="csX16" fmla="*/ 63424 w 87150"/>
                <a:gd name="csY16" fmla="*/ 124784 h 124703"/>
                <a:gd name="csX17" fmla="*/ 85920 w 87150"/>
                <a:gd name="csY17" fmla="*/ 97682 h 124703"/>
                <a:gd name="csX18" fmla="*/ 83086 w 87150"/>
                <a:gd name="csY18" fmla="*/ 95380 h 124703"/>
                <a:gd name="csX19" fmla="*/ 79544 w 87150"/>
                <a:gd name="csY19" fmla="*/ 99631 h 124703"/>
                <a:gd name="csX20" fmla="*/ 63956 w 87150"/>
                <a:gd name="csY20" fmla="*/ 119824 h 124703"/>
                <a:gd name="csX21" fmla="*/ 57756 w 87150"/>
                <a:gd name="csY21" fmla="*/ 110613 h 124703"/>
                <a:gd name="csX22" fmla="*/ 58819 w 87150"/>
                <a:gd name="csY22" fmla="*/ 102642 h 124703"/>
                <a:gd name="csX23" fmla="*/ 59704 w 87150"/>
                <a:gd name="csY23" fmla="*/ 97151 h 124703"/>
                <a:gd name="csX24" fmla="*/ 31008 w 87150"/>
                <a:gd name="csY24" fmla="*/ 78375 h 124703"/>
                <a:gd name="csX25" fmla="*/ 45711 w 87150"/>
                <a:gd name="csY25" fmla="*/ 66684 h 124703"/>
                <a:gd name="csX26" fmla="*/ 73521 w 87150"/>
                <a:gd name="csY26" fmla="*/ 49856 h 124703"/>
                <a:gd name="csX27" fmla="*/ 79366 w 87150"/>
                <a:gd name="csY27" fmla="*/ 52158 h 124703"/>
                <a:gd name="csX28" fmla="*/ 70155 w 87150"/>
                <a:gd name="csY28" fmla="*/ 62078 h 124703"/>
                <a:gd name="csX29" fmla="*/ 77241 w 87150"/>
                <a:gd name="csY29" fmla="*/ 68632 h 124703"/>
                <a:gd name="csX30" fmla="*/ 87338 w 87150"/>
                <a:gd name="csY30" fmla="*/ 57295 h 124703"/>
                <a:gd name="csX31" fmla="*/ 73698 w 87150"/>
                <a:gd name="csY31" fmla="*/ 44896 h 124703"/>
                <a:gd name="csX32" fmla="*/ 45356 w 87150"/>
                <a:gd name="csY32" fmla="*/ 60484 h 124703"/>
                <a:gd name="csX33" fmla="*/ 24809 w 87150"/>
                <a:gd name="csY33" fmla="*/ 76072 h 124703"/>
                <a:gd name="csX34" fmla="*/ 42345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45" y="5395"/>
                  </a:moveTo>
                  <a:cubicBezTo>
                    <a:pt x="42522" y="5040"/>
                    <a:pt x="43054" y="2738"/>
                    <a:pt x="43054" y="2560"/>
                  </a:cubicBezTo>
                  <a:cubicBezTo>
                    <a:pt x="43054" y="1675"/>
                    <a:pt x="42345" y="81"/>
                    <a:pt x="40219" y="81"/>
                  </a:cubicBezTo>
                  <a:cubicBezTo>
                    <a:pt x="36677" y="81"/>
                    <a:pt x="21974" y="1498"/>
                    <a:pt x="17546" y="1852"/>
                  </a:cubicBezTo>
                  <a:cubicBezTo>
                    <a:pt x="16129" y="2029"/>
                    <a:pt x="13649" y="2206"/>
                    <a:pt x="13649" y="5926"/>
                  </a:cubicBezTo>
                  <a:cubicBezTo>
                    <a:pt x="13649" y="8406"/>
                    <a:pt x="16129" y="8406"/>
                    <a:pt x="18255" y="8406"/>
                  </a:cubicBezTo>
                  <a:cubicBezTo>
                    <a:pt x="26757" y="8406"/>
                    <a:pt x="26757" y="9646"/>
                    <a:pt x="26757" y="11063"/>
                  </a:cubicBezTo>
                  <a:cubicBezTo>
                    <a:pt x="26757" y="12303"/>
                    <a:pt x="26403" y="13366"/>
                    <a:pt x="26049" y="14960"/>
                  </a:cubicBezTo>
                  <a:lnTo>
                    <a:pt x="1072" y="115219"/>
                  </a:lnTo>
                  <a:cubicBezTo>
                    <a:pt x="187" y="118407"/>
                    <a:pt x="187" y="118762"/>
                    <a:pt x="187" y="119116"/>
                  </a:cubicBezTo>
                  <a:cubicBezTo>
                    <a:pt x="187" y="121773"/>
                    <a:pt x="2312" y="124784"/>
                    <a:pt x="6209" y="124784"/>
                  </a:cubicBezTo>
                  <a:cubicBezTo>
                    <a:pt x="10992" y="124784"/>
                    <a:pt x="13295" y="121241"/>
                    <a:pt x="14358" y="117344"/>
                  </a:cubicBezTo>
                  <a:cubicBezTo>
                    <a:pt x="14712" y="116636"/>
                    <a:pt x="22329" y="85460"/>
                    <a:pt x="23037" y="82980"/>
                  </a:cubicBezTo>
                  <a:cubicBezTo>
                    <a:pt x="35614" y="84220"/>
                    <a:pt x="45711" y="88294"/>
                    <a:pt x="45711" y="97505"/>
                  </a:cubicBezTo>
                  <a:cubicBezTo>
                    <a:pt x="45711" y="98391"/>
                    <a:pt x="45711" y="99277"/>
                    <a:pt x="45356" y="101048"/>
                  </a:cubicBezTo>
                  <a:cubicBezTo>
                    <a:pt x="44648" y="103705"/>
                    <a:pt x="44648" y="104591"/>
                    <a:pt x="44648" y="106539"/>
                  </a:cubicBezTo>
                  <a:cubicBezTo>
                    <a:pt x="44648" y="119116"/>
                    <a:pt x="54922" y="124784"/>
                    <a:pt x="63424" y="124784"/>
                  </a:cubicBezTo>
                  <a:cubicBezTo>
                    <a:pt x="80606" y="124784"/>
                    <a:pt x="85920" y="97860"/>
                    <a:pt x="85920" y="97682"/>
                  </a:cubicBezTo>
                  <a:cubicBezTo>
                    <a:pt x="85920" y="95380"/>
                    <a:pt x="83618" y="95380"/>
                    <a:pt x="83086" y="95380"/>
                  </a:cubicBezTo>
                  <a:cubicBezTo>
                    <a:pt x="80606" y="95380"/>
                    <a:pt x="80429" y="96265"/>
                    <a:pt x="79544" y="99631"/>
                  </a:cubicBezTo>
                  <a:cubicBezTo>
                    <a:pt x="77418" y="107248"/>
                    <a:pt x="72635" y="119824"/>
                    <a:pt x="63956" y="119824"/>
                  </a:cubicBezTo>
                  <a:cubicBezTo>
                    <a:pt x="59173" y="119824"/>
                    <a:pt x="57756" y="115396"/>
                    <a:pt x="57756" y="110613"/>
                  </a:cubicBezTo>
                  <a:cubicBezTo>
                    <a:pt x="57756" y="107602"/>
                    <a:pt x="57756" y="107248"/>
                    <a:pt x="58819" y="102642"/>
                  </a:cubicBezTo>
                  <a:cubicBezTo>
                    <a:pt x="58996" y="102111"/>
                    <a:pt x="59704" y="99099"/>
                    <a:pt x="59704" y="97151"/>
                  </a:cubicBezTo>
                  <a:cubicBezTo>
                    <a:pt x="59704" y="81386"/>
                    <a:pt x="38448" y="78906"/>
                    <a:pt x="31008" y="78375"/>
                  </a:cubicBezTo>
                  <a:cubicBezTo>
                    <a:pt x="36145" y="75186"/>
                    <a:pt x="42699" y="69341"/>
                    <a:pt x="45711" y="66684"/>
                  </a:cubicBezTo>
                  <a:cubicBezTo>
                    <a:pt x="54745" y="58181"/>
                    <a:pt x="63601" y="49856"/>
                    <a:pt x="73521" y="49856"/>
                  </a:cubicBezTo>
                  <a:cubicBezTo>
                    <a:pt x="75647" y="49856"/>
                    <a:pt x="77949" y="50387"/>
                    <a:pt x="79366" y="52158"/>
                  </a:cubicBezTo>
                  <a:cubicBezTo>
                    <a:pt x="71750" y="53398"/>
                    <a:pt x="70155" y="59421"/>
                    <a:pt x="70155" y="62078"/>
                  </a:cubicBezTo>
                  <a:cubicBezTo>
                    <a:pt x="70155" y="65975"/>
                    <a:pt x="73167" y="68632"/>
                    <a:pt x="77241" y="68632"/>
                  </a:cubicBezTo>
                  <a:cubicBezTo>
                    <a:pt x="82023" y="68632"/>
                    <a:pt x="87338" y="64735"/>
                    <a:pt x="87338" y="57295"/>
                  </a:cubicBezTo>
                  <a:cubicBezTo>
                    <a:pt x="87338" y="51450"/>
                    <a:pt x="83086" y="44896"/>
                    <a:pt x="73698" y="44896"/>
                  </a:cubicBezTo>
                  <a:cubicBezTo>
                    <a:pt x="63601" y="44896"/>
                    <a:pt x="54390" y="52158"/>
                    <a:pt x="45356" y="60484"/>
                  </a:cubicBezTo>
                  <a:cubicBezTo>
                    <a:pt x="37917" y="67569"/>
                    <a:pt x="32071" y="73061"/>
                    <a:pt x="24809" y="76072"/>
                  </a:cubicBezTo>
                  <a:lnTo>
                    <a:pt x="42345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114E7D2E-4BEC-5688-EB50-AE7B42D7F4F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3372329" y="5177443"/>
              <a:ext cx="59871" cy="112481"/>
            </a:xfrm>
            <a:custGeom>
              <a:avLst/>
              <a:gdLst>
                <a:gd name="csX0" fmla="*/ 36322 w 59871"/>
                <a:gd name="csY0" fmla="*/ 40828 h 112481"/>
                <a:gd name="csX1" fmla="*/ 54390 w 59871"/>
                <a:gd name="csY1" fmla="*/ 40828 h 112481"/>
                <a:gd name="csX2" fmla="*/ 60058 w 59871"/>
                <a:gd name="csY2" fmla="*/ 36931 h 112481"/>
                <a:gd name="csX3" fmla="*/ 54744 w 59871"/>
                <a:gd name="csY3" fmla="*/ 34451 h 112481"/>
                <a:gd name="csX4" fmla="*/ 37916 w 59871"/>
                <a:gd name="csY4" fmla="*/ 34451 h 112481"/>
                <a:gd name="csX5" fmla="*/ 44470 w 59871"/>
                <a:gd name="csY5" fmla="*/ 8235 h 112481"/>
                <a:gd name="csX6" fmla="*/ 45001 w 59871"/>
                <a:gd name="csY6" fmla="*/ 5755 h 112481"/>
                <a:gd name="csX7" fmla="*/ 38979 w 59871"/>
                <a:gd name="csY7" fmla="*/ 87 h 112481"/>
                <a:gd name="csX8" fmla="*/ 30653 w 59871"/>
                <a:gd name="csY8" fmla="*/ 7704 h 112481"/>
                <a:gd name="csX9" fmla="*/ 23922 w 59871"/>
                <a:gd name="csY9" fmla="*/ 34451 h 112481"/>
                <a:gd name="csX10" fmla="*/ 5855 w 59871"/>
                <a:gd name="csY10" fmla="*/ 34451 h 112481"/>
                <a:gd name="csX11" fmla="*/ 186 w 59871"/>
                <a:gd name="csY11" fmla="*/ 38348 h 112481"/>
                <a:gd name="csX12" fmla="*/ 5500 w 59871"/>
                <a:gd name="csY12" fmla="*/ 40828 h 112481"/>
                <a:gd name="csX13" fmla="*/ 22328 w 59871"/>
                <a:gd name="csY13" fmla="*/ 40828 h 112481"/>
                <a:gd name="csX14" fmla="*/ 11877 w 59871"/>
                <a:gd name="csY14" fmla="*/ 82632 h 112481"/>
                <a:gd name="csX15" fmla="*/ 9220 w 59871"/>
                <a:gd name="csY15" fmla="*/ 95740 h 112481"/>
                <a:gd name="csX16" fmla="*/ 28174 w 59871"/>
                <a:gd name="csY16" fmla="*/ 112568 h 112481"/>
                <a:gd name="csX17" fmla="*/ 58995 w 59871"/>
                <a:gd name="csY17" fmla="*/ 85467 h 112481"/>
                <a:gd name="csX18" fmla="*/ 56161 w 59871"/>
                <a:gd name="csY18" fmla="*/ 83164 h 112481"/>
                <a:gd name="csX19" fmla="*/ 52441 w 59871"/>
                <a:gd name="csY19" fmla="*/ 86529 h 112481"/>
                <a:gd name="csX20" fmla="*/ 28705 w 59871"/>
                <a:gd name="csY20" fmla="*/ 107609 h 112481"/>
                <a:gd name="csX21" fmla="*/ 22505 w 59871"/>
                <a:gd name="csY21" fmla="*/ 98929 h 112481"/>
                <a:gd name="csX22" fmla="*/ 23568 w 59871"/>
                <a:gd name="csY22" fmla="*/ 91666 h 112481"/>
                <a:gd name="csX23" fmla="*/ 36322 w 59871"/>
                <a:gd name="csY23" fmla="*/ 40828 h 1124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9871" h="112481">
                  <a:moveTo>
                    <a:pt x="36322" y="40828"/>
                  </a:moveTo>
                  <a:lnTo>
                    <a:pt x="54390" y="40828"/>
                  </a:lnTo>
                  <a:cubicBezTo>
                    <a:pt x="57755" y="40828"/>
                    <a:pt x="60058" y="40828"/>
                    <a:pt x="60058" y="36931"/>
                  </a:cubicBezTo>
                  <a:cubicBezTo>
                    <a:pt x="60058" y="34451"/>
                    <a:pt x="57755" y="34451"/>
                    <a:pt x="54744" y="34451"/>
                  </a:cubicBezTo>
                  <a:lnTo>
                    <a:pt x="37916" y="34451"/>
                  </a:lnTo>
                  <a:lnTo>
                    <a:pt x="44470" y="8235"/>
                  </a:lnTo>
                  <a:cubicBezTo>
                    <a:pt x="44647" y="7350"/>
                    <a:pt x="45001" y="6464"/>
                    <a:pt x="45001" y="5755"/>
                  </a:cubicBezTo>
                  <a:cubicBezTo>
                    <a:pt x="45001" y="2567"/>
                    <a:pt x="42522" y="87"/>
                    <a:pt x="38979" y="87"/>
                  </a:cubicBezTo>
                  <a:cubicBezTo>
                    <a:pt x="34550" y="87"/>
                    <a:pt x="31893" y="3098"/>
                    <a:pt x="30653" y="7704"/>
                  </a:cubicBezTo>
                  <a:cubicBezTo>
                    <a:pt x="29414" y="12132"/>
                    <a:pt x="31716" y="3630"/>
                    <a:pt x="23922" y="34451"/>
                  </a:cubicBezTo>
                  <a:lnTo>
                    <a:pt x="5855" y="34451"/>
                  </a:lnTo>
                  <a:cubicBezTo>
                    <a:pt x="2489" y="34451"/>
                    <a:pt x="186" y="34451"/>
                    <a:pt x="186" y="38348"/>
                  </a:cubicBezTo>
                  <a:cubicBezTo>
                    <a:pt x="186" y="40828"/>
                    <a:pt x="2312" y="40828"/>
                    <a:pt x="5500" y="40828"/>
                  </a:cubicBezTo>
                  <a:lnTo>
                    <a:pt x="22328" y="40828"/>
                  </a:lnTo>
                  <a:lnTo>
                    <a:pt x="11877" y="82632"/>
                  </a:lnTo>
                  <a:cubicBezTo>
                    <a:pt x="10814" y="87061"/>
                    <a:pt x="9220" y="93438"/>
                    <a:pt x="9220" y="95740"/>
                  </a:cubicBezTo>
                  <a:cubicBezTo>
                    <a:pt x="9220" y="106191"/>
                    <a:pt x="18077" y="112568"/>
                    <a:pt x="28174" y="112568"/>
                  </a:cubicBezTo>
                  <a:cubicBezTo>
                    <a:pt x="47836" y="112568"/>
                    <a:pt x="58995" y="87769"/>
                    <a:pt x="58995" y="85467"/>
                  </a:cubicBezTo>
                  <a:cubicBezTo>
                    <a:pt x="58995" y="83164"/>
                    <a:pt x="56692" y="83164"/>
                    <a:pt x="56161" y="83164"/>
                  </a:cubicBezTo>
                  <a:cubicBezTo>
                    <a:pt x="54035" y="83164"/>
                    <a:pt x="53858" y="83518"/>
                    <a:pt x="52441" y="86529"/>
                  </a:cubicBezTo>
                  <a:cubicBezTo>
                    <a:pt x="47481" y="97689"/>
                    <a:pt x="38447" y="107609"/>
                    <a:pt x="28705" y="107609"/>
                  </a:cubicBezTo>
                  <a:cubicBezTo>
                    <a:pt x="24985" y="107609"/>
                    <a:pt x="22505" y="105306"/>
                    <a:pt x="22505" y="98929"/>
                  </a:cubicBezTo>
                  <a:cubicBezTo>
                    <a:pt x="22505" y="97158"/>
                    <a:pt x="23214" y="93438"/>
                    <a:pt x="23568" y="91666"/>
                  </a:cubicBezTo>
                  <a:lnTo>
                    <a:pt x="36322" y="4082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DE6A0ACC-6A36-D3FC-EB03-91B385BA091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3449658" y="5210036"/>
              <a:ext cx="102915" cy="79888"/>
            </a:xfrm>
            <a:custGeom>
              <a:avLst/>
              <a:gdLst>
                <a:gd name="csX0" fmla="*/ 66792 w 102915"/>
                <a:gd name="csY0" fmla="*/ 49508 h 79888"/>
                <a:gd name="csX1" fmla="*/ 63958 w 102915"/>
                <a:gd name="csY1" fmla="*/ 59959 h 79888"/>
                <a:gd name="csX2" fmla="*/ 42525 w 102915"/>
                <a:gd name="csY2" fmla="*/ 75016 h 79888"/>
                <a:gd name="csX3" fmla="*/ 30302 w 102915"/>
                <a:gd name="csY3" fmla="*/ 60313 h 79888"/>
                <a:gd name="csX4" fmla="*/ 40222 w 102915"/>
                <a:gd name="csY4" fmla="*/ 24355 h 79888"/>
                <a:gd name="csX5" fmla="*/ 42702 w 102915"/>
                <a:gd name="csY5" fmla="*/ 15321 h 79888"/>
                <a:gd name="csX6" fmla="*/ 25874 w 102915"/>
                <a:gd name="csY6" fmla="*/ 87 h 79888"/>
                <a:gd name="csX7" fmla="*/ 189 w 102915"/>
                <a:gd name="csY7" fmla="*/ 27189 h 79888"/>
                <a:gd name="csX8" fmla="*/ 3200 w 102915"/>
                <a:gd name="csY8" fmla="*/ 29492 h 79888"/>
                <a:gd name="csX9" fmla="*/ 6389 w 102915"/>
                <a:gd name="csY9" fmla="*/ 26658 h 79888"/>
                <a:gd name="csX10" fmla="*/ 25342 w 102915"/>
                <a:gd name="csY10" fmla="*/ 5047 h 79888"/>
                <a:gd name="csX11" fmla="*/ 29771 w 102915"/>
                <a:gd name="csY11" fmla="*/ 11247 h 79888"/>
                <a:gd name="csX12" fmla="*/ 26582 w 102915"/>
                <a:gd name="csY12" fmla="*/ 23115 h 79888"/>
                <a:gd name="csX13" fmla="*/ 17017 w 102915"/>
                <a:gd name="csY13" fmla="*/ 57479 h 79888"/>
                <a:gd name="csX14" fmla="*/ 23571 w 102915"/>
                <a:gd name="csY14" fmla="*/ 74307 h 79888"/>
                <a:gd name="csX15" fmla="*/ 41816 w 102915"/>
                <a:gd name="csY15" fmla="*/ 79975 h 79888"/>
                <a:gd name="csX16" fmla="*/ 64844 w 102915"/>
                <a:gd name="csY16" fmla="*/ 68284 h 79888"/>
                <a:gd name="csX17" fmla="*/ 82734 w 102915"/>
                <a:gd name="csY17" fmla="*/ 79975 h 79888"/>
                <a:gd name="csX18" fmla="*/ 96728 w 102915"/>
                <a:gd name="csY18" fmla="*/ 70587 h 79888"/>
                <a:gd name="csX19" fmla="*/ 103105 w 102915"/>
                <a:gd name="csY19" fmla="*/ 52874 h 79888"/>
                <a:gd name="csX20" fmla="*/ 100094 w 102915"/>
                <a:gd name="csY20" fmla="*/ 50571 h 79888"/>
                <a:gd name="csX21" fmla="*/ 96197 w 102915"/>
                <a:gd name="csY21" fmla="*/ 56062 h 79888"/>
                <a:gd name="csX22" fmla="*/ 83266 w 102915"/>
                <a:gd name="csY22" fmla="*/ 75016 h 79888"/>
                <a:gd name="csX23" fmla="*/ 77420 w 102915"/>
                <a:gd name="csY23" fmla="*/ 66336 h 79888"/>
                <a:gd name="csX24" fmla="*/ 80077 w 102915"/>
                <a:gd name="csY24" fmla="*/ 52342 h 79888"/>
                <a:gd name="csX25" fmla="*/ 83974 w 102915"/>
                <a:gd name="csY25" fmla="*/ 36400 h 79888"/>
                <a:gd name="csX26" fmla="*/ 88049 w 102915"/>
                <a:gd name="csY26" fmla="*/ 20635 h 79888"/>
                <a:gd name="csX27" fmla="*/ 91060 w 102915"/>
                <a:gd name="csY27" fmla="*/ 7527 h 79888"/>
                <a:gd name="csX28" fmla="*/ 85214 w 102915"/>
                <a:gd name="csY28" fmla="*/ 1858 h 79888"/>
                <a:gd name="csX29" fmla="*/ 76003 w 102915"/>
                <a:gd name="csY29" fmla="*/ 12664 h 79888"/>
                <a:gd name="csX30" fmla="*/ 66792 w 102915"/>
                <a:gd name="csY30" fmla="*/ 49508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02915" h="79888">
                  <a:moveTo>
                    <a:pt x="66792" y="49508"/>
                  </a:moveTo>
                  <a:cubicBezTo>
                    <a:pt x="65907" y="53051"/>
                    <a:pt x="64312" y="59782"/>
                    <a:pt x="63958" y="59959"/>
                  </a:cubicBezTo>
                  <a:cubicBezTo>
                    <a:pt x="60592" y="65450"/>
                    <a:pt x="53507" y="75016"/>
                    <a:pt x="42525" y="75016"/>
                  </a:cubicBezTo>
                  <a:cubicBezTo>
                    <a:pt x="30302" y="75016"/>
                    <a:pt x="30302" y="63502"/>
                    <a:pt x="30302" y="60313"/>
                  </a:cubicBezTo>
                  <a:cubicBezTo>
                    <a:pt x="30302" y="49862"/>
                    <a:pt x="35262" y="37286"/>
                    <a:pt x="40222" y="24355"/>
                  </a:cubicBezTo>
                  <a:cubicBezTo>
                    <a:pt x="41639" y="20812"/>
                    <a:pt x="42702" y="18155"/>
                    <a:pt x="42702" y="15321"/>
                  </a:cubicBezTo>
                  <a:cubicBezTo>
                    <a:pt x="42702" y="6110"/>
                    <a:pt x="34908" y="87"/>
                    <a:pt x="25874" y="87"/>
                  </a:cubicBezTo>
                  <a:cubicBezTo>
                    <a:pt x="8160" y="87"/>
                    <a:pt x="189" y="24355"/>
                    <a:pt x="189" y="27189"/>
                  </a:cubicBezTo>
                  <a:cubicBezTo>
                    <a:pt x="189" y="29492"/>
                    <a:pt x="2669" y="29492"/>
                    <a:pt x="3200" y="29492"/>
                  </a:cubicBezTo>
                  <a:cubicBezTo>
                    <a:pt x="5680" y="29492"/>
                    <a:pt x="5858" y="28606"/>
                    <a:pt x="6389" y="26658"/>
                  </a:cubicBezTo>
                  <a:cubicBezTo>
                    <a:pt x="10640" y="12132"/>
                    <a:pt x="18434" y="5047"/>
                    <a:pt x="25342" y="5047"/>
                  </a:cubicBezTo>
                  <a:cubicBezTo>
                    <a:pt x="28354" y="5047"/>
                    <a:pt x="29771" y="6995"/>
                    <a:pt x="29771" y="11247"/>
                  </a:cubicBezTo>
                  <a:cubicBezTo>
                    <a:pt x="29771" y="15321"/>
                    <a:pt x="28354" y="19041"/>
                    <a:pt x="26582" y="23115"/>
                  </a:cubicBezTo>
                  <a:cubicBezTo>
                    <a:pt x="17017" y="47560"/>
                    <a:pt x="17017" y="52696"/>
                    <a:pt x="17017" y="57479"/>
                  </a:cubicBezTo>
                  <a:cubicBezTo>
                    <a:pt x="17017" y="60490"/>
                    <a:pt x="17017" y="68639"/>
                    <a:pt x="23571" y="74307"/>
                  </a:cubicBezTo>
                  <a:cubicBezTo>
                    <a:pt x="28708" y="78558"/>
                    <a:pt x="35616" y="79975"/>
                    <a:pt x="41816" y="79975"/>
                  </a:cubicBezTo>
                  <a:cubicBezTo>
                    <a:pt x="52976" y="79975"/>
                    <a:pt x="58998" y="73953"/>
                    <a:pt x="64844" y="68284"/>
                  </a:cubicBezTo>
                  <a:cubicBezTo>
                    <a:pt x="68741" y="79621"/>
                    <a:pt x="80609" y="79975"/>
                    <a:pt x="82734" y="79975"/>
                  </a:cubicBezTo>
                  <a:cubicBezTo>
                    <a:pt x="88757" y="79975"/>
                    <a:pt x="93363" y="76433"/>
                    <a:pt x="96728" y="70587"/>
                  </a:cubicBezTo>
                  <a:cubicBezTo>
                    <a:pt x="100625" y="63679"/>
                    <a:pt x="103105" y="53405"/>
                    <a:pt x="103105" y="52874"/>
                  </a:cubicBezTo>
                  <a:cubicBezTo>
                    <a:pt x="103105" y="50571"/>
                    <a:pt x="100625" y="50571"/>
                    <a:pt x="100094" y="50571"/>
                  </a:cubicBezTo>
                  <a:cubicBezTo>
                    <a:pt x="97614" y="50571"/>
                    <a:pt x="97437" y="51279"/>
                    <a:pt x="96197" y="56062"/>
                  </a:cubicBezTo>
                  <a:cubicBezTo>
                    <a:pt x="94071" y="64387"/>
                    <a:pt x="90706" y="75016"/>
                    <a:pt x="83266" y="75016"/>
                  </a:cubicBezTo>
                  <a:cubicBezTo>
                    <a:pt x="78660" y="75016"/>
                    <a:pt x="77420" y="70941"/>
                    <a:pt x="77420" y="66336"/>
                  </a:cubicBezTo>
                  <a:cubicBezTo>
                    <a:pt x="77420" y="63325"/>
                    <a:pt x="78837" y="56948"/>
                    <a:pt x="80077" y="52342"/>
                  </a:cubicBezTo>
                  <a:cubicBezTo>
                    <a:pt x="81317" y="47560"/>
                    <a:pt x="83089" y="40297"/>
                    <a:pt x="83974" y="36400"/>
                  </a:cubicBezTo>
                  <a:lnTo>
                    <a:pt x="88049" y="20635"/>
                  </a:lnTo>
                  <a:cubicBezTo>
                    <a:pt x="89111" y="16206"/>
                    <a:pt x="91060" y="8413"/>
                    <a:pt x="91060" y="7527"/>
                  </a:cubicBezTo>
                  <a:cubicBezTo>
                    <a:pt x="91060" y="3984"/>
                    <a:pt x="88226" y="1858"/>
                    <a:pt x="85214" y="1858"/>
                  </a:cubicBezTo>
                  <a:cubicBezTo>
                    <a:pt x="78660" y="1858"/>
                    <a:pt x="77420" y="6995"/>
                    <a:pt x="76003" y="12664"/>
                  </a:cubicBezTo>
                  <a:lnTo>
                    <a:pt x="66792" y="4950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5EBAE57-3E50-1B93-59C6-AE0662613EA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3569302" y="5210036"/>
              <a:ext cx="162610" cy="79888"/>
            </a:xfrm>
            <a:custGeom>
              <a:avLst/>
              <a:gdLst>
                <a:gd name="csX0" fmla="*/ 68745 w 162610"/>
                <a:gd name="csY0" fmla="*/ 63856 h 79888"/>
                <a:gd name="csX1" fmla="*/ 66266 w 162610"/>
                <a:gd name="csY1" fmla="*/ 74307 h 79888"/>
                <a:gd name="csX2" fmla="*/ 72288 w 162610"/>
                <a:gd name="csY2" fmla="*/ 79975 h 79888"/>
                <a:gd name="csX3" fmla="*/ 79196 w 162610"/>
                <a:gd name="csY3" fmla="*/ 76078 h 79888"/>
                <a:gd name="csX4" fmla="*/ 82385 w 162610"/>
                <a:gd name="csY4" fmla="*/ 65096 h 79888"/>
                <a:gd name="csX5" fmla="*/ 86282 w 162610"/>
                <a:gd name="csY5" fmla="*/ 49154 h 79888"/>
                <a:gd name="csX6" fmla="*/ 89293 w 162610"/>
                <a:gd name="csY6" fmla="*/ 37286 h 79888"/>
                <a:gd name="csX7" fmla="*/ 94784 w 162610"/>
                <a:gd name="csY7" fmla="*/ 23823 h 79888"/>
                <a:gd name="csX8" fmla="*/ 123126 w 162610"/>
                <a:gd name="csY8" fmla="*/ 5047 h 79888"/>
                <a:gd name="csX9" fmla="*/ 133577 w 162610"/>
                <a:gd name="csY9" fmla="*/ 17446 h 79888"/>
                <a:gd name="csX10" fmla="*/ 123126 w 162610"/>
                <a:gd name="csY10" fmla="*/ 55176 h 79888"/>
                <a:gd name="csX11" fmla="*/ 120469 w 162610"/>
                <a:gd name="csY11" fmla="*/ 64742 h 79888"/>
                <a:gd name="csX12" fmla="*/ 137297 w 162610"/>
                <a:gd name="csY12" fmla="*/ 79975 h 79888"/>
                <a:gd name="csX13" fmla="*/ 162804 w 162610"/>
                <a:gd name="csY13" fmla="*/ 52874 h 79888"/>
                <a:gd name="csX14" fmla="*/ 159970 w 162610"/>
                <a:gd name="csY14" fmla="*/ 50571 h 79888"/>
                <a:gd name="csX15" fmla="*/ 156605 w 162610"/>
                <a:gd name="csY15" fmla="*/ 53582 h 79888"/>
                <a:gd name="csX16" fmla="*/ 137828 w 162610"/>
                <a:gd name="csY16" fmla="*/ 75016 h 79888"/>
                <a:gd name="csX17" fmla="*/ 133400 w 162610"/>
                <a:gd name="csY17" fmla="*/ 68816 h 79888"/>
                <a:gd name="csX18" fmla="*/ 137474 w 162610"/>
                <a:gd name="csY18" fmla="*/ 54468 h 79888"/>
                <a:gd name="csX19" fmla="*/ 146862 w 162610"/>
                <a:gd name="csY19" fmla="*/ 20281 h 79888"/>
                <a:gd name="csX20" fmla="*/ 140308 w 162610"/>
                <a:gd name="csY20" fmla="*/ 4870 h 79888"/>
                <a:gd name="csX21" fmla="*/ 123835 w 162610"/>
                <a:gd name="csY21" fmla="*/ 87 h 79888"/>
                <a:gd name="csX22" fmla="*/ 92482 w 162610"/>
                <a:gd name="csY22" fmla="*/ 17978 h 79888"/>
                <a:gd name="csX23" fmla="*/ 69454 w 162610"/>
                <a:gd name="csY23" fmla="*/ 87 h 79888"/>
                <a:gd name="csX24" fmla="*/ 39518 w 162610"/>
                <a:gd name="csY24" fmla="*/ 16206 h 79888"/>
                <a:gd name="csX25" fmla="*/ 20564 w 162610"/>
                <a:gd name="csY25" fmla="*/ 87 h 79888"/>
                <a:gd name="csX26" fmla="*/ 6571 w 162610"/>
                <a:gd name="csY26" fmla="*/ 9652 h 79888"/>
                <a:gd name="csX27" fmla="*/ 194 w 162610"/>
                <a:gd name="csY27" fmla="*/ 27189 h 79888"/>
                <a:gd name="csX28" fmla="*/ 3205 w 162610"/>
                <a:gd name="csY28" fmla="*/ 29492 h 79888"/>
                <a:gd name="csX29" fmla="*/ 7102 w 162610"/>
                <a:gd name="csY29" fmla="*/ 24178 h 79888"/>
                <a:gd name="csX30" fmla="*/ 20033 w 162610"/>
                <a:gd name="csY30" fmla="*/ 5047 h 79888"/>
                <a:gd name="csX31" fmla="*/ 25879 w 162610"/>
                <a:gd name="csY31" fmla="*/ 13727 h 79888"/>
                <a:gd name="csX32" fmla="*/ 23044 w 162610"/>
                <a:gd name="csY32" fmla="*/ 28429 h 79888"/>
                <a:gd name="csX33" fmla="*/ 19147 w 162610"/>
                <a:gd name="csY33" fmla="*/ 44371 h 79888"/>
                <a:gd name="csX34" fmla="*/ 13479 w 162610"/>
                <a:gd name="csY34" fmla="*/ 67044 h 79888"/>
                <a:gd name="csX35" fmla="*/ 11708 w 162610"/>
                <a:gd name="csY35" fmla="*/ 74307 h 79888"/>
                <a:gd name="csX36" fmla="*/ 17730 w 162610"/>
                <a:gd name="csY36" fmla="*/ 79975 h 79888"/>
                <a:gd name="csX37" fmla="*/ 24639 w 162610"/>
                <a:gd name="csY37" fmla="*/ 76078 h 79888"/>
                <a:gd name="csX38" fmla="*/ 27827 w 162610"/>
                <a:gd name="csY38" fmla="*/ 65096 h 79888"/>
                <a:gd name="csX39" fmla="*/ 31724 w 162610"/>
                <a:gd name="csY39" fmla="*/ 49154 h 79888"/>
                <a:gd name="csX40" fmla="*/ 34735 w 162610"/>
                <a:gd name="csY40" fmla="*/ 37286 h 79888"/>
                <a:gd name="csX41" fmla="*/ 42175 w 162610"/>
                <a:gd name="csY41" fmla="*/ 21343 h 79888"/>
                <a:gd name="csX42" fmla="*/ 68745 w 162610"/>
                <a:gd name="csY42" fmla="*/ 5047 h 79888"/>
                <a:gd name="csX43" fmla="*/ 79196 w 162610"/>
                <a:gd name="csY43" fmla="*/ 17446 h 79888"/>
                <a:gd name="csX44" fmla="*/ 76185 w 162610"/>
                <a:gd name="csY44" fmla="*/ 34097 h 79888"/>
                <a:gd name="csX45" fmla="*/ 68745 w 162610"/>
                <a:gd name="csY45" fmla="*/ 63856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62610" h="79888">
                  <a:moveTo>
                    <a:pt x="68745" y="63856"/>
                  </a:moveTo>
                  <a:cubicBezTo>
                    <a:pt x="67860" y="67399"/>
                    <a:pt x="66266" y="73421"/>
                    <a:pt x="66266" y="74307"/>
                  </a:cubicBezTo>
                  <a:cubicBezTo>
                    <a:pt x="66266" y="78204"/>
                    <a:pt x="69454" y="79975"/>
                    <a:pt x="72288" y="79975"/>
                  </a:cubicBezTo>
                  <a:cubicBezTo>
                    <a:pt x="75477" y="79975"/>
                    <a:pt x="78311" y="77673"/>
                    <a:pt x="79196" y="76078"/>
                  </a:cubicBezTo>
                  <a:cubicBezTo>
                    <a:pt x="80082" y="74484"/>
                    <a:pt x="81499" y="68816"/>
                    <a:pt x="82385" y="65096"/>
                  </a:cubicBezTo>
                  <a:cubicBezTo>
                    <a:pt x="83271" y="61730"/>
                    <a:pt x="85219" y="53582"/>
                    <a:pt x="86282" y="49154"/>
                  </a:cubicBezTo>
                  <a:cubicBezTo>
                    <a:pt x="87345" y="45257"/>
                    <a:pt x="88407" y="41360"/>
                    <a:pt x="89293" y="37286"/>
                  </a:cubicBezTo>
                  <a:cubicBezTo>
                    <a:pt x="91242" y="29669"/>
                    <a:pt x="91242" y="29315"/>
                    <a:pt x="94784" y="23823"/>
                  </a:cubicBezTo>
                  <a:cubicBezTo>
                    <a:pt x="100453" y="15144"/>
                    <a:pt x="109309" y="5047"/>
                    <a:pt x="123126" y="5047"/>
                  </a:cubicBezTo>
                  <a:cubicBezTo>
                    <a:pt x="133046" y="5047"/>
                    <a:pt x="133577" y="13195"/>
                    <a:pt x="133577" y="17446"/>
                  </a:cubicBezTo>
                  <a:cubicBezTo>
                    <a:pt x="133577" y="28075"/>
                    <a:pt x="125960" y="47737"/>
                    <a:pt x="123126" y="55176"/>
                  </a:cubicBezTo>
                  <a:cubicBezTo>
                    <a:pt x="121178" y="60136"/>
                    <a:pt x="120469" y="61730"/>
                    <a:pt x="120469" y="64742"/>
                  </a:cubicBezTo>
                  <a:cubicBezTo>
                    <a:pt x="120469" y="74130"/>
                    <a:pt x="128263" y="79975"/>
                    <a:pt x="137297" y="79975"/>
                  </a:cubicBezTo>
                  <a:cubicBezTo>
                    <a:pt x="155011" y="79975"/>
                    <a:pt x="162804" y="55531"/>
                    <a:pt x="162804" y="52874"/>
                  </a:cubicBezTo>
                  <a:cubicBezTo>
                    <a:pt x="162804" y="50571"/>
                    <a:pt x="160502" y="50571"/>
                    <a:pt x="159970" y="50571"/>
                  </a:cubicBezTo>
                  <a:cubicBezTo>
                    <a:pt x="157490" y="50571"/>
                    <a:pt x="157313" y="51634"/>
                    <a:pt x="156605" y="53582"/>
                  </a:cubicBezTo>
                  <a:cubicBezTo>
                    <a:pt x="152531" y="67753"/>
                    <a:pt x="144914" y="75016"/>
                    <a:pt x="137828" y="75016"/>
                  </a:cubicBezTo>
                  <a:cubicBezTo>
                    <a:pt x="134109" y="75016"/>
                    <a:pt x="133400" y="72536"/>
                    <a:pt x="133400" y="68816"/>
                  </a:cubicBezTo>
                  <a:cubicBezTo>
                    <a:pt x="133400" y="64742"/>
                    <a:pt x="134286" y="62439"/>
                    <a:pt x="137474" y="54468"/>
                  </a:cubicBezTo>
                  <a:cubicBezTo>
                    <a:pt x="139600" y="48977"/>
                    <a:pt x="146862" y="30200"/>
                    <a:pt x="146862" y="20281"/>
                  </a:cubicBezTo>
                  <a:cubicBezTo>
                    <a:pt x="146862" y="17446"/>
                    <a:pt x="146862" y="10007"/>
                    <a:pt x="140308" y="4870"/>
                  </a:cubicBezTo>
                  <a:cubicBezTo>
                    <a:pt x="137297" y="2567"/>
                    <a:pt x="132160" y="87"/>
                    <a:pt x="123835" y="87"/>
                  </a:cubicBezTo>
                  <a:cubicBezTo>
                    <a:pt x="107892" y="87"/>
                    <a:pt x="98150" y="10538"/>
                    <a:pt x="92482" y="17978"/>
                  </a:cubicBezTo>
                  <a:cubicBezTo>
                    <a:pt x="91065" y="2921"/>
                    <a:pt x="78488" y="87"/>
                    <a:pt x="69454" y="87"/>
                  </a:cubicBezTo>
                  <a:cubicBezTo>
                    <a:pt x="54752" y="87"/>
                    <a:pt x="44832" y="9121"/>
                    <a:pt x="39518" y="16206"/>
                  </a:cubicBezTo>
                  <a:cubicBezTo>
                    <a:pt x="38278" y="3984"/>
                    <a:pt x="27827" y="87"/>
                    <a:pt x="20564" y="87"/>
                  </a:cubicBezTo>
                  <a:cubicBezTo>
                    <a:pt x="12948" y="87"/>
                    <a:pt x="8874" y="5578"/>
                    <a:pt x="6571" y="9652"/>
                  </a:cubicBezTo>
                  <a:cubicBezTo>
                    <a:pt x="2674" y="16206"/>
                    <a:pt x="194" y="26303"/>
                    <a:pt x="194" y="27189"/>
                  </a:cubicBezTo>
                  <a:cubicBezTo>
                    <a:pt x="194" y="29492"/>
                    <a:pt x="2674" y="29492"/>
                    <a:pt x="3205" y="29492"/>
                  </a:cubicBezTo>
                  <a:cubicBezTo>
                    <a:pt x="5685" y="29492"/>
                    <a:pt x="5862" y="28960"/>
                    <a:pt x="7102" y="24178"/>
                  </a:cubicBezTo>
                  <a:cubicBezTo>
                    <a:pt x="9759" y="13727"/>
                    <a:pt x="13125" y="5047"/>
                    <a:pt x="20033" y="5047"/>
                  </a:cubicBezTo>
                  <a:cubicBezTo>
                    <a:pt x="24639" y="5047"/>
                    <a:pt x="25879" y="8944"/>
                    <a:pt x="25879" y="13727"/>
                  </a:cubicBezTo>
                  <a:cubicBezTo>
                    <a:pt x="25879" y="17092"/>
                    <a:pt x="24284" y="23646"/>
                    <a:pt x="23044" y="28429"/>
                  </a:cubicBezTo>
                  <a:cubicBezTo>
                    <a:pt x="21804" y="33212"/>
                    <a:pt x="20033" y="40474"/>
                    <a:pt x="19147" y="44371"/>
                  </a:cubicBezTo>
                  <a:lnTo>
                    <a:pt x="13479" y="67044"/>
                  </a:lnTo>
                  <a:cubicBezTo>
                    <a:pt x="12771" y="69347"/>
                    <a:pt x="11708" y="73776"/>
                    <a:pt x="11708" y="74307"/>
                  </a:cubicBezTo>
                  <a:cubicBezTo>
                    <a:pt x="11708" y="78204"/>
                    <a:pt x="14896" y="79975"/>
                    <a:pt x="17730" y="79975"/>
                  </a:cubicBezTo>
                  <a:cubicBezTo>
                    <a:pt x="20919" y="79975"/>
                    <a:pt x="23753" y="77673"/>
                    <a:pt x="24639" y="76078"/>
                  </a:cubicBezTo>
                  <a:cubicBezTo>
                    <a:pt x="25524" y="74484"/>
                    <a:pt x="26941" y="68816"/>
                    <a:pt x="27827" y="65096"/>
                  </a:cubicBezTo>
                  <a:cubicBezTo>
                    <a:pt x="28713" y="61730"/>
                    <a:pt x="30661" y="53582"/>
                    <a:pt x="31724" y="49154"/>
                  </a:cubicBezTo>
                  <a:cubicBezTo>
                    <a:pt x="32787" y="45257"/>
                    <a:pt x="33850" y="41360"/>
                    <a:pt x="34735" y="37286"/>
                  </a:cubicBezTo>
                  <a:cubicBezTo>
                    <a:pt x="36684" y="30023"/>
                    <a:pt x="37038" y="28606"/>
                    <a:pt x="42175" y="21343"/>
                  </a:cubicBezTo>
                  <a:cubicBezTo>
                    <a:pt x="47135" y="14258"/>
                    <a:pt x="55460" y="5047"/>
                    <a:pt x="68745" y="5047"/>
                  </a:cubicBezTo>
                  <a:cubicBezTo>
                    <a:pt x="79019" y="5047"/>
                    <a:pt x="79196" y="14081"/>
                    <a:pt x="79196" y="17446"/>
                  </a:cubicBezTo>
                  <a:cubicBezTo>
                    <a:pt x="79196" y="21875"/>
                    <a:pt x="78665" y="24178"/>
                    <a:pt x="76185" y="34097"/>
                  </a:cubicBezTo>
                  <a:lnTo>
                    <a:pt x="68745" y="63856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01C567B8-FD23-2D59-1422-FFCA6FE295C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3752235" y="5165221"/>
              <a:ext cx="71739" cy="124703"/>
            </a:xfrm>
            <a:custGeom>
              <a:avLst/>
              <a:gdLst>
                <a:gd name="csX0" fmla="*/ 35274 w 71739"/>
                <a:gd name="csY0" fmla="*/ 5401 h 124703"/>
                <a:gd name="csX1" fmla="*/ 35982 w 71739"/>
                <a:gd name="csY1" fmla="*/ 2567 h 124703"/>
                <a:gd name="csX2" fmla="*/ 33148 w 71739"/>
                <a:gd name="csY2" fmla="*/ 87 h 124703"/>
                <a:gd name="csX3" fmla="*/ 10475 w 71739"/>
                <a:gd name="csY3" fmla="*/ 1859 h 124703"/>
                <a:gd name="csX4" fmla="*/ 6578 w 71739"/>
                <a:gd name="csY4" fmla="*/ 5933 h 124703"/>
                <a:gd name="csX5" fmla="*/ 11183 w 71739"/>
                <a:gd name="csY5" fmla="*/ 8413 h 124703"/>
                <a:gd name="csX6" fmla="*/ 19686 w 71739"/>
                <a:gd name="csY6" fmla="*/ 11070 h 124703"/>
                <a:gd name="csX7" fmla="*/ 16852 w 71739"/>
                <a:gd name="csY7" fmla="*/ 23469 h 124703"/>
                <a:gd name="csX8" fmla="*/ 12778 w 71739"/>
                <a:gd name="csY8" fmla="*/ 39766 h 124703"/>
                <a:gd name="csX9" fmla="*/ 1087 w 71739"/>
                <a:gd name="csY9" fmla="*/ 86884 h 124703"/>
                <a:gd name="csX10" fmla="*/ 201 w 71739"/>
                <a:gd name="csY10" fmla="*/ 95563 h 124703"/>
                <a:gd name="csX11" fmla="*/ 26240 w 71739"/>
                <a:gd name="csY11" fmla="*/ 124791 h 124703"/>
                <a:gd name="csX12" fmla="*/ 71941 w 71739"/>
                <a:gd name="csY12" fmla="*/ 74484 h 124703"/>
                <a:gd name="csX13" fmla="*/ 45371 w 71739"/>
                <a:gd name="csY13" fmla="*/ 44902 h 124703"/>
                <a:gd name="csX14" fmla="*/ 23051 w 71739"/>
                <a:gd name="csY14" fmla="*/ 54645 h 124703"/>
                <a:gd name="csX15" fmla="*/ 35274 w 71739"/>
                <a:gd name="csY15" fmla="*/ 5401 h 124703"/>
                <a:gd name="csX16" fmla="*/ 26417 w 71739"/>
                <a:gd name="csY16" fmla="*/ 119831 h 124703"/>
                <a:gd name="csX17" fmla="*/ 12778 w 71739"/>
                <a:gd name="csY17" fmla="*/ 101763 h 124703"/>
                <a:gd name="csX18" fmla="*/ 19332 w 71739"/>
                <a:gd name="csY18" fmla="*/ 69170 h 124703"/>
                <a:gd name="csX19" fmla="*/ 23760 w 71739"/>
                <a:gd name="csY19" fmla="*/ 61553 h 124703"/>
                <a:gd name="csX20" fmla="*/ 44839 w 71739"/>
                <a:gd name="csY20" fmla="*/ 49862 h 124703"/>
                <a:gd name="csX21" fmla="*/ 57770 w 71739"/>
                <a:gd name="csY21" fmla="*/ 67044 h 124703"/>
                <a:gd name="csX22" fmla="*/ 48559 w 71739"/>
                <a:gd name="csY22" fmla="*/ 102649 h 124703"/>
                <a:gd name="csX23" fmla="*/ 26417 w 71739"/>
                <a:gd name="csY23" fmla="*/ 11983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71739" h="124703">
                  <a:moveTo>
                    <a:pt x="35274" y="5401"/>
                  </a:moveTo>
                  <a:cubicBezTo>
                    <a:pt x="35451" y="5047"/>
                    <a:pt x="35982" y="2744"/>
                    <a:pt x="35982" y="2567"/>
                  </a:cubicBezTo>
                  <a:cubicBezTo>
                    <a:pt x="35982" y="1681"/>
                    <a:pt x="35274" y="87"/>
                    <a:pt x="33148" y="87"/>
                  </a:cubicBezTo>
                  <a:cubicBezTo>
                    <a:pt x="29605" y="87"/>
                    <a:pt x="14903" y="1504"/>
                    <a:pt x="10475" y="1859"/>
                  </a:cubicBezTo>
                  <a:cubicBezTo>
                    <a:pt x="9058" y="2036"/>
                    <a:pt x="6578" y="2213"/>
                    <a:pt x="6578" y="5933"/>
                  </a:cubicBezTo>
                  <a:cubicBezTo>
                    <a:pt x="6578" y="8413"/>
                    <a:pt x="9058" y="8413"/>
                    <a:pt x="11183" y="8413"/>
                  </a:cubicBezTo>
                  <a:cubicBezTo>
                    <a:pt x="19686" y="8413"/>
                    <a:pt x="19686" y="9652"/>
                    <a:pt x="19686" y="11070"/>
                  </a:cubicBezTo>
                  <a:cubicBezTo>
                    <a:pt x="19686" y="12310"/>
                    <a:pt x="17915" y="19395"/>
                    <a:pt x="16852" y="23469"/>
                  </a:cubicBezTo>
                  <a:lnTo>
                    <a:pt x="12778" y="39766"/>
                  </a:lnTo>
                  <a:cubicBezTo>
                    <a:pt x="11183" y="45788"/>
                    <a:pt x="1441" y="84581"/>
                    <a:pt x="1087" y="86884"/>
                  </a:cubicBezTo>
                  <a:cubicBezTo>
                    <a:pt x="201" y="91135"/>
                    <a:pt x="201" y="93438"/>
                    <a:pt x="201" y="95563"/>
                  </a:cubicBezTo>
                  <a:cubicBezTo>
                    <a:pt x="201" y="113454"/>
                    <a:pt x="11538" y="124791"/>
                    <a:pt x="26240" y="124791"/>
                  </a:cubicBezTo>
                  <a:cubicBezTo>
                    <a:pt x="48382" y="124791"/>
                    <a:pt x="71941" y="100700"/>
                    <a:pt x="71941" y="74484"/>
                  </a:cubicBezTo>
                  <a:cubicBezTo>
                    <a:pt x="71941" y="53759"/>
                    <a:pt x="57593" y="44902"/>
                    <a:pt x="45371" y="44902"/>
                  </a:cubicBezTo>
                  <a:cubicBezTo>
                    <a:pt x="36160" y="44902"/>
                    <a:pt x="28366" y="50039"/>
                    <a:pt x="23051" y="54645"/>
                  </a:cubicBezTo>
                  <a:lnTo>
                    <a:pt x="35274" y="5401"/>
                  </a:lnTo>
                  <a:close/>
                  <a:moveTo>
                    <a:pt x="26417" y="119831"/>
                  </a:moveTo>
                  <a:cubicBezTo>
                    <a:pt x="17737" y="119831"/>
                    <a:pt x="12778" y="112214"/>
                    <a:pt x="12778" y="101763"/>
                  </a:cubicBezTo>
                  <a:cubicBezTo>
                    <a:pt x="12778" y="95209"/>
                    <a:pt x="14372" y="89186"/>
                    <a:pt x="19332" y="69170"/>
                  </a:cubicBezTo>
                  <a:cubicBezTo>
                    <a:pt x="20394" y="65805"/>
                    <a:pt x="20394" y="65450"/>
                    <a:pt x="23760" y="61553"/>
                  </a:cubicBezTo>
                  <a:cubicBezTo>
                    <a:pt x="30491" y="53759"/>
                    <a:pt x="38462" y="49862"/>
                    <a:pt x="44839" y="49862"/>
                  </a:cubicBezTo>
                  <a:cubicBezTo>
                    <a:pt x="51747" y="49862"/>
                    <a:pt x="57770" y="54999"/>
                    <a:pt x="57770" y="67044"/>
                  </a:cubicBezTo>
                  <a:cubicBezTo>
                    <a:pt x="57770" y="74307"/>
                    <a:pt x="53873" y="92375"/>
                    <a:pt x="48559" y="102649"/>
                  </a:cubicBezTo>
                  <a:cubicBezTo>
                    <a:pt x="44308" y="111328"/>
                    <a:pt x="35451" y="119831"/>
                    <a:pt x="26417" y="11983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33B3F83A-5BC5-2EFE-DFAF-21EEAAF7D51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840517" y="5165221"/>
              <a:ext cx="39678" cy="124703"/>
            </a:xfrm>
            <a:custGeom>
              <a:avLst/>
              <a:gdLst>
                <a:gd name="csX0" fmla="*/ 39174 w 39678"/>
                <a:gd name="csY0" fmla="*/ 5401 h 124703"/>
                <a:gd name="csX1" fmla="*/ 39883 w 39678"/>
                <a:gd name="csY1" fmla="*/ 2567 h 124703"/>
                <a:gd name="csX2" fmla="*/ 37049 w 39678"/>
                <a:gd name="csY2" fmla="*/ 87 h 124703"/>
                <a:gd name="csX3" fmla="*/ 14375 w 39678"/>
                <a:gd name="csY3" fmla="*/ 1859 h 124703"/>
                <a:gd name="csX4" fmla="*/ 10655 w 39678"/>
                <a:gd name="csY4" fmla="*/ 5933 h 124703"/>
                <a:gd name="csX5" fmla="*/ 15084 w 39678"/>
                <a:gd name="csY5" fmla="*/ 8413 h 124703"/>
                <a:gd name="csX6" fmla="*/ 23586 w 39678"/>
                <a:gd name="csY6" fmla="*/ 11070 h 124703"/>
                <a:gd name="csX7" fmla="*/ 22878 w 39678"/>
                <a:gd name="csY7" fmla="*/ 14967 h 124703"/>
                <a:gd name="csX8" fmla="*/ 913 w 39678"/>
                <a:gd name="csY8" fmla="*/ 102472 h 124703"/>
                <a:gd name="csX9" fmla="*/ 204 w 39678"/>
                <a:gd name="csY9" fmla="*/ 107963 h 124703"/>
                <a:gd name="csX10" fmla="*/ 18804 w 39678"/>
                <a:gd name="csY10" fmla="*/ 124791 h 124703"/>
                <a:gd name="csX11" fmla="*/ 32975 w 39678"/>
                <a:gd name="csY11" fmla="*/ 115403 h 124703"/>
                <a:gd name="csX12" fmla="*/ 39174 w 39678"/>
                <a:gd name="csY12" fmla="*/ 97689 h 124703"/>
                <a:gd name="csX13" fmla="*/ 36340 w 39678"/>
                <a:gd name="csY13" fmla="*/ 95386 h 124703"/>
                <a:gd name="csX14" fmla="*/ 32797 w 39678"/>
                <a:gd name="csY14" fmla="*/ 99637 h 124703"/>
                <a:gd name="csX15" fmla="*/ 19512 w 39678"/>
                <a:gd name="csY15" fmla="*/ 119831 h 124703"/>
                <a:gd name="csX16" fmla="*/ 13490 w 39678"/>
                <a:gd name="csY16" fmla="*/ 111151 h 124703"/>
                <a:gd name="csX17" fmla="*/ 14552 w 39678"/>
                <a:gd name="csY17" fmla="*/ 103889 h 124703"/>
                <a:gd name="csX18" fmla="*/ 39174 w 39678"/>
                <a:gd name="csY18" fmla="*/ 540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39678" h="124703">
                  <a:moveTo>
                    <a:pt x="39174" y="5401"/>
                  </a:moveTo>
                  <a:cubicBezTo>
                    <a:pt x="39351" y="5047"/>
                    <a:pt x="39883" y="2744"/>
                    <a:pt x="39883" y="2567"/>
                  </a:cubicBezTo>
                  <a:cubicBezTo>
                    <a:pt x="39883" y="1681"/>
                    <a:pt x="39174" y="87"/>
                    <a:pt x="37049" y="87"/>
                  </a:cubicBezTo>
                  <a:cubicBezTo>
                    <a:pt x="33506" y="87"/>
                    <a:pt x="18804" y="1504"/>
                    <a:pt x="14375" y="1859"/>
                  </a:cubicBezTo>
                  <a:cubicBezTo>
                    <a:pt x="13135" y="2036"/>
                    <a:pt x="10655" y="2213"/>
                    <a:pt x="10655" y="5933"/>
                  </a:cubicBezTo>
                  <a:cubicBezTo>
                    <a:pt x="10655" y="8413"/>
                    <a:pt x="13135" y="8413"/>
                    <a:pt x="15084" y="8413"/>
                  </a:cubicBezTo>
                  <a:cubicBezTo>
                    <a:pt x="23586" y="8413"/>
                    <a:pt x="23586" y="9652"/>
                    <a:pt x="23586" y="11070"/>
                  </a:cubicBezTo>
                  <a:cubicBezTo>
                    <a:pt x="23586" y="12310"/>
                    <a:pt x="23232" y="13372"/>
                    <a:pt x="22878" y="14967"/>
                  </a:cubicBezTo>
                  <a:lnTo>
                    <a:pt x="913" y="102472"/>
                  </a:lnTo>
                  <a:cubicBezTo>
                    <a:pt x="382" y="104243"/>
                    <a:pt x="204" y="106191"/>
                    <a:pt x="204" y="107963"/>
                  </a:cubicBezTo>
                  <a:cubicBezTo>
                    <a:pt x="204" y="119300"/>
                    <a:pt x="10301" y="124791"/>
                    <a:pt x="18804" y="124791"/>
                  </a:cubicBezTo>
                  <a:cubicBezTo>
                    <a:pt x="23055" y="124791"/>
                    <a:pt x="28369" y="123374"/>
                    <a:pt x="32975" y="115403"/>
                  </a:cubicBezTo>
                  <a:cubicBezTo>
                    <a:pt x="36694" y="108848"/>
                    <a:pt x="39174" y="98397"/>
                    <a:pt x="39174" y="97689"/>
                  </a:cubicBezTo>
                  <a:cubicBezTo>
                    <a:pt x="39174" y="95386"/>
                    <a:pt x="36872" y="95386"/>
                    <a:pt x="36340" y="95386"/>
                  </a:cubicBezTo>
                  <a:cubicBezTo>
                    <a:pt x="33860" y="95386"/>
                    <a:pt x="33506" y="96449"/>
                    <a:pt x="32797" y="99637"/>
                  </a:cubicBezTo>
                  <a:cubicBezTo>
                    <a:pt x="30495" y="108494"/>
                    <a:pt x="27129" y="119831"/>
                    <a:pt x="19512" y="119831"/>
                  </a:cubicBezTo>
                  <a:cubicBezTo>
                    <a:pt x="14730" y="119831"/>
                    <a:pt x="13490" y="115403"/>
                    <a:pt x="13490" y="111151"/>
                  </a:cubicBezTo>
                  <a:cubicBezTo>
                    <a:pt x="13490" y="109203"/>
                    <a:pt x="14021" y="105837"/>
                    <a:pt x="14552" y="103889"/>
                  </a:cubicBezTo>
                  <a:lnTo>
                    <a:pt x="39174" y="54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BE0EDA81-3561-CCE3-ED8C-8BA2A19037D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3906423" y="5210036"/>
              <a:ext cx="75814" cy="79888"/>
            </a:xfrm>
            <a:custGeom>
              <a:avLst/>
              <a:gdLst>
                <a:gd name="csX0" fmla="*/ 28017 w 75814"/>
                <a:gd name="csY0" fmla="*/ 37817 h 79888"/>
                <a:gd name="csX1" fmla="*/ 56536 w 75814"/>
                <a:gd name="csY1" fmla="*/ 34097 h 79888"/>
                <a:gd name="csX2" fmla="*/ 72124 w 75814"/>
                <a:gd name="csY2" fmla="*/ 15675 h 79888"/>
                <a:gd name="csX3" fmla="*/ 50159 w 75814"/>
                <a:gd name="csY3" fmla="*/ 87 h 79888"/>
                <a:gd name="csX4" fmla="*/ 207 w 75814"/>
                <a:gd name="csY4" fmla="*/ 46674 h 79888"/>
                <a:gd name="csX5" fmla="*/ 32091 w 75814"/>
                <a:gd name="csY5" fmla="*/ 79975 h 79888"/>
                <a:gd name="csX6" fmla="*/ 76021 w 75814"/>
                <a:gd name="csY6" fmla="*/ 59959 h 79888"/>
                <a:gd name="csX7" fmla="*/ 73010 w 75814"/>
                <a:gd name="csY7" fmla="*/ 56948 h 79888"/>
                <a:gd name="csX8" fmla="*/ 70176 w 75814"/>
                <a:gd name="csY8" fmla="*/ 58719 h 79888"/>
                <a:gd name="csX9" fmla="*/ 32446 w 75814"/>
                <a:gd name="csY9" fmla="*/ 75016 h 79888"/>
                <a:gd name="csX10" fmla="*/ 14732 w 75814"/>
                <a:gd name="csY10" fmla="*/ 53582 h 79888"/>
                <a:gd name="csX11" fmla="*/ 16858 w 75814"/>
                <a:gd name="csY11" fmla="*/ 37817 h 79888"/>
                <a:gd name="csX12" fmla="*/ 28017 w 75814"/>
                <a:gd name="csY12" fmla="*/ 37817 h 79888"/>
                <a:gd name="csX13" fmla="*/ 18275 w 75814"/>
                <a:gd name="csY13" fmla="*/ 32857 h 79888"/>
                <a:gd name="csX14" fmla="*/ 50159 w 75814"/>
                <a:gd name="csY14" fmla="*/ 5047 h 79888"/>
                <a:gd name="csX15" fmla="*/ 64507 w 75814"/>
                <a:gd name="csY15" fmla="*/ 15675 h 79888"/>
                <a:gd name="csX16" fmla="*/ 26955 w 75814"/>
                <a:gd name="csY16" fmla="*/ 32857 h 79888"/>
                <a:gd name="csX17" fmla="*/ 18275 w 75814"/>
                <a:gd name="csY17" fmla="*/ 32857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75814" h="79888">
                  <a:moveTo>
                    <a:pt x="28017" y="37817"/>
                  </a:moveTo>
                  <a:cubicBezTo>
                    <a:pt x="32977" y="37817"/>
                    <a:pt x="46971" y="37463"/>
                    <a:pt x="56536" y="34097"/>
                  </a:cubicBezTo>
                  <a:cubicBezTo>
                    <a:pt x="69644" y="29492"/>
                    <a:pt x="72124" y="20989"/>
                    <a:pt x="72124" y="15675"/>
                  </a:cubicBezTo>
                  <a:cubicBezTo>
                    <a:pt x="72124" y="5933"/>
                    <a:pt x="62382" y="87"/>
                    <a:pt x="50159" y="87"/>
                  </a:cubicBezTo>
                  <a:cubicBezTo>
                    <a:pt x="28903" y="87"/>
                    <a:pt x="207" y="16384"/>
                    <a:pt x="207" y="46674"/>
                  </a:cubicBezTo>
                  <a:cubicBezTo>
                    <a:pt x="207" y="64565"/>
                    <a:pt x="11367" y="79975"/>
                    <a:pt x="32091" y="79975"/>
                  </a:cubicBezTo>
                  <a:cubicBezTo>
                    <a:pt x="62027" y="79975"/>
                    <a:pt x="76021" y="62439"/>
                    <a:pt x="76021" y="59959"/>
                  </a:cubicBezTo>
                  <a:cubicBezTo>
                    <a:pt x="76021" y="58896"/>
                    <a:pt x="74427" y="56948"/>
                    <a:pt x="73010" y="56948"/>
                  </a:cubicBezTo>
                  <a:cubicBezTo>
                    <a:pt x="71947" y="56948"/>
                    <a:pt x="71593" y="57302"/>
                    <a:pt x="70176" y="58719"/>
                  </a:cubicBezTo>
                  <a:cubicBezTo>
                    <a:pt x="56359" y="75016"/>
                    <a:pt x="35634" y="75016"/>
                    <a:pt x="32446" y="75016"/>
                  </a:cubicBezTo>
                  <a:cubicBezTo>
                    <a:pt x="21818" y="75016"/>
                    <a:pt x="14732" y="67930"/>
                    <a:pt x="14732" y="53582"/>
                  </a:cubicBezTo>
                  <a:cubicBezTo>
                    <a:pt x="14732" y="51102"/>
                    <a:pt x="14732" y="47560"/>
                    <a:pt x="16858" y="37817"/>
                  </a:cubicBezTo>
                  <a:lnTo>
                    <a:pt x="28017" y="37817"/>
                  </a:lnTo>
                  <a:close/>
                  <a:moveTo>
                    <a:pt x="18275" y="32857"/>
                  </a:moveTo>
                  <a:cubicBezTo>
                    <a:pt x="25537" y="7173"/>
                    <a:pt x="45199" y="5047"/>
                    <a:pt x="50159" y="5047"/>
                  </a:cubicBezTo>
                  <a:cubicBezTo>
                    <a:pt x="57953" y="5047"/>
                    <a:pt x="64507" y="8944"/>
                    <a:pt x="64507" y="15675"/>
                  </a:cubicBezTo>
                  <a:cubicBezTo>
                    <a:pt x="64507" y="32857"/>
                    <a:pt x="34571" y="32857"/>
                    <a:pt x="26955" y="32857"/>
                  </a:cubicBezTo>
                  <a:lnTo>
                    <a:pt x="18275" y="32857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9909F250-5222-713D-B69D-2AAEC404E4E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4087678" y="5132725"/>
              <a:ext cx="168278" cy="59213"/>
            </a:xfrm>
            <a:custGeom>
              <a:avLst/>
              <a:gdLst>
                <a:gd name="csX0" fmla="*/ 159889 w 168278"/>
                <a:gd name="csY0" fmla="*/ 10207 h 59213"/>
                <a:gd name="csX1" fmla="*/ 168493 w 168278"/>
                <a:gd name="csY1" fmla="*/ 5146 h 59213"/>
                <a:gd name="csX2" fmla="*/ 160142 w 168278"/>
                <a:gd name="csY2" fmla="*/ 85 h 59213"/>
                <a:gd name="csX3" fmla="*/ 8565 w 168278"/>
                <a:gd name="csY3" fmla="*/ 85 h 59213"/>
                <a:gd name="csX4" fmla="*/ 214 w 168278"/>
                <a:gd name="csY4" fmla="*/ 5146 h 59213"/>
                <a:gd name="csX5" fmla="*/ 8818 w 168278"/>
                <a:gd name="csY5" fmla="*/ 10207 h 59213"/>
                <a:gd name="csX6" fmla="*/ 159889 w 168278"/>
                <a:gd name="csY6" fmla="*/ 10207 h 59213"/>
                <a:gd name="csX7" fmla="*/ 160142 w 168278"/>
                <a:gd name="csY7" fmla="*/ 59299 h 59213"/>
                <a:gd name="csX8" fmla="*/ 168493 w 168278"/>
                <a:gd name="csY8" fmla="*/ 54238 h 59213"/>
                <a:gd name="csX9" fmla="*/ 159889 w 168278"/>
                <a:gd name="csY9" fmla="*/ 49177 h 59213"/>
                <a:gd name="csX10" fmla="*/ 8818 w 168278"/>
                <a:gd name="csY10" fmla="*/ 49177 h 59213"/>
                <a:gd name="csX11" fmla="*/ 214 w 168278"/>
                <a:gd name="csY11" fmla="*/ 54238 h 59213"/>
                <a:gd name="csX12" fmla="*/ 8565 w 168278"/>
                <a:gd name="csY12" fmla="*/ 59299 h 59213"/>
                <a:gd name="csX13" fmla="*/ 160142 w 168278"/>
                <a:gd name="csY13" fmla="*/ 59299 h 592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68278" h="59213">
                  <a:moveTo>
                    <a:pt x="159889" y="10207"/>
                  </a:moveTo>
                  <a:cubicBezTo>
                    <a:pt x="163685" y="10207"/>
                    <a:pt x="168493" y="10207"/>
                    <a:pt x="168493" y="5146"/>
                  </a:cubicBezTo>
                  <a:cubicBezTo>
                    <a:pt x="168493" y="85"/>
                    <a:pt x="163685" y="85"/>
                    <a:pt x="160142" y="85"/>
                  </a:cubicBezTo>
                  <a:lnTo>
                    <a:pt x="8565" y="85"/>
                  </a:lnTo>
                  <a:cubicBezTo>
                    <a:pt x="5022" y="85"/>
                    <a:pt x="214" y="85"/>
                    <a:pt x="214" y="5146"/>
                  </a:cubicBezTo>
                  <a:cubicBezTo>
                    <a:pt x="214" y="10207"/>
                    <a:pt x="5022" y="10207"/>
                    <a:pt x="8818" y="10207"/>
                  </a:cubicBezTo>
                  <a:lnTo>
                    <a:pt x="159889" y="10207"/>
                  </a:lnTo>
                  <a:close/>
                  <a:moveTo>
                    <a:pt x="160142" y="59299"/>
                  </a:moveTo>
                  <a:cubicBezTo>
                    <a:pt x="163685" y="59299"/>
                    <a:pt x="168493" y="59299"/>
                    <a:pt x="168493" y="54238"/>
                  </a:cubicBezTo>
                  <a:cubicBezTo>
                    <a:pt x="168493" y="49177"/>
                    <a:pt x="163685" y="49177"/>
                    <a:pt x="159889" y="49177"/>
                  </a:cubicBezTo>
                  <a:lnTo>
                    <a:pt x="8818" y="49177"/>
                  </a:lnTo>
                  <a:cubicBezTo>
                    <a:pt x="5022" y="49177"/>
                    <a:pt x="214" y="49177"/>
                    <a:pt x="214" y="54238"/>
                  </a:cubicBezTo>
                  <a:cubicBezTo>
                    <a:pt x="214" y="59299"/>
                    <a:pt x="5022" y="59299"/>
                    <a:pt x="8565" y="59299"/>
                  </a:cubicBezTo>
                  <a:lnTo>
                    <a:pt x="160142" y="59299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BFC04A61-815E-4FCF-107C-863ACAACFA3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350484" y="5052761"/>
              <a:ext cx="213068" cy="172833"/>
            </a:xfrm>
            <a:custGeom>
              <a:avLst/>
              <a:gdLst>
                <a:gd name="csX0" fmla="*/ 181662 w 213068"/>
                <a:gd name="csY0" fmla="*/ 26655 h 172833"/>
                <a:gd name="csX1" fmla="*/ 208992 w 213068"/>
                <a:gd name="csY1" fmla="*/ 7929 h 172833"/>
                <a:gd name="csX2" fmla="*/ 213294 w 213068"/>
                <a:gd name="csY2" fmla="*/ 2868 h 172833"/>
                <a:gd name="csX3" fmla="*/ 210004 w 213068"/>
                <a:gd name="csY3" fmla="*/ 85 h 172833"/>
                <a:gd name="csX4" fmla="*/ 184446 w 213068"/>
                <a:gd name="csY4" fmla="*/ 844 h 172833"/>
                <a:gd name="csX5" fmla="*/ 158635 w 213068"/>
                <a:gd name="csY5" fmla="*/ 85 h 172833"/>
                <a:gd name="csX6" fmla="*/ 154080 w 213068"/>
                <a:gd name="csY6" fmla="*/ 5146 h 172833"/>
                <a:gd name="csX7" fmla="*/ 158635 w 213068"/>
                <a:gd name="csY7" fmla="*/ 7929 h 172833"/>
                <a:gd name="csX8" fmla="*/ 175842 w 213068"/>
                <a:gd name="csY8" fmla="*/ 19064 h 172833"/>
                <a:gd name="csX9" fmla="*/ 175083 w 213068"/>
                <a:gd name="csY9" fmla="*/ 24378 h 172833"/>
                <a:gd name="csX10" fmla="*/ 146741 w 213068"/>
                <a:gd name="csY10" fmla="*/ 136985 h 172833"/>
                <a:gd name="csX11" fmla="*/ 90817 w 213068"/>
                <a:gd name="csY11" fmla="*/ 4893 h 172833"/>
                <a:gd name="csX12" fmla="*/ 82719 w 213068"/>
                <a:gd name="csY12" fmla="*/ 85 h 172833"/>
                <a:gd name="csX13" fmla="*/ 48810 w 213068"/>
                <a:gd name="csY13" fmla="*/ 85 h 172833"/>
                <a:gd name="csX14" fmla="*/ 41472 w 213068"/>
                <a:gd name="csY14" fmla="*/ 5146 h 172833"/>
                <a:gd name="csX15" fmla="*/ 48557 w 213068"/>
                <a:gd name="csY15" fmla="*/ 7929 h 172833"/>
                <a:gd name="csX16" fmla="*/ 65765 w 213068"/>
                <a:gd name="csY16" fmla="*/ 10207 h 172833"/>
                <a:gd name="csX17" fmla="*/ 31856 w 213068"/>
                <a:gd name="csY17" fmla="*/ 146095 h 172833"/>
                <a:gd name="csX18" fmla="*/ 4526 w 213068"/>
                <a:gd name="csY18" fmla="*/ 165074 h 172833"/>
                <a:gd name="csX19" fmla="*/ 225 w 213068"/>
                <a:gd name="csY19" fmla="*/ 170135 h 172833"/>
                <a:gd name="csX20" fmla="*/ 3514 w 213068"/>
                <a:gd name="csY20" fmla="*/ 172919 h 172833"/>
                <a:gd name="csX21" fmla="*/ 28819 w 213068"/>
                <a:gd name="csY21" fmla="*/ 172159 h 172833"/>
                <a:gd name="csX22" fmla="*/ 54884 w 213068"/>
                <a:gd name="csY22" fmla="*/ 172919 h 172833"/>
                <a:gd name="csX23" fmla="*/ 59439 w 213068"/>
                <a:gd name="csY23" fmla="*/ 167858 h 172833"/>
                <a:gd name="csX24" fmla="*/ 54378 w 213068"/>
                <a:gd name="csY24" fmla="*/ 165074 h 172833"/>
                <a:gd name="csX25" fmla="*/ 37676 w 213068"/>
                <a:gd name="csY25" fmla="*/ 153940 h 172833"/>
                <a:gd name="csX26" fmla="*/ 38688 w 213068"/>
                <a:gd name="csY26" fmla="*/ 148120 h 172833"/>
                <a:gd name="csX27" fmla="*/ 72091 w 213068"/>
                <a:gd name="csY27" fmla="*/ 14509 h 172833"/>
                <a:gd name="csX28" fmla="*/ 74369 w 213068"/>
                <a:gd name="csY28" fmla="*/ 19064 h 172833"/>
                <a:gd name="csX29" fmla="*/ 137378 w 213068"/>
                <a:gd name="csY29" fmla="*/ 168111 h 172833"/>
                <a:gd name="csX30" fmla="*/ 142186 w 213068"/>
                <a:gd name="csY30" fmla="*/ 172919 h 172833"/>
                <a:gd name="csX31" fmla="*/ 146235 w 213068"/>
                <a:gd name="csY31" fmla="*/ 167604 h 172833"/>
                <a:gd name="csX32" fmla="*/ 181662 w 213068"/>
                <a:gd name="csY32" fmla="*/ 26655 h 1728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213068" h="172833">
                  <a:moveTo>
                    <a:pt x="181662" y="26655"/>
                  </a:moveTo>
                  <a:cubicBezTo>
                    <a:pt x="184193" y="16533"/>
                    <a:pt x="188748" y="8688"/>
                    <a:pt x="208992" y="7929"/>
                  </a:cubicBezTo>
                  <a:cubicBezTo>
                    <a:pt x="210257" y="7929"/>
                    <a:pt x="213294" y="7676"/>
                    <a:pt x="213294" y="2868"/>
                  </a:cubicBezTo>
                  <a:cubicBezTo>
                    <a:pt x="213294" y="2615"/>
                    <a:pt x="213294" y="85"/>
                    <a:pt x="210004" y="85"/>
                  </a:cubicBezTo>
                  <a:cubicBezTo>
                    <a:pt x="201653" y="85"/>
                    <a:pt x="192796" y="844"/>
                    <a:pt x="184446" y="844"/>
                  </a:cubicBezTo>
                  <a:cubicBezTo>
                    <a:pt x="175842" y="844"/>
                    <a:pt x="166985" y="85"/>
                    <a:pt x="158635" y="85"/>
                  </a:cubicBezTo>
                  <a:cubicBezTo>
                    <a:pt x="157116" y="85"/>
                    <a:pt x="154080" y="85"/>
                    <a:pt x="154080" y="5146"/>
                  </a:cubicBezTo>
                  <a:cubicBezTo>
                    <a:pt x="154080" y="7929"/>
                    <a:pt x="156610" y="7929"/>
                    <a:pt x="158635" y="7929"/>
                  </a:cubicBezTo>
                  <a:cubicBezTo>
                    <a:pt x="173058" y="8182"/>
                    <a:pt x="175842" y="13496"/>
                    <a:pt x="175842" y="19064"/>
                  </a:cubicBezTo>
                  <a:cubicBezTo>
                    <a:pt x="175842" y="19823"/>
                    <a:pt x="175336" y="23618"/>
                    <a:pt x="175083" y="24378"/>
                  </a:cubicBezTo>
                  <a:lnTo>
                    <a:pt x="146741" y="136985"/>
                  </a:lnTo>
                  <a:lnTo>
                    <a:pt x="90817" y="4893"/>
                  </a:lnTo>
                  <a:cubicBezTo>
                    <a:pt x="88792" y="338"/>
                    <a:pt x="88539" y="85"/>
                    <a:pt x="82719" y="85"/>
                  </a:cubicBezTo>
                  <a:lnTo>
                    <a:pt x="48810" y="85"/>
                  </a:lnTo>
                  <a:cubicBezTo>
                    <a:pt x="43749" y="85"/>
                    <a:pt x="41472" y="85"/>
                    <a:pt x="41472" y="5146"/>
                  </a:cubicBezTo>
                  <a:cubicBezTo>
                    <a:pt x="41472" y="7929"/>
                    <a:pt x="43749" y="7929"/>
                    <a:pt x="48557" y="7929"/>
                  </a:cubicBezTo>
                  <a:cubicBezTo>
                    <a:pt x="49823" y="7929"/>
                    <a:pt x="65765" y="7929"/>
                    <a:pt x="65765" y="10207"/>
                  </a:cubicBezTo>
                  <a:lnTo>
                    <a:pt x="31856" y="146095"/>
                  </a:lnTo>
                  <a:cubicBezTo>
                    <a:pt x="29325" y="156217"/>
                    <a:pt x="25024" y="164315"/>
                    <a:pt x="4526" y="165074"/>
                  </a:cubicBezTo>
                  <a:cubicBezTo>
                    <a:pt x="3008" y="165074"/>
                    <a:pt x="225" y="165327"/>
                    <a:pt x="225" y="170135"/>
                  </a:cubicBezTo>
                  <a:cubicBezTo>
                    <a:pt x="225" y="171906"/>
                    <a:pt x="1490" y="172919"/>
                    <a:pt x="3514" y="172919"/>
                  </a:cubicBezTo>
                  <a:cubicBezTo>
                    <a:pt x="11612" y="172919"/>
                    <a:pt x="20469" y="172159"/>
                    <a:pt x="28819" y="172159"/>
                  </a:cubicBezTo>
                  <a:cubicBezTo>
                    <a:pt x="37423" y="172159"/>
                    <a:pt x="46533" y="172919"/>
                    <a:pt x="54884" y="172919"/>
                  </a:cubicBezTo>
                  <a:cubicBezTo>
                    <a:pt x="56149" y="172919"/>
                    <a:pt x="59439" y="172919"/>
                    <a:pt x="59439" y="167858"/>
                  </a:cubicBezTo>
                  <a:cubicBezTo>
                    <a:pt x="59439" y="165327"/>
                    <a:pt x="57161" y="165074"/>
                    <a:pt x="54378" y="165074"/>
                  </a:cubicBezTo>
                  <a:cubicBezTo>
                    <a:pt x="39701" y="164568"/>
                    <a:pt x="37676" y="159001"/>
                    <a:pt x="37676" y="153940"/>
                  </a:cubicBezTo>
                  <a:cubicBezTo>
                    <a:pt x="37676" y="152168"/>
                    <a:pt x="37929" y="150903"/>
                    <a:pt x="38688" y="148120"/>
                  </a:cubicBezTo>
                  <a:lnTo>
                    <a:pt x="72091" y="14509"/>
                  </a:lnTo>
                  <a:cubicBezTo>
                    <a:pt x="73103" y="16027"/>
                    <a:pt x="73103" y="16533"/>
                    <a:pt x="74369" y="19064"/>
                  </a:cubicBezTo>
                  <a:lnTo>
                    <a:pt x="137378" y="168111"/>
                  </a:lnTo>
                  <a:cubicBezTo>
                    <a:pt x="139150" y="172412"/>
                    <a:pt x="139909" y="172919"/>
                    <a:pt x="142186" y="172919"/>
                  </a:cubicBezTo>
                  <a:cubicBezTo>
                    <a:pt x="144970" y="172919"/>
                    <a:pt x="144970" y="172159"/>
                    <a:pt x="146235" y="167604"/>
                  </a:cubicBezTo>
                  <a:lnTo>
                    <a:pt x="181662" y="2665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40B4C2DA-45E3-1259-1E1B-C694D8399E14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584809" y="4998179"/>
              <a:ext cx="87150" cy="124703"/>
            </a:xfrm>
            <a:custGeom>
              <a:avLst/>
              <a:gdLst>
                <a:gd name="csX0" fmla="*/ 42392 w 87150"/>
                <a:gd name="csY0" fmla="*/ 5395 h 124703"/>
                <a:gd name="csX1" fmla="*/ 43101 w 87150"/>
                <a:gd name="csY1" fmla="*/ 2560 h 124703"/>
                <a:gd name="csX2" fmla="*/ 40266 w 87150"/>
                <a:gd name="csY2" fmla="*/ 81 h 124703"/>
                <a:gd name="csX3" fmla="*/ 17593 w 87150"/>
                <a:gd name="csY3" fmla="*/ 1852 h 124703"/>
                <a:gd name="csX4" fmla="*/ 13696 w 87150"/>
                <a:gd name="csY4" fmla="*/ 5926 h 124703"/>
                <a:gd name="csX5" fmla="*/ 18302 w 87150"/>
                <a:gd name="csY5" fmla="*/ 8406 h 124703"/>
                <a:gd name="csX6" fmla="*/ 26804 w 87150"/>
                <a:gd name="csY6" fmla="*/ 11063 h 124703"/>
                <a:gd name="csX7" fmla="*/ 26095 w 87150"/>
                <a:gd name="csY7" fmla="*/ 14960 h 124703"/>
                <a:gd name="csX8" fmla="*/ 1119 w 87150"/>
                <a:gd name="csY8" fmla="*/ 115219 h 124703"/>
                <a:gd name="csX9" fmla="*/ 234 w 87150"/>
                <a:gd name="csY9" fmla="*/ 119116 h 124703"/>
                <a:gd name="csX10" fmla="*/ 6256 w 87150"/>
                <a:gd name="csY10" fmla="*/ 124784 h 124703"/>
                <a:gd name="csX11" fmla="*/ 14405 w 87150"/>
                <a:gd name="csY11" fmla="*/ 117344 h 124703"/>
                <a:gd name="csX12" fmla="*/ 23084 w 87150"/>
                <a:gd name="csY12" fmla="*/ 82980 h 124703"/>
                <a:gd name="csX13" fmla="*/ 45758 w 87150"/>
                <a:gd name="csY13" fmla="*/ 97505 h 124703"/>
                <a:gd name="csX14" fmla="*/ 45403 w 87150"/>
                <a:gd name="csY14" fmla="*/ 101048 h 124703"/>
                <a:gd name="csX15" fmla="*/ 44695 w 87150"/>
                <a:gd name="csY15" fmla="*/ 106539 h 124703"/>
                <a:gd name="csX16" fmla="*/ 63471 w 87150"/>
                <a:gd name="csY16" fmla="*/ 124784 h 124703"/>
                <a:gd name="csX17" fmla="*/ 85967 w 87150"/>
                <a:gd name="csY17" fmla="*/ 97682 h 124703"/>
                <a:gd name="csX18" fmla="*/ 83133 w 87150"/>
                <a:gd name="csY18" fmla="*/ 95380 h 124703"/>
                <a:gd name="csX19" fmla="*/ 79590 w 87150"/>
                <a:gd name="csY19" fmla="*/ 99631 h 124703"/>
                <a:gd name="csX20" fmla="*/ 64003 w 87150"/>
                <a:gd name="csY20" fmla="*/ 119824 h 124703"/>
                <a:gd name="csX21" fmla="*/ 57803 w 87150"/>
                <a:gd name="csY21" fmla="*/ 110613 h 124703"/>
                <a:gd name="csX22" fmla="*/ 58866 w 87150"/>
                <a:gd name="csY22" fmla="*/ 102642 h 124703"/>
                <a:gd name="csX23" fmla="*/ 59751 w 87150"/>
                <a:gd name="csY23" fmla="*/ 97151 h 124703"/>
                <a:gd name="csX24" fmla="*/ 31055 w 87150"/>
                <a:gd name="csY24" fmla="*/ 78375 h 124703"/>
                <a:gd name="csX25" fmla="*/ 45758 w 87150"/>
                <a:gd name="csY25" fmla="*/ 66684 h 124703"/>
                <a:gd name="csX26" fmla="*/ 73568 w 87150"/>
                <a:gd name="csY26" fmla="*/ 49856 h 124703"/>
                <a:gd name="csX27" fmla="*/ 79413 w 87150"/>
                <a:gd name="csY27" fmla="*/ 52158 h 124703"/>
                <a:gd name="csX28" fmla="*/ 70202 w 87150"/>
                <a:gd name="csY28" fmla="*/ 62078 h 124703"/>
                <a:gd name="csX29" fmla="*/ 77288 w 87150"/>
                <a:gd name="csY29" fmla="*/ 68632 h 124703"/>
                <a:gd name="csX30" fmla="*/ 87384 w 87150"/>
                <a:gd name="csY30" fmla="*/ 57295 h 124703"/>
                <a:gd name="csX31" fmla="*/ 73745 w 87150"/>
                <a:gd name="csY31" fmla="*/ 44896 h 124703"/>
                <a:gd name="csX32" fmla="*/ 45403 w 87150"/>
                <a:gd name="csY32" fmla="*/ 60484 h 124703"/>
                <a:gd name="csX33" fmla="*/ 24856 w 87150"/>
                <a:gd name="csY33" fmla="*/ 76072 h 124703"/>
                <a:gd name="csX34" fmla="*/ 42392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92" y="5395"/>
                  </a:moveTo>
                  <a:cubicBezTo>
                    <a:pt x="42569" y="5040"/>
                    <a:pt x="43101" y="2738"/>
                    <a:pt x="43101" y="2560"/>
                  </a:cubicBezTo>
                  <a:cubicBezTo>
                    <a:pt x="43101" y="1675"/>
                    <a:pt x="42392" y="81"/>
                    <a:pt x="40266" y="81"/>
                  </a:cubicBezTo>
                  <a:cubicBezTo>
                    <a:pt x="36724" y="81"/>
                    <a:pt x="22021" y="1498"/>
                    <a:pt x="17593" y="1852"/>
                  </a:cubicBezTo>
                  <a:cubicBezTo>
                    <a:pt x="16176" y="2029"/>
                    <a:pt x="13696" y="2206"/>
                    <a:pt x="13696" y="5926"/>
                  </a:cubicBezTo>
                  <a:cubicBezTo>
                    <a:pt x="13696" y="8406"/>
                    <a:pt x="16176" y="8406"/>
                    <a:pt x="18302" y="8406"/>
                  </a:cubicBezTo>
                  <a:cubicBezTo>
                    <a:pt x="26804" y="8406"/>
                    <a:pt x="26804" y="9646"/>
                    <a:pt x="26804" y="11063"/>
                  </a:cubicBezTo>
                  <a:cubicBezTo>
                    <a:pt x="26804" y="12303"/>
                    <a:pt x="26450" y="13366"/>
                    <a:pt x="26095" y="14960"/>
                  </a:cubicBezTo>
                  <a:lnTo>
                    <a:pt x="1119" y="115219"/>
                  </a:lnTo>
                  <a:cubicBezTo>
                    <a:pt x="234" y="118407"/>
                    <a:pt x="234" y="118762"/>
                    <a:pt x="234" y="119116"/>
                  </a:cubicBezTo>
                  <a:cubicBezTo>
                    <a:pt x="234" y="121773"/>
                    <a:pt x="2359" y="124784"/>
                    <a:pt x="6256" y="124784"/>
                  </a:cubicBezTo>
                  <a:cubicBezTo>
                    <a:pt x="11039" y="124784"/>
                    <a:pt x="13342" y="121241"/>
                    <a:pt x="14405" y="117344"/>
                  </a:cubicBezTo>
                  <a:cubicBezTo>
                    <a:pt x="14759" y="116636"/>
                    <a:pt x="22376" y="85460"/>
                    <a:pt x="23084" y="82980"/>
                  </a:cubicBezTo>
                  <a:cubicBezTo>
                    <a:pt x="35661" y="84220"/>
                    <a:pt x="45758" y="88294"/>
                    <a:pt x="45758" y="97505"/>
                  </a:cubicBezTo>
                  <a:cubicBezTo>
                    <a:pt x="45758" y="98391"/>
                    <a:pt x="45758" y="99277"/>
                    <a:pt x="45403" y="101048"/>
                  </a:cubicBezTo>
                  <a:cubicBezTo>
                    <a:pt x="44695" y="103705"/>
                    <a:pt x="44695" y="104591"/>
                    <a:pt x="44695" y="106539"/>
                  </a:cubicBezTo>
                  <a:cubicBezTo>
                    <a:pt x="44695" y="119116"/>
                    <a:pt x="54969" y="124784"/>
                    <a:pt x="63471" y="124784"/>
                  </a:cubicBezTo>
                  <a:cubicBezTo>
                    <a:pt x="80653" y="124784"/>
                    <a:pt x="85967" y="97860"/>
                    <a:pt x="85967" y="97682"/>
                  </a:cubicBezTo>
                  <a:cubicBezTo>
                    <a:pt x="85967" y="95380"/>
                    <a:pt x="83665" y="95380"/>
                    <a:pt x="83133" y="95380"/>
                  </a:cubicBezTo>
                  <a:cubicBezTo>
                    <a:pt x="80653" y="95380"/>
                    <a:pt x="80476" y="96265"/>
                    <a:pt x="79590" y="99631"/>
                  </a:cubicBezTo>
                  <a:cubicBezTo>
                    <a:pt x="77465" y="107248"/>
                    <a:pt x="72682" y="119824"/>
                    <a:pt x="64003" y="119824"/>
                  </a:cubicBezTo>
                  <a:cubicBezTo>
                    <a:pt x="59220" y="119824"/>
                    <a:pt x="57803" y="115396"/>
                    <a:pt x="57803" y="110613"/>
                  </a:cubicBezTo>
                  <a:cubicBezTo>
                    <a:pt x="57803" y="107602"/>
                    <a:pt x="57803" y="107248"/>
                    <a:pt x="58866" y="102642"/>
                  </a:cubicBezTo>
                  <a:cubicBezTo>
                    <a:pt x="59043" y="102111"/>
                    <a:pt x="59751" y="99099"/>
                    <a:pt x="59751" y="97151"/>
                  </a:cubicBezTo>
                  <a:cubicBezTo>
                    <a:pt x="59751" y="81386"/>
                    <a:pt x="38495" y="78906"/>
                    <a:pt x="31055" y="78375"/>
                  </a:cubicBezTo>
                  <a:cubicBezTo>
                    <a:pt x="36192" y="75186"/>
                    <a:pt x="42746" y="69341"/>
                    <a:pt x="45758" y="66684"/>
                  </a:cubicBezTo>
                  <a:cubicBezTo>
                    <a:pt x="54791" y="58181"/>
                    <a:pt x="63648" y="49856"/>
                    <a:pt x="73568" y="49856"/>
                  </a:cubicBezTo>
                  <a:cubicBezTo>
                    <a:pt x="75693" y="49856"/>
                    <a:pt x="77996" y="50387"/>
                    <a:pt x="79413" y="52158"/>
                  </a:cubicBezTo>
                  <a:cubicBezTo>
                    <a:pt x="71796" y="53398"/>
                    <a:pt x="70202" y="59421"/>
                    <a:pt x="70202" y="62078"/>
                  </a:cubicBezTo>
                  <a:cubicBezTo>
                    <a:pt x="70202" y="65975"/>
                    <a:pt x="73214" y="68632"/>
                    <a:pt x="77288" y="68632"/>
                  </a:cubicBezTo>
                  <a:cubicBezTo>
                    <a:pt x="82070" y="68632"/>
                    <a:pt x="87384" y="64735"/>
                    <a:pt x="87384" y="57295"/>
                  </a:cubicBezTo>
                  <a:cubicBezTo>
                    <a:pt x="87384" y="51450"/>
                    <a:pt x="83133" y="44896"/>
                    <a:pt x="73745" y="44896"/>
                  </a:cubicBezTo>
                  <a:cubicBezTo>
                    <a:pt x="63648" y="44896"/>
                    <a:pt x="54437" y="52158"/>
                    <a:pt x="45403" y="60484"/>
                  </a:cubicBezTo>
                  <a:cubicBezTo>
                    <a:pt x="37964" y="67569"/>
                    <a:pt x="32118" y="73061"/>
                    <a:pt x="24856" y="76072"/>
                  </a:cubicBezTo>
                  <a:lnTo>
                    <a:pt x="42392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C3FB6399-6092-109D-4284-BDE11FDDA4D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4551375" y="5177443"/>
              <a:ext cx="59871" cy="112481"/>
            </a:xfrm>
            <a:custGeom>
              <a:avLst/>
              <a:gdLst>
                <a:gd name="csX0" fmla="*/ 36368 w 59871"/>
                <a:gd name="csY0" fmla="*/ 40828 h 112481"/>
                <a:gd name="csX1" fmla="*/ 54436 w 59871"/>
                <a:gd name="csY1" fmla="*/ 40828 h 112481"/>
                <a:gd name="csX2" fmla="*/ 60104 w 59871"/>
                <a:gd name="csY2" fmla="*/ 36931 h 112481"/>
                <a:gd name="csX3" fmla="*/ 54790 w 59871"/>
                <a:gd name="csY3" fmla="*/ 34451 h 112481"/>
                <a:gd name="csX4" fmla="*/ 37962 w 59871"/>
                <a:gd name="csY4" fmla="*/ 34451 h 112481"/>
                <a:gd name="csX5" fmla="*/ 44517 w 59871"/>
                <a:gd name="csY5" fmla="*/ 8235 h 112481"/>
                <a:gd name="csX6" fmla="*/ 45048 w 59871"/>
                <a:gd name="csY6" fmla="*/ 5755 h 112481"/>
                <a:gd name="csX7" fmla="*/ 39025 w 59871"/>
                <a:gd name="csY7" fmla="*/ 87 h 112481"/>
                <a:gd name="csX8" fmla="*/ 30700 w 59871"/>
                <a:gd name="csY8" fmla="*/ 7704 h 112481"/>
                <a:gd name="csX9" fmla="*/ 23969 w 59871"/>
                <a:gd name="csY9" fmla="*/ 34451 h 112481"/>
                <a:gd name="csX10" fmla="*/ 5901 w 59871"/>
                <a:gd name="csY10" fmla="*/ 34451 h 112481"/>
                <a:gd name="csX11" fmla="*/ 233 w 59871"/>
                <a:gd name="csY11" fmla="*/ 38348 h 112481"/>
                <a:gd name="csX12" fmla="*/ 5547 w 59871"/>
                <a:gd name="csY12" fmla="*/ 40828 h 112481"/>
                <a:gd name="csX13" fmla="*/ 22375 w 59871"/>
                <a:gd name="csY13" fmla="*/ 40828 h 112481"/>
                <a:gd name="csX14" fmla="*/ 11924 w 59871"/>
                <a:gd name="csY14" fmla="*/ 82632 h 112481"/>
                <a:gd name="csX15" fmla="*/ 9267 w 59871"/>
                <a:gd name="csY15" fmla="*/ 95740 h 112481"/>
                <a:gd name="csX16" fmla="*/ 28220 w 59871"/>
                <a:gd name="csY16" fmla="*/ 112568 h 112481"/>
                <a:gd name="csX17" fmla="*/ 59042 w 59871"/>
                <a:gd name="csY17" fmla="*/ 85467 h 112481"/>
                <a:gd name="csX18" fmla="*/ 56207 w 59871"/>
                <a:gd name="csY18" fmla="*/ 83164 h 112481"/>
                <a:gd name="csX19" fmla="*/ 52488 w 59871"/>
                <a:gd name="csY19" fmla="*/ 86529 h 112481"/>
                <a:gd name="csX20" fmla="*/ 28751 w 59871"/>
                <a:gd name="csY20" fmla="*/ 107609 h 112481"/>
                <a:gd name="csX21" fmla="*/ 22552 w 59871"/>
                <a:gd name="csY21" fmla="*/ 98929 h 112481"/>
                <a:gd name="csX22" fmla="*/ 23615 w 59871"/>
                <a:gd name="csY22" fmla="*/ 91666 h 112481"/>
                <a:gd name="csX23" fmla="*/ 36368 w 59871"/>
                <a:gd name="csY23" fmla="*/ 40828 h 1124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9871" h="112481">
                  <a:moveTo>
                    <a:pt x="36368" y="40828"/>
                  </a:moveTo>
                  <a:lnTo>
                    <a:pt x="54436" y="40828"/>
                  </a:lnTo>
                  <a:cubicBezTo>
                    <a:pt x="57802" y="40828"/>
                    <a:pt x="60104" y="40828"/>
                    <a:pt x="60104" y="36931"/>
                  </a:cubicBezTo>
                  <a:cubicBezTo>
                    <a:pt x="60104" y="34451"/>
                    <a:pt x="57802" y="34451"/>
                    <a:pt x="54790" y="34451"/>
                  </a:cubicBezTo>
                  <a:lnTo>
                    <a:pt x="37962" y="34451"/>
                  </a:lnTo>
                  <a:lnTo>
                    <a:pt x="44517" y="8235"/>
                  </a:lnTo>
                  <a:cubicBezTo>
                    <a:pt x="44694" y="7350"/>
                    <a:pt x="45048" y="6464"/>
                    <a:pt x="45048" y="5755"/>
                  </a:cubicBezTo>
                  <a:cubicBezTo>
                    <a:pt x="45048" y="2567"/>
                    <a:pt x="42568" y="87"/>
                    <a:pt x="39025" y="87"/>
                  </a:cubicBezTo>
                  <a:cubicBezTo>
                    <a:pt x="34597" y="87"/>
                    <a:pt x="31940" y="3098"/>
                    <a:pt x="30700" y="7704"/>
                  </a:cubicBezTo>
                  <a:cubicBezTo>
                    <a:pt x="29460" y="12132"/>
                    <a:pt x="31763" y="3630"/>
                    <a:pt x="23969" y="34451"/>
                  </a:cubicBezTo>
                  <a:lnTo>
                    <a:pt x="5901" y="34451"/>
                  </a:lnTo>
                  <a:cubicBezTo>
                    <a:pt x="2535" y="34451"/>
                    <a:pt x="233" y="34451"/>
                    <a:pt x="233" y="38348"/>
                  </a:cubicBezTo>
                  <a:cubicBezTo>
                    <a:pt x="233" y="40828"/>
                    <a:pt x="2358" y="40828"/>
                    <a:pt x="5547" y="40828"/>
                  </a:cubicBezTo>
                  <a:lnTo>
                    <a:pt x="22375" y="40828"/>
                  </a:lnTo>
                  <a:lnTo>
                    <a:pt x="11924" y="82632"/>
                  </a:lnTo>
                  <a:cubicBezTo>
                    <a:pt x="10861" y="87061"/>
                    <a:pt x="9267" y="93438"/>
                    <a:pt x="9267" y="95740"/>
                  </a:cubicBezTo>
                  <a:cubicBezTo>
                    <a:pt x="9267" y="106191"/>
                    <a:pt x="18123" y="112568"/>
                    <a:pt x="28220" y="112568"/>
                  </a:cubicBezTo>
                  <a:cubicBezTo>
                    <a:pt x="47882" y="112568"/>
                    <a:pt x="59042" y="87769"/>
                    <a:pt x="59042" y="85467"/>
                  </a:cubicBezTo>
                  <a:cubicBezTo>
                    <a:pt x="59042" y="83164"/>
                    <a:pt x="56739" y="83164"/>
                    <a:pt x="56207" y="83164"/>
                  </a:cubicBezTo>
                  <a:cubicBezTo>
                    <a:pt x="54082" y="83164"/>
                    <a:pt x="53905" y="83518"/>
                    <a:pt x="52488" y="86529"/>
                  </a:cubicBezTo>
                  <a:cubicBezTo>
                    <a:pt x="47528" y="97689"/>
                    <a:pt x="38494" y="107609"/>
                    <a:pt x="28751" y="107609"/>
                  </a:cubicBezTo>
                  <a:cubicBezTo>
                    <a:pt x="25032" y="107609"/>
                    <a:pt x="22552" y="105306"/>
                    <a:pt x="22552" y="98929"/>
                  </a:cubicBezTo>
                  <a:cubicBezTo>
                    <a:pt x="22552" y="97158"/>
                    <a:pt x="23260" y="93438"/>
                    <a:pt x="23615" y="91666"/>
                  </a:cubicBezTo>
                  <a:lnTo>
                    <a:pt x="36368" y="4082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F24EB543-BC7D-8A08-6780-76FB3C759B6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4628704" y="5210036"/>
              <a:ext cx="102915" cy="79888"/>
            </a:xfrm>
            <a:custGeom>
              <a:avLst/>
              <a:gdLst>
                <a:gd name="csX0" fmla="*/ 66839 w 102915"/>
                <a:gd name="csY0" fmla="*/ 49508 h 79888"/>
                <a:gd name="csX1" fmla="*/ 64004 w 102915"/>
                <a:gd name="csY1" fmla="*/ 59959 h 79888"/>
                <a:gd name="csX2" fmla="*/ 42571 w 102915"/>
                <a:gd name="csY2" fmla="*/ 75016 h 79888"/>
                <a:gd name="csX3" fmla="*/ 30349 w 102915"/>
                <a:gd name="csY3" fmla="*/ 60313 h 79888"/>
                <a:gd name="csX4" fmla="*/ 40268 w 102915"/>
                <a:gd name="csY4" fmla="*/ 24355 h 79888"/>
                <a:gd name="csX5" fmla="*/ 42748 w 102915"/>
                <a:gd name="csY5" fmla="*/ 15321 h 79888"/>
                <a:gd name="csX6" fmla="*/ 25920 w 102915"/>
                <a:gd name="csY6" fmla="*/ 87 h 79888"/>
                <a:gd name="csX7" fmla="*/ 236 w 102915"/>
                <a:gd name="csY7" fmla="*/ 27189 h 79888"/>
                <a:gd name="csX8" fmla="*/ 3247 w 102915"/>
                <a:gd name="csY8" fmla="*/ 29492 h 79888"/>
                <a:gd name="csX9" fmla="*/ 6435 w 102915"/>
                <a:gd name="csY9" fmla="*/ 26658 h 79888"/>
                <a:gd name="csX10" fmla="*/ 25389 w 102915"/>
                <a:gd name="csY10" fmla="*/ 5047 h 79888"/>
                <a:gd name="csX11" fmla="*/ 29817 w 102915"/>
                <a:gd name="csY11" fmla="*/ 11247 h 79888"/>
                <a:gd name="csX12" fmla="*/ 26629 w 102915"/>
                <a:gd name="csY12" fmla="*/ 23115 h 79888"/>
                <a:gd name="csX13" fmla="*/ 17063 w 102915"/>
                <a:gd name="csY13" fmla="*/ 57479 h 79888"/>
                <a:gd name="csX14" fmla="*/ 23618 w 102915"/>
                <a:gd name="csY14" fmla="*/ 74307 h 79888"/>
                <a:gd name="csX15" fmla="*/ 41862 w 102915"/>
                <a:gd name="csY15" fmla="*/ 79975 h 79888"/>
                <a:gd name="csX16" fmla="*/ 64890 w 102915"/>
                <a:gd name="csY16" fmla="*/ 68284 h 79888"/>
                <a:gd name="csX17" fmla="*/ 82781 w 102915"/>
                <a:gd name="csY17" fmla="*/ 79975 h 79888"/>
                <a:gd name="csX18" fmla="*/ 96775 w 102915"/>
                <a:gd name="csY18" fmla="*/ 70587 h 79888"/>
                <a:gd name="csX19" fmla="*/ 103151 w 102915"/>
                <a:gd name="csY19" fmla="*/ 52874 h 79888"/>
                <a:gd name="csX20" fmla="*/ 100140 w 102915"/>
                <a:gd name="csY20" fmla="*/ 50571 h 79888"/>
                <a:gd name="csX21" fmla="*/ 96243 w 102915"/>
                <a:gd name="csY21" fmla="*/ 56062 h 79888"/>
                <a:gd name="csX22" fmla="*/ 83312 w 102915"/>
                <a:gd name="csY22" fmla="*/ 75016 h 79888"/>
                <a:gd name="csX23" fmla="*/ 77467 w 102915"/>
                <a:gd name="csY23" fmla="*/ 66336 h 79888"/>
                <a:gd name="csX24" fmla="*/ 80124 w 102915"/>
                <a:gd name="csY24" fmla="*/ 52342 h 79888"/>
                <a:gd name="csX25" fmla="*/ 84021 w 102915"/>
                <a:gd name="csY25" fmla="*/ 36400 h 79888"/>
                <a:gd name="csX26" fmla="*/ 88095 w 102915"/>
                <a:gd name="csY26" fmla="*/ 20635 h 79888"/>
                <a:gd name="csX27" fmla="*/ 91106 w 102915"/>
                <a:gd name="csY27" fmla="*/ 7527 h 79888"/>
                <a:gd name="csX28" fmla="*/ 85261 w 102915"/>
                <a:gd name="csY28" fmla="*/ 1858 h 79888"/>
                <a:gd name="csX29" fmla="*/ 76050 w 102915"/>
                <a:gd name="csY29" fmla="*/ 12664 h 79888"/>
                <a:gd name="csX30" fmla="*/ 66839 w 102915"/>
                <a:gd name="csY30" fmla="*/ 49508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02915" h="79888">
                  <a:moveTo>
                    <a:pt x="66839" y="49508"/>
                  </a:moveTo>
                  <a:cubicBezTo>
                    <a:pt x="65953" y="53051"/>
                    <a:pt x="64359" y="59782"/>
                    <a:pt x="64004" y="59959"/>
                  </a:cubicBezTo>
                  <a:cubicBezTo>
                    <a:pt x="60639" y="65450"/>
                    <a:pt x="53553" y="75016"/>
                    <a:pt x="42571" y="75016"/>
                  </a:cubicBezTo>
                  <a:cubicBezTo>
                    <a:pt x="30349" y="75016"/>
                    <a:pt x="30349" y="63502"/>
                    <a:pt x="30349" y="60313"/>
                  </a:cubicBezTo>
                  <a:cubicBezTo>
                    <a:pt x="30349" y="49862"/>
                    <a:pt x="35308" y="37286"/>
                    <a:pt x="40268" y="24355"/>
                  </a:cubicBezTo>
                  <a:cubicBezTo>
                    <a:pt x="41685" y="20812"/>
                    <a:pt x="42748" y="18155"/>
                    <a:pt x="42748" y="15321"/>
                  </a:cubicBezTo>
                  <a:cubicBezTo>
                    <a:pt x="42748" y="6110"/>
                    <a:pt x="34954" y="87"/>
                    <a:pt x="25920" y="87"/>
                  </a:cubicBezTo>
                  <a:cubicBezTo>
                    <a:pt x="8207" y="87"/>
                    <a:pt x="236" y="24355"/>
                    <a:pt x="236" y="27189"/>
                  </a:cubicBezTo>
                  <a:cubicBezTo>
                    <a:pt x="236" y="29492"/>
                    <a:pt x="2715" y="29492"/>
                    <a:pt x="3247" y="29492"/>
                  </a:cubicBezTo>
                  <a:cubicBezTo>
                    <a:pt x="5727" y="29492"/>
                    <a:pt x="5904" y="28606"/>
                    <a:pt x="6435" y="26658"/>
                  </a:cubicBezTo>
                  <a:cubicBezTo>
                    <a:pt x="10687" y="12132"/>
                    <a:pt x="18481" y="5047"/>
                    <a:pt x="25389" y="5047"/>
                  </a:cubicBezTo>
                  <a:cubicBezTo>
                    <a:pt x="28400" y="5047"/>
                    <a:pt x="29817" y="6995"/>
                    <a:pt x="29817" y="11247"/>
                  </a:cubicBezTo>
                  <a:cubicBezTo>
                    <a:pt x="29817" y="15321"/>
                    <a:pt x="28400" y="19041"/>
                    <a:pt x="26629" y="23115"/>
                  </a:cubicBezTo>
                  <a:cubicBezTo>
                    <a:pt x="17063" y="47560"/>
                    <a:pt x="17063" y="52696"/>
                    <a:pt x="17063" y="57479"/>
                  </a:cubicBezTo>
                  <a:cubicBezTo>
                    <a:pt x="17063" y="60490"/>
                    <a:pt x="17063" y="68639"/>
                    <a:pt x="23618" y="74307"/>
                  </a:cubicBezTo>
                  <a:cubicBezTo>
                    <a:pt x="28754" y="78558"/>
                    <a:pt x="35663" y="79975"/>
                    <a:pt x="41862" y="79975"/>
                  </a:cubicBezTo>
                  <a:cubicBezTo>
                    <a:pt x="53022" y="79975"/>
                    <a:pt x="59045" y="73953"/>
                    <a:pt x="64890" y="68284"/>
                  </a:cubicBezTo>
                  <a:cubicBezTo>
                    <a:pt x="68787" y="79621"/>
                    <a:pt x="80655" y="79975"/>
                    <a:pt x="82781" y="79975"/>
                  </a:cubicBezTo>
                  <a:cubicBezTo>
                    <a:pt x="88803" y="79975"/>
                    <a:pt x="93409" y="76433"/>
                    <a:pt x="96775" y="70587"/>
                  </a:cubicBezTo>
                  <a:cubicBezTo>
                    <a:pt x="100672" y="63679"/>
                    <a:pt x="103151" y="53405"/>
                    <a:pt x="103151" y="52874"/>
                  </a:cubicBezTo>
                  <a:cubicBezTo>
                    <a:pt x="103151" y="50571"/>
                    <a:pt x="100672" y="50571"/>
                    <a:pt x="100140" y="50571"/>
                  </a:cubicBezTo>
                  <a:cubicBezTo>
                    <a:pt x="97660" y="50571"/>
                    <a:pt x="97483" y="51279"/>
                    <a:pt x="96243" y="56062"/>
                  </a:cubicBezTo>
                  <a:cubicBezTo>
                    <a:pt x="94118" y="64387"/>
                    <a:pt x="90752" y="75016"/>
                    <a:pt x="83312" y="75016"/>
                  </a:cubicBezTo>
                  <a:cubicBezTo>
                    <a:pt x="78707" y="75016"/>
                    <a:pt x="77467" y="70941"/>
                    <a:pt x="77467" y="66336"/>
                  </a:cubicBezTo>
                  <a:cubicBezTo>
                    <a:pt x="77467" y="63325"/>
                    <a:pt x="78884" y="56948"/>
                    <a:pt x="80124" y="52342"/>
                  </a:cubicBezTo>
                  <a:cubicBezTo>
                    <a:pt x="81364" y="47560"/>
                    <a:pt x="83135" y="40297"/>
                    <a:pt x="84021" y="36400"/>
                  </a:cubicBezTo>
                  <a:lnTo>
                    <a:pt x="88095" y="20635"/>
                  </a:lnTo>
                  <a:cubicBezTo>
                    <a:pt x="89158" y="16206"/>
                    <a:pt x="91106" y="8413"/>
                    <a:pt x="91106" y="7527"/>
                  </a:cubicBezTo>
                  <a:cubicBezTo>
                    <a:pt x="91106" y="3984"/>
                    <a:pt x="88272" y="1858"/>
                    <a:pt x="85261" y="1858"/>
                  </a:cubicBezTo>
                  <a:cubicBezTo>
                    <a:pt x="78707" y="1858"/>
                    <a:pt x="77467" y="6995"/>
                    <a:pt x="76050" y="12664"/>
                  </a:cubicBezTo>
                  <a:lnTo>
                    <a:pt x="66839" y="4950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DAD6619C-1765-0251-4734-FF7AF4679E1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4748348" y="5210036"/>
              <a:ext cx="162610" cy="79888"/>
            </a:xfrm>
            <a:custGeom>
              <a:avLst/>
              <a:gdLst>
                <a:gd name="csX0" fmla="*/ 68792 w 162610"/>
                <a:gd name="csY0" fmla="*/ 63856 h 79888"/>
                <a:gd name="csX1" fmla="*/ 66312 w 162610"/>
                <a:gd name="csY1" fmla="*/ 74307 h 79888"/>
                <a:gd name="csX2" fmla="*/ 72335 w 162610"/>
                <a:gd name="csY2" fmla="*/ 79975 h 79888"/>
                <a:gd name="csX3" fmla="*/ 79243 w 162610"/>
                <a:gd name="csY3" fmla="*/ 76078 h 79888"/>
                <a:gd name="csX4" fmla="*/ 82431 w 162610"/>
                <a:gd name="csY4" fmla="*/ 65096 h 79888"/>
                <a:gd name="csX5" fmla="*/ 86328 w 162610"/>
                <a:gd name="csY5" fmla="*/ 49154 h 79888"/>
                <a:gd name="csX6" fmla="*/ 89340 w 162610"/>
                <a:gd name="csY6" fmla="*/ 37286 h 79888"/>
                <a:gd name="csX7" fmla="*/ 94831 w 162610"/>
                <a:gd name="csY7" fmla="*/ 23823 h 79888"/>
                <a:gd name="csX8" fmla="*/ 123173 w 162610"/>
                <a:gd name="csY8" fmla="*/ 5047 h 79888"/>
                <a:gd name="csX9" fmla="*/ 133624 w 162610"/>
                <a:gd name="csY9" fmla="*/ 17446 h 79888"/>
                <a:gd name="csX10" fmla="*/ 123173 w 162610"/>
                <a:gd name="csY10" fmla="*/ 55176 h 79888"/>
                <a:gd name="csX11" fmla="*/ 120515 w 162610"/>
                <a:gd name="csY11" fmla="*/ 64742 h 79888"/>
                <a:gd name="csX12" fmla="*/ 137343 w 162610"/>
                <a:gd name="csY12" fmla="*/ 79975 h 79888"/>
                <a:gd name="csX13" fmla="*/ 162851 w 162610"/>
                <a:gd name="csY13" fmla="*/ 52874 h 79888"/>
                <a:gd name="csX14" fmla="*/ 160017 w 162610"/>
                <a:gd name="csY14" fmla="*/ 50571 h 79888"/>
                <a:gd name="csX15" fmla="*/ 156651 w 162610"/>
                <a:gd name="csY15" fmla="*/ 53582 h 79888"/>
                <a:gd name="csX16" fmla="*/ 137875 w 162610"/>
                <a:gd name="csY16" fmla="*/ 75016 h 79888"/>
                <a:gd name="csX17" fmla="*/ 133446 w 162610"/>
                <a:gd name="csY17" fmla="*/ 68816 h 79888"/>
                <a:gd name="csX18" fmla="*/ 137521 w 162610"/>
                <a:gd name="csY18" fmla="*/ 54468 h 79888"/>
                <a:gd name="csX19" fmla="*/ 146909 w 162610"/>
                <a:gd name="csY19" fmla="*/ 20281 h 79888"/>
                <a:gd name="csX20" fmla="*/ 140355 w 162610"/>
                <a:gd name="csY20" fmla="*/ 4870 h 79888"/>
                <a:gd name="csX21" fmla="*/ 123881 w 162610"/>
                <a:gd name="csY21" fmla="*/ 87 h 79888"/>
                <a:gd name="csX22" fmla="*/ 92528 w 162610"/>
                <a:gd name="csY22" fmla="*/ 17978 h 79888"/>
                <a:gd name="csX23" fmla="*/ 69500 w 162610"/>
                <a:gd name="csY23" fmla="*/ 87 h 79888"/>
                <a:gd name="csX24" fmla="*/ 39564 w 162610"/>
                <a:gd name="csY24" fmla="*/ 16206 h 79888"/>
                <a:gd name="csX25" fmla="*/ 20611 w 162610"/>
                <a:gd name="csY25" fmla="*/ 87 h 79888"/>
                <a:gd name="csX26" fmla="*/ 6617 w 162610"/>
                <a:gd name="csY26" fmla="*/ 9652 h 79888"/>
                <a:gd name="csX27" fmla="*/ 240 w 162610"/>
                <a:gd name="csY27" fmla="*/ 27189 h 79888"/>
                <a:gd name="csX28" fmla="*/ 3252 w 162610"/>
                <a:gd name="csY28" fmla="*/ 29492 h 79888"/>
                <a:gd name="csX29" fmla="*/ 7149 w 162610"/>
                <a:gd name="csY29" fmla="*/ 24178 h 79888"/>
                <a:gd name="csX30" fmla="*/ 20080 w 162610"/>
                <a:gd name="csY30" fmla="*/ 5047 h 79888"/>
                <a:gd name="csX31" fmla="*/ 25925 w 162610"/>
                <a:gd name="csY31" fmla="*/ 13727 h 79888"/>
                <a:gd name="csX32" fmla="*/ 23091 w 162610"/>
                <a:gd name="csY32" fmla="*/ 28429 h 79888"/>
                <a:gd name="csX33" fmla="*/ 19194 w 162610"/>
                <a:gd name="csY33" fmla="*/ 44371 h 79888"/>
                <a:gd name="csX34" fmla="*/ 13525 w 162610"/>
                <a:gd name="csY34" fmla="*/ 67044 h 79888"/>
                <a:gd name="csX35" fmla="*/ 11754 w 162610"/>
                <a:gd name="csY35" fmla="*/ 74307 h 79888"/>
                <a:gd name="csX36" fmla="*/ 17777 w 162610"/>
                <a:gd name="csY36" fmla="*/ 79975 h 79888"/>
                <a:gd name="csX37" fmla="*/ 24685 w 162610"/>
                <a:gd name="csY37" fmla="*/ 76078 h 79888"/>
                <a:gd name="csX38" fmla="*/ 27873 w 162610"/>
                <a:gd name="csY38" fmla="*/ 65096 h 79888"/>
                <a:gd name="csX39" fmla="*/ 31770 w 162610"/>
                <a:gd name="csY39" fmla="*/ 49154 h 79888"/>
                <a:gd name="csX40" fmla="*/ 34782 w 162610"/>
                <a:gd name="csY40" fmla="*/ 37286 h 79888"/>
                <a:gd name="csX41" fmla="*/ 42221 w 162610"/>
                <a:gd name="csY41" fmla="*/ 21343 h 79888"/>
                <a:gd name="csX42" fmla="*/ 68792 w 162610"/>
                <a:gd name="csY42" fmla="*/ 5047 h 79888"/>
                <a:gd name="csX43" fmla="*/ 79243 w 162610"/>
                <a:gd name="csY43" fmla="*/ 17446 h 79888"/>
                <a:gd name="csX44" fmla="*/ 76232 w 162610"/>
                <a:gd name="csY44" fmla="*/ 34097 h 79888"/>
                <a:gd name="csX45" fmla="*/ 68792 w 162610"/>
                <a:gd name="csY45" fmla="*/ 63856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62610" h="79888">
                  <a:moveTo>
                    <a:pt x="68792" y="63856"/>
                  </a:moveTo>
                  <a:cubicBezTo>
                    <a:pt x="67906" y="67399"/>
                    <a:pt x="66312" y="73421"/>
                    <a:pt x="66312" y="74307"/>
                  </a:cubicBezTo>
                  <a:cubicBezTo>
                    <a:pt x="66312" y="78204"/>
                    <a:pt x="69500" y="79975"/>
                    <a:pt x="72335" y="79975"/>
                  </a:cubicBezTo>
                  <a:cubicBezTo>
                    <a:pt x="75523" y="79975"/>
                    <a:pt x="78357" y="77673"/>
                    <a:pt x="79243" y="76078"/>
                  </a:cubicBezTo>
                  <a:cubicBezTo>
                    <a:pt x="80129" y="74484"/>
                    <a:pt x="81546" y="68816"/>
                    <a:pt x="82431" y="65096"/>
                  </a:cubicBezTo>
                  <a:cubicBezTo>
                    <a:pt x="83317" y="61730"/>
                    <a:pt x="85265" y="53582"/>
                    <a:pt x="86328" y="49154"/>
                  </a:cubicBezTo>
                  <a:cubicBezTo>
                    <a:pt x="87391" y="45257"/>
                    <a:pt x="88454" y="41360"/>
                    <a:pt x="89340" y="37286"/>
                  </a:cubicBezTo>
                  <a:cubicBezTo>
                    <a:pt x="91288" y="29669"/>
                    <a:pt x="91288" y="29315"/>
                    <a:pt x="94831" y="23823"/>
                  </a:cubicBezTo>
                  <a:cubicBezTo>
                    <a:pt x="100499" y="15144"/>
                    <a:pt x="109356" y="5047"/>
                    <a:pt x="123173" y="5047"/>
                  </a:cubicBezTo>
                  <a:cubicBezTo>
                    <a:pt x="133092" y="5047"/>
                    <a:pt x="133624" y="13195"/>
                    <a:pt x="133624" y="17446"/>
                  </a:cubicBezTo>
                  <a:cubicBezTo>
                    <a:pt x="133624" y="28075"/>
                    <a:pt x="126007" y="47737"/>
                    <a:pt x="123173" y="55176"/>
                  </a:cubicBezTo>
                  <a:cubicBezTo>
                    <a:pt x="121224" y="60136"/>
                    <a:pt x="120515" y="61730"/>
                    <a:pt x="120515" y="64742"/>
                  </a:cubicBezTo>
                  <a:cubicBezTo>
                    <a:pt x="120515" y="74130"/>
                    <a:pt x="128309" y="79975"/>
                    <a:pt x="137343" y="79975"/>
                  </a:cubicBezTo>
                  <a:cubicBezTo>
                    <a:pt x="155057" y="79975"/>
                    <a:pt x="162851" y="55531"/>
                    <a:pt x="162851" y="52874"/>
                  </a:cubicBezTo>
                  <a:cubicBezTo>
                    <a:pt x="162851" y="50571"/>
                    <a:pt x="160548" y="50571"/>
                    <a:pt x="160017" y="50571"/>
                  </a:cubicBezTo>
                  <a:cubicBezTo>
                    <a:pt x="157537" y="50571"/>
                    <a:pt x="157360" y="51634"/>
                    <a:pt x="156651" y="53582"/>
                  </a:cubicBezTo>
                  <a:cubicBezTo>
                    <a:pt x="152577" y="67753"/>
                    <a:pt x="144960" y="75016"/>
                    <a:pt x="137875" y="75016"/>
                  </a:cubicBezTo>
                  <a:cubicBezTo>
                    <a:pt x="134155" y="75016"/>
                    <a:pt x="133446" y="72536"/>
                    <a:pt x="133446" y="68816"/>
                  </a:cubicBezTo>
                  <a:cubicBezTo>
                    <a:pt x="133446" y="64742"/>
                    <a:pt x="134332" y="62439"/>
                    <a:pt x="137521" y="54468"/>
                  </a:cubicBezTo>
                  <a:cubicBezTo>
                    <a:pt x="139646" y="48977"/>
                    <a:pt x="146909" y="30200"/>
                    <a:pt x="146909" y="20281"/>
                  </a:cubicBezTo>
                  <a:cubicBezTo>
                    <a:pt x="146909" y="17446"/>
                    <a:pt x="146909" y="10007"/>
                    <a:pt x="140355" y="4870"/>
                  </a:cubicBezTo>
                  <a:cubicBezTo>
                    <a:pt x="137343" y="2567"/>
                    <a:pt x="132206" y="87"/>
                    <a:pt x="123881" y="87"/>
                  </a:cubicBezTo>
                  <a:cubicBezTo>
                    <a:pt x="107939" y="87"/>
                    <a:pt x="98196" y="10538"/>
                    <a:pt x="92528" y="17978"/>
                  </a:cubicBezTo>
                  <a:cubicBezTo>
                    <a:pt x="91111" y="2921"/>
                    <a:pt x="78534" y="87"/>
                    <a:pt x="69500" y="87"/>
                  </a:cubicBezTo>
                  <a:cubicBezTo>
                    <a:pt x="54798" y="87"/>
                    <a:pt x="44879" y="9121"/>
                    <a:pt x="39564" y="16206"/>
                  </a:cubicBezTo>
                  <a:cubicBezTo>
                    <a:pt x="38324" y="3984"/>
                    <a:pt x="27873" y="87"/>
                    <a:pt x="20611" y="87"/>
                  </a:cubicBezTo>
                  <a:cubicBezTo>
                    <a:pt x="12994" y="87"/>
                    <a:pt x="8920" y="5578"/>
                    <a:pt x="6617" y="9652"/>
                  </a:cubicBezTo>
                  <a:cubicBezTo>
                    <a:pt x="2720" y="16206"/>
                    <a:pt x="240" y="26303"/>
                    <a:pt x="240" y="27189"/>
                  </a:cubicBezTo>
                  <a:cubicBezTo>
                    <a:pt x="240" y="29492"/>
                    <a:pt x="2720" y="29492"/>
                    <a:pt x="3252" y="29492"/>
                  </a:cubicBezTo>
                  <a:cubicBezTo>
                    <a:pt x="5732" y="29492"/>
                    <a:pt x="5909" y="28960"/>
                    <a:pt x="7149" y="24178"/>
                  </a:cubicBezTo>
                  <a:cubicBezTo>
                    <a:pt x="9806" y="13727"/>
                    <a:pt x="13171" y="5047"/>
                    <a:pt x="20080" y="5047"/>
                  </a:cubicBezTo>
                  <a:cubicBezTo>
                    <a:pt x="24685" y="5047"/>
                    <a:pt x="25925" y="8944"/>
                    <a:pt x="25925" y="13727"/>
                  </a:cubicBezTo>
                  <a:cubicBezTo>
                    <a:pt x="25925" y="17092"/>
                    <a:pt x="24331" y="23646"/>
                    <a:pt x="23091" y="28429"/>
                  </a:cubicBezTo>
                  <a:cubicBezTo>
                    <a:pt x="21851" y="33212"/>
                    <a:pt x="20080" y="40474"/>
                    <a:pt x="19194" y="44371"/>
                  </a:cubicBezTo>
                  <a:lnTo>
                    <a:pt x="13525" y="67044"/>
                  </a:lnTo>
                  <a:cubicBezTo>
                    <a:pt x="12817" y="69347"/>
                    <a:pt x="11754" y="73776"/>
                    <a:pt x="11754" y="74307"/>
                  </a:cubicBezTo>
                  <a:cubicBezTo>
                    <a:pt x="11754" y="78204"/>
                    <a:pt x="14943" y="79975"/>
                    <a:pt x="17777" y="79975"/>
                  </a:cubicBezTo>
                  <a:cubicBezTo>
                    <a:pt x="20965" y="79975"/>
                    <a:pt x="23799" y="77673"/>
                    <a:pt x="24685" y="76078"/>
                  </a:cubicBezTo>
                  <a:cubicBezTo>
                    <a:pt x="25571" y="74484"/>
                    <a:pt x="26988" y="68816"/>
                    <a:pt x="27873" y="65096"/>
                  </a:cubicBezTo>
                  <a:cubicBezTo>
                    <a:pt x="28759" y="61730"/>
                    <a:pt x="30708" y="53582"/>
                    <a:pt x="31770" y="49154"/>
                  </a:cubicBezTo>
                  <a:cubicBezTo>
                    <a:pt x="32833" y="45257"/>
                    <a:pt x="33896" y="41360"/>
                    <a:pt x="34782" y="37286"/>
                  </a:cubicBezTo>
                  <a:cubicBezTo>
                    <a:pt x="36730" y="30023"/>
                    <a:pt x="37085" y="28606"/>
                    <a:pt x="42221" y="21343"/>
                  </a:cubicBezTo>
                  <a:cubicBezTo>
                    <a:pt x="47181" y="14258"/>
                    <a:pt x="55507" y="5047"/>
                    <a:pt x="68792" y="5047"/>
                  </a:cubicBezTo>
                  <a:cubicBezTo>
                    <a:pt x="79066" y="5047"/>
                    <a:pt x="79243" y="14081"/>
                    <a:pt x="79243" y="17446"/>
                  </a:cubicBezTo>
                  <a:cubicBezTo>
                    <a:pt x="79243" y="21875"/>
                    <a:pt x="78711" y="24178"/>
                    <a:pt x="76232" y="34097"/>
                  </a:cubicBezTo>
                  <a:lnTo>
                    <a:pt x="68792" y="63856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0AE4742-B82E-563C-618F-5C4618592EE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4931281" y="5165221"/>
              <a:ext cx="71739" cy="124703"/>
            </a:xfrm>
            <a:custGeom>
              <a:avLst/>
              <a:gdLst>
                <a:gd name="csX0" fmla="*/ 35320 w 71739"/>
                <a:gd name="csY0" fmla="*/ 5401 h 124703"/>
                <a:gd name="csX1" fmla="*/ 36029 w 71739"/>
                <a:gd name="csY1" fmla="*/ 2567 h 124703"/>
                <a:gd name="csX2" fmla="*/ 33195 w 71739"/>
                <a:gd name="csY2" fmla="*/ 87 h 124703"/>
                <a:gd name="csX3" fmla="*/ 10521 w 71739"/>
                <a:gd name="csY3" fmla="*/ 1859 h 124703"/>
                <a:gd name="csX4" fmla="*/ 6624 w 71739"/>
                <a:gd name="csY4" fmla="*/ 5933 h 124703"/>
                <a:gd name="csX5" fmla="*/ 11230 w 71739"/>
                <a:gd name="csY5" fmla="*/ 8413 h 124703"/>
                <a:gd name="csX6" fmla="*/ 19732 w 71739"/>
                <a:gd name="csY6" fmla="*/ 11070 h 124703"/>
                <a:gd name="csX7" fmla="*/ 16898 w 71739"/>
                <a:gd name="csY7" fmla="*/ 23469 h 124703"/>
                <a:gd name="csX8" fmla="*/ 12824 w 71739"/>
                <a:gd name="csY8" fmla="*/ 39766 h 124703"/>
                <a:gd name="csX9" fmla="*/ 1133 w 71739"/>
                <a:gd name="csY9" fmla="*/ 86884 h 124703"/>
                <a:gd name="csX10" fmla="*/ 247 w 71739"/>
                <a:gd name="csY10" fmla="*/ 95563 h 124703"/>
                <a:gd name="csX11" fmla="*/ 26286 w 71739"/>
                <a:gd name="csY11" fmla="*/ 124791 h 124703"/>
                <a:gd name="csX12" fmla="*/ 71987 w 71739"/>
                <a:gd name="csY12" fmla="*/ 74484 h 124703"/>
                <a:gd name="csX13" fmla="*/ 45417 w 71739"/>
                <a:gd name="csY13" fmla="*/ 44902 h 124703"/>
                <a:gd name="csX14" fmla="*/ 23098 w 71739"/>
                <a:gd name="csY14" fmla="*/ 54645 h 124703"/>
                <a:gd name="csX15" fmla="*/ 35320 w 71739"/>
                <a:gd name="csY15" fmla="*/ 5401 h 124703"/>
                <a:gd name="csX16" fmla="*/ 26463 w 71739"/>
                <a:gd name="csY16" fmla="*/ 119831 h 124703"/>
                <a:gd name="csX17" fmla="*/ 12824 w 71739"/>
                <a:gd name="csY17" fmla="*/ 101763 h 124703"/>
                <a:gd name="csX18" fmla="*/ 19378 w 71739"/>
                <a:gd name="csY18" fmla="*/ 69170 h 124703"/>
                <a:gd name="csX19" fmla="*/ 23806 w 71739"/>
                <a:gd name="csY19" fmla="*/ 61553 h 124703"/>
                <a:gd name="csX20" fmla="*/ 44886 w 71739"/>
                <a:gd name="csY20" fmla="*/ 49862 h 124703"/>
                <a:gd name="csX21" fmla="*/ 57817 w 71739"/>
                <a:gd name="csY21" fmla="*/ 67044 h 124703"/>
                <a:gd name="csX22" fmla="*/ 48605 w 71739"/>
                <a:gd name="csY22" fmla="*/ 102649 h 124703"/>
                <a:gd name="csX23" fmla="*/ 26463 w 71739"/>
                <a:gd name="csY23" fmla="*/ 11983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71739" h="124703">
                  <a:moveTo>
                    <a:pt x="35320" y="5401"/>
                  </a:moveTo>
                  <a:cubicBezTo>
                    <a:pt x="35497" y="5047"/>
                    <a:pt x="36029" y="2744"/>
                    <a:pt x="36029" y="2567"/>
                  </a:cubicBezTo>
                  <a:cubicBezTo>
                    <a:pt x="36029" y="1681"/>
                    <a:pt x="35320" y="87"/>
                    <a:pt x="33195" y="87"/>
                  </a:cubicBezTo>
                  <a:cubicBezTo>
                    <a:pt x="29652" y="87"/>
                    <a:pt x="14950" y="1504"/>
                    <a:pt x="10521" y="1859"/>
                  </a:cubicBezTo>
                  <a:cubicBezTo>
                    <a:pt x="9104" y="2036"/>
                    <a:pt x="6624" y="2213"/>
                    <a:pt x="6624" y="5933"/>
                  </a:cubicBezTo>
                  <a:cubicBezTo>
                    <a:pt x="6624" y="8413"/>
                    <a:pt x="9104" y="8413"/>
                    <a:pt x="11230" y="8413"/>
                  </a:cubicBezTo>
                  <a:cubicBezTo>
                    <a:pt x="19732" y="8413"/>
                    <a:pt x="19732" y="9652"/>
                    <a:pt x="19732" y="11070"/>
                  </a:cubicBezTo>
                  <a:cubicBezTo>
                    <a:pt x="19732" y="12310"/>
                    <a:pt x="17961" y="19395"/>
                    <a:pt x="16898" y="23469"/>
                  </a:cubicBezTo>
                  <a:lnTo>
                    <a:pt x="12824" y="39766"/>
                  </a:lnTo>
                  <a:cubicBezTo>
                    <a:pt x="11230" y="45788"/>
                    <a:pt x="1487" y="84581"/>
                    <a:pt x="1133" y="86884"/>
                  </a:cubicBezTo>
                  <a:cubicBezTo>
                    <a:pt x="247" y="91135"/>
                    <a:pt x="247" y="93438"/>
                    <a:pt x="247" y="95563"/>
                  </a:cubicBezTo>
                  <a:cubicBezTo>
                    <a:pt x="247" y="113454"/>
                    <a:pt x="11584" y="124791"/>
                    <a:pt x="26286" y="124791"/>
                  </a:cubicBezTo>
                  <a:cubicBezTo>
                    <a:pt x="48428" y="124791"/>
                    <a:pt x="71987" y="100700"/>
                    <a:pt x="71987" y="74484"/>
                  </a:cubicBezTo>
                  <a:cubicBezTo>
                    <a:pt x="71987" y="53759"/>
                    <a:pt x="57639" y="44902"/>
                    <a:pt x="45417" y="44902"/>
                  </a:cubicBezTo>
                  <a:cubicBezTo>
                    <a:pt x="36206" y="44902"/>
                    <a:pt x="28412" y="50039"/>
                    <a:pt x="23098" y="54645"/>
                  </a:cubicBezTo>
                  <a:lnTo>
                    <a:pt x="35320" y="5401"/>
                  </a:lnTo>
                  <a:close/>
                  <a:moveTo>
                    <a:pt x="26463" y="119831"/>
                  </a:moveTo>
                  <a:cubicBezTo>
                    <a:pt x="17784" y="119831"/>
                    <a:pt x="12824" y="112214"/>
                    <a:pt x="12824" y="101763"/>
                  </a:cubicBezTo>
                  <a:cubicBezTo>
                    <a:pt x="12824" y="95209"/>
                    <a:pt x="14418" y="89186"/>
                    <a:pt x="19378" y="69170"/>
                  </a:cubicBezTo>
                  <a:cubicBezTo>
                    <a:pt x="20441" y="65805"/>
                    <a:pt x="20441" y="65450"/>
                    <a:pt x="23806" y="61553"/>
                  </a:cubicBezTo>
                  <a:cubicBezTo>
                    <a:pt x="30538" y="53759"/>
                    <a:pt x="38509" y="49862"/>
                    <a:pt x="44886" y="49862"/>
                  </a:cubicBezTo>
                  <a:cubicBezTo>
                    <a:pt x="51794" y="49862"/>
                    <a:pt x="57817" y="54999"/>
                    <a:pt x="57817" y="67044"/>
                  </a:cubicBezTo>
                  <a:cubicBezTo>
                    <a:pt x="57817" y="74307"/>
                    <a:pt x="53920" y="92375"/>
                    <a:pt x="48605" y="102649"/>
                  </a:cubicBezTo>
                  <a:cubicBezTo>
                    <a:pt x="44354" y="111328"/>
                    <a:pt x="35497" y="119831"/>
                    <a:pt x="26463" y="11983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EE948078-8074-5D73-03A0-C978DEABCA2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5019562" y="5165221"/>
              <a:ext cx="39678" cy="124703"/>
            </a:xfrm>
            <a:custGeom>
              <a:avLst/>
              <a:gdLst>
                <a:gd name="csX0" fmla="*/ 39221 w 39678"/>
                <a:gd name="csY0" fmla="*/ 5401 h 124703"/>
                <a:gd name="csX1" fmla="*/ 39929 w 39678"/>
                <a:gd name="csY1" fmla="*/ 2567 h 124703"/>
                <a:gd name="csX2" fmla="*/ 37095 w 39678"/>
                <a:gd name="csY2" fmla="*/ 87 h 124703"/>
                <a:gd name="csX3" fmla="*/ 14422 w 39678"/>
                <a:gd name="csY3" fmla="*/ 1859 h 124703"/>
                <a:gd name="csX4" fmla="*/ 10702 w 39678"/>
                <a:gd name="csY4" fmla="*/ 5933 h 124703"/>
                <a:gd name="csX5" fmla="*/ 15130 w 39678"/>
                <a:gd name="csY5" fmla="*/ 8413 h 124703"/>
                <a:gd name="csX6" fmla="*/ 23633 w 39678"/>
                <a:gd name="csY6" fmla="*/ 11070 h 124703"/>
                <a:gd name="csX7" fmla="*/ 22924 w 39678"/>
                <a:gd name="csY7" fmla="*/ 14967 h 124703"/>
                <a:gd name="csX8" fmla="*/ 959 w 39678"/>
                <a:gd name="csY8" fmla="*/ 102472 h 124703"/>
                <a:gd name="csX9" fmla="*/ 251 w 39678"/>
                <a:gd name="csY9" fmla="*/ 107963 h 124703"/>
                <a:gd name="csX10" fmla="*/ 18850 w 39678"/>
                <a:gd name="csY10" fmla="*/ 124791 h 124703"/>
                <a:gd name="csX11" fmla="*/ 33021 w 39678"/>
                <a:gd name="csY11" fmla="*/ 115403 h 124703"/>
                <a:gd name="csX12" fmla="*/ 39221 w 39678"/>
                <a:gd name="csY12" fmla="*/ 97689 h 124703"/>
                <a:gd name="csX13" fmla="*/ 36387 w 39678"/>
                <a:gd name="csY13" fmla="*/ 95386 h 124703"/>
                <a:gd name="csX14" fmla="*/ 32844 w 39678"/>
                <a:gd name="csY14" fmla="*/ 99637 h 124703"/>
                <a:gd name="csX15" fmla="*/ 19559 w 39678"/>
                <a:gd name="csY15" fmla="*/ 119831 h 124703"/>
                <a:gd name="csX16" fmla="*/ 13536 w 39678"/>
                <a:gd name="csY16" fmla="*/ 111151 h 124703"/>
                <a:gd name="csX17" fmla="*/ 14599 w 39678"/>
                <a:gd name="csY17" fmla="*/ 103889 h 124703"/>
                <a:gd name="csX18" fmla="*/ 39221 w 39678"/>
                <a:gd name="csY18" fmla="*/ 540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39678" h="124703">
                  <a:moveTo>
                    <a:pt x="39221" y="5401"/>
                  </a:moveTo>
                  <a:cubicBezTo>
                    <a:pt x="39398" y="5047"/>
                    <a:pt x="39929" y="2744"/>
                    <a:pt x="39929" y="2567"/>
                  </a:cubicBezTo>
                  <a:cubicBezTo>
                    <a:pt x="39929" y="1681"/>
                    <a:pt x="39221" y="87"/>
                    <a:pt x="37095" y="87"/>
                  </a:cubicBezTo>
                  <a:cubicBezTo>
                    <a:pt x="33552" y="87"/>
                    <a:pt x="18850" y="1504"/>
                    <a:pt x="14422" y="1859"/>
                  </a:cubicBezTo>
                  <a:cubicBezTo>
                    <a:pt x="13182" y="2036"/>
                    <a:pt x="10702" y="2213"/>
                    <a:pt x="10702" y="5933"/>
                  </a:cubicBezTo>
                  <a:cubicBezTo>
                    <a:pt x="10702" y="8413"/>
                    <a:pt x="13182" y="8413"/>
                    <a:pt x="15130" y="8413"/>
                  </a:cubicBezTo>
                  <a:cubicBezTo>
                    <a:pt x="23633" y="8413"/>
                    <a:pt x="23633" y="9652"/>
                    <a:pt x="23633" y="11070"/>
                  </a:cubicBezTo>
                  <a:cubicBezTo>
                    <a:pt x="23633" y="12310"/>
                    <a:pt x="23279" y="13372"/>
                    <a:pt x="22924" y="14967"/>
                  </a:cubicBezTo>
                  <a:lnTo>
                    <a:pt x="959" y="102472"/>
                  </a:lnTo>
                  <a:cubicBezTo>
                    <a:pt x="428" y="104243"/>
                    <a:pt x="251" y="106191"/>
                    <a:pt x="251" y="107963"/>
                  </a:cubicBezTo>
                  <a:cubicBezTo>
                    <a:pt x="251" y="119300"/>
                    <a:pt x="10348" y="124791"/>
                    <a:pt x="18850" y="124791"/>
                  </a:cubicBezTo>
                  <a:cubicBezTo>
                    <a:pt x="23101" y="124791"/>
                    <a:pt x="28415" y="123374"/>
                    <a:pt x="33021" y="115403"/>
                  </a:cubicBezTo>
                  <a:cubicBezTo>
                    <a:pt x="36741" y="108848"/>
                    <a:pt x="39221" y="98397"/>
                    <a:pt x="39221" y="97689"/>
                  </a:cubicBezTo>
                  <a:cubicBezTo>
                    <a:pt x="39221" y="95386"/>
                    <a:pt x="36918" y="95386"/>
                    <a:pt x="36387" y="95386"/>
                  </a:cubicBezTo>
                  <a:cubicBezTo>
                    <a:pt x="33907" y="95386"/>
                    <a:pt x="33552" y="96449"/>
                    <a:pt x="32844" y="99637"/>
                  </a:cubicBezTo>
                  <a:cubicBezTo>
                    <a:pt x="30541" y="108494"/>
                    <a:pt x="27175" y="119831"/>
                    <a:pt x="19559" y="119831"/>
                  </a:cubicBezTo>
                  <a:cubicBezTo>
                    <a:pt x="14776" y="119831"/>
                    <a:pt x="13536" y="115403"/>
                    <a:pt x="13536" y="111151"/>
                  </a:cubicBezTo>
                  <a:cubicBezTo>
                    <a:pt x="13536" y="109203"/>
                    <a:pt x="14067" y="105837"/>
                    <a:pt x="14599" y="103889"/>
                  </a:cubicBezTo>
                  <a:lnTo>
                    <a:pt x="39221" y="54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5F8F6903-B455-2580-2A7C-E424A6D0E33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5085469" y="5210036"/>
              <a:ext cx="75814" cy="79888"/>
            </a:xfrm>
            <a:custGeom>
              <a:avLst/>
              <a:gdLst>
                <a:gd name="csX0" fmla="*/ 28064 w 75814"/>
                <a:gd name="csY0" fmla="*/ 37817 h 79888"/>
                <a:gd name="csX1" fmla="*/ 56583 w 75814"/>
                <a:gd name="csY1" fmla="*/ 34097 h 79888"/>
                <a:gd name="csX2" fmla="*/ 72171 w 75814"/>
                <a:gd name="csY2" fmla="*/ 15675 h 79888"/>
                <a:gd name="csX3" fmla="*/ 50206 w 75814"/>
                <a:gd name="csY3" fmla="*/ 87 h 79888"/>
                <a:gd name="csX4" fmla="*/ 253 w 75814"/>
                <a:gd name="csY4" fmla="*/ 46674 h 79888"/>
                <a:gd name="csX5" fmla="*/ 32138 w 75814"/>
                <a:gd name="csY5" fmla="*/ 79975 h 79888"/>
                <a:gd name="csX6" fmla="*/ 76068 w 75814"/>
                <a:gd name="csY6" fmla="*/ 59959 h 79888"/>
                <a:gd name="csX7" fmla="*/ 73056 w 75814"/>
                <a:gd name="csY7" fmla="*/ 56948 h 79888"/>
                <a:gd name="csX8" fmla="*/ 70222 w 75814"/>
                <a:gd name="csY8" fmla="*/ 58719 h 79888"/>
                <a:gd name="csX9" fmla="*/ 32492 w 75814"/>
                <a:gd name="csY9" fmla="*/ 75016 h 79888"/>
                <a:gd name="csX10" fmla="*/ 14779 w 75814"/>
                <a:gd name="csY10" fmla="*/ 53582 h 79888"/>
                <a:gd name="csX11" fmla="*/ 16904 w 75814"/>
                <a:gd name="csY11" fmla="*/ 37817 h 79888"/>
                <a:gd name="csX12" fmla="*/ 28064 w 75814"/>
                <a:gd name="csY12" fmla="*/ 37817 h 79888"/>
                <a:gd name="csX13" fmla="*/ 18321 w 75814"/>
                <a:gd name="csY13" fmla="*/ 32857 h 79888"/>
                <a:gd name="csX14" fmla="*/ 50206 w 75814"/>
                <a:gd name="csY14" fmla="*/ 5047 h 79888"/>
                <a:gd name="csX15" fmla="*/ 64554 w 75814"/>
                <a:gd name="csY15" fmla="*/ 15675 h 79888"/>
                <a:gd name="csX16" fmla="*/ 27001 w 75814"/>
                <a:gd name="csY16" fmla="*/ 32857 h 79888"/>
                <a:gd name="csX17" fmla="*/ 18321 w 75814"/>
                <a:gd name="csY17" fmla="*/ 32857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75814" h="79888">
                  <a:moveTo>
                    <a:pt x="28064" y="37817"/>
                  </a:moveTo>
                  <a:cubicBezTo>
                    <a:pt x="33024" y="37817"/>
                    <a:pt x="47017" y="37463"/>
                    <a:pt x="56583" y="34097"/>
                  </a:cubicBezTo>
                  <a:cubicBezTo>
                    <a:pt x="69691" y="29492"/>
                    <a:pt x="72171" y="20989"/>
                    <a:pt x="72171" y="15675"/>
                  </a:cubicBezTo>
                  <a:cubicBezTo>
                    <a:pt x="72171" y="5933"/>
                    <a:pt x="62428" y="87"/>
                    <a:pt x="50206" y="87"/>
                  </a:cubicBezTo>
                  <a:cubicBezTo>
                    <a:pt x="28949" y="87"/>
                    <a:pt x="253" y="16384"/>
                    <a:pt x="253" y="46674"/>
                  </a:cubicBezTo>
                  <a:cubicBezTo>
                    <a:pt x="253" y="64565"/>
                    <a:pt x="11413" y="79975"/>
                    <a:pt x="32138" y="79975"/>
                  </a:cubicBezTo>
                  <a:cubicBezTo>
                    <a:pt x="62074" y="79975"/>
                    <a:pt x="76068" y="62439"/>
                    <a:pt x="76068" y="59959"/>
                  </a:cubicBezTo>
                  <a:cubicBezTo>
                    <a:pt x="76068" y="58896"/>
                    <a:pt x="74473" y="56948"/>
                    <a:pt x="73056" y="56948"/>
                  </a:cubicBezTo>
                  <a:cubicBezTo>
                    <a:pt x="71993" y="56948"/>
                    <a:pt x="71639" y="57302"/>
                    <a:pt x="70222" y="58719"/>
                  </a:cubicBezTo>
                  <a:cubicBezTo>
                    <a:pt x="56405" y="75016"/>
                    <a:pt x="35681" y="75016"/>
                    <a:pt x="32492" y="75016"/>
                  </a:cubicBezTo>
                  <a:cubicBezTo>
                    <a:pt x="21864" y="75016"/>
                    <a:pt x="14779" y="67930"/>
                    <a:pt x="14779" y="53582"/>
                  </a:cubicBezTo>
                  <a:cubicBezTo>
                    <a:pt x="14779" y="51102"/>
                    <a:pt x="14779" y="47560"/>
                    <a:pt x="16904" y="37817"/>
                  </a:cubicBezTo>
                  <a:lnTo>
                    <a:pt x="28064" y="37817"/>
                  </a:lnTo>
                  <a:close/>
                  <a:moveTo>
                    <a:pt x="18321" y="32857"/>
                  </a:moveTo>
                  <a:cubicBezTo>
                    <a:pt x="25584" y="7173"/>
                    <a:pt x="45246" y="5047"/>
                    <a:pt x="50206" y="5047"/>
                  </a:cubicBezTo>
                  <a:cubicBezTo>
                    <a:pt x="58000" y="5047"/>
                    <a:pt x="64554" y="8944"/>
                    <a:pt x="64554" y="15675"/>
                  </a:cubicBezTo>
                  <a:cubicBezTo>
                    <a:pt x="64554" y="32857"/>
                    <a:pt x="34618" y="32857"/>
                    <a:pt x="27001" y="32857"/>
                  </a:cubicBezTo>
                  <a:lnTo>
                    <a:pt x="18321" y="32857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03BD57B6-211B-45C4-33ED-500C33A5248D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5196180" y="5035806"/>
              <a:ext cx="98436" cy="253051"/>
            </a:xfrm>
            <a:custGeom>
              <a:avLst/>
              <a:gdLst>
                <a:gd name="csX0" fmla="*/ 97429 w 98436"/>
                <a:gd name="csY0" fmla="*/ 9701 h 253051"/>
                <a:gd name="csX1" fmla="*/ 98695 w 98436"/>
                <a:gd name="csY1" fmla="*/ 5146 h 253051"/>
                <a:gd name="csX2" fmla="*/ 93634 w 98436"/>
                <a:gd name="csY2" fmla="*/ 85 h 253051"/>
                <a:gd name="csX3" fmla="*/ 89332 w 98436"/>
                <a:gd name="csY3" fmla="*/ 2362 h 253051"/>
                <a:gd name="csX4" fmla="*/ 1523 w 98436"/>
                <a:gd name="csY4" fmla="*/ 243520 h 253051"/>
                <a:gd name="csX5" fmla="*/ 258 w 98436"/>
                <a:gd name="csY5" fmla="*/ 248075 h 253051"/>
                <a:gd name="csX6" fmla="*/ 5319 w 98436"/>
                <a:gd name="csY6" fmla="*/ 253136 h 253051"/>
                <a:gd name="csX7" fmla="*/ 10886 w 98436"/>
                <a:gd name="csY7" fmla="*/ 247063 h 253051"/>
                <a:gd name="csX8" fmla="*/ 97429 w 98436"/>
                <a:gd name="csY8" fmla="*/ 9701 h 253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8436" h="253051">
                  <a:moveTo>
                    <a:pt x="97429" y="9701"/>
                  </a:moveTo>
                  <a:cubicBezTo>
                    <a:pt x="98695" y="6411"/>
                    <a:pt x="98695" y="5399"/>
                    <a:pt x="98695" y="5146"/>
                  </a:cubicBezTo>
                  <a:cubicBezTo>
                    <a:pt x="98695" y="2362"/>
                    <a:pt x="96417" y="85"/>
                    <a:pt x="93634" y="85"/>
                  </a:cubicBezTo>
                  <a:cubicBezTo>
                    <a:pt x="91862" y="85"/>
                    <a:pt x="90091" y="844"/>
                    <a:pt x="89332" y="2362"/>
                  </a:cubicBezTo>
                  <a:lnTo>
                    <a:pt x="1523" y="243520"/>
                  </a:lnTo>
                  <a:cubicBezTo>
                    <a:pt x="258" y="246809"/>
                    <a:pt x="258" y="247822"/>
                    <a:pt x="258" y="248075"/>
                  </a:cubicBezTo>
                  <a:cubicBezTo>
                    <a:pt x="258" y="250858"/>
                    <a:pt x="2535" y="253136"/>
                    <a:pt x="5319" y="253136"/>
                  </a:cubicBezTo>
                  <a:cubicBezTo>
                    <a:pt x="8608" y="253136"/>
                    <a:pt x="9368" y="251364"/>
                    <a:pt x="10886" y="247063"/>
                  </a:cubicBezTo>
                  <a:lnTo>
                    <a:pt x="97429" y="97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53233945-BA26-5B91-AD3C-A00FDE50AB7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5314609" y="5067185"/>
              <a:ext cx="77686" cy="161193"/>
            </a:xfrm>
            <a:custGeom>
              <a:avLst/>
              <a:gdLst>
                <a:gd name="csX0" fmla="*/ 46571 w 77686"/>
                <a:gd name="csY0" fmla="*/ 57274 h 161193"/>
                <a:gd name="csX1" fmla="*/ 70358 w 77686"/>
                <a:gd name="csY1" fmla="*/ 57274 h 161193"/>
                <a:gd name="csX2" fmla="*/ 77949 w 77686"/>
                <a:gd name="csY2" fmla="*/ 52213 h 161193"/>
                <a:gd name="csX3" fmla="*/ 70864 w 77686"/>
                <a:gd name="csY3" fmla="*/ 49430 h 161193"/>
                <a:gd name="csX4" fmla="*/ 48595 w 77686"/>
                <a:gd name="csY4" fmla="*/ 49430 h 161193"/>
                <a:gd name="csX5" fmla="*/ 58971 w 77686"/>
                <a:gd name="csY5" fmla="*/ 6917 h 161193"/>
                <a:gd name="csX6" fmla="*/ 51632 w 77686"/>
                <a:gd name="csY6" fmla="*/ 85 h 161193"/>
                <a:gd name="csX7" fmla="*/ 41510 w 77686"/>
                <a:gd name="csY7" fmla="*/ 9195 h 161193"/>
                <a:gd name="csX8" fmla="*/ 31641 w 77686"/>
                <a:gd name="csY8" fmla="*/ 49430 h 161193"/>
                <a:gd name="csX9" fmla="*/ 7854 w 77686"/>
                <a:gd name="csY9" fmla="*/ 49430 h 161193"/>
                <a:gd name="csX10" fmla="*/ 263 w 77686"/>
                <a:gd name="csY10" fmla="*/ 54238 h 161193"/>
                <a:gd name="csX11" fmla="*/ 7348 w 77686"/>
                <a:gd name="csY11" fmla="*/ 57274 h 161193"/>
                <a:gd name="csX12" fmla="*/ 29617 w 77686"/>
                <a:gd name="csY12" fmla="*/ 57274 h 161193"/>
                <a:gd name="csX13" fmla="*/ 10385 w 77686"/>
                <a:gd name="csY13" fmla="*/ 137998 h 161193"/>
                <a:gd name="csX14" fmla="*/ 33665 w 77686"/>
                <a:gd name="csY14" fmla="*/ 161278 h 161193"/>
                <a:gd name="csX15" fmla="*/ 73901 w 77686"/>
                <a:gd name="csY15" fmla="*/ 122308 h 161193"/>
                <a:gd name="csX16" fmla="*/ 70864 w 77686"/>
                <a:gd name="csY16" fmla="*/ 119778 h 161193"/>
                <a:gd name="csX17" fmla="*/ 67068 w 77686"/>
                <a:gd name="csY17" fmla="*/ 123321 h 161193"/>
                <a:gd name="csX18" fmla="*/ 34172 w 77686"/>
                <a:gd name="csY18" fmla="*/ 155711 h 161193"/>
                <a:gd name="csX19" fmla="*/ 26327 w 77686"/>
                <a:gd name="csY19" fmla="*/ 144071 h 161193"/>
                <a:gd name="csX20" fmla="*/ 27845 w 77686"/>
                <a:gd name="csY20" fmla="*/ 131924 h 161193"/>
                <a:gd name="csX21" fmla="*/ 46571 w 77686"/>
                <a:gd name="csY21" fmla="*/ 57274 h 1611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77686" h="161193">
                  <a:moveTo>
                    <a:pt x="46571" y="57274"/>
                  </a:moveTo>
                  <a:lnTo>
                    <a:pt x="70358" y="57274"/>
                  </a:lnTo>
                  <a:cubicBezTo>
                    <a:pt x="75419" y="57274"/>
                    <a:pt x="77949" y="57274"/>
                    <a:pt x="77949" y="52213"/>
                  </a:cubicBezTo>
                  <a:cubicBezTo>
                    <a:pt x="77949" y="49430"/>
                    <a:pt x="75419" y="49430"/>
                    <a:pt x="70864" y="49430"/>
                  </a:cubicBezTo>
                  <a:lnTo>
                    <a:pt x="48595" y="49430"/>
                  </a:lnTo>
                  <a:cubicBezTo>
                    <a:pt x="57705" y="13496"/>
                    <a:pt x="58971" y="8435"/>
                    <a:pt x="58971" y="6917"/>
                  </a:cubicBezTo>
                  <a:cubicBezTo>
                    <a:pt x="58971" y="2615"/>
                    <a:pt x="55934" y="85"/>
                    <a:pt x="51632" y="85"/>
                  </a:cubicBezTo>
                  <a:cubicBezTo>
                    <a:pt x="50873" y="85"/>
                    <a:pt x="43787" y="338"/>
                    <a:pt x="41510" y="9195"/>
                  </a:cubicBezTo>
                  <a:lnTo>
                    <a:pt x="31641" y="49430"/>
                  </a:lnTo>
                  <a:lnTo>
                    <a:pt x="7854" y="49430"/>
                  </a:lnTo>
                  <a:cubicBezTo>
                    <a:pt x="2793" y="49430"/>
                    <a:pt x="263" y="49430"/>
                    <a:pt x="263" y="54238"/>
                  </a:cubicBezTo>
                  <a:cubicBezTo>
                    <a:pt x="263" y="57274"/>
                    <a:pt x="2287" y="57274"/>
                    <a:pt x="7348" y="57274"/>
                  </a:cubicBezTo>
                  <a:lnTo>
                    <a:pt x="29617" y="57274"/>
                  </a:lnTo>
                  <a:cubicBezTo>
                    <a:pt x="11397" y="129141"/>
                    <a:pt x="10385" y="133443"/>
                    <a:pt x="10385" y="137998"/>
                  </a:cubicBezTo>
                  <a:cubicBezTo>
                    <a:pt x="10385" y="151662"/>
                    <a:pt x="20001" y="161278"/>
                    <a:pt x="33665" y="161278"/>
                  </a:cubicBezTo>
                  <a:cubicBezTo>
                    <a:pt x="59477" y="161278"/>
                    <a:pt x="73901" y="124333"/>
                    <a:pt x="73901" y="122308"/>
                  </a:cubicBezTo>
                  <a:cubicBezTo>
                    <a:pt x="73901" y="119778"/>
                    <a:pt x="71876" y="119778"/>
                    <a:pt x="70864" y="119778"/>
                  </a:cubicBezTo>
                  <a:cubicBezTo>
                    <a:pt x="68586" y="119778"/>
                    <a:pt x="68333" y="120537"/>
                    <a:pt x="67068" y="123321"/>
                  </a:cubicBezTo>
                  <a:cubicBezTo>
                    <a:pt x="56187" y="149638"/>
                    <a:pt x="42775" y="155711"/>
                    <a:pt x="34172" y="155711"/>
                  </a:cubicBezTo>
                  <a:cubicBezTo>
                    <a:pt x="28857" y="155711"/>
                    <a:pt x="26327" y="152421"/>
                    <a:pt x="26327" y="144071"/>
                  </a:cubicBezTo>
                  <a:cubicBezTo>
                    <a:pt x="26327" y="137998"/>
                    <a:pt x="26833" y="136226"/>
                    <a:pt x="27845" y="131924"/>
                  </a:cubicBezTo>
                  <a:lnTo>
                    <a:pt x="46571" y="57274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AEB058DF-7B68-E776-CE25-2E6AB0FE33C5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5413454" y="4998179"/>
              <a:ext cx="87150" cy="124703"/>
            </a:xfrm>
            <a:custGeom>
              <a:avLst/>
              <a:gdLst>
                <a:gd name="csX0" fmla="*/ 42425 w 87150"/>
                <a:gd name="csY0" fmla="*/ 5395 h 124703"/>
                <a:gd name="csX1" fmla="*/ 43133 w 87150"/>
                <a:gd name="csY1" fmla="*/ 2560 h 124703"/>
                <a:gd name="csX2" fmla="*/ 40299 w 87150"/>
                <a:gd name="csY2" fmla="*/ 81 h 124703"/>
                <a:gd name="csX3" fmla="*/ 17626 w 87150"/>
                <a:gd name="csY3" fmla="*/ 1852 h 124703"/>
                <a:gd name="csX4" fmla="*/ 13729 w 87150"/>
                <a:gd name="csY4" fmla="*/ 5926 h 124703"/>
                <a:gd name="csX5" fmla="*/ 18334 w 87150"/>
                <a:gd name="csY5" fmla="*/ 8406 h 124703"/>
                <a:gd name="csX6" fmla="*/ 26837 w 87150"/>
                <a:gd name="csY6" fmla="*/ 11063 h 124703"/>
                <a:gd name="csX7" fmla="*/ 26128 w 87150"/>
                <a:gd name="csY7" fmla="*/ 14960 h 124703"/>
                <a:gd name="csX8" fmla="*/ 1152 w 87150"/>
                <a:gd name="csY8" fmla="*/ 115219 h 124703"/>
                <a:gd name="csX9" fmla="*/ 266 w 87150"/>
                <a:gd name="csY9" fmla="*/ 119116 h 124703"/>
                <a:gd name="csX10" fmla="*/ 6289 w 87150"/>
                <a:gd name="csY10" fmla="*/ 124784 h 124703"/>
                <a:gd name="csX11" fmla="*/ 14437 w 87150"/>
                <a:gd name="csY11" fmla="*/ 117344 h 124703"/>
                <a:gd name="csX12" fmla="*/ 23117 w 87150"/>
                <a:gd name="csY12" fmla="*/ 82980 h 124703"/>
                <a:gd name="csX13" fmla="*/ 45790 w 87150"/>
                <a:gd name="csY13" fmla="*/ 97505 h 124703"/>
                <a:gd name="csX14" fmla="*/ 45436 w 87150"/>
                <a:gd name="csY14" fmla="*/ 101048 h 124703"/>
                <a:gd name="csX15" fmla="*/ 44727 w 87150"/>
                <a:gd name="csY15" fmla="*/ 106539 h 124703"/>
                <a:gd name="csX16" fmla="*/ 63504 w 87150"/>
                <a:gd name="csY16" fmla="*/ 124784 h 124703"/>
                <a:gd name="csX17" fmla="*/ 86000 w 87150"/>
                <a:gd name="csY17" fmla="*/ 97682 h 124703"/>
                <a:gd name="csX18" fmla="*/ 83166 w 87150"/>
                <a:gd name="csY18" fmla="*/ 95380 h 124703"/>
                <a:gd name="csX19" fmla="*/ 79623 w 87150"/>
                <a:gd name="csY19" fmla="*/ 99631 h 124703"/>
                <a:gd name="csX20" fmla="*/ 64035 w 87150"/>
                <a:gd name="csY20" fmla="*/ 119824 h 124703"/>
                <a:gd name="csX21" fmla="*/ 57835 w 87150"/>
                <a:gd name="csY21" fmla="*/ 110613 h 124703"/>
                <a:gd name="csX22" fmla="*/ 58898 w 87150"/>
                <a:gd name="csY22" fmla="*/ 102642 h 124703"/>
                <a:gd name="csX23" fmla="*/ 59784 w 87150"/>
                <a:gd name="csY23" fmla="*/ 97151 h 124703"/>
                <a:gd name="csX24" fmla="*/ 31088 w 87150"/>
                <a:gd name="csY24" fmla="*/ 78375 h 124703"/>
                <a:gd name="csX25" fmla="*/ 45790 w 87150"/>
                <a:gd name="csY25" fmla="*/ 66684 h 124703"/>
                <a:gd name="csX26" fmla="*/ 73600 w 87150"/>
                <a:gd name="csY26" fmla="*/ 49856 h 124703"/>
                <a:gd name="csX27" fmla="*/ 79446 w 87150"/>
                <a:gd name="csY27" fmla="*/ 52158 h 124703"/>
                <a:gd name="csX28" fmla="*/ 70235 w 87150"/>
                <a:gd name="csY28" fmla="*/ 62078 h 124703"/>
                <a:gd name="csX29" fmla="*/ 77320 w 87150"/>
                <a:gd name="csY29" fmla="*/ 68632 h 124703"/>
                <a:gd name="csX30" fmla="*/ 87417 w 87150"/>
                <a:gd name="csY30" fmla="*/ 57295 h 124703"/>
                <a:gd name="csX31" fmla="*/ 73778 w 87150"/>
                <a:gd name="csY31" fmla="*/ 44896 h 124703"/>
                <a:gd name="csX32" fmla="*/ 45436 w 87150"/>
                <a:gd name="csY32" fmla="*/ 60484 h 124703"/>
                <a:gd name="csX33" fmla="*/ 24888 w 87150"/>
                <a:gd name="csY33" fmla="*/ 76072 h 124703"/>
                <a:gd name="csX34" fmla="*/ 42425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25" y="5395"/>
                  </a:moveTo>
                  <a:cubicBezTo>
                    <a:pt x="42602" y="5040"/>
                    <a:pt x="43133" y="2738"/>
                    <a:pt x="43133" y="2560"/>
                  </a:cubicBezTo>
                  <a:cubicBezTo>
                    <a:pt x="43133" y="1675"/>
                    <a:pt x="42425" y="81"/>
                    <a:pt x="40299" y="81"/>
                  </a:cubicBezTo>
                  <a:cubicBezTo>
                    <a:pt x="36756" y="81"/>
                    <a:pt x="22054" y="1498"/>
                    <a:pt x="17626" y="1852"/>
                  </a:cubicBezTo>
                  <a:cubicBezTo>
                    <a:pt x="16209" y="2029"/>
                    <a:pt x="13729" y="2206"/>
                    <a:pt x="13729" y="5926"/>
                  </a:cubicBezTo>
                  <a:cubicBezTo>
                    <a:pt x="13729" y="8406"/>
                    <a:pt x="16209" y="8406"/>
                    <a:pt x="18334" y="8406"/>
                  </a:cubicBezTo>
                  <a:cubicBezTo>
                    <a:pt x="26837" y="8406"/>
                    <a:pt x="26837" y="9646"/>
                    <a:pt x="26837" y="11063"/>
                  </a:cubicBezTo>
                  <a:cubicBezTo>
                    <a:pt x="26837" y="12303"/>
                    <a:pt x="26482" y="13366"/>
                    <a:pt x="26128" y="14960"/>
                  </a:cubicBezTo>
                  <a:lnTo>
                    <a:pt x="1152" y="115219"/>
                  </a:lnTo>
                  <a:cubicBezTo>
                    <a:pt x="266" y="118407"/>
                    <a:pt x="266" y="118762"/>
                    <a:pt x="266" y="119116"/>
                  </a:cubicBezTo>
                  <a:cubicBezTo>
                    <a:pt x="266" y="121773"/>
                    <a:pt x="2392" y="124784"/>
                    <a:pt x="6289" y="124784"/>
                  </a:cubicBezTo>
                  <a:cubicBezTo>
                    <a:pt x="11072" y="124784"/>
                    <a:pt x="13374" y="121241"/>
                    <a:pt x="14437" y="117344"/>
                  </a:cubicBezTo>
                  <a:cubicBezTo>
                    <a:pt x="14791" y="116636"/>
                    <a:pt x="22408" y="85460"/>
                    <a:pt x="23117" y="82980"/>
                  </a:cubicBezTo>
                  <a:cubicBezTo>
                    <a:pt x="35693" y="84220"/>
                    <a:pt x="45790" y="88294"/>
                    <a:pt x="45790" y="97505"/>
                  </a:cubicBezTo>
                  <a:cubicBezTo>
                    <a:pt x="45790" y="98391"/>
                    <a:pt x="45790" y="99277"/>
                    <a:pt x="45436" y="101048"/>
                  </a:cubicBezTo>
                  <a:cubicBezTo>
                    <a:pt x="44727" y="103705"/>
                    <a:pt x="44727" y="104591"/>
                    <a:pt x="44727" y="106539"/>
                  </a:cubicBezTo>
                  <a:cubicBezTo>
                    <a:pt x="44727" y="119116"/>
                    <a:pt x="55001" y="124784"/>
                    <a:pt x="63504" y="124784"/>
                  </a:cubicBezTo>
                  <a:cubicBezTo>
                    <a:pt x="80686" y="124784"/>
                    <a:pt x="86000" y="97860"/>
                    <a:pt x="86000" y="97682"/>
                  </a:cubicBezTo>
                  <a:cubicBezTo>
                    <a:pt x="86000" y="95380"/>
                    <a:pt x="83697" y="95380"/>
                    <a:pt x="83166" y="95380"/>
                  </a:cubicBezTo>
                  <a:cubicBezTo>
                    <a:pt x="80686" y="95380"/>
                    <a:pt x="80509" y="96265"/>
                    <a:pt x="79623" y="99631"/>
                  </a:cubicBezTo>
                  <a:cubicBezTo>
                    <a:pt x="77497" y="107248"/>
                    <a:pt x="72715" y="119824"/>
                    <a:pt x="64035" y="119824"/>
                  </a:cubicBezTo>
                  <a:cubicBezTo>
                    <a:pt x="59252" y="119824"/>
                    <a:pt x="57835" y="115396"/>
                    <a:pt x="57835" y="110613"/>
                  </a:cubicBezTo>
                  <a:cubicBezTo>
                    <a:pt x="57835" y="107602"/>
                    <a:pt x="57835" y="107248"/>
                    <a:pt x="58898" y="102642"/>
                  </a:cubicBezTo>
                  <a:cubicBezTo>
                    <a:pt x="59075" y="102111"/>
                    <a:pt x="59784" y="99099"/>
                    <a:pt x="59784" y="97151"/>
                  </a:cubicBezTo>
                  <a:cubicBezTo>
                    <a:pt x="59784" y="81386"/>
                    <a:pt x="38528" y="78906"/>
                    <a:pt x="31088" y="78375"/>
                  </a:cubicBezTo>
                  <a:cubicBezTo>
                    <a:pt x="36225" y="75186"/>
                    <a:pt x="42779" y="69341"/>
                    <a:pt x="45790" y="66684"/>
                  </a:cubicBezTo>
                  <a:cubicBezTo>
                    <a:pt x="54824" y="58181"/>
                    <a:pt x="63681" y="49856"/>
                    <a:pt x="73600" y="49856"/>
                  </a:cubicBezTo>
                  <a:cubicBezTo>
                    <a:pt x="75726" y="49856"/>
                    <a:pt x="78029" y="50387"/>
                    <a:pt x="79446" y="52158"/>
                  </a:cubicBezTo>
                  <a:cubicBezTo>
                    <a:pt x="71829" y="53398"/>
                    <a:pt x="70235" y="59421"/>
                    <a:pt x="70235" y="62078"/>
                  </a:cubicBezTo>
                  <a:cubicBezTo>
                    <a:pt x="70235" y="65975"/>
                    <a:pt x="73246" y="68632"/>
                    <a:pt x="77320" y="68632"/>
                  </a:cubicBezTo>
                  <a:cubicBezTo>
                    <a:pt x="82103" y="68632"/>
                    <a:pt x="87417" y="64735"/>
                    <a:pt x="87417" y="57295"/>
                  </a:cubicBezTo>
                  <a:cubicBezTo>
                    <a:pt x="87417" y="51450"/>
                    <a:pt x="83166" y="44896"/>
                    <a:pt x="73778" y="44896"/>
                  </a:cubicBezTo>
                  <a:cubicBezTo>
                    <a:pt x="63681" y="44896"/>
                    <a:pt x="54470" y="52158"/>
                    <a:pt x="45436" y="60484"/>
                  </a:cubicBezTo>
                  <a:cubicBezTo>
                    <a:pt x="37996" y="67569"/>
                    <a:pt x="32151" y="73061"/>
                    <a:pt x="24888" y="76072"/>
                  </a:cubicBezTo>
                  <a:lnTo>
                    <a:pt x="42425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0CD94956-3564-526B-2819-254F29FF661D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5407608" y="5177443"/>
              <a:ext cx="59871" cy="112481"/>
            </a:xfrm>
            <a:custGeom>
              <a:avLst/>
              <a:gdLst>
                <a:gd name="csX0" fmla="*/ 36402 w 59871"/>
                <a:gd name="csY0" fmla="*/ 40828 h 112481"/>
                <a:gd name="csX1" fmla="*/ 54470 w 59871"/>
                <a:gd name="csY1" fmla="*/ 40828 h 112481"/>
                <a:gd name="csX2" fmla="*/ 60138 w 59871"/>
                <a:gd name="csY2" fmla="*/ 36931 h 112481"/>
                <a:gd name="csX3" fmla="*/ 54824 w 59871"/>
                <a:gd name="csY3" fmla="*/ 34451 h 112481"/>
                <a:gd name="csX4" fmla="*/ 37996 w 59871"/>
                <a:gd name="csY4" fmla="*/ 34451 h 112481"/>
                <a:gd name="csX5" fmla="*/ 44550 w 59871"/>
                <a:gd name="csY5" fmla="*/ 8235 h 112481"/>
                <a:gd name="csX6" fmla="*/ 45082 w 59871"/>
                <a:gd name="csY6" fmla="*/ 5755 h 112481"/>
                <a:gd name="csX7" fmla="*/ 39059 w 59871"/>
                <a:gd name="csY7" fmla="*/ 87 h 112481"/>
                <a:gd name="csX8" fmla="*/ 30734 w 59871"/>
                <a:gd name="csY8" fmla="*/ 7704 h 112481"/>
                <a:gd name="csX9" fmla="*/ 24002 w 59871"/>
                <a:gd name="csY9" fmla="*/ 34451 h 112481"/>
                <a:gd name="csX10" fmla="*/ 5935 w 59871"/>
                <a:gd name="csY10" fmla="*/ 34451 h 112481"/>
                <a:gd name="csX11" fmla="*/ 266 w 59871"/>
                <a:gd name="csY11" fmla="*/ 38348 h 112481"/>
                <a:gd name="csX12" fmla="*/ 5580 w 59871"/>
                <a:gd name="csY12" fmla="*/ 40828 h 112481"/>
                <a:gd name="csX13" fmla="*/ 22408 w 59871"/>
                <a:gd name="csY13" fmla="*/ 40828 h 112481"/>
                <a:gd name="csX14" fmla="*/ 11957 w 59871"/>
                <a:gd name="csY14" fmla="*/ 82632 h 112481"/>
                <a:gd name="csX15" fmla="*/ 9300 w 59871"/>
                <a:gd name="csY15" fmla="*/ 95740 h 112481"/>
                <a:gd name="csX16" fmla="*/ 28254 w 59871"/>
                <a:gd name="csY16" fmla="*/ 112568 h 112481"/>
                <a:gd name="csX17" fmla="*/ 59075 w 59871"/>
                <a:gd name="csY17" fmla="*/ 85467 h 112481"/>
                <a:gd name="csX18" fmla="*/ 56241 w 59871"/>
                <a:gd name="csY18" fmla="*/ 83164 h 112481"/>
                <a:gd name="csX19" fmla="*/ 52521 w 59871"/>
                <a:gd name="csY19" fmla="*/ 86529 h 112481"/>
                <a:gd name="csX20" fmla="*/ 28785 w 59871"/>
                <a:gd name="csY20" fmla="*/ 107609 h 112481"/>
                <a:gd name="csX21" fmla="*/ 22585 w 59871"/>
                <a:gd name="csY21" fmla="*/ 98929 h 112481"/>
                <a:gd name="csX22" fmla="*/ 23648 w 59871"/>
                <a:gd name="csY22" fmla="*/ 91666 h 112481"/>
                <a:gd name="csX23" fmla="*/ 36402 w 59871"/>
                <a:gd name="csY23" fmla="*/ 40828 h 1124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9871" h="112481">
                  <a:moveTo>
                    <a:pt x="36402" y="40828"/>
                  </a:moveTo>
                  <a:lnTo>
                    <a:pt x="54470" y="40828"/>
                  </a:lnTo>
                  <a:cubicBezTo>
                    <a:pt x="57835" y="40828"/>
                    <a:pt x="60138" y="40828"/>
                    <a:pt x="60138" y="36931"/>
                  </a:cubicBezTo>
                  <a:cubicBezTo>
                    <a:pt x="60138" y="34451"/>
                    <a:pt x="57835" y="34451"/>
                    <a:pt x="54824" y="34451"/>
                  </a:cubicBezTo>
                  <a:lnTo>
                    <a:pt x="37996" y="34451"/>
                  </a:lnTo>
                  <a:lnTo>
                    <a:pt x="44550" y="8235"/>
                  </a:lnTo>
                  <a:cubicBezTo>
                    <a:pt x="44727" y="7350"/>
                    <a:pt x="45082" y="6464"/>
                    <a:pt x="45082" y="5755"/>
                  </a:cubicBezTo>
                  <a:cubicBezTo>
                    <a:pt x="45082" y="2567"/>
                    <a:pt x="42602" y="87"/>
                    <a:pt x="39059" y="87"/>
                  </a:cubicBezTo>
                  <a:cubicBezTo>
                    <a:pt x="34631" y="87"/>
                    <a:pt x="31974" y="3098"/>
                    <a:pt x="30734" y="7704"/>
                  </a:cubicBezTo>
                  <a:cubicBezTo>
                    <a:pt x="29494" y="12132"/>
                    <a:pt x="31796" y="3630"/>
                    <a:pt x="24002" y="34451"/>
                  </a:cubicBezTo>
                  <a:lnTo>
                    <a:pt x="5935" y="34451"/>
                  </a:lnTo>
                  <a:cubicBezTo>
                    <a:pt x="2569" y="34451"/>
                    <a:pt x="266" y="34451"/>
                    <a:pt x="266" y="38348"/>
                  </a:cubicBezTo>
                  <a:cubicBezTo>
                    <a:pt x="266" y="40828"/>
                    <a:pt x="2392" y="40828"/>
                    <a:pt x="5580" y="40828"/>
                  </a:cubicBezTo>
                  <a:lnTo>
                    <a:pt x="22408" y="40828"/>
                  </a:lnTo>
                  <a:lnTo>
                    <a:pt x="11957" y="82632"/>
                  </a:lnTo>
                  <a:cubicBezTo>
                    <a:pt x="10894" y="87061"/>
                    <a:pt x="9300" y="93438"/>
                    <a:pt x="9300" y="95740"/>
                  </a:cubicBezTo>
                  <a:cubicBezTo>
                    <a:pt x="9300" y="106191"/>
                    <a:pt x="18157" y="112568"/>
                    <a:pt x="28254" y="112568"/>
                  </a:cubicBezTo>
                  <a:cubicBezTo>
                    <a:pt x="47916" y="112568"/>
                    <a:pt x="59075" y="87769"/>
                    <a:pt x="59075" y="85467"/>
                  </a:cubicBezTo>
                  <a:cubicBezTo>
                    <a:pt x="59075" y="83164"/>
                    <a:pt x="56773" y="83164"/>
                    <a:pt x="56241" y="83164"/>
                  </a:cubicBezTo>
                  <a:cubicBezTo>
                    <a:pt x="54116" y="83164"/>
                    <a:pt x="53938" y="83518"/>
                    <a:pt x="52521" y="86529"/>
                  </a:cubicBezTo>
                  <a:cubicBezTo>
                    <a:pt x="47562" y="97689"/>
                    <a:pt x="38528" y="107609"/>
                    <a:pt x="28785" y="107609"/>
                  </a:cubicBezTo>
                  <a:cubicBezTo>
                    <a:pt x="25065" y="107609"/>
                    <a:pt x="22585" y="105306"/>
                    <a:pt x="22585" y="98929"/>
                  </a:cubicBezTo>
                  <a:cubicBezTo>
                    <a:pt x="22585" y="97158"/>
                    <a:pt x="23294" y="93438"/>
                    <a:pt x="23648" y="91666"/>
                  </a:cubicBezTo>
                  <a:lnTo>
                    <a:pt x="36402" y="4082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242E84D3-AEFC-2F87-72CB-DBF3C65F617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5484937" y="5210036"/>
              <a:ext cx="82368" cy="79888"/>
            </a:xfrm>
            <a:custGeom>
              <a:avLst/>
              <a:gdLst>
                <a:gd name="csX0" fmla="*/ 33571 w 82368"/>
                <a:gd name="csY0" fmla="*/ 42423 h 79888"/>
                <a:gd name="csX1" fmla="*/ 38176 w 82368"/>
                <a:gd name="csY1" fmla="*/ 24532 h 79888"/>
                <a:gd name="csX2" fmla="*/ 49336 w 82368"/>
                <a:gd name="csY2" fmla="*/ 10007 h 79888"/>
                <a:gd name="csX3" fmla="*/ 63684 w 82368"/>
                <a:gd name="csY3" fmla="*/ 5047 h 79888"/>
                <a:gd name="csX4" fmla="*/ 73426 w 82368"/>
                <a:gd name="csY4" fmla="*/ 7527 h 79888"/>
                <a:gd name="csX5" fmla="*/ 65632 w 82368"/>
                <a:gd name="csY5" fmla="*/ 17269 h 79888"/>
                <a:gd name="csX6" fmla="*/ 72718 w 82368"/>
                <a:gd name="csY6" fmla="*/ 23823 h 79888"/>
                <a:gd name="csX7" fmla="*/ 82637 w 82368"/>
                <a:gd name="csY7" fmla="*/ 13018 h 79888"/>
                <a:gd name="csX8" fmla="*/ 63861 w 82368"/>
                <a:gd name="csY8" fmla="*/ 87 h 79888"/>
                <a:gd name="csX9" fmla="*/ 38885 w 82368"/>
                <a:gd name="csY9" fmla="*/ 12664 h 79888"/>
                <a:gd name="csX10" fmla="*/ 20640 w 82368"/>
                <a:gd name="csY10" fmla="*/ 87 h 79888"/>
                <a:gd name="csX11" fmla="*/ 6823 w 82368"/>
                <a:gd name="csY11" fmla="*/ 9121 h 79888"/>
                <a:gd name="csX12" fmla="*/ 269 w 82368"/>
                <a:gd name="csY12" fmla="*/ 27189 h 79888"/>
                <a:gd name="csX13" fmla="*/ 3281 w 82368"/>
                <a:gd name="csY13" fmla="*/ 29492 h 79888"/>
                <a:gd name="csX14" fmla="*/ 7178 w 82368"/>
                <a:gd name="csY14" fmla="*/ 24178 h 79888"/>
                <a:gd name="csX15" fmla="*/ 20109 w 82368"/>
                <a:gd name="csY15" fmla="*/ 5047 h 79888"/>
                <a:gd name="csX16" fmla="*/ 25954 w 82368"/>
                <a:gd name="csY16" fmla="*/ 13727 h 79888"/>
                <a:gd name="csX17" fmla="*/ 23120 w 82368"/>
                <a:gd name="csY17" fmla="*/ 28429 h 79888"/>
                <a:gd name="csX18" fmla="*/ 19223 w 82368"/>
                <a:gd name="csY18" fmla="*/ 44371 h 79888"/>
                <a:gd name="csX19" fmla="*/ 13554 w 82368"/>
                <a:gd name="csY19" fmla="*/ 67044 h 79888"/>
                <a:gd name="csX20" fmla="*/ 11783 w 82368"/>
                <a:gd name="csY20" fmla="*/ 74307 h 79888"/>
                <a:gd name="csX21" fmla="*/ 17806 w 82368"/>
                <a:gd name="csY21" fmla="*/ 79975 h 79888"/>
                <a:gd name="csX22" fmla="*/ 25423 w 82368"/>
                <a:gd name="csY22" fmla="*/ 74838 h 79888"/>
                <a:gd name="csX23" fmla="*/ 28788 w 82368"/>
                <a:gd name="csY23" fmla="*/ 61553 h 79888"/>
                <a:gd name="csX24" fmla="*/ 33571 w 82368"/>
                <a:gd name="csY24" fmla="*/ 42423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82368" h="79888">
                  <a:moveTo>
                    <a:pt x="33571" y="42423"/>
                  </a:moveTo>
                  <a:cubicBezTo>
                    <a:pt x="33748" y="41360"/>
                    <a:pt x="37822" y="25418"/>
                    <a:pt x="38176" y="24532"/>
                  </a:cubicBezTo>
                  <a:cubicBezTo>
                    <a:pt x="38531" y="23115"/>
                    <a:pt x="43668" y="14258"/>
                    <a:pt x="49336" y="10007"/>
                  </a:cubicBezTo>
                  <a:cubicBezTo>
                    <a:pt x="51284" y="8590"/>
                    <a:pt x="56067" y="5047"/>
                    <a:pt x="63684" y="5047"/>
                  </a:cubicBezTo>
                  <a:cubicBezTo>
                    <a:pt x="65455" y="5047"/>
                    <a:pt x="69884" y="5224"/>
                    <a:pt x="73426" y="7527"/>
                  </a:cubicBezTo>
                  <a:cubicBezTo>
                    <a:pt x="67758" y="9121"/>
                    <a:pt x="65632" y="14081"/>
                    <a:pt x="65632" y="17269"/>
                  </a:cubicBezTo>
                  <a:cubicBezTo>
                    <a:pt x="65632" y="21166"/>
                    <a:pt x="68644" y="23823"/>
                    <a:pt x="72718" y="23823"/>
                  </a:cubicBezTo>
                  <a:cubicBezTo>
                    <a:pt x="76792" y="23823"/>
                    <a:pt x="82637" y="20458"/>
                    <a:pt x="82637" y="13018"/>
                  </a:cubicBezTo>
                  <a:cubicBezTo>
                    <a:pt x="82637" y="3807"/>
                    <a:pt x="72895" y="87"/>
                    <a:pt x="63861" y="87"/>
                  </a:cubicBezTo>
                  <a:cubicBezTo>
                    <a:pt x="54650" y="87"/>
                    <a:pt x="46679" y="3807"/>
                    <a:pt x="38885" y="12664"/>
                  </a:cubicBezTo>
                  <a:cubicBezTo>
                    <a:pt x="35696" y="1858"/>
                    <a:pt x="24891" y="87"/>
                    <a:pt x="20640" y="87"/>
                  </a:cubicBezTo>
                  <a:cubicBezTo>
                    <a:pt x="14086" y="87"/>
                    <a:pt x="9658" y="4161"/>
                    <a:pt x="6823" y="9121"/>
                  </a:cubicBezTo>
                  <a:cubicBezTo>
                    <a:pt x="2749" y="16029"/>
                    <a:pt x="269" y="26303"/>
                    <a:pt x="269" y="27189"/>
                  </a:cubicBezTo>
                  <a:cubicBezTo>
                    <a:pt x="269" y="29492"/>
                    <a:pt x="2749" y="29492"/>
                    <a:pt x="3281" y="29492"/>
                  </a:cubicBezTo>
                  <a:cubicBezTo>
                    <a:pt x="5761" y="29492"/>
                    <a:pt x="5938" y="28960"/>
                    <a:pt x="7178" y="24178"/>
                  </a:cubicBezTo>
                  <a:cubicBezTo>
                    <a:pt x="9835" y="13372"/>
                    <a:pt x="13200" y="5047"/>
                    <a:pt x="20109" y="5047"/>
                  </a:cubicBezTo>
                  <a:cubicBezTo>
                    <a:pt x="24714" y="5047"/>
                    <a:pt x="25954" y="8944"/>
                    <a:pt x="25954" y="13727"/>
                  </a:cubicBezTo>
                  <a:cubicBezTo>
                    <a:pt x="25954" y="17092"/>
                    <a:pt x="24360" y="23646"/>
                    <a:pt x="23120" y="28429"/>
                  </a:cubicBezTo>
                  <a:cubicBezTo>
                    <a:pt x="21880" y="33212"/>
                    <a:pt x="20109" y="40474"/>
                    <a:pt x="19223" y="44371"/>
                  </a:cubicBezTo>
                  <a:lnTo>
                    <a:pt x="13554" y="67044"/>
                  </a:lnTo>
                  <a:cubicBezTo>
                    <a:pt x="12846" y="69347"/>
                    <a:pt x="11783" y="73776"/>
                    <a:pt x="11783" y="74307"/>
                  </a:cubicBezTo>
                  <a:cubicBezTo>
                    <a:pt x="11783" y="78204"/>
                    <a:pt x="14972" y="79975"/>
                    <a:pt x="17806" y="79975"/>
                  </a:cubicBezTo>
                  <a:cubicBezTo>
                    <a:pt x="20463" y="79975"/>
                    <a:pt x="24006" y="78381"/>
                    <a:pt x="25423" y="74838"/>
                  </a:cubicBezTo>
                  <a:cubicBezTo>
                    <a:pt x="25777" y="73776"/>
                    <a:pt x="27725" y="65982"/>
                    <a:pt x="28788" y="61553"/>
                  </a:cubicBezTo>
                  <a:lnTo>
                    <a:pt x="33571" y="42423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C0477DA1-1111-F151-2AB2-B505C6B97140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5586822" y="5210036"/>
              <a:ext cx="90339" cy="79888"/>
            </a:xfrm>
            <a:custGeom>
              <a:avLst/>
              <a:gdLst>
                <a:gd name="csX0" fmla="*/ 64219 w 90339"/>
                <a:gd name="csY0" fmla="*/ 10538 h 79888"/>
                <a:gd name="csX1" fmla="*/ 45974 w 90339"/>
                <a:gd name="csY1" fmla="*/ 87 h 79888"/>
                <a:gd name="csX2" fmla="*/ 273 w 90339"/>
                <a:gd name="csY2" fmla="*/ 50571 h 79888"/>
                <a:gd name="csX3" fmla="*/ 27021 w 90339"/>
                <a:gd name="csY3" fmla="*/ 79975 h 79888"/>
                <a:gd name="csX4" fmla="*/ 52174 w 90339"/>
                <a:gd name="csY4" fmla="*/ 67576 h 79888"/>
                <a:gd name="csX5" fmla="*/ 70419 w 90339"/>
                <a:gd name="csY5" fmla="*/ 79975 h 79888"/>
                <a:gd name="csX6" fmla="*/ 84413 w 90339"/>
                <a:gd name="csY6" fmla="*/ 70587 h 79888"/>
                <a:gd name="csX7" fmla="*/ 90612 w 90339"/>
                <a:gd name="csY7" fmla="*/ 52874 h 79888"/>
                <a:gd name="csX8" fmla="*/ 87778 w 90339"/>
                <a:gd name="csY8" fmla="*/ 50571 h 79888"/>
                <a:gd name="csX9" fmla="*/ 83881 w 90339"/>
                <a:gd name="csY9" fmla="*/ 56062 h 79888"/>
                <a:gd name="csX10" fmla="*/ 70950 w 90339"/>
                <a:gd name="csY10" fmla="*/ 75016 h 79888"/>
                <a:gd name="csX11" fmla="*/ 65105 w 90339"/>
                <a:gd name="csY11" fmla="*/ 66336 h 79888"/>
                <a:gd name="csX12" fmla="*/ 67762 w 90339"/>
                <a:gd name="csY12" fmla="*/ 52342 h 79888"/>
                <a:gd name="csX13" fmla="*/ 71659 w 90339"/>
                <a:gd name="csY13" fmla="*/ 36400 h 79888"/>
                <a:gd name="csX14" fmla="*/ 75202 w 90339"/>
                <a:gd name="csY14" fmla="*/ 22938 h 79888"/>
                <a:gd name="csX15" fmla="*/ 78390 w 90339"/>
                <a:gd name="csY15" fmla="*/ 9121 h 79888"/>
                <a:gd name="csX16" fmla="*/ 72367 w 90339"/>
                <a:gd name="csY16" fmla="*/ 3453 h 79888"/>
                <a:gd name="csX17" fmla="*/ 64219 w 90339"/>
                <a:gd name="csY17" fmla="*/ 10538 h 79888"/>
                <a:gd name="csX18" fmla="*/ 52883 w 90339"/>
                <a:gd name="csY18" fmla="*/ 56062 h 79888"/>
                <a:gd name="csX19" fmla="*/ 43849 w 90339"/>
                <a:gd name="csY19" fmla="*/ 67930 h 79888"/>
                <a:gd name="csX20" fmla="*/ 27552 w 90339"/>
                <a:gd name="csY20" fmla="*/ 75016 h 79888"/>
                <a:gd name="csX21" fmla="*/ 14621 w 90339"/>
                <a:gd name="csY21" fmla="*/ 57833 h 79888"/>
                <a:gd name="csX22" fmla="*/ 23832 w 90339"/>
                <a:gd name="csY22" fmla="*/ 21875 h 79888"/>
                <a:gd name="csX23" fmla="*/ 45974 w 90339"/>
                <a:gd name="csY23" fmla="*/ 5047 h 79888"/>
                <a:gd name="csX24" fmla="*/ 61739 w 90339"/>
                <a:gd name="csY24" fmla="*/ 20458 h 79888"/>
                <a:gd name="csX25" fmla="*/ 61208 w 90339"/>
                <a:gd name="csY25" fmla="*/ 22938 h 79888"/>
                <a:gd name="csX26" fmla="*/ 52883 w 90339"/>
                <a:gd name="csY26" fmla="*/ 56062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90339" h="79888">
                  <a:moveTo>
                    <a:pt x="64219" y="10538"/>
                  </a:moveTo>
                  <a:cubicBezTo>
                    <a:pt x="60499" y="4693"/>
                    <a:pt x="54477" y="87"/>
                    <a:pt x="45974" y="87"/>
                  </a:cubicBezTo>
                  <a:cubicBezTo>
                    <a:pt x="23301" y="87"/>
                    <a:pt x="273" y="25063"/>
                    <a:pt x="273" y="50571"/>
                  </a:cubicBezTo>
                  <a:cubicBezTo>
                    <a:pt x="273" y="67753"/>
                    <a:pt x="11787" y="79975"/>
                    <a:pt x="27021" y="79975"/>
                  </a:cubicBezTo>
                  <a:cubicBezTo>
                    <a:pt x="36586" y="79975"/>
                    <a:pt x="45089" y="74484"/>
                    <a:pt x="52174" y="67576"/>
                  </a:cubicBezTo>
                  <a:cubicBezTo>
                    <a:pt x="55540" y="78204"/>
                    <a:pt x="65813" y="79975"/>
                    <a:pt x="70419" y="79975"/>
                  </a:cubicBezTo>
                  <a:cubicBezTo>
                    <a:pt x="76796" y="79975"/>
                    <a:pt x="81224" y="76078"/>
                    <a:pt x="84413" y="70587"/>
                  </a:cubicBezTo>
                  <a:cubicBezTo>
                    <a:pt x="88310" y="63679"/>
                    <a:pt x="90612" y="53582"/>
                    <a:pt x="90612" y="52874"/>
                  </a:cubicBezTo>
                  <a:cubicBezTo>
                    <a:pt x="90612" y="50571"/>
                    <a:pt x="88310" y="50571"/>
                    <a:pt x="87778" y="50571"/>
                  </a:cubicBezTo>
                  <a:cubicBezTo>
                    <a:pt x="85298" y="50571"/>
                    <a:pt x="85121" y="51279"/>
                    <a:pt x="83881" y="56062"/>
                  </a:cubicBezTo>
                  <a:cubicBezTo>
                    <a:pt x="81756" y="64565"/>
                    <a:pt x="78390" y="75016"/>
                    <a:pt x="70950" y="75016"/>
                  </a:cubicBezTo>
                  <a:cubicBezTo>
                    <a:pt x="66345" y="75016"/>
                    <a:pt x="65105" y="71119"/>
                    <a:pt x="65105" y="66336"/>
                  </a:cubicBezTo>
                  <a:cubicBezTo>
                    <a:pt x="65105" y="63325"/>
                    <a:pt x="66522" y="56948"/>
                    <a:pt x="67762" y="52342"/>
                  </a:cubicBezTo>
                  <a:cubicBezTo>
                    <a:pt x="69002" y="47560"/>
                    <a:pt x="70773" y="40297"/>
                    <a:pt x="71659" y="36400"/>
                  </a:cubicBezTo>
                  <a:lnTo>
                    <a:pt x="75202" y="22938"/>
                  </a:lnTo>
                  <a:cubicBezTo>
                    <a:pt x="76264" y="18332"/>
                    <a:pt x="78390" y="10007"/>
                    <a:pt x="78390" y="9121"/>
                  </a:cubicBezTo>
                  <a:cubicBezTo>
                    <a:pt x="78390" y="5224"/>
                    <a:pt x="75202" y="3453"/>
                    <a:pt x="72367" y="3453"/>
                  </a:cubicBezTo>
                  <a:cubicBezTo>
                    <a:pt x="69356" y="3453"/>
                    <a:pt x="65282" y="5578"/>
                    <a:pt x="64219" y="10538"/>
                  </a:cubicBezTo>
                  <a:close/>
                  <a:moveTo>
                    <a:pt x="52883" y="56062"/>
                  </a:moveTo>
                  <a:cubicBezTo>
                    <a:pt x="51643" y="61022"/>
                    <a:pt x="47746" y="64565"/>
                    <a:pt x="43849" y="67930"/>
                  </a:cubicBezTo>
                  <a:cubicBezTo>
                    <a:pt x="42254" y="69347"/>
                    <a:pt x="35169" y="75016"/>
                    <a:pt x="27552" y="75016"/>
                  </a:cubicBezTo>
                  <a:cubicBezTo>
                    <a:pt x="20998" y="75016"/>
                    <a:pt x="14621" y="70410"/>
                    <a:pt x="14621" y="57833"/>
                  </a:cubicBezTo>
                  <a:cubicBezTo>
                    <a:pt x="14621" y="48445"/>
                    <a:pt x="19758" y="28960"/>
                    <a:pt x="23832" y="21875"/>
                  </a:cubicBezTo>
                  <a:cubicBezTo>
                    <a:pt x="31981" y="7704"/>
                    <a:pt x="41014" y="5047"/>
                    <a:pt x="45974" y="5047"/>
                  </a:cubicBezTo>
                  <a:cubicBezTo>
                    <a:pt x="58374" y="5047"/>
                    <a:pt x="61739" y="18509"/>
                    <a:pt x="61739" y="20458"/>
                  </a:cubicBezTo>
                  <a:cubicBezTo>
                    <a:pt x="61739" y="21166"/>
                    <a:pt x="61385" y="22406"/>
                    <a:pt x="61208" y="22938"/>
                  </a:cubicBezTo>
                  <a:lnTo>
                    <a:pt x="52883" y="5606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E0450420-8C10-0210-EC4E-8EC515E1BA9F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5696764" y="5210036"/>
              <a:ext cx="76699" cy="79888"/>
            </a:xfrm>
            <a:custGeom>
              <a:avLst/>
              <a:gdLst>
                <a:gd name="csX0" fmla="*/ 66881 w 76699"/>
                <a:gd name="csY0" fmla="*/ 10361 h 79888"/>
                <a:gd name="csX1" fmla="*/ 57847 w 76699"/>
                <a:gd name="csY1" fmla="*/ 20281 h 79888"/>
                <a:gd name="csX2" fmla="*/ 64755 w 76699"/>
                <a:gd name="csY2" fmla="*/ 26835 h 79888"/>
                <a:gd name="csX3" fmla="*/ 74852 w 76699"/>
                <a:gd name="csY3" fmla="*/ 15498 h 79888"/>
                <a:gd name="csX4" fmla="*/ 51470 w 76699"/>
                <a:gd name="csY4" fmla="*/ 87 h 79888"/>
                <a:gd name="csX5" fmla="*/ 278 w 76699"/>
                <a:gd name="csY5" fmla="*/ 49154 h 79888"/>
                <a:gd name="csX6" fmla="*/ 33048 w 76699"/>
                <a:gd name="csY6" fmla="*/ 79975 h 79888"/>
                <a:gd name="csX7" fmla="*/ 76977 w 76699"/>
                <a:gd name="csY7" fmla="*/ 59959 h 79888"/>
                <a:gd name="csX8" fmla="*/ 73966 w 76699"/>
                <a:gd name="csY8" fmla="*/ 56948 h 79888"/>
                <a:gd name="csX9" fmla="*/ 71132 w 76699"/>
                <a:gd name="csY9" fmla="*/ 58719 h 79888"/>
                <a:gd name="csX10" fmla="*/ 33402 w 76699"/>
                <a:gd name="csY10" fmla="*/ 75016 h 79888"/>
                <a:gd name="csX11" fmla="*/ 14980 w 76699"/>
                <a:gd name="csY11" fmla="*/ 55354 h 79888"/>
                <a:gd name="csX12" fmla="*/ 26671 w 76699"/>
                <a:gd name="csY12" fmla="*/ 18686 h 79888"/>
                <a:gd name="csX13" fmla="*/ 51470 w 76699"/>
                <a:gd name="csY13" fmla="*/ 5047 h 79888"/>
                <a:gd name="csX14" fmla="*/ 66881 w 76699"/>
                <a:gd name="csY14" fmla="*/ 10361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6699" h="79888">
                  <a:moveTo>
                    <a:pt x="66881" y="10361"/>
                  </a:moveTo>
                  <a:cubicBezTo>
                    <a:pt x="60504" y="11424"/>
                    <a:pt x="57847" y="16384"/>
                    <a:pt x="57847" y="20281"/>
                  </a:cubicBezTo>
                  <a:cubicBezTo>
                    <a:pt x="57847" y="25063"/>
                    <a:pt x="61566" y="26835"/>
                    <a:pt x="64755" y="26835"/>
                  </a:cubicBezTo>
                  <a:cubicBezTo>
                    <a:pt x="68652" y="26835"/>
                    <a:pt x="74852" y="24000"/>
                    <a:pt x="74852" y="15498"/>
                  </a:cubicBezTo>
                  <a:cubicBezTo>
                    <a:pt x="74852" y="3453"/>
                    <a:pt x="61035" y="87"/>
                    <a:pt x="51470" y="87"/>
                  </a:cubicBezTo>
                  <a:cubicBezTo>
                    <a:pt x="24899" y="87"/>
                    <a:pt x="278" y="24532"/>
                    <a:pt x="278" y="49154"/>
                  </a:cubicBezTo>
                  <a:cubicBezTo>
                    <a:pt x="278" y="64387"/>
                    <a:pt x="10906" y="79975"/>
                    <a:pt x="33048" y="79975"/>
                  </a:cubicBezTo>
                  <a:cubicBezTo>
                    <a:pt x="62984" y="79975"/>
                    <a:pt x="76977" y="62439"/>
                    <a:pt x="76977" y="59959"/>
                  </a:cubicBezTo>
                  <a:cubicBezTo>
                    <a:pt x="76977" y="58896"/>
                    <a:pt x="75383" y="56948"/>
                    <a:pt x="73966" y="56948"/>
                  </a:cubicBezTo>
                  <a:cubicBezTo>
                    <a:pt x="72903" y="56948"/>
                    <a:pt x="72549" y="57302"/>
                    <a:pt x="71132" y="58719"/>
                  </a:cubicBezTo>
                  <a:cubicBezTo>
                    <a:pt x="57315" y="75016"/>
                    <a:pt x="36590" y="75016"/>
                    <a:pt x="33402" y="75016"/>
                  </a:cubicBezTo>
                  <a:cubicBezTo>
                    <a:pt x="20648" y="75016"/>
                    <a:pt x="14980" y="66336"/>
                    <a:pt x="14980" y="55354"/>
                  </a:cubicBezTo>
                  <a:cubicBezTo>
                    <a:pt x="14980" y="50217"/>
                    <a:pt x="17460" y="30909"/>
                    <a:pt x="26671" y="18686"/>
                  </a:cubicBezTo>
                  <a:cubicBezTo>
                    <a:pt x="33402" y="10007"/>
                    <a:pt x="42613" y="5047"/>
                    <a:pt x="51470" y="5047"/>
                  </a:cubicBezTo>
                  <a:cubicBezTo>
                    <a:pt x="53950" y="5047"/>
                    <a:pt x="62452" y="5401"/>
                    <a:pt x="66881" y="103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FAF8C3A8-D83C-ADE3-CDFB-F055D002F51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5789501" y="5165221"/>
              <a:ext cx="87150" cy="124703"/>
            </a:xfrm>
            <a:custGeom>
              <a:avLst/>
              <a:gdLst>
                <a:gd name="csX0" fmla="*/ 42439 w 87150"/>
                <a:gd name="csY0" fmla="*/ 5401 h 124703"/>
                <a:gd name="csX1" fmla="*/ 43148 w 87150"/>
                <a:gd name="csY1" fmla="*/ 2567 h 124703"/>
                <a:gd name="csX2" fmla="*/ 40314 w 87150"/>
                <a:gd name="csY2" fmla="*/ 87 h 124703"/>
                <a:gd name="csX3" fmla="*/ 17640 w 87150"/>
                <a:gd name="csY3" fmla="*/ 1859 h 124703"/>
                <a:gd name="csX4" fmla="*/ 13743 w 87150"/>
                <a:gd name="csY4" fmla="*/ 5933 h 124703"/>
                <a:gd name="csX5" fmla="*/ 18349 w 87150"/>
                <a:gd name="csY5" fmla="*/ 8413 h 124703"/>
                <a:gd name="csX6" fmla="*/ 26851 w 87150"/>
                <a:gd name="csY6" fmla="*/ 11070 h 124703"/>
                <a:gd name="csX7" fmla="*/ 26143 w 87150"/>
                <a:gd name="csY7" fmla="*/ 14967 h 124703"/>
                <a:gd name="csX8" fmla="*/ 1167 w 87150"/>
                <a:gd name="csY8" fmla="*/ 115225 h 124703"/>
                <a:gd name="csX9" fmla="*/ 281 w 87150"/>
                <a:gd name="csY9" fmla="*/ 119122 h 124703"/>
                <a:gd name="csX10" fmla="*/ 6304 w 87150"/>
                <a:gd name="csY10" fmla="*/ 124791 h 124703"/>
                <a:gd name="csX11" fmla="*/ 14452 w 87150"/>
                <a:gd name="csY11" fmla="*/ 117351 h 124703"/>
                <a:gd name="csX12" fmla="*/ 23132 w 87150"/>
                <a:gd name="csY12" fmla="*/ 82987 h 124703"/>
                <a:gd name="csX13" fmla="*/ 45805 w 87150"/>
                <a:gd name="csY13" fmla="*/ 97512 h 124703"/>
                <a:gd name="csX14" fmla="*/ 45451 w 87150"/>
                <a:gd name="csY14" fmla="*/ 101055 h 124703"/>
                <a:gd name="csX15" fmla="*/ 44742 w 87150"/>
                <a:gd name="csY15" fmla="*/ 106546 h 124703"/>
                <a:gd name="csX16" fmla="*/ 63519 w 87150"/>
                <a:gd name="csY16" fmla="*/ 124791 h 124703"/>
                <a:gd name="csX17" fmla="*/ 86015 w 87150"/>
                <a:gd name="csY17" fmla="*/ 97689 h 124703"/>
                <a:gd name="csX18" fmla="*/ 83181 w 87150"/>
                <a:gd name="csY18" fmla="*/ 95386 h 124703"/>
                <a:gd name="csX19" fmla="*/ 79638 w 87150"/>
                <a:gd name="csY19" fmla="*/ 99637 h 124703"/>
                <a:gd name="csX20" fmla="*/ 64050 w 87150"/>
                <a:gd name="csY20" fmla="*/ 119831 h 124703"/>
                <a:gd name="csX21" fmla="*/ 57850 w 87150"/>
                <a:gd name="csY21" fmla="*/ 110620 h 124703"/>
                <a:gd name="csX22" fmla="*/ 58913 w 87150"/>
                <a:gd name="csY22" fmla="*/ 102649 h 124703"/>
                <a:gd name="csX23" fmla="*/ 59799 w 87150"/>
                <a:gd name="csY23" fmla="*/ 97158 h 124703"/>
                <a:gd name="csX24" fmla="*/ 31103 w 87150"/>
                <a:gd name="csY24" fmla="*/ 78381 h 124703"/>
                <a:gd name="csX25" fmla="*/ 45805 w 87150"/>
                <a:gd name="csY25" fmla="*/ 66690 h 124703"/>
                <a:gd name="csX26" fmla="*/ 73615 w 87150"/>
                <a:gd name="csY26" fmla="*/ 49862 h 124703"/>
                <a:gd name="csX27" fmla="*/ 79461 w 87150"/>
                <a:gd name="csY27" fmla="*/ 52165 h 124703"/>
                <a:gd name="csX28" fmla="*/ 70250 w 87150"/>
                <a:gd name="csY28" fmla="*/ 62085 h 124703"/>
                <a:gd name="csX29" fmla="*/ 77335 w 87150"/>
                <a:gd name="csY29" fmla="*/ 68639 h 124703"/>
                <a:gd name="csX30" fmla="*/ 87432 w 87150"/>
                <a:gd name="csY30" fmla="*/ 57302 h 124703"/>
                <a:gd name="csX31" fmla="*/ 73792 w 87150"/>
                <a:gd name="csY31" fmla="*/ 44902 h 124703"/>
                <a:gd name="csX32" fmla="*/ 45451 w 87150"/>
                <a:gd name="csY32" fmla="*/ 60490 h 124703"/>
                <a:gd name="csX33" fmla="*/ 24903 w 87150"/>
                <a:gd name="csY33" fmla="*/ 76078 h 124703"/>
                <a:gd name="csX34" fmla="*/ 42439 w 87150"/>
                <a:gd name="csY34" fmla="*/ 540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39" y="5401"/>
                  </a:moveTo>
                  <a:cubicBezTo>
                    <a:pt x="42617" y="5047"/>
                    <a:pt x="43148" y="2744"/>
                    <a:pt x="43148" y="2567"/>
                  </a:cubicBezTo>
                  <a:cubicBezTo>
                    <a:pt x="43148" y="1681"/>
                    <a:pt x="42439" y="87"/>
                    <a:pt x="40314" y="87"/>
                  </a:cubicBezTo>
                  <a:cubicBezTo>
                    <a:pt x="36771" y="87"/>
                    <a:pt x="22069" y="1504"/>
                    <a:pt x="17640" y="1859"/>
                  </a:cubicBezTo>
                  <a:cubicBezTo>
                    <a:pt x="16223" y="2036"/>
                    <a:pt x="13743" y="2213"/>
                    <a:pt x="13743" y="5933"/>
                  </a:cubicBezTo>
                  <a:cubicBezTo>
                    <a:pt x="13743" y="8413"/>
                    <a:pt x="16223" y="8413"/>
                    <a:pt x="18349" y="8413"/>
                  </a:cubicBezTo>
                  <a:cubicBezTo>
                    <a:pt x="26851" y="8413"/>
                    <a:pt x="26851" y="9652"/>
                    <a:pt x="26851" y="11070"/>
                  </a:cubicBezTo>
                  <a:cubicBezTo>
                    <a:pt x="26851" y="12310"/>
                    <a:pt x="26497" y="13372"/>
                    <a:pt x="26143" y="14967"/>
                  </a:cubicBezTo>
                  <a:lnTo>
                    <a:pt x="1167" y="115225"/>
                  </a:lnTo>
                  <a:cubicBezTo>
                    <a:pt x="281" y="118414"/>
                    <a:pt x="281" y="118768"/>
                    <a:pt x="281" y="119122"/>
                  </a:cubicBezTo>
                  <a:cubicBezTo>
                    <a:pt x="281" y="121779"/>
                    <a:pt x="2407" y="124791"/>
                    <a:pt x="6304" y="124791"/>
                  </a:cubicBezTo>
                  <a:cubicBezTo>
                    <a:pt x="11086" y="124791"/>
                    <a:pt x="13389" y="121248"/>
                    <a:pt x="14452" y="117351"/>
                  </a:cubicBezTo>
                  <a:cubicBezTo>
                    <a:pt x="14806" y="116642"/>
                    <a:pt x="22423" y="85467"/>
                    <a:pt x="23132" y="82987"/>
                  </a:cubicBezTo>
                  <a:cubicBezTo>
                    <a:pt x="35708" y="84227"/>
                    <a:pt x="45805" y="88301"/>
                    <a:pt x="45805" y="97512"/>
                  </a:cubicBezTo>
                  <a:cubicBezTo>
                    <a:pt x="45805" y="98397"/>
                    <a:pt x="45805" y="99283"/>
                    <a:pt x="45451" y="101055"/>
                  </a:cubicBezTo>
                  <a:cubicBezTo>
                    <a:pt x="44742" y="103712"/>
                    <a:pt x="44742" y="104597"/>
                    <a:pt x="44742" y="106546"/>
                  </a:cubicBezTo>
                  <a:cubicBezTo>
                    <a:pt x="44742" y="119122"/>
                    <a:pt x="55016" y="124791"/>
                    <a:pt x="63519" y="124791"/>
                  </a:cubicBezTo>
                  <a:cubicBezTo>
                    <a:pt x="80701" y="124791"/>
                    <a:pt x="86015" y="97866"/>
                    <a:pt x="86015" y="97689"/>
                  </a:cubicBezTo>
                  <a:cubicBezTo>
                    <a:pt x="86015" y="95386"/>
                    <a:pt x="83712" y="95386"/>
                    <a:pt x="83181" y="95386"/>
                  </a:cubicBezTo>
                  <a:cubicBezTo>
                    <a:pt x="80701" y="95386"/>
                    <a:pt x="80524" y="96272"/>
                    <a:pt x="79638" y="99637"/>
                  </a:cubicBezTo>
                  <a:cubicBezTo>
                    <a:pt x="77512" y="107254"/>
                    <a:pt x="72730" y="119831"/>
                    <a:pt x="64050" y="119831"/>
                  </a:cubicBezTo>
                  <a:cubicBezTo>
                    <a:pt x="59267" y="119831"/>
                    <a:pt x="57850" y="115403"/>
                    <a:pt x="57850" y="110620"/>
                  </a:cubicBezTo>
                  <a:cubicBezTo>
                    <a:pt x="57850" y="107609"/>
                    <a:pt x="57850" y="107254"/>
                    <a:pt x="58913" y="102649"/>
                  </a:cubicBezTo>
                  <a:cubicBezTo>
                    <a:pt x="59090" y="102117"/>
                    <a:pt x="59799" y="99106"/>
                    <a:pt x="59799" y="97158"/>
                  </a:cubicBezTo>
                  <a:cubicBezTo>
                    <a:pt x="59799" y="81392"/>
                    <a:pt x="38542" y="78913"/>
                    <a:pt x="31103" y="78381"/>
                  </a:cubicBezTo>
                  <a:cubicBezTo>
                    <a:pt x="36240" y="75193"/>
                    <a:pt x="42794" y="69347"/>
                    <a:pt x="45805" y="66690"/>
                  </a:cubicBezTo>
                  <a:cubicBezTo>
                    <a:pt x="54839" y="58188"/>
                    <a:pt x="63696" y="49862"/>
                    <a:pt x="73615" y="49862"/>
                  </a:cubicBezTo>
                  <a:cubicBezTo>
                    <a:pt x="75741" y="49862"/>
                    <a:pt x="78044" y="50394"/>
                    <a:pt x="79461" y="52165"/>
                  </a:cubicBezTo>
                  <a:cubicBezTo>
                    <a:pt x="71844" y="53405"/>
                    <a:pt x="70250" y="59428"/>
                    <a:pt x="70250" y="62085"/>
                  </a:cubicBezTo>
                  <a:cubicBezTo>
                    <a:pt x="70250" y="65982"/>
                    <a:pt x="73261" y="68639"/>
                    <a:pt x="77335" y="68639"/>
                  </a:cubicBezTo>
                  <a:cubicBezTo>
                    <a:pt x="82118" y="68639"/>
                    <a:pt x="87432" y="64742"/>
                    <a:pt x="87432" y="57302"/>
                  </a:cubicBezTo>
                  <a:cubicBezTo>
                    <a:pt x="87432" y="51457"/>
                    <a:pt x="83181" y="44902"/>
                    <a:pt x="73792" y="44902"/>
                  </a:cubicBezTo>
                  <a:cubicBezTo>
                    <a:pt x="63696" y="44902"/>
                    <a:pt x="54485" y="52165"/>
                    <a:pt x="45451" y="60490"/>
                  </a:cubicBezTo>
                  <a:cubicBezTo>
                    <a:pt x="38011" y="67576"/>
                    <a:pt x="32166" y="73067"/>
                    <a:pt x="24903" y="76078"/>
                  </a:cubicBezTo>
                  <a:lnTo>
                    <a:pt x="42439" y="54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74" name="Right Arrow 273">
            <a:extLst>
              <a:ext uri="{FF2B5EF4-FFF2-40B4-BE49-F238E27FC236}">
                <a16:creationId xmlns:a16="http://schemas.microsoft.com/office/drawing/2014/main" id="{E71A5835-A7A0-4261-BE09-2F88698F59ED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B2F6D-F859-D17F-080A-ADC11AF13F47}"/>
              </a:ext>
            </a:extLst>
          </p:cNvPr>
          <p:cNvGrpSpPr/>
          <p:nvPr/>
        </p:nvGrpSpPr>
        <p:grpSpPr>
          <a:xfrm>
            <a:off x="3870091" y="4243241"/>
            <a:ext cx="307777" cy="1274172"/>
            <a:chOff x="3870091" y="4243241"/>
            <a:chExt cx="307777" cy="1274172"/>
          </a:xfrm>
        </p:grpSpPr>
        <p:grpSp>
          <p:nvGrpSpPr>
            <p:cNvPr id="13" name="Group 12" descr="\documentclass{article}&#10;\usepackage{amsmath}&#10;\pagestyle{empty}&#10;\begin{document}&#10;&#10;\begin{align*}&#10;v_F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8A953E5-7030-67AA-FFB8-215CD5604A3C}"/>
                </a:ext>
              </a:extLst>
            </p:cNvPr>
            <p:cNvGrpSpPr>
              <a:grpSpLocks noChangeAspect="1"/>
            </p:cNvGrpSpPr>
            <p:nvPr>
              <p:custDataLst>
                <p:tags r:id="rId38"/>
              </p:custDataLst>
            </p:nvPr>
          </p:nvGrpSpPr>
          <p:grpSpPr>
            <a:xfrm rot="16200000">
              <a:off x="3805729" y="5171659"/>
              <a:ext cx="458966" cy="232541"/>
              <a:chOff x="8434879" y="6710423"/>
              <a:chExt cx="458966" cy="2325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6CE5CFD-808F-77A8-E53D-7CCE89DDBB1F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434879" y="6802876"/>
                <a:ext cx="88871" cy="91705"/>
              </a:xfrm>
              <a:custGeom>
                <a:avLst/>
                <a:gdLst>
                  <a:gd name="csX0" fmla="*/ 89093 w 88871"/>
                  <a:gd name="csY0" fmla="*/ 14256 h 91705"/>
                  <a:gd name="csX1" fmla="*/ 80186 w 88871"/>
                  <a:gd name="csY1" fmla="*/ 85 h 91705"/>
                  <a:gd name="csX2" fmla="*/ 70266 w 88871"/>
                  <a:gd name="csY2" fmla="*/ 9802 h 91705"/>
                  <a:gd name="csX3" fmla="*/ 73505 w 88871"/>
                  <a:gd name="csY3" fmla="*/ 15875 h 91705"/>
                  <a:gd name="csX4" fmla="*/ 80388 w 88871"/>
                  <a:gd name="csY4" fmla="*/ 32475 h 91705"/>
                  <a:gd name="csX5" fmla="*/ 44354 w 88871"/>
                  <a:gd name="csY5" fmla="*/ 87337 h 91705"/>
                  <a:gd name="csX6" fmla="*/ 29373 w 88871"/>
                  <a:gd name="csY6" fmla="*/ 69724 h 91705"/>
                  <a:gd name="csX7" fmla="*/ 41115 w 88871"/>
                  <a:gd name="csY7" fmla="*/ 26807 h 91705"/>
                  <a:gd name="csX8" fmla="*/ 43544 w 88871"/>
                  <a:gd name="csY8" fmla="*/ 16685 h 91705"/>
                  <a:gd name="csX9" fmla="*/ 26944 w 88871"/>
                  <a:gd name="csY9" fmla="*/ 85 h 91705"/>
                  <a:gd name="csX10" fmla="*/ 222 w 88871"/>
                  <a:gd name="csY10" fmla="*/ 31261 h 91705"/>
                  <a:gd name="csX11" fmla="*/ 2651 w 88871"/>
                  <a:gd name="csY11" fmla="*/ 33285 h 91705"/>
                  <a:gd name="csX12" fmla="*/ 5890 w 88871"/>
                  <a:gd name="csY12" fmla="*/ 29641 h 91705"/>
                  <a:gd name="csX13" fmla="*/ 26337 w 88871"/>
                  <a:gd name="csY13" fmla="*/ 4538 h 91705"/>
                  <a:gd name="csX14" fmla="*/ 31398 w 88871"/>
                  <a:gd name="csY14" fmla="*/ 11017 h 91705"/>
                  <a:gd name="csX15" fmla="*/ 27956 w 88871"/>
                  <a:gd name="csY15" fmla="*/ 25187 h 91705"/>
                  <a:gd name="csX16" fmla="*/ 16417 w 88871"/>
                  <a:gd name="csY16" fmla="*/ 66688 h 91705"/>
                  <a:gd name="csX17" fmla="*/ 43544 w 88871"/>
                  <a:gd name="csY17" fmla="*/ 91790 h 91705"/>
                  <a:gd name="csX18" fmla="*/ 89093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93" y="14256"/>
                    </a:moveTo>
                    <a:cubicBezTo>
                      <a:pt x="89093" y="3324"/>
                      <a:pt x="83830" y="85"/>
                      <a:pt x="80186" y="85"/>
                    </a:cubicBezTo>
                    <a:cubicBezTo>
                      <a:pt x="75125" y="85"/>
                      <a:pt x="70266" y="5348"/>
                      <a:pt x="70266" y="9802"/>
                    </a:cubicBezTo>
                    <a:cubicBezTo>
                      <a:pt x="70266" y="12434"/>
                      <a:pt x="71278" y="13648"/>
                      <a:pt x="73505" y="15875"/>
                    </a:cubicBezTo>
                    <a:cubicBezTo>
                      <a:pt x="77757" y="19924"/>
                      <a:pt x="80388" y="25187"/>
                      <a:pt x="80388" y="32475"/>
                    </a:cubicBezTo>
                    <a:cubicBezTo>
                      <a:pt x="80388" y="40978"/>
                      <a:pt x="68039" y="87337"/>
                      <a:pt x="44354" y="87337"/>
                    </a:cubicBezTo>
                    <a:cubicBezTo>
                      <a:pt x="34029" y="87337"/>
                      <a:pt x="29373" y="80251"/>
                      <a:pt x="29373" y="69724"/>
                    </a:cubicBezTo>
                    <a:cubicBezTo>
                      <a:pt x="29373" y="58388"/>
                      <a:pt x="34839" y="43609"/>
                      <a:pt x="41115" y="26807"/>
                    </a:cubicBezTo>
                    <a:cubicBezTo>
                      <a:pt x="42532" y="23365"/>
                      <a:pt x="43544" y="20531"/>
                      <a:pt x="43544" y="16685"/>
                    </a:cubicBezTo>
                    <a:cubicBezTo>
                      <a:pt x="43544" y="7575"/>
                      <a:pt x="37066" y="85"/>
                      <a:pt x="26944" y="85"/>
                    </a:cubicBezTo>
                    <a:cubicBezTo>
                      <a:pt x="7914" y="85"/>
                      <a:pt x="222" y="29439"/>
                      <a:pt x="222" y="31261"/>
                    </a:cubicBezTo>
                    <a:cubicBezTo>
                      <a:pt x="222" y="33285"/>
                      <a:pt x="2246" y="33285"/>
                      <a:pt x="2651" y="33285"/>
                    </a:cubicBezTo>
                    <a:cubicBezTo>
                      <a:pt x="4675" y="33285"/>
                      <a:pt x="4878" y="32880"/>
                      <a:pt x="5890" y="29641"/>
                    </a:cubicBezTo>
                    <a:cubicBezTo>
                      <a:pt x="11761" y="9195"/>
                      <a:pt x="20466" y="4538"/>
                      <a:pt x="26337" y="4538"/>
                    </a:cubicBezTo>
                    <a:cubicBezTo>
                      <a:pt x="27956" y="4538"/>
                      <a:pt x="31398" y="4538"/>
                      <a:pt x="31398" y="11017"/>
                    </a:cubicBezTo>
                    <a:cubicBezTo>
                      <a:pt x="31398" y="16078"/>
                      <a:pt x="29373" y="21543"/>
                      <a:pt x="27956" y="25187"/>
                    </a:cubicBezTo>
                    <a:cubicBezTo>
                      <a:pt x="19049" y="48670"/>
                      <a:pt x="16417" y="57983"/>
                      <a:pt x="16417" y="66688"/>
                    </a:cubicBezTo>
                    <a:cubicBezTo>
                      <a:pt x="16417" y="88551"/>
                      <a:pt x="34232" y="91790"/>
                      <a:pt x="43544" y="91790"/>
                    </a:cubicBezTo>
                    <a:cubicBezTo>
                      <a:pt x="77554" y="91790"/>
                      <a:pt x="89093" y="24782"/>
                      <a:pt x="89093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66965F8-A6BE-50A3-3825-0F79A7608ABF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545028" y="6710423"/>
                <a:ext cx="69720" cy="99762"/>
              </a:xfrm>
              <a:custGeom>
                <a:avLst/>
                <a:gdLst>
                  <a:gd name="csX0" fmla="*/ 33954 w 69720"/>
                  <a:gd name="csY0" fmla="*/ 4332 h 99762"/>
                  <a:gd name="csX1" fmla="*/ 34520 w 69720"/>
                  <a:gd name="csY1" fmla="*/ 2064 h 99762"/>
                  <a:gd name="csX2" fmla="*/ 32253 w 69720"/>
                  <a:gd name="csY2" fmla="*/ 81 h 99762"/>
                  <a:gd name="csX3" fmla="*/ 14114 w 69720"/>
                  <a:gd name="csY3" fmla="*/ 1498 h 99762"/>
                  <a:gd name="csX4" fmla="*/ 10997 w 69720"/>
                  <a:gd name="csY4" fmla="*/ 4757 h 99762"/>
                  <a:gd name="csX5" fmla="*/ 14681 w 69720"/>
                  <a:gd name="csY5" fmla="*/ 6741 h 99762"/>
                  <a:gd name="csX6" fmla="*/ 21483 w 69720"/>
                  <a:gd name="csY6" fmla="*/ 8867 h 99762"/>
                  <a:gd name="csX7" fmla="*/ 20916 w 69720"/>
                  <a:gd name="csY7" fmla="*/ 11984 h 99762"/>
                  <a:gd name="csX8" fmla="*/ 935 w 69720"/>
                  <a:gd name="csY8" fmla="*/ 92191 h 99762"/>
                  <a:gd name="csX9" fmla="*/ 227 w 69720"/>
                  <a:gd name="csY9" fmla="*/ 95309 h 99762"/>
                  <a:gd name="csX10" fmla="*/ 5045 w 69720"/>
                  <a:gd name="csY10" fmla="*/ 99843 h 99762"/>
                  <a:gd name="csX11" fmla="*/ 11564 w 69720"/>
                  <a:gd name="csY11" fmla="*/ 93892 h 99762"/>
                  <a:gd name="csX12" fmla="*/ 18507 w 69720"/>
                  <a:gd name="csY12" fmla="*/ 66400 h 99762"/>
                  <a:gd name="csX13" fmla="*/ 36646 w 69720"/>
                  <a:gd name="csY13" fmla="*/ 78020 h 99762"/>
                  <a:gd name="csX14" fmla="*/ 36363 w 69720"/>
                  <a:gd name="csY14" fmla="*/ 80854 h 99762"/>
                  <a:gd name="csX15" fmla="*/ 35796 w 69720"/>
                  <a:gd name="csY15" fmla="*/ 85247 h 99762"/>
                  <a:gd name="csX16" fmla="*/ 50817 w 69720"/>
                  <a:gd name="csY16" fmla="*/ 99843 h 99762"/>
                  <a:gd name="csX17" fmla="*/ 68814 w 69720"/>
                  <a:gd name="csY17" fmla="*/ 78162 h 99762"/>
                  <a:gd name="csX18" fmla="*/ 66547 w 69720"/>
                  <a:gd name="csY18" fmla="*/ 76320 h 99762"/>
                  <a:gd name="csX19" fmla="*/ 63712 w 69720"/>
                  <a:gd name="csY19" fmla="*/ 79721 h 99762"/>
                  <a:gd name="csX20" fmla="*/ 51242 w 69720"/>
                  <a:gd name="csY20" fmla="*/ 95876 h 99762"/>
                  <a:gd name="csX21" fmla="*/ 46282 w 69720"/>
                  <a:gd name="csY21" fmla="*/ 88507 h 99762"/>
                  <a:gd name="csX22" fmla="*/ 47132 w 69720"/>
                  <a:gd name="csY22" fmla="*/ 82130 h 99762"/>
                  <a:gd name="csX23" fmla="*/ 47841 w 69720"/>
                  <a:gd name="csY23" fmla="*/ 77737 h 99762"/>
                  <a:gd name="csX24" fmla="*/ 24884 w 69720"/>
                  <a:gd name="csY24" fmla="*/ 62716 h 99762"/>
                  <a:gd name="csX25" fmla="*/ 36646 w 69720"/>
                  <a:gd name="csY25" fmla="*/ 53363 h 99762"/>
                  <a:gd name="csX26" fmla="*/ 58894 w 69720"/>
                  <a:gd name="csY26" fmla="*/ 39901 h 99762"/>
                  <a:gd name="csX27" fmla="*/ 63571 w 69720"/>
                  <a:gd name="csY27" fmla="*/ 41743 h 99762"/>
                  <a:gd name="csX28" fmla="*/ 56202 w 69720"/>
                  <a:gd name="csY28" fmla="*/ 49679 h 99762"/>
                  <a:gd name="csX29" fmla="*/ 61870 w 69720"/>
                  <a:gd name="csY29" fmla="*/ 54922 h 99762"/>
                  <a:gd name="csX30" fmla="*/ 69947 w 69720"/>
                  <a:gd name="csY30" fmla="*/ 45852 h 99762"/>
                  <a:gd name="csX31" fmla="*/ 59036 w 69720"/>
                  <a:gd name="csY31" fmla="*/ 35933 h 99762"/>
                  <a:gd name="csX32" fmla="*/ 36363 w 69720"/>
                  <a:gd name="csY32" fmla="*/ 48403 h 99762"/>
                  <a:gd name="csX33" fmla="*/ 19924 w 69720"/>
                  <a:gd name="csY33" fmla="*/ 60874 h 99762"/>
                  <a:gd name="csX34" fmla="*/ 33954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54" y="4332"/>
                    </a:moveTo>
                    <a:cubicBezTo>
                      <a:pt x="34095" y="4048"/>
                      <a:pt x="34520" y="2206"/>
                      <a:pt x="34520" y="2064"/>
                    </a:cubicBezTo>
                    <a:cubicBezTo>
                      <a:pt x="34520" y="1356"/>
                      <a:pt x="33954" y="81"/>
                      <a:pt x="32253" y="81"/>
                    </a:cubicBezTo>
                    <a:cubicBezTo>
                      <a:pt x="29419" y="81"/>
                      <a:pt x="17657" y="1214"/>
                      <a:pt x="14114" y="1498"/>
                    </a:cubicBezTo>
                    <a:cubicBezTo>
                      <a:pt x="12981" y="1639"/>
                      <a:pt x="10997" y="1781"/>
                      <a:pt x="10997" y="4757"/>
                    </a:cubicBezTo>
                    <a:cubicBezTo>
                      <a:pt x="10997" y="6741"/>
                      <a:pt x="12981" y="6741"/>
                      <a:pt x="14681" y="6741"/>
                    </a:cubicBezTo>
                    <a:cubicBezTo>
                      <a:pt x="21483" y="6741"/>
                      <a:pt x="21483" y="7733"/>
                      <a:pt x="21483" y="8867"/>
                    </a:cubicBezTo>
                    <a:cubicBezTo>
                      <a:pt x="21483" y="9858"/>
                      <a:pt x="21200" y="10709"/>
                      <a:pt x="20916" y="11984"/>
                    </a:cubicBezTo>
                    <a:lnTo>
                      <a:pt x="935" y="92191"/>
                    </a:lnTo>
                    <a:cubicBezTo>
                      <a:pt x="227" y="94742"/>
                      <a:pt x="227" y="95025"/>
                      <a:pt x="227" y="95309"/>
                    </a:cubicBezTo>
                    <a:cubicBezTo>
                      <a:pt x="227" y="97434"/>
                      <a:pt x="1927" y="99843"/>
                      <a:pt x="5045" y="99843"/>
                    </a:cubicBezTo>
                    <a:cubicBezTo>
                      <a:pt x="8871" y="99843"/>
                      <a:pt x="10713" y="97009"/>
                      <a:pt x="11564" y="93892"/>
                    </a:cubicBezTo>
                    <a:cubicBezTo>
                      <a:pt x="11847" y="93325"/>
                      <a:pt x="17940" y="68384"/>
                      <a:pt x="18507" y="66400"/>
                    </a:cubicBezTo>
                    <a:cubicBezTo>
                      <a:pt x="28569" y="67392"/>
                      <a:pt x="36646" y="70651"/>
                      <a:pt x="36646" y="78020"/>
                    </a:cubicBezTo>
                    <a:cubicBezTo>
                      <a:pt x="36646" y="78729"/>
                      <a:pt x="36646" y="79437"/>
                      <a:pt x="36363" y="80854"/>
                    </a:cubicBezTo>
                    <a:cubicBezTo>
                      <a:pt x="35796" y="82980"/>
                      <a:pt x="35796" y="83689"/>
                      <a:pt x="35796" y="85247"/>
                    </a:cubicBezTo>
                    <a:cubicBezTo>
                      <a:pt x="35796" y="95309"/>
                      <a:pt x="44015" y="99843"/>
                      <a:pt x="50817" y="99843"/>
                    </a:cubicBezTo>
                    <a:cubicBezTo>
                      <a:pt x="64563" y="99843"/>
                      <a:pt x="68814" y="78304"/>
                      <a:pt x="68814" y="78162"/>
                    </a:cubicBezTo>
                    <a:cubicBezTo>
                      <a:pt x="68814" y="76320"/>
                      <a:pt x="66972" y="76320"/>
                      <a:pt x="66547" y="76320"/>
                    </a:cubicBezTo>
                    <a:cubicBezTo>
                      <a:pt x="64563" y="76320"/>
                      <a:pt x="64421" y="77028"/>
                      <a:pt x="63712" y="79721"/>
                    </a:cubicBezTo>
                    <a:cubicBezTo>
                      <a:pt x="62012" y="85814"/>
                      <a:pt x="58186" y="95876"/>
                      <a:pt x="51242" y="95876"/>
                    </a:cubicBezTo>
                    <a:cubicBezTo>
                      <a:pt x="47416" y="95876"/>
                      <a:pt x="46282" y="92333"/>
                      <a:pt x="46282" y="88507"/>
                    </a:cubicBezTo>
                    <a:cubicBezTo>
                      <a:pt x="46282" y="86098"/>
                      <a:pt x="46282" y="85814"/>
                      <a:pt x="47132" y="82130"/>
                    </a:cubicBezTo>
                    <a:cubicBezTo>
                      <a:pt x="47274" y="81705"/>
                      <a:pt x="47841" y="79296"/>
                      <a:pt x="47841" y="77737"/>
                    </a:cubicBezTo>
                    <a:cubicBezTo>
                      <a:pt x="47841" y="65125"/>
                      <a:pt x="30836" y="63141"/>
                      <a:pt x="24884" y="62716"/>
                    </a:cubicBezTo>
                    <a:cubicBezTo>
                      <a:pt x="28994" y="60165"/>
                      <a:pt x="34237" y="55489"/>
                      <a:pt x="36646" y="53363"/>
                    </a:cubicBezTo>
                    <a:cubicBezTo>
                      <a:pt x="43873" y="46561"/>
                      <a:pt x="50959" y="39901"/>
                      <a:pt x="58894" y="39901"/>
                    </a:cubicBezTo>
                    <a:cubicBezTo>
                      <a:pt x="60595" y="39901"/>
                      <a:pt x="62437" y="40326"/>
                      <a:pt x="63571" y="41743"/>
                    </a:cubicBezTo>
                    <a:cubicBezTo>
                      <a:pt x="57477" y="42735"/>
                      <a:pt x="56202" y="47553"/>
                      <a:pt x="56202" y="49679"/>
                    </a:cubicBezTo>
                    <a:cubicBezTo>
                      <a:pt x="56202" y="52796"/>
                      <a:pt x="58611" y="54922"/>
                      <a:pt x="61870" y="54922"/>
                    </a:cubicBezTo>
                    <a:cubicBezTo>
                      <a:pt x="65696" y="54922"/>
                      <a:pt x="69947" y="51804"/>
                      <a:pt x="69947" y="45852"/>
                    </a:cubicBezTo>
                    <a:cubicBezTo>
                      <a:pt x="69947" y="41176"/>
                      <a:pt x="66547" y="35933"/>
                      <a:pt x="59036" y="35933"/>
                    </a:cubicBezTo>
                    <a:cubicBezTo>
                      <a:pt x="50959" y="35933"/>
                      <a:pt x="43590" y="41743"/>
                      <a:pt x="36363" y="48403"/>
                    </a:cubicBezTo>
                    <a:cubicBezTo>
                      <a:pt x="30411" y="54072"/>
                      <a:pt x="25734" y="58465"/>
                      <a:pt x="19924" y="60874"/>
                    </a:cubicBezTo>
                    <a:lnTo>
                      <a:pt x="33954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3B21502-93F1-3730-D9E6-FB7A10047764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8536914" y="6846181"/>
                <a:ext cx="107223" cy="96220"/>
              </a:xfrm>
              <a:custGeom>
                <a:avLst/>
                <a:gdLst>
                  <a:gd name="csX0" fmla="*/ 38913 w 107223"/>
                  <a:gd name="csY0" fmla="*/ 50677 h 96220"/>
                  <a:gd name="csX1" fmla="*/ 54076 w 107223"/>
                  <a:gd name="csY1" fmla="*/ 50677 h 96220"/>
                  <a:gd name="csX2" fmla="*/ 66688 w 107223"/>
                  <a:gd name="csY2" fmla="*/ 57054 h 96220"/>
                  <a:gd name="csX3" fmla="*/ 65696 w 107223"/>
                  <a:gd name="csY3" fmla="*/ 63431 h 96220"/>
                  <a:gd name="csX4" fmla="*/ 65271 w 107223"/>
                  <a:gd name="csY4" fmla="*/ 65131 h 96220"/>
                  <a:gd name="csX5" fmla="*/ 67680 w 107223"/>
                  <a:gd name="csY5" fmla="*/ 67257 h 96220"/>
                  <a:gd name="csX6" fmla="*/ 70372 w 107223"/>
                  <a:gd name="csY6" fmla="*/ 63998 h 96220"/>
                  <a:gd name="csX7" fmla="*/ 78025 w 107223"/>
                  <a:gd name="csY7" fmla="*/ 33956 h 96220"/>
                  <a:gd name="csX8" fmla="*/ 78591 w 107223"/>
                  <a:gd name="csY8" fmla="*/ 31121 h 96220"/>
                  <a:gd name="csX9" fmla="*/ 76182 w 107223"/>
                  <a:gd name="csY9" fmla="*/ 28996 h 96220"/>
                  <a:gd name="csX10" fmla="*/ 73348 w 107223"/>
                  <a:gd name="csY10" fmla="*/ 32397 h 96220"/>
                  <a:gd name="csX11" fmla="*/ 54359 w 107223"/>
                  <a:gd name="csY11" fmla="*/ 45576 h 96220"/>
                  <a:gd name="csX12" fmla="*/ 40188 w 107223"/>
                  <a:gd name="csY12" fmla="*/ 45576 h 96220"/>
                  <a:gd name="csX13" fmla="*/ 49116 w 107223"/>
                  <a:gd name="csY13" fmla="*/ 10007 h 96220"/>
                  <a:gd name="csX14" fmla="*/ 56343 w 107223"/>
                  <a:gd name="csY14" fmla="*/ 5189 h 96220"/>
                  <a:gd name="csX15" fmla="*/ 78025 w 107223"/>
                  <a:gd name="csY15" fmla="*/ 5189 h 96220"/>
                  <a:gd name="csX16" fmla="*/ 100414 w 107223"/>
                  <a:gd name="csY16" fmla="*/ 21485 h 96220"/>
                  <a:gd name="csX17" fmla="*/ 99848 w 107223"/>
                  <a:gd name="csY17" fmla="*/ 30271 h 96220"/>
                  <a:gd name="csX18" fmla="*/ 102257 w 107223"/>
                  <a:gd name="csY18" fmla="*/ 32680 h 96220"/>
                  <a:gd name="csX19" fmla="*/ 104807 w 107223"/>
                  <a:gd name="csY19" fmla="*/ 28996 h 96220"/>
                  <a:gd name="csX20" fmla="*/ 107358 w 107223"/>
                  <a:gd name="csY20" fmla="*/ 4338 h 96220"/>
                  <a:gd name="csX21" fmla="*/ 103249 w 107223"/>
                  <a:gd name="csY21" fmla="*/ 87 h 96220"/>
                  <a:gd name="csX22" fmla="*/ 27576 w 107223"/>
                  <a:gd name="csY22" fmla="*/ 87 h 96220"/>
                  <a:gd name="csX23" fmla="*/ 23042 w 107223"/>
                  <a:gd name="csY23" fmla="*/ 3205 h 96220"/>
                  <a:gd name="csX24" fmla="*/ 27576 w 107223"/>
                  <a:gd name="csY24" fmla="*/ 5189 h 96220"/>
                  <a:gd name="csX25" fmla="*/ 32961 w 107223"/>
                  <a:gd name="csY25" fmla="*/ 5472 h 96220"/>
                  <a:gd name="csX26" fmla="*/ 36220 w 107223"/>
                  <a:gd name="csY26" fmla="*/ 7456 h 96220"/>
                  <a:gd name="csX27" fmla="*/ 35654 w 107223"/>
                  <a:gd name="csY27" fmla="*/ 10574 h 96220"/>
                  <a:gd name="csX28" fmla="*/ 17090 w 107223"/>
                  <a:gd name="csY28" fmla="*/ 84687 h 96220"/>
                  <a:gd name="csX29" fmla="*/ 4478 w 107223"/>
                  <a:gd name="csY29" fmla="*/ 91206 h 96220"/>
                  <a:gd name="csX30" fmla="*/ 227 w 107223"/>
                  <a:gd name="csY30" fmla="*/ 94182 h 96220"/>
                  <a:gd name="csX31" fmla="*/ 2494 w 107223"/>
                  <a:gd name="csY31" fmla="*/ 96307 h 96220"/>
                  <a:gd name="csX32" fmla="*/ 21199 w 107223"/>
                  <a:gd name="csY32" fmla="*/ 95740 h 96220"/>
                  <a:gd name="csX33" fmla="*/ 32111 w 107223"/>
                  <a:gd name="csY33" fmla="*/ 95882 h 96220"/>
                  <a:gd name="csX34" fmla="*/ 43306 w 107223"/>
                  <a:gd name="csY34" fmla="*/ 96307 h 96220"/>
                  <a:gd name="csX35" fmla="*/ 46424 w 107223"/>
                  <a:gd name="csY35" fmla="*/ 93190 h 96220"/>
                  <a:gd name="csX36" fmla="*/ 41464 w 107223"/>
                  <a:gd name="csY36" fmla="*/ 91206 h 96220"/>
                  <a:gd name="csX37" fmla="*/ 34095 w 107223"/>
                  <a:gd name="csY37" fmla="*/ 90922 h 96220"/>
                  <a:gd name="csX38" fmla="*/ 29702 w 107223"/>
                  <a:gd name="csY38" fmla="*/ 88513 h 96220"/>
                  <a:gd name="csX39" fmla="*/ 30127 w 107223"/>
                  <a:gd name="csY39" fmla="*/ 85963 h 96220"/>
                  <a:gd name="csX40" fmla="*/ 38913 w 107223"/>
                  <a:gd name="csY40" fmla="*/ 50677 h 96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7223" h="96220">
                    <a:moveTo>
                      <a:pt x="38913" y="50677"/>
                    </a:moveTo>
                    <a:lnTo>
                      <a:pt x="54076" y="50677"/>
                    </a:lnTo>
                    <a:cubicBezTo>
                      <a:pt x="64846" y="50677"/>
                      <a:pt x="66688" y="52378"/>
                      <a:pt x="66688" y="57054"/>
                    </a:cubicBezTo>
                    <a:cubicBezTo>
                      <a:pt x="66688" y="59180"/>
                      <a:pt x="66688" y="59463"/>
                      <a:pt x="65696" y="63431"/>
                    </a:cubicBezTo>
                    <a:cubicBezTo>
                      <a:pt x="65412" y="64281"/>
                      <a:pt x="65271" y="64706"/>
                      <a:pt x="65271" y="65131"/>
                    </a:cubicBezTo>
                    <a:cubicBezTo>
                      <a:pt x="65271" y="66548"/>
                      <a:pt x="66263" y="67257"/>
                      <a:pt x="67680" y="67257"/>
                    </a:cubicBezTo>
                    <a:cubicBezTo>
                      <a:pt x="69522" y="67257"/>
                      <a:pt x="69664" y="66548"/>
                      <a:pt x="70372" y="63998"/>
                    </a:cubicBezTo>
                    <a:lnTo>
                      <a:pt x="78025" y="33956"/>
                    </a:lnTo>
                    <a:cubicBezTo>
                      <a:pt x="78166" y="33530"/>
                      <a:pt x="78591" y="31405"/>
                      <a:pt x="78591" y="31121"/>
                    </a:cubicBezTo>
                    <a:cubicBezTo>
                      <a:pt x="78591" y="29704"/>
                      <a:pt x="77599" y="28996"/>
                      <a:pt x="76182" y="28996"/>
                    </a:cubicBezTo>
                    <a:cubicBezTo>
                      <a:pt x="74198" y="28996"/>
                      <a:pt x="74057" y="29846"/>
                      <a:pt x="73348" y="32397"/>
                    </a:cubicBezTo>
                    <a:cubicBezTo>
                      <a:pt x="70514" y="43450"/>
                      <a:pt x="66404" y="45576"/>
                      <a:pt x="54359" y="45576"/>
                    </a:cubicBezTo>
                    <a:lnTo>
                      <a:pt x="40188" y="45576"/>
                    </a:lnTo>
                    <a:lnTo>
                      <a:pt x="49116" y="10007"/>
                    </a:lnTo>
                    <a:cubicBezTo>
                      <a:pt x="50250" y="5614"/>
                      <a:pt x="50391" y="5189"/>
                      <a:pt x="56343" y="5189"/>
                    </a:cubicBezTo>
                    <a:lnTo>
                      <a:pt x="78025" y="5189"/>
                    </a:lnTo>
                    <a:cubicBezTo>
                      <a:pt x="96872" y="5189"/>
                      <a:pt x="100414" y="9723"/>
                      <a:pt x="100414" y="21485"/>
                    </a:cubicBezTo>
                    <a:cubicBezTo>
                      <a:pt x="100414" y="26162"/>
                      <a:pt x="99848" y="29137"/>
                      <a:pt x="99848" y="30271"/>
                    </a:cubicBezTo>
                    <a:cubicBezTo>
                      <a:pt x="99848" y="31405"/>
                      <a:pt x="100273" y="32680"/>
                      <a:pt x="102257" y="32680"/>
                    </a:cubicBezTo>
                    <a:cubicBezTo>
                      <a:pt x="104382" y="32680"/>
                      <a:pt x="104524" y="31405"/>
                      <a:pt x="104807" y="28996"/>
                    </a:cubicBezTo>
                    <a:lnTo>
                      <a:pt x="107358" y="4338"/>
                    </a:lnTo>
                    <a:cubicBezTo>
                      <a:pt x="107783" y="87"/>
                      <a:pt x="106791" y="87"/>
                      <a:pt x="103249" y="87"/>
                    </a:cubicBezTo>
                    <a:lnTo>
                      <a:pt x="27576" y="87"/>
                    </a:lnTo>
                    <a:cubicBezTo>
                      <a:pt x="24884" y="87"/>
                      <a:pt x="23042" y="87"/>
                      <a:pt x="23042" y="3205"/>
                    </a:cubicBezTo>
                    <a:cubicBezTo>
                      <a:pt x="23042" y="5189"/>
                      <a:pt x="24742" y="5189"/>
                      <a:pt x="27576" y="5189"/>
                    </a:cubicBezTo>
                    <a:cubicBezTo>
                      <a:pt x="27718" y="5189"/>
                      <a:pt x="30410" y="5189"/>
                      <a:pt x="32961" y="5472"/>
                    </a:cubicBezTo>
                    <a:cubicBezTo>
                      <a:pt x="35937" y="5755"/>
                      <a:pt x="36220" y="6039"/>
                      <a:pt x="36220" y="7456"/>
                    </a:cubicBezTo>
                    <a:cubicBezTo>
                      <a:pt x="36220" y="8448"/>
                      <a:pt x="35795" y="9865"/>
                      <a:pt x="35654" y="10574"/>
                    </a:cubicBezTo>
                    <a:lnTo>
                      <a:pt x="17090" y="84687"/>
                    </a:lnTo>
                    <a:cubicBezTo>
                      <a:pt x="15673" y="90214"/>
                      <a:pt x="15531" y="91206"/>
                      <a:pt x="4478" y="91206"/>
                    </a:cubicBezTo>
                    <a:cubicBezTo>
                      <a:pt x="2069" y="91206"/>
                      <a:pt x="227" y="91206"/>
                      <a:pt x="227" y="94182"/>
                    </a:cubicBezTo>
                    <a:cubicBezTo>
                      <a:pt x="227" y="95599"/>
                      <a:pt x="1218" y="96307"/>
                      <a:pt x="2494" y="96307"/>
                    </a:cubicBezTo>
                    <a:cubicBezTo>
                      <a:pt x="6603" y="96307"/>
                      <a:pt x="17090" y="95740"/>
                      <a:pt x="21199" y="95740"/>
                    </a:cubicBezTo>
                    <a:lnTo>
                      <a:pt x="32111" y="95882"/>
                    </a:lnTo>
                    <a:cubicBezTo>
                      <a:pt x="35795" y="95882"/>
                      <a:pt x="39763" y="96307"/>
                      <a:pt x="43306" y="96307"/>
                    </a:cubicBezTo>
                    <a:cubicBezTo>
                      <a:pt x="44298" y="96307"/>
                      <a:pt x="46424" y="96307"/>
                      <a:pt x="46424" y="93190"/>
                    </a:cubicBezTo>
                    <a:cubicBezTo>
                      <a:pt x="46424" y="91206"/>
                      <a:pt x="44723" y="91206"/>
                      <a:pt x="41464" y="91206"/>
                    </a:cubicBezTo>
                    <a:cubicBezTo>
                      <a:pt x="41180" y="91206"/>
                      <a:pt x="37638" y="91206"/>
                      <a:pt x="34095" y="90922"/>
                    </a:cubicBezTo>
                    <a:cubicBezTo>
                      <a:pt x="31119" y="90639"/>
                      <a:pt x="29702" y="90497"/>
                      <a:pt x="29702" y="88513"/>
                    </a:cubicBezTo>
                    <a:cubicBezTo>
                      <a:pt x="29702" y="87946"/>
                      <a:pt x="29702" y="87521"/>
                      <a:pt x="30127" y="85963"/>
                    </a:cubicBezTo>
                    <a:lnTo>
                      <a:pt x="38913" y="506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67A841F-6754-5BBB-2DA4-1E73179B347F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8681760" y="6740524"/>
                <a:ext cx="46966" cy="202440"/>
              </a:xfrm>
              <a:custGeom>
                <a:avLst/>
                <a:gdLst>
                  <a:gd name="csX0" fmla="*/ 47199 w 46966"/>
                  <a:gd name="csY0" fmla="*/ 200501 h 202440"/>
                  <a:gd name="csX1" fmla="*/ 43758 w 46966"/>
                  <a:gd name="csY1" fmla="*/ 196047 h 202440"/>
                  <a:gd name="csX2" fmla="*/ 11975 w 46966"/>
                  <a:gd name="csY2" fmla="*/ 101305 h 202440"/>
                  <a:gd name="csX3" fmla="*/ 44568 w 46966"/>
                  <a:gd name="csY3" fmla="*/ 5551 h 202440"/>
                  <a:gd name="csX4" fmla="*/ 47199 w 46966"/>
                  <a:gd name="csY4" fmla="*/ 2109 h 202440"/>
                  <a:gd name="csX5" fmla="*/ 45175 w 46966"/>
                  <a:gd name="csY5" fmla="*/ 85 h 202440"/>
                  <a:gd name="csX6" fmla="*/ 12987 w 46966"/>
                  <a:gd name="csY6" fmla="*/ 39561 h 202440"/>
                  <a:gd name="csX7" fmla="*/ 233 w 46966"/>
                  <a:gd name="csY7" fmla="*/ 101305 h 202440"/>
                  <a:gd name="csX8" fmla="*/ 13594 w 46966"/>
                  <a:gd name="csY8" fmla="*/ 164467 h 202440"/>
                  <a:gd name="csX9" fmla="*/ 45175 w 46966"/>
                  <a:gd name="csY9" fmla="*/ 202526 h 202440"/>
                  <a:gd name="csX10" fmla="*/ 47199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199" y="200501"/>
                    </a:moveTo>
                    <a:cubicBezTo>
                      <a:pt x="47199" y="199894"/>
                      <a:pt x="47199" y="199489"/>
                      <a:pt x="43758" y="196047"/>
                    </a:cubicBezTo>
                    <a:cubicBezTo>
                      <a:pt x="18453" y="170540"/>
                      <a:pt x="11975" y="132279"/>
                      <a:pt x="11975" y="101305"/>
                    </a:cubicBezTo>
                    <a:cubicBezTo>
                      <a:pt x="11975" y="66080"/>
                      <a:pt x="19667" y="30856"/>
                      <a:pt x="44568" y="5551"/>
                    </a:cubicBezTo>
                    <a:cubicBezTo>
                      <a:pt x="47199" y="3121"/>
                      <a:pt x="47199" y="2716"/>
                      <a:pt x="47199" y="2109"/>
                    </a:cubicBezTo>
                    <a:cubicBezTo>
                      <a:pt x="47199" y="692"/>
                      <a:pt x="46390" y="85"/>
                      <a:pt x="45175" y="85"/>
                    </a:cubicBezTo>
                    <a:cubicBezTo>
                      <a:pt x="43151" y="85"/>
                      <a:pt x="24931" y="13851"/>
                      <a:pt x="12987" y="39561"/>
                    </a:cubicBezTo>
                    <a:cubicBezTo>
                      <a:pt x="2662" y="61829"/>
                      <a:pt x="233" y="84300"/>
                      <a:pt x="233" y="101305"/>
                    </a:cubicBezTo>
                    <a:cubicBezTo>
                      <a:pt x="233" y="117095"/>
                      <a:pt x="2460" y="141591"/>
                      <a:pt x="13594" y="164467"/>
                    </a:cubicBezTo>
                    <a:cubicBezTo>
                      <a:pt x="25741" y="189367"/>
                      <a:pt x="43151" y="202526"/>
                      <a:pt x="45175" y="202526"/>
                    </a:cubicBezTo>
                    <a:cubicBezTo>
                      <a:pt x="46390" y="202526"/>
                      <a:pt x="47199" y="201918"/>
                      <a:pt x="47199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3B58492-C7FC-591F-9D47-B003B1196CF7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8750972" y="6802876"/>
                <a:ext cx="74498" cy="91705"/>
              </a:xfrm>
              <a:custGeom>
                <a:avLst/>
                <a:gdLst>
                  <a:gd name="csX0" fmla="*/ 68864 w 74498"/>
                  <a:gd name="csY0" fmla="*/ 13851 h 91705"/>
                  <a:gd name="csX1" fmla="*/ 59147 w 74498"/>
                  <a:gd name="csY1" fmla="*/ 22960 h 91705"/>
                  <a:gd name="csX2" fmla="*/ 65423 w 74498"/>
                  <a:gd name="csY2" fmla="*/ 28831 h 91705"/>
                  <a:gd name="csX3" fmla="*/ 74735 w 74498"/>
                  <a:gd name="csY3" fmla="*/ 17495 h 91705"/>
                  <a:gd name="csX4" fmla="*/ 50645 w 74498"/>
                  <a:gd name="csY4" fmla="*/ 85 h 91705"/>
                  <a:gd name="csX5" fmla="*/ 16432 w 74498"/>
                  <a:gd name="csY5" fmla="*/ 29641 h 91705"/>
                  <a:gd name="csX6" fmla="*/ 37284 w 74498"/>
                  <a:gd name="csY6" fmla="*/ 49683 h 91705"/>
                  <a:gd name="csX7" fmla="*/ 58338 w 74498"/>
                  <a:gd name="csY7" fmla="*/ 65068 h 91705"/>
                  <a:gd name="csX8" fmla="*/ 29388 w 74498"/>
                  <a:gd name="csY8" fmla="*/ 87337 h 91705"/>
                  <a:gd name="csX9" fmla="*/ 6310 w 74498"/>
                  <a:gd name="csY9" fmla="*/ 76607 h 91705"/>
                  <a:gd name="csX10" fmla="*/ 19064 w 74498"/>
                  <a:gd name="csY10" fmla="*/ 65878 h 91705"/>
                  <a:gd name="csX11" fmla="*/ 11574 w 74498"/>
                  <a:gd name="csY11" fmla="*/ 58793 h 91705"/>
                  <a:gd name="csX12" fmla="*/ 237 w 74498"/>
                  <a:gd name="csY12" fmla="*/ 72154 h 91705"/>
                  <a:gd name="csX13" fmla="*/ 29186 w 74498"/>
                  <a:gd name="csY13" fmla="*/ 91790 h 91705"/>
                  <a:gd name="csX14" fmla="*/ 69877 w 74498"/>
                  <a:gd name="csY14" fmla="*/ 58185 h 91705"/>
                  <a:gd name="csX15" fmla="*/ 63601 w 74498"/>
                  <a:gd name="csY15" fmla="*/ 43407 h 91705"/>
                  <a:gd name="csX16" fmla="*/ 43357 w 74498"/>
                  <a:gd name="csY16" fmla="*/ 34905 h 91705"/>
                  <a:gd name="csX17" fmla="*/ 27971 w 74498"/>
                  <a:gd name="csY17" fmla="*/ 22758 h 91705"/>
                  <a:gd name="csX18" fmla="*/ 50645 w 74498"/>
                  <a:gd name="csY18" fmla="*/ 4538 h 91705"/>
                  <a:gd name="csX19" fmla="*/ 68864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64" y="13851"/>
                    </a:moveTo>
                    <a:cubicBezTo>
                      <a:pt x="63196" y="14053"/>
                      <a:pt x="59147" y="18507"/>
                      <a:pt x="59147" y="22960"/>
                    </a:cubicBezTo>
                    <a:cubicBezTo>
                      <a:pt x="59147" y="25795"/>
                      <a:pt x="60969" y="28831"/>
                      <a:pt x="65423" y="28831"/>
                    </a:cubicBezTo>
                    <a:cubicBezTo>
                      <a:pt x="69877" y="28831"/>
                      <a:pt x="74735" y="25390"/>
                      <a:pt x="74735" y="17495"/>
                    </a:cubicBezTo>
                    <a:cubicBezTo>
                      <a:pt x="74735" y="8385"/>
                      <a:pt x="66030" y="85"/>
                      <a:pt x="50645" y="85"/>
                    </a:cubicBezTo>
                    <a:cubicBezTo>
                      <a:pt x="23923" y="85"/>
                      <a:pt x="16432" y="20734"/>
                      <a:pt x="16432" y="29641"/>
                    </a:cubicBezTo>
                    <a:cubicBezTo>
                      <a:pt x="16432" y="45431"/>
                      <a:pt x="31413" y="48468"/>
                      <a:pt x="37284" y="49683"/>
                    </a:cubicBezTo>
                    <a:cubicBezTo>
                      <a:pt x="47811" y="51707"/>
                      <a:pt x="58338" y="53934"/>
                      <a:pt x="58338" y="65068"/>
                    </a:cubicBezTo>
                    <a:cubicBezTo>
                      <a:pt x="58338" y="70332"/>
                      <a:pt x="53681" y="87337"/>
                      <a:pt x="29388" y="87337"/>
                    </a:cubicBezTo>
                    <a:cubicBezTo>
                      <a:pt x="26554" y="87337"/>
                      <a:pt x="10966" y="87337"/>
                      <a:pt x="6310" y="76607"/>
                    </a:cubicBezTo>
                    <a:cubicBezTo>
                      <a:pt x="14003" y="77620"/>
                      <a:pt x="19064" y="71546"/>
                      <a:pt x="19064" y="65878"/>
                    </a:cubicBezTo>
                    <a:cubicBezTo>
                      <a:pt x="19064" y="61222"/>
                      <a:pt x="15825" y="58793"/>
                      <a:pt x="11574" y="58793"/>
                    </a:cubicBezTo>
                    <a:cubicBezTo>
                      <a:pt x="6310" y="58793"/>
                      <a:pt x="237" y="63044"/>
                      <a:pt x="237" y="72154"/>
                    </a:cubicBezTo>
                    <a:cubicBezTo>
                      <a:pt x="237" y="83693"/>
                      <a:pt x="11776" y="91790"/>
                      <a:pt x="29186" y="91790"/>
                    </a:cubicBezTo>
                    <a:cubicBezTo>
                      <a:pt x="61981" y="91790"/>
                      <a:pt x="69877" y="67295"/>
                      <a:pt x="69877" y="58185"/>
                    </a:cubicBezTo>
                    <a:cubicBezTo>
                      <a:pt x="69877" y="50897"/>
                      <a:pt x="66030" y="45836"/>
                      <a:pt x="63601" y="43407"/>
                    </a:cubicBezTo>
                    <a:cubicBezTo>
                      <a:pt x="58135" y="37739"/>
                      <a:pt x="52264" y="36726"/>
                      <a:pt x="43357" y="34905"/>
                    </a:cubicBezTo>
                    <a:cubicBezTo>
                      <a:pt x="36069" y="33285"/>
                      <a:pt x="27971" y="31868"/>
                      <a:pt x="27971" y="22758"/>
                    </a:cubicBezTo>
                    <a:cubicBezTo>
                      <a:pt x="27971" y="16887"/>
                      <a:pt x="32830" y="4538"/>
                      <a:pt x="50645" y="4538"/>
                    </a:cubicBezTo>
                    <a:cubicBezTo>
                      <a:pt x="55706" y="4538"/>
                      <a:pt x="65828" y="5955"/>
                      <a:pt x="68864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C0FD163-A44F-41E4-9799-DC6ECAEDA2E8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8846879" y="6740524"/>
                <a:ext cx="46966" cy="202440"/>
              </a:xfrm>
              <a:custGeom>
                <a:avLst/>
                <a:gdLst>
                  <a:gd name="csX0" fmla="*/ 47208 w 46966"/>
                  <a:gd name="csY0" fmla="*/ 101305 h 202440"/>
                  <a:gd name="csX1" fmla="*/ 33847 w 46966"/>
                  <a:gd name="csY1" fmla="*/ 38144 h 202440"/>
                  <a:gd name="csX2" fmla="*/ 2266 w 46966"/>
                  <a:gd name="csY2" fmla="*/ 85 h 202440"/>
                  <a:gd name="csX3" fmla="*/ 242 w 46966"/>
                  <a:gd name="csY3" fmla="*/ 2109 h 202440"/>
                  <a:gd name="csX4" fmla="*/ 4088 w 46966"/>
                  <a:gd name="csY4" fmla="*/ 6765 h 202440"/>
                  <a:gd name="csX5" fmla="*/ 35466 w 46966"/>
                  <a:gd name="csY5" fmla="*/ 101305 h 202440"/>
                  <a:gd name="csX6" fmla="*/ 2873 w 46966"/>
                  <a:gd name="csY6" fmla="*/ 197060 h 202440"/>
                  <a:gd name="csX7" fmla="*/ 242 w 46966"/>
                  <a:gd name="csY7" fmla="*/ 200501 h 202440"/>
                  <a:gd name="csX8" fmla="*/ 2266 w 46966"/>
                  <a:gd name="csY8" fmla="*/ 202526 h 202440"/>
                  <a:gd name="csX9" fmla="*/ 34454 w 46966"/>
                  <a:gd name="csY9" fmla="*/ 163050 h 202440"/>
                  <a:gd name="csX10" fmla="*/ 47208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8" y="101305"/>
                    </a:moveTo>
                    <a:cubicBezTo>
                      <a:pt x="47208" y="85515"/>
                      <a:pt x="44981" y="61019"/>
                      <a:pt x="33847" y="38144"/>
                    </a:cubicBezTo>
                    <a:cubicBezTo>
                      <a:pt x="21700" y="13243"/>
                      <a:pt x="4291" y="85"/>
                      <a:pt x="2266" y="85"/>
                    </a:cubicBezTo>
                    <a:cubicBezTo>
                      <a:pt x="1051" y="85"/>
                      <a:pt x="242" y="894"/>
                      <a:pt x="242" y="2109"/>
                    </a:cubicBezTo>
                    <a:cubicBezTo>
                      <a:pt x="242" y="2716"/>
                      <a:pt x="242" y="3121"/>
                      <a:pt x="4088" y="6765"/>
                    </a:cubicBezTo>
                    <a:cubicBezTo>
                      <a:pt x="23927" y="26807"/>
                      <a:pt x="35466" y="58995"/>
                      <a:pt x="35466" y="101305"/>
                    </a:cubicBezTo>
                    <a:cubicBezTo>
                      <a:pt x="35466" y="135922"/>
                      <a:pt x="27976" y="171552"/>
                      <a:pt x="2873" y="197060"/>
                    </a:cubicBezTo>
                    <a:cubicBezTo>
                      <a:pt x="242" y="199489"/>
                      <a:pt x="242" y="199894"/>
                      <a:pt x="242" y="200501"/>
                    </a:cubicBezTo>
                    <a:cubicBezTo>
                      <a:pt x="242" y="201716"/>
                      <a:pt x="1051" y="202526"/>
                      <a:pt x="2266" y="202526"/>
                    </a:cubicBezTo>
                    <a:cubicBezTo>
                      <a:pt x="4291" y="202526"/>
                      <a:pt x="22510" y="188760"/>
                      <a:pt x="34454" y="163050"/>
                    </a:cubicBezTo>
                    <a:cubicBezTo>
                      <a:pt x="44779" y="140781"/>
                      <a:pt x="47208" y="118310"/>
                      <a:pt x="47208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C1B9E-A68D-11BB-2C82-C52F171D819B}"/>
                </a:ext>
              </a:extLst>
            </p:cNvPr>
            <p:cNvSpPr txBox="1"/>
            <p:nvPr/>
          </p:nvSpPr>
          <p:spPr>
            <a:xfrm rot="16200000">
              <a:off x="3618238" y="4495094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429850-1671-37E1-7227-A350E2A5CD68}"/>
              </a:ext>
            </a:extLst>
          </p:cNvPr>
          <p:cNvGrpSpPr/>
          <p:nvPr/>
        </p:nvGrpSpPr>
        <p:grpSpPr>
          <a:xfrm>
            <a:off x="7882656" y="4274168"/>
            <a:ext cx="307777" cy="1249276"/>
            <a:chOff x="7882656" y="4274168"/>
            <a:chExt cx="307777" cy="1249276"/>
          </a:xfrm>
        </p:grpSpPr>
        <p:grpSp>
          <p:nvGrpSpPr>
            <p:cNvPr id="40" name="Group 39" descr="\documentclass{article}&#10;\usepackage{amsmath}&#10;\pagestyle{empty}&#10;\begin{document}&#10;&#10;\begin{align*}&#10;c^k(s)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0CBA02A-AC2F-D14B-9FA0-963C05BD80E5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 rot="16200000">
              <a:off x="7683016" y="5041900"/>
              <a:ext cx="730547" cy="232541"/>
              <a:chOff x="12050262" y="6583423"/>
              <a:chExt cx="730547" cy="232541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8103875-5A87-B741-3153-FC18CD2206F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2050262" y="6675876"/>
                <a:ext cx="76677" cy="91705"/>
              </a:xfrm>
              <a:custGeom>
                <a:avLst/>
                <a:gdLst>
                  <a:gd name="csX0" fmla="*/ 70190 w 76677"/>
                  <a:gd name="csY0" fmla="*/ 12636 h 91705"/>
                  <a:gd name="csX1" fmla="*/ 61517 w 76677"/>
                  <a:gd name="csY1" fmla="*/ 15470 h 91705"/>
                  <a:gd name="csX2" fmla="*/ 57969 w 76677"/>
                  <a:gd name="csY2" fmla="*/ 23365 h 91705"/>
                  <a:gd name="csX3" fmla="*/ 65262 w 76677"/>
                  <a:gd name="csY3" fmla="*/ 30451 h 91705"/>
                  <a:gd name="csX4" fmla="*/ 76300 w 76677"/>
                  <a:gd name="csY4" fmla="*/ 17495 h 91705"/>
                  <a:gd name="csX5" fmla="*/ 53041 w 76677"/>
                  <a:gd name="csY5" fmla="*/ 85 h 91705"/>
                  <a:gd name="csX6" fmla="*/ 215 w 76677"/>
                  <a:gd name="csY6" fmla="*/ 57578 h 91705"/>
                  <a:gd name="csX7" fmla="*/ 32147 w 76677"/>
                  <a:gd name="csY7" fmla="*/ 91790 h 91705"/>
                  <a:gd name="csX8" fmla="*/ 76892 w 76677"/>
                  <a:gd name="csY8" fmla="*/ 67902 h 91705"/>
                  <a:gd name="csX9" fmla="*/ 74526 w 76677"/>
                  <a:gd name="csY9" fmla="*/ 65271 h 91705"/>
                  <a:gd name="csX10" fmla="*/ 71964 w 76677"/>
                  <a:gd name="csY10" fmla="*/ 67295 h 91705"/>
                  <a:gd name="csX11" fmla="*/ 32541 w 76677"/>
                  <a:gd name="csY11" fmla="*/ 87337 h 91705"/>
                  <a:gd name="csX12" fmla="*/ 14801 w 76677"/>
                  <a:gd name="csY12" fmla="*/ 65271 h 91705"/>
                  <a:gd name="csX13" fmla="*/ 25445 w 76677"/>
                  <a:gd name="csY13" fmla="*/ 24782 h 91705"/>
                  <a:gd name="csX14" fmla="*/ 53238 w 76677"/>
                  <a:gd name="csY14" fmla="*/ 4538 h 91705"/>
                  <a:gd name="csX15" fmla="*/ 70190 w 76677"/>
                  <a:gd name="csY15" fmla="*/ 1263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6677" h="91705">
                    <a:moveTo>
                      <a:pt x="70190" y="12636"/>
                    </a:moveTo>
                    <a:cubicBezTo>
                      <a:pt x="67036" y="12636"/>
                      <a:pt x="64276" y="12636"/>
                      <a:pt x="61517" y="15470"/>
                    </a:cubicBezTo>
                    <a:cubicBezTo>
                      <a:pt x="58363" y="18507"/>
                      <a:pt x="57969" y="21948"/>
                      <a:pt x="57969" y="23365"/>
                    </a:cubicBezTo>
                    <a:cubicBezTo>
                      <a:pt x="57969" y="28224"/>
                      <a:pt x="61517" y="30451"/>
                      <a:pt x="65262" y="30451"/>
                    </a:cubicBezTo>
                    <a:cubicBezTo>
                      <a:pt x="70978" y="30451"/>
                      <a:pt x="76300" y="25592"/>
                      <a:pt x="76300" y="17495"/>
                    </a:cubicBezTo>
                    <a:cubicBezTo>
                      <a:pt x="76300" y="7575"/>
                      <a:pt x="67036" y="85"/>
                      <a:pt x="53041" y="85"/>
                    </a:cubicBezTo>
                    <a:cubicBezTo>
                      <a:pt x="26431" y="85"/>
                      <a:pt x="215" y="29034"/>
                      <a:pt x="215" y="57578"/>
                    </a:cubicBezTo>
                    <a:cubicBezTo>
                      <a:pt x="215" y="75798"/>
                      <a:pt x="11647" y="91790"/>
                      <a:pt x="32147" y="91790"/>
                    </a:cubicBezTo>
                    <a:cubicBezTo>
                      <a:pt x="60334" y="91790"/>
                      <a:pt x="76892" y="70332"/>
                      <a:pt x="76892" y="67902"/>
                    </a:cubicBezTo>
                    <a:cubicBezTo>
                      <a:pt x="76892" y="66688"/>
                      <a:pt x="75709" y="65271"/>
                      <a:pt x="74526" y="65271"/>
                    </a:cubicBezTo>
                    <a:cubicBezTo>
                      <a:pt x="73541" y="65271"/>
                      <a:pt x="73147" y="65676"/>
                      <a:pt x="71964" y="67295"/>
                    </a:cubicBezTo>
                    <a:cubicBezTo>
                      <a:pt x="56392" y="87337"/>
                      <a:pt x="34906" y="87337"/>
                      <a:pt x="32541" y="87337"/>
                    </a:cubicBezTo>
                    <a:cubicBezTo>
                      <a:pt x="20123" y="87337"/>
                      <a:pt x="14801" y="77417"/>
                      <a:pt x="14801" y="65271"/>
                    </a:cubicBezTo>
                    <a:cubicBezTo>
                      <a:pt x="14801" y="56971"/>
                      <a:pt x="18743" y="37334"/>
                      <a:pt x="25445" y="24782"/>
                    </a:cubicBezTo>
                    <a:cubicBezTo>
                      <a:pt x="31556" y="13243"/>
                      <a:pt x="42397" y="4538"/>
                      <a:pt x="53238" y="4538"/>
                    </a:cubicBezTo>
                    <a:cubicBezTo>
                      <a:pt x="59940" y="4538"/>
                      <a:pt x="67430" y="7170"/>
                      <a:pt x="70190" y="12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D41F7B7-165B-6F17-E6D2-20A85C17DBF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2137831" y="6583423"/>
                <a:ext cx="67885" cy="99762"/>
              </a:xfrm>
              <a:custGeom>
                <a:avLst/>
                <a:gdLst>
                  <a:gd name="csX0" fmla="*/ 33058 w 67885"/>
                  <a:gd name="csY0" fmla="*/ 4332 h 99762"/>
                  <a:gd name="csX1" fmla="*/ 33610 w 67885"/>
                  <a:gd name="csY1" fmla="*/ 2064 h 99762"/>
                  <a:gd name="csX2" fmla="*/ 31402 w 67885"/>
                  <a:gd name="csY2" fmla="*/ 81 h 99762"/>
                  <a:gd name="csX3" fmla="*/ 13741 w 67885"/>
                  <a:gd name="csY3" fmla="*/ 1498 h 99762"/>
                  <a:gd name="csX4" fmla="*/ 10705 w 67885"/>
                  <a:gd name="csY4" fmla="*/ 4757 h 99762"/>
                  <a:gd name="csX5" fmla="*/ 14293 w 67885"/>
                  <a:gd name="csY5" fmla="*/ 6741 h 99762"/>
                  <a:gd name="csX6" fmla="*/ 20916 w 67885"/>
                  <a:gd name="csY6" fmla="*/ 8867 h 99762"/>
                  <a:gd name="csX7" fmla="*/ 20364 w 67885"/>
                  <a:gd name="csY7" fmla="*/ 11984 h 99762"/>
                  <a:gd name="csX8" fmla="*/ 909 w 67885"/>
                  <a:gd name="csY8" fmla="*/ 92191 h 99762"/>
                  <a:gd name="csX9" fmla="*/ 219 w 67885"/>
                  <a:gd name="csY9" fmla="*/ 95309 h 99762"/>
                  <a:gd name="csX10" fmla="*/ 4910 w 67885"/>
                  <a:gd name="csY10" fmla="*/ 99843 h 99762"/>
                  <a:gd name="csX11" fmla="*/ 11257 w 67885"/>
                  <a:gd name="csY11" fmla="*/ 93892 h 99762"/>
                  <a:gd name="csX12" fmla="*/ 18018 w 67885"/>
                  <a:gd name="csY12" fmla="*/ 66400 h 99762"/>
                  <a:gd name="csX13" fmla="*/ 35680 w 67885"/>
                  <a:gd name="csY13" fmla="*/ 78020 h 99762"/>
                  <a:gd name="csX14" fmla="*/ 35404 w 67885"/>
                  <a:gd name="csY14" fmla="*/ 80854 h 99762"/>
                  <a:gd name="csX15" fmla="*/ 34852 w 67885"/>
                  <a:gd name="csY15" fmla="*/ 85247 h 99762"/>
                  <a:gd name="csX16" fmla="*/ 49477 w 67885"/>
                  <a:gd name="csY16" fmla="*/ 99843 h 99762"/>
                  <a:gd name="csX17" fmla="*/ 67001 w 67885"/>
                  <a:gd name="csY17" fmla="*/ 78162 h 99762"/>
                  <a:gd name="csX18" fmla="*/ 64793 w 67885"/>
                  <a:gd name="csY18" fmla="*/ 76320 h 99762"/>
                  <a:gd name="csX19" fmla="*/ 62034 w 67885"/>
                  <a:gd name="csY19" fmla="*/ 79721 h 99762"/>
                  <a:gd name="csX20" fmla="*/ 49891 w 67885"/>
                  <a:gd name="csY20" fmla="*/ 95876 h 99762"/>
                  <a:gd name="csX21" fmla="*/ 45062 w 67885"/>
                  <a:gd name="csY21" fmla="*/ 88507 h 99762"/>
                  <a:gd name="csX22" fmla="*/ 45890 w 67885"/>
                  <a:gd name="csY22" fmla="*/ 82130 h 99762"/>
                  <a:gd name="csX23" fmla="*/ 46580 w 67885"/>
                  <a:gd name="csY23" fmla="*/ 77737 h 99762"/>
                  <a:gd name="csX24" fmla="*/ 24227 w 67885"/>
                  <a:gd name="csY24" fmla="*/ 62716 h 99762"/>
                  <a:gd name="csX25" fmla="*/ 35680 w 67885"/>
                  <a:gd name="csY25" fmla="*/ 53363 h 99762"/>
                  <a:gd name="csX26" fmla="*/ 57342 w 67885"/>
                  <a:gd name="csY26" fmla="*/ 39901 h 99762"/>
                  <a:gd name="csX27" fmla="*/ 61896 w 67885"/>
                  <a:gd name="csY27" fmla="*/ 41743 h 99762"/>
                  <a:gd name="csX28" fmla="*/ 54721 w 67885"/>
                  <a:gd name="csY28" fmla="*/ 49679 h 99762"/>
                  <a:gd name="csX29" fmla="*/ 60240 w 67885"/>
                  <a:gd name="csY29" fmla="*/ 54922 h 99762"/>
                  <a:gd name="csX30" fmla="*/ 68105 w 67885"/>
                  <a:gd name="csY30" fmla="*/ 45852 h 99762"/>
                  <a:gd name="csX31" fmla="*/ 57480 w 67885"/>
                  <a:gd name="csY31" fmla="*/ 35933 h 99762"/>
                  <a:gd name="csX32" fmla="*/ 35404 w 67885"/>
                  <a:gd name="csY32" fmla="*/ 48403 h 99762"/>
                  <a:gd name="csX33" fmla="*/ 19398 w 67885"/>
                  <a:gd name="csY33" fmla="*/ 60874 h 99762"/>
                  <a:gd name="csX34" fmla="*/ 33058 w 67885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7885" h="99762">
                    <a:moveTo>
                      <a:pt x="33058" y="4332"/>
                    </a:moveTo>
                    <a:cubicBezTo>
                      <a:pt x="33196" y="4048"/>
                      <a:pt x="33610" y="2206"/>
                      <a:pt x="33610" y="2064"/>
                    </a:cubicBezTo>
                    <a:cubicBezTo>
                      <a:pt x="33610" y="1356"/>
                      <a:pt x="33058" y="81"/>
                      <a:pt x="31402" y="81"/>
                    </a:cubicBezTo>
                    <a:cubicBezTo>
                      <a:pt x="28643" y="81"/>
                      <a:pt x="17190" y="1214"/>
                      <a:pt x="13741" y="1498"/>
                    </a:cubicBezTo>
                    <a:cubicBezTo>
                      <a:pt x="12637" y="1639"/>
                      <a:pt x="10705" y="1781"/>
                      <a:pt x="10705" y="4757"/>
                    </a:cubicBezTo>
                    <a:cubicBezTo>
                      <a:pt x="10705" y="6741"/>
                      <a:pt x="12637" y="6741"/>
                      <a:pt x="14293" y="6741"/>
                    </a:cubicBezTo>
                    <a:cubicBezTo>
                      <a:pt x="20916" y="6741"/>
                      <a:pt x="20916" y="7733"/>
                      <a:pt x="20916" y="8867"/>
                    </a:cubicBezTo>
                    <a:cubicBezTo>
                      <a:pt x="20916" y="9858"/>
                      <a:pt x="20640" y="10709"/>
                      <a:pt x="20364" y="11984"/>
                    </a:cubicBezTo>
                    <a:lnTo>
                      <a:pt x="909" y="92191"/>
                    </a:lnTo>
                    <a:cubicBezTo>
                      <a:pt x="219" y="94742"/>
                      <a:pt x="219" y="95025"/>
                      <a:pt x="219" y="95309"/>
                    </a:cubicBezTo>
                    <a:cubicBezTo>
                      <a:pt x="219" y="97434"/>
                      <a:pt x="1875" y="99843"/>
                      <a:pt x="4910" y="99843"/>
                    </a:cubicBezTo>
                    <a:cubicBezTo>
                      <a:pt x="8636" y="99843"/>
                      <a:pt x="10429" y="97009"/>
                      <a:pt x="11257" y="93892"/>
                    </a:cubicBezTo>
                    <a:cubicBezTo>
                      <a:pt x="11533" y="93325"/>
                      <a:pt x="17466" y="68384"/>
                      <a:pt x="18018" y="66400"/>
                    </a:cubicBezTo>
                    <a:cubicBezTo>
                      <a:pt x="27815" y="67392"/>
                      <a:pt x="35680" y="70651"/>
                      <a:pt x="35680" y="78020"/>
                    </a:cubicBezTo>
                    <a:cubicBezTo>
                      <a:pt x="35680" y="78729"/>
                      <a:pt x="35680" y="79437"/>
                      <a:pt x="35404" y="80854"/>
                    </a:cubicBezTo>
                    <a:cubicBezTo>
                      <a:pt x="34852" y="82980"/>
                      <a:pt x="34852" y="83689"/>
                      <a:pt x="34852" y="85247"/>
                    </a:cubicBezTo>
                    <a:cubicBezTo>
                      <a:pt x="34852" y="95309"/>
                      <a:pt x="42854" y="99843"/>
                      <a:pt x="49477" y="99843"/>
                    </a:cubicBezTo>
                    <a:cubicBezTo>
                      <a:pt x="62861" y="99843"/>
                      <a:pt x="67001" y="78304"/>
                      <a:pt x="67001" y="78162"/>
                    </a:cubicBezTo>
                    <a:cubicBezTo>
                      <a:pt x="67001" y="76320"/>
                      <a:pt x="65207" y="76320"/>
                      <a:pt x="64793" y="76320"/>
                    </a:cubicBezTo>
                    <a:cubicBezTo>
                      <a:pt x="62861" y="76320"/>
                      <a:pt x="62724" y="77028"/>
                      <a:pt x="62034" y="79721"/>
                    </a:cubicBezTo>
                    <a:cubicBezTo>
                      <a:pt x="60378" y="85814"/>
                      <a:pt x="56652" y="95876"/>
                      <a:pt x="49891" y="95876"/>
                    </a:cubicBezTo>
                    <a:cubicBezTo>
                      <a:pt x="46166" y="95876"/>
                      <a:pt x="45062" y="92333"/>
                      <a:pt x="45062" y="88507"/>
                    </a:cubicBezTo>
                    <a:cubicBezTo>
                      <a:pt x="45062" y="86098"/>
                      <a:pt x="45062" y="85814"/>
                      <a:pt x="45890" y="82130"/>
                    </a:cubicBezTo>
                    <a:cubicBezTo>
                      <a:pt x="46028" y="81705"/>
                      <a:pt x="46580" y="79296"/>
                      <a:pt x="46580" y="77737"/>
                    </a:cubicBezTo>
                    <a:cubicBezTo>
                      <a:pt x="46580" y="65125"/>
                      <a:pt x="30022" y="63141"/>
                      <a:pt x="24227" y="62716"/>
                    </a:cubicBezTo>
                    <a:cubicBezTo>
                      <a:pt x="28229" y="60165"/>
                      <a:pt x="33334" y="55489"/>
                      <a:pt x="35680" y="53363"/>
                    </a:cubicBezTo>
                    <a:cubicBezTo>
                      <a:pt x="42716" y="46561"/>
                      <a:pt x="49615" y="39901"/>
                      <a:pt x="57342" y="39901"/>
                    </a:cubicBezTo>
                    <a:cubicBezTo>
                      <a:pt x="58998" y="39901"/>
                      <a:pt x="60792" y="40326"/>
                      <a:pt x="61896" y="41743"/>
                    </a:cubicBezTo>
                    <a:cubicBezTo>
                      <a:pt x="55963" y="42735"/>
                      <a:pt x="54721" y="47553"/>
                      <a:pt x="54721" y="49679"/>
                    </a:cubicBezTo>
                    <a:cubicBezTo>
                      <a:pt x="54721" y="52796"/>
                      <a:pt x="57066" y="54922"/>
                      <a:pt x="60240" y="54922"/>
                    </a:cubicBezTo>
                    <a:cubicBezTo>
                      <a:pt x="63965" y="54922"/>
                      <a:pt x="68105" y="51804"/>
                      <a:pt x="68105" y="45852"/>
                    </a:cubicBezTo>
                    <a:cubicBezTo>
                      <a:pt x="68105" y="41176"/>
                      <a:pt x="64793" y="35933"/>
                      <a:pt x="57480" y="35933"/>
                    </a:cubicBezTo>
                    <a:cubicBezTo>
                      <a:pt x="49615" y="35933"/>
                      <a:pt x="42441" y="41743"/>
                      <a:pt x="35404" y="48403"/>
                    </a:cubicBezTo>
                    <a:cubicBezTo>
                      <a:pt x="29608" y="54072"/>
                      <a:pt x="25055" y="58465"/>
                      <a:pt x="19398" y="60874"/>
                    </a:cubicBezTo>
                    <a:lnTo>
                      <a:pt x="33058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9C3F6F5-5D6D-AFF8-D43B-869AE079B06A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2243980" y="6613524"/>
                <a:ext cx="45730" cy="202440"/>
              </a:xfrm>
              <a:custGeom>
                <a:avLst/>
                <a:gdLst>
                  <a:gd name="csX0" fmla="*/ 45954 w 45730"/>
                  <a:gd name="csY0" fmla="*/ 200501 h 202440"/>
                  <a:gd name="csX1" fmla="*/ 42603 w 45730"/>
                  <a:gd name="csY1" fmla="*/ 196047 h 202440"/>
                  <a:gd name="csX2" fmla="*/ 11656 w 45730"/>
                  <a:gd name="csY2" fmla="*/ 101305 h 202440"/>
                  <a:gd name="csX3" fmla="*/ 43392 w 45730"/>
                  <a:gd name="csY3" fmla="*/ 5551 h 202440"/>
                  <a:gd name="csX4" fmla="*/ 45954 w 45730"/>
                  <a:gd name="csY4" fmla="*/ 2109 h 202440"/>
                  <a:gd name="csX5" fmla="*/ 43983 w 45730"/>
                  <a:gd name="csY5" fmla="*/ 85 h 202440"/>
                  <a:gd name="csX6" fmla="*/ 12642 w 45730"/>
                  <a:gd name="csY6" fmla="*/ 39561 h 202440"/>
                  <a:gd name="csX7" fmla="*/ 224 w 45730"/>
                  <a:gd name="csY7" fmla="*/ 101305 h 202440"/>
                  <a:gd name="csX8" fmla="*/ 13233 w 45730"/>
                  <a:gd name="csY8" fmla="*/ 164467 h 202440"/>
                  <a:gd name="csX9" fmla="*/ 43983 w 45730"/>
                  <a:gd name="csY9" fmla="*/ 202526 h 202440"/>
                  <a:gd name="csX10" fmla="*/ 45954 w 45730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54" y="200501"/>
                    </a:moveTo>
                    <a:cubicBezTo>
                      <a:pt x="45954" y="199894"/>
                      <a:pt x="45954" y="199489"/>
                      <a:pt x="42603" y="196047"/>
                    </a:cubicBezTo>
                    <a:cubicBezTo>
                      <a:pt x="17964" y="170540"/>
                      <a:pt x="11656" y="132279"/>
                      <a:pt x="11656" y="101305"/>
                    </a:cubicBezTo>
                    <a:cubicBezTo>
                      <a:pt x="11656" y="66080"/>
                      <a:pt x="19147" y="30856"/>
                      <a:pt x="43392" y="5551"/>
                    </a:cubicBezTo>
                    <a:cubicBezTo>
                      <a:pt x="45954" y="3121"/>
                      <a:pt x="45954" y="2716"/>
                      <a:pt x="45954" y="2109"/>
                    </a:cubicBezTo>
                    <a:cubicBezTo>
                      <a:pt x="45954" y="692"/>
                      <a:pt x="45166" y="85"/>
                      <a:pt x="43983" y="85"/>
                    </a:cubicBezTo>
                    <a:cubicBezTo>
                      <a:pt x="42012" y="85"/>
                      <a:pt x="24272" y="13851"/>
                      <a:pt x="12642" y="39561"/>
                    </a:cubicBezTo>
                    <a:cubicBezTo>
                      <a:pt x="2589" y="61829"/>
                      <a:pt x="224" y="84300"/>
                      <a:pt x="224" y="101305"/>
                    </a:cubicBezTo>
                    <a:cubicBezTo>
                      <a:pt x="224" y="117095"/>
                      <a:pt x="2392" y="141591"/>
                      <a:pt x="13233" y="164467"/>
                    </a:cubicBezTo>
                    <a:cubicBezTo>
                      <a:pt x="25060" y="189367"/>
                      <a:pt x="42012" y="202526"/>
                      <a:pt x="43983" y="202526"/>
                    </a:cubicBezTo>
                    <a:cubicBezTo>
                      <a:pt x="45166" y="202526"/>
                      <a:pt x="45954" y="201918"/>
                      <a:pt x="45954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DAAFA54-99BE-34C7-95FB-87E9CFAF6F17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2311371" y="6675876"/>
                <a:ext cx="72537" cy="91705"/>
              </a:xfrm>
              <a:custGeom>
                <a:avLst/>
                <a:gdLst>
                  <a:gd name="csX0" fmla="*/ 67049 w 72537"/>
                  <a:gd name="csY0" fmla="*/ 13851 h 91705"/>
                  <a:gd name="csX1" fmla="*/ 57588 w 72537"/>
                  <a:gd name="csY1" fmla="*/ 22960 h 91705"/>
                  <a:gd name="csX2" fmla="*/ 63698 w 72537"/>
                  <a:gd name="csY2" fmla="*/ 28831 h 91705"/>
                  <a:gd name="csX3" fmla="*/ 72765 w 72537"/>
                  <a:gd name="csY3" fmla="*/ 17495 h 91705"/>
                  <a:gd name="csX4" fmla="*/ 49309 w 72537"/>
                  <a:gd name="csY4" fmla="*/ 85 h 91705"/>
                  <a:gd name="csX5" fmla="*/ 15997 w 72537"/>
                  <a:gd name="csY5" fmla="*/ 29641 h 91705"/>
                  <a:gd name="csX6" fmla="*/ 36299 w 72537"/>
                  <a:gd name="csY6" fmla="*/ 49683 h 91705"/>
                  <a:gd name="csX7" fmla="*/ 56799 w 72537"/>
                  <a:gd name="csY7" fmla="*/ 65068 h 91705"/>
                  <a:gd name="csX8" fmla="*/ 28612 w 72537"/>
                  <a:gd name="csY8" fmla="*/ 87337 h 91705"/>
                  <a:gd name="csX9" fmla="*/ 6141 w 72537"/>
                  <a:gd name="csY9" fmla="*/ 76607 h 91705"/>
                  <a:gd name="csX10" fmla="*/ 18559 w 72537"/>
                  <a:gd name="csY10" fmla="*/ 65878 h 91705"/>
                  <a:gd name="csX11" fmla="*/ 11266 w 72537"/>
                  <a:gd name="csY11" fmla="*/ 58793 h 91705"/>
                  <a:gd name="csX12" fmla="*/ 228 w 72537"/>
                  <a:gd name="csY12" fmla="*/ 72154 h 91705"/>
                  <a:gd name="csX13" fmla="*/ 28415 w 72537"/>
                  <a:gd name="csY13" fmla="*/ 91790 h 91705"/>
                  <a:gd name="csX14" fmla="*/ 68035 w 72537"/>
                  <a:gd name="csY14" fmla="*/ 58185 h 91705"/>
                  <a:gd name="csX15" fmla="*/ 61924 w 72537"/>
                  <a:gd name="csY15" fmla="*/ 43407 h 91705"/>
                  <a:gd name="csX16" fmla="*/ 42213 w 72537"/>
                  <a:gd name="csY16" fmla="*/ 34905 h 91705"/>
                  <a:gd name="csX17" fmla="*/ 27232 w 72537"/>
                  <a:gd name="csY17" fmla="*/ 22758 h 91705"/>
                  <a:gd name="csX18" fmla="*/ 49309 w 72537"/>
                  <a:gd name="csY18" fmla="*/ 4538 h 91705"/>
                  <a:gd name="csX19" fmla="*/ 67049 w 72537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2537" h="91705">
                    <a:moveTo>
                      <a:pt x="67049" y="13851"/>
                    </a:moveTo>
                    <a:cubicBezTo>
                      <a:pt x="61530" y="14053"/>
                      <a:pt x="57588" y="18507"/>
                      <a:pt x="57588" y="22960"/>
                    </a:cubicBezTo>
                    <a:cubicBezTo>
                      <a:pt x="57588" y="25795"/>
                      <a:pt x="59362" y="28831"/>
                      <a:pt x="63698" y="28831"/>
                    </a:cubicBezTo>
                    <a:cubicBezTo>
                      <a:pt x="68035" y="28831"/>
                      <a:pt x="72765" y="25390"/>
                      <a:pt x="72765" y="17495"/>
                    </a:cubicBezTo>
                    <a:cubicBezTo>
                      <a:pt x="72765" y="8385"/>
                      <a:pt x="64289" y="85"/>
                      <a:pt x="49309" y="85"/>
                    </a:cubicBezTo>
                    <a:cubicBezTo>
                      <a:pt x="23290" y="85"/>
                      <a:pt x="15997" y="20734"/>
                      <a:pt x="15997" y="29641"/>
                    </a:cubicBezTo>
                    <a:cubicBezTo>
                      <a:pt x="15997" y="45431"/>
                      <a:pt x="30583" y="48468"/>
                      <a:pt x="36299" y="49683"/>
                    </a:cubicBezTo>
                    <a:cubicBezTo>
                      <a:pt x="46549" y="51707"/>
                      <a:pt x="56799" y="53934"/>
                      <a:pt x="56799" y="65068"/>
                    </a:cubicBezTo>
                    <a:cubicBezTo>
                      <a:pt x="56799" y="70332"/>
                      <a:pt x="52266" y="87337"/>
                      <a:pt x="28612" y="87337"/>
                    </a:cubicBezTo>
                    <a:cubicBezTo>
                      <a:pt x="25852" y="87337"/>
                      <a:pt x="10675" y="87337"/>
                      <a:pt x="6141" y="76607"/>
                    </a:cubicBezTo>
                    <a:cubicBezTo>
                      <a:pt x="13631" y="77620"/>
                      <a:pt x="18559" y="71546"/>
                      <a:pt x="18559" y="65878"/>
                    </a:cubicBezTo>
                    <a:cubicBezTo>
                      <a:pt x="18559" y="61222"/>
                      <a:pt x="15405" y="58793"/>
                      <a:pt x="11266" y="58793"/>
                    </a:cubicBezTo>
                    <a:cubicBezTo>
                      <a:pt x="6141" y="58793"/>
                      <a:pt x="228" y="63044"/>
                      <a:pt x="228" y="72154"/>
                    </a:cubicBezTo>
                    <a:cubicBezTo>
                      <a:pt x="228" y="83693"/>
                      <a:pt x="11463" y="91790"/>
                      <a:pt x="28415" y="91790"/>
                    </a:cubicBezTo>
                    <a:cubicBezTo>
                      <a:pt x="60347" y="91790"/>
                      <a:pt x="68035" y="67295"/>
                      <a:pt x="68035" y="58185"/>
                    </a:cubicBezTo>
                    <a:cubicBezTo>
                      <a:pt x="68035" y="50897"/>
                      <a:pt x="64289" y="45836"/>
                      <a:pt x="61924" y="43407"/>
                    </a:cubicBezTo>
                    <a:cubicBezTo>
                      <a:pt x="56602" y="37739"/>
                      <a:pt x="50886" y="36726"/>
                      <a:pt x="42213" y="34905"/>
                    </a:cubicBezTo>
                    <a:cubicBezTo>
                      <a:pt x="35117" y="33285"/>
                      <a:pt x="27232" y="31868"/>
                      <a:pt x="27232" y="22758"/>
                    </a:cubicBezTo>
                    <a:cubicBezTo>
                      <a:pt x="27232" y="16887"/>
                      <a:pt x="31963" y="4538"/>
                      <a:pt x="49309" y="4538"/>
                    </a:cubicBezTo>
                    <a:cubicBezTo>
                      <a:pt x="54237" y="4538"/>
                      <a:pt x="64092" y="5955"/>
                      <a:pt x="67049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47DA76A-932D-F49F-B210-3F88ADFD1993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2404754" y="6613524"/>
                <a:ext cx="45730" cy="202440"/>
              </a:xfrm>
              <a:custGeom>
                <a:avLst/>
                <a:gdLst>
                  <a:gd name="csX0" fmla="*/ 45963 w 45730"/>
                  <a:gd name="csY0" fmla="*/ 101305 h 202440"/>
                  <a:gd name="csX1" fmla="*/ 32953 w 45730"/>
                  <a:gd name="csY1" fmla="*/ 38144 h 202440"/>
                  <a:gd name="csX2" fmla="*/ 2203 w 45730"/>
                  <a:gd name="csY2" fmla="*/ 85 h 202440"/>
                  <a:gd name="csX3" fmla="*/ 232 w 45730"/>
                  <a:gd name="csY3" fmla="*/ 2109 h 202440"/>
                  <a:gd name="csX4" fmla="*/ 3977 w 45730"/>
                  <a:gd name="csY4" fmla="*/ 6765 h 202440"/>
                  <a:gd name="csX5" fmla="*/ 34530 w 45730"/>
                  <a:gd name="csY5" fmla="*/ 101305 h 202440"/>
                  <a:gd name="csX6" fmla="*/ 2795 w 45730"/>
                  <a:gd name="csY6" fmla="*/ 197060 h 202440"/>
                  <a:gd name="csX7" fmla="*/ 232 w 45730"/>
                  <a:gd name="csY7" fmla="*/ 200501 h 202440"/>
                  <a:gd name="csX8" fmla="*/ 2203 w 45730"/>
                  <a:gd name="csY8" fmla="*/ 202526 h 202440"/>
                  <a:gd name="csX9" fmla="*/ 33544 w 45730"/>
                  <a:gd name="csY9" fmla="*/ 163050 h 202440"/>
                  <a:gd name="csX10" fmla="*/ 45963 w 45730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63" y="101305"/>
                    </a:moveTo>
                    <a:cubicBezTo>
                      <a:pt x="45963" y="85515"/>
                      <a:pt x="43794" y="61019"/>
                      <a:pt x="32953" y="38144"/>
                    </a:cubicBezTo>
                    <a:cubicBezTo>
                      <a:pt x="21126" y="13243"/>
                      <a:pt x="4175" y="85"/>
                      <a:pt x="2203" y="85"/>
                    </a:cubicBezTo>
                    <a:cubicBezTo>
                      <a:pt x="1021" y="85"/>
                      <a:pt x="232" y="894"/>
                      <a:pt x="232" y="2109"/>
                    </a:cubicBezTo>
                    <a:cubicBezTo>
                      <a:pt x="232" y="2716"/>
                      <a:pt x="232" y="3121"/>
                      <a:pt x="3977" y="6765"/>
                    </a:cubicBezTo>
                    <a:cubicBezTo>
                      <a:pt x="23295" y="26807"/>
                      <a:pt x="34530" y="58995"/>
                      <a:pt x="34530" y="101305"/>
                    </a:cubicBezTo>
                    <a:cubicBezTo>
                      <a:pt x="34530" y="135922"/>
                      <a:pt x="27237" y="171552"/>
                      <a:pt x="2795" y="197060"/>
                    </a:cubicBezTo>
                    <a:cubicBezTo>
                      <a:pt x="232" y="199489"/>
                      <a:pt x="232" y="199894"/>
                      <a:pt x="232" y="200501"/>
                    </a:cubicBezTo>
                    <a:cubicBezTo>
                      <a:pt x="232" y="201716"/>
                      <a:pt x="1021" y="202526"/>
                      <a:pt x="2203" y="202526"/>
                    </a:cubicBezTo>
                    <a:cubicBezTo>
                      <a:pt x="4175" y="202526"/>
                      <a:pt x="21915" y="188760"/>
                      <a:pt x="33544" y="163050"/>
                    </a:cubicBezTo>
                    <a:cubicBezTo>
                      <a:pt x="43597" y="140781"/>
                      <a:pt x="45963" y="118310"/>
                      <a:pt x="45963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BF611C1-7055-5C4F-3934-9522833B7DB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2481015" y="6613524"/>
                <a:ext cx="76677" cy="202440"/>
              </a:xfrm>
              <a:custGeom>
                <a:avLst/>
                <a:gdLst>
                  <a:gd name="csX0" fmla="*/ 75928 w 76677"/>
                  <a:gd name="csY0" fmla="*/ 7777 h 202440"/>
                  <a:gd name="csX1" fmla="*/ 76913 w 76677"/>
                  <a:gd name="csY1" fmla="*/ 4134 h 202440"/>
                  <a:gd name="csX2" fmla="*/ 72971 w 76677"/>
                  <a:gd name="csY2" fmla="*/ 85 h 202440"/>
                  <a:gd name="csX3" fmla="*/ 69620 w 76677"/>
                  <a:gd name="csY3" fmla="*/ 1907 h 202440"/>
                  <a:gd name="csX4" fmla="*/ 1222 w 76677"/>
                  <a:gd name="csY4" fmla="*/ 194833 h 202440"/>
                  <a:gd name="csX5" fmla="*/ 236 w 76677"/>
                  <a:gd name="csY5" fmla="*/ 198477 h 202440"/>
                  <a:gd name="csX6" fmla="*/ 4178 w 76677"/>
                  <a:gd name="csY6" fmla="*/ 202526 h 202440"/>
                  <a:gd name="csX7" fmla="*/ 8515 w 76677"/>
                  <a:gd name="csY7" fmla="*/ 197667 h 202440"/>
                  <a:gd name="csX8" fmla="*/ 75928 w 76677"/>
                  <a:gd name="csY8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677" h="202440">
                    <a:moveTo>
                      <a:pt x="75928" y="7777"/>
                    </a:moveTo>
                    <a:cubicBezTo>
                      <a:pt x="76913" y="5146"/>
                      <a:pt x="76913" y="4336"/>
                      <a:pt x="76913" y="4134"/>
                    </a:cubicBezTo>
                    <a:cubicBezTo>
                      <a:pt x="76913" y="1907"/>
                      <a:pt x="75139" y="85"/>
                      <a:pt x="72971" y="85"/>
                    </a:cubicBezTo>
                    <a:cubicBezTo>
                      <a:pt x="71591" y="85"/>
                      <a:pt x="70211" y="692"/>
                      <a:pt x="69620" y="1907"/>
                    </a:cubicBezTo>
                    <a:lnTo>
                      <a:pt x="1222" y="194833"/>
                    </a:lnTo>
                    <a:cubicBezTo>
                      <a:pt x="236" y="197465"/>
                      <a:pt x="236" y="198274"/>
                      <a:pt x="236" y="198477"/>
                    </a:cubicBezTo>
                    <a:cubicBezTo>
                      <a:pt x="236" y="200704"/>
                      <a:pt x="2010" y="202526"/>
                      <a:pt x="4178" y="202526"/>
                    </a:cubicBezTo>
                    <a:cubicBezTo>
                      <a:pt x="6741" y="202526"/>
                      <a:pt x="7332" y="201108"/>
                      <a:pt x="8515" y="197667"/>
                    </a:cubicBezTo>
                    <a:lnTo>
                      <a:pt x="75928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C98778E-4174-B215-72E8-A0908362F2D8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12578586" y="6622634"/>
                <a:ext cx="139950" cy="147174"/>
              </a:xfrm>
              <a:custGeom>
                <a:avLst/>
                <a:gdLst>
                  <a:gd name="csX0" fmla="*/ 140192 w 139950"/>
                  <a:gd name="csY0" fmla="*/ 2109 h 147174"/>
                  <a:gd name="csX1" fmla="*/ 138023 w 139950"/>
                  <a:gd name="csY1" fmla="*/ 85 h 147174"/>
                  <a:gd name="csX2" fmla="*/ 135067 w 139950"/>
                  <a:gd name="csY2" fmla="*/ 2514 h 147174"/>
                  <a:gd name="csX3" fmla="*/ 121269 w 139950"/>
                  <a:gd name="csY3" fmla="*/ 18102 h 147174"/>
                  <a:gd name="csX4" fmla="*/ 88548 w 139950"/>
                  <a:gd name="csY4" fmla="*/ 85 h 147174"/>
                  <a:gd name="csX5" fmla="*/ 241 w 139950"/>
                  <a:gd name="csY5" fmla="*/ 91790 h 147174"/>
                  <a:gd name="csX6" fmla="*/ 53659 w 139950"/>
                  <a:gd name="csY6" fmla="*/ 147259 h 147174"/>
                  <a:gd name="csX7" fmla="*/ 96235 w 139950"/>
                  <a:gd name="csY7" fmla="*/ 129849 h 147174"/>
                  <a:gd name="csX8" fmla="*/ 117918 w 139950"/>
                  <a:gd name="csY8" fmla="*/ 94220 h 147174"/>
                  <a:gd name="csX9" fmla="*/ 115552 w 139950"/>
                  <a:gd name="csY9" fmla="*/ 92195 h 147174"/>
                  <a:gd name="csX10" fmla="*/ 112990 w 139950"/>
                  <a:gd name="csY10" fmla="*/ 94220 h 147174"/>
                  <a:gd name="csX11" fmla="*/ 93082 w 139950"/>
                  <a:gd name="csY11" fmla="*/ 126205 h 147174"/>
                  <a:gd name="csX12" fmla="*/ 56813 w 139950"/>
                  <a:gd name="csY12" fmla="*/ 140984 h 147174"/>
                  <a:gd name="csX13" fmla="*/ 18178 w 139950"/>
                  <a:gd name="csY13" fmla="*/ 98876 h 147174"/>
                  <a:gd name="csX14" fmla="*/ 42029 w 139950"/>
                  <a:gd name="csY14" fmla="*/ 30856 h 147174"/>
                  <a:gd name="csX15" fmla="*/ 90125 w 139950"/>
                  <a:gd name="csY15" fmla="*/ 6360 h 147174"/>
                  <a:gd name="csX16" fmla="*/ 121860 w 139950"/>
                  <a:gd name="csY16" fmla="*/ 45431 h 147174"/>
                  <a:gd name="csX17" fmla="*/ 121269 w 139950"/>
                  <a:gd name="csY17" fmla="*/ 55756 h 147174"/>
                  <a:gd name="csX18" fmla="*/ 124226 w 139950"/>
                  <a:gd name="csY18" fmla="*/ 57780 h 147174"/>
                  <a:gd name="csX19" fmla="*/ 127774 w 139950"/>
                  <a:gd name="csY19" fmla="*/ 53731 h 147174"/>
                  <a:gd name="csX20" fmla="*/ 140192 w 139950"/>
                  <a:gd name="csY20" fmla="*/ 2109 h 1471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9950" h="147174">
                    <a:moveTo>
                      <a:pt x="140192" y="2109"/>
                    </a:moveTo>
                    <a:cubicBezTo>
                      <a:pt x="140192" y="1502"/>
                      <a:pt x="139797" y="85"/>
                      <a:pt x="138023" y="85"/>
                    </a:cubicBezTo>
                    <a:cubicBezTo>
                      <a:pt x="137432" y="85"/>
                      <a:pt x="137235" y="287"/>
                      <a:pt x="135067" y="2514"/>
                    </a:cubicBezTo>
                    <a:lnTo>
                      <a:pt x="121269" y="18102"/>
                    </a:lnTo>
                    <a:cubicBezTo>
                      <a:pt x="119495" y="15268"/>
                      <a:pt x="110428" y="85"/>
                      <a:pt x="88548" y="85"/>
                    </a:cubicBezTo>
                    <a:cubicBezTo>
                      <a:pt x="44592" y="85"/>
                      <a:pt x="241" y="44824"/>
                      <a:pt x="241" y="91790"/>
                    </a:cubicBezTo>
                    <a:cubicBezTo>
                      <a:pt x="241" y="125193"/>
                      <a:pt x="23501" y="147259"/>
                      <a:pt x="53659" y="147259"/>
                    </a:cubicBezTo>
                    <a:cubicBezTo>
                      <a:pt x="70808" y="147259"/>
                      <a:pt x="85788" y="139162"/>
                      <a:pt x="96235" y="129849"/>
                    </a:cubicBezTo>
                    <a:cubicBezTo>
                      <a:pt x="114567" y="113249"/>
                      <a:pt x="117918" y="94827"/>
                      <a:pt x="117918" y="94220"/>
                    </a:cubicBezTo>
                    <a:cubicBezTo>
                      <a:pt x="117918" y="92195"/>
                      <a:pt x="115947" y="92195"/>
                      <a:pt x="115552" y="92195"/>
                    </a:cubicBezTo>
                    <a:cubicBezTo>
                      <a:pt x="114370" y="92195"/>
                      <a:pt x="113384" y="92600"/>
                      <a:pt x="112990" y="94220"/>
                    </a:cubicBezTo>
                    <a:cubicBezTo>
                      <a:pt x="111216" y="100090"/>
                      <a:pt x="106682" y="114464"/>
                      <a:pt x="93082" y="126205"/>
                    </a:cubicBezTo>
                    <a:cubicBezTo>
                      <a:pt x="79481" y="137542"/>
                      <a:pt x="67063" y="140984"/>
                      <a:pt x="56813" y="140984"/>
                    </a:cubicBezTo>
                    <a:cubicBezTo>
                      <a:pt x="39072" y="140984"/>
                      <a:pt x="18178" y="130457"/>
                      <a:pt x="18178" y="98876"/>
                    </a:cubicBezTo>
                    <a:cubicBezTo>
                      <a:pt x="18178" y="87337"/>
                      <a:pt x="22318" y="54541"/>
                      <a:pt x="42029" y="30856"/>
                    </a:cubicBezTo>
                    <a:cubicBezTo>
                      <a:pt x="54053" y="16482"/>
                      <a:pt x="72582" y="6360"/>
                      <a:pt x="90125" y="6360"/>
                    </a:cubicBezTo>
                    <a:cubicBezTo>
                      <a:pt x="110230" y="6360"/>
                      <a:pt x="121860" y="21948"/>
                      <a:pt x="121860" y="45431"/>
                    </a:cubicBezTo>
                    <a:cubicBezTo>
                      <a:pt x="121860" y="53529"/>
                      <a:pt x="121269" y="53731"/>
                      <a:pt x="121269" y="55756"/>
                    </a:cubicBezTo>
                    <a:cubicBezTo>
                      <a:pt x="121269" y="57780"/>
                      <a:pt x="123437" y="57780"/>
                      <a:pt x="124226" y="57780"/>
                    </a:cubicBezTo>
                    <a:cubicBezTo>
                      <a:pt x="126788" y="57780"/>
                      <a:pt x="126788" y="57375"/>
                      <a:pt x="127774" y="53731"/>
                    </a:cubicBezTo>
                    <a:lnTo>
                      <a:pt x="140192" y="21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1E3C4A4-288D-6BE7-F092-15F3C64B08F8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2716787" y="6701626"/>
                <a:ext cx="64022" cy="96928"/>
              </a:xfrm>
              <a:custGeom>
                <a:avLst/>
                <a:gdLst>
                  <a:gd name="csX0" fmla="*/ 64271 w 64022"/>
                  <a:gd name="csY0" fmla="*/ 48976 h 96928"/>
                  <a:gd name="csX1" fmla="*/ 56130 w 64022"/>
                  <a:gd name="csY1" fmla="*/ 12273 h 96928"/>
                  <a:gd name="csX2" fmla="*/ 32259 w 64022"/>
                  <a:gd name="csY2" fmla="*/ 86 h 96928"/>
                  <a:gd name="csX3" fmla="*/ 248 w 64022"/>
                  <a:gd name="csY3" fmla="*/ 48976 h 96928"/>
                  <a:gd name="csX4" fmla="*/ 32259 w 64022"/>
                  <a:gd name="csY4" fmla="*/ 97015 h 96928"/>
                  <a:gd name="csX5" fmla="*/ 64271 w 64022"/>
                  <a:gd name="csY5" fmla="*/ 48976 h 96928"/>
                  <a:gd name="csX6" fmla="*/ 32259 w 64022"/>
                  <a:gd name="csY6" fmla="*/ 93047 h 96928"/>
                  <a:gd name="csX7" fmla="*/ 14736 w 64022"/>
                  <a:gd name="csY7" fmla="*/ 77601 h 96928"/>
                  <a:gd name="csX8" fmla="*/ 12804 w 64022"/>
                  <a:gd name="csY8" fmla="*/ 47133 h 96928"/>
                  <a:gd name="csX9" fmla="*/ 14874 w 64022"/>
                  <a:gd name="csY9" fmla="*/ 18225 h 96928"/>
                  <a:gd name="csX10" fmla="*/ 32259 w 64022"/>
                  <a:gd name="csY10" fmla="*/ 4054 h 96928"/>
                  <a:gd name="csX11" fmla="*/ 49369 w 64022"/>
                  <a:gd name="csY11" fmla="*/ 16949 h 96928"/>
                  <a:gd name="csX12" fmla="*/ 51715 w 64022"/>
                  <a:gd name="csY12" fmla="*/ 47133 h 96928"/>
                  <a:gd name="csX13" fmla="*/ 49921 w 64022"/>
                  <a:gd name="csY13" fmla="*/ 77034 h 96928"/>
                  <a:gd name="csX14" fmla="*/ 32259 w 64022"/>
                  <a:gd name="csY14" fmla="*/ 93047 h 969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4022" h="96928">
                    <a:moveTo>
                      <a:pt x="64271" y="48976"/>
                    </a:moveTo>
                    <a:cubicBezTo>
                      <a:pt x="64271" y="33388"/>
                      <a:pt x="62477" y="22193"/>
                      <a:pt x="56130" y="12273"/>
                    </a:cubicBezTo>
                    <a:cubicBezTo>
                      <a:pt x="51853" y="5755"/>
                      <a:pt x="43298" y="86"/>
                      <a:pt x="32259" y="86"/>
                    </a:cubicBezTo>
                    <a:cubicBezTo>
                      <a:pt x="248" y="86"/>
                      <a:pt x="248" y="38773"/>
                      <a:pt x="248" y="48976"/>
                    </a:cubicBezTo>
                    <a:cubicBezTo>
                      <a:pt x="248" y="59179"/>
                      <a:pt x="248" y="97015"/>
                      <a:pt x="32259" y="97015"/>
                    </a:cubicBezTo>
                    <a:cubicBezTo>
                      <a:pt x="64271" y="97015"/>
                      <a:pt x="64271" y="59179"/>
                      <a:pt x="64271" y="48976"/>
                    </a:cubicBezTo>
                    <a:close/>
                    <a:moveTo>
                      <a:pt x="32259" y="93047"/>
                    </a:moveTo>
                    <a:cubicBezTo>
                      <a:pt x="25912" y="93047"/>
                      <a:pt x="17496" y="89221"/>
                      <a:pt x="14736" y="77601"/>
                    </a:cubicBezTo>
                    <a:cubicBezTo>
                      <a:pt x="12804" y="69240"/>
                      <a:pt x="12804" y="57620"/>
                      <a:pt x="12804" y="47133"/>
                    </a:cubicBezTo>
                    <a:cubicBezTo>
                      <a:pt x="12804" y="36789"/>
                      <a:pt x="12804" y="26019"/>
                      <a:pt x="14874" y="18225"/>
                    </a:cubicBezTo>
                    <a:cubicBezTo>
                      <a:pt x="17772" y="7030"/>
                      <a:pt x="26602" y="4054"/>
                      <a:pt x="32259" y="4054"/>
                    </a:cubicBezTo>
                    <a:cubicBezTo>
                      <a:pt x="39710" y="4054"/>
                      <a:pt x="46885" y="8730"/>
                      <a:pt x="49369" y="16949"/>
                    </a:cubicBezTo>
                    <a:cubicBezTo>
                      <a:pt x="51577" y="24602"/>
                      <a:pt x="51715" y="34805"/>
                      <a:pt x="51715" y="47133"/>
                    </a:cubicBezTo>
                    <a:cubicBezTo>
                      <a:pt x="51715" y="57620"/>
                      <a:pt x="51715" y="68106"/>
                      <a:pt x="49921" y="77034"/>
                    </a:cubicBezTo>
                    <a:cubicBezTo>
                      <a:pt x="47161" y="89929"/>
                      <a:pt x="37779" y="93047"/>
                      <a:pt x="32259" y="93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80029F-0F3D-4366-2D09-064E6AC8C477}"/>
                </a:ext>
              </a:extLst>
            </p:cNvPr>
            <p:cNvSpPr txBox="1"/>
            <p:nvPr/>
          </p:nvSpPr>
          <p:spPr>
            <a:xfrm rot="16200000">
              <a:off x="7773194" y="4383630"/>
              <a:ext cx="52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- 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9C66C5-556D-8693-E8F1-DDDC30604B6A}"/>
              </a:ext>
            </a:extLst>
          </p:cNvPr>
          <p:cNvGrpSpPr/>
          <p:nvPr/>
        </p:nvGrpSpPr>
        <p:grpSpPr>
          <a:xfrm>
            <a:off x="11823164" y="4106126"/>
            <a:ext cx="307777" cy="1544254"/>
            <a:chOff x="11823164" y="4106126"/>
            <a:chExt cx="307777" cy="1544254"/>
          </a:xfrm>
        </p:grpSpPr>
        <p:grpSp>
          <p:nvGrpSpPr>
            <p:cNvPr id="51" name="Group 50" descr="\documentclass{article}&#10;\usepackage{amsmath}&#10;\pagestyle{empty}&#10;\begin{document}&#10;&#10;\begin{align*}&#10;v_{swim}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94E78D9D-97C0-A3D0-EE28-6C6E633CC03D}"/>
                </a:ext>
              </a:extLst>
            </p:cNvPr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>
            <a:xfrm rot="16200000">
              <a:off x="11615596" y="5167297"/>
              <a:ext cx="732770" cy="233395"/>
              <a:chOff x="16146577" y="6697723"/>
              <a:chExt cx="732770" cy="233395"/>
            </a:xfrm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785CA01-6C65-D6A6-F18F-A29808CA0503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6146577" y="6790176"/>
                <a:ext cx="88871" cy="91705"/>
              </a:xfrm>
              <a:custGeom>
                <a:avLst/>
                <a:gdLst>
                  <a:gd name="csX0" fmla="*/ 89086 w 88871"/>
                  <a:gd name="csY0" fmla="*/ 14256 h 91705"/>
                  <a:gd name="csX1" fmla="*/ 80179 w 88871"/>
                  <a:gd name="csY1" fmla="*/ 85 h 91705"/>
                  <a:gd name="csX2" fmla="*/ 70259 w 88871"/>
                  <a:gd name="csY2" fmla="*/ 9802 h 91705"/>
                  <a:gd name="csX3" fmla="*/ 73499 w 88871"/>
                  <a:gd name="csY3" fmla="*/ 15875 h 91705"/>
                  <a:gd name="csX4" fmla="*/ 80382 w 88871"/>
                  <a:gd name="csY4" fmla="*/ 32475 h 91705"/>
                  <a:gd name="csX5" fmla="*/ 44347 w 88871"/>
                  <a:gd name="csY5" fmla="*/ 87337 h 91705"/>
                  <a:gd name="csX6" fmla="*/ 29366 w 88871"/>
                  <a:gd name="csY6" fmla="*/ 69724 h 91705"/>
                  <a:gd name="csX7" fmla="*/ 41108 w 88871"/>
                  <a:gd name="csY7" fmla="*/ 26807 h 91705"/>
                  <a:gd name="csX8" fmla="*/ 43537 w 88871"/>
                  <a:gd name="csY8" fmla="*/ 16685 h 91705"/>
                  <a:gd name="csX9" fmla="*/ 26937 w 88871"/>
                  <a:gd name="csY9" fmla="*/ 85 h 91705"/>
                  <a:gd name="csX10" fmla="*/ 215 w 88871"/>
                  <a:gd name="csY10" fmla="*/ 31261 h 91705"/>
                  <a:gd name="csX11" fmla="*/ 2644 w 88871"/>
                  <a:gd name="csY11" fmla="*/ 33285 h 91705"/>
                  <a:gd name="csX12" fmla="*/ 5883 w 88871"/>
                  <a:gd name="csY12" fmla="*/ 29641 h 91705"/>
                  <a:gd name="csX13" fmla="*/ 26330 w 88871"/>
                  <a:gd name="csY13" fmla="*/ 4538 h 91705"/>
                  <a:gd name="csX14" fmla="*/ 31391 w 88871"/>
                  <a:gd name="csY14" fmla="*/ 11017 h 91705"/>
                  <a:gd name="csX15" fmla="*/ 27949 w 88871"/>
                  <a:gd name="csY15" fmla="*/ 25187 h 91705"/>
                  <a:gd name="csX16" fmla="*/ 16410 w 88871"/>
                  <a:gd name="csY16" fmla="*/ 66688 h 91705"/>
                  <a:gd name="csX17" fmla="*/ 43537 w 88871"/>
                  <a:gd name="csY17" fmla="*/ 91790 h 91705"/>
                  <a:gd name="csX18" fmla="*/ 89086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86" y="14256"/>
                    </a:moveTo>
                    <a:cubicBezTo>
                      <a:pt x="89086" y="3324"/>
                      <a:pt x="83823" y="85"/>
                      <a:pt x="80179" y="85"/>
                    </a:cubicBezTo>
                    <a:cubicBezTo>
                      <a:pt x="75118" y="85"/>
                      <a:pt x="70259" y="5348"/>
                      <a:pt x="70259" y="9802"/>
                    </a:cubicBezTo>
                    <a:cubicBezTo>
                      <a:pt x="70259" y="12434"/>
                      <a:pt x="71272" y="13648"/>
                      <a:pt x="73499" y="15875"/>
                    </a:cubicBezTo>
                    <a:cubicBezTo>
                      <a:pt x="77750" y="19924"/>
                      <a:pt x="80382" y="25187"/>
                      <a:pt x="80382" y="32475"/>
                    </a:cubicBezTo>
                    <a:cubicBezTo>
                      <a:pt x="80382" y="40978"/>
                      <a:pt x="68033" y="87337"/>
                      <a:pt x="44347" y="87337"/>
                    </a:cubicBezTo>
                    <a:cubicBezTo>
                      <a:pt x="34023" y="87337"/>
                      <a:pt x="29366" y="80251"/>
                      <a:pt x="29366" y="69724"/>
                    </a:cubicBezTo>
                    <a:cubicBezTo>
                      <a:pt x="29366" y="58388"/>
                      <a:pt x="34832" y="43609"/>
                      <a:pt x="41108" y="26807"/>
                    </a:cubicBezTo>
                    <a:cubicBezTo>
                      <a:pt x="42525" y="23365"/>
                      <a:pt x="43537" y="20531"/>
                      <a:pt x="43537" y="16685"/>
                    </a:cubicBezTo>
                    <a:cubicBezTo>
                      <a:pt x="43537" y="7575"/>
                      <a:pt x="37059" y="85"/>
                      <a:pt x="26937" y="85"/>
                    </a:cubicBezTo>
                    <a:cubicBezTo>
                      <a:pt x="7908" y="85"/>
                      <a:pt x="215" y="29439"/>
                      <a:pt x="215" y="31261"/>
                    </a:cubicBezTo>
                    <a:cubicBezTo>
                      <a:pt x="215" y="33285"/>
                      <a:pt x="2239" y="33285"/>
                      <a:pt x="2644" y="33285"/>
                    </a:cubicBezTo>
                    <a:cubicBezTo>
                      <a:pt x="4669" y="33285"/>
                      <a:pt x="4871" y="32880"/>
                      <a:pt x="5883" y="29641"/>
                    </a:cubicBezTo>
                    <a:cubicBezTo>
                      <a:pt x="11754" y="9195"/>
                      <a:pt x="20459" y="4538"/>
                      <a:pt x="26330" y="4538"/>
                    </a:cubicBezTo>
                    <a:cubicBezTo>
                      <a:pt x="27949" y="4538"/>
                      <a:pt x="31391" y="4538"/>
                      <a:pt x="31391" y="11017"/>
                    </a:cubicBezTo>
                    <a:cubicBezTo>
                      <a:pt x="31391" y="16078"/>
                      <a:pt x="29366" y="21543"/>
                      <a:pt x="27949" y="25187"/>
                    </a:cubicBezTo>
                    <a:cubicBezTo>
                      <a:pt x="19042" y="48670"/>
                      <a:pt x="16410" y="57983"/>
                      <a:pt x="16410" y="66688"/>
                    </a:cubicBezTo>
                    <a:cubicBezTo>
                      <a:pt x="16410" y="88551"/>
                      <a:pt x="34225" y="91790"/>
                      <a:pt x="43537" y="91790"/>
                    </a:cubicBezTo>
                    <a:cubicBezTo>
                      <a:pt x="77547" y="91790"/>
                      <a:pt x="89086" y="24782"/>
                      <a:pt x="89086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19A899E1-1796-B9C7-B06A-2AF6FAC75AD7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6256725" y="6697723"/>
                <a:ext cx="69720" cy="99762"/>
              </a:xfrm>
              <a:custGeom>
                <a:avLst/>
                <a:gdLst>
                  <a:gd name="csX0" fmla="*/ 33947 w 69720"/>
                  <a:gd name="csY0" fmla="*/ 4332 h 99762"/>
                  <a:gd name="csX1" fmla="*/ 34514 w 69720"/>
                  <a:gd name="csY1" fmla="*/ 2064 h 99762"/>
                  <a:gd name="csX2" fmla="*/ 32246 w 69720"/>
                  <a:gd name="csY2" fmla="*/ 81 h 99762"/>
                  <a:gd name="csX3" fmla="*/ 14108 w 69720"/>
                  <a:gd name="csY3" fmla="*/ 1498 h 99762"/>
                  <a:gd name="csX4" fmla="*/ 10990 w 69720"/>
                  <a:gd name="csY4" fmla="*/ 4757 h 99762"/>
                  <a:gd name="csX5" fmla="*/ 14674 w 69720"/>
                  <a:gd name="csY5" fmla="*/ 6741 h 99762"/>
                  <a:gd name="csX6" fmla="*/ 21476 w 69720"/>
                  <a:gd name="csY6" fmla="*/ 8867 h 99762"/>
                  <a:gd name="csX7" fmla="*/ 20910 w 69720"/>
                  <a:gd name="csY7" fmla="*/ 11984 h 99762"/>
                  <a:gd name="csX8" fmla="*/ 929 w 69720"/>
                  <a:gd name="csY8" fmla="*/ 92191 h 99762"/>
                  <a:gd name="csX9" fmla="*/ 220 w 69720"/>
                  <a:gd name="csY9" fmla="*/ 95309 h 99762"/>
                  <a:gd name="csX10" fmla="*/ 5038 w 69720"/>
                  <a:gd name="csY10" fmla="*/ 99843 h 99762"/>
                  <a:gd name="csX11" fmla="*/ 11557 w 69720"/>
                  <a:gd name="csY11" fmla="*/ 93892 h 99762"/>
                  <a:gd name="csX12" fmla="*/ 18501 w 69720"/>
                  <a:gd name="csY12" fmla="*/ 66400 h 99762"/>
                  <a:gd name="csX13" fmla="*/ 36639 w 69720"/>
                  <a:gd name="csY13" fmla="*/ 78020 h 99762"/>
                  <a:gd name="csX14" fmla="*/ 36356 w 69720"/>
                  <a:gd name="csY14" fmla="*/ 80854 h 99762"/>
                  <a:gd name="csX15" fmla="*/ 35789 w 69720"/>
                  <a:gd name="csY15" fmla="*/ 85247 h 99762"/>
                  <a:gd name="csX16" fmla="*/ 50810 w 69720"/>
                  <a:gd name="csY16" fmla="*/ 99843 h 99762"/>
                  <a:gd name="csX17" fmla="*/ 68807 w 69720"/>
                  <a:gd name="csY17" fmla="*/ 78162 h 99762"/>
                  <a:gd name="csX18" fmla="*/ 66540 w 69720"/>
                  <a:gd name="csY18" fmla="*/ 76320 h 99762"/>
                  <a:gd name="csX19" fmla="*/ 63706 w 69720"/>
                  <a:gd name="csY19" fmla="*/ 79721 h 99762"/>
                  <a:gd name="csX20" fmla="*/ 51235 w 69720"/>
                  <a:gd name="csY20" fmla="*/ 95876 h 99762"/>
                  <a:gd name="csX21" fmla="*/ 46275 w 69720"/>
                  <a:gd name="csY21" fmla="*/ 88507 h 99762"/>
                  <a:gd name="csX22" fmla="*/ 47126 w 69720"/>
                  <a:gd name="csY22" fmla="*/ 82130 h 99762"/>
                  <a:gd name="csX23" fmla="*/ 47834 w 69720"/>
                  <a:gd name="csY23" fmla="*/ 77737 h 99762"/>
                  <a:gd name="csX24" fmla="*/ 24877 w 69720"/>
                  <a:gd name="csY24" fmla="*/ 62716 h 99762"/>
                  <a:gd name="csX25" fmla="*/ 36639 w 69720"/>
                  <a:gd name="csY25" fmla="*/ 53363 h 99762"/>
                  <a:gd name="csX26" fmla="*/ 58887 w 69720"/>
                  <a:gd name="csY26" fmla="*/ 39901 h 99762"/>
                  <a:gd name="csX27" fmla="*/ 63564 w 69720"/>
                  <a:gd name="csY27" fmla="*/ 41743 h 99762"/>
                  <a:gd name="csX28" fmla="*/ 56195 w 69720"/>
                  <a:gd name="csY28" fmla="*/ 49679 h 99762"/>
                  <a:gd name="csX29" fmla="*/ 61863 w 69720"/>
                  <a:gd name="csY29" fmla="*/ 54922 h 99762"/>
                  <a:gd name="csX30" fmla="*/ 69941 w 69720"/>
                  <a:gd name="csY30" fmla="*/ 45852 h 99762"/>
                  <a:gd name="csX31" fmla="*/ 59029 w 69720"/>
                  <a:gd name="csY31" fmla="*/ 35933 h 99762"/>
                  <a:gd name="csX32" fmla="*/ 36356 w 69720"/>
                  <a:gd name="csY32" fmla="*/ 48403 h 99762"/>
                  <a:gd name="csX33" fmla="*/ 19918 w 69720"/>
                  <a:gd name="csY33" fmla="*/ 60874 h 99762"/>
                  <a:gd name="csX34" fmla="*/ 33947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47" y="4332"/>
                    </a:moveTo>
                    <a:cubicBezTo>
                      <a:pt x="34088" y="4048"/>
                      <a:pt x="34514" y="2206"/>
                      <a:pt x="34514" y="2064"/>
                    </a:cubicBezTo>
                    <a:cubicBezTo>
                      <a:pt x="34514" y="1356"/>
                      <a:pt x="33947" y="81"/>
                      <a:pt x="32246" y="81"/>
                    </a:cubicBezTo>
                    <a:cubicBezTo>
                      <a:pt x="29412" y="81"/>
                      <a:pt x="17650" y="1214"/>
                      <a:pt x="14108" y="1498"/>
                    </a:cubicBezTo>
                    <a:cubicBezTo>
                      <a:pt x="12974" y="1639"/>
                      <a:pt x="10990" y="1781"/>
                      <a:pt x="10990" y="4757"/>
                    </a:cubicBezTo>
                    <a:cubicBezTo>
                      <a:pt x="10990" y="6741"/>
                      <a:pt x="12974" y="6741"/>
                      <a:pt x="14674" y="6741"/>
                    </a:cubicBezTo>
                    <a:cubicBezTo>
                      <a:pt x="21476" y="6741"/>
                      <a:pt x="21476" y="7733"/>
                      <a:pt x="21476" y="8867"/>
                    </a:cubicBezTo>
                    <a:cubicBezTo>
                      <a:pt x="21476" y="9858"/>
                      <a:pt x="21193" y="10709"/>
                      <a:pt x="20910" y="11984"/>
                    </a:cubicBezTo>
                    <a:lnTo>
                      <a:pt x="929" y="92191"/>
                    </a:lnTo>
                    <a:cubicBezTo>
                      <a:pt x="220" y="94742"/>
                      <a:pt x="220" y="95025"/>
                      <a:pt x="220" y="95309"/>
                    </a:cubicBezTo>
                    <a:cubicBezTo>
                      <a:pt x="220" y="97434"/>
                      <a:pt x="1921" y="99843"/>
                      <a:pt x="5038" y="99843"/>
                    </a:cubicBezTo>
                    <a:cubicBezTo>
                      <a:pt x="8864" y="99843"/>
                      <a:pt x="10707" y="97009"/>
                      <a:pt x="11557" y="93892"/>
                    </a:cubicBezTo>
                    <a:cubicBezTo>
                      <a:pt x="11840" y="93325"/>
                      <a:pt x="17934" y="68384"/>
                      <a:pt x="18501" y="66400"/>
                    </a:cubicBezTo>
                    <a:cubicBezTo>
                      <a:pt x="28562" y="67392"/>
                      <a:pt x="36639" y="70651"/>
                      <a:pt x="36639" y="78020"/>
                    </a:cubicBezTo>
                    <a:cubicBezTo>
                      <a:pt x="36639" y="78729"/>
                      <a:pt x="36639" y="79437"/>
                      <a:pt x="36356" y="80854"/>
                    </a:cubicBezTo>
                    <a:cubicBezTo>
                      <a:pt x="35789" y="82980"/>
                      <a:pt x="35789" y="83689"/>
                      <a:pt x="35789" y="85247"/>
                    </a:cubicBezTo>
                    <a:cubicBezTo>
                      <a:pt x="35789" y="95309"/>
                      <a:pt x="44008" y="99843"/>
                      <a:pt x="50810" y="99843"/>
                    </a:cubicBezTo>
                    <a:cubicBezTo>
                      <a:pt x="64556" y="99843"/>
                      <a:pt x="68807" y="78304"/>
                      <a:pt x="68807" y="78162"/>
                    </a:cubicBezTo>
                    <a:cubicBezTo>
                      <a:pt x="68807" y="76320"/>
                      <a:pt x="66965" y="76320"/>
                      <a:pt x="66540" y="76320"/>
                    </a:cubicBezTo>
                    <a:cubicBezTo>
                      <a:pt x="64556" y="76320"/>
                      <a:pt x="64414" y="77028"/>
                      <a:pt x="63706" y="79721"/>
                    </a:cubicBezTo>
                    <a:cubicBezTo>
                      <a:pt x="62005" y="85814"/>
                      <a:pt x="58179" y="95876"/>
                      <a:pt x="51235" y="95876"/>
                    </a:cubicBezTo>
                    <a:cubicBezTo>
                      <a:pt x="47409" y="95876"/>
                      <a:pt x="46275" y="92333"/>
                      <a:pt x="46275" y="88507"/>
                    </a:cubicBezTo>
                    <a:cubicBezTo>
                      <a:pt x="46275" y="86098"/>
                      <a:pt x="46275" y="85814"/>
                      <a:pt x="47126" y="82130"/>
                    </a:cubicBezTo>
                    <a:cubicBezTo>
                      <a:pt x="47267" y="81705"/>
                      <a:pt x="47834" y="79296"/>
                      <a:pt x="47834" y="77737"/>
                    </a:cubicBezTo>
                    <a:cubicBezTo>
                      <a:pt x="47834" y="65125"/>
                      <a:pt x="30829" y="63141"/>
                      <a:pt x="24877" y="62716"/>
                    </a:cubicBezTo>
                    <a:cubicBezTo>
                      <a:pt x="28987" y="60165"/>
                      <a:pt x="34230" y="55489"/>
                      <a:pt x="36639" y="53363"/>
                    </a:cubicBezTo>
                    <a:cubicBezTo>
                      <a:pt x="43866" y="46561"/>
                      <a:pt x="50952" y="39901"/>
                      <a:pt x="58887" y="39901"/>
                    </a:cubicBezTo>
                    <a:cubicBezTo>
                      <a:pt x="60588" y="39901"/>
                      <a:pt x="62430" y="40326"/>
                      <a:pt x="63564" y="41743"/>
                    </a:cubicBezTo>
                    <a:cubicBezTo>
                      <a:pt x="57470" y="42735"/>
                      <a:pt x="56195" y="47553"/>
                      <a:pt x="56195" y="49679"/>
                    </a:cubicBezTo>
                    <a:cubicBezTo>
                      <a:pt x="56195" y="52796"/>
                      <a:pt x="58604" y="54922"/>
                      <a:pt x="61863" y="54922"/>
                    </a:cubicBezTo>
                    <a:cubicBezTo>
                      <a:pt x="65689" y="54922"/>
                      <a:pt x="69941" y="51804"/>
                      <a:pt x="69941" y="45852"/>
                    </a:cubicBezTo>
                    <a:cubicBezTo>
                      <a:pt x="69941" y="41176"/>
                      <a:pt x="66540" y="35933"/>
                      <a:pt x="59029" y="35933"/>
                    </a:cubicBezTo>
                    <a:cubicBezTo>
                      <a:pt x="50952" y="35933"/>
                      <a:pt x="43583" y="41743"/>
                      <a:pt x="36356" y="48403"/>
                    </a:cubicBezTo>
                    <a:cubicBezTo>
                      <a:pt x="30404" y="54072"/>
                      <a:pt x="25728" y="58465"/>
                      <a:pt x="19918" y="60874"/>
                    </a:cubicBezTo>
                    <a:lnTo>
                      <a:pt x="33947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2CF8D54-3D2A-3BD6-81A6-114040B517E6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6248895" y="6867208"/>
                <a:ext cx="56541" cy="63910"/>
              </a:xfrm>
              <a:custGeom>
                <a:avLst/>
                <a:gdLst>
                  <a:gd name="csX0" fmla="*/ 51235 w 56541"/>
                  <a:gd name="csY0" fmla="*/ 9298 h 63910"/>
                  <a:gd name="csX1" fmla="*/ 45283 w 56541"/>
                  <a:gd name="csY1" fmla="*/ 15959 h 63910"/>
                  <a:gd name="csX2" fmla="*/ 49960 w 56541"/>
                  <a:gd name="csY2" fmla="*/ 20493 h 63910"/>
                  <a:gd name="csX3" fmla="*/ 56762 w 56541"/>
                  <a:gd name="csY3" fmla="*/ 12416 h 63910"/>
                  <a:gd name="csX4" fmla="*/ 37914 w 56541"/>
                  <a:gd name="csY4" fmla="*/ 87 h 63910"/>
                  <a:gd name="csX5" fmla="*/ 11840 w 56541"/>
                  <a:gd name="csY5" fmla="*/ 20777 h 63910"/>
                  <a:gd name="csX6" fmla="*/ 16800 w 56541"/>
                  <a:gd name="csY6" fmla="*/ 31121 h 63910"/>
                  <a:gd name="csX7" fmla="*/ 32813 w 56541"/>
                  <a:gd name="csY7" fmla="*/ 36223 h 63910"/>
                  <a:gd name="csX8" fmla="*/ 44858 w 56541"/>
                  <a:gd name="csY8" fmla="*/ 45576 h 63910"/>
                  <a:gd name="csX9" fmla="*/ 37347 w 56541"/>
                  <a:gd name="csY9" fmla="*/ 56912 h 63910"/>
                  <a:gd name="csX10" fmla="*/ 23177 w 56541"/>
                  <a:gd name="csY10" fmla="*/ 60030 h 63910"/>
                  <a:gd name="csX11" fmla="*/ 6172 w 56541"/>
                  <a:gd name="csY11" fmla="*/ 54078 h 63910"/>
                  <a:gd name="csX12" fmla="*/ 13966 w 56541"/>
                  <a:gd name="csY12" fmla="*/ 46001 h 63910"/>
                  <a:gd name="csX13" fmla="*/ 8439 w 56541"/>
                  <a:gd name="csY13" fmla="*/ 40758 h 63910"/>
                  <a:gd name="csX14" fmla="*/ 220 w 56541"/>
                  <a:gd name="csY14" fmla="*/ 50252 h 63910"/>
                  <a:gd name="csX15" fmla="*/ 23035 w 56541"/>
                  <a:gd name="csY15" fmla="*/ 63998 h 63910"/>
                  <a:gd name="csX16" fmla="*/ 53927 w 56541"/>
                  <a:gd name="csY16" fmla="*/ 40616 h 63910"/>
                  <a:gd name="csX17" fmla="*/ 34372 w 56541"/>
                  <a:gd name="csY17" fmla="*/ 24036 h 63910"/>
                  <a:gd name="csX18" fmla="*/ 28703 w 56541"/>
                  <a:gd name="csY18" fmla="*/ 22902 h 63910"/>
                  <a:gd name="csX19" fmla="*/ 20909 w 56541"/>
                  <a:gd name="csY19" fmla="*/ 15817 h 63910"/>
                  <a:gd name="csX20" fmla="*/ 26578 w 56541"/>
                  <a:gd name="csY20" fmla="*/ 6747 h 63910"/>
                  <a:gd name="csX21" fmla="*/ 37773 w 56541"/>
                  <a:gd name="csY21" fmla="*/ 4055 h 63910"/>
                  <a:gd name="csX22" fmla="*/ 51235 w 56541"/>
                  <a:gd name="csY22" fmla="*/ 9298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6541" h="63910">
                    <a:moveTo>
                      <a:pt x="51235" y="9298"/>
                    </a:moveTo>
                    <a:cubicBezTo>
                      <a:pt x="47550" y="10148"/>
                      <a:pt x="45283" y="13124"/>
                      <a:pt x="45283" y="15959"/>
                    </a:cubicBezTo>
                    <a:cubicBezTo>
                      <a:pt x="45283" y="19218"/>
                      <a:pt x="48117" y="20493"/>
                      <a:pt x="49960" y="20493"/>
                    </a:cubicBezTo>
                    <a:cubicBezTo>
                      <a:pt x="51377" y="20493"/>
                      <a:pt x="56762" y="19643"/>
                      <a:pt x="56762" y="12416"/>
                    </a:cubicBezTo>
                    <a:cubicBezTo>
                      <a:pt x="56762" y="3205"/>
                      <a:pt x="46559" y="87"/>
                      <a:pt x="37914" y="87"/>
                    </a:cubicBezTo>
                    <a:cubicBezTo>
                      <a:pt x="15808" y="87"/>
                      <a:pt x="11840" y="16384"/>
                      <a:pt x="11840" y="20777"/>
                    </a:cubicBezTo>
                    <a:cubicBezTo>
                      <a:pt x="11840" y="26020"/>
                      <a:pt x="14816" y="29421"/>
                      <a:pt x="16800" y="31121"/>
                    </a:cubicBezTo>
                    <a:cubicBezTo>
                      <a:pt x="20484" y="33956"/>
                      <a:pt x="23035" y="34522"/>
                      <a:pt x="32813" y="36223"/>
                    </a:cubicBezTo>
                    <a:cubicBezTo>
                      <a:pt x="35789" y="36790"/>
                      <a:pt x="44858" y="38490"/>
                      <a:pt x="44858" y="45576"/>
                    </a:cubicBezTo>
                    <a:cubicBezTo>
                      <a:pt x="44858" y="47985"/>
                      <a:pt x="43299" y="53370"/>
                      <a:pt x="37347" y="56912"/>
                    </a:cubicBezTo>
                    <a:cubicBezTo>
                      <a:pt x="31821" y="60030"/>
                      <a:pt x="24877" y="60030"/>
                      <a:pt x="23177" y="60030"/>
                    </a:cubicBezTo>
                    <a:cubicBezTo>
                      <a:pt x="17508" y="60030"/>
                      <a:pt x="9431" y="58755"/>
                      <a:pt x="6172" y="54078"/>
                    </a:cubicBezTo>
                    <a:cubicBezTo>
                      <a:pt x="10848" y="53511"/>
                      <a:pt x="13966" y="49969"/>
                      <a:pt x="13966" y="46001"/>
                    </a:cubicBezTo>
                    <a:cubicBezTo>
                      <a:pt x="13966" y="42458"/>
                      <a:pt x="11415" y="40758"/>
                      <a:pt x="8439" y="40758"/>
                    </a:cubicBezTo>
                    <a:cubicBezTo>
                      <a:pt x="4329" y="40758"/>
                      <a:pt x="220" y="44017"/>
                      <a:pt x="220" y="50252"/>
                    </a:cubicBezTo>
                    <a:cubicBezTo>
                      <a:pt x="220" y="58755"/>
                      <a:pt x="9289" y="63998"/>
                      <a:pt x="23035" y="63998"/>
                    </a:cubicBezTo>
                    <a:cubicBezTo>
                      <a:pt x="49109" y="63998"/>
                      <a:pt x="53927" y="46142"/>
                      <a:pt x="53927" y="40616"/>
                    </a:cubicBezTo>
                    <a:cubicBezTo>
                      <a:pt x="53927" y="27579"/>
                      <a:pt x="39615" y="25028"/>
                      <a:pt x="34372" y="24036"/>
                    </a:cubicBezTo>
                    <a:cubicBezTo>
                      <a:pt x="33096" y="23752"/>
                      <a:pt x="29553" y="23186"/>
                      <a:pt x="28703" y="22902"/>
                    </a:cubicBezTo>
                    <a:cubicBezTo>
                      <a:pt x="23460" y="21910"/>
                      <a:pt x="20909" y="18934"/>
                      <a:pt x="20909" y="15817"/>
                    </a:cubicBezTo>
                    <a:cubicBezTo>
                      <a:pt x="20909" y="12558"/>
                      <a:pt x="23460" y="8731"/>
                      <a:pt x="26578" y="6747"/>
                    </a:cubicBezTo>
                    <a:cubicBezTo>
                      <a:pt x="30404" y="4338"/>
                      <a:pt x="35364" y="4055"/>
                      <a:pt x="37773" y="4055"/>
                    </a:cubicBezTo>
                    <a:cubicBezTo>
                      <a:pt x="40748" y="4055"/>
                      <a:pt x="48117" y="4480"/>
                      <a:pt x="51235" y="92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A3FEF08-0B0D-4D78-9D2F-114D4D6CD049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6321902" y="6867066"/>
                <a:ext cx="103872" cy="64052"/>
              </a:xfrm>
              <a:custGeom>
                <a:avLst/>
                <a:gdLst>
                  <a:gd name="csX0" fmla="*/ 68102 w 103872"/>
                  <a:gd name="csY0" fmla="*/ 17517 h 64052"/>
                  <a:gd name="csX1" fmla="*/ 70794 w 103872"/>
                  <a:gd name="csY1" fmla="*/ 6181 h 64052"/>
                  <a:gd name="csX2" fmla="*/ 66118 w 103872"/>
                  <a:gd name="csY2" fmla="*/ 1646 h 64052"/>
                  <a:gd name="csX3" fmla="*/ 60025 w 103872"/>
                  <a:gd name="csY3" fmla="*/ 5755 h 64052"/>
                  <a:gd name="csX4" fmla="*/ 57190 w 103872"/>
                  <a:gd name="csY4" fmla="*/ 16384 h 64052"/>
                  <a:gd name="csX5" fmla="*/ 53081 w 103872"/>
                  <a:gd name="csY5" fmla="*/ 32680 h 64052"/>
                  <a:gd name="csX6" fmla="*/ 50814 w 103872"/>
                  <a:gd name="csY6" fmla="*/ 45717 h 64052"/>
                  <a:gd name="csX7" fmla="*/ 46846 w 103872"/>
                  <a:gd name="csY7" fmla="*/ 55495 h 64052"/>
                  <a:gd name="csX8" fmla="*/ 37351 w 103872"/>
                  <a:gd name="csY8" fmla="*/ 60172 h 64052"/>
                  <a:gd name="csX9" fmla="*/ 24597 w 103872"/>
                  <a:gd name="csY9" fmla="*/ 47134 h 64052"/>
                  <a:gd name="csX10" fmla="*/ 31399 w 103872"/>
                  <a:gd name="csY10" fmla="*/ 22194 h 64052"/>
                  <a:gd name="csX11" fmla="*/ 34375 w 103872"/>
                  <a:gd name="csY11" fmla="*/ 12274 h 64052"/>
                  <a:gd name="csX12" fmla="*/ 20913 w 103872"/>
                  <a:gd name="csY12" fmla="*/ 229 h 64052"/>
                  <a:gd name="csX13" fmla="*/ 224 w 103872"/>
                  <a:gd name="csY13" fmla="*/ 21910 h 64052"/>
                  <a:gd name="csX14" fmla="*/ 2633 w 103872"/>
                  <a:gd name="csY14" fmla="*/ 23752 h 64052"/>
                  <a:gd name="csX15" fmla="*/ 5183 w 103872"/>
                  <a:gd name="csY15" fmla="*/ 21485 h 64052"/>
                  <a:gd name="csX16" fmla="*/ 20488 w 103872"/>
                  <a:gd name="csY16" fmla="*/ 4197 h 64052"/>
                  <a:gd name="csX17" fmla="*/ 24031 w 103872"/>
                  <a:gd name="csY17" fmla="*/ 9156 h 64052"/>
                  <a:gd name="csX18" fmla="*/ 22047 w 103872"/>
                  <a:gd name="csY18" fmla="*/ 17376 h 64052"/>
                  <a:gd name="csX19" fmla="*/ 13969 w 103872"/>
                  <a:gd name="csY19" fmla="*/ 45292 h 64052"/>
                  <a:gd name="csX20" fmla="*/ 36784 w 103872"/>
                  <a:gd name="csY20" fmla="*/ 64139 h 64052"/>
                  <a:gd name="csX21" fmla="*/ 52797 w 103872"/>
                  <a:gd name="csY21" fmla="*/ 54645 h 64052"/>
                  <a:gd name="csX22" fmla="*/ 72495 w 103872"/>
                  <a:gd name="csY22" fmla="*/ 64139 h 64052"/>
                  <a:gd name="csX23" fmla="*/ 94176 w 103872"/>
                  <a:gd name="csY23" fmla="*/ 47418 h 64052"/>
                  <a:gd name="csX24" fmla="*/ 104096 w 103872"/>
                  <a:gd name="csY24" fmla="*/ 11282 h 64052"/>
                  <a:gd name="csX25" fmla="*/ 97011 w 103872"/>
                  <a:gd name="csY25" fmla="*/ 87 h 64052"/>
                  <a:gd name="csX26" fmla="*/ 89358 w 103872"/>
                  <a:gd name="csY26" fmla="*/ 7598 h 64052"/>
                  <a:gd name="csX27" fmla="*/ 91767 w 103872"/>
                  <a:gd name="csY27" fmla="*/ 11991 h 64052"/>
                  <a:gd name="csX28" fmla="*/ 97011 w 103872"/>
                  <a:gd name="csY28" fmla="*/ 23327 h 64052"/>
                  <a:gd name="csX29" fmla="*/ 73062 w 103872"/>
                  <a:gd name="csY29" fmla="*/ 60172 h 64052"/>
                  <a:gd name="csX30" fmla="*/ 61583 w 103872"/>
                  <a:gd name="csY30" fmla="*/ 47560 h 64052"/>
                  <a:gd name="csX31" fmla="*/ 64134 w 103872"/>
                  <a:gd name="csY31" fmla="*/ 33389 h 64052"/>
                  <a:gd name="csX32" fmla="*/ 68102 w 103872"/>
                  <a:gd name="csY32" fmla="*/ 17517 h 64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3872" h="64052">
                    <a:moveTo>
                      <a:pt x="68102" y="17517"/>
                    </a:moveTo>
                    <a:cubicBezTo>
                      <a:pt x="69094" y="13691"/>
                      <a:pt x="70794" y="6889"/>
                      <a:pt x="70794" y="6181"/>
                    </a:cubicBezTo>
                    <a:cubicBezTo>
                      <a:pt x="70794" y="3346"/>
                      <a:pt x="68527" y="1646"/>
                      <a:pt x="66118" y="1646"/>
                    </a:cubicBezTo>
                    <a:cubicBezTo>
                      <a:pt x="63426" y="1646"/>
                      <a:pt x="60875" y="3346"/>
                      <a:pt x="60025" y="5755"/>
                    </a:cubicBezTo>
                    <a:cubicBezTo>
                      <a:pt x="59599" y="6889"/>
                      <a:pt x="58182" y="12841"/>
                      <a:pt x="57190" y="16384"/>
                    </a:cubicBezTo>
                    <a:cubicBezTo>
                      <a:pt x="55206" y="24461"/>
                      <a:pt x="55206" y="24744"/>
                      <a:pt x="53081" y="32680"/>
                    </a:cubicBezTo>
                    <a:cubicBezTo>
                      <a:pt x="51239" y="40474"/>
                      <a:pt x="50955" y="41608"/>
                      <a:pt x="50814" y="45717"/>
                    </a:cubicBezTo>
                    <a:cubicBezTo>
                      <a:pt x="51380" y="48551"/>
                      <a:pt x="50247" y="51244"/>
                      <a:pt x="46846" y="55495"/>
                    </a:cubicBezTo>
                    <a:cubicBezTo>
                      <a:pt x="45003" y="57763"/>
                      <a:pt x="42169" y="60172"/>
                      <a:pt x="37351" y="60172"/>
                    </a:cubicBezTo>
                    <a:cubicBezTo>
                      <a:pt x="31825" y="60172"/>
                      <a:pt x="24597" y="58188"/>
                      <a:pt x="24597" y="47134"/>
                    </a:cubicBezTo>
                    <a:cubicBezTo>
                      <a:pt x="24597" y="39907"/>
                      <a:pt x="28565" y="29421"/>
                      <a:pt x="31399" y="22194"/>
                    </a:cubicBezTo>
                    <a:cubicBezTo>
                      <a:pt x="33808" y="15959"/>
                      <a:pt x="34375" y="14683"/>
                      <a:pt x="34375" y="12274"/>
                    </a:cubicBezTo>
                    <a:cubicBezTo>
                      <a:pt x="34375" y="5472"/>
                      <a:pt x="28565" y="229"/>
                      <a:pt x="20913" y="229"/>
                    </a:cubicBezTo>
                    <a:cubicBezTo>
                      <a:pt x="6600" y="229"/>
                      <a:pt x="224" y="19501"/>
                      <a:pt x="224" y="21910"/>
                    </a:cubicBezTo>
                    <a:cubicBezTo>
                      <a:pt x="224" y="23752"/>
                      <a:pt x="2207" y="23752"/>
                      <a:pt x="2633" y="23752"/>
                    </a:cubicBezTo>
                    <a:cubicBezTo>
                      <a:pt x="4617" y="23752"/>
                      <a:pt x="4758" y="23044"/>
                      <a:pt x="5183" y="21485"/>
                    </a:cubicBezTo>
                    <a:cubicBezTo>
                      <a:pt x="8726" y="9723"/>
                      <a:pt x="14820" y="4197"/>
                      <a:pt x="20488" y="4197"/>
                    </a:cubicBezTo>
                    <a:cubicBezTo>
                      <a:pt x="22897" y="4197"/>
                      <a:pt x="24031" y="5755"/>
                      <a:pt x="24031" y="9156"/>
                    </a:cubicBezTo>
                    <a:cubicBezTo>
                      <a:pt x="24031" y="12416"/>
                      <a:pt x="22755" y="15533"/>
                      <a:pt x="22047" y="17376"/>
                    </a:cubicBezTo>
                    <a:cubicBezTo>
                      <a:pt x="13969" y="38065"/>
                      <a:pt x="13969" y="40899"/>
                      <a:pt x="13969" y="45292"/>
                    </a:cubicBezTo>
                    <a:cubicBezTo>
                      <a:pt x="13969" y="62014"/>
                      <a:pt x="29132" y="64139"/>
                      <a:pt x="36784" y="64139"/>
                    </a:cubicBezTo>
                    <a:cubicBezTo>
                      <a:pt x="39477" y="64139"/>
                      <a:pt x="46421" y="64139"/>
                      <a:pt x="52797" y="54645"/>
                    </a:cubicBezTo>
                    <a:cubicBezTo>
                      <a:pt x="56057" y="61022"/>
                      <a:pt x="63851" y="64139"/>
                      <a:pt x="72495" y="64139"/>
                    </a:cubicBezTo>
                    <a:cubicBezTo>
                      <a:pt x="85107" y="64139"/>
                      <a:pt x="91342" y="53228"/>
                      <a:pt x="94176" y="47418"/>
                    </a:cubicBezTo>
                    <a:cubicBezTo>
                      <a:pt x="100270" y="35514"/>
                      <a:pt x="104096" y="17801"/>
                      <a:pt x="104096" y="11282"/>
                    </a:cubicBezTo>
                    <a:cubicBezTo>
                      <a:pt x="104096" y="654"/>
                      <a:pt x="98002" y="87"/>
                      <a:pt x="97011" y="87"/>
                    </a:cubicBezTo>
                    <a:cubicBezTo>
                      <a:pt x="93326" y="87"/>
                      <a:pt x="89358" y="3913"/>
                      <a:pt x="89358" y="7598"/>
                    </a:cubicBezTo>
                    <a:cubicBezTo>
                      <a:pt x="89358" y="10007"/>
                      <a:pt x="90775" y="11140"/>
                      <a:pt x="91767" y="11991"/>
                    </a:cubicBezTo>
                    <a:cubicBezTo>
                      <a:pt x="95168" y="14825"/>
                      <a:pt x="97011" y="18793"/>
                      <a:pt x="97011" y="23327"/>
                    </a:cubicBezTo>
                    <a:cubicBezTo>
                      <a:pt x="97011" y="25170"/>
                      <a:pt x="91059" y="60172"/>
                      <a:pt x="73062" y="60172"/>
                    </a:cubicBezTo>
                    <a:cubicBezTo>
                      <a:pt x="61583" y="60172"/>
                      <a:pt x="61583" y="49969"/>
                      <a:pt x="61583" y="47560"/>
                    </a:cubicBezTo>
                    <a:cubicBezTo>
                      <a:pt x="61583" y="43733"/>
                      <a:pt x="62150" y="41466"/>
                      <a:pt x="64134" y="33389"/>
                    </a:cubicBezTo>
                    <a:lnTo>
                      <a:pt x="68102" y="1751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858FB93-AF63-89C1-09DF-C9C11F6325E7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6442828" y="6835749"/>
                <a:ext cx="42937" cy="95369"/>
              </a:xfrm>
              <a:custGeom>
                <a:avLst/>
                <a:gdLst>
                  <a:gd name="csX0" fmla="*/ 39483 w 42937"/>
                  <a:gd name="csY0" fmla="*/ 5472 h 95369"/>
                  <a:gd name="csX1" fmla="*/ 33814 w 42937"/>
                  <a:gd name="csY1" fmla="*/ 87 h 95369"/>
                  <a:gd name="csX2" fmla="*/ 25879 w 42937"/>
                  <a:gd name="csY2" fmla="*/ 7881 h 95369"/>
                  <a:gd name="csX3" fmla="*/ 31547 w 42937"/>
                  <a:gd name="csY3" fmla="*/ 13266 h 95369"/>
                  <a:gd name="csX4" fmla="*/ 39483 w 42937"/>
                  <a:gd name="csY4" fmla="*/ 5472 h 95369"/>
                  <a:gd name="csX5" fmla="*/ 10574 w 42937"/>
                  <a:gd name="csY5" fmla="*/ 77460 h 95369"/>
                  <a:gd name="csX6" fmla="*/ 9299 w 42937"/>
                  <a:gd name="csY6" fmla="*/ 83412 h 95369"/>
                  <a:gd name="csX7" fmla="*/ 22761 w 42937"/>
                  <a:gd name="csY7" fmla="*/ 95457 h 95369"/>
                  <a:gd name="csX8" fmla="*/ 43167 w 42937"/>
                  <a:gd name="csY8" fmla="*/ 73776 h 95369"/>
                  <a:gd name="csX9" fmla="*/ 40900 w 42937"/>
                  <a:gd name="csY9" fmla="*/ 71933 h 95369"/>
                  <a:gd name="csX10" fmla="*/ 38207 w 42937"/>
                  <a:gd name="csY10" fmla="*/ 74342 h 95369"/>
                  <a:gd name="csX11" fmla="*/ 23186 w 42937"/>
                  <a:gd name="csY11" fmla="*/ 91489 h 95369"/>
                  <a:gd name="csX12" fmla="*/ 19644 w 42937"/>
                  <a:gd name="csY12" fmla="*/ 86529 h 95369"/>
                  <a:gd name="csX13" fmla="*/ 21911 w 42937"/>
                  <a:gd name="csY13" fmla="*/ 77460 h 95369"/>
                  <a:gd name="csX14" fmla="*/ 26446 w 42937"/>
                  <a:gd name="csY14" fmla="*/ 66123 h 95369"/>
                  <a:gd name="csX15" fmla="*/ 33389 w 42937"/>
                  <a:gd name="csY15" fmla="*/ 48126 h 95369"/>
                  <a:gd name="csX16" fmla="*/ 34240 w 42937"/>
                  <a:gd name="csY16" fmla="*/ 43592 h 95369"/>
                  <a:gd name="csX17" fmla="*/ 20777 w 42937"/>
                  <a:gd name="csY17" fmla="*/ 31546 h 95369"/>
                  <a:gd name="csX18" fmla="*/ 229 w 42937"/>
                  <a:gd name="csY18" fmla="*/ 53228 h 95369"/>
                  <a:gd name="csX19" fmla="*/ 2639 w 42937"/>
                  <a:gd name="csY19" fmla="*/ 55070 h 95369"/>
                  <a:gd name="csX20" fmla="*/ 5189 w 42937"/>
                  <a:gd name="csY20" fmla="*/ 52803 h 95369"/>
                  <a:gd name="csX21" fmla="*/ 20352 w 42937"/>
                  <a:gd name="csY21" fmla="*/ 35514 h 95369"/>
                  <a:gd name="csX22" fmla="*/ 23895 w 42937"/>
                  <a:gd name="csY22" fmla="*/ 40474 h 95369"/>
                  <a:gd name="csX23" fmla="*/ 19502 w 42937"/>
                  <a:gd name="csY23" fmla="*/ 54645 h 95369"/>
                  <a:gd name="csX24" fmla="*/ 10574 w 42937"/>
                  <a:gd name="csY24" fmla="*/ 77460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937" h="95369">
                    <a:moveTo>
                      <a:pt x="39483" y="5472"/>
                    </a:moveTo>
                    <a:cubicBezTo>
                      <a:pt x="39483" y="3205"/>
                      <a:pt x="37782" y="87"/>
                      <a:pt x="33814" y="87"/>
                    </a:cubicBezTo>
                    <a:cubicBezTo>
                      <a:pt x="29988" y="87"/>
                      <a:pt x="25879" y="3772"/>
                      <a:pt x="25879" y="7881"/>
                    </a:cubicBezTo>
                    <a:cubicBezTo>
                      <a:pt x="25879" y="10290"/>
                      <a:pt x="27721" y="13266"/>
                      <a:pt x="31547" y="13266"/>
                    </a:cubicBezTo>
                    <a:cubicBezTo>
                      <a:pt x="35657" y="13266"/>
                      <a:pt x="39483" y="9298"/>
                      <a:pt x="39483" y="5472"/>
                    </a:cubicBezTo>
                    <a:close/>
                    <a:moveTo>
                      <a:pt x="10574" y="77460"/>
                    </a:moveTo>
                    <a:cubicBezTo>
                      <a:pt x="10007" y="79302"/>
                      <a:pt x="9299" y="81003"/>
                      <a:pt x="9299" y="83412"/>
                    </a:cubicBezTo>
                    <a:cubicBezTo>
                      <a:pt x="9299" y="90072"/>
                      <a:pt x="14967" y="95457"/>
                      <a:pt x="22761" y="95457"/>
                    </a:cubicBezTo>
                    <a:cubicBezTo>
                      <a:pt x="36932" y="95457"/>
                      <a:pt x="43167" y="75901"/>
                      <a:pt x="43167" y="73776"/>
                    </a:cubicBezTo>
                    <a:cubicBezTo>
                      <a:pt x="43167" y="71933"/>
                      <a:pt x="41325" y="71933"/>
                      <a:pt x="40900" y="71933"/>
                    </a:cubicBezTo>
                    <a:cubicBezTo>
                      <a:pt x="38916" y="71933"/>
                      <a:pt x="38774" y="72784"/>
                      <a:pt x="38207" y="74342"/>
                    </a:cubicBezTo>
                    <a:cubicBezTo>
                      <a:pt x="34948" y="85679"/>
                      <a:pt x="28713" y="91489"/>
                      <a:pt x="23186" y="91489"/>
                    </a:cubicBezTo>
                    <a:cubicBezTo>
                      <a:pt x="20352" y="91489"/>
                      <a:pt x="19644" y="89647"/>
                      <a:pt x="19644" y="86529"/>
                    </a:cubicBezTo>
                    <a:cubicBezTo>
                      <a:pt x="19644" y="83270"/>
                      <a:pt x="20636" y="80578"/>
                      <a:pt x="21911" y="77460"/>
                    </a:cubicBezTo>
                    <a:cubicBezTo>
                      <a:pt x="23328" y="73634"/>
                      <a:pt x="24887" y="69808"/>
                      <a:pt x="26446" y="66123"/>
                    </a:cubicBezTo>
                    <a:cubicBezTo>
                      <a:pt x="27721" y="62722"/>
                      <a:pt x="32822" y="49827"/>
                      <a:pt x="33389" y="48126"/>
                    </a:cubicBezTo>
                    <a:cubicBezTo>
                      <a:pt x="33814" y="46709"/>
                      <a:pt x="34240" y="45009"/>
                      <a:pt x="34240" y="43592"/>
                    </a:cubicBezTo>
                    <a:cubicBezTo>
                      <a:pt x="34240" y="36931"/>
                      <a:pt x="28571" y="31546"/>
                      <a:pt x="20777" y="31546"/>
                    </a:cubicBezTo>
                    <a:cubicBezTo>
                      <a:pt x="6748" y="31546"/>
                      <a:pt x="229" y="50819"/>
                      <a:pt x="229" y="53228"/>
                    </a:cubicBezTo>
                    <a:cubicBezTo>
                      <a:pt x="229" y="55070"/>
                      <a:pt x="2213" y="55070"/>
                      <a:pt x="2639" y="55070"/>
                    </a:cubicBezTo>
                    <a:cubicBezTo>
                      <a:pt x="4622" y="55070"/>
                      <a:pt x="4764" y="54362"/>
                      <a:pt x="5189" y="52803"/>
                    </a:cubicBezTo>
                    <a:cubicBezTo>
                      <a:pt x="8874" y="40616"/>
                      <a:pt x="15109" y="35514"/>
                      <a:pt x="20352" y="35514"/>
                    </a:cubicBezTo>
                    <a:cubicBezTo>
                      <a:pt x="22619" y="35514"/>
                      <a:pt x="23895" y="36648"/>
                      <a:pt x="23895" y="40474"/>
                    </a:cubicBezTo>
                    <a:cubicBezTo>
                      <a:pt x="23895" y="43733"/>
                      <a:pt x="23045" y="45859"/>
                      <a:pt x="19502" y="54645"/>
                    </a:cubicBezTo>
                    <a:lnTo>
                      <a:pt x="10574" y="7746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ECFB7936-18FB-AED8-735A-4F0BA74C2D3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6500105" y="6867208"/>
                <a:ext cx="130088" cy="63910"/>
              </a:xfrm>
              <a:custGeom>
                <a:avLst/>
                <a:gdLst>
                  <a:gd name="csX0" fmla="*/ 55074 w 130088"/>
                  <a:gd name="csY0" fmla="*/ 51102 h 63910"/>
                  <a:gd name="csX1" fmla="*/ 53090 w 130088"/>
                  <a:gd name="csY1" fmla="*/ 59463 h 63910"/>
                  <a:gd name="csX2" fmla="*/ 57908 w 130088"/>
                  <a:gd name="csY2" fmla="*/ 63998 h 63910"/>
                  <a:gd name="csX3" fmla="*/ 63434 w 130088"/>
                  <a:gd name="csY3" fmla="*/ 60880 h 63910"/>
                  <a:gd name="csX4" fmla="*/ 65985 w 130088"/>
                  <a:gd name="csY4" fmla="*/ 52094 h 63910"/>
                  <a:gd name="csX5" fmla="*/ 69103 w 130088"/>
                  <a:gd name="csY5" fmla="*/ 39340 h 63910"/>
                  <a:gd name="csX6" fmla="*/ 71512 w 130088"/>
                  <a:gd name="csY6" fmla="*/ 29846 h 63910"/>
                  <a:gd name="csX7" fmla="*/ 75905 w 130088"/>
                  <a:gd name="csY7" fmla="*/ 19076 h 63910"/>
                  <a:gd name="csX8" fmla="*/ 98578 w 130088"/>
                  <a:gd name="csY8" fmla="*/ 4055 h 63910"/>
                  <a:gd name="csX9" fmla="*/ 106939 w 130088"/>
                  <a:gd name="csY9" fmla="*/ 13975 h 63910"/>
                  <a:gd name="csX10" fmla="*/ 98578 w 130088"/>
                  <a:gd name="csY10" fmla="*/ 44159 h 63910"/>
                  <a:gd name="csX11" fmla="*/ 96452 w 130088"/>
                  <a:gd name="csY11" fmla="*/ 51811 h 63910"/>
                  <a:gd name="csX12" fmla="*/ 109915 w 130088"/>
                  <a:gd name="csY12" fmla="*/ 63998 h 63910"/>
                  <a:gd name="csX13" fmla="*/ 130321 w 130088"/>
                  <a:gd name="csY13" fmla="*/ 42316 h 63910"/>
                  <a:gd name="csX14" fmla="*/ 128053 w 130088"/>
                  <a:gd name="csY14" fmla="*/ 40474 h 63910"/>
                  <a:gd name="csX15" fmla="*/ 125361 w 130088"/>
                  <a:gd name="csY15" fmla="*/ 42883 h 63910"/>
                  <a:gd name="csX16" fmla="*/ 110340 w 130088"/>
                  <a:gd name="csY16" fmla="*/ 60030 h 63910"/>
                  <a:gd name="csX17" fmla="*/ 106797 w 130088"/>
                  <a:gd name="csY17" fmla="*/ 55070 h 63910"/>
                  <a:gd name="csX18" fmla="*/ 110056 w 130088"/>
                  <a:gd name="csY18" fmla="*/ 43592 h 63910"/>
                  <a:gd name="csX19" fmla="*/ 117567 w 130088"/>
                  <a:gd name="csY19" fmla="*/ 16242 h 63910"/>
                  <a:gd name="csX20" fmla="*/ 112324 w 130088"/>
                  <a:gd name="csY20" fmla="*/ 3913 h 63910"/>
                  <a:gd name="csX21" fmla="*/ 99145 w 130088"/>
                  <a:gd name="csY21" fmla="*/ 87 h 63910"/>
                  <a:gd name="csX22" fmla="*/ 74062 w 130088"/>
                  <a:gd name="csY22" fmla="*/ 14400 h 63910"/>
                  <a:gd name="csX23" fmla="*/ 55640 w 130088"/>
                  <a:gd name="csY23" fmla="*/ 87 h 63910"/>
                  <a:gd name="csX24" fmla="*/ 31692 w 130088"/>
                  <a:gd name="csY24" fmla="*/ 12983 h 63910"/>
                  <a:gd name="csX25" fmla="*/ 16529 w 130088"/>
                  <a:gd name="csY25" fmla="*/ 87 h 63910"/>
                  <a:gd name="csX26" fmla="*/ 5334 w 130088"/>
                  <a:gd name="csY26" fmla="*/ 7739 h 63910"/>
                  <a:gd name="csX27" fmla="*/ 232 w 130088"/>
                  <a:gd name="csY27" fmla="*/ 21769 h 63910"/>
                  <a:gd name="csX28" fmla="*/ 2641 w 130088"/>
                  <a:gd name="csY28" fmla="*/ 23611 h 63910"/>
                  <a:gd name="csX29" fmla="*/ 5759 w 130088"/>
                  <a:gd name="csY29" fmla="*/ 19360 h 63910"/>
                  <a:gd name="csX30" fmla="*/ 16104 w 130088"/>
                  <a:gd name="csY30" fmla="*/ 4055 h 63910"/>
                  <a:gd name="csX31" fmla="*/ 20780 w 130088"/>
                  <a:gd name="csY31" fmla="*/ 10999 h 63910"/>
                  <a:gd name="csX32" fmla="*/ 18513 w 130088"/>
                  <a:gd name="csY32" fmla="*/ 22761 h 63910"/>
                  <a:gd name="csX33" fmla="*/ 15395 w 130088"/>
                  <a:gd name="csY33" fmla="*/ 35514 h 63910"/>
                  <a:gd name="csX34" fmla="*/ 10860 w 130088"/>
                  <a:gd name="csY34" fmla="*/ 53653 h 63910"/>
                  <a:gd name="csX35" fmla="*/ 9443 w 130088"/>
                  <a:gd name="csY35" fmla="*/ 59463 h 63910"/>
                  <a:gd name="csX36" fmla="*/ 14261 w 130088"/>
                  <a:gd name="csY36" fmla="*/ 63998 h 63910"/>
                  <a:gd name="csX37" fmla="*/ 19788 w 130088"/>
                  <a:gd name="csY37" fmla="*/ 60880 h 63910"/>
                  <a:gd name="csX38" fmla="*/ 22339 w 130088"/>
                  <a:gd name="csY38" fmla="*/ 52094 h 63910"/>
                  <a:gd name="csX39" fmla="*/ 25456 w 130088"/>
                  <a:gd name="csY39" fmla="*/ 39340 h 63910"/>
                  <a:gd name="csX40" fmla="*/ 27865 w 130088"/>
                  <a:gd name="csY40" fmla="*/ 29846 h 63910"/>
                  <a:gd name="csX41" fmla="*/ 33817 w 130088"/>
                  <a:gd name="csY41" fmla="*/ 17092 h 63910"/>
                  <a:gd name="csX42" fmla="*/ 55074 w 130088"/>
                  <a:gd name="csY42" fmla="*/ 4055 h 63910"/>
                  <a:gd name="csX43" fmla="*/ 63434 w 130088"/>
                  <a:gd name="csY43" fmla="*/ 13975 h 63910"/>
                  <a:gd name="csX44" fmla="*/ 61025 w 130088"/>
                  <a:gd name="csY44" fmla="*/ 27295 h 63910"/>
                  <a:gd name="csX45" fmla="*/ 55074 w 130088"/>
                  <a:gd name="csY45" fmla="*/ 51102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30088" h="63910">
                    <a:moveTo>
                      <a:pt x="55074" y="51102"/>
                    </a:moveTo>
                    <a:cubicBezTo>
                      <a:pt x="54365" y="53936"/>
                      <a:pt x="53090" y="58755"/>
                      <a:pt x="53090" y="59463"/>
                    </a:cubicBezTo>
                    <a:cubicBezTo>
                      <a:pt x="53090" y="62581"/>
                      <a:pt x="55640" y="63998"/>
                      <a:pt x="57908" y="63998"/>
                    </a:cubicBezTo>
                    <a:cubicBezTo>
                      <a:pt x="60458" y="63998"/>
                      <a:pt x="62726" y="62156"/>
                      <a:pt x="63434" y="60880"/>
                    </a:cubicBezTo>
                    <a:cubicBezTo>
                      <a:pt x="64143" y="59605"/>
                      <a:pt x="65277" y="55070"/>
                      <a:pt x="65985" y="52094"/>
                    </a:cubicBezTo>
                    <a:cubicBezTo>
                      <a:pt x="66694" y="49402"/>
                      <a:pt x="68252" y="42883"/>
                      <a:pt x="69103" y="39340"/>
                    </a:cubicBezTo>
                    <a:cubicBezTo>
                      <a:pt x="69953" y="36223"/>
                      <a:pt x="70803" y="33105"/>
                      <a:pt x="71512" y="29846"/>
                    </a:cubicBezTo>
                    <a:cubicBezTo>
                      <a:pt x="73071" y="23752"/>
                      <a:pt x="73071" y="23469"/>
                      <a:pt x="75905" y="19076"/>
                    </a:cubicBezTo>
                    <a:cubicBezTo>
                      <a:pt x="80439" y="12132"/>
                      <a:pt x="87525" y="4055"/>
                      <a:pt x="98578" y="4055"/>
                    </a:cubicBezTo>
                    <a:cubicBezTo>
                      <a:pt x="106514" y="4055"/>
                      <a:pt x="106939" y="10574"/>
                      <a:pt x="106939" y="13975"/>
                    </a:cubicBezTo>
                    <a:cubicBezTo>
                      <a:pt x="106939" y="22477"/>
                      <a:pt x="100845" y="38207"/>
                      <a:pt x="98578" y="44159"/>
                    </a:cubicBezTo>
                    <a:cubicBezTo>
                      <a:pt x="97019" y="48126"/>
                      <a:pt x="96452" y="49402"/>
                      <a:pt x="96452" y="51811"/>
                    </a:cubicBezTo>
                    <a:cubicBezTo>
                      <a:pt x="96452" y="59321"/>
                      <a:pt x="102688" y="63998"/>
                      <a:pt x="109915" y="63998"/>
                    </a:cubicBezTo>
                    <a:cubicBezTo>
                      <a:pt x="124086" y="63998"/>
                      <a:pt x="130321" y="44442"/>
                      <a:pt x="130321" y="42316"/>
                    </a:cubicBezTo>
                    <a:cubicBezTo>
                      <a:pt x="130321" y="40474"/>
                      <a:pt x="128479" y="40474"/>
                      <a:pt x="128053" y="40474"/>
                    </a:cubicBezTo>
                    <a:cubicBezTo>
                      <a:pt x="126070" y="40474"/>
                      <a:pt x="125928" y="41324"/>
                      <a:pt x="125361" y="42883"/>
                    </a:cubicBezTo>
                    <a:cubicBezTo>
                      <a:pt x="122102" y="54220"/>
                      <a:pt x="116008" y="60030"/>
                      <a:pt x="110340" y="60030"/>
                    </a:cubicBezTo>
                    <a:cubicBezTo>
                      <a:pt x="107364" y="60030"/>
                      <a:pt x="106797" y="58046"/>
                      <a:pt x="106797" y="55070"/>
                    </a:cubicBezTo>
                    <a:cubicBezTo>
                      <a:pt x="106797" y="51811"/>
                      <a:pt x="107506" y="49969"/>
                      <a:pt x="110056" y="43592"/>
                    </a:cubicBezTo>
                    <a:cubicBezTo>
                      <a:pt x="111757" y="39199"/>
                      <a:pt x="117567" y="24178"/>
                      <a:pt x="117567" y="16242"/>
                    </a:cubicBezTo>
                    <a:cubicBezTo>
                      <a:pt x="117567" y="13975"/>
                      <a:pt x="117567" y="8023"/>
                      <a:pt x="112324" y="3913"/>
                    </a:cubicBezTo>
                    <a:cubicBezTo>
                      <a:pt x="109915" y="2071"/>
                      <a:pt x="105805" y="87"/>
                      <a:pt x="99145" y="87"/>
                    </a:cubicBezTo>
                    <a:cubicBezTo>
                      <a:pt x="86391" y="87"/>
                      <a:pt x="78597" y="8448"/>
                      <a:pt x="74062" y="14400"/>
                    </a:cubicBezTo>
                    <a:cubicBezTo>
                      <a:pt x="72929" y="2354"/>
                      <a:pt x="62868" y="87"/>
                      <a:pt x="55640" y="87"/>
                    </a:cubicBezTo>
                    <a:cubicBezTo>
                      <a:pt x="43879" y="87"/>
                      <a:pt x="35943" y="7314"/>
                      <a:pt x="31692" y="12983"/>
                    </a:cubicBezTo>
                    <a:cubicBezTo>
                      <a:pt x="30700" y="3205"/>
                      <a:pt x="22339" y="87"/>
                      <a:pt x="16529" y="87"/>
                    </a:cubicBezTo>
                    <a:cubicBezTo>
                      <a:pt x="10435" y="87"/>
                      <a:pt x="7176" y="4480"/>
                      <a:pt x="5334" y="7739"/>
                    </a:cubicBezTo>
                    <a:cubicBezTo>
                      <a:pt x="2216" y="12983"/>
                      <a:pt x="232" y="21060"/>
                      <a:pt x="232" y="21769"/>
                    </a:cubicBezTo>
                    <a:cubicBezTo>
                      <a:pt x="232" y="23611"/>
                      <a:pt x="2216" y="23611"/>
                      <a:pt x="2641" y="23611"/>
                    </a:cubicBezTo>
                    <a:cubicBezTo>
                      <a:pt x="4625" y="23611"/>
                      <a:pt x="4767" y="23186"/>
                      <a:pt x="5759" y="19360"/>
                    </a:cubicBezTo>
                    <a:cubicBezTo>
                      <a:pt x="7885" y="10999"/>
                      <a:pt x="10577" y="4055"/>
                      <a:pt x="16104" y="4055"/>
                    </a:cubicBezTo>
                    <a:cubicBezTo>
                      <a:pt x="19788" y="4055"/>
                      <a:pt x="20780" y="7173"/>
                      <a:pt x="20780" y="10999"/>
                    </a:cubicBezTo>
                    <a:cubicBezTo>
                      <a:pt x="20780" y="13691"/>
                      <a:pt x="19505" y="18934"/>
                      <a:pt x="18513" y="22761"/>
                    </a:cubicBezTo>
                    <a:cubicBezTo>
                      <a:pt x="17521" y="26587"/>
                      <a:pt x="16104" y="32397"/>
                      <a:pt x="15395" y="35514"/>
                    </a:cubicBezTo>
                    <a:lnTo>
                      <a:pt x="10860" y="53653"/>
                    </a:lnTo>
                    <a:cubicBezTo>
                      <a:pt x="10294" y="55495"/>
                      <a:pt x="9443" y="59038"/>
                      <a:pt x="9443" y="59463"/>
                    </a:cubicBezTo>
                    <a:cubicBezTo>
                      <a:pt x="9443" y="62581"/>
                      <a:pt x="11994" y="63998"/>
                      <a:pt x="14261" y="63998"/>
                    </a:cubicBezTo>
                    <a:cubicBezTo>
                      <a:pt x="16812" y="63998"/>
                      <a:pt x="19080" y="62156"/>
                      <a:pt x="19788" y="60880"/>
                    </a:cubicBezTo>
                    <a:cubicBezTo>
                      <a:pt x="20497" y="59605"/>
                      <a:pt x="21630" y="55070"/>
                      <a:pt x="22339" y="52094"/>
                    </a:cubicBezTo>
                    <a:cubicBezTo>
                      <a:pt x="23047" y="49402"/>
                      <a:pt x="24606" y="42883"/>
                      <a:pt x="25456" y="39340"/>
                    </a:cubicBezTo>
                    <a:cubicBezTo>
                      <a:pt x="26307" y="36223"/>
                      <a:pt x="27157" y="33105"/>
                      <a:pt x="27865" y="29846"/>
                    </a:cubicBezTo>
                    <a:cubicBezTo>
                      <a:pt x="29424" y="24036"/>
                      <a:pt x="29708" y="22902"/>
                      <a:pt x="33817" y="17092"/>
                    </a:cubicBezTo>
                    <a:cubicBezTo>
                      <a:pt x="37785" y="11424"/>
                      <a:pt x="44445" y="4055"/>
                      <a:pt x="55074" y="4055"/>
                    </a:cubicBezTo>
                    <a:cubicBezTo>
                      <a:pt x="63293" y="4055"/>
                      <a:pt x="63434" y="11282"/>
                      <a:pt x="63434" y="13975"/>
                    </a:cubicBezTo>
                    <a:cubicBezTo>
                      <a:pt x="63434" y="17517"/>
                      <a:pt x="63009" y="19360"/>
                      <a:pt x="61025" y="27295"/>
                    </a:cubicBezTo>
                    <a:lnTo>
                      <a:pt x="55074" y="5110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C51D93F-0A15-0639-8D2C-B3916A75ABD4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6667262" y="6727824"/>
                <a:ext cx="46966" cy="202440"/>
              </a:xfrm>
              <a:custGeom>
                <a:avLst/>
                <a:gdLst>
                  <a:gd name="csX0" fmla="*/ 47206 w 46966"/>
                  <a:gd name="csY0" fmla="*/ 200501 h 202440"/>
                  <a:gd name="csX1" fmla="*/ 43765 w 46966"/>
                  <a:gd name="csY1" fmla="*/ 196047 h 202440"/>
                  <a:gd name="csX2" fmla="*/ 11981 w 46966"/>
                  <a:gd name="csY2" fmla="*/ 101305 h 202440"/>
                  <a:gd name="csX3" fmla="*/ 44574 w 46966"/>
                  <a:gd name="csY3" fmla="*/ 5551 h 202440"/>
                  <a:gd name="csX4" fmla="*/ 47206 w 46966"/>
                  <a:gd name="csY4" fmla="*/ 2109 h 202440"/>
                  <a:gd name="csX5" fmla="*/ 45182 w 46966"/>
                  <a:gd name="csY5" fmla="*/ 85 h 202440"/>
                  <a:gd name="csX6" fmla="*/ 12994 w 46966"/>
                  <a:gd name="csY6" fmla="*/ 39561 h 202440"/>
                  <a:gd name="csX7" fmla="*/ 240 w 46966"/>
                  <a:gd name="csY7" fmla="*/ 101305 h 202440"/>
                  <a:gd name="csX8" fmla="*/ 13601 w 46966"/>
                  <a:gd name="csY8" fmla="*/ 164467 h 202440"/>
                  <a:gd name="csX9" fmla="*/ 45182 w 46966"/>
                  <a:gd name="csY9" fmla="*/ 202526 h 202440"/>
                  <a:gd name="csX10" fmla="*/ 47206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6" y="200501"/>
                    </a:moveTo>
                    <a:cubicBezTo>
                      <a:pt x="47206" y="199894"/>
                      <a:pt x="47206" y="199489"/>
                      <a:pt x="43765" y="196047"/>
                    </a:cubicBezTo>
                    <a:cubicBezTo>
                      <a:pt x="18460" y="170540"/>
                      <a:pt x="11981" y="132279"/>
                      <a:pt x="11981" y="101305"/>
                    </a:cubicBezTo>
                    <a:cubicBezTo>
                      <a:pt x="11981" y="66080"/>
                      <a:pt x="19674" y="30856"/>
                      <a:pt x="44574" y="5551"/>
                    </a:cubicBezTo>
                    <a:cubicBezTo>
                      <a:pt x="47206" y="3121"/>
                      <a:pt x="47206" y="2716"/>
                      <a:pt x="47206" y="2109"/>
                    </a:cubicBezTo>
                    <a:cubicBezTo>
                      <a:pt x="47206" y="692"/>
                      <a:pt x="46396" y="85"/>
                      <a:pt x="45182" y="85"/>
                    </a:cubicBezTo>
                    <a:cubicBezTo>
                      <a:pt x="43157" y="85"/>
                      <a:pt x="24938" y="13851"/>
                      <a:pt x="12994" y="39561"/>
                    </a:cubicBezTo>
                    <a:cubicBezTo>
                      <a:pt x="2669" y="61829"/>
                      <a:pt x="240" y="84300"/>
                      <a:pt x="240" y="101305"/>
                    </a:cubicBezTo>
                    <a:cubicBezTo>
                      <a:pt x="240" y="117095"/>
                      <a:pt x="2467" y="141591"/>
                      <a:pt x="13601" y="164467"/>
                    </a:cubicBezTo>
                    <a:cubicBezTo>
                      <a:pt x="25747" y="189367"/>
                      <a:pt x="43157" y="202526"/>
                      <a:pt x="45182" y="202526"/>
                    </a:cubicBezTo>
                    <a:cubicBezTo>
                      <a:pt x="46396" y="202526"/>
                      <a:pt x="47206" y="201918"/>
                      <a:pt x="47206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1767960-62AD-F82E-1BA4-696A0E8C7838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6736475" y="6790176"/>
                <a:ext cx="74498" cy="91705"/>
              </a:xfrm>
              <a:custGeom>
                <a:avLst/>
                <a:gdLst>
                  <a:gd name="csX0" fmla="*/ 68871 w 74498"/>
                  <a:gd name="csY0" fmla="*/ 13851 h 91705"/>
                  <a:gd name="csX1" fmla="*/ 59154 w 74498"/>
                  <a:gd name="csY1" fmla="*/ 22960 h 91705"/>
                  <a:gd name="csX2" fmla="*/ 65430 w 74498"/>
                  <a:gd name="csY2" fmla="*/ 28831 h 91705"/>
                  <a:gd name="csX3" fmla="*/ 74742 w 74498"/>
                  <a:gd name="csY3" fmla="*/ 17495 h 91705"/>
                  <a:gd name="csX4" fmla="*/ 50652 w 74498"/>
                  <a:gd name="csY4" fmla="*/ 85 h 91705"/>
                  <a:gd name="csX5" fmla="*/ 16439 w 74498"/>
                  <a:gd name="csY5" fmla="*/ 29641 h 91705"/>
                  <a:gd name="csX6" fmla="*/ 37290 w 74498"/>
                  <a:gd name="csY6" fmla="*/ 49683 h 91705"/>
                  <a:gd name="csX7" fmla="*/ 58344 w 74498"/>
                  <a:gd name="csY7" fmla="*/ 65068 h 91705"/>
                  <a:gd name="csX8" fmla="*/ 29395 w 74498"/>
                  <a:gd name="csY8" fmla="*/ 87337 h 91705"/>
                  <a:gd name="csX9" fmla="*/ 6317 w 74498"/>
                  <a:gd name="csY9" fmla="*/ 76607 h 91705"/>
                  <a:gd name="csX10" fmla="*/ 19071 w 74498"/>
                  <a:gd name="csY10" fmla="*/ 65878 h 91705"/>
                  <a:gd name="csX11" fmla="*/ 11580 w 74498"/>
                  <a:gd name="csY11" fmla="*/ 58793 h 91705"/>
                  <a:gd name="csX12" fmla="*/ 244 w 74498"/>
                  <a:gd name="csY12" fmla="*/ 72154 h 91705"/>
                  <a:gd name="csX13" fmla="*/ 29193 w 74498"/>
                  <a:gd name="csY13" fmla="*/ 91790 h 91705"/>
                  <a:gd name="csX14" fmla="*/ 69883 w 74498"/>
                  <a:gd name="csY14" fmla="*/ 58185 h 91705"/>
                  <a:gd name="csX15" fmla="*/ 63608 w 74498"/>
                  <a:gd name="csY15" fmla="*/ 43407 h 91705"/>
                  <a:gd name="csX16" fmla="*/ 43364 w 74498"/>
                  <a:gd name="csY16" fmla="*/ 34905 h 91705"/>
                  <a:gd name="csX17" fmla="*/ 27978 w 74498"/>
                  <a:gd name="csY17" fmla="*/ 22758 h 91705"/>
                  <a:gd name="csX18" fmla="*/ 50652 w 74498"/>
                  <a:gd name="csY18" fmla="*/ 4538 h 91705"/>
                  <a:gd name="csX19" fmla="*/ 68871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71" y="13851"/>
                    </a:moveTo>
                    <a:cubicBezTo>
                      <a:pt x="63203" y="14053"/>
                      <a:pt x="59154" y="18507"/>
                      <a:pt x="59154" y="22960"/>
                    </a:cubicBezTo>
                    <a:cubicBezTo>
                      <a:pt x="59154" y="25795"/>
                      <a:pt x="60976" y="28831"/>
                      <a:pt x="65430" y="28831"/>
                    </a:cubicBezTo>
                    <a:cubicBezTo>
                      <a:pt x="69883" y="28831"/>
                      <a:pt x="74742" y="25390"/>
                      <a:pt x="74742" y="17495"/>
                    </a:cubicBezTo>
                    <a:cubicBezTo>
                      <a:pt x="74742" y="8385"/>
                      <a:pt x="66037" y="85"/>
                      <a:pt x="50652" y="85"/>
                    </a:cubicBezTo>
                    <a:cubicBezTo>
                      <a:pt x="23929" y="85"/>
                      <a:pt x="16439" y="20734"/>
                      <a:pt x="16439" y="29641"/>
                    </a:cubicBezTo>
                    <a:cubicBezTo>
                      <a:pt x="16439" y="45431"/>
                      <a:pt x="31420" y="48468"/>
                      <a:pt x="37290" y="49683"/>
                    </a:cubicBezTo>
                    <a:cubicBezTo>
                      <a:pt x="47817" y="51707"/>
                      <a:pt x="58344" y="53934"/>
                      <a:pt x="58344" y="65068"/>
                    </a:cubicBezTo>
                    <a:cubicBezTo>
                      <a:pt x="58344" y="70332"/>
                      <a:pt x="53688" y="87337"/>
                      <a:pt x="29395" y="87337"/>
                    </a:cubicBezTo>
                    <a:cubicBezTo>
                      <a:pt x="26561" y="87337"/>
                      <a:pt x="10973" y="87337"/>
                      <a:pt x="6317" y="76607"/>
                    </a:cubicBezTo>
                    <a:cubicBezTo>
                      <a:pt x="14010" y="77620"/>
                      <a:pt x="19071" y="71546"/>
                      <a:pt x="19071" y="65878"/>
                    </a:cubicBezTo>
                    <a:cubicBezTo>
                      <a:pt x="19071" y="61222"/>
                      <a:pt x="15832" y="58793"/>
                      <a:pt x="11580" y="58793"/>
                    </a:cubicBezTo>
                    <a:cubicBezTo>
                      <a:pt x="6317" y="58793"/>
                      <a:pt x="244" y="63044"/>
                      <a:pt x="244" y="72154"/>
                    </a:cubicBezTo>
                    <a:cubicBezTo>
                      <a:pt x="244" y="83693"/>
                      <a:pt x="11783" y="91790"/>
                      <a:pt x="29193" y="91790"/>
                    </a:cubicBezTo>
                    <a:cubicBezTo>
                      <a:pt x="61988" y="91790"/>
                      <a:pt x="69883" y="67295"/>
                      <a:pt x="69883" y="58185"/>
                    </a:cubicBezTo>
                    <a:cubicBezTo>
                      <a:pt x="69883" y="50897"/>
                      <a:pt x="66037" y="45836"/>
                      <a:pt x="63608" y="43407"/>
                    </a:cubicBezTo>
                    <a:cubicBezTo>
                      <a:pt x="58142" y="37739"/>
                      <a:pt x="52271" y="36726"/>
                      <a:pt x="43364" y="34905"/>
                    </a:cubicBezTo>
                    <a:cubicBezTo>
                      <a:pt x="36076" y="33285"/>
                      <a:pt x="27978" y="31868"/>
                      <a:pt x="27978" y="22758"/>
                    </a:cubicBezTo>
                    <a:cubicBezTo>
                      <a:pt x="27978" y="16887"/>
                      <a:pt x="32837" y="4538"/>
                      <a:pt x="50652" y="4538"/>
                    </a:cubicBezTo>
                    <a:cubicBezTo>
                      <a:pt x="55713" y="4538"/>
                      <a:pt x="65835" y="5955"/>
                      <a:pt x="68871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8AB5D202-C40B-88D2-F852-2E7DE794F7D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6832381" y="6727824"/>
                <a:ext cx="46966" cy="202440"/>
              </a:xfrm>
              <a:custGeom>
                <a:avLst/>
                <a:gdLst>
                  <a:gd name="csX0" fmla="*/ 47215 w 46966"/>
                  <a:gd name="csY0" fmla="*/ 101305 h 202440"/>
                  <a:gd name="csX1" fmla="*/ 33854 w 46966"/>
                  <a:gd name="csY1" fmla="*/ 38144 h 202440"/>
                  <a:gd name="csX2" fmla="*/ 2273 w 46966"/>
                  <a:gd name="csY2" fmla="*/ 85 h 202440"/>
                  <a:gd name="csX3" fmla="*/ 248 w 46966"/>
                  <a:gd name="csY3" fmla="*/ 2109 h 202440"/>
                  <a:gd name="csX4" fmla="*/ 4095 w 46966"/>
                  <a:gd name="csY4" fmla="*/ 6765 h 202440"/>
                  <a:gd name="csX5" fmla="*/ 35473 w 46966"/>
                  <a:gd name="csY5" fmla="*/ 101305 h 202440"/>
                  <a:gd name="csX6" fmla="*/ 2880 w 46966"/>
                  <a:gd name="csY6" fmla="*/ 197060 h 202440"/>
                  <a:gd name="csX7" fmla="*/ 248 w 46966"/>
                  <a:gd name="csY7" fmla="*/ 200501 h 202440"/>
                  <a:gd name="csX8" fmla="*/ 2273 w 46966"/>
                  <a:gd name="csY8" fmla="*/ 202526 h 202440"/>
                  <a:gd name="csX9" fmla="*/ 34461 w 46966"/>
                  <a:gd name="csY9" fmla="*/ 163050 h 202440"/>
                  <a:gd name="csX10" fmla="*/ 47215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15" y="101305"/>
                    </a:moveTo>
                    <a:cubicBezTo>
                      <a:pt x="47215" y="85515"/>
                      <a:pt x="44988" y="61019"/>
                      <a:pt x="33854" y="38144"/>
                    </a:cubicBezTo>
                    <a:cubicBezTo>
                      <a:pt x="21707" y="13243"/>
                      <a:pt x="4297" y="85"/>
                      <a:pt x="2273" y="85"/>
                    </a:cubicBezTo>
                    <a:cubicBezTo>
                      <a:pt x="1058" y="85"/>
                      <a:pt x="248" y="894"/>
                      <a:pt x="248" y="2109"/>
                    </a:cubicBezTo>
                    <a:cubicBezTo>
                      <a:pt x="248" y="2716"/>
                      <a:pt x="248" y="3121"/>
                      <a:pt x="4095" y="6765"/>
                    </a:cubicBezTo>
                    <a:cubicBezTo>
                      <a:pt x="23934" y="26807"/>
                      <a:pt x="35473" y="58995"/>
                      <a:pt x="35473" y="101305"/>
                    </a:cubicBezTo>
                    <a:cubicBezTo>
                      <a:pt x="35473" y="135922"/>
                      <a:pt x="27983" y="171552"/>
                      <a:pt x="2880" y="197060"/>
                    </a:cubicBezTo>
                    <a:cubicBezTo>
                      <a:pt x="248" y="199489"/>
                      <a:pt x="248" y="199894"/>
                      <a:pt x="248" y="200501"/>
                    </a:cubicBezTo>
                    <a:cubicBezTo>
                      <a:pt x="248" y="201716"/>
                      <a:pt x="1058" y="202526"/>
                      <a:pt x="2273" y="202526"/>
                    </a:cubicBezTo>
                    <a:cubicBezTo>
                      <a:pt x="4297" y="202526"/>
                      <a:pt x="22517" y="188760"/>
                      <a:pt x="34461" y="163050"/>
                    </a:cubicBezTo>
                    <a:cubicBezTo>
                      <a:pt x="44785" y="140781"/>
                      <a:pt x="47215" y="118310"/>
                      <a:pt x="47215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F07CF2-7945-2E16-7E1C-7AC9CC4E32B4}"/>
                </a:ext>
              </a:extLst>
            </p:cNvPr>
            <p:cNvSpPr txBox="1"/>
            <p:nvPr/>
          </p:nvSpPr>
          <p:spPr>
            <a:xfrm rot="16200000">
              <a:off x="11571311" y="4357979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7638F82-213E-BEA6-1150-68B061B469A3}"/>
              </a:ext>
            </a:extLst>
          </p:cNvPr>
          <p:cNvGrpSpPr/>
          <p:nvPr/>
        </p:nvGrpSpPr>
        <p:grpSpPr>
          <a:xfrm>
            <a:off x="9988501" y="1699154"/>
            <a:ext cx="971635" cy="510449"/>
            <a:chOff x="9988501" y="1699154"/>
            <a:chExt cx="971635" cy="51044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7CD3EE0-0BA7-B21A-9240-67BB0EBBCBF8}"/>
                </a:ext>
              </a:extLst>
            </p:cNvPr>
            <p:cNvCxnSpPr/>
            <p:nvPr/>
          </p:nvCxnSpPr>
          <p:spPr>
            <a:xfrm flipV="1">
              <a:off x="10569575" y="1885950"/>
              <a:ext cx="339725" cy="98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803009D-5202-8EB9-12F0-5075AAA425E5}"/>
                </a:ext>
              </a:extLst>
            </p:cNvPr>
            <p:cNvCxnSpPr>
              <a:cxnSpLocks/>
            </p:cNvCxnSpPr>
            <p:nvPr/>
          </p:nvCxnSpPr>
          <p:spPr>
            <a:xfrm>
              <a:off x="10238995" y="1983093"/>
              <a:ext cx="238505" cy="14679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 descr="\documentclass{article}&#10;\usepackage{amsmath}&#10;\pagestyle{empty}&#10;\begin{document}&#10;&#10;\begin{align*}&#10;s(t_i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F6310C8-03A6-71DB-606D-9C3FD34709D0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9988501" y="2050181"/>
              <a:ext cx="316838" cy="159422"/>
              <a:chOff x="7861263" y="5478762"/>
              <a:chExt cx="316838" cy="159422"/>
            </a:xfrm>
            <a:solidFill>
              <a:schemeClr val="tx2"/>
            </a:solidFill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2F66586C-ED0E-4E95-77A9-BEE1A7002D5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861263" y="5527864"/>
                <a:ext cx="65185" cy="72218"/>
              </a:xfrm>
              <a:custGeom>
                <a:avLst/>
                <a:gdLst>
                  <a:gd name="csX0" fmla="*/ 60273 w 65185"/>
                  <a:gd name="csY0" fmla="*/ 10925 h 72218"/>
                  <a:gd name="csX1" fmla="*/ 51770 w 65185"/>
                  <a:gd name="csY1" fmla="*/ 18099 h 72218"/>
                  <a:gd name="csX2" fmla="*/ 57262 w 65185"/>
                  <a:gd name="csY2" fmla="*/ 22723 h 72218"/>
                  <a:gd name="csX3" fmla="*/ 65410 w 65185"/>
                  <a:gd name="csY3" fmla="*/ 13795 h 72218"/>
                  <a:gd name="csX4" fmla="*/ 44331 w 65185"/>
                  <a:gd name="csY4" fmla="*/ 85 h 72218"/>
                  <a:gd name="csX5" fmla="*/ 14395 w 65185"/>
                  <a:gd name="csY5" fmla="*/ 23360 h 72218"/>
                  <a:gd name="csX6" fmla="*/ 32640 w 65185"/>
                  <a:gd name="csY6" fmla="*/ 39143 h 72218"/>
                  <a:gd name="csX7" fmla="*/ 51062 w 65185"/>
                  <a:gd name="csY7" fmla="*/ 51259 h 72218"/>
                  <a:gd name="csX8" fmla="*/ 25732 w 65185"/>
                  <a:gd name="csY8" fmla="*/ 68796 h 72218"/>
                  <a:gd name="csX9" fmla="*/ 5538 w 65185"/>
                  <a:gd name="csY9" fmla="*/ 60346 h 72218"/>
                  <a:gd name="csX10" fmla="*/ 16698 w 65185"/>
                  <a:gd name="csY10" fmla="*/ 51897 h 72218"/>
                  <a:gd name="csX11" fmla="*/ 10144 w 65185"/>
                  <a:gd name="csY11" fmla="*/ 46317 h 72218"/>
                  <a:gd name="csX12" fmla="*/ 224 w 65185"/>
                  <a:gd name="csY12" fmla="*/ 56839 h 72218"/>
                  <a:gd name="csX13" fmla="*/ 25554 w 65185"/>
                  <a:gd name="csY13" fmla="*/ 72303 h 72218"/>
                  <a:gd name="csX14" fmla="*/ 61159 w 65185"/>
                  <a:gd name="csY14" fmla="*/ 45839 h 72218"/>
                  <a:gd name="csX15" fmla="*/ 55667 w 65185"/>
                  <a:gd name="csY15" fmla="*/ 34201 h 72218"/>
                  <a:gd name="csX16" fmla="*/ 37954 w 65185"/>
                  <a:gd name="csY16" fmla="*/ 27505 h 72218"/>
                  <a:gd name="csX17" fmla="*/ 24492 w 65185"/>
                  <a:gd name="csY17" fmla="*/ 17940 h 72218"/>
                  <a:gd name="csX18" fmla="*/ 44331 w 65185"/>
                  <a:gd name="csY18" fmla="*/ 3592 h 72218"/>
                  <a:gd name="csX19" fmla="*/ 60273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73" y="10925"/>
                    </a:moveTo>
                    <a:cubicBezTo>
                      <a:pt x="55313" y="11085"/>
                      <a:pt x="51770" y="14592"/>
                      <a:pt x="51770" y="18099"/>
                    </a:cubicBezTo>
                    <a:cubicBezTo>
                      <a:pt x="51770" y="20331"/>
                      <a:pt x="53365" y="22723"/>
                      <a:pt x="57262" y="22723"/>
                    </a:cubicBezTo>
                    <a:cubicBezTo>
                      <a:pt x="61159" y="22723"/>
                      <a:pt x="65410" y="20012"/>
                      <a:pt x="65410" y="13795"/>
                    </a:cubicBezTo>
                    <a:cubicBezTo>
                      <a:pt x="65410" y="6621"/>
                      <a:pt x="57793" y="85"/>
                      <a:pt x="44331" y="85"/>
                    </a:cubicBezTo>
                    <a:cubicBezTo>
                      <a:pt x="20949" y="85"/>
                      <a:pt x="14395" y="16346"/>
                      <a:pt x="14395" y="23360"/>
                    </a:cubicBezTo>
                    <a:cubicBezTo>
                      <a:pt x="14395" y="35795"/>
                      <a:pt x="27503" y="38187"/>
                      <a:pt x="32640" y="39143"/>
                    </a:cubicBezTo>
                    <a:cubicBezTo>
                      <a:pt x="41851" y="40737"/>
                      <a:pt x="51062" y="42491"/>
                      <a:pt x="51062" y="51259"/>
                    </a:cubicBezTo>
                    <a:cubicBezTo>
                      <a:pt x="51062" y="55404"/>
                      <a:pt x="46988" y="68796"/>
                      <a:pt x="25732" y="68796"/>
                    </a:cubicBezTo>
                    <a:cubicBezTo>
                      <a:pt x="23252" y="68796"/>
                      <a:pt x="9612" y="68796"/>
                      <a:pt x="5538" y="60346"/>
                    </a:cubicBezTo>
                    <a:cubicBezTo>
                      <a:pt x="12269" y="61143"/>
                      <a:pt x="16698" y="56361"/>
                      <a:pt x="16698" y="51897"/>
                    </a:cubicBezTo>
                    <a:cubicBezTo>
                      <a:pt x="16698" y="48230"/>
                      <a:pt x="13863" y="46317"/>
                      <a:pt x="10144" y="46317"/>
                    </a:cubicBezTo>
                    <a:cubicBezTo>
                      <a:pt x="5538" y="46317"/>
                      <a:pt x="224" y="49665"/>
                      <a:pt x="224" y="56839"/>
                    </a:cubicBezTo>
                    <a:cubicBezTo>
                      <a:pt x="224" y="65926"/>
                      <a:pt x="10321" y="72303"/>
                      <a:pt x="25554" y="72303"/>
                    </a:cubicBezTo>
                    <a:cubicBezTo>
                      <a:pt x="54250" y="72303"/>
                      <a:pt x="61159" y="53013"/>
                      <a:pt x="61159" y="45839"/>
                    </a:cubicBezTo>
                    <a:cubicBezTo>
                      <a:pt x="61159" y="40100"/>
                      <a:pt x="57793" y="36114"/>
                      <a:pt x="55667" y="34201"/>
                    </a:cubicBezTo>
                    <a:cubicBezTo>
                      <a:pt x="50885" y="29737"/>
                      <a:pt x="45748" y="28940"/>
                      <a:pt x="37954" y="27505"/>
                    </a:cubicBezTo>
                    <a:cubicBezTo>
                      <a:pt x="31577" y="26230"/>
                      <a:pt x="24492" y="25114"/>
                      <a:pt x="24492" y="17940"/>
                    </a:cubicBezTo>
                    <a:cubicBezTo>
                      <a:pt x="24492" y="13317"/>
                      <a:pt x="28743" y="3592"/>
                      <a:pt x="44331" y="3592"/>
                    </a:cubicBezTo>
                    <a:cubicBezTo>
                      <a:pt x="48759" y="3592"/>
                      <a:pt x="57616" y="4708"/>
                      <a:pt x="60273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EE2CEBC2-1570-8018-1BF9-452D318D1FFF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952620" y="5478762"/>
                <a:ext cx="41095" cy="159422"/>
              </a:xfrm>
              <a:custGeom>
                <a:avLst/>
                <a:gdLst>
                  <a:gd name="csX0" fmla="*/ 41324 w 41095"/>
                  <a:gd name="csY0" fmla="*/ 157913 h 159422"/>
                  <a:gd name="csX1" fmla="*/ 38313 w 41095"/>
                  <a:gd name="csY1" fmla="*/ 154405 h 159422"/>
                  <a:gd name="csX2" fmla="*/ 10502 w 41095"/>
                  <a:gd name="csY2" fmla="*/ 79796 h 159422"/>
                  <a:gd name="csX3" fmla="*/ 39021 w 41095"/>
                  <a:gd name="csY3" fmla="*/ 4389 h 159422"/>
                  <a:gd name="csX4" fmla="*/ 41324 w 41095"/>
                  <a:gd name="csY4" fmla="*/ 1679 h 159422"/>
                  <a:gd name="csX5" fmla="*/ 39553 w 41095"/>
                  <a:gd name="csY5" fmla="*/ 85 h 159422"/>
                  <a:gd name="csX6" fmla="*/ 11388 w 41095"/>
                  <a:gd name="csY6" fmla="*/ 31172 h 159422"/>
                  <a:gd name="csX7" fmla="*/ 229 w 41095"/>
                  <a:gd name="csY7" fmla="*/ 79796 h 159422"/>
                  <a:gd name="csX8" fmla="*/ 11920 w 41095"/>
                  <a:gd name="csY8" fmla="*/ 129535 h 159422"/>
                  <a:gd name="csX9" fmla="*/ 39553 w 41095"/>
                  <a:gd name="csY9" fmla="*/ 159507 h 159422"/>
                  <a:gd name="csX10" fmla="*/ 41324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24" y="157913"/>
                    </a:moveTo>
                    <a:cubicBezTo>
                      <a:pt x="41324" y="157434"/>
                      <a:pt x="41324" y="157116"/>
                      <a:pt x="38313" y="154405"/>
                    </a:cubicBezTo>
                    <a:cubicBezTo>
                      <a:pt x="16171" y="134318"/>
                      <a:pt x="10502" y="104187"/>
                      <a:pt x="10502" y="79796"/>
                    </a:cubicBezTo>
                    <a:cubicBezTo>
                      <a:pt x="10502" y="52056"/>
                      <a:pt x="17234" y="24317"/>
                      <a:pt x="39021" y="4389"/>
                    </a:cubicBezTo>
                    <a:cubicBezTo>
                      <a:pt x="41324" y="2476"/>
                      <a:pt x="41324" y="2157"/>
                      <a:pt x="41324" y="1679"/>
                    </a:cubicBezTo>
                    <a:cubicBezTo>
                      <a:pt x="41324" y="563"/>
                      <a:pt x="40616" y="85"/>
                      <a:pt x="39553" y="85"/>
                    </a:cubicBezTo>
                    <a:cubicBezTo>
                      <a:pt x="37781" y="85"/>
                      <a:pt x="21839" y="10925"/>
                      <a:pt x="11388" y="31172"/>
                    </a:cubicBezTo>
                    <a:cubicBezTo>
                      <a:pt x="2354" y="48708"/>
                      <a:pt x="229" y="66404"/>
                      <a:pt x="229" y="79796"/>
                    </a:cubicBezTo>
                    <a:cubicBezTo>
                      <a:pt x="229" y="92231"/>
                      <a:pt x="2177" y="111521"/>
                      <a:pt x="11920" y="129535"/>
                    </a:cubicBezTo>
                    <a:cubicBezTo>
                      <a:pt x="22548" y="149144"/>
                      <a:pt x="37781" y="159507"/>
                      <a:pt x="39553" y="159507"/>
                    </a:cubicBezTo>
                    <a:cubicBezTo>
                      <a:pt x="40616" y="159507"/>
                      <a:pt x="41324" y="159029"/>
                      <a:pt x="41324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046D4346-DF8D-FE15-A281-AFA07965B653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8008044" y="5498531"/>
                <a:ext cx="54380" cy="101551"/>
              </a:xfrm>
              <a:custGeom>
                <a:avLst/>
                <a:gdLst>
                  <a:gd name="csX0" fmla="*/ 32648 w 54380"/>
                  <a:gd name="csY0" fmla="*/ 36114 h 101551"/>
                  <a:gd name="csX1" fmla="*/ 49299 w 54380"/>
                  <a:gd name="csY1" fmla="*/ 36114 h 101551"/>
                  <a:gd name="csX2" fmla="*/ 54613 w 54380"/>
                  <a:gd name="csY2" fmla="*/ 32926 h 101551"/>
                  <a:gd name="csX3" fmla="*/ 49653 w 54380"/>
                  <a:gd name="csY3" fmla="*/ 31172 h 101551"/>
                  <a:gd name="csX4" fmla="*/ 34065 w 54380"/>
                  <a:gd name="csY4" fmla="*/ 31172 h 101551"/>
                  <a:gd name="csX5" fmla="*/ 41328 w 54380"/>
                  <a:gd name="csY5" fmla="*/ 4389 h 101551"/>
                  <a:gd name="csX6" fmla="*/ 36191 w 54380"/>
                  <a:gd name="csY6" fmla="*/ 85 h 101551"/>
                  <a:gd name="csX7" fmla="*/ 29106 w 54380"/>
                  <a:gd name="csY7" fmla="*/ 5824 h 101551"/>
                  <a:gd name="csX8" fmla="*/ 22197 w 54380"/>
                  <a:gd name="csY8" fmla="*/ 31172 h 101551"/>
                  <a:gd name="csX9" fmla="*/ 5547 w 54380"/>
                  <a:gd name="csY9" fmla="*/ 31172 h 101551"/>
                  <a:gd name="csX10" fmla="*/ 233 w 54380"/>
                  <a:gd name="csY10" fmla="*/ 34201 h 101551"/>
                  <a:gd name="csX11" fmla="*/ 5192 w 54380"/>
                  <a:gd name="csY11" fmla="*/ 36114 h 101551"/>
                  <a:gd name="csX12" fmla="*/ 20780 w 54380"/>
                  <a:gd name="csY12" fmla="*/ 36114 h 101551"/>
                  <a:gd name="csX13" fmla="*/ 7318 w 54380"/>
                  <a:gd name="csY13" fmla="*/ 86970 h 101551"/>
                  <a:gd name="csX14" fmla="*/ 23614 w 54380"/>
                  <a:gd name="csY14" fmla="*/ 101637 h 101551"/>
                  <a:gd name="csX15" fmla="*/ 51779 w 54380"/>
                  <a:gd name="csY15" fmla="*/ 77086 h 101551"/>
                  <a:gd name="csX16" fmla="*/ 49653 w 54380"/>
                  <a:gd name="csY16" fmla="*/ 75491 h 101551"/>
                  <a:gd name="csX17" fmla="*/ 46996 w 54380"/>
                  <a:gd name="csY17" fmla="*/ 77723 h 101551"/>
                  <a:gd name="csX18" fmla="*/ 23969 w 54380"/>
                  <a:gd name="csY18" fmla="*/ 98129 h 101551"/>
                  <a:gd name="csX19" fmla="*/ 18477 w 54380"/>
                  <a:gd name="csY19" fmla="*/ 90796 h 101551"/>
                  <a:gd name="csX20" fmla="*/ 19540 w 54380"/>
                  <a:gd name="csY20" fmla="*/ 83144 h 101551"/>
                  <a:gd name="csX21" fmla="*/ 32648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8" y="36114"/>
                    </a:moveTo>
                    <a:lnTo>
                      <a:pt x="49299" y="36114"/>
                    </a:lnTo>
                    <a:cubicBezTo>
                      <a:pt x="52842" y="36114"/>
                      <a:pt x="54613" y="36114"/>
                      <a:pt x="54613" y="32926"/>
                    </a:cubicBezTo>
                    <a:cubicBezTo>
                      <a:pt x="54613" y="31172"/>
                      <a:pt x="52842" y="31172"/>
                      <a:pt x="49653" y="31172"/>
                    </a:cubicBezTo>
                    <a:lnTo>
                      <a:pt x="34065" y="31172"/>
                    </a:lnTo>
                    <a:cubicBezTo>
                      <a:pt x="40442" y="8534"/>
                      <a:pt x="41328" y="5346"/>
                      <a:pt x="41328" y="4389"/>
                    </a:cubicBezTo>
                    <a:cubicBezTo>
                      <a:pt x="41328" y="1679"/>
                      <a:pt x="39202" y="85"/>
                      <a:pt x="36191" y="85"/>
                    </a:cubicBezTo>
                    <a:cubicBezTo>
                      <a:pt x="35660" y="85"/>
                      <a:pt x="30700" y="244"/>
                      <a:pt x="29106" y="5824"/>
                    </a:cubicBezTo>
                    <a:lnTo>
                      <a:pt x="22197" y="31172"/>
                    </a:lnTo>
                    <a:lnTo>
                      <a:pt x="5547" y="31172"/>
                    </a:lnTo>
                    <a:cubicBezTo>
                      <a:pt x="2004" y="31172"/>
                      <a:pt x="233" y="31172"/>
                      <a:pt x="233" y="34201"/>
                    </a:cubicBezTo>
                    <a:cubicBezTo>
                      <a:pt x="233" y="36114"/>
                      <a:pt x="1650" y="36114"/>
                      <a:pt x="5192" y="36114"/>
                    </a:cubicBezTo>
                    <a:lnTo>
                      <a:pt x="20780" y="36114"/>
                    </a:lnTo>
                    <a:cubicBezTo>
                      <a:pt x="8026" y="81390"/>
                      <a:pt x="7318" y="84100"/>
                      <a:pt x="7318" y="86970"/>
                    </a:cubicBezTo>
                    <a:cubicBezTo>
                      <a:pt x="7318" y="95579"/>
                      <a:pt x="14049" y="101637"/>
                      <a:pt x="23614" y="101637"/>
                    </a:cubicBezTo>
                    <a:cubicBezTo>
                      <a:pt x="41682" y="101637"/>
                      <a:pt x="51779" y="78361"/>
                      <a:pt x="51779" y="77086"/>
                    </a:cubicBezTo>
                    <a:cubicBezTo>
                      <a:pt x="51779" y="75491"/>
                      <a:pt x="50362" y="75491"/>
                      <a:pt x="49653" y="75491"/>
                    </a:cubicBezTo>
                    <a:cubicBezTo>
                      <a:pt x="48059" y="75491"/>
                      <a:pt x="47882" y="75970"/>
                      <a:pt x="46996" y="77723"/>
                    </a:cubicBezTo>
                    <a:cubicBezTo>
                      <a:pt x="39379" y="94303"/>
                      <a:pt x="29991" y="98129"/>
                      <a:pt x="23969" y="98129"/>
                    </a:cubicBezTo>
                    <a:cubicBezTo>
                      <a:pt x="20249" y="98129"/>
                      <a:pt x="18477" y="96057"/>
                      <a:pt x="18477" y="90796"/>
                    </a:cubicBezTo>
                    <a:cubicBezTo>
                      <a:pt x="18477" y="86970"/>
                      <a:pt x="18832" y="85854"/>
                      <a:pt x="19540" y="83144"/>
                    </a:cubicBezTo>
                    <a:lnTo>
                      <a:pt x="32648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B6A6DE8E-D2F1-FEE4-BBE1-88BA1A2469A8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8073764" y="5548254"/>
                <a:ext cx="37570" cy="75103"/>
              </a:xfrm>
              <a:custGeom>
                <a:avLst/>
                <a:gdLst>
                  <a:gd name="csX0" fmla="*/ 34583 w 37570"/>
                  <a:gd name="csY0" fmla="*/ 4327 h 75103"/>
                  <a:gd name="csX1" fmla="*/ 29623 w 37570"/>
                  <a:gd name="csY1" fmla="*/ 86 h 75103"/>
                  <a:gd name="csX2" fmla="*/ 22679 w 37570"/>
                  <a:gd name="csY2" fmla="*/ 6224 h 75103"/>
                  <a:gd name="csX3" fmla="*/ 27639 w 37570"/>
                  <a:gd name="csY3" fmla="*/ 10465 h 75103"/>
                  <a:gd name="csX4" fmla="*/ 34583 w 37570"/>
                  <a:gd name="csY4" fmla="*/ 4327 h 75103"/>
                  <a:gd name="csX5" fmla="*/ 9288 w 37570"/>
                  <a:gd name="csY5" fmla="*/ 61017 h 75103"/>
                  <a:gd name="csX6" fmla="*/ 8172 w 37570"/>
                  <a:gd name="csY6" fmla="*/ 65704 h 75103"/>
                  <a:gd name="csX7" fmla="*/ 19951 w 37570"/>
                  <a:gd name="csY7" fmla="*/ 75190 h 75103"/>
                  <a:gd name="csX8" fmla="*/ 37807 w 37570"/>
                  <a:gd name="csY8" fmla="*/ 58116 h 75103"/>
                  <a:gd name="csX9" fmla="*/ 35823 w 37570"/>
                  <a:gd name="csY9" fmla="*/ 56665 h 75103"/>
                  <a:gd name="csX10" fmla="*/ 33467 w 37570"/>
                  <a:gd name="csY10" fmla="*/ 58562 h 75103"/>
                  <a:gd name="csX11" fmla="*/ 20323 w 37570"/>
                  <a:gd name="csY11" fmla="*/ 72065 h 75103"/>
                  <a:gd name="csX12" fmla="*/ 17223 w 37570"/>
                  <a:gd name="csY12" fmla="*/ 68159 h 75103"/>
                  <a:gd name="csX13" fmla="*/ 19207 w 37570"/>
                  <a:gd name="csY13" fmla="*/ 61017 h 75103"/>
                  <a:gd name="csX14" fmla="*/ 23175 w 37570"/>
                  <a:gd name="csY14" fmla="*/ 52090 h 75103"/>
                  <a:gd name="csX15" fmla="*/ 29251 w 37570"/>
                  <a:gd name="csY15" fmla="*/ 37917 h 75103"/>
                  <a:gd name="csX16" fmla="*/ 29995 w 37570"/>
                  <a:gd name="csY16" fmla="*/ 34346 h 75103"/>
                  <a:gd name="csX17" fmla="*/ 18215 w 37570"/>
                  <a:gd name="csY17" fmla="*/ 24860 h 75103"/>
                  <a:gd name="csX18" fmla="*/ 236 w 37570"/>
                  <a:gd name="csY18" fmla="*/ 41934 h 75103"/>
                  <a:gd name="csX19" fmla="*/ 2344 w 37570"/>
                  <a:gd name="csY19" fmla="*/ 43385 h 75103"/>
                  <a:gd name="csX20" fmla="*/ 4576 w 37570"/>
                  <a:gd name="csY20" fmla="*/ 41600 h 75103"/>
                  <a:gd name="csX21" fmla="*/ 17843 w 37570"/>
                  <a:gd name="csY21" fmla="*/ 27985 h 75103"/>
                  <a:gd name="csX22" fmla="*/ 20943 w 37570"/>
                  <a:gd name="csY22" fmla="*/ 31891 h 75103"/>
                  <a:gd name="csX23" fmla="*/ 17099 w 37570"/>
                  <a:gd name="csY23" fmla="*/ 43050 h 75103"/>
                  <a:gd name="csX24" fmla="*/ 9288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83" y="4327"/>
                    </a:moveTo>
                    <a:cubicBezTo>
                      <a:pt x="34583" y="2541"/>
                      <a:pt x="33095" y="86"/>
                      <a:pt x="29623" y="86"/>
                    </a:cubicBezTo>
                    <a:cubicBezTo>
                      <a:pt x="26275" y="86"/>
                      <a:pt x="22679" y="2988"/>
                      <a:pt x="22679" y="6224"/>
                    </a:cubicBezTo>
                    <a:cubicBezTo>
                      <a:pt x="22679" y="8121"/>
                      <a:pt x="24291" y="10465"/>
                      <a:pt x="27639" y="10465"/>
                    </a:cubicBezTo>
                    <a:cubicBezTo>
                      <a:pt x="31235" y="10465"/>
                      <a:pt x="34583" y="7340"/>
                      <a:pt x="34583" y="4327"/>
                    </a:cubicBezTo>
                    <a:close/>
                    <a:moveTo>
                      <a:pt x="9288" y="61017"/>
                    </a:moveTo>
                    <a:cubicBezTo>
                      <a:pt x="8792" y="62468"/>
                      <a:pt x="8172" y="63807"/>
                      <a:pt x="8172" y="65704"/>
                    </a:cubicBezTo>
                    <a:cubicBezTo>
                      <a:pt x="8172" y="70949"/>
                      <a:pt x="13132" y="75190"/>
                      <a:pt x="19951" y="75190"/>
                    </a:cubicBezTo>
                    <a:cubicBezTo>
                      <a:pt x="32351" y="75190"/>
                      <a:pt x="37807" y="59790"/>
                      <a:pt x="37807" y="58116"/>
                    </a:cubicBezTo>
                    <a:cubicBezTo>
                      <a:pt x="37807" y="56665"/>
                      <a:pt x="36195" y="56665"/>
                      <a:pt x="35823" y="56665"/>
                    </a:cubicBezTo>
                    <a:cubicBezTo>
                      <a:pt x="34087" y="56665"/>
                      <a:pt x="33963" y="57335"/>
                      <a:pt x="33467" y="58562"/>
                    </a:cubicBezTo>
                    <a:cubicBezTo>
                      <a:pt x="30615" y="67490"/>
                      <a:pt x="25159" y="72065"/>
                      <a:pt x="20323" y="72065"/>
                    </a:cubicBezTo>
                    <a:cubicBezTo>
                      <a:pt x="17843" y="72065"/>
                      <a:pt x="17223" y="70615"/>
                      <a:pt x="17223" y="68159"/>
                    </a:cubicBezTo>
                    <a:cubicBezTo>
                      <a:pt x="17223" y="65593"/>
                      <a:pt x="18091" y="63472"/>
                      <a:pt x="19207" y="61017"/>
                    </a:cubicBezTo>
                    <a:cubicBezTo>
                      <a:pt x="20447" y="58004"/>
                      <a:pt x="21811" y="54991"/>
                      <a:pt x="23175" y="52090"/>
                    </a:cubicBezTo>
                    <a:cubicBezTo>
                      <a:pt x="24291" y="49411"/>
                      <a:pt x="28755" y="39256"/>
                      <a:pt x="29251" y="37917"/>
                    </a:cubicBezTo>
                    <a:cubicBezTo>
                      <a:pt x="29623" y="36801"/>
                      <a:pt x="29995" y="35462"/>
                      <a:pt x="29995" y="34346"/>
                    </a:cubicBezTo>
                    <a:cubicBezTo>
                      <a:pt x="29995" y="29101"/>
                      <a:pt x="25035" y="24860"/>
                      <a:pt x="18215" y="24860"/>
                    </a:cubicBezTo>
                    <a:cubicBezTo>
                      <a:pt x="5940" y="24860"/>
                      <a:pt x="236" y="40037"/>
                      <a:pt x="236" y="41934"/>
                    </a:cubicBezTo>
                    <a:cubicBezTo>
                      <a:pt x="236" y="43385"/>
                      <a:pt x="1972" y="43385"/>
                      <a:pt x="2344" y="43385"/>
                    </a:cubicBezTo>
                    <a:cubicBezTo>
                      <a:pt x="4080" y="43385"/>
                      <a:pt x="4204" y="42827"/>
                      <a:pt x="4576" y="41600"/>
                    </a:cubicBezTo>
                    <a:cubicBezTo>
                      <a:pt x="7800" y="32002"/>
                      <a:pt x="13256" y="27985"/>
                      <a:pt x="17843" y="27985"/>
                    </a:cubicBezTo>
                    <a:cubicBezTo>
                      <a:pt x="19827" y="27985"/>
                      <a:pt x="20943" y="28878"/>
                      <a:pt x="20943" y="31891"/>
                    </a:cubicBezTo>
                    <a:cubicBezTo>
                      <a:pt x="20943" y="34458"/>
                      <a:pt x="20199" y="36132"/>
                      <a:pt x="17099" y="43050"/>
                    </a:cubicBezTo>
                    <a:lnTo>
                      <a:pt x="9288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15F6FEC-5D1C-D082-4E15-D37F4BB78FD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8137006" y="5478762"/>
                <a:ext cx="41095" cy="159422"/>
              </a:xfrm>
              <a:custGeom>
                <a:avLst/>
                <a:gdLst>
                  <a:gd name="csX0" fmla="*/ 41335 w 41095"/>
                  <a:gd name="csY0" fmla="*/ 79796 h 159422"/>
                  <a:gd name="csX1" fmla="*/ 29644 w 41095"/>
                  <a:gd name="csY1" fmla="*/ 30056 h 159422"/>
                  <a:gd name="csX2" fmla="*/ 2011 w 41095"/>
                  <a:gd name="csY2" fmla="*/ 85 h 159422"/>
                  <a:gd name="csX3" fmla="*/ 239 w 41095"/>
                  <a:gd name="csY3" fmla="*/ 1679 h 159422"/>
                  <a:gd name="csX4" fmla="*/ 3605 w 41095"/>
                  <a:gd name="csY4" fmla="*/ 5346 h 159422"/>
                  <a:gd name="csX5" fmla="*/ 31061 w 41095"/>
                  <a:gd name="csY5" fmla="*/ 79796 h 159422"/>
                  <a:gd name="csX6" fmla="*/ 2542 w 41095"/>
                  <a:gd name="csY6" fmla="*/ 155202 h 159422"/>
                  <a:gd name="csX7" fmla="*/ 239 w 41095"/>
                  <a:gd name="csY7" fmla="*/ 157913 h 159422"/>
                  <a:gd name="csX8" fmla="*/ 2011 w 41095"/>
                  <a:gd name="csY8" fmla="*/ 159507 h 159422"/>
                  <a:gd name="csX9" fmla="*/ 30175 w 41095"/>
                  <a:gd name="csY9" fmla="*/ 128420 h 159422"/>
                  <a:gd name="csX10" fmla="*/ 41335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35" y="79796"/>
                    </a:moveTo>
                    <a:cubicBezTo>
                      <a:pt x="41335" y="67361"/>
                      <a:pt x="39386" y="48071"/>
                      <a:pt x="29644" y="30056"/>
                    </a:cubicBezTo>
                    <a:cubicBezTo>
                      <a:pt x="19016" y="10447"/>
                      <a:pt x="3782" y="85"/>
                      <a:pt x="2011" y="85"/>
                    </a:cubicBezTo>
                    <a:cubicBezTo>
                      <a:pt x="948" y="85"/>
                      <a:pt x="239" y="722"/>
                      <a:pt x="239" y="1679"/>
                    </a:cubicBezTo>
                    <a:cubicBezTo>
                      <a:pt x="239" y="2157"/>
                      <a:pt x="239" y="2476"/>
                      <a:pt x="3605" y="5346"/>
                    </a:cubicBezTo>
                    <a:cubicBezTo>
                      <a:pt x="20964" y="21128"/>
                      <a:pt x="31061" y="46477"/>
                      <a:pt x="31061" y="79796"/>
                    </a:cubicBezTo>
                    <a:cubicBezTo>
                      <a:pt x="31061" y="107057"/>
                      <a:pt x="24507" y="135115"/>
                      <a:pt x="2542" y="155202"/>
                    </a:cubicBezTo>
                    <a:cubicBezTo>
                      <a:pt x="239" y="157116"/>
                      <a:pt x="239" y="157434"/>
                      <a:pt x="239" y="157913"/>
                    </a:cubicBezTo>
                    <a:cubicBezTo>
                      <a:pt x="239" y="158869"/>
                      <a:pt x="948" y="159507"/>
                      <a:pt x="2011" y="159507"/>
                    </a:cubicBezTo>
                    <a:cubicBezTo>
                      <a:pt x="3782" y="159507"/>
                      <a:pt x="19724" y="148666"/>
                      <a:pt x="30175" y="128420"/>
                    </a:cubicBezTo>
                    <a:cubicBezTo>
                      <a:pt x="39209" y="110883"/>
                      <a:pt x="41335" y="93187"/>
                      <a:pt x="41335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35" name="Group 134" descr="\documentclass{article}&#10;\usepackage{amsmath}&#10;\pagestyle{empty}&#10;\begin{document}&#10;&#10;\begin{align*}&#10;s(t_{i+1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681B461C-75B8-411F-AC9B-9B120006998D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10463946" y="1699154"/>
              <a:ext cx="496190" cy="159422"/>
              <a:chOff x="14378996" y="2960785"/>
              <a:chExt cx="496190" cy="159422"/>
            </a:xfrm>
            <a:solidFill>
              <a:schemeClr val="tx2"/>
            </a:solidFill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1AF39CB0-86B2-A378-CA04-76087BC7CE6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378996" y="3009887"/>
                <a:ext cx="65185" cy="72218"/>
              </a:xfrm>
              <a:custGeom>
                <a:avLst/>
                <a:gdLst>
                  <a:gd name="csX0" fmla="*/ 60268 w 65185"/>
                  <a:gd name="csY0" fmla="*/ 10925 h 72218"/>
                  <a:gd name="csX1" fmla="*/ 51765 w 65185"/>
                  <a:gd name="csY1" fmla="*/ 18099 h 72218"/>
                  <a:gd name="csX2" fmla="*/ 57257 w 65185"/>
                  <a:gd name="csY2" fmla="*/ 22723 h 72218"/>
                  <a:gd name="csX3" fmla="*/ 65405 w 65185"/>
                  <a:gd name="csY3" fmla="*/ 13795 h 72218"/>
                  <a:gd name="csX4" fmla="*/ 44326 w 65185"/>
                  <a:gd name="csY4" fmla="*/ 85 h 72218"/>
                  <a:gd name="csX5" fmla="*/ 14390 w 65185"/>
                  <a:gd name="csY5" fmla="*/ 23360 h 72218"/>
                  <a:gd name="csX6" fmla="*/ 32635 w 65185"/>
                  <a:gd name="csY6" fmla="*/ 39143 h 72218"/>
                  <a:gd name="csX7" fmla="*/ 51057 w 65185"/>
                  <a:gd name="csY7" fmla="*/ 51259 h 72218"/>
                  <a:gd name="csX8" fmla="*/ 25726 w 65185"/>
                  <a:gd name="csY8" fmla="*/ 68796 h 72218"/>
                  <a:gd name="csX9" fmla="*/ 5533 w 65185"/>
                  <a:gd name="csY9" fmla="*/ 60346 h 72218"/>
                  <a:gd name="csX10" fmla="*/ 16693 w 65185"/>
                  <a:gd name="csY10" fmla="*/ 51897 h 72218"/>
                  <a:gd name="csX11" fmla="*/ 10139 w 65185"/>
                  <a:gd name="csY11" fmla="*/ 46317 h 72218"/>
                  <a:gd name="csX12" fmla="*/ 219 w 65185"/>
                  <a:gd name="csY12" fmla="*/ 56839 h 72218"/>
                  <a:gd name="csX13" fmla="*/ 25549 w 65185"/>
                  <a:gd name="csY13" fmla="*/ 72303 h 72218"/>
                  <a:gd name="csX14" fmla="*/ 61154 w 65185"/>
                  <a:gd name="csY14" fmla="*/ 45839 h 72218"/>
                  <a:gd name="csX15" fmla="*/ 55662 w 65185"/>
                  <a:gd name="csY15" fmla="*/ 34201 h 72218"/>
                  <a:gd name="csX16" fmla="*/ 37949 w 65185"/>
                  <a:gd name="csY16" fmla="*/ 27505 h 72218"/>
                  <a:gd name="csX17" fmla="*/ 24487 w 65185"/>
                  <a:gd name="csY17" fmla="*/ 17940 h 72218"/>
                  <a:gd name="csX18" fmla="*/ 44326 w 65185"/>
                  <a:gd name="csY18" fmla="*/ 3592 h 72218"/>
                  <a:gd name="csX19" fmla="*/ 60268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68" y="10925"/>
                    </a:moveTo>
                    <a:cubicBezTo>
                      <a:pt x="55308" y="11085"/>
                      <a:pt x="51765" y="14592"/>
                      <a:pt x="51765" y="18099"/>
                    </a:cubicBezTo>
                    <a:cubicBezTo>
                      <a:pt x="51765" y="20331"/>
                      <a:pt x="53360" y="22723"/>
                      <a:pt x="57257" y="22723"/>
                    </a:cubicBezTo>
                    <a:cubicBezTo>
                      <a:pt x="61154" y="22723"/>
                      <a:pt x="65405" y="20012"/>
                      <a:pt x="65405" y="13795"/>
                    </a:cubicBezTo>
                    <a:cubicBezTo>
                      <a:pt x="65405" y="6621"/>
                      <a:pt x="57788" y="85"/>
                      <a:pt x="44326" y="85"/>
                    </a:cubicBezTo>
                    <a:cubicBezTo>
                      <a:pt x="20944" y="85"/>
                      <a:pt x="14390" y="16346"/>
                      <a:pt x="14390" y="23360"/>
                    </a:cubicBezTo>
                    <a:cubicBezTo>
                      <a:pt x="14390" y="35795"/>
                      <a:pt x="27498" y="38187"/>
                      <a:pt x="32635" y="39143"/>
                    </a:cubicBezTo>
                    <a:cubicBezTo>
                      <a:pt x="41846" y="40737"/>
                      <a:pt x="51057" y="42491"/>
                      <a:pt x="51057" y="51259"/>
                    </a:cubicBezTo>
                    <a:cubicBezTo>
                      <a:pt x="51057" y="55404"/>
                      <a:pt x="46983" y="68796"/>
                      <a:pt x="25726" y="68796"/>
                    </a:cubicBezTo>
                    <a:cubicBezTo>
                      <a:pt x="23247" y="68796"/>
                      <a:pt x="9607" y="68796"/>
                      <a:pt x="5533" y="60346"/>
                    </a:cubicBezTo>
                    <a:cubicBezTo>
                      <a:pt x="12264" y="61143"/>
                      <a:pt x="16693" y="56361"/>
                      <a:pt x="16693" y="51897"/>
                    </a:cubicBezTo>
                    <a:cubicBezTo>
                      <a:pt x="16693" y="48230"/>
                      <a:pt x="13858" y="46317"/>
                      <a:pt x="10139" y="46317"/>
                    </a:cubicBezTo>
                    <a:cubicBezTo>
                      <a:pt x="5533" y="46317"/>
                      <a:pt x="219" y="49665"/>
                      <a:pt x="219" y="56839"/>
                    </a:cubicBezTo>
                    <a:cubicBezTo>
                      <a:pt x="219" y="65926"/>
                      <a:pt x="10316" y="72303"/>
                      <a:pt x="25549" y="72303"/>
                    </a:cubicBezTo>
                    <a:cubicBezTo>
                      <a:pt x="54245" y="72303"/>
                      <a:pt x="61154" y="53013"/>
                      <a:pt x="61154" y="45839"/>
                    </a:cubicBezTo>
                    <a:cubicBezTo>
                      <a:pt x="61154" y="40100"/>
                      <a:pt x="57788" y="36114"/>
                      <a:pt x="55662" y="34201"/>
                    </a:cubicBezTo>
                    <a:cubicBezTo>
                      <a:pt x="50880" y="29737"/>
                      <a:pt x="45743" y="28940"/>
                      <a:pt x="37949" y="27505"/>
                    </a:cubicBezTo>
                    <a:cubicBezTo>
                      <a:pt x="31572" y="26230"/>
                      <a:pt x="24487" y="25114"/>
                      <a:pt x="24487" y="17940"/>
                    </a:cubicBezTo>
                    <a:cubicBezTo>
                      <a:pt x="24487" y="13317"/>
                      <a:pt x="28738" y="3592"/>
                      <a:pt x="44326" y="3592"/>
                    </a:cubicBezTo>
                    <a:cubicBezTo>
                      <a:pt x="48754" y="3592"/>
                      <a:pt x="57611" y="4708"/>
                      <a:pt x="60268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B8B11526-69F0-233D-57E7-C078D80F19E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4470354" y="2960785"/>
                <a:ext cx="41095" cy="159422"/>
              </a:xfrm>
              <a:custGeom>
                <a:avLst/>
                <a:gdLst>
                  <a:gd name="csX0" fmla="*/ 41319 w 41095"/>
                  <a:gd name="csY0" fmla="*/ 157913 h 159422"/>
                  <a:gd name="csX1" fmla="*/ 38308 w 41095"/>
                  <a:gd name="csY1" fmla="*/ 154405 h 159422"/>
                  <a:gd name="csX2" fmla="*/ 10497 w 41095"/>
                  <a:gd name="csY2" fmla="*/ 79796 h 159422"/>
                  <a:gd name="csX3" fmla="*/ 39016 w 41095"/>
                  <a:gd name="csY3" fmla="*/ 4389 h 159422"/>
                  <a:gd name="csX4" fmla="*/ 41319 w 41095"/>
                  <a:gd name="csY4" fmla="*/ 1679 h 159422"/>
                  <a:gd name="csX5" fmla="*/ 39548 w 41095"/>
                  <a:gd name="csY5" fmla="*/ 85 h 159422"/>
                  <a:gd name="csX6" fmla="*/ 11383 w 41095"/>
                  <a:gd name="csY6" fmla="*/ 31172 h 159422"/>
                  <a:gd name="csX7" fmla="*/ 224 w 41095"/>
                  <a:gd name="csY7" fmla="*/ 79796 h 159422"/>
                  <a:gd name="csX8" fmla="*/ 11915 w 41095"/>
                  <a:gd name="csY8" fmla="*/ 129535 h 159422"/>
                  <a:gd name="csX9" fmla="*/ 39548 w 41095"/>
                  <a:gd name="csY9" fmla="*/ 159507 h 159422"/>
                  <a:gd name="csX10" fmla="*/ 41319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19" y="157913"/>
                    </a:moveTo>
                    <a:cubicBezTo>
                      <a:pt x="41319" y="157434"/>
                      <a:pt x="41319" y="157116"/>
                      <a:pt x="38308" y="154405"/>
                    </a:cubicBezTo>
                    <a:cubicBezTo>
                      <a:pt x="16166" y="134318"/>
                      <a:pt x="10497" y="104187"/>
                      <a:pt x="10497" y="79796"/>
                    </a:cubicBezTo>
                    <a:cubicBezTo>
                      <a:pt x="10497" y="52056"/>
                      <a:pt x="17229" y="24317"/>
                      <a:pt x="39016" y="4389"/>
                    </a:cubicBezTo>
                    <a:cubicBezTo>
                      <a:pt x="41319" y="2476"/>
                      <a:pt x="41319" y="2157"/>
                      <a:pt x="41319" y="1679"/>
                    </a:cubicBezTo>
                    <a:cubicBezTo>
                      <a:pt x="41319" y="563"/>
                      <a:pt x="40611" y="85"/>
                      <a:pt x="39548" y="85"/>
                    </a:cubicBezTo>
                    <a:cubicBezTo>
                      <a:pt x="37776" y="85"/>
                      <a:pt x="21834" y="10925"/>
                      <a:pt x="11383" y="31172"/>
                    </a:cubicBezTo>
                    <a:cubicBezTo>
                      <a:pt x="2349" y="48708"/>
                      <a:pt x="224" y="66404"/>
                      <a:pt x="224" y="79796"/>
                    </a:cubicBezTo>
                    <a:cubicBezTo>
                      <a:pt x="224" y="92231"/>
                      <a:pt x="2172" y="111521"/>
                      <a:pt x="11915" y="129535"/>
                    </a:cubicBezTo>
                    <a:cubicBezTo>
                      <a:pt x="22543" y="149144"/>
                      <a:pt x="37776" y="159507"/>
                      <a:pt x="39548" y="159507"/>
                    </a:cubicBezTo>
                    <a:cubicBezTo>
                      <a:pt x="40611" y="159507"/>
                      <a:pt x="41319" y="159029"/>
                      <a:pt x="41319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0FAA6025-413E-6108-0317-EB7BF184D2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4525778" y="2980554"/>
                <a:ext cx="54380" cy="101551"/>
              </a:xfrm>
              <a:custGeom>
                <a:avLst/>
                <a:gdLst>
                  <a:gd name="csX0" fmla="*/ 32643 w 54380"/>
                  <a:gd name="csY0" fmla="*/ 36114 h 101551"/>
                  <a:gd name="csX1" fmla="*/ 49294 w 54380"/>
                  <a:gd name="csY1" fmla="*/ 36114 h 101551"/>
                  <a:gd name="csX2" fmla="*/ 54608 w 54380"/>
                  <a:gd name="csY2" fmla="*/ 32926 h 101551"/>
                  <a:gd name="csX3" fmla="*/ 49648 w 54380"/>
                  <a:gd name="csY3" fmla="*/ 31172 h 101551"/>
                  <a:gd name="csX4" fmla="*/ 34060 w 54380"/>
                  <a:gd name="csY4" fmla="*/ 31172 h 101551"/>
                  <a:gd name="csX5" fmla="*/ 41323 w 54380"/>
                  <a:gd name="csY5" fmla="*/ 4389 h 101551"/>
                  <a:gd name="csX6" fmla="*/ 36186 w 54380"/>
                  <a:gd name="csY6" fmla="*/ 85 h 101551"/>
                  <a:gd name="csX7" fmla="*/ 29101 w 54380"/>
                  <a:gd name="csY7" fmla="*/ 5824 h 101551"/>
                  <a:gd name="csX8" fmla="*/ 22192 w 54380"/>
                  <a:gd name="csY8" fmla="*/ 31172 h 101551"/>
                  <a:gd name="csX9" fmla="*/ 5542 w 54380"/>
                  <a:gd name="csY9" fmla="*/ 31172 h 101551"/>
                  <a:gd name="csX10" fmla="*/ 227 w 54380"/>
                  <a:gd name="csY10" fmla="*/ 34201 h 101551"/>
                  <a:gd name="csX11" fmla="*/ 5187 w 54380"/>
                  <a:gd name="csY11" fmla="*/ 36114 h 101551"/>
                  <a:gd name="csX12" fmla="*/ 20775 w 54380"/>
                  <a:gd name="csY12" fmla="*/ 36114 h 101551"/>
                  <a:gd name="csX13" fmla="*/ 7313 w 54380"/>
                  <a:gd name="csY13" fmla="*/ 86970 h 101551"/>
                  <a:gd name="csX14" fmla="*/ 23609 w 54380"/>
                  <a:gd name="csY14" fmla="*/ 101637 h 101551"/>
                  <a:gd name="csX15" fmla="*/ 51774 w 54380"/>
                  <a:gd name="csY15" fmla="*/ 77086 h 101551"/>
                  <a:gd name="csX16" fmla="*/ 49648 w 54380"/>
                  <a:gd name="csY16" fmla="*/ 75491 h 101551"/>
                  <a:gd name="csX17" fmla="*/ 46991 w 54380"/>
                  <a:gd name="csY17" fmla="*/ 77723 h 101551"/>
                  <a:gd name="csX18" fmla="*/ 23964 w 54380"/>
                  <a:gd name="csY18" fmla="*/ 98129 h 101551"/>
                  <a:gd name="csX19" fmla="*/ 18472 w 54380"/>
                  <a:gd name="csY19" fmla="*/ 90796 h 101551"/>
                  <a:gd name="csX20" fmla="*/ 19535 w 54380"/>
                  <a:gd name="csY20" fmla="*/ 83144 h 101551"/>
                  <a:gd name="csX21" fmla="*/ 32643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3" y="36114"/>
                    </a:moveTo>
                    <a:lnTo>
                      <a:pt x="49294" y="36114"/>
                    </a:lnTo>
                    <a:cubicBezTo>
                      <a:pt x="52837" y="36114"/>
                      <a:pt x="54608" y="36114"/>
                      <a:pt x="54608" y="32926"/>
                    </a:cubicBezTo>
                    <a:cubicBezTo>
                      <a:pt x="54608" y="31172"/>
                      <a:pt x="52837" y="31172"/>
                      <a:pt x="49648" y="31172"/>
                    </a:cubicBezTo>
                    <a:lnTo>
                      <a:pt x="34060" y="31172"/>
                    </a:lnTo>
                    <a:cubicBezTo>
                      <a:pt x="40437" y="8534"/>
                      <a:pt x="41323" y="5346"/>
                      <a:pt x="41323" y="4389"/>
                    </a:cubicBezTo>
                    <a:cubicBezTo>
                      <a:pt x="41323" y="1679"/>
                      <a:pt x="39197" y="85"/>
                      <a:pt x="36186" y="85"/>
                    </a:cubicBezTo>
                    <a:cubicBezTo>
                      <a:pt x="35655" y="85"/>
                      <a:pt x="30695" y="244"/>
                      <a:pt x="29101" y="5824"/>
                    </a:cubicBezTo>
                    <a:lnTo>
                      <a:pt x="22192" y="31172"/>
                    </a:lnTo>
                    <a:lnTo>
                      <a:pt x="5542" y="31172"/>
                    </a:lnTo>
                    <a:cubicBezTo>
                      <a:pt x="1999" y="31172"/>
                      <a:pt x="227" y="31172"/>
                      <a:pt x="227" y="34201"/>
                    </a:cubicBezTo>
                    <a:cubicBezTo>
                      <a:pt x="227" y="36114"/>
                      <a:pt x="1645" y="36114"/>
                      <a:pt x="5187" y="36114"/>
                    </a:cubicBezTo>
                    <a:lnTo>
                      <a:pt x="20775" y="36114"/>
                    </a:lnTo>
                    <a:cubicBezTo>
                      <a:pt x="8021" y="81390"/>
                      <a:pt x="7313" y="84100"/>
                      <a:pt x="7313" y="86970"/>
                    </a:cubicBezTo>
                    <a:cubicBezTo>
                      <a:pt x="7313" y="95579"/>
                      <a:pt x="14044" y="101637"/>
                      <a:pt x="23609" y="101637"/>
                    </a:cubicBezTo>
                    <a:cubicBezTo>
                      <a:pt x="41677" y="101637"/>
                      <a:pt x="51774" y="78361"/>
                      <a:pt x="51774" y="77086"/>
                    </a:cubicBezTo>
                    <a:cubicBezTo>
                      <a:pt x="51774" y="75491"/>
                      <a:pt x="50357" y="75491"/>
                      <a:pt x="49648" y="75491"/>
                    </a:cubicBezTo>
                    <a:cubicBezTo>
                      <a:pt x="48054" y="75491"/>
                      <a:pt x="47877" y="75970"/>
                      <a:pt x="46991" y="77723"/>
                    </a:cubicBezTo>
                    <a:cubicBezTo>
                      <a:pt x="39374" y="94303"/>
                      <a:pt x="29986" y="98129"/>
                      <a:pt x="23964" y="98129"/>
                    </a:cubicBezTo>
                    <a:cubicBezTo>
                      <a:pt x="20244" y="98129"/>
                      <a:pt x="18472" y="96057"/>
                      <a:pt x="18472" y="90796"/>
                    </a:cubicBezTo>
                    <a:cubicBezTo>
                      <a:pt x="18472" y="86970"/>
                      <a:pt x="18827" y="85854"/>
                      <a:pt x="19535" y="83144"/>
                    </a:cubicBezTo>
                    <a:lnTo>
                      <a:pt x="32643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1E337BAC-F759-BC4E-A15B-FE0E9777B63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591497" y="3030277"/>
                <a:ext cx="37570" cy="75103"/>
              </a:xfrm>
              <a:custGeom>
                <a:avLst/>
                <a:gdLst>
                  <a:gd name="csX0" fmla="*/ 34578 w 37570"/>
                  <a:gd name="csY0" fmla="*/ 4327 h 75103"/>
                  <a:gd name="csX1" fmla="*/ 29618 w 37570"/>
                  <a:gd name="csY1" fmla="*/ 86 h 75103"/>
                  <a:gd name="csX2" fmla="*/ 22674 w 37570"/>
                  <a:gd name="csY2" fmla="*/ 6224 h 75103"/>
                  <a:gd name="csX3" fmla="*/ 27634 w 37570"/>
                  <a:gd name="csY3" fmla="*/ 10465 h 75103"/>
                  <a:gd name="csX4" fmla="*/ 34578 w 37570"/>
                  <a:gd name="csY4" fmla="*/ 4327 h 75103"/>
                  <a:gd name="csX5" fmla="*/ 9283 w 37570"/>
                  <a:gd name="csY5" fmla="*/ 61017 h 75103"/>
                  <a:gd name="csX6" fmla="*/ 8167 w 37570"/>
                  <a:gd name="csY6" fmla="*/ 65704 h 75103"/>
                  <a:gd name="csX7" fmla="*/ 19946 w 37570"/>
                  <a:gd name="csY7" fmla="*/ 75190 h 75103"/>
                  <a:gd name="csX8" fmla="*/ 37802 w 37570"/>
                  <a:gd name="csY8" fmla="*/ 58116 h 75103"/>
                  <a:gd name="csX9" fmla="*/ 35818 w 37570"/>
                  <a:gd name="csY9" fmla="*/ 56665 h 75103"/>
                  <a:gd name="csX10" fmla="*/ 33462 w 37570"/>
                  <a:gd name="csY10" fmla="*/ 58562 h 75103"/>
                  <a:gd name="csX11" fmla="*/ 20318 w 37570"/>
                  <a:gd name="csY11" fmla="*/ 72065 h 75103"/>
                  <a:gd name="csX12" fmla="*/ 17218 w 37570"/>
                  <a:gd name="csY12" fmla="*/ 68159 h 75103"/>
                  <a:gd name="csX13" fmla="*/ 19202 w 37570"/>
                  <a:gd name="csY13" fmla="*/ 61017 h 75103"/>
                  <a:gd name="csX14" fmla="*/ 23170 w 37570"/>
                  <a:gd name="csY14" fmla="*/ 52090 h 75103"/>
                  <a:gd name="csX15" fmla="*/ 29246 w 37570"/>
                  <a:gd name="csY15" fmla="*/ 37917 h 75103"/>
                  <a:gd name="csX16" fmla="*/ 29990 w 37570"/>
                  <a:gd name="csY16" fmla="*/ 34346 h 75103"/>
                  <a:gd name="csX17" fmla="*/ 18210 w 37570"/>
                  <a:gd name="csY17" fmla="*/ 24860 h 75103"/>
                  <a:gd name="csX18" fmla="*/ 231 w 37570"/>
                  <a:gd name="csY18" fmla="*/ 41934 h 75103"/>
                  <a:gd name="csX19" fmla="*/ 2339 w 37570"/>
                  <a:gd name="csY19" fmla="*/ 43385 h 75103"/>
                  <a:gd name="csX20" fmla="*/ 4571 w 37570"/>
                  <a:gd name="csY20" fmla="*/ 41600 h 75103"/>
                  <a:gd name="csX21" fmla="*/ 17838 w 37570"/>
                  <a:gd name="csY21" fmla="*/ 27985 h 75103"/>
                  <a:gd name="csX22" fmla="*/ 20938 w 37570"/>
                  <a:gd name="csY22" fmla="*/ 31891 h 75103"/>
                  <a:gd name="csX23" fmla="*/ 17094 w 37570"/>
                  <a:gd name="csY23" fmla="*/ 43050 h 75103"/>
                  <a:gd name="csX24" fmla="*/ 9283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78" y="4327"/>
                    </a:moveTo>
                    <a:cubicBezTo>
                      <a:pt x="34578" y="2541"/>
                      <a:pt x="33090" y="86"/>
                      <a:pt x="29618" y="86"/>
                    </a:cubicBezTo>
                    <a:cubicBezTo>
                      <a:pt x="26270" y="86"/>
                      <a:pt x="22674" y="2988"/>
                      <a:pt x="22674" y="6224"/>
                    </a:cubicBezTo>
                    <a:cubicBezTo>
                      <a:pt x="22674" y="8121"/>
                      <a:pt x="24286" y="10465"/>
                      <a:pt x="27634" y="10465"/>
                    </a:cubicBezTo>
                    <a:cubicBezTo>
                      <a:pt x="31230" y="10465"/>
                      <a:pt x="34578" y="7340"/>
                      <a:pt x="34578" y="4327"/>
                    </a:cubicBezTo>
                    <a:close/>
                    <a:moveTo>
                      <a:pt x="9283" y="61017"/>
                    </a:moveTo>
                    <a:cubicBezTo>
                      <a:pt x="8787" y="62468"/>
                      <a:pt x="8167" y="63807"/>
                      <a:pt x="8167" y="65704"/>
                    </a:cubicBezTo>
                    <a:cubicBezTo>
                      <a:pt x="8167" y="70949"/>
                      <a:pt x="13127" y="75190"/>
                      <a:pt x="19946" y="75190"/>
                    </a:cubicBezTo>
                    <a:cubicBezTo>
                      <a:pt x="32346" y="75190"/>
                      <a:pt x="37802" y="59790"/>
                      <a:pt x="37802" y="58116"/>
                    </a:cubicBezTo>
                    <a:cubicBezTo>
                      <a:pt x="37802" y="56665"/>
                      <a:pt x="36190" y="56665"/>
                      <a:pt x="35818" y="56665"/>
                    </a:cubicBezTo>
                    <a:cubicBezTo>
                      <a:pt x="34082" y="56665"/>
                      <a:pt x="33958" y="57335"/>
                      <a:pt x="33462" y="58562"/>
                    </a:cubicBezTo>
                    <a:cubicBezTo>
                      <a:pt x="30610" y="67490"/>
                      <a:pt x="25154" y="72065"/>
                      <a:pt x="20318" y="72065"/>
                    </a:cubicBezTo>
                    <a:cubicBezTo>
                      <a:pt x="17838" y="72065"/>
                      <a:pt x="17218" y="70615"/>
                      <a:pt x="17218" y="68159"/>
                    </a:cubicBezTo>
                    <a:cubicBezTo>
                      <a:pt x="17218" y="65593"/>
                      <a:pt x="18086" y="63472"/>
                      <a:pt x="19202" y="61017"/>
                    </a:cubicBezTo>
                    <a:cubicBezTo>
                      <a:pt x="20442" y="58004"/>
                      <a:pt x="21806" y="54991"/>
                      <a:pt x="23170" y="52090"/>
                    </a:cubicBezTo>
                    <a:cubicBezTo>
                      <a:pt x="24286" y="49411"/>
                      <a:pt x="28750" y="39256"/>
                      <a:pt x="29246" y="37917"/>
                    </a:cubicBezTo>
                    <a:cubicBezTo>
                      <a:pt x="29618" y="36801"/>
                      <a:pt x="29990" y="35462"/>
                      <a:pt x="29990" y="34346"/>
                    </a:cubicBezTo>
                    <a:cubicBezTo>
                      <a:pt x="29990" y="29101"/>
                      <a:pt x="25030" y="24860"/>
                      <a:pt x="18210" y="24860"/>
                    </a:cubicBezTo>
                    <a:cubicBezTo>
                      <a:pt x="5935" y="24860"/>
                      <a:pt x="231" y="40037"/>
                      <a:pt x="231" y="41934"/>
                    </a:cubicBezTo>
                    <a:cubicBezTo>
                      <a:pt x="231" y="43385"/>
                      <a:pt x="1967" y="43385"/>
                      <a:pt x="2339" y="43385"/>
                    </a:cubicBezTo>
                    <a:cubicBezTo>
                      <a:pt x="4075" y="43385"/>
                      <a:pt x="4199" y="42827"/>
                      <a:pt x="4571" y="41600"/>
                    </a:cubicBezTo>
                    <a:cubicBezTo>
                      <a:pt x="7795" y="32002"/>
                      <a:pt x="13251" y="27985"/>
                      <a:pt x="17838" y="27985"/>
                    </a:cubicBezTo>
                    <a:cubicBezTo>
                      <a:pt x="19822" y="27985"/>
                      <a:pt x="20938" y="28878"/>
                      <a:pt x="20938" y="31891"/>
                    </a:cubicBezTo>
                    <a:cubicBezTo>
                      <a:pt x="20938" y="34458"/>
                      <a:pt x="20194" y="36132"/>
                      <a:pt x="17094" y="43050"/>
                    </a:cubicBezTo>
                    <a:lnTo>
                      <a:pt x="9283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4A4BF6CB-433C-6981-A317-BF75526FDC5D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4644466" y="3035187"/>
                <a:ext cx="91260" cy="82245"/>
              </a:xfrm>
              <a:custGeom>
                <a:avLst/>
                <a:gdLst>
                  <a:gd name="csX0" fmla="*/ 48964 w 91260"/>
                  <a:gd name="csY0" fmla="*/ 43943 h 82245"/>
                  <a:gd name="csX1" fmla="*/ 86906 w 91260"/>
                  <a:gd name="csY1" fmla="*/ 43943 h 82245"/>
                  <a:gd name="csX2" fmla="*/ 91494 w 91260"/>
                  <a:gd name="csY2" fmla="*/ 41265 h 82245"/>
                  <a:gd name="csX3" fmla="*/ 86906 w 91260"/>
                  <a:gd name="csY3" fmla="*/ 38475 h 82245"/>
                  <a:gd name="csX4" fmla="*/ 48964 w 91260"/>
                  <a:gd name="csY4" fmla="*/ 38475 h 82245"/>
                  <a:gd name="csX5" fmla="*/ 48964 w 91260"/>
                  <a:gd name="csY5" fmla="*/ 4215 h 82245"/>
                  <a:gd name="csX6" fmla="*/ 45988 w 91260"/>
                  <a:gd name="csY6" fmla="*/ 86 h 82245"/>
                  <a:gd name="csX7" fmla="*/ 42888 w 91260"/>
                  <a:gd name="csY7" fmla="*/ 4215 h 82245"/>
                  <a:gd name="csX8" fmla="*/ 42888 w 91260"/>
                  <a:gd name="csY8" fmla="*/ 38475 h 82245"/>
                  <a:gd name="csX9" fmla="*/ 4822 w 91260"/>
                  <a:gd name="csY9" fmla="*/ 38475 h 82245"/>
                  <a:gd name="csX10" fmla="*/ 234 w 91260"/>
                  <a:gd name="csY10" fmla="*/ 41153 h 82245"/>
                  <a:gd name="csX11" fmla="*/ 4822 w 91260"/>
                  <a:gd name="csY11" fmla="*/ 43943 h 82245"/>
                  <a:gd name="csX12" fmla="*/ 42888 w 91260"/>
                  <a:gd name="csY12" fmla="*/ 43943 h 82245"/>
                  <a:gd name="csX13" fmla="*/ 42888 w 91260"/>
                  <a:gd name="csY13" fmla="*/ 78203 h 82245"/>
                  <a:gd name="csX14" fmla="*/ 45864 w 91260"/>
                  <a:gd name="csY14" fmla="*/ 82332 h 82245"/>
                  <a:gd name="csX15" fmla="*/ 48964 w 91260"/>
                  <a:gd name="csY15" fmla="*/ 78203 h 82245"/>
                  <a:gd name="csX16" fmla="*/ 48964 w 91260"/>
                  <a:gd name="csY16" fmla="*/ 43943 h 82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91260" h="82245">
                    <a:moveTo>
                      <a:pt x="48964" y="43943"/>
                    </a:moveTo>
                    <a:lnTo>
                      <a:pt x="86906" y="43943"/>
                    </a:lnTo>
                    <a:cubicBezTo>
                      <a:pt x="88518" y="43943"/>
                      <a:pt x="91494" y="43943"/>
                      <a:pt x="91494" y="41265"/>
                    </a:cubicBezTo>
                    <a:cubicBezTo>
                      <a:pt x="91494" y="38475"/>
                      <a:pt x="88642" y="38475"/>
                      <a:pt x="86906" y="38475"/>
                    </a:cubicBezTo>
                    <a:lnTo>
                      <a:pt x="48964" y="38475"/>
                    </a:lnTo>
                    <a:lnTo>
                      <a:pt x="48964" y="4215"/>
                    </a:lnTo>
                    <a:cubicBezTo>
                      <a:pt x="48964" y="2764"/>
                      <a:pt x="48964" y="86"/>
                      <a:pt x="45988" y="86"/>
                    </a:cubicBezTo>
                    <a:cubicBezTo>
                      <a:pt x="42888" y="86"/>
                      <a:pt x="42888" y="2653"/>
                      <a:pt x="42888" y="4215"/>
                    </a:cubicBezTo>
                    <a:lnTo>
                      <a:pt x="42888" y="38475"/>
                    </a:lnTo>
                    <a:lnTo>
                      <a:pt x="4822" y="38475"/>
                    </a:lnTo>
                    <a:cubicBezTo>
                      <a:pt x="3210" y="38475"/>
                      <a:pt x="234" y="38475"/>
                      <a:pt x="234" y="41153"/>
                    </a:cubicBezTo>
                    <a:cubicBezTo>
                      <a:pt x="234" y="43943"/>
                      <a:pt x="3086" y="43943"/>
                      <a:pt x="4822" y="43943"/>
                    </a:cubicBezTo>
                    <a:lnTo>
                      <a:pt x="42888" y="43943"/>
                    </a:lnTo>
                    <a:lnTo>
                      <a:pt x="42888" y="78203"/>
                    </a:lnTo>
                    <a:cubicBezTo>
                      <a:pt x="42888" y="79654"/>
                      <a:pt x="42888" y="82332"/>
                      <a:pt x="45864" y="82332"/>
                    </a:cubicBezTo>
                    <a:cubicBezTo>
                      <a:pt x="48964" y="82332"/>
                      <a:pt x="48964" y="79765"/>
                      <a:pt x="48964" y="78203"/>
                    </a:cubicBezTo>
                    <a:lnTo>
                      <a:pt x="48964" y="43943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AA58DEB9-AE5F-DAE9-3962-DDA68165F8E2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4758044" y="3030166"/>
                <a:ext cx="45134" cy="74099"/>
              </a:xfrm>
              <a:custGeom>
                <a:avLst/>
                <a:gdLst>
                  <a:gd name="csX0" fmla="*/ 28263 w 45134"/>
                  <a:gd name="csY0" fmla="*/ 3211 h 74099"/>
                  <a:gd name="csX1" fmla="*/ 24543 w 45134"/>
                  <a:gd name="csY1" fmla="*/ 86 h 74099"/>
                  <a:gd name="csX2" fmla="*/ 240 w 45134"/>
                  <a:gd name="csY2" fmla="*/ 7228 h 74099"/>
                  <a:gd name="csX3" fmla="*/ 240 w 45134"/>
                  <a:gd name="csY3" fmla="*/ 11246 h 74099"/>
                  <a:gd name="csX4" fmla="*/ 18219 w 45134"/>
                  <a:gd name="csY4" fmla="*/ 8121 h 74099"/>
                  <a:gd name="csX5" fmla="*/ 18219 w 45134"/>
                  <a:gd name="csY5" fmla="*/ 65035 h 74099"/>
                  <a:gd name="csX6" fmla="*/ 5820 w 45134"/>
                  <a:gd name="csY6" fmla="*/ 70168 h 74099"/>
                  <a:gd name="csX7" fmla="*/ 1108 w 45134"/>
                  <a:gd name="csY7" fmla="*/ 70168 h 74099"/>
                  <a:gd name="csX8" fmla="*/ 1108 w 45134"/>
                  <a:gd name="csY8" fmla="*/ 74186 h 74099"/>
                  <a:gd name="csX9" fmla="*/ 23179 w 45134"/>
                  <a:gd name="csY9" fmla="*/ 73739 h 74099"/>
                  <a:gd name="csX10" fmla="*/ 45374 w 45134"/>
                  <a:gd name="csY10" fmla="*/ 74186 h 74099"/>
                  <a:gd name="csX11" fmla="*/ 45374 w 45134"/>
                  <a:gd name="csY11" fmla="*/ 70168 h 74099"/>
                  <a:gd name="csX12" fmla="*/ 40662 w 45134"/>
                  <a:gd name="csY12" fmla="*/ 70168 h 74099"/>
                  <a:gd name="csX13" fmla="*/ 28263 w 45134"/>
                  <a:gd name="csY13" fmla="*/ 65035 h 74099"/>
                  <a:gd name="csX14" fmla="*/ 28263 w 45134"/>
                  <a:gd name="csY14" fmla="*/ 3211 h 74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5134" h="74099">
                    <a:moveTo>
                      <a:pt x="28263" y="3211"/>
                    </a:moveTo>
                    <a:cubicBezTo>
                      <a:pt x="28263" y="198"/>
                      <a:pt x="28015" y="86"/>
                      <a:pt x="24543" y="86"/>
                    </a:cubicBezTo>
                    <a:cubicBezTo>
                      <a:pt x="16607" y="7117"/>
                      <a:pt x="5324" y="7228"/>
                      <a:pt x="240" y="7228"/>
                    </a:cubicBezTo>
                    <a:lnTo>
                      <a:pt x="240" y="11246"/>
                    </a:lnTo>
                    <a:cubicBezTo>
                      <a:pt x="3216" y="11246"/>
                      <a:pt x="11400" y="11246"/>
                      <a:pt x="18219" y="8121"/>
                    </a:cubicBezTo>
                    <a:lnTo>
                      <a:pt x="18219" y="65035"/>
                    </a:lnTo>
                    <a:cubicBezTo>
                      <a:pt x="18219" y="68717"/>
                      <a:pt x="18219" y="70168"/>
                      <a:pt x="5820" y="70168"/>
                    </a:cubicBezTo>
                    <a:lnTo>
                      <a:pt x="1108" y="70168"/>
                    </a:lnTo>
                    <a:lnTo>
                      <a:pt x="1108" y="74186"/>
                    </a:lnTo>
                    <a:cubicBezTo>
                      <a:pt x="3340" y="74074"/>
                      <a:pt x="18591" y="73739"/>
                      <a:pt x="23179" y="73739"/>
                    </a:cubicBezTo>
                    <a:cubicBezTo>
                      <a:pt x="27023" y="73739"/>
                      <a:pt x="42646" y="74074"/>
                      <a:pt x="45374" y="74186"/>
                    </a:cubicBezTo>
                    <a:lnTo>
                      <a:pt x="45374" y="70168"/>
                    </a:lnTo>
                    <a:lnTo>
                      <a:pt x="40662" y="70168"/>
                    </a:lnTo>
                    <a:cubicBezTo>
                      <a:pt x="28263" y="70168"/>
                      <a:pt x="28263" y="68717"/>
                      <a:pt x="28263" y="65035"/>
                    </a:cubicBezTo>
                    <a:lnTo>
                      <a:pt x="28263" y="3211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E1E70C29-920B-DDA7-CA68-C0D577E4FD98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4834091" y="2960785"/>
                <a:ext cx="41095" cy="159422"/>
              </a:xfrm>
              <a:custGeom>
                <a:avLst/>
                <a:gdLst>
                  <a:gd name="csX0" fmla="*/ 41340 w 41095"/>
                  <a:gd name="csY0" fmla="*/ 79796 h 159422"/>
                  <a:gd name="csX1" fmla="*/ 29649 w 41095"/>
                  <a:gd name="csY1" fmla="*/ 30056 h 159422"/>
                  <a:gd name="csX2" fmla="*/ 2016 w 41095"/>
                  <a:gd name="csY2" fmla="*/ 85 h 159422"/>
                  <a:gd name="csX3" fmla="*/ 244 w 41095"/>
                  <a:gd name="csY3" fmla="*/ 1679 h 159422"/>
                  <a:gd name="csX4" fmla="*/ 3610 w 41095"/>
                  <a:gd name="csY4" fmla="*/ 5346 h 159422"/>
                  <a:gd name="csX5" fmla="*/ 31066 w 41095"/>
                  <a:gd name="csY5" fmla="*/ 79796 h 159422"/>
                  <a:gd name="csX6" fmla="*/ 2547 w 41095"/>
                  <a:gd name="csY6" fmla="*/ 155202 h 159422"/>
                  <a:gd name="csX7" fmla="*/ 244 w 41095"/>
                  <a:gd name="csY7" fmla="*/ 157913 h 159422"/>
                  <a:gd name="csX8" fmla="*/ 2016 w 41095"/>
                  <a:gd name="csY8" fmla="*/ 159507 h 159422"/>
                  <a:gd name="csX9" fmla="*/ 30180 w 41095"/>
                  <a:gd name="csY9" fmla="*/ 128420 h 159422"/>
                  <a:gd name="csX10" fmla="*/ 41340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40" y="79796"/>
                    </a:moveTo>
                    <a:cubicBezTo>
                      <a:pt x="41340" y="67361"/>
                      <a:pt x="39391" y="48071"/>
                      <a:pt x="29649" y="30056"/>
                    </a:cubicBezTo>
                    <a:cubicBezTo>
                      <a:pt x="19021" y="10447"/>
                      <a:pt x="3787" y="85"/>
                      <a:pt x="2016" y="85"/>
                    </a:cubicBezTo>
                    <a:cubicBezTo>
                      <a:pt x="953" y="85"/>
                      <a:pt x="244" y="722"/>
                      <a:pt x="244" y="1679"/>
                    </a:cubicBezTo>
                    <a:cubicBezTo>
                      <a:pt x="244" y="2157"/>
                      <a:pt x="244" y="2476"/>
                      <a:pt x="3610" y="5346"/>
                    </a:cubicBezTo>
                    <a:cubicBezTo>
                      <a:pt x="20969" y="21128"/>
                      <a:pt x="31066" y="46477"/>
                      <a:pt x="31066" y="79796"/>
                    </a:cubicBezTo>
                    <a:cubicBezTo>
                      <a:pt x="31066" y="107057"/>
                      <a:pt x="24512" y="135115"/>
                      <a:pt x="2547" y="155202"/>
                    </a:cubicBezTo>
                    <a:cubicBezTo>
                      <a:pt x="244" y="157116"/>
                      <a:pt x="244" y="157434"/>
                      <a:pt x="244" y="157913"/>
                    </a:cubicBezTo>
                    <a:cubicBezTo>
                      <a:pt x="244" y="158869"/>
                      <a:pt x="953" y="159507"/>
                      <a:pt x="2016" y="159507"/>
                    </a:cubicBezTo>
                    <a:cubicBezTo>
                      <a:pt x="3787" y="159507"/>
                      <a:pt x="19729" y="148666"/>
                      <a:pt x="30180" y="128420"/>
                    </a:cubicBezTo>
                    <a:cubicBezTo>
                      <a:pt x="39214" y="110883"/>
                      <a:pt x="41340" y="93187"/>
                      <a:pt x="41340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8280BFA-3184-8AB6-2DED-062BCC81F211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1219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33B1-D955-2CF2-BDFF-977D696E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AEF5B01-3C0E-DC3D-C67D-B51BAD20A072}"/>
              </a:ext>
            </a:extLst>
          </p:cNvPr>
          <p:cNvPicPr>
            <a:picLocks noChangeAspect="1"/>
          </p:cNvPicPr>
          <p:nvPr/>
        </p:nvPicPr>
        <p:blipFill>
          <a:blip r:embed="rId79"/>
          <a:srcRect/>
          <a:stretch/>
        </p:blipFill>
        <p:spPr>
          <a:xfrm>
            <a:off x="8297333" y="664349"/>
            <a:ext cx="3301200" cy="202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C37527-7A5D-7878-3BF7-2D2FD1222AC2}"/>
              </a:ext>
            </a:extLst>
          </p:cNvPr>
          <p:cNvPicPr>
            <a:picLocks noChangeAspect="1"/>
          </p:cNvPicPr>
          <p:nvPr/>
        </p:nvPicPr>
        <p:blipFill>
          <a:blip r:embed="rId80"/>
          <a:srcRect/>
          <a:stretch/>
        </p:blipFill>
        <p:spPr>
          <a:xfrm>
            <a:off x="335153" y="3933179"/>
            <a:ext cx="3298352" cy="2019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40214-461E-6176-7329-4B2418B16CC4}"/>
              </a:ext>
            </a:extLst>
          </p:cNvPr>
          <p:cNvPicPr>
            <a:picLocks noChangeAspect="1"/>
          </p:cNvPicPr>
          <p:nvPr/>
        </p:nvPicPr>
        <p:blipFill>
          <a:blip r:embed="rId81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3ECA2-05EE-128A-5351-C5033D4A4ED6}"/>
              </a:ext>
            </a:extLst>
          </p:cNvPr>
          <p:cNvPicPr>
            <a:picLocks noChangeAspect="1"/>
          </p:cNvPicPr>
          <p:nvPr/>
        </p:nvPicPr>
        <p:blipFill>
          <a:blip r:embed="rId82"/>
          <a:srcRect/>
          <a:stretch/>
        </p:blipFill>
        <p:spPr>
          <a:xfrm>
            <a:off x="8306980" y="3933179"/>
            <a:ext cx="3301200" cy="202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7ACC7-FF77-74ED-1018-1F6F4DB7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D04AB-5705-474D-6681-592313D9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C2CEE-1915-2708-B87C-8FBEDDB2F084}"/>
              </a:ext>
            </a:extLst>
          </p:cNvPr>
          <p:cNvPicPr>
            <a:picLocks noChangeAspect="1"/>
          </p:cNvPicPr>
          <p:nvPr/>
        </p:nvPicPr>
        <p:blipFill>
          <a:blip r:embed="rId83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F4575-67FA-24F6-E3BF-CFF19F5C34FA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7E52A24-D92E-5FE9-7AD1-7694E3A1310B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27E81-33B8-1CA1-E4B9-23572ED3D789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4DA6ED-CF73-5C1C-5831-3F02944EFD84}"/>
              </a:ext>
            </a:extLst>
          </p:cNvPr>
          <p:cNvPicPr>
            <a:picLocks noChangeAspect="1"/>
          </p:cNvPicPr>
          <p:nvPr/>
        </p:nvPicPr>
        <p:blipFill>
          <a:blip r:embed="rId81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ACB219-195C-E3A2-A9ED-C7B707D5DFD9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822581C-90D8-2E63-E36D-B66C897A14D0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A2FDF4-2A17-A359-3728-91D4A637F190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FB4769-8F71-61A5-58E8-465AE2462CFD}"/>
              </a:ext>
            </a:extLst>
          </p:cNvPr>
          <p:cNvPicPr>
            <a:picLocks noChangeAspect="1"/>
          </p:cNvPicPr>
          <p:nvPr/>
        </p:nvPicPr>
        <p:blipFill>
          <a:blip r:embed="rId85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38BA8F17-CDC0-AF68-9C52-AADB8E15A3EF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906791-E77B-5AD8-65FF-0179A544C42D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6A829-CA63-0A7E-2812-051441BDE158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C57024-31BC-3C09-8B5D-9E2518196717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FB7D557-20B8-F56B-FDD7-C04AB7058C88}"/>
              </a:ext>
            </a:extLst>
          </p:cNvPr>
          <p:cNvPicPr>
            <a:picLocks noChangeAspect="1"/>
          </p:cNvPicPr>
          <p:nvPr/>
        </p:nvPicPr>
        <p:blipFill>
          <a:blip r:embed="rId86"/>
          <a:srcRect/>
          <a:stretch/>
        </p:blipFill>
        <p:spPr>
          <a:xfrm>
            <a:off x="11672384" y="3927836"/>
            <a:ext cx="162733" cy="20196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B034BE-11A2-1860-D176-7E85BDC76537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C1699B-9275-FFA9-A85B-107DDEEA5C40}"/>
              </a:ext>
            </a:extLst>
          </p:cNvPr>
          <p:cNvSpPr txBox="1"/>
          <p:nvPr/>
        </p:nvSpPr>
        <p:spPr>
          <a:xfrm>
            <a:off x="1183511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3A11E1-48C5-36B0-1841-C966EEA8012B}"/>
              </a:ext>
            </a:extLst>
          </p:cNvPr>
          <p:cNvSpPr txBox="1"/>
          <p:nvPr/>
        </p:nvSpPr>
        <p:spPr>
          <a:xfrm>
            <a:off x="8645849" y="2687015"/>
            <a:ext cx="262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Montserrat" pitchFamily="2" charset="77"/>
              </a:rPr>
              <a:t>&amp; </a:t>
            </a:r>
            <a:r>
              <a:rPr lang="it-IT" sz="1600" dirty="0" err="1">
                <a:latin typeface="Montserrat" pitchFamily="2" charset="77"/>
              </a:rPr>
              <a:t>tumbling</a:t>
            </a:r>
            <a:r>
              <a:rPr lang="it-IT" sz="1600" dirty="0">
                <a:latin typeface="Montserrat" pitchFamily="2" charset="77"/>
              </a:rPr>
              <a:t> frequency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6D1F8A-DF36-0833-30B6-EDB7F1996FE8}"/>
              </a:ext>
            </a:extLst>
          </p:cNvPr>
          <p:cNvSpPr txBox="1"/>
          <p:nvPr/>
        </p:nvSpPr>
        <p:spPr>
          <a:xfrm>
            <a:off x="7860737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92B2E9-4FE5-A85E-E56E-586EEBB0BB01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493445-CFFE-1974-6CE9-9BF9DC5D3BD4}"/>
              </a:ext>
            </a:extLst>
          </p:cNvPr>
          <p:cNvSpPr txBox="1"/>
          <p:nvPr/>
        </p:nvSpPr>
        <p:spPr>
          <a:xfrm>
            <a:off x="4039037" y="3507908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39728F-8EDA-5D9E-ABB9-CE8FDD6067F5}"/>
              </a:ext>
            </a:extLst>
          </p:cNvPr>
          <p:cNvSpPr txBox="1"/>
          <p:nvPr/>
        </p:nvSpPr>
        <p:spPr>
          <a:xfrm>
            <a:off x="302883" y="3504606"/>
            <a:ext cx="336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B6CF567-2427-ABAA-F7FC-983D750F0159}"/>
              </a:ext>
            </a:extLst>
          </p:cNvPr>
          <p:cNvSpPr txBox="1"/>
          <p:nvPr/>
        </p:nvSpPr>
        <p:spPr>
          <a:xfrm>
            <a:off x="8110006" y="3503385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swimming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617C9C3-9176-B349-7205-C5399F0D8C39}"/>
              </a:ext>
            </a:extLst>
          </p:cNvPr>
          <p:cNvGrpSpPr/>
          <p:nvPr/>
        </p:nvGrpSpPr>
        <p:grpSpPr>
          <a:xfrm>
            <a:off x="0" y="6238754"/>
            <a:ext cx="12192000" cy="358816"/>
            <a:chOff x="0" y="6238754"/>
            <a:chExt cx="12192000" cy="35881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B596FF-0907-80EB-46A6-E95538D79F92}"/>
                </a:ext>
              </a:extLst>
            </p:cNvPr>
            <p:cNvSpPr/>
            <p:nvPr/>
          </p:nvSpPr>
          <p:spPr>
            <a:xfrm>
              <a:off x="0" y="6238754"/>
              <a:ext cx="12192000" cy="358816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6FCBF28F-3C02-100E-D32B-F4D1BA6DA2D8}"/>
                </a:ext>
              </a:extLst>
            </p:cNvPr>
            <p:cNvSpPr/>
            <p:nvPr/>
          </p:nvSpPr>
          <p:spPr>
            <a:xfrm>
              <a:off x="357016" y="6335968"/>
              <a:ext cx="339047" cy="16438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43B84BB-08F2-1B6E-3067-0F209D5EA790}"/>
                </a:ext>
              </a:extLst>
            </p:cNvPr>
            <p:cNvSpPr txBox="1"/>
            <p:nvPr/>
          </p:nvSpPr>
          <p:spPr>
            <a:xfrm>
              <a:off x="674200" y="6244097"/>
              <a:ext cx="1151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Quantify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</a:t>
              </a:r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how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</a:t>
              </a:r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distribution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of         ,         ,      , and       drive </a:t>
              </a:r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navigation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mode (              ,              , and                ) </a:t>
              </a:r>
              <a:endParaRPr lang="en-CH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81" name="Group 80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C095F92-D03E-4AC9-E2B8-A46023598ACD}"/>
                </a:ext>
              </a:extLst>
            </p:cNvPr>
            <p:cNvGrpSpPr>
              <a:grpSpLocks noChangeAspect="1"/>
            </p:cNvGrpSpPr>
            <p:nvPr>
              <p:custDataLst>
                <p:tags r:id="rId41"/>
              </p:custDataLst>
            </p:nvPr>
          </p:nvGrpSpPr>
          <p:grpSpPr>
            <a:xfrm>
              <a:off x="3827466" y="6365419"/>
              <a:ext cx="365798" cy="150215"/>
              <a:chOff x="7641282" y="8460073"/>
              <a:chExt cx="365798" cy="150215"/>
            </a:xfrm>
            <a:solidFill>
              <a:schemeClr val="bg1"/>
            </a:solidFill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7C6ED420-D1C4-6BE3-C908-BA747EC5B6C8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7641282" y="8460073"/>
                <a:ext cx="137153" cy="142720"/>
              </a:xfrm>
              <a:custGeom>
                <a:avLst/>
                <a:gdLst>
                  <a:gd name="csX0" fmla="*/ 51089 w 137153"/>
                  <a:gd name="csY0" fmla="*/ 19823 h 142720"/>
                  <a:gd name="csX1" fmla="*/ 54885 w 137153"/>
                  <a:gd name="csY1" fmla="*/ 5941 h 142720"/>
                  <a:gd name="csX2" fmla="*/ 47546 w 137153"/>
                  <a:gd name="csY2" fmla="*/ 85 h 142720"/>
                  <a:gd name="csX3" fmla="*/ 37424 w 137153"/>
                  <a:gd name="csY3" fmla="*/ 7893 h 142720"/>
                  <a:gd name="csX4" fmla="*/ 985 w 137153"/>
                  <a:gd name="csY4" fmla="*/ 133479 h 142720"/>
                  <a:gd name="csX5" fmla="*/ 226 w 137153"/>
                  <a:gd name="csY5" fmla="*/ 136949 h 142720"/>
                  <a:gd name="csX6" fmla="*/ 7311 w 137153"/>
                  <a:gd name="csY6" fmla="*/ 142805 h 142720"/>
                  <a:gd name="csX7" fmla="*/ 16168 w 137153"/>
                  <a:gd name="csY7" fmla="*/ 138251 h 142720"/>
                  <a:gd name="csX8" fmla="*/ 30086 w 137153"/>
                  <a:gd name="csY8" fmla="*/ 91617 h 142720"/>
                  <a:gd name="csX9" fmla="*/ 54632 w 137153"/>
                  <a:gd name="csY9" fmla="*/ 98341 h 142720"/>
                  <a:gd name="csX10" fmla="*/ 88287 w 137153"/>
                  <a:gd name="csY10" fmla="*/ 82507 h 142720"/>
                  <a:gd name="csX11" fmla="*/ 111062 w 137153"/>
                  <a:gd name="csY11" fmla="*/ 98341 h 142720"/>
                  <a:gd name="csX12" fmla="*/ 129788 w 137153"/>
                  <a:gd name="csY12" fmla="*/ 86411 h 142720"/>
                  <a:gd name="csX13" fmla="*/ 137379 w 137153"/>
                  <a:gd name="csY13" fmla="*/ 64938 h 142720"/>
                  <a:gd name="csX14" fmla="*/ 134343 w 137153"/>
                  <a:gd name="csY14" fmla="*/ 62769 h 142720"/>
                  <a:gd name="csX15" fmla="*/ 130800 w 137153"/>
                  <a:gd name="csY15" fmla="*/ 66673 h 142720"/>
                  <a:gd name="csX16" fmla="*/ 111568 w 137153"/>
                  <a:gd name="csY16" fmla="*/ 93569 h 142720"/>
                  <a:gd name="csX17" fmla="*/ 103976 w 137153"/>
                  <a:gd name="csY17" fmla="*/ 83592 h 142720"/>
                  <a:gd name="csX18" fmla="*/ 109037 w 137153"/>
                  <a:gd name="csY18" fmla="*/ 61034 h 142720"/>
                  <a:gd name="csX19" fmla="*/ 116123 w 137153"/>
                  <a:gd name="csY19" fmla="*/ 37609 h 142720"/>
                  <a:gd name="csX20" fmla="*/ 120425 w 137153"/>
                  <a:gd name="csY20" fmla="*/ 22859 h 142720"/>
                  <a:gd name="csX21" fmla="*/ 124221 w 137153"/>
                  <a:gd name="csY21" fmla="*/ 8327 h 142720"/>
                  <a:gd name="csX22" fmla="*/ 116882 w 137153"/>
                  <a:gd name="csY22" fmla="*/ 2471 h 142720"/>
                  <a:gd name="csX23" fmla="*/ 107013 w 137153"/>
                  <a:gd name="csY23" fmla="*/ 10062 h 142720"/>
                  <a:gd name="csX24" fmla="*/ 95120 w 137153"/>
                  <a:gd name="csY24" fmla="*/ 50623 h 142720"/>
                  <a:gd name="csX25" fmla="*/ 88540 w 137153"/>
                  <a:gd name="csY25" fmla="*/ 72747 h 142720"/>
                  <a:gd name="csX26" fmla="*/ 55644 w 137153"/>
                  <a:gd name="csY26" fmla="*/ 93569 h 142720"/>
                  <a:gd name="csX27" fmla="*/ 36918 w 137153"/>
                  <a:gd name="csY27" fmla="*/ 74699 h 142720"/>
                  <a:gd name="csX28" fmla="*/ 40461 w 137153"/>
                  <a:gd name="csY28" fmla="*/ 56262 h 142720"/>
                  <a:gd name="csX29" fmla="*/ 51089 w 137153"/>
                  <a:gd name="csY29" fmla="*/ 1982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37153" h="142720">
                    <a:moveTo>
                      <a:pt x="51089" y="19823"/>
                    </a:moveTo>
                    <a:cubicBezTo>
                      <a:pt x="52354" y="15268"/>
                      <a:pt x="54885" y="7026"/>
                      <a:pt x="54885" y="5941"/>
                    </a:cubicBezTo>
                    <a:cubicBezTo>
                      <a:pt x="54885" y="2254"/>
                      <a:pt x="51848" y="85"/>
                      <a:pt x="47546" y="85"/>
                    </a:cubicBezTo>
                    <a:cubicBezTo>
                      <a:pt x="46787" y="85"/>
                      <a:pt x="39702" y="302"/>
                      <a:pt x="37424" y="7893"/>
                    </a:cubicBezTo>
                    <a:lnTo>
                      <a:pt x="985" y="133479"/>
                    </a:lnTo>
                    <a:cubicBezTo>
                      <a:pt x="226" y="136082"/>
                      <a:pt x="226" y="136515"/>
                      <a:pt x="226" y="136949"/>
                    </a:cubicBezTo>
                    <a:cubicBezTo>
                      <a:pt x="226" y="140203"/>
                      <a:pt x="3009" y="142805"/>
                      <a:pt x="7311" y="142805"/>
                    </a:cubicBezTo>
                    <a:cubicBezTo>
                      <a:pt x="12625" y="142805"/>
                      <a:pt x="15662" y="138901"/>
                      <a:pt x="16168" y="138251"/>
                    </a:cubicBezTo>
                    <a:cubicBezTo>
                      <a:pt x="17180" y="136298"/>
                      <a:pt x="20470" y="125020"/>
                      <a:pt x="30086" y="91617"/>
                    </a:cubicBezTo>
                    <a:cubicBezTo>
                      <a:pt x="38183" y="97473"/>
                      <a:pt x="49571" y="98341"/>
                      <a:pt x="54632" y="98341"/>
                    </a:cubicBezTo>
                    <a:cubicBezTo>
                      <a:pt x="72345" y="98341"/>
                      <a:pt x="82214" y="88580"/>
                      <a:pt x="88287" y="82507"/>
                    </a:cubicBezTo>
                    <a:cubicBezTo>
                      <a:pt x="90565" y="92268"/>
                      <a:pt x="99928" y="98341"/>
                      <a:pt x="111062" y="98341"/>
                    </a:cubicBezTo>
                    <a:cubicBezTo>
                      <a:pt x="119919" y="98341"/>
                      <a:pt x="125739" y="93352"/>
                      <a:pt x="129788" y="86411"/>
                    </a:cubicBezTo>
                    <a:cubicBezTo>
                      <a:pt x="134090" y="78603"/>
                      <a:pt x="137379" y="65372"/>
                      <a:pt x="137379" y="64938"/>
                    </a:cubicBezTo>
                    <a:cubicBezTo>
                      <a:pt x="137379" y="62769"/>
                      <a:pt x="135102" y="62769"/>
                      <a:pt x="134343" y="62769"/>
                    </a:cubicBezTo>
                    <a:cubicBezTo>
                      <a:pt x="131812" y="62769"/>
                      <a:pt x="131559" y="63637"/>
                      <a:pt x="130800" y="66673"/>
                    </a:cubicBezTo>
                    <a:cubicBezTo>
                      <a:pt x="126498" y="80772"/>
                      <a:pt x="121943" y="93569"/>
                      <a:pt x="111568" y="93569"/>
                    </a:cubicBezTo>
                    <a:cubicBezTo>
                      <a:pt x="104736" y="93569"/>
                      <a:pt x="103976" y="87930"/>
                      <a:pt x="103976" y="83592"/>
                    </a:cubicBezTo>
                    <a:cubicBezTo>
                      <a:pt x="103976" y="78820"/>
                      <a:pt x="107013" y="68625"/>
                      <a:pt x="109037" y="61034"/>
                    </a:cubicBezTo>
                    <a:lnTo>
                      <a:pt x="116123" y="37609"/>
                    </a:lnTo>
                    <a:cubicBezTo>
                      <a:pt x="116882" y="34355"/>
                      <a:pt x="119413" y="26113"/>
                      <a:pt x="120425" y="22859"/>
                    </a:cubicBezTo>
                    <a:cubicBezTo>
                      <a:pt x="121690" y="17871"/>
                      <a:pt x="124221" y="9628"/>
                      <a:pt x="124221" y="8327"/>
                    </a:cubicBezTo>
                    <a:cubicBezTo>
                      <a:pt x="124221" y="4423"/>
                      <a:pt x="120678" y="2471"/>
                      <a:pt x="116882" y="2471"/>
                    </a:cubicBezTo>
                    <a:cubicBezTo>
                      <a:pt x="115617" y="2471"/>
                      <a:pt x="109037" y="2688"/>
                      <a:pt x="107013" y="10062"/>
                    </a:cubicBezTo>
                    <a:lnTo>
                      <a:pt x="95120" y="50623"/>
                    </a:lnTo>
                    <a:cubicBezTo>
                      <a:pt x="92083" y="61468"/>
                      <a:pt x="89300" y="70577"/>
                      <a:pt x="88540" y="72747"/>
                    </a:cubicBezTo>
                    <a:cubicBezTo>
                      <a:pt x="88287" y="73831"/>
                      <a:pt x="76141" y="93569"/>
                      <a:pt x="55644" y="93569"/>
                    </a:cubicBezTo>
                    <a:cubicBezTo>
                      <a:pt x="42991" y="93569"/>
                      <a:pt x="36918" y="86411"/>
                      <a:pt x="36918" y="74699"/>
                    </a:cubicBezTo>
                    <a:cubicBezTo>
                      <a:pt x="36918" y="68408"/>
                      <a:pt x="38689" y="62335"/>
                      <a:pt x="40461" y="56262"/>
                    </a:cubicBezTo>
                    <a:lnTo>
                      <a:pt x="51089" y="19823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94145B31-5389-C409-F28B-E1779FD7BC16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7794492" y="8521369"/>
                <a:ext cx="86265" cy="68627"/>
              </a:xfrm>
              <a:custGeom>
                <a:avLst/>
                <a:gdLst>
                  <a:gd name="csX0" fmla="*/ 86497 w 86265"/>
                  <a:gd name="csY0" fmla="*/ 12081 h 68627"/>
                  <a:gd name="csX1" fmla="*/ 77640 w 86265"/>
                  <a:gd name="csY1" fmla="*/ 86 h 68627"/>
                  <a:gd name="csX2" fmla="*/ 68075 w 86265"/>
                  <a:gd name="csY2" fmla="*/ 8133 h 68627"/>
                  <a:gd name="csX3" fmla="*/ 71086 w 86265"/>
                  <a:gd name="csY3" fmla="*/ 12840 h 68627"/>
                  <a:gd name="csX4" fmla="*/ 77640 w 86265"/>
                  <a:gd name="csY4" fmla="*/ 24986 h 68627"/>
                  <a:gd name="csX5" fmla="*/ 44870 w 86265"/>
                  <a:gd name="csY5" fmla="*/ 64462 h 68627"/>
                  <a:gd name="csX6" fmla="*/ 30522 w 86265"/>
                  <a:gd name="csY6" fmla="*/ 50949 h 68627"/>
                  <a:gd name="csX7" fmla="*/ 40264 w 86265"/>
                  <a:gd name="csY7" fmla="*/ 21342 h 68627"/>
                  <a:gd name="csX8" fmla="*/ 42744 w 86265"/>
                  <a:gd name="csY8" fmla="*/ 13295 h 68627"/>
                  <a:gd name="csX9" fmla="*/ 25916 w 86265"/>
                  <a:gd name="csY9" fmla="*/ 238 h 68627"/>
                  <a:gd name="csX10" fmla="*/ 232 w 86265"/>
                  <a:gd name="csY10" fmla="*/ 23468 h 68627"/>
                  <a:gd name="csX11" fmla="*/ 3243 w 86265"/>
                  <a:gd name="csY11" fmla="*/ 25442 h 68627"/>
                  <a:gd name="csX12" fmla="*/ 6431 w 86265"/>
                  <a:gd name="csY12" fmla="*/ 23013 h 68627"/>
                  <a:gd name="csX13" fmla="*/ 25385 w 86265"/>
                  <a:gd name="csY13" fmla="*/ 4489 h 68627"/>
                  <a:gd name="csX14" fmla="*/ 29813 w 86265"/>
                  <a:gd name="csY14" fmla="*/ 9803 h 68627"/>
                  <a:gd name="csX15" fmla="*/ 26625 w 86265"/>
                  <a:gd name="csY15" fmla="*/ 19976 h 68627"/>
                  <a:gd name="csX16" fmla="*/ 17059 w 86265"/>
                  <a:gd name="csY16" fmla="*/ 48824 h 68627"/>
                  <a:gd name="csX17" fmla="*/ 44338 w 86265"/>
                  <a:gd name="csY17" fmla="*/ 68714 h 68627"/>
                  <a:gd name="csX18" fmla="*/ 86497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7" y="12081"/>
                    </a:moveTo>
                    <a:cubicBezTo>
                      <a:pt x="86497" y="238"/>
                      <a:pt x="78171" y="86"/>
                      <a:pt x="77640" y="86"/>
                    </a:cubicBezTo>
                    <a:cubicBezTo>
                      <a:pt x="73034" y="86"/>
                      <a:pt x="68075" y="4186"/>
                      <a:pt x="68075" y="8133"/>
                    </a:cubicBezTo>
                    <a:cubicBezTo>
                      <a:pt x="68075" y="10714"/>
                      <a:pt x="69846" y="11929"/>
                      <a:pt x="71086" y="12840"/>
                    </a:cubicBezTo>
                    <a:cubicBezTo>
                      <a:pt x="74097" y="14966"/>
                      <a:pt x="77640" y="18913"/>
                      <a:pt x="77640" y="24986"/>
                    </a:cubicBezTo>
                    <a:cubicBezTo>
                      <a:pt x="77640" y="31819"/>
                      <a:pt x="65949" y="64462"/>
                      <a:pt x="44870" y="64462"/>
                    </a:cubicBezTo>
                    <a:cubicBezTo>
                      <a:pt x="30522" y="64462"/>
                      <a:pt x="30522" y="53531"/>
                      <a:pt x="30522" y="50949"/>
                    </a:cubicBezTo>
                    <a:cubicBezTo>
                      <a:pt x="30522" y="43965"/>
                      <a:pt x="33710" y="35463"/>
                      <a:pt x="40264" y="21342"/>
                    </a:cubicBezTo>
                    <a:cubicBezTo>
                      <a:pt x="41681" y="18154"/>
                      <a:pt x="42744" y="15877"/>
                      <a:pt x="42744" y="13295"/>
                    </a:cubicBezTo>
                    <a:cubicBezTo>
                      <a:pt x="42744" y="5400"/>
                      <a:pt x="34950" y="238"/>
                      <a:pt x="25916" y="238"/>
                    </a:cubicBezTo>
                    <a:cubicBezTo>
                      <a:pt x="8203" y="238"/>
                      <a:pt x="232" y="21039"/>
                      <a:pt x="232" y="23468"/>
                    </a:cubicBezTo>
                    <a:cubicBezTo>
                      <a:pt x="232" y="25442"/>
                      <a:pt x="2711" y="25442"/>
                      <a:pt x="3243" y="25442"/>
                    </a:cubicBezTo>
                    <a:cubicBezTo>
                      <a:pt x="5723" y="25442"/>
                      <a:pt x="5900" y="24683"/>
                      <a:pt x="6431" y="23013"/>
                    </a:cubicBezTo>
                    <a:cubicBezTo>
                      <a:pt x="10683" y="10563"/>
                      <a:pt x="18299" y="4489"/>
                      <a:pt x="25385" y="4489"/>
                    </a:cubicBezTo>
                    <a:cubicBezTo>
                      <a:pt x="28396" y="4489"/>
                      <a:pt x="29813" y="6159"/>
                      <a:pt x="29813" y="9803"/>
                    </a:cubicBezTo>
                    <a:cubicBezTo>
                      <a:pt x="29813" y="13295"/>
                      <a:pt x="28396" y="16484"/>
                      <a:pt x="26625" y="19976"/>
                    </a:cubicBezTo>
                    <a:cubicBezTo>
                      <a:pt x="19008" y="36829"/>
                      <a:pt x="17059" y="43358"/>
                      <a:pt x="17059" y="48824"/>
                    </a:cubicBezTo>
                    <a:cubicBezTo>
                      <a:pt x="17059" y="63855"/>
                      <a:pt x="30876" y="68714"/>
                      <a:pt x="44338" y="68714"/>
                    </a:cubicBezTo>
                    <a:cubicBezTo>
                      <a:pt x="74097" y="68714"/>
                      <a:pt x="86497" y="24531"/>
                      <a:pt x="86497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3F18462-6B0C-ACD6-3E9E-06528F309A3F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7902191" y="8536651"/>
                <a:ext cx="104889" cy="73637"/>
              </a:xfrm>
              <a:custGeom>
                <a:avLst/>
                <a:gdLst>
                  <a:gd name="csX0" fmla="*/ 36928 w 104889"/>
                  <a:gd name="csY0" fmla="*/ 39346 h 73637"/>
                  <a:gd name="csX1" fmla="*/ 52617 w 104889"/>
                  <a:gd name="csY1" fmla="*/ 39346 h 73637"/>
                  <a:gd name="csX2" fmla="*/ 64890 w 104889"/>
                  <a:gd name="csY2" fmla="*/ 44443 h 73637"/>
                  <a:gd name="csX3" fmla="*/ 64004 w 104889"/>
                  <a:gd name="csY3" fmla="*/ 49432 h 73637"/>
                  <a:gd name="csX4" fmla="*/ 63878 w 104889"/>
                  <a:gd name="csY4" fmla="*/ 50191 h 73637"/>
                  <a:gd name="csX5" fmla="*/ 66535 w 104889"/>
                  <a:gd name="csY5" fmla="*/ 52035 h 73637"/>
                  <a:gd name="csX6" fmla="*/ 69445 w 104889"/>
                  <a:gd name="csY6" fmla="*/ 49757 h 73637"/>
                  <a:gd name="csX7" fmla="*/ 76910 w 104889"/>
                  <a:gd name="csY7" fmla="*/ 23621 h 73637"/>
                  <a:gd name="csX8" fmla="*/ 74380 w 104889"/>
                  <a:gd name="csY8" fmla="*/ 21777 h 73637"/>
                  <a:gd name="csX9" fmla="*/ 71469 w 104889"/>
                  <a:gd name="csY9" fmla="*/ 24272 h 73637"/>
                  <a:gd name="csX10" fmla="*/ 53123 w 104889"/>
                  <a:gd name="csY10" fmla="*/ 34466 h 73637"/>
                  <a:gd name="csX11" fmla="*/ 38320 w 104889"/>
                  <a:gd name="csY11" fmla="*/ 34466 h 73637"/>
                  <a:gd name="csX12" fmla="*/ 45911 w 104889"/>
                  <a:gd name="csY12" fmla="*/ 8546 h 73637"/>
                  <a:gd name="csX13" fmla="*/ 52238 w 104889"/>
                  <a:gd name="csY13" fmla="*/ 4967 h 73637"/>
                  <a:gd name="csX14" fmla="*/ 75392 w 104889"/>
                  <a:gd name="csY14" fmla="*/ 4967 h 73637"/>
                  <a:gd name="csX15" fmla="*/ 97787 w 104889"/>
                  <a:gd name="csY15" fmla="*/ 18524 h 73637"/>
                  <a:gd name="csX16" fmla="*/ 97407 w 104889"/>
                  <a:gd name="csY16" fmla="*/ 23946 h 73637"/>
                  <a:gd name="csX17" fmla="*/ 100064 w 104889"/>
                  <a:gd name="csY17" fmla="*/ 26007 h 73637"/>
                  <a:gd name="csX18" fmla="*/ 102848 w 104889"/>
                  <a:gd name="csY18" fmla="*/ 22970 h 73637"/>
                  <a:gd name="csX19" fmla="*/ 104872 w 104889"/>
                  <a:gd name="csY19" fmla="*/ 3666 h 73637"/>
                  <a:gd name="csX20" fmla="*/ 105125 w 104889"/>
                  <a:gd name="csY20" fmla="*/ 2039 h 73637"/>
                  <a:gd name="csX21" fmla="*/ 100950 w 104889"/>
                  <a:gd name="csY21" fmla="*/ 87 h 73637"/>
                  <a:gd name="csX22" fmla="*/ 24782 w 104889"/>
                  <a:gd name="csY22" fmla="*/ 87 h 73637"/>
                  <a:gd name="csX23" fmla="*/ 20353 w 104889"/>
                  <a:gd name="csY23" fmla="*/ 3124 h 73637"/>
                  <a:gd name="csX24" fmla="*/ 25035 w 104889"/>
                  <a:gd name="csY24" fmla="*/ 4967 h 73637"/>
                  <a:gd name="csX25" fmla="*/ 33132 w 104889"/>
                  <a:gd name="csY25" fmla="*/ 5618 h 73637"/>
                  <a:gd name="csX26" fmla="*/ 32753 w 104889"/>
                  <a:gd name="csY26" fmla="*/ 8329 h 73637"/>
                  <a:gd name="csX27" fmla="*/ 16304 w 104889"/>
                  <a:gd name="csY27" fmla="*/ 64724 h 73637"/>
                  <a:gd name="csX28" fmla="*/ 5423 w 104889"/>
                  <a:gd name="csY28" fmla="*/ 68845 h 73637"/>
                  <a:gd name="csX29" fmla="*/ 236 w 104889"/>
                  <a:gd name="csY29" fmla="*/ 71881 h 73637"/>
                  <a:gd name="csX30" fmla="*/ 2513 w 104889"/>
                  <a:gd name="csY30" fmla="*/ 73725 h 73637"/>
                  <a:gd name="csX31" fmla="*/ 11243 w 104889"/>
                  <a:gd name="csY31" fmla="*/ 73400 h 73637"/>
                  <a:gd name="csX32" fmla="*/ 20986 w 104889"/>
                  <a:gd name="csY32" fmla="*/ 73291 h 73637"/>
                  <a:gd name="csX33" fmla="*/ 31487 w 104889"/>
                  <a:gd name="csY33" fmla="*/ 73400 h 73637"/>
                  <a:gd name="csX34" fmla="*/ 41989 w 104889"/>
                  <a:gd name="csY34" fmla="*/ 73725 h 73637"/>
                  <a:gd name="csX35" fmla="*/ 45279 w 104889"/>
                  <a:gd name="csY35" fmla="*/ 70688 h 73637"/>
                  <a:gd name="csX36" fmla="*/ 40218 w 104889"/>
                  <a:gd name="csY36" fmla="*/ 68845 h 73637"/>
                  <a:gd name="csX37" fmla="*/ 32879 w 104889"/>
                  <a:gd name="csY37" fmla="*/ 68628 h 73637"/>
                  <a:gd name="csX38" fmla="*/ 28957 w 104889"/>
                  <a:gd name="csY38" fmla="*/ 67001 h 73637"/>
                  <a:gd name="csX39" fmla="*/ 29463 w 104889"/>
                  <a:gd name="csY39" fmla="*/ 64615 h 73637"/>
                  <a:gd name="csX40" fmla="*/ 36928 w 104889"/>
                  <a:gd name="csY40" fmla="*/ 39346 h 736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4889" h="73637">
                    <a:moveTo>
                      <a:pt x="36928" y="39346"/>
                    </a:moveTo>
                    <a:lnTo>
                      <a:pt x="52617" y="39346"/>
                    </a:lnTo>
                    <a:cubicBezTo>
                      <a:pt x="63878" y="39346"/>
                      <a:pt x="64890" y="40865"/>
                      <a:pt x="64890" y="44443"/>
                    </a:cubicBezTo>
                    <a:cubicBezTo>
                      <a:pt x="64890" y="46179"/>
                      <a:pt x="64257" y="48890"/>
                      <a:pt x="64004" y="49432"/>
                    </a:cubicBezTo>
                    <a:cubicBezTo>
                      <a:pt x="64004" y="49757"/>
                      <a:pt x="63878" y="49974"/>
                      <a:pt x="63878" y="50191"/>
                    </a:cubicBezTo>
                    <a:cubicBezTo>
                      <a:pt x="63878" y="50842"/>
                      <a:pt x="64384" y="52035"/>
                      <a:pt x="66535" y="52035"/>
                    </a:cubicBezTo>
                    <a:cubicBezTo>
                      <a:pt x="68306" y="52035"/>
                      <a:pt x="68939" y="51601"/>
                      <a:pt x="69445" y="49757"/>
                    </a:cubicBezTo>
                    <a:lnTo>
                      <a:pt x="76910" y="23621"/>
                    </a:lnTo>
                    <a:cubicBezTo>
                      <a:pt x="76910" y="23512"/>
                      <a:pt x="76910" y="21777"/>
                      <a:pt x="74380" y="21777"/>
                    </a:cubicBezTo>
                    <a:cubicBezTo>
                      <a:pt x="72229" y="21777"/>
                      <a:pt x="71976" y="22428"/>
                      <a:pt x="71469" y="24272"/>
                    </a:cubicBezTo>
                    <a:cubicBezTo>
                      <a:pt x="68559" y="32839"/>
                      <a:pt x="65143" y="34466"/>
                      <a:pt x="53123" y="34466"/>
                    </a:cubicBezTo>
                    <a:lnTo>
                      <a:pt x="38320" y="34466"/>
                    </a:lnTo>
                    <a:lnTo>
                      <a:pt x="45911" y="8546"/>
                    </a:lnTo>
                    <a:cubicBezTo>
                      <a:pt x="46923" y="5184"/>
                      <a:pt x="46923" y="4967"/>
                      <a:pt x="52238" y="4967"/>
                    </a:cubicBezTo>
                    <a:lnTo>
                      <a:pt x="75392" y="4967"/>
                    </a:lnTo>
                    <a:cubicBezTo>
                      <a:pt x="93358" y="4967"/>
                      <a:pt x="97787" y="7787"/>
                      <a:pt x="97787" y="18524"/>
                    </a:cubicBezTo>
                    <a:cubicBezTo>
                      <a:pt x="97787" y="20910"/>
                      <a:pt x="97407" y="23729"/>
                      <a:pt x="97407" y="23946"/>
                    </a:cubicBezTo>
                    <a:cubicBezTo>
                      <a:pt x="97407" y="25465"/>
                      <a:pt x="98672" y="26007"/>
                      <a:pt x="100064" y="26007"/>
                    </a:cubicBezTo>
                    <a:cubicBezTo>
                      <a:pt x="102468" y="26007"/>
                      <a:pt x="102595" y="25031"/>
                      <a:pt x="102848" y="22970"/>
                    </a:cubicBezTo>
                    <a:lnTo>
                      <a:pt x="104872" y="3666"/>
                    </a:lnTo>
                    <a:lnTo>
                      <a:pt x="105125" y="2039"/>
                    </a:lnTo>
                    <a:cubicBezTo>
                      <a:pt x="105125" y="87"/>
                      <a:pt x="103227" y="87"/>
                      <a:pt x="100950" y="87"/>
                    </a:cubicBezTo>
                    <a:lnTo>
                      <a:pt x="24782" y="87"/>
                    </a:lnTo>
                    <a:cubicBezTo>
                      <a:pt x="22251" y="87"/>
                      <a:pt x="20353" y="87"/>
                      <a:pt x="20353" y="3124"/>
                    </a:cubicBezTo>
                    <a:cubicBezTo>
                      <a:pt x="20353" y="4967"/>
                      <a:pt x="21871" y="4967"/>
                      <a:pt x="25035" y="4967"/>
                    </a:cubicBezTo>
                    <a:cubicBezTo>
                      <a:pt x="26300" y="4967"/>
                      <a:pt x="30475" y="4967"/>
                      <a:pt x="33132" y="5618"/>
                    </a:cubicBezTo>
                    <a:cubicBezTo>
                      <a:pt x="33132" y="6920"/>
                      <a:pt x="33132" y="7136"/>
                      <a:pt x="32753" y="8329"/>
                    </a:cubicBezTo>
                    <a:lnTo>
                      <a:pt x="16304" y="64724"/>
                    </a:lnTo>
                    <a:cubicBezTo>
                      <a:pt x="15292" y="67977"/>
                      <a:pt x="15166" y="68845"/>
                      <a:pt x="5423" y="68845"/>
                    </a:cubicBezTo>
                    <a:cubicBezTo>
                      <a:pt x="2260" y="68845"/>
                      <a:pt x="236" y="68845"/>
                      <a:pt x="236" y="71881"/>
                    </a:cubicBezTo>
                    <a:cubicBezTo>
                      <a:pt x="236" y="72749"/>
                      <a:pt x="1121" y="73725"/>
                      <a:pt x="2513" y="73725"/>
                    </a:cubicBezTo>
                    <a:cubicBezTo>
                      <a:pt x="5297" y="73725"/>
                      <a:pt x="8460" y="73400"/>
                      <a:pt x="11243" y="73400"/>
                    </a:cubicBezTo>
                    <a:cubicBezTo>
                      <a:pt x="14406" y="73400"/>
                      <a:pt x="17696" y="73291"/>
                      <a:pt x="20986" y="73291"/>
                    </a:cubicBezTo>
                    <a:cubicBezTo>
                      <a:pt x="24528" y="73291"/>
                      <a:pt x="27945" y="73400"/>
                      <a:pt x="31487" y="73400"/>
                    </a:cubicBezTo>
                    <a:cubicBezTo>
                      <a:pt x="34904" y="73400"/>
                      <a:pt x="38573" y="73725"/>
                      <a:pt x="41989" y="73725"/>
                    </a:cubicBezTo>
                    <a:cubicBezTo>
                      <a:pt x="42748" y="73725"/>
                      <a:pt x="45279" y="73725"/>
                      <a:pt x="45279" y="70688"/>
                    </a:cubicBezTo>
                    <a:cubicBezTo>
                      <a:pt x="45279" y="68845"/>
                      <a:pt x="43507" y="68845"/>
                      <a:pt x="40218" y="68845"/>
                    </a:cubicBezTo>
                    <a:cubicBezTo>
                      <a:pt x="37181" y="68845"/>
                      <a:pt x="36169" y="68845"/>
                      <a:pt x="32879" y="68628"/>
                    </a:cubicBezTo>
                    <a:cubicBezTo>
                      <a:pt x="29843" y="68411"/>
                      <a:pt x="28957" y="68303"/>
                      <a:pt x="28957" y="67001"/>
                    </a:cubicBezTo>
                    <a:cubicBezTo>
                      <a:pt x="28957" y="66350"/>
                      <a:pt x="28957" y="66134"/>
                      <a:pt x="29463" y="64615"/>
                    </a:cubicBezTo>
                    <a:lnTo>
                      <a:pt x="36928" y="3934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11" name="Group 110" descr="\documentclass{article}&#10;\usepackage{amsmath}&#10;\pagestyle{empty}&#10;\begin{document}&#10;&#10;\begin{align*}&#10;\sigma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687EB706-5588-E6AF-CC33-2FDB70787FD9}"/>
                </a:ext>
              </a:extLst>
            </p:cNvPr>
            <p:cNvGrpSpPr>
              <a:grpSpLocks noChangeAspect="1"/>
            </p:cNvGrpSpPr>
            <p:nvPr>
              <p:custDataLst>
                <p:tags r:id="rId42"/>
              </p:custDataLst>
            </p:nvPr>
          </p:nvGrpSpPr>
          <p:grpSpPr>
            <a:xfrm>
              <a:off x="4366638" y="6375400"/>
              <a:ext cx="355894" cy="147829"/>
              <a:chOff x="11083174" y="8119588"/>
              <a:chExt cx="355894" cy="147829"/>
            </a:xfrm>
            <a:solidFill>
              <a:schemeClr val="bg1"/>
            </a:solidFill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1852F7B7-0675-EFD4-8DBE-C9E77A3D1D37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1083174" y="8119588"/>
                <a:ext cx="133864" cy="95870"/>
              </a:xfrm>
              <a:custGeom>
                <a:avLst/>
                <a:gdLst>
                  <a:gd name="csX0" fmla="*/ 121690 w 133864"/>
                  <a:gd name="csY0" fmla="*/ 12665 h 95870"/>
                  <a:gd name="csX1" fmla="*/ 134090 w 133864"/>
                  <a:gd name="csY1" fmla="*/ 5290 h 95870"/>
                  <a:gd name="csX2" fmla="*/ 124221 w 133864"/>
                  <a:gd name="csY2" fmla="*/ 85 h 95870"/>
                  <a:gd name="csX3" fmla="*/ 66525 w 133864"/>
                  <a:gd name="csY3" fmla="*/ 85 h 95870"/>
                  <a:gd name="csX4" fmla="*/ 226 w 133864"/>
                  <a:gd name="csY4" fmla="*/ 61685 h 95870"/>
                  <a:gd name="csX5" fmla="*/ 38183 w 133864"/>
                  <a:gd name="csY5" fmla="*/ 95955 h 95870"/>
                  <a:gd name="csX6" fmla="*/ 101699 w 133864"/>
                  <a:gd name="csY6" fmla="*/ 36307 h 95870"/>
                  <a:gd name="csX7" fmla="*/ 93855 w 133864"/>
                  <a:gd name="csY7" fmla="*/ 12665 h 95870"/>
                  <a:gd name="csX8" fmla="*/ 121690 w 133864"/>
                  <a:gd name="csY8" fmla="*/ 12665 h 95870"/>
                  <a:gd name="csX9" fmla="*/ 38436 w 133864"/>
                  <a:gd name="csY9" fmla="*/ 91183 h 95870"/>
                  <a:gd name="csX10" fmla="*/ 15915 w 133864"/>
                  <a:gd name="csY10" fmla="*/ 67758 h 95870"/>
                  <a:gd name="csX11" fmla="*/ 27808 w 133864"/>
                  <a:gd name="csY11" fmla="*/ 30668 h 95870"/>
                  <a:gd name="csX12" fmla="*/ 62223 w 133864"/>
                  <a:gd name="csY12" fmla="*/ 12665 h 95870"/>
                  <a:gd name="csX13" fmla="*/ 85504 w 133864"/>
                  <a:gd name="csY13" fmla="*/ 33704 h 95870"/>
                  <a:gd name="csX14" fmla="*/ 71839 w 133864"/>
                  <a:gd name="csY14" fmla="*/ 72747 h 95870"/>
                  <a:gd name="csX15" fmla="*/ 38436 w 133864"/>
                  <a:gd name="csY15" fmla="*/ 91183 h 95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3864" h="95870">
                    <a:moveTo>
                      <a:pt x="121690" y="12665"/>
                    </a:moveTo>
                    <a:cubicBezTo>
                      <a:pt x="124980" y="12665"/>
                      <a:pt x="134090" y="12665"/>
                      <a:pt x="134090" y="5290"/>
                    </a:cubicBezTo>
                    <a:cubicBezTo>
                      <a:pt x="134090" y="85"/>
                      <a:pt x="128776" y="85"/>
                      <a:pt x="124221" y="85"/>
                    </a:cubicBezTo>
                    <a:lnTo>
                      <a:pt x="66525" y="85"/>
                    </a:lnTo>
                    <a:cubicBezTo>
                      <a:pt x="28314" y="85"/>
                      <a:pt x="226" y="35873"/>
                      <a:pt x="226" y="61685"/>
                    </a:cubicBezTo>
                    <a:cubicBezTo>
                      <a:pt x="226" y="80772"/>
                      <a:pt x="15156" y="95955"/>
                      <a:pt x="38183" y="95955"/>
                    </a:cubicBezTo>
                    <a:cubicBezTo>
                      <a:pt x="68043" y="95955"/>
                      <a:pt x="101699" y="69710"/>
                      <a:pt x="101699" y="36307"/>
                    </a:cubicBezTo>
                    <a:cubicBezTo>
                      <a:pt x="101699" y="32620"/>
                      <a:pt x="101699" y="22209"/>
                      <a:pt x="93855" y="12665"/>
                    </a:cubicBezTo>
                    <a:lnTo>
                      <a:pt x="121690" y="12665"/>
                    </a:lnTo>
                    <a:close/>
                    <a:moveTo>
                      <a:pt x="38436" y="91183"/>
                    </a:moveTo>
                    <a:cubicBezTo>
                      <a:pt x="26037" y="91183"/>
                      <a:pt x="15915" y="83375"/>
                      <a:pt x="15915" y="67758"/>
                    </a:cubicBezTo>
                    <a:cubicBezTo>
                      <a:pt x="15915" y="61251"/>
                      <a:pt x="18951" y="43465"/>
                      <a:pt x="27808" y="30668"/>
                    </a:cubicBezTo>
                    <a:cubicBezTo>
                      <a:pt x="38436" y="15702"/>
                      <a:pt x="53619" y="12665"/>
                      <a:pt x="62223" y="12665"/>
                    </a:cubicBezTo>
                    <a:cubicBezTo>
                      <a:pt x="83480" y="12665"/>
                      <a:pt x="85504" y="26980"/>
                      <a:pt x="85504" y="33704"/>
                    </a:cubicBezTo>
                    <a:cubicBezTo>
                      <a:pt x="85504" y="43899"/>
                      <a:pt x="80443" y="61685"/>
                      <a:pt x="71839" y="72747"/>
                    </a:cubicBezTo>
                    <a:cubicBezTo>
                      <a:pt x="61970" y="85544"/>
                      <a:pt x="48305" y="91183"/>
                      <a:pt x="38436" y="911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65502ED7-A182-97C0-C392-9FD0120B9AC2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11226480" y="8178498"/>
                <a:ext cx="86265" cy="68627"/>
              </a:xfrm>
              <a:custGeom>
                <a:avLst/>
                <a:gdLst>
                  <a:gd name="csX0" fmla="*/ 86496 w 86265"/>
                  <a:gd name="csY0" fmla="*/ 12081 h 68627"/>
                  <a:gd name="csX1" fmla="*/ 77640 w 86265"/>
                  <a:gd name="csY1" fmla="*/ 86 h 68627"/>
                  <a:gd name="csX2" fmla="*/ 68074 w 86265"/>
                  <a:gd name="csY2" fmla="*/ 8133 h 68627"/>
                  <a:gd name="csX3" fmla="*/ 71086 w 86265"/>
                  <a:gd name="csY3" fmla="*/ 12840 h 68627"/>
                  <a:gd name="csX4" fmla="*/ 77640 w 86265"/>
                  <a:gd name="csY4" fmla="*/ 24986 h 68627"/>
                  <a:gd name="csX5" fmla="*/ 44870 w 86265"/>
                  <a:gd name="csY5" fmla="*/ 64462 h 68627"/>
                  <a:gd name="csX6" fmla="*/ 30522 w 86265"/>
                  <a:gd name="csY6" fmla="*/ 50949 h 68627"/>
                  <a:gd name="csX7" fmla="*/ 40264 w 86265"/>
                  <a:gd name="csY7" fmla="*/ 21342 h 68627"/>
                  <a:gd name="csX8" fmla="*/ 42744 w 86265"/>
                  <a:gd name="csY8" fmla="*/ 13295 h 68627"/>
                  <a:gd name="csX9" fmla="*/ 25916 w 86265"/>
                  <a:gd name="csY9" fmla="*/ 238 h 68627"/>
                  <a:gd name="csX10" fmla="*/ 231 w 86265"/>
                  <a:gd name="csY10" fmla="*/ 23468 h 68627"/>
                  <a:gd name="csX11" fmla="*/ 3243 w 86265"/>
                  <a:gd name="csY11" fmla="*/ 25442 h 68627"/>
                  <a:gd name="csX12" fmla="*/ 6431 w 86265"/>
                  <a:gd name="csY12" fmla="*/ 23013 h 68627"/>
                  <a:gd name="csX13" fmla="*/ 25385 w 86265"/>
                  <a:gd name="csY13" fmla="*/ 4489 h 68627"/>
                  <a:gd name="csX14" fmla="*/ 29813 w 86265"/>
                  <a:gd name="csY14" fmla="*/ 9803 h 68627"/>
                  <a:gd name="csX15" fmla="*/ 26625 w 86265"/>
                  <a:gd name="csY15" fmla="*/ 19976 h 68627"/>
                  <a:gd name="csX16" fmla="*/ 17059 w 86265"/>
                  <a:gd name="csY16" fmla="*/ 48824 h 68627"/>
                  <a:gd name="csX17" fmla="*/ 44338 w 86265"/>
                  <a:gd name="csY17" fmla="*/ 68714 h 68627"/>
                  <a:gd name="csX18" fmla="*/ 86496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6" y="12081"/>
                    </a:moveTo>
                    <a:cubicBezTo>
                      <a:pt x="86496" y="238"/>
                      <a:pt x="78171" y="86"/>
                      <a:pt x="77640" y="86"/>
                    </a:cubicBezTo>
                    <a:cubicBezTo>
                      <a:pt x="73034" y="86"/>
                      <a:pt x="68074" y="4186"/>
                      <a:pt x="68074" y="8133"/>
                    </a:cubicBezTo>
                    <a:cubicBezTo>
                      <a:pt x="68074" y="10714"/>
                      <a:pt x="69846" y="11929"/>
                      <a:pt x="71086" y="12840"/>
                    </a:cubicBezTo>
                    <a:cubicBezTo>
                      <a:pt x="74097" y="14966"/>
                      <a:pt x="77640" y="18913"/>
                      <a:pt x="77640" y="24986"/>
                    </a:cubicBezTo>
                    <a:cubicBezTo>
                      <a:pt x="77640" y="31819"/>
                      <a:pt x="65949" y="64462"/>
                      <a:pt x="44870" y="64462"/>
                    </a:cubicBezTo>
                    <a:cubicBezTo>
                      <a:pt x="30522" y="64462"/>
                      <a:pt x="30522" y="53531"/>
                      <a:pt x="30522" y="50949"/>
                    </a:cubicBezTo>
                    <a:cubicBezTo>
                      <a:pt x="30522" y="43965"/>
                      <a:pt x="33710" y="35463"/>
                      <a:pt x="40264" y="21342"/>
                    </a:cubicBezTo>
                    <a:cubicBezTo>
                      <a:pt x="41681" y="18154"/>
                      <a:pt x="42744" y="15877"/>
                      <a:pt x="42744" y="13295"/>
                    </a:cubicBezTo>
                    <a:cubicBezTo>
                      <a:pt x="42744" y="5400"/>
                      <a:pt x="34950" y="238"/>
                      <a:pt x="25916" y="238"/>
                    </a:cubicBezTo>
                    <a:cubicBezTo>
                      <a:pt x="8202" y="238"/>
                      <a:pt x="231" y="21039"/>
                      <a:pt x="231" y="23468"/>
                    </a:cubicBezTo>
                    <a:cubicBezTo>
                      <a:pt x="231" y="25442"/>
                      <a:pt x="2711" y="25442"/>
                      <a:pt x="3243" y="25442"/>
                    </a:cubicBezTo>
                    <a:cubicBezTo>
                      <a:pt x="5723" y="25442"/>
                      <a:pt x="5900" y="24683"/>
                      <a:pt x="6431" y="23013"/>
                    </a:cubicBezTo>
                    <a:cubicBezTo>
                      <a:pt x="10682" y="10563"/>
                      <a:pt x="18299" y="4489"/>
                      <a:pt x="25385" y="4489"/>
                    </a:cubicBezTo>
                    <a:cubicBezTo>
                      <a:pt x="28396" y="4489"/>
                      <a:pt x="29813" y="6159"/>
                      <a:pt x="29813" y="9803"/>
                    </a:cubicBezTo>
                    <a:cubicBezTo>
                      <a:pt x="29813" y="13295"/>
                      <a:pt x="28396" y="16484"/>
                      <a:pt x="26625" y="19976"/>
                    </a:cubicBezTo>
                    <a:cubicBezTo>
                      <a:pt x="19008" y="36829"/>
                      <a:pt x="17059" y="43358"/>
                      <a:pt x="17059" y="48824"/>
                    </a:cubicBezTo>
                    <a:cubicBezTo>
                      <a:pt x="17059" y="63855"/>
                      <a:pt x="30876" y="68714"/>
                      <a:pt x="44338" y="68714"/>
                    </a:cubicBezTo>
                    <a:cubicBezTo>
                      <a:pt x="74097" y="68714"/>
                      <a:pt x="86496" y="24531"/>
                      <a:pt x="86496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EC7F823-C241-A908-5C06-81D2F932B327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1334179" y="8193780"/>
                <a:ext cx="104889" cy="73637"/>
              </a:xfrm>
              <a:custGeom>
                <a:avLst/>
                <a:gdLst>
                  <a:gd name="csX0" fmla="*/ 36928 w 104889"/>
                  <a:gd name="csY0" fmla="*/ 39346 h 73637"/>
                  <a:gd name="csX1" fmla="*/ 52617 w 104889"/>
                  <a:gd name="csY1" fmla="*/ 39346 h 73637"/>
                  <a:gd name="csX2" fmla="*/ 64890 w 104889"/>
                  <a:gd name="csY2" fmla="*/ 44443 h 73637"/>
                  <a:gd name="csX3" fmla="*/ 64004 w 104889"/>
                  <a:gd name="csY3" fmla="*/ 49432 h 73637"/>
                  <a:gd name="csX4" fmla="*/ 63878 w 104889"/>
                  <a:gd name="csY4" fmla="*/ 50191 h 73637"/>
                  <a:gd name="csX5" fmla="*/ 66535 w 104889"/>
                  <a:gd name="csY5" fmla="*/ 52035 h 73637"/>
                  <a:gd name="csX6" fmla="*/ 69445 w 104889"/>
                  <a:gd name="csY6" fmla="*/ 49757 h 73637"/>
                  <a:gd name="csX7" fmla="*/ 76910 w 104889"/>
                  <a:gd name="csY7" fmla="*/ 23621 h 73637"/>
                  <a:gd name="csX8" fmla="*/ 74379 w 104889"/>
                  <a:gd name="csY8" fmla="*/ 21777 h 73637"/>
                  <a:gd name="csX9" fmla="*/ 71469 w 104889"/>
                  <a:gd name="csY9" fmla="*/ 24272 h 73637"/>
                  <a:gd name="csX10" fmla="*/ 53123 w 104889"/>
                  <a:gd name="csY10" fmla="*/ 34466 h 73637"/>
                  <a:gd name="csX11" fmla="*/ 38320 w 104889"/>
                  <a:gd name="csY11" fmla="*/ 34466 h 73637"/>
                  <a:gd name="csX12" fmla="*/ 45911 w 104889"/>
                  <a:gd name="csY12" fmla="*/ 8546 h 73637"/>
                  <a:gd name="csX13" fmla="*/ 52237 w 104889"/>
                  <a:gd name="csY13" fmla="*/ 4967 h 73637"/>
                  <a:gd name="csX14" fmla="*/ 75392 w 104889"/>
                  <a:gd name="csY14" fmla="*/ 4967 h 73637"/>
                  <a:gd name="csX15" fmla="*/ 97787 w 104889"/>
                  <a:gd name="csY15" fmla="*/ 18524 h 73637"/>
                  <a:gd name="csX16" fmla="*/ 97407 w 104889"/>
                  <a:gd name="csY16" fmla="*/ 23946 h 73637"/>
                  <a:gd name="csX17" fmla="*/ 100064 w 104889"/>
                  <a:gd name="csY17" fmla="*/ 26007 h 73637"/>
                  <a:gd name="csX18" fmla="*/ 102848 w 104889"/>
                  <a:gd name="csY18" fmla="*/ 22970 h 73637"/>
                  <a:gd name="csX19" fmla="*/ 104872 w 104889"/>
                  <a:gd name="csY19" fmla="*/ 3666 h 73637"/>
                  <a:gd name="csX20" fmla="*/ 105125 w 104889"/>
                  <a:gd name="csY20" fmla="*/ 2039 h 73637"/>
                  <a:gd name="csX21" fmla="*/ 100950 w 104889"/>
                  <a:gd name="csY21" fmla="*/ 87 h 73637"/>
                  <a:gd name="csX22" fmla="*/ 24781 w 104889"/>
                  <a:gd name="csY22" fmla="*/ 87 h 73637"/>
                  <a:gd name="csX23" fmla="*/ 20353 w 104889"/>
                  <a:gd name="csY23" fmla="*/ 3124 h 73637"/>
                  <a:gd name="csX24" fmla="*/ 25034 w 104889"/>
                  <a:gd name="csY24" fmla="*/ 4967 h 73637"/>
                  <a:gd name="csX25" fmla="*/ 33132 w 104889"/>
                  <a:gd name="csY25" fmla="*/ 5618 h 73637"/>
                  <a:gd name="csX26" fmla="*/ 32752 w 104889"/>
                  <a:gd name="csY26" fmla="*/ 8329 h 73637"/>
                  <a:gd name="csX27" fmla="*/ 16304 w 104889"/>
                  <a:gd name="csY27" fmla="*/ 64724 h 73637"/>
                  <a:gd name="csX28" fmla="*/ 5423 w 104889"/>
                  <a:gd name="csY28" fmla="*/ 68845 h 73637"/>
                  <a:gd name="csX29" fmla="*/ 235 w 104889"/>
                  <a:gd name="csY29" fmla="*/ 71881 h 73637"/>
                  <a:gd name="csX30" fmla="*/ 2513 w 104889"/>
                  <a:gd name="csY30" fmla="*/ 73725 h 73637"/>
                  <a:gd name="csX31" fmla="*/ 11243 w 104889"/>
                  <a:gd name="csY31" fmla="*/ 73400 h 73637"/>
                  <a:gd name="csX32" fmla="*/ 20986 w 104889"/>
                  <a:gd name="csY32" fmla="*/ 73291 h 73637"/>
                  <a:gd name="csX33" fmla="*/ 31487 w 104889"/>
                  <a:gd name="csY33" fmla="*/ 73400 h 73637"/>
                  <a:gd name="csX34" fmla="*/ 41989 w 104889"/>
                  <a:gd name="csY34" fmla="*/ 73725 h 73637"/>
                  <a:gd name="csX35" fmla="*/ 45278 w 104889"/>
                  <a:gd name="csY35" fmla="*/ 70688 h 73637"/>
                  <a:gd name="csX36" fmla="*/ 40217 w 104889"/>
                  <a:gd name="csY36" fmla="*/ 68845 h 73637"/>
                  <a:gd name="csX37" fmla="*/ 32879 w 104889"/>
                  <a:gd name="csY37" fmla="*/ 68628 h 73637"/>
                  <a:gd name="csX38" fmla="*/ 28957 w 104889"/>
                  <a:gd name="csY38" fmla="*/ 67001 h 73637"/>
                  <a:gd name="csX39" fmla="*/ 29463 w 104889"/>
                  <a:gd name="csY39" fmla="*/ 64615 h 73637"/>
                  <a:gd name="csX40" fmla="*/ 36928 w 104889"/>
                  <a:gd name="csY40" fmla="*/ 39346 h 736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4889" h="73637">
                    <a:moveTo>
                      <a:pt x="36928" y="39346"/>
                    </a:moveTo>
                    <a:lnTo>
                      <a:pt x="52617" y="39346"/>
                    </a:lnTo>
                    <a:cubicBezTo>
                      <a:pt x="63878" y="39346"/>
                      <a:pt x="64890" y="40865"/>
                      <a:pt x="64890" y="44443"/>
                    </a:cubicBezTo>
                    <a:cubicBezTo>
                      <a:pt x="64890" y="46179"/>
                      <a:pt x="64257" y="48890"/>
                      <a:pt x="64004" y="49432"/>
                    </a:cubicBezTo>
                    <a:cubicBezTo>
                      <a:pt x="64004" y="49757"/>
                      <a:pt x="63878" y="49974"/>
                      <a:pt x="63878" y="50191"/>
                    </a:cubicBezTo>
                    <a:cubicBezTo>
                      <a:pt x="63878" y="50842"/>
                      <a:pt x="64384" y="52035"/>
                      <a:pt x="66535" y="52035"/>
                    </a:cubicBezTo>
                    <a:cubicBezTo>
                      <a:pt x="68306" y="52035"/>
                      <a:pt x="68939" y="51601"/>
                      <a:pt x="69445" y="49757"/>
                    </a:cubicBezTo>
                    <a:lnTo>
                      <a:pt x="76910" y="23621"/>
                    </a:lnTo>
                    <a:cubicBezTo>
                      <a:pt x="76910" y="23512"/>
                      <a:pt x="76910" y="21777"/>
                      <a:pt x="74379" y="21777"/>
                    </a:cubicBezTo>
                    <a:cubicBezTo>
                      <a:pt x="72228" y="21777"/>
                      <a:pt x="71975" y="22428"/>
                      <a:pt x="71469" y="24272"/>
                    </a:cubicBezTo>
                    <a:cubicBezTo>
                      <a:pt x="68559" y="32839"/>
                      <a:pt x="65143" y="34466"/>
                      <a:pt x="53123" y="34466"/>
                    </a:cubicBezTo>
                    <a:lnTo>
                      <a:pt x="38320" y="34466"/>
                    </a:lnTo>
                    <a:lnTo>
                      <a:pt x="45911" y="8546"/>
                    </a:lnTo>
                    <a:cubicBezTo>
                      <a:pt x="46923" y="5184"/>
                      <a:pt x="46923" y="4967"/>
                      <a:pt x="52237" y="4967"/>
                    </a:cubicBezTo>
                    <a:lnTo>
                      <a:pt x="75392" y="4967"/>
                    </a:lnTo>
                    <a:cubicBezTo>
                      <a:pt x="93358" y="4967"/>
                      <a:pt x="97787" y="7787"/>
                      <a:pt x="97787" y="18524"/>
                    </a:cubicBezTo>
                    <a:cubicBezTo>
                      <a:pt x="97787" y="20910"/>
                      <a:pt x="97407" y="23729"/>
                      <a:pt x="97407" y="23946"/>
                    </a:cubicBezTo>
                    <a:cubicBezTo>
                      <a:pt x="97407" y="25465"/>
                      <a:pt x="98672" y="26007"/>
                      <a:pt x="100064" y="26007"/>
                    </a:cubicBezTo>
                    <a:cubicBezTo>
                      <a:pt x="102468" y="26007"/>
                      <a:pt x="102595" y="25031"/>
                      <a:pt x="102848" y="22970"/>
                    </a:cubicBezTo>
                    <a:lnTo>
                      <a:pt x="104872" y="3666"/>
                    </a:lnTo>
                    <a:lnTo>
                      <a:pt x="105125" y="2039"/>
                    </a:lnTo>
                    <a:cubicBezTo>
                      <a:pt x="105125" y="87"/>
                      <a:pt x="103227" y="87"/>
                      <a:pt x="100950" y="87"/>
                    </a:cubicBezTo>
                    <a:lnTo>
                      <a:pt x="24781" y="87"/>
                    </a:lnTo>
                    <a:cubicBezTo>
                      <a:pt x="22251" y="87"/>
                      <a:pt x="20353" y="87"/>
                      <a:pt x="20353" y="3124"/>
                    </a:cubicBezTo>
                    <a:cubicBezTo>
                      <a:pt x="20353" y="4967"/>
                      <a:pt x="21871" y="4967"/>
                      <a:pt x="25034" y="4967"/>
                    </a:cubicBezTo>
                    <a:cubicBezTo>
                      <a:pt x="26300" y="4967"/>
                      <a:pt x="30475" y="4967"/>
                      <a:pt x="33132" y="5618"/>
                    </a:cubicBezTo>
                    <a:cubicBezTo>
                      <a:pt x="33132" y="6920"/>
                      <a:pt x="33132" y="7136"/>
                      <a:pt x="32752" y="8329"/>
                    </a:cubicBezTo>
                    <a:lnTo>
                      <a:pt x="16304" y="64724"/>
                    </a:lnTo>
                    <a:cubicBezTo>
                      <a:pt x="15292" y="67977"/>
                      <a:pt x="15165" y="68845"/>
                      <a:pt x="5423" y="68845"/>
                    </a:cubicBezTo>
                    <a:cubicBezTo>
                      <a:pt x="2260" y="68845"/>
                      <a:pt x="235" y="68845"/>
                      <a:pt x="235" y="71881"/>
                    </a:cubicBezTo>
                    <a:cubicBezTo>
                      <a:pt x="235" y="72749"/>
                      <a:pt x="1121" y="73725"/>
                      <a:pt x="2513" y="73725"/>
                    </a:cubicBezTo>
                    <a:cubicBezTo>
                      <a:pt x="5296" y="73725"/>
                      <a:pt x="8460" y="73400"/>
                      <a:pt x="11243" y="73400"/>
                    </a:cubicBezTo>
                    <a:cubicBezTo>
                      <a:pt x="14406" y="73400"/>
                      <a:pt x="17696" y="73291"/>
                      <a:pt x="20986" y="73291"/>
                    </a:cubicBezTo>
                    <a:cubicBezTo>
                      <a:pt x="24528" y="73291"/>
                      <a:pt x="27944" y="73400"/>
                      <a:pt x="31487" y="73400"/>
                    </a:cubicBezTo>
                    <a:cubicBezTo>
                      <a:pt x="34903" y="73400"/>
                      <a:pt x="38573" y="73725"/>
                      <a:pt x="41989" y="73725"/>
                    </a:cubicBezTo>
                    <a:cubicBezTo>
                      <a:pt x="42748" y="73725"/>
                      <a:pt x="45278" y="73725"/>
                      <a:pt x="45278" y="70688"/>
                    </a:cubicBezTo>
                    <a:cubicBezTo>
                      <a:pt x="45278" y="68845"/>
                      <a:pt x="43507" y="68845"/>
                      <a:pt x="40217" y="68845"/>
                    </a:cubicBezTo>
                    <a:cubicBezTo>
                      <a:pt x="37181" y="68845"/>
                      <a:pt x="36169" y="68845"/>
                      <a:pt x="32879" y="68628"/>
                    </a:cubicBezTo>
                    <a:cubicBezTo>
                      <a:pt x="29842" y="68411"/>
                      <a:pt x="28957" y="68303"/>
                      <a:pt x="28957" y="67001"/>
                    </a:cubicBezTo>
                    <a:cubicBezTo>
                      <a:pt x="28957" y="66350"/>
                      <a:pt x="28957" y="66134"/>
                      <a:pt x="29463" y="64615"/>
                    </a:cubicBezTo>
                    <a:lnTo>
                      <a:pt x="36928" y="3934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35" name="Group 134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34CD939-0AB9-3A1E-5949-90AD1D43205F}"/>
                </a:ext>
              </a:extLst>
            </p:cNvPr>
            <p:cNvGrpSpPr>
              <a:grpSpLocks noChangeAspect="1"/>
            </p:cNvGrpSpPr>
            <p:nvPr>
              <p:custDataLst>
                <p:tags r:id="rId43"/>
              </p:custDataLst>
            </p:nvPr>
          </p:nvGrpSpPr>
          <p:grpSpPr>
            <a:xfrm>
              <a:off x="4890803" y="6351154"/>
              <a:ext cx="209309" cy="166507"/>
              <a:chOff x="11134509" y="8378209"/>
              <a:chExt cx="209309" cy="166507"/>
            </a:xfrm>
            <a:solidFill>
              <a:schemeClr val="bg1"/>
            </a:solidFill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8CF7E1DC-26FB-9F29-1AC4-6CC65D2E5268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1134509" y="8378209"/>
                <a:ext cx="123438" cy="166507"/>
              </a:xfrm>
              <a:custGeom>
                <a:avLst/>
                <a:gdLst>
                  <a:gd name="csX0" fmla="*/ 46006 w 123438"/>
                  <a:gd name="csY0" fmla="*/ 23112 h 166507"/>
                  <a:gd name="csX1" fmla="*/ 49422 w 123438"/>
                  <a:gd name="csY1" fmla="*/ 6917 h 166507"/>
                  <a:gd name="csX2" fmla="*/ 42817 w 123438"/>
                  <a:gd name="csY2" fmla="*/ 85 h 166507"/>
                  <a:gd name="csX3" fmla="*/ 33707 w 123438"/>
                  <a:gd name="csY3" fmla="*/ 9195 h 166507"/>
                  <a:gd name="csX4" fmla="*/ 912 w 123438"/>
                  <a:gd name="csY4" fmla="*/ 155711 h 166507"/>
                  <a:gd name="csX5" fmla="*/ 229 w 123438"/>
                  <a:gd name="csY5" fmla="*/ 159760 h 166507"/>
                  <a:gd name="csX6" fmla="*/ 6605 w 123438"/>
                  <a:gd name="csY6" fmla="*/ 166592 h 166507"/>
                  <a:gd name="csX7" fmla="*/ 14577 w 123438"/>
                  <a:gd name="csY7" fmla="*/ 161278 h 166507"/>
                  <a:gd name="csX8" fmla="*/ 27103 w 123438"/>
                  <a:gd name="csY8" fmla="*/ 106872 h 166507"/>
                  <a:gd name="csX9" fmla="*/ 49194 w 123438"/>
                  <a:gd name="csY9" fmla="*/ 114717 h 166507"/>
                  <a:gd name="csX10" fmla="*/ 79484 w 123438"/>
                  <a:gd name="csY10" fmla="*/ 96244 h 166507"/>
                  <a:gd name="csX11" fmla="*/ 99981 w 123438"/>
                  <a:gd name="csY11" fmla="*/ 114717 h 166507"/>
                  <a:gd name="csX12" fmla="*/ 116835 w 123438"/>
                  <a:gd name="csY12" fmla="*/ 100799 h 166507"/>
                  <a:gd name="csX13" fmla="*/ 123667 w 123438"/>
                  <a:gd name="csY13" fmla="*/ 75747 h 166507"/>
                  <a:gd name="csX14" fmla="*/ 120934 w 123438"/>
                  <a:gd name="csY14" fmla="*/ 73216 h 166507"/>
                  <a:gd name="csX15" fmla="*/ 117746 w 123438"/>
                  <a:gd name="csY15" fmla="*/ 77771 h 166507"/>
                  <a:gd name="csX16" fmla="*/ 100437 w 123438"/>
                  <a:gd name="csY16" fmla="*/ 109150 h 166507"/>
                  <a:gd name="csX17" fmla="*/ 93604 w 123438"/>
                  <a:gd name="csY17" fmla="*/ 97509 h 166507"/>
                  <a:gd name="csX18" fmla="*/ 98159 w 123438"/>
                  <a:gd name="csY18" fmla="*/ 71192 h 166507"/>
                  <a:gd name="csX19" fmla="*/ 104536 w 123438"/>
                  <a:gd name="csY19" fmla="*/ 43863 h 166507"/>
                  <a:gd name="csX20" fmla="*/ 108408 w 123438"/>
                  <a:gd name="csY20" fmla="*/ 26655 h 166507"/>
                  <a:gd name="csX21" fmla="*/ 111824 w 123438"/>
                  <a:gd name="csY21" fmla="*/ 9701 h 166507"/>
                  <a:gd name="csX22" fmla="*/ 105219 w 123438"/>
                  <a:gd name="csY22" fmla="*/ 2868 h 166507"/>
                  <a:gd name="csX23" fmla="*/ 96337 w 123438"/>
                  <a:gd name="csY23" fmla="*/ 11725 h 166507"/>
                  <a:gd name="csX24" fmla="*/ 85633 w 123438"/>
                  <a:gd name="csY24" fmla="*/ 59046 h 166507"/>
                  <a:gd name="csX25" fmla="*/ 79712 w 123438"/>
                  <a:gd name="csY25" fmla="*/ 84857 h 166507"/>
                  <a:gd name="csX26" fmla="*/ 50105 w 123438"/>
                  <a:gd name="csY26" fmla="*/ 109150 h 166507"/>
                  <a:gd name="csX27" fmla="*/ 33252 w 123438"/>
                  <a:gd name="csY27" fmla="*/ 87134 h 166507"/>
                  <a:gd name="csX28" fmla="*/ 36440 w 123438"/>
                  <a:gd name="csY28" fmla="*/ 65625 h 166507"/>
                  <a:gd name="csX29" fmla="*/ 46006 w 123438"/>
                  <a:gd name="csY29" fmla="*/ 23112 h 166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3438" h="166507">
                    <a:moveTo>
                      <a:pt x="46006" y="23112"/>
                    </a:moveTo>
                    <a:cubicBezTo>
                      <a:pt x="47144" y="17798"/>
                      <a:pt x="49422" y="8182"/>
                      <a:pt x="49422" y="6917"/>
                    </a:cubicBezTo>
                    <a:cubicBezTo>
                      <a:pt x="49422" y="2615"/>
                      <a:pt x="46689" y="85"/>
                      <a:pt x="42817" y="85"/>
                    </a:cubicBezTo>
                    <a:cubicBezTo>
                      <a:pt x="42134" y="85"/>
                      <a:pt x="35757" y="338"/>
                      <a:pt x="33707" y="9195"/>
                    </a:cubicBezTo>
                    <a:lnTo>
                      <a:pt x="912" y="155711"/>
                    </a:lnTo>
                    <a:cubicBezTo>
                      <a:pt x="229" y="158748"/>
                      <a:pt x="229" y="159254"/>
                      <a:pt x="229" y="159760"/>
                    </a:cubicBezTo>
                    <a:cubicBezTo>
                      <a:pt x="229" y="163556"/>
                      <a:pt x="2734" y="166592"/>
                      <a:pt x="6605" y="166592"/>
                    </a:cubicBezTo>
                    <a:cubicBezTo>
                      <a:pt x="11388" y="166592"/>
                      <a:pt x="14121" y="162037"/>
                      <a:pt x="14577" y="161278"/>
                    </a:cubicBezTo>
                    <a:cubicBezTo>
                      <a:pt x="15488" y="159001"/>
                      <a:pt x="18448" y="145842"/>
                      <a:pt x="27103" y="106872"/>
                    </a:cubicBezTo>
                    <a:cubicBezTo>
                      <a:pt x="34390" y="113705"/>
                      <a:pt x="44639" y="114717"/>
                      <a:pt x="49194" y="114717"/>
                    </a:cubicBezTo>
                    <a:cubicBezTo>
                      <a:pt x="65136" y="114717"/>
                      <a:pt x="74018" y="103330"/>
                      <a:pt x="79484" y="96244"/>
                    </a:cubicBezTo>
                    <a:cubicBezTo>
                      <a:pt x="81534" y="107631"/>
                      <a:pt x="89960" y="114717"/>
                      <a:pt x="99981" y="114717"/>
                    </a:cubicBezTo>
                    <a:cubicBezTo>
                      <a:pt x="107952" y="114717"/>
                      <a:pt x="113191" y="108897"/>
                      <a:pt x="116835" y="100799"/>
                    </a:cubicBezTo>
                    <a:cubicBezTo>
                      <a:pt x="120706" y="91689"/>
                      <a:pt x="123667" y="76253"/>
                      <a:pt x="123667" y="75747"/>
                    </a:cubicBezTo>
                    <a:cubicBezTo>
                      <a:pt x="123667" y="73216"/>
                      <a:pt x="121617" y="73216"/>
                      <a:pt x="120934" y="73216"/>
                    </a:cubicBezTo>
                    <a:cubicBezTo>
                      <a:pt x="118656" y="73216"/>
                      <a:pt x="118429" y="74229"/>
                      <a:pt x="117746" y="77771"/>
                    </a:cubicBezTo>
                    <a:cubicBezTo>
                      <a:pt x="113874" y="94220"/>
                      <a:pt x="109774" y="109150"/>
                      <a:pt x="100437" y="109150"/>
                    </a:cubicBezTo>
                    <a:cubicBezTo>
                      <a:pt x="94288" y="109150"/>
                      <a:pt x="93604" y="102570"/>
                      <a:pt x="93604" y="97509"/>
                    </a:cubicBezTo>
                    <a:cubicBezTo>
                      <a:pt x="93604" y="91942"/>
                      <a:pt x="96337" y="80049"/>
                      <a:pt x="98159" y="71192"/>
                    </a:cubicBezTo>
                    <a:lnTo>
                      <a:pt x="104536" y="43863"/>
                    </a:lnTo>
                    <a:cubicBezTo>
                      <a:pt x="105219" y="40067"/>
                      <a:pt x="107497" y="30451"/>
                      <a:pt x="108408" y="26655"/>
                    </a:cubicBezTo>
                    <a:cubicBezTo>
                      <a:pt x="109547" y="20835"/>
                      <a:pt x="111824" y="11219"/>
                      <a:pt x="111824" y="9701"/>
                    </a:cubicBezTo>
                    <a:cubicBezTo>
                      <a:pt x="111824" y="5146"/>
                      <a:pt x="108636" y="2868"/>
                      <a:pt x="105219" y="2868"/>
                    </a:cubicBezTo>
                    <a:cubicBezTo>
                      <a:pt x="104081" y="2868"/>
                      <a:pt x="98159" y="3121"/>
                      <a:pt x="96337" y="11725"/>
                    </a:cubicBezTo>
                    <a:lnTo>
                      <a:pt x="85633" y="59046"/>
                    </a:lnTo>
                    <a:cubicBezTo>
                      <a:pt x="82900" y="71698"/>
                      <a:pt x="80395" y="82326"/>
                      <a:pt x="79712" y="84857"/>
                    </a:cubicBezTo>
                    <a:cubicBezTo>
                      <a:pt x="79484" y="86122"/>
                      <a:pt x="68552" y="109150"/>
                      <a:pt x="50105" y="109150"/>
                    </a:cubicBezTo>
                    <a:cubicBezTo>
                      <a:pt x="38718" y="109150"/>
                      <a:pt x="33252" y="100799"/>
                      <a:pt x="33252" y="87134"/>
                    </a:cubicBezTo>
                    <a:cubicBezTo>
                      <a:pt x="33252" y="79796"/>
                      <a:pt x="34846" y="72710"/>
                      <a:pt x="36440" y="65625"/>
                    </a:cubicBezTo>
                    <a:lnTo>
                      <a:pt x="46006" y="2311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AD2F3BD-062F-99EE-5204-48EFB21C2DA2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11274789" y="8449898"/>
                <a:ext cx="69029" cy="79888"/>
              </a:xfrm>
              <a:custGeom>
                <a:avLst/>
                <a:gdLst>
                  <a:gd name="csX0" fmla="*/ 60177 w 69029"/>
                  <a:gd name="csY0" fmla="*/ 10360 h 79888"/>
                  <a:gd name="csX1" fmla="*/ 52047 w 69029"/>
                  <a:gd name="csY1" fmla="*/ 20280 h 79888"/>
                  <a:gd name="csX2" fmla="*/ 58264 w 69029"/>
                  <a:gd name="csY2" fmla="*/ 26834 h 79888"/>
                  <a:gd name="csX3" fmla="*/ 67351 w 69029"/>
                  <a:gd name="csY3" fmla="*/ 15497 h 79888"/>
                  <a:gd name="csX4" fmla="*/ 46308 w 69029"/>
                  <a:gd name="csY4" fmla="*/ 86 h 79888"/>
                  <a:gd name="csX5" fmla="*/ 235 w 69029"/>
                  <a:gd name="csY5" fmla="*/ 49153 h 79888"/>
                  <a:gd name="csX6" fmla="*/ 29728 w 69029"/>
                  <a:gd name="csY6" fmla="*/ 79974 h 79888"/>
                  <a:gd name="csX7" fmla="*/ 69264 w 69029"/>
                  <a:gd name="csY7" fmla="*/ 59958 h 79888"/>
                  <a:gd name="csX8" fmla="*/ 66554 w 69029"/>
                  <a:gd name="csY8" fmla="*/ 56947 h 79888"/>
                  <a:gd name="csX9" fmla="*/ 64003 w 69029"/>
                  <a:gd name="csY9" fmla="*/ 58718 h 79888"/>
                  <a:gd name="csX10" fmla="*/ 30047 w 69029"/>
                  <a:gd name="csY10" fmla="*/ 75015 h 79888"/>
                  <a:gd name="csX11" fmla="*/ 13467 w 69029"/>
                  <a:gd name="csY11" fmla="*/ 55353 h 79888"/>
                  <a:gd name="csX12" fmla="*/ 23988 w 69029"/>
                  <a:gd name="csY12" fmla="*/ 18685 h 79888"/>
                  <a:gd name="csX13" fmla="*/ 46308 w 69029"/>
                  <a:gd name="csY13" fmla="*/ 5046 h 79888"/>
                  <a:gd name="csX14" fmla="*/ 60177 w 69029"/>
                  <a:gd name="csY14" fmla="*/ 10360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9029" h="79888">
                    <a:moveTo>
                      <a:pt x="60177" y="10360"/>
                    </a:moveTo>
                    <a:cubicBezTo>
                      <a:pt x="54438" y="11423"/>
                      <a:pt x="52047" y="16383"/>
                      <a:pt x="52047" y="20280"/>
                    </a:cubicBezTo>
                    <a:cubicBezTo>
                      <a:pt x="52047" y="25062"/>
                      <a:pt x="55395" y="26834"/>
                      <a:pt x="58264" y="26834"/>
                    </a:cubicBezTo>
                    <a:cubicBezTo>
                      <a:pt x="61772" y="26834"/>
                      <a:pt x="67351" y="23999"/>
                      <a:pt x="67351" y="15497"/>
                    </a:cubicBezTo>
                    <a:cubicBezTo>
                      <a:pt x="67351" y="3452"/>
                      <a:pt x="54916" y="86"/>
                      <a:pt x="46308" y="86"/>
                    </a:cubicBezTo>
                    <a:cubicBezTo>
                      <a:pt x="22394" y="86"/>
                      <a:pt x="235" y="24531"/>
                      <a:pt x="235" y="49153"/>
                    </a:cubicBezTo>
                    <a:cubicBezTo>
                      <a:pt x="235" y="64386"/>
                      <a:pt x="9800" y="79974"/>
                      <a:pt x="29728" y="79974"/>
                    </a:cubicBezTo>
                    <a:cubicBezTo>
                      <a:pt x="56670" y="79974"/>
                      <a:pt x="69264" y="62438"/>
                      <a:pt x="69264" y="59958"/>
                    </a:cubicBezTo>
                    <a:cubicBezTo>
                      <a:pt x="69264" y="58895"/>
                      <a:pt x="67830" y="56947"/>
                      <a:pt x="66554" y="56947"/>
                    </a:cubicBezTo>
                    <a:cubicBezTo>
                      <a:pt x="65598" y="56947"/>
                      <a:pt x="65279" y="57301"/>
                      <a:pt x="64003" y="58718"/>
                    </a:cubicBezTo>
                    <a:cubicBezTo>
                      <a:pt x="51569" y="75015"/>
                      <a:pt x="32916" y="75015"/>
                      <a:pt x="30047" y="75015"/>
                    </a:cubicBezTo>
                    <a:cubicBezTo>
                      <a:pt x="18568" y="75015"/>
                      <a:pt x="13467" y="66335"/>
                      <a:pt x="13467" y="55353"/>
                    </a:cubicBezTo>
                    <a:cubicBezTo>
                      <a:pt x="13467" y="50216"/>
                      <a:pt x="15699" y="30908"/>
                      <a:pt x="23988" y="18685"/>
                    </a:cubicBezTo>
                    <a:cubicBezTo>
                      <a:pt x="30047" y="10006"/>
                      <a:pt x="38336" y="5046"/>
                      <a:pt x="46308" y="5046"/>
                    </a:cubicBezTo>
                    <a:cubicBezTo>
                      <a:pt x="48540" y="5046"/>
                      <a:pt x="56192" y="5400"/>
                      <a:pt x="60177" y="1036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45" name="Group 144" descr="\documentclass{article}&#10;\usepackage{amsmath}&#10;\pagestyle{empty}&#10;\begin{document}&#10;&#10;\begin{align*}&#10;\sigma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62C25A6-A387-DBB7-DC29-BF3BF1013F05}"/>
                </a:ext>
              </a:extLst>
            </p:cNvPr>
            <p:cNvGrpSpPr>
              <a:grpSpLocks noChangeAspect="1"/>
            </p:cNvGrpSpPr>
            <p:nvPr>
              <p:custDataLst>
                <p:tags r:id="rId44"/>
              </p:custDataLst>
            </p:nvPr>
          </p:nvGrpSpPr>
          <p:grpSpPr>
            <a:xfrm>
              <a:off x="5772025" y="6363854"/>
              <a:ext cx="222663" cy="148794"/>
              <a:chOff x="12261031" y="8390973"/>
              <a:chExt cx="222663" cy="148794"/>
            </a:xfrm>
            <a:solidFill>
              <a:schemeClr val="bg1"/>
            </a:solidFill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C9B44CFA-D5FA-7784-1ACA-1207DA3037FF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12261031" y="8390973"/>
                <a:ext cx="133864" cy="111848"/>
              </a:xfrm>
              <a:custGeom>
                <a:avLst/>
                <a:gdLst>
                  <a:gd name="csX0" fmla="*/ 121693 w 133864"/>
                  <a:gd name="csY0" fmla="*/ 14762 h 111848"/>
                  <a:gd name="csX1" fmla="*/ 134093 w 133864"/>
                  <a:gd name="csY1" fmla="*/ 6158 h 111848"/>
                  <a:gd name="csX2" fmla="*/ 124224 w 133864"/>
                  <a:gd name="csY2" fmla="*/ 85 h 111848"/>
                  <a:gd name="csX3" fmla="*/ 66528 w 133864"/>
                  <a:gd name="csY3" fmla="*/ 85 h 111848"/>
                  <a:gd name="csX4" fmla="*/ 229 w 133864"/>
                  <a:gd name="csY4" fmla="*/ 71951 h 111848"/>
                  <a:gd name="csX5" fmla="*/ 38186 w 133864"/>
                  <a:gd name="csY5" fmla="*/ 111933 h 111848"/>
                  <a:gd name="csX6" fmla="*/ 101702 w 133864"/>
                  <a:gd name="csY6" fmla="*/ 42344 h 111848"/>
                  <a:gd name="csX7" fmla="*/ 93858 w 133864"/>
                  <a:gd name="csY7" fmla="*/ 14762 h 111848"/>
                  <a:gd name="csX8" fmla="*/ 121693 w 133864"/>
                  <a:gd name="csY8" fmla="*/ 14762 h 111848"/>
                  <a:gd name="csX9" fmla="*/ 38439 w 133864"/>
                  <a:gd name="csY9" fmla="*/ 106366 h 111848"/>
                  <a:gd name="csX10" fmla="*/ 15918 w 133864"/>
                  <a:gd name="csY10" fmla="*/ 79037 h 111848"/>
                  <a:gd name="csX11" fmla="*/ 27811 w 133864"/>
                  <a:gd name="csY11" fmla="*/ 35765 h 111848"/>
                  <a:gd name="csX12" fmla="*/ 62226 w 133864"/>
                  <a:gd name="csY12" fmla="*/ 14762 h 111848"/>
                  <a:gd name="csX13" fmla="*/ 85507 w 133864"/>
                  <a:gd name="csY13" fmla="*/ 39308 h 111848"/>
                  <a:gd name="csX14" fmla="*/ 71842 w 133864"/>
                  <a:gd name="csY14" fmla="*/ 84857 h 111848"/>
                  <a:gd name="csX15" fmla="*/ 38439 w 133864"/>
                  <a:gd name="csY15" fmla="*/ 106366 h 1118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3864" h="111848">
                    <a:moveTo>
                      <a:pt x="121693" y="14762"/>
                    </a:moveTo>
                    <a:cubicBezTo>
                      <a:pt x="124983" y="14762"/>
                      <a:pt x="134093" y="14762"/>
                      <a:pt x="134093" y="6158"/>
                    </a:cubicBezTo>
                    <a:cubicBezTo>
                      <a:pt x="134093" y="85"/>
                      <a:pt x="128779" y="85"/>
                      <a:pt x="124224" y="85"/>
                    </a:cubicBezTo>
                    <a:lnTo>
                      <a:pt x="66528" y="85"/>
                    </a:lnTo>
                    <a:cubicBezTo>
                      <a:pt x="28317" y="85"/>
                      <a:pt x="229" y="41838"/>
                      <a:pt x="229" y="71951"/>
                    </a:cubicBezTo>
                    <a:cubicBezTo>
                      <a:pt x="229" y="94220"/>
                      <a:pt x="15159" y="111933"/>
                      <a:pt x="38186" y="111933"/>
                    </a:cubicBezTo>
                    <a:cubicBezTo>
                      <a:pt x="68046" y="111933"/>
                      <a:pt x="101702" y="81314"/>
                      <a:pt x="101702" y="42344"/>
                    </a:cubicBezTo>
                    <a:cubicBezTo>
                      <a:pt x="101702" y="38042"/>
                      <a:pt x="101702" y="25896"/>
                      <a:pt x="93858" y="14762"/>
                    </a:cubicBezTo>
                    <a:lnTo>
                      <a:pt x="121693" y="14762"/>
                    </a:lnTo>
                    <a:close/>
                    <a:moveTo>
                      <a:pt x="38439" y="106366"/>
                    </a:moveTo>
                    <a:cubicBezTo>
                      <a:pt x="26040" y="106366"/>
                      <a:pt x="15918" y="97256"/>
                      <a:pt x="15918" y="79037"/>
                    </a:cubicBezTo>
                    <a:cubicBezTo>
                      <a:pt x="15918" y="71445"/>
                      <a:pt x="18955" y="50695"/>
                      <a:pt x="27811" y="35765"/>
                    </a:cubicBezTo>
                    <a:cubicBezTo>
                      <a:pt x="38439" y="18304"/>
                      <a:pt x="53623" y="14762"/>
                      <a:pt x="62226" y="14762"/>
                    </a:cubicBezTo>
                    <a:cubicBezTo>
                      <a:pt x="83483" y="14762"/>
                      <a:pt x="85507" y="31463"/>
                      <a:pt x="85507" y="39308"/>
                    </a:cubicBezTo>
                    <a:cubicBezTo>
                      <a:pt x="85507" y="51201"/>
                      <a:pt x="80446" y="71951"/>
                      <a:pt x="71842" y="84857"/>
                    </a:cubicBezTo>
                    <a:cubicBezTo>
                      <a:pt x="61973" y="99787"/>
                      <a:pt x="48308" y="106366"/>
                      <a:pt x="38439" y="10636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92816D7C-F5DF-1758-49F0-736AFCD13747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12406995" y="8459879"/>
                <a:ext cx="76699" cy="79888"/>
              </a:xfrm>
              <a:custGeom>
                <a:avLst/>
                <a:gdLst>
                  <a:gd name="csX0" fmla="*/ 66837 w 76699"/>
                  <a:gd name="csY0" fmla="*/ 10360 h 79888"/>
                  <a:gd name="csX1" fmla="*/ 57804 w 76699"/>
                  <a:gd name="csY1" fmla="*/ 20280 h 79888"/>
                  <a:gd name="csX2" fmla="*/ 64712 w 76699"/>
                  <a:gd name="csY2" fmla="*/ 26834 h 79888"/>
                  <a:gd name="csX3" fmla="*/ 74809 w 76699"/>
                  <a:gd name="csY3" fmla="*/ 15497 h 79888"/>
                  <a:gd name="csX4" fmla="*/ 51427 w 76699"/>
                  <a:gd name="csY4" fmla="*/ 86 h 79888"/>
                  <a:gd name="csX5" fmla="*/ 234 w 76699"/>
                  <a:gd name="csY5" fmla="*/ 49153 h 79888"/>
                  <a:gd name="csX6" fmla="*/ 33005 w 76699"/>
                  <a:gd name="csY6" fmla="*/ 79974 h 79888"/>
                  <a:gd name="csX7" fmla="*/ 76934 w 76699"/>
                  <a:gd name="csY7" fmla="*/ 59958 h 79888"/>
                  <a:gd name="csX8" fmla="*/ 73923 w 76699"/>
                  <a:gd name="csY8" fmla="*/ 56947 h 79888"/>
                  <a:gd name="csX9" fmla="*/ 71089 w 76699"/>
                  <a:gd name="csY9" fmla="*/ 58718 h 79888"/>
                  <a:gd name="csX10" fmla="*/ 33359 w 76699"/>
                  <a:gd name="csY10" fmla="*/ 75015 h 79888"/>
                  <a:gd name="csX11" fmla="*/ 14937 w 76699"/>
                  <a:gd name="csY11" fmla="*/ 55353 h 79888"/>
                  <a:gd name="csX12" fmla="*/ 26628 w 76699"/>
                  <a:gd name="csY12" fmla="*/ 18685 h 79888"/>
                  <a:gd name="csX13" fmla="*/ 51427 w 76699"/>
                  <a:gd name="csY13" fmla="*/ 5046 h 79888"/>
                  <a:gd name="csX14" fmla="*/ 66837 w 76699"/>
                  <a:gd name="csY14" fmla="*/ 10360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6699" h="79888">
                    <a:moveTo>
                      <a:pt x="66837" y="10360"/>
                    </a:moveTo>
                    <a:cubicBezTo>
                      <a:pt x="60461" y="11423"/>
                      <a:pt x="57804" y="16383"/>
                      <a:pt x="57804" y="20280"/>
                    </a:cubicBezTo>
                    <a:cubicBezTo>
                      <a:pt x="57804" y="25062"/>
                      <a:pt x="61523" y="26834"/>
                      <a:pt x="64712" y="26834"/>
                    </a:cubicBezTo>
                    <a:cubicBezTo>
                      <a:pt x="68609" y="26834"/>
                      <a:pt x="74809" y="23999"/>
                      <a:pt x="74809" y="15497"/>
                    </a:cubicBezTo>
                    <a:cubicBezTo>
                      <a:pt x="74809" y="3452"/>
                      <a:pt x="60992" y="86"/>
                      <a:pt x="51427" y="86"/>
                    </a:cubicBezTo>
                    <a:cubicBezTo>
                      <a:pt x="24856" y="86"/>
                      <a:pt x="234" y="24531"/>
                      <a:pt x="234" y="49153"/>
                    </a:cubicBezTo>
                    <a:cubicBezTo>
                      <a:pt x="234" y="64386"/>
                      <a:pt x="10863" y="79974"/>
                      <a:pt x="33005" y="79974"/>
                    </a:cubicBezTo>
                    <a:cubicBezTo>
                      <a:pt x="62940" y="79974"/>
                      <a:pt x="76934" y="62438"/>
                      <a:pt x="76934" y="59958"/>
                    </a:cubicBezTo>
                    <a:cubicBezTo>
                      <a:pt x="76934" y="58895"/>
                      <a:pt x="75340" y="56947"/>
                      <a:pt x="73923" y="56947"/>
                    </a:cubicBezTo>
                    <a:cubicBezTo>
                      <a:pt x="72860" y="56947"/>
                      <a:pt x="72506" y="57301"/>
                      <a:pt x="71089" y="58718"/>
                    </a:cubicBezTo>
                    <a:cubicBezTo>
                      <a:pt x="57272" y="75015"/>
                      <a:pt x="36547" y="75015"/>
                      <a:pt x="33359" y="75015"/>
                    </a:cubicBezTo>
                    <a:cubicBezTo>
                      <a:pt x="20605" y="75015"/>
                      <a:pt x="14937" y="66335"/>
                      <a:pt x="14937" y="55353"/>
                    </a:cubicBezTo>
                    <a:cubicBezTo>
                      <a:pt x="14937" y="50216"/>
                      <a:pt x="17417" y="30908"/>
                      <a:pt x="26628" y="18685"/>
                    </a:cubicBezTo>
                    <a:cubicBezTo>
                      <a:pt x="33359" y="10006"/>
                      <a:pt x="42570" y="5046"/>
                      <a:pt x="51427" y="5046"/>
                    </a:cubicBezTo>
                    <a:cubicBezTo>
                      <a:pt x="53907" y="5046"/>
                      <a:pt x="62409" y="5400"/>
                      <a:pt x="66837" y="1036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67" name="Group 166" descr="\documentclass{article}&#10;\usepackage{amsmath}&#10;\pagestyle{empty}&#10;\begin{document}&#10;&#10;\begin{align*}&#10;\mu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D523AFA8-A962-836A-4DC5-D0D97067A3D1}"/>
                </a:ext>
              </a:extLst>
            </p:cNvPr>
            <p:cNvGrpSpPr>
              <a:grpSpLocks noChangeAspect="1"/>
            </p:cNvGrpSpPr>
            <p:nvPr>
              <p:custDataLst>
                <p:tags r:id="rId45"/>
              </p:custDataLst>
            </p:nvPr>
          </p:nvGrpSpPr>
          <p:grpSpPr>
            <a:xfrm>
              <a:off x="8607749" y="6362700"/>
              <a:ext cx="673459" cy="151288"/>
              <a:chOff x="15024638" y="8106254"/>
              <a:chExt cx="673459" cy="151288"/>
            </a:xfrm>
            <a:solidFill>
              <a:schemeClr val="bg1"/>
            </a:solidFill>
          </p:grpSpPr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14114CA3-E0DA-CF8D-4F70-3A9BEA0550C0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5024638" y="8106254"/>
                <a:ext cx="137153" cy="142720"/>
              </a:xfrm>
              <a:custGeom>
                <a:avLst/>
                <a:gdLst>
                  <a:gd name="csX0" fmla="*/ 51083 w 137153"/>
                  <a:gd name="csY0" fmla="*/ 19823 h 142720"/>
                  <a:gd name="csX1" fmla="*/ 54879 w 137153"/>
                  <a:gd name="csY1" fmla="*/ 5941 h 142720"/>
                  <a:gd name="csX2" fmla="*/ 47540 w 137153"/>
                  <a:gd name="csY2" fmla="*/ 85 h 142720"/>
                  <a:gd name="csX3" fmla="*/ 37418 w 137153"/>
                  <a:gd name="csY3" fmla="*/ 7893 h 142720"/>
                  <a:gd name="csX4" fmla="*/ 979 w 137153"/>
                  <a:gd name="csY4" fmla="*/ 133479 h 142720"/>
                  <a:gd name="csX5" fmla="*/ 219 w 137153"/>
                  <a:gd name="csY5" fmla="*/ 136949 h 142720"/>
                  <a:gd name="csX6" fmla="*/ 7305 w 137153"/>
                  <a:gd name="csY6" fmla="*/ 142805 h 142720"/>
                  <a:gd name="csX7" fmla="*/ 16162 w 137153"/>
                  <a:gd name="csY7" fmla="*/ 138251 h 142720"/>
                  <a:gd name="csX8" fmla="*/ 30080 w 137153"/>
                  <a:gd name="csY8" fmla="*/ 91617 h 142720"/>
                  <a:gd name="csX9" fmla="*/ 54625 w 137153"/>
                  <a:gd name="csY9" fmla="*/ 98341 h 142720"/>
                  <a:gd name="csX10" fmla="*/ 88281 w 137153"/>
                  <a:gd name="csY10" fmla="*/ 82507 h 142720"/>
                  <a:gd name="csX11" fmla="*/ 111056 w 137153"/>
                  <a:gd name="csY11" fmla="*/ 98341 h 142720"/>
                  <a:gd name="csX12" fmla="*/ 129782 w 137153"/>
                  <a:gd name="csY12" fmla="*/ 86411 h 142720"/>
                  <a:gd name="csX13" fmla="*/ 137373 w 137153"/>
                  <a:gd name="csY13" fmla="*/ 64938 h 142720"/>
                  <a:gd name="csX14" fmla="*/ 134337 w 137153"/>
                  <a:gd name="csY14" fmla="*/ 62769 h 142720"/>
                  <a:gd name="csX15" fmla="*/ 130794 w 137153"/>
                  <a:gd name="csY15" fmla="*/ 66673 h 142720"/>
                  <a:gd name="csX16" fmla="*/ 111562 w 137153"/>
                  <a:gd name="csY16" fmla="*/ 93569 h 142720"/>
                  <a:gd name="csX17" fmla="*/ 103970 w 137153"/>
                  <a:gd name="csY17" fmla="*/ 83592 h 142720"/>
                  <a:gd name="csX18" fmla="*/ 109031 w 137153"/>
                  <a:gd name="csY18" fmla="*/ 61034 h 142720"/>
                  <a:gd name="csX19" fmla="*/ 116117 w 137153"/>
                  <a:gd name="csY19" fmla="*/ 37609 h 142720"/>
                  <a:gd name="csX20" fmla="*/ 120419 w 137153"/>
                  <a:gd name="csY20" fmla="*/ 22859 h 142720"/>
                  <a:gd name="csX21" fmla="*/ 124215 w 137153"/>
                  <a:gd name="csY21" fmla="*/ 8327 h 142720"/>
                  <a:gd name="csX22" fmla="*/ 116876 w 137153"/>
                  <a:gd name="csY22" fmla="*/ 2471 h 142720"/>
                  <a:gd name="csX23" fmla="*/ 107007 w 137153"/>
                  <a:gd name="csY23" fmla="*/ 10062 h 142720"/>
                  <a:gd name="csX24" fmla="*/ 95114 w 137153"/>
                  <a:gd name="csY24" fmla="*/ 50623 h 142720"/>
                  <a:gd name="csX25" fmla="*/ 88534 w 137153"/>
                  <a:gd name="csY25" fmla="*/ 72747 h 142720"/>
                  <a:gd name="csX26" fmla="*/ 55638 w 137153"/>
                  <a:gd name="csY26" fmla="*/ 93569 h 142720"/>
                  <a:gd name="csX27" fmla="*/ 36912 w 137153"/>
                  <a:gd name="csY27" fmla="*/ 74699 h 142720"/>
                  <a:gd name="csX28" fmla="*/ 40455 w 137153"/>
                  <a:gd name="csY28" fmla="*/ 56262 h 142720"/>
                  <a:gd name="csX29" fmla="*/ 51083 w 137153"/>
                  <a:gd name="csY29" fmla="*/ 1982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37153" h="142720">
                    <a:moveTo>
                      <a:pt x="51083" y="19823"/>
                    </a:moveTo>
                    <a:cubicBezTo>
                      <a:pt x="52348" y="15268"/>
                      <a:pt x="54879" y="7026"/>
                      <a:pt x="54879" y="5941"/>
                    </a:cubicBezTo>
                    <a:cubicBezTo>
                      <a:pt x="54879" y="2254"/>
                      <a:pt x="51842" y="85"/>
                      <a:pt x="47540" y="85"/>
                    </a:cubicBezTo>
                    <a:cubicBezTo>
                      <a:pt x="46781" y="85"/>
                      <a:pt x="39695" y="302"/>
                      <a:pt x="37418" y="7893"/>
                    </a:cubicBezTo>
                    <a:lnTo>
                      <a:pt x="979" y="133479"/>
                    </a:lnTo>
                    <a:cubicBezTo>
                      <a:pt x="219" y="136082"/>
                      <a:pt x="219" y="136515"/>
                      <a:pt x="219" y="136949"/>
                    </a:cubicBezTo>
                    <a:cubicBezTo>
                      <a:pt x="219" y="140203"/>
                      <a:pt x="3003" y="142805"/>
                      <a:pt x="7305" y="142805"/>
                    </a:cubicBezTo>
                    <a:cubicBezTo>
                      <a:pt x="12619" y="142805"/>
                      <a:pt x="15656" y="138901"/>
                      <a:pt x="16162" y="138251"/>
                    </a:cubicBezTo>
                    <a:cubicBezTo>
                      <a:pt x="17174" y="136298"/>
                      <a:pt x="20464" y="125020"/>
                      <a:pt x="30080" y="91617"/>
                    </a:cubicBezTo>
                    <a:cubicBezTo>
                      <a:pt x="38177" y="97473"/>
                      <a:pt x="49564" y="98341"/>
                      <a:pt x="54625" y="98341"/>
                    </a:cubicBezTo>
                    <a:cubicBezTo>
                      <a:pt x="72339" y="98341"/>
                      <a:pt x="82208" y="88580"/>
                      <a:pt x="88281" y="82507"/>
                    </a:cubicBezTo>
                    <a:cubicBezTo>
                      <a:pt x="90559" y="92268"/>
                      <a:pt x="99922" y="98341"/>
                      <a:pt x="111056" y="98341"/>
                    </a:cubicBezTo>
                    <a:cubicBezTo>
                      <a:pt x="119913" y="98341"/>
                      <a:pt x="125733" y="93352"/>
                      <a:pt x="129782" y="86411"/>
                    </a:cubicBezTo>
                    <a:cubicBezTo>
                      <a:pt x="134084" y="78603"/>
                      <a:pt x="137373" y="65372"/>
                      <a:pt x="137373" y="64938"/>
                    </a:cubicBezTo>
                    <a:cubicBezTo>
                      <a:pt x="137373" y="62769"/>
                      <a:pt x="135096" y="62769"/>
                      <a:pt x="134337" y="62769"/>
                    </a:cubicBezTo>
                    <a:cubicBezTo>
                      <a:pt x="131806" y="62769"/>
                      <a:pt x="131553" y="63637"/>
                      <a:pt x="130794" y="66673"/>
                    </a:cubicBezTo>
                    <a:cubicBezTo>
                      <a:pt x="126492" y="80772"/>
                      <a:pt x="121937" y="93569"/>
                      <a:pt x="111562" y="93569"/>
                    </a:cubicBezTo>
                    <a:cubicBezTo>
                      <a:pt x="104730" y="93569"/>
                      <a:pt x="103970" y="87930"/>
                      <a:pt x="103970" y="83592"/>
                    </a:cubicBezTo>
                    <a:cubicBezTo>
                      <a:pt x="103970" y="78820"/>
                      <a:pt x="107007" y="68625"/>
                      <a:pt x="109031" y="61034"/>
                    </a:cubicBezTo>
                    <a:lnTo>
                      <a:pt x="116117" y="37609"/>
                    </a:lnTo>
                    <a:cubicBezTo>
                      <a:pt x="116876" y="34355"/>
                      <a:pt x="119407" y="26113"/>
                      <a:pt x="120419" y="22859"/>
                    </a:cubicBezTo>
                    <a:cubicBezTo>
                      <a:pt x="121684" y="17871"/>
                      <a:pt x="124215" y="9628"/>
                      <a:pt x="124215" y="8327"/>
                    </a:cubicBezTo>
                    <a:cubicBezTo>
                      <a:pt x="124215" y="4423"/>
                      <a:pt x="120672" y="2471"/>
                      <a:pt x="116876" y="2471"/>
                    </a:cubicBezTo>
                    <a:cubicBezTo>
                      <a:pt x="115611" y="2471"/>
                      <a:pt x="109031" y="2688"/>
                      <a:pt x="107007" y="10062"/>
                    </a:cubicBezTo>
                    <a:lnTo>
                      <a:pt x="95114" y="50623"/>
                    </a:lnTo>
                    <a:cubicBezTo>
                      <a:pt x="92077" y="61468"/>
                      <a:pt x="89293" y="70577"/>
                      <a:pt x="88534" y="72747"/>
                    </a:cubicBezTo>
                    <a:cubicBezTo>
                      <a:pt x="88281" y="73831"/>
                      <a:pt x="76135" y="93569"/>
                      <a:pt x="55638" y="93569"/>
                    </a:cubicBezTo>
                    <a:cubicBezTo>
                      <a:pt x="42985" y="93569"/>
                      <a:pt x="36912" y="86411"/>
                      <a:pt x="36912" y="74699"/>
                    </a:cubicBezTo>
                    <a:cubicBezTo>
                      <a:pt x="36912" y="68408"/>
                      <a:pt x="38683" y="62335"/>
                      <a:pt x="40455" y="56262"/>
                    </a:cubicBezTo>
                    <a:lnTo>
                      <a:pt x="51083" y="19823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B6F4C0C9-318A-5581-DCF6-D3E57C6E754C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5177848" y="8167550"/>
                <a:ext cx="86265" cy="68627"/>
              </a:xfrm>
              <a:custGeom>
                <a:avLst/>
                <a:gdLst>
                  <a:gd name="csX0" fmla="*/ 86491 w 86265"/>
                  <a:gd name="csY0" fmla="*/ 12081 h 68627"/>
                  <a:gd name="csX1" fmla="*/ 77634 w 86265"/>
                  <a:gd name="csY1" fmla="*/ 86 h 68627"/>
                  <a:gd name="csX2" fmla="*/ 68068 w 86265"/>
                  <a:gd name="csY2" fmla="*/ 8133 h 68627"/>
                  <a:gd name="csX3" fmla="*/ 71080 w 86265"/>
                  <a:gd name="csY3" fmla="*/ 12840 h 68627"/>
                  <a:gd name="csX4" fmla="*/ 77634 w 86265"/>
                  <a:gd name="csY4" fmla="*/ 24986 h 68627"/>
                  <a:gd name="csX5" fmla="*/ 44864 w 86265"/>
                  <a:gd name="csY5" fmla="*/ 64462 h 68627"/>
                  <a:gd name="csX6" fmla="*/ 30516 w 86265"/>
                  <a:gd name="csY6" fmla="*/ 50949 h 68627"/>
                  <a:gd name="csX7" fmla="*/ 40258 w 86265"/>
                  <a:gd name="csY7" fmla="*/ 21342 h 68627"/>
                  <a:gd name="csX8" fmla="*/ 42738 w 86265"/>
                  <a:gd name="csY8" fmla="*/ 13295 h 68627"/>
                  <a:gd name="csX9" fmla="*/ 25910 w 86265"/>
                  <a:gd name="csY9" fmla="*/ 238 h 68627"/>
                  <a:gd name="csX10" fmla="*/ 225 w 86265"/>
                  <a:gd name="csY10" fmla="*/ 23468 h 68627"/>
                  <a:gd name="csX11" fmla="*/ 3237 w 86265"/>
                  <a:gd name="csY11" fmla="*/ 25442 h 68627"/>
                  <a:gd name="csX12" fmla="*/ 6425 w 86265"/>
                  <a:gd name="csY12" fmla="*/ 23013 h 68627"/>
                  <a:gd name="csX13" fmla="*/ 25379 w 86265"/>
                  <a:gd name="csY13" fmla="*/ 4489 h 68627"/>
                  <a:gd name="csX14" fmla="*/ 29807 w 86265"/>
                  <a:gd name="csY14" fmla="*/ 9803 h 68627"/>
                  <a:gd name="csX15" fmla="*/ 26619 w 86265"/>
                  <a:gd name="csY15" fmla="*/ 19976 h 68627"/>
                  <a:gd name="csX16" fmla="*/ 17053 w 86265"/>
                  <a:gd name="csY16" fmla="*/ 48824 h 68627"/>
                  <a:gd name="csX17" fmla="*/ 44332 w 86265"/>
                  <a:gd name="csY17" fmla="*/ 68714 h 68627"/>
                  <a:gd name="csX18" fmla="*/ 86491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1" y="12081"/>
                    </a:moveTo>
                    <a:cubicBezTo>
                      <a:pt x="86491" y="238"/>
                      <a:pt x="78165" y="86"/>
                      <a:pt x="77634" y="86"/>
                    </a:cubicBezTo>
                    <a:cubicBezTo>
                      <a:pt x="73028" y="86"/>
                      <a:pt x="68068" y="4186"/>
                      <a:pt x="68068" y="8133"/>
                    </a:cubicBezTo>
                    <a:cubicBezTo>
                      <a:pt x="68068" y="10714"/>
                      <a:pt x="69840" y="11929"/>
                      <a:pt x="71080" y="12840"/>
                    </a:cubicBezTo>
                    <a:cubicBezTo>
                      <a:pt x="74091" y="14966"/>
                      <a:pt x="77634" y="18913"/>
                      <a:pt x="77634" y="24986"/>
                    </a:cubicBezTo>
                    <a:cubicBezTo>
                      <a:pt x="77634" y="31819"/>
                      <a:pt x="65943" y="64462"/>
                      <a:pt x="44864" y="64462"/>
                    </a:cubicBezTo>
                    <a:cubicBezTo>
                      <a:pt x="30516" y="64462"/>
                      <a:pt x="30516" y="53531"/>
                      <a:pt x="30516" y="50949"/>
                    </a:cubicBezTo>
                    <a:cubicBezTo>
                      <a:pt x="30516" y="43965"/>
                      <a:pt x="33704" y="35463"/>
                      <a:pt x="40258" y="21342"/>
                    </a:cubicBezTo>
                    <a:cubicBezTo>
                      <a:pt x="41675" y="18154"/>
                      <a:pt x="42738" y="15877"/>
                      <a:pt x="42738" y="13295"/>
                    </a:cubicBezTo>
                    <a:cubicBezTo>
                      <a:pt x="42738" y="5400"/>
                      <a:pt x="34944" y="238"/>
                      <a:pt x="25910" y="238"/>
                    </a:cubicBezTo>
                    <a:cubicBezTo>
                      <a:pt x="8197" y="238"/>
                      <a:pt x="225" y="21039"/>
                      <a:pt x="225" y="23468"/>
                    </a:cubicBezTo>
                    <a:cubicBezTo>
                      <a:pt x="225" y="25442"/>
                      <a:pt x="2705" y="25442"/>
                      <a:pt x="3237" y="25442"/>
                    </a:cubicBezTo>
                    <a:cubicBezTo>
                      <a:pt x="5717" y="25442"/>
                      <a:pt x="5894" y="24683"/>
                      <a:pt x="6425" y="23013"/>
                    </a:cubicBezTo>
                    <a:cubicBezTo>
                      <a:pt x="10677" y="10563"/>
                      <a:pt x="18293" y="4489"/>
                      <a:pt x="25379" y="4489"/>
                    </a:cubicBezTo>
                    <a:cubicBezTo>
                      <a:pt x="28390" y="4489"/>
                      <a:pt x="29807" y="6159"/>
                      <a:pt x="29807" y="9803"/>
                    </a:cubicBezTo>
                    <a:cubicBezTo>
                      <a:pt x="29807" y="13295"/>
                      <a:pt x="28390" y="16484"/>
                      <a:pt x="26619" y="19976"/>
                    </a:cubicBezTo>
                    <a:cubicBezTo>
                      <a:pt x="19002" y="36829"/>
                      <a:pt x="17053" y="43358"/>
                      <a:pt x="17053" y="48824"/>
                    </a:cubicBezTo>
                    <a:cubicBezTo>
                      <a:pt x="17053" y="63855"/>
                      <a:pt x="30870" y="68714"/>
                      <a:pt x="44332" y="68714"/>
                    </a:cubicBezTo>
                    <a:cubicBezTo>
                      <a:pt x="74091" y="68714"/>
                      <a:pt x="86491" y="24531"/>
                      <a:pt x="86491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F8342D9D-ACF4-24BF-B142-E17E28D9618E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5285294" y="8208414"/>
                <a:ext cx="56050" cy="49128"/>
              </a:xfrm>
              <a:custGeom>
                <a:avLst/>
                <a:gdLst>
                  <a:gd name="csX0" fmla="*/ 49827 w 56050"/>
                  <a:gd name="csY0" fmla="*/ 7028 h 49128"/>
                  <a:gd name="csX1" fmla="*/ 44766 w 56050"/>
                  <a:gd name="csY1" fmla="*/ 12451 h 49128"/>
                  <a:gd name="csX2" fmla="*/ 49574 w 56050"/>
                  <a:gd name="csY2" fmla="*/ 16355 h 49128"/>
                  <a:gd name="csX3" fmla="*/ 56280 w 56050"/>
                  <a:gd name="csY3" fmla="*/ 9631 h 49128"/>
                  <a:gd name="csX4" fmla="*/ 36795 w 56050"/>
                  <a:gd name="csY4" fmla="*/ 87 h 49128"/>
                  <a:gd name="csX5" fmla="*/ 11364 w 56050"/>
                  <a:gd name="csY5" fmla="*/ 15162 h 49128"/>
                  <a:gd name="csX6" fmla="*/ 16298 w 56050"/>
                  <a:gd name="csY6" fmla="*/ 22862 h 49128"/>
                  <a:gd name="csX7" fmla="*/ 30343 w 56050"/>
                  <a:gd name="csY7" fmla="*/ 26441 h 49128"/>
                  <a:gd name="csX8" fmla="*/ 47170 w 56050"/>
                  <a:gd name="csY8" fmla="*/ 34249 h 49128"/>
                  <a:gd name="csX9" fmla="*/ 23890 w 56050"/>
                  <a:gd name="csY9" fmla="*/ 45528 h 49128"/>
                  <a:gd name="csX10" fmla="*/ 7188 w 56050"/>
                  <a:gd name="csY10" fmla="*/ 41841 h 49128"/>
                  <a:gd name="csX11" fmla="*/ 13768 w 56050"/>
                  <a:gd name="csY11" fmla="*/ 35225 h 49128"/>
                  <a:gd name="csX12" fmla="*/ 8327 w 56050"/>
                  <a:gd name="csY12" fmla="*/ 30779 h 49128"/>
                  <a:gd name="csX13" fmla="*/ 229 w 56050"/>
                  <a:gd name="csY13" fmla="*/ 38587 h 49128"/>
                  <a:gd name="csX14" fmla="*/ 23637 w 56050"/>
                  <a:gd name="csY14" fmla="*/ 49215 h 49128"/>
                  <a:gd name="csX15" fmla="*/ 54003 w 56050"/>
                  <a:gd name="csY15" fmla="*/ 31972 h 49128"/>
                  <a:gd name="csX16" fmla="*/ 33506 w 56050"/>
                  <a:gd name="csY16" fmla="*/ 19391 h 49128"/>
                  <a:gd name="csX17" fmla="*/ 18323 w 56050"/>
                  <a:gd name="csY17" fmla="*/ 12884 h 49128"/>
                  <a:gd name="csX18" fmla="*/ 36542 w 56050"/>
                  <a:gd name="csY18" fmla="*/ 3774 h 49128"/>
                  <a:gd name="csX19" fmla="*/ 49827 w 56050"/>
                  <a:gd name="csY19" fmla="*/ 7028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6050" h="49128">
                    <a:moveTo>
                      <a:pt x="49827" y="7028"/>
                    </a:moveTo>
                    <a:cubicBezTo>
                      <a:pt x="45399" y="8112"/>
                      <a:pt x="44766" y="11366"/>
                      <a:pt x="44766" y="12451"/>
                    </a:cubicBezTo>
                    <a:cubicBezTo>
                      <a:pt x="44766" y="15162"/>
                      <a:pt x="47423" y="16355"/>
                      <a:pt x="49574" y="16355"/>
                    </a:cubicBezTo>
                    <a:cubicBezTo>
                      <a:pt x="51093" y="16355"/>
                      <a:pt x="56280" y="15379"/>
                      <a:pt x="56280" y="9631"/>
                    </a:cubicBezTo>
                    <a:cubicBezTo>
                      <a:pt x="56280" y="2365"/>
                      <a:pt x="46285" y="87"/>
                      <a:pt x="36795" y="87"/>
                    </a:cubicBezTo>
                    <a:cubicBezTo>
                      <a:pt x="15413" y="87"/>
                      <a:pt x="11364" y="11258"/>
                      <a:pt x="11364" y="15162"/>
                    </a:cubicBezTo>
                    <a:cubicBezTo>
                      <a:pt x="11364" y="19066"/>
                      <a:pt x="14021" y="21343"/>
                      <a:pt x="16298" y="22862"/>
                    </a:cubicBezTo>
                    <a:cubicBezTo>
                      <a:pt x="19841" y="25031"/>
                      <a:pt x="23637" y="25465"/>
                      <a:pt x="30343" y="26441"/>
                    </a:cubicBezTo>
                    <a:cubicBezTo>
                      <a:pt x="38314" y="27525"/>
                      <a:pt x="47170" y="28718"/>
                      <a:pt x="47170" y="34249"/>
                    </a:cubicBezTo>
                    <a:cubicBezTo>
                      <a:pt x="47170" y="34358"/>
                      <a:pt x="47170" y="45528"/>
                      <a:pt x="23890" y="45528"/>
                    </a:cubicBezTo>
                    <a:cubicBezTo>
                      <a:pt x="19082" y="45528"/>
                      <a:pt x="11237" y="45203"/>
                      <a:pt x="7188" y="41841"/>
                    </a:cubicBezTo>
                    <a:cubicBezTo>
                      <a:pt x="11743" y="40973"/>
                      <a:pt x="13768" y="37828"/>
                      <a:pt x="13768" y="35225"/>
                    </a:cubicBezTo>
                    <a:cubicBezTo>
                      <a:pt x="13768" y="32188"/>
                      <a:pt x="11111" y="30779"/>
                      <a:pt x="8327" y="30779"/>
                    </a:cubicBezTo>
                    <a:cubicBezTo>
                      <a:pt x="4025" y="30779"/>
                      <a:pt x="229" y="33707"/>
                      <a:pt x="229" y="38587"/>
                    </a:cubicBezTo>
                    <a:cubicBezTo>
                      <a:pt x="229" y="49215"/>
                      <a:pt x="19967" y="49215"/>
                      <a:pt x="23637" y="49215"/>
                    </a:cubicBezTo>
                    <a:cubicBezTo>
                      <a:pt x="49574" y="49215"/>
                      <a:pt x="54003" y="36418"/>
                      <a:pt x="54003" y="31972"/>
                    </a:cubicBezTo>
                    <a:cubicBezTo>
                      <a:pt x="54003" y="22211"/>
                      <a:pt x="40085" y="20367"/>
                      <a:pt x="33506" y="19391"/>
                    </a:cubicBezTo>
                    <a:cubicBezTo>
                      <a:pt x="24522" y="18198"/>
                      <a:pt x="18323" y="17331"/>
                      <a:pt x="18323" y="12884"/>
                    </a:cubicBezTo>
                    <a:cubicBezTo>
                      <a:pt x="18323" y="12776"/>
                      <a:pt x="18323" y="3774"/>
                      <a:pt x="36542" y="3774"/>
                    </a:cubicBezTo>
                    <a:cubicBezTo>
                      <a:pt x="39832" y="3774"/>
                      <a:pt x="46538" y="3991"/>
                      <a:pt x="49827" y="70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3DCC4F03-3C20-D50D-9093-0D79F56A25AC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5367048" y="8208306"/>
                <a:ext cx="104636" cy="49236"/>
              </a:xfrm>
              <a:custGeom>
                <a:avLst/>
                <a:gdLst>
                  <a:gd name="csX0" fmla="*/ 54133 w 104636"/>
                  <a:gd name="csY0" fmla="*/ 41515 h 49236"/>
                  <a:gd name="csX1" fmla="*/ 74377 w 104636"/>
                  <a:gd name="csY1" fmla="*/ 49324 h 49236"/>
                  <a:gd name="csX2" fmla="*/ 104869 w 104636"/>
                  <a:gd name="csY2" fmla="*/ 9414 h 49236"/>
                  <a:gd name="csX3" fmla="*/ 97657 w 104636"/>
                  <a:gd name="csY3" fmla="*/ 87 h 49236"/>
                  <a:gd name="csX4" fmla="*/ 90192 w 104636"/>
                  <a:gd name="csY4" fmla="*/ 6377 h 49236"/>
                  <a:gd name="csX5" fmla="*/ 92596 w 104636"/>
                  <a:gd name="csY5" fmla="*/ 10065 h 49236"/>
                  <a:gd name="csX6" fmla="*/ 97531 w 104636"/>
                  <a:gd name="csY6" fmla="*/ 18307 h 49236"/>
                  <a:gd name="csX7" fmla="*/ 75009 w 104636"/>
                  <a:gd name="csY7" fmla="*/ 45636 h 49236"/>
                  <a:gd name="csX8" fmla="*/ 62863 w 104636"/>
                  <a:gd name="csY8" fmla="*/ 35767 h 49236"/>
                  <a:gd name="csX9" fmla="*/ 63749 w 104636"/>
                  <a:gd name="csY9" fmla="*/ 30236 h 49236"/>
                  <a:gd name="csX10" fmla="*/ 70328 w 104636"/>
                  <a:gd name="csY10" fmla="*/ 7679 h 49236"/>
                  <a:gd name="csX11" fmla="*/ 70834 w 104636"/>
                  <a:gd name="csY11" fmla="*/ 5184 h 49236"/>
                  <a:gd name="csX12" fmla="*/ 66153 w 104636"/>
                  <a:gd name="csY12" fmla="*/ 1389 h 49236"/>
                  <a:gd name="csX13" fmla="*/ 60586 w 104636"/>
                  <a:gd name="csY13" fmla="*/ 4208 h 49236"/>
                  <a:gd name="csX14" fmla="*/ 58182 w 104636"/>
                  <a:gd name="csY14" fmla="*/ 11366 h 49236"/>
                  <a:gd name="csX15" fmla="*/ 54512 w 104636"/>
                  <a:gd name="csY15" fmla="*/ 23838 h 49236"/>
                  <a:gd name="csX16" fmla="*/ 52235 w 104636"/>
                  <a:gd name="csY16" fmla="*/ 34358 h 49236"/>
                  <a:gd name="csX17" fmla="*/ 51096 w 104636"/>
                  <a:gd name="csY17" fmla="*/ 38479 h 49236"/>
                  <a:gd name="csX18" fmla="*/ 38950 w 104636"/>
                  <a:gd name="csY18" fmla="*/ 45636 h 49236"/>
                  <a:gd name="csX19" fmla="*/ 28954 w 104636"/>
                  <a:gd name="csY19" fmla="*/ 43034 h 49236"/>
                  <a:gd name="csX20" fmla="*/ 25664 w 104636"/>
                  <a:gd name="csY20" fmla="*/ 35334 h 49236"/>
                  <a:gd name="csX21" fmla="*/ 32623 w 104636"/>
                  <a:gd name="csY21" fmla="*/ 15379 h 49236"/>
                  <a:gd name="csX22" fmla="*/ 34395 w 104636"/>
                  <a:gd name="csY22" fmla="*/ 9739 h 49236"/>
                  <a:gd name="csX23" fmla="*/ 20603 w 104636"/>
                  <a:gd name="csY23" fmla="*/ 196 h 49236"/>
                  <a:gd name="csX24" fmla="*/ 233 w 104636"/>
                  <a:gd name="csY24" fmla="*/ 17005 h 49236"/>
                  <a:gd name="csX25" fmla="*/ 2890 w 104636"/>
                  <a:gd name="csY25" fmla="*/ 18524 h 49236"/>
                  <a:gd name="csX26" fmla="*/ 5800 w 104636"/>
                  <a:gd name="csY26" fmla="*/ 16355 h 49236"/>
                  <a:gd name="csX27" fmla="*/ 20097 w 104636"/>
                  <a:gd name="csY27" fmla="*/ 3883 h 49236"/>
                  <a:gd name="csX28" fmla="*/ 23893 w 104636"/>
                  <a:gd name="csY28" fmla="*/ 8004 h 49236"/>
                  <a:gd name="csX29" fmla="*/ 21742 w 104636"/>
                  <a:gd name="csY29" fmla="*/ 14511 h 49236"/>
                  <a:gd name="csX30" fmla="*/ 15036 w 104636"/>
                  <a:gd name="csY30" fmla="*/ 34032 h 49236"/>
                  <a:gd name="csX31" fmla="*/ 38317 w 104636"/>
                  <a:gd name="csY31" fmla="*/ 49324 h 49236"/>
                  <a:gd name="csX32" fmla="*/ 54133 w 104636"/>
                  <a:gd name="csY32" fmla="*/ 41515 h 492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4636" h="49236">
                    <a:moveTo>
                      <a:pt x="54133" y="41515"/>
                    </a:moveTo>
                    <a:cubicBezTo>
                      <a:pt x="55904" y="44335"/>
                      <a:pt x="61218" y="49324"/>
                      <a:pt x="74377" y="49324"/>
                    </a:cubicBezTo>
                    <a:cubicBezTo>
                      <a:pt x="98417" y="49324"/>
                      <a:pt x="104869" y="14620"/>
                      <a:pt x="104869" y="9414"/>
                    </a:cubicBezTo>
                    <a:cubicBezTo>
                      <a:pt x="104869" y="1931"/>
                      <a:pt x="99808" y="87"/>
                      <a:pt x="97657" y="87"/>
                    </a:cubicBezTo>
                    <a:cubicBezTo>
                      <a:pt x="93735" y="87"/>
                      <a:pt x="90192" y="3558"/>
                      <a:pt x="90192" y="6377"/>
                    </a:cubicBezTo>
                    <a:cubicBezTo>
                      <a:pt x="90192" y="8438"/>
                      <a:pt x="91837" y="9522"/>
                      <a:pt x="92596" y="10065"/>
                    </a:cubicBezTo>
                    <a:cubicBezTo>
                      <a:pt x="96139" y="12342"/>
                      <a:pt x="97531" y="15162"/>
                      <a:pt x="97531" y="18307"/>
                    </a:cubicBezTo>
                    <a:cubicBezTo>
                      <a:pt x="97531" y="21127"/>
                      <a:pt x="91205" y="45636"/>
                      <a:pt x="75009" y="45636"/>
                    </a:cubicBezTo>
                    <a:cubicBezTo>
                      <a:pt x="70201" y="45636"/>
                      <a:pt x="62863" y="44335"/>
                      <a:pt x="62863" y="35767"/>
                    </a:cubicBezTo>
                    <a:cubicBezTo>
                      <a:pt x="62863" y="35550"/>
                      <a:pt x="62863" y="33490"/>
                      <a:pt x="63749" y="30236"/>
                    </a:cubicBezTo>
                    <a:cubicBezTo>
                      <a:pt x="64887" y="25898"/>
                      <a:pt x="68557" y="13427"/>
                      <a:pt x="70328" y="7679"/>
                    </a:cubicBezTo>
                    <a:cubicBezTo>
                      <a:pt x="70834" y="5944"/>
                      <a:pt x="70834" y="5727"/>
                      <a:pt x="70834" y="5184"/>
                    </a:cubicBezTo>
                    <a:cubicBezTo>
                      <a:pt x="70834" y="2798"/>
                      <a:pt x="68557" y="1389"/>
                      <a:pt x="66153" y="1389"/>
                    </a:cubicBezTo>
                    <a:cubicBezTo>
                      <a:pt x="64128" y="1389"/>
                      <a:pt x="61851" y="2365"/>
                      <a:pt x="60586" y="4208"/>
                    </a:cubicBezTo>
                    <a:cubicBezTo>
                      <a:pt x="60079" y="4967"/>
                      <a:pt x="58941" y="8980"/>
                      <a:pt x="58182" y="11366"/>
                    </a:cubicBezTo>
                    <a:cubicBezTo>
                      <a:pt x="56410" y="17548"/>
                      <a:pt x="56410" y="17765"/>
                      <a:pt x="54512" y="23838"/>
                    </a:cubicBezTo>
                    <a:cubicBezTo>
                      <a:pt x="53500" y="27308"/>
                      <a:pt x="52361" y="31429"/>
                      <a:pt x="52235" y="34358"/>
                    </a:cubicBezTo>
                    <a:cubicBezTo>
                      <a:pt x="52614" y="36093"/>
                      <a:pt x="52235" y="36635"/>
                      <a:pt x="51096" y="38479"/>
                    </a:cubicBezTo>
                    <a:cubicBezTo>
                      <a:pt x="46288" y="45636"/>
                      <a:pt x="40974" y="45636"/>
                      <a:pt x="38950" y="45636"/>
                    </a:cubicBezTo>
                    <a:cubicBezTo>
                      <a:pt x="37052" y="45636"/>
                      <a:pt x="32244" y="45419"/>
                      <a:pt x="28954" y="43034"/>
                    </a:cubicBezTo>
                    <a:cubicBezTo>
                      <a:pt x="25664" y="40539"/>
                      <a:pt x="25664" y="36527"/>
                      <a:pt x="25664" y="35334"/>
                    </a:cubicBezTo>
                    <a:cubicBezTo>
                      <a:pt x="25664" y="30887"/>
                      <a:pt x="27309" y="26441"/>
                      <a:pt x="32623" y="15379"/>
                    </a:cubicBezTo>
                    <a:cubicBezTo>
                      <a:pt x="33636" y="13210"/>
                      <a:pt x="34395" y="11583"/>
                      <a:pt x="34395" y="9739"/>
                    </a:cubicBezTo>
                    <a:cubicBezTo>
                      <a:pt x="34395" y="4425"/>
                      <a:pt x="28448" y="196"/>
                      <a:pt x="20603" y="196"/>
                    </a:cubicBezTo>
                    <a:cubicBezTo>
                      <a:pt x="7318" y="196"/>
                      <a:pt x="233" y="14077"/>
                      <a:pt x="233" y="17005"/>
                    </a:cubicBezTo>
                    <a:cubicBezTo>
                      <a:pt x="233" y="18524"/>
                      <a:pt x="2257" y="18524"/>
                      <a:pt x="2890" y="18524"/>
                    </a:cubicBezTo>
                    <a:cubicBezTo>
                      <a:pt x="5041" y="18524"/>
                      <a:pt x="5167" y="17982"/>
                      <a:pt x="5800" y="16355"/>
                    </a:cubicBezTo>
                    <a:cubicBezTo>
                      <a:pt x="8457" y="8872"/>
                      <a:pt x="14404" y="3883"/>
                      <a:pt x="20097" y="3883"/>
                    </a:cubicBezTo>
                    <a:cubicBezTo>
                      <a:pt x="22501" y="3883"/>
                      <a:pt x="23893" y="5076"/>
                      <a:pt x="23893" y="8004"/>
                    </a:cubicBezTo>
                    <a:cubicBezTo>
                      <a:pt x="23893" y="10173"/>
                      <a:pt x="23387" y="11366"/>
                      <a:pt x="21742" y="14511"/>
                    </a:cubicBezTo>
                    <a:cubicBezTo>
                      <a:pt x="15036" y="28610"/>
                      <a:pt x="15036" y="31429"/>
                      <a:pt x="15036" y="34032"/>
                    </a:cubicBezTo>
                    <a:cubicBezTo>
                      <a:pt x="15036" y="46504"/>
                      <a:pt x="28068" y="49324"/>
                      <a:pt x="38317" y="49324"/>
                    </a:cubicBezTo>
                    <a:cubicBezTo>
                      <a:pt x="40848" y="49324"/>
                      <a:pt x="47933" y="49324"/>
                      <a:pt x="54133" y="415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95A53A7E-648D-40B2-9DB6-A88F2AC00B80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5498115" y="8184013"/>
                <a:ext cx="44536" cy="73529"/>
              </a:xfrm>
              <a:custGeom>
                <a:avLst/>
                <a:gdLst>
                  <a:gd name="csX0" fmla="*/ 38828 w 44536"/>
                  <a:gd name="csY0" fmla="*/ 4751 h 73529"/>
                  <a:gd name="csX1" fmla="*/ 33261 w 44536"/>
                  <a:gd name="csY1" fmla="*/ 87 h 73529"/>
                  <a:gd name="csX2" fmla="*/ 25543 w 44536"/>
                  <a:gd name="csY2" fmla="*/ 6594 h 73529"/>
                  <a:gd name="csX3" fmla="*/ 30984 w 44536"/>
                  <a:gd name="csY3" fmla="*/ 11258 h 73529"/>
                  <a:gd name="csX4" fmla="*/ 38828 w 44536"/>
                  <a:gd name="csY4" fmla="*/ 4751 h 73529"/>
                  <a:gd name="csX5" fmla="*/ 44775 w 44536"/>
                  <a:gd name="csY5" fmla="*/ 56807 h 73529"/>
                  <a:gd name="csX6" fmla="*/ 42118 w 44536"/>
                  <a:gd name="csY6" fmla="*/ 55288 h 73529"/>
                  <a:gd name="csX7" fmla="*/ 39081 w 44536"/>
                  <a:gd name="csY7" fmla="*/ 57783 h 73529"/>
                  <a:gd name="csX8" fmla="*/ 24910 w 44536"/>
                  <a:gd name="csY8" fmla="*/ 69929 h 73529"/>
                  <a:gd name="csX9" fmla="*/ 21115 w 44536"/>
                  <a:gd name="csY9" fmla="*/ 65808 h 73529"/>
                  <a:gd name="csX10" fmla="*/ 22760 w 44536"/>
                  <a:gd name="csY10" fmla="*/ 60277 h 73529"/>
                  <a:gd name="csX11" fmla="*/ 25417 w 44536"/>
                  <a:gd name="csY11" fmla="*/ 54421 h 73529"/>
                  <a:gd name="csX12" fmla="*/ 32629 w 44536"/>
                  <a:gd name="csY12" fmla="*/ 39455 h 73529"/>
                  <a:gd name="csX13" fmla="*/ 34400 w 44536"/>
                  <a:gd name="csY13" fmla="*/ 34032 h 73529"/>
                  <a:gd name="csX14" fmla="*/ 20609 w 44536"/>
                  <a:gd name="csY14" fmla="*/ 24489 h 73529"/>
                  <a:gd name="csX15" fmla="*/ 238 w 44536"/>
                  <a:gd name="csY15" fmla="*/ 41298 h 73529"/>
                  <a:gd name="csX16" fmla="*/ 2895 w 44536"/>
                  <a:gd name="csY16" fmla="*/ 42817 h 73529"/>
                  <a:gd name="csX17" fmla="*/ 5805 w 44536"/>
                  <a:gd name="csY17" fmla="*/ 40648 h 73529"/>
                  <a:gd name="csX18" fmla="*/ 20102 w 44536"/>
                  <a:gd name="csY18" fmla="*/ 28176 h 73529"/>
                  <a:gd name="csX19" fmla="*/ 23898 w 44536"/>
                  <a:gd name="csY19" fmla="*/ 32297 h 73529"/>
                  <a:gd name="csX20" fmla="*/ 23139 w 44536"/>
                  <a:gd name="csY20" fmla="*/ 36201 h 73529"/>
                  <a:gd name="csX21" fmla="*/ 14788 w 44536"/>
                  <a:gd name="csY21" fmla="*/ 53445 h 73529"/>
                  <a:gd name="csX22" fmla="*/ 12005 w 44536"/>
                  <a:gd name="csY22" fmla="*/ 59193 h 73529"/>
                  <a:gd name="csX23" fmla="*/ 10613 w 44536"/>
                  <a:gd name="csY23" fmla="*/ 64073 h 73529"/>
                  <a:gd name="csX24" fmla="*/ 24404 w 44536"/>
                  <a:gd name="csY24" fmla="*/ 73617 h 73529"/>
                  <a:gd name="csX25" fmla="*/ 44775 w 44536"/>
                  <a:gd name="csY25" fmla="*/ 56807 h 735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44536" h="73529">
                    <a:moveTo>
                      <a:pt x="38828" y="4751"/>
                    </a:moveTo>
                    <a:cubicBezTo>
                      <a:pt x="38828" y="2148"/>
                      <a:pt x="36551" y="87"/>
                      <a:pt x="33261" y="87"/>
                    </a:cubicBezTo>
                    <a:cubicBezTo>
                      <a:pt x="29718" y="87"/>
                      <a:pt x="25543" y="3015"/>
                      <a:pt x="25543" y="6594"/>
                    </a:cubicBezTo>
                    <a:cubicBezTo>
                      <a:pt x="25543" y="9631"/>
                      <a:pt x="28327" y="11258"/>
                      <a:pt x="30984" y="11258"/>
                    </a:cubicBezTo>
                    <a:cubicBezTo>
                      <a:pt x="35159" y="11258"/>
                      <a:pt x="38828" y="8004"/>
                      <a:pt x="38828" y="4751"/>
                    </a:cubicBezTo>
                    <a:close/>
                    <a:moveTo>
                      <a:pt x="44775" y="56807"/>
                    </a:moveTo>
                    <a:cubicBezTo>
                      <a:pt x="44775" y="55288"/>
                      <a:pt x="42624" y="55288"/>
                      <a:pt x="42118" y="55288"/>
                    </a:cubicBezTo>
                    <a:cubicBezTo>
                      <a:pt x="39967" y="55288"/>
                      <a:pt x="39840" y="55722"/>
                      <a:pt x="39081" y="57783"/>
                    </a:cubicBezTo>
                    <a:cubicBezTo>
                      <a:pt x="36930" y="63748"/>
                      <a:pt x="31237" y="69929"/>
                      <a:pt x="24910" y="69929"/>
                    </a:cubicBezTo>
                    <a:cubicBezTo>
                      <a:pt x="22000" y="69929"/>
                      <a:pt x="21115" y="68194"/>
                      <a:pt x="21115" y="65808"/>
                    </a:cubicBezTo>
                    <a:cubicBezTo>
                      <a:pt x="21115" y="63531"/>
                      <a:pt x="21747" y="62338"/>
                      <a:pt x="22760" y="60277"/>
                    </a:cubicBezTo>
                    <a:cubicBezTo>
                      <a:pt x="23772" y="58108"/>
                      <a:pt x="24784" y="55939"/>
                      <a:pt x="25417" y="54421"/>
                    </a:cubicBezTo>
                    <a:cubicBezTo>
                      <a:pt x="25923" y="53445"/>
                      <a:pt x="30857" y="43359"/>
                      <a:pt x="32629" y="39455"/>
                    </a:cubicBezTo>
                    <a:cubicBezTo>
                      <a:pt x="33641" y="37286"/>
                      <a:pt x="34400" y="35876"/>
                      <a:pt x="34400" y="34032"/>
                    </a:cubicBezTo>
                    <a:cubicBezTo>
                      <a:pt x="34400" y="28827"/>
                      <a:pt x="28580" y="24489"/>
                      <a:pt x="20609" y="24489"/>
                    </a:cubicBezTo>
                    <a:cubicBezTo>
                      <a:pt x="7323" y="24489"/>
                      <a:pt x="238" y="38370"/>
                      <a:pt x="238" y="41298"/>
                    </a:cubicBezTo>
                    <a:cubicBezTo>
                      <a:pt x="238" y="42817"/>
                      <a:pt x="2262" y="42817"/>
                      <a:pt x="2895" y="42817"/>
                    </a:cubicBezTo>
                    <a:cubicBezTo>
                      <a:pt x="5046" y="42817"/>
                      <a:pt x="5172" y="42274"/>
                      <a:pt x="5805" y="40648"/>
                    </a:cubicBezTo>
                    <a:cubicBezTo>
                      <a:pt x="8589" y="32948"/>
                      <a:pt x="14662" y="28176"/>
                      <a:pt x="20102" y="28176"/>
                    </a:cubicBezTo>
                    <a:cubicBezTo>
                      <a:pt x="22506" y="28176"/>
                      <a:pt x="23898" y="29369"/>
                      <a:pt x="23898" y="32297"/>
                    </a:cubicBezTo>
                    <a:cubicBezTo>
                      <a:pt x="23898" y="32731"/>
                      <a:pt x="23898" y="34141"/>
                      <a:pt x="23139" y="36201"/>
                    </a:cubicBezTo>
                    <a:cubicBezTo>
                      <a:pt x="22253" y="38153"/>
                      <a:pt x="16560" y="49757"/>
                      <a:pt x="14788" y="53445"/>
                    </a:cubicBezTo>
                    <a:cubicBezTo>
                      <a:pt x="13903" y="55288"/>
                      <a:pt x="13903" y="55505"/>
                      <a:pt x="12005" y="59193"/>
                    </a:cubicBezTo>
                    <a:cubicBezTo>
                      <a:pt x="11372" y="60711"/>
                      <a:pt x="10613" y="62229"/>
                      <a:pt x="10613" y="64073"/>
                    </a:cubicBezTo>
                    <a:cubicBezTo>
                      <a:pt x="10613" y="69712"/>
                      <a:pt x="16813" y="73617"/>
                      <a:pt x="24404" y="73617"/>
                    </a:cubicBezTo>
                    <a:cubicBezTo>
                      <a:pt x="37690" y="73617"/>
                      <a:pt x="44775" y="59518"/>
                      <a:pt x="44775" y="5680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4798D15B-7F40-667F-6CEF-13B583D71DF2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15565625" y="8208414"/>
                <a:ext cx="132472" cy="49128"/>
              </a:xfrm>
              <a:custGeom>
                <a:avLst/>
                <a:gdLst>
                  <a:gd name="csX0" fmla="*/ 56924 w 132472"/>
                  <a:gd name="csY0" fmla="*/ 38587 h 49128"/>
                  <a:gd name="csX1" fmla="*/ 55153 w 132472"/>
                  <a:gd name="csY1" fmla="*/ 45419 h 49128"/>
                  <a:gd name="csX2" fmla="*/ 59834 w 132472"/>
                  <a:gd name="csY2" fmla="*/ 49215 h 49128"/>
                  <a:gd name="csX3" fmla="*/ 65907 w 132472"/>
                  <a:gd name="csY3" fmla="*/ 45636 h 49128"/>
                  <a:gd name="csX4" fmla="*/ 68311 w 132472"/>
                  <a:gd name="csY4" fmla="*/ 37177 h 49128"/>
                  <a:gd name="csX5" fmla="*/ 72866 w 132472"/>
                  <a:gd name="csY5" fmla="*/ 21886 h 49128"/>
                  <a:gd name="csX6" fmla="*/ 99057 w 132472"/>
                  <a:gd name="csY6" fmla="*/ 3774 h 49128"/>
                  <a:gd name="csX7" fmla="*/ 107914 w 132472"/>
                  <a:gd name="csY7" fmla="*/ 11583 h 49128"/>
                  <a:gd name="csX8" fmla="*/ 99690 w 132472"/>
                  <a:gd name="csY8" fmla="*/ 35117 h 49128"/>
                  <a:gd name="csX9" fmla="*/ 98424 w 132472"/>
                  <a:gd name="csY9" fmla="*/ 39672 h 49128"/>
                  <a:gd name="csX10" fmla="*/ 112216 w 132472"/>
                  <a:gd name="csY10" fmla="*/ 49215 h 49128"/>
                  <a:gd name="csX11" fmla="*/ 132713 w 132472"/>
                  <a:gd name="csY11" fmla="*/ 32405 h 49128"/>
                  <a:gd name="csX12" fmla="*/ 130056 w 132472"/>
                  <a:gd name="csY12" fmla="*/ 30887 h 49128"/>
                  <a:gd name="csX13" fmla="*/ 127019 w 132472"/>
                  <a:gd name="csY13" fmla="*/ 33381 h 49128"/>
                  <a:gd name="csX14" fmla="*/ 112722 w 132472"/>
                  <a:gd name="csY14" fmla="*/ 45528 h 49128"/>
                  <a:gd name="csX15" fmla="*/ 108926 w 132472"/>
                  <a:gd name="csY15" fmla="*/ 41407 h 49128"/>
                  <a:gd name="csX16" fmla="*/ 110571 w 132472"/>
                  <a:gd name="csY16" fmla="*/ 35659 h 49128"/>
                  <a:gd name="csX17" fmla="*/ 118542 w 132472"/>
                  <a:gd name="csY17" fmla="*/ 12993 h 49128"/>
                  <a:gd name="csX18" fmla="*/ 99816 w 132472"/>
                  <a:gd name="csY18" fmla="*/ 87 h 49128"/>
                  <a:gd name="csX19" fmla="*/ 74764 w 132472"/>
                  <a:gd name="csY19" fmla="*/ 12017 h 49128"/>
                  <a:gd name="csX20" fmla="*/ 55912 w 132472"/>
                  <a:gd name="csY20" fmla="*/ 87 h 49128"/>
                  <a:gd name="csX21" fmla="*/ 31872 w 132472"/>
                  <a:gd name="csY21" fmla="*/ 10824 h 49128"/>
                  <a:gd name="csX22" fmla="*/ 16562 w 132472"/>
                  <a:gd name="csY22" fmla="*/ 87 h 49128"/>
                  <a:gd name="csX23" fmla="*/ 241 w 132472"/>
                  <a:gd name="csY23" fmla="*/ 16897 h 49128"/>
                  <a:gd name="csX24" fmla="*/ 2898 w 132472"/>
                  <a:gd name="csY24" fmla="*/ 18415 h 49128"/>
                  <a:gd name="csX25" fmla="*/ 5808 w 132472"/>
                  <a:gd name="csY25" fmla="*/ 16355 h 49128"/>
                  <a:gd name="csX26" fmla="*/ 15930 w 132472"/>
                  <a:gd name="csY26" fmla="*/ 3774 h 49128"/>
                  <a:gd name="csX27" fmla="*/ 21117 w 132472"/>
                  <a:gd name="csY27" fmla="*/ 9522 h 49128"/>
                  <a:gd name="csX28" fmla="*/ 19093 w 132472"/>
                  <a:gd name="csY28" fmla="*/ 17981 h 49128"/>
                  <a:gd name="csX29" fmla="*/ 16309 w 132472"/>
                  <a:gd name="csY29" fmla="*/ 27742 h 49128"/>
                  <a:gd name="csX30" fmla="*/ 13399 w 132472"/>
                  <a:gd name="csY30" fmla="*/ 37394 h 49128"/>
                  <a:gd name="csX31" fmla="*/ 11248 w 132472"/>
                  <a:gd name="csY31" fmla="*/ 45419 h 49128"/>
                  <a:gd name="csX32" fmla="*/ 15930 w 132472"/>
                  <a:gd name="csY32" fmla="*/ 49215 h 49128"/>
                  <a:gd name="csX33" fmla="*/ 22003 w 132472"/>
                  <a:gd name="csY33" fmla="*/ 45636 h 49128"/>
                  <a:gd name="csX34" fmla="*/ 24407 w 132472"/>
                  <a:gd name="csY34" fmla="*/ 37177 h 49128"/>
                  <a:gd name="csX35" fmla="*/ 26684 w 132472"/>
                  <a:gd name="csY35" fmla="*/ 29694 h 49128"/>
                  <a:gd name="csX36" fmla="*/ 28709 w 132472"/>
                  <a:gd name="csY36" fmla="*/ 22428 h 49128"/>
                  <a:gd name="csX37" fmla="*/ 39717 w 132472"/>
                  <a:gd name="csY37" fmla="*/ 9414 h 49128"/>
                  <a:gd name="csX38" fmla="*/ 55279 w 132472"/>
                  <a:gd name="csY38" fmla="*/ 3774 h 49128"/>
                  <a:gd name="csX39" fmla="*/ 64136 w 132472"/>
                  <a:gd name="csY39" fmla="*/ 11583 h 49128"/>
                  <a:gd name="csX40" fmla="*/ 61859 w 132472"/>
                  <a:gd name="csY40" fmla="*/ 21669 h 49128"/>
                  <a:gd name="csX41" fmla="*/ 56924 w 132472"/>
                  <a:gd name="csY41" fmla="*/ 38587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32472" h="49128">
                    <a:moveTo>
                      <a:pt x="56924" y="38587"/>
                    </a:moveTo>
                    <a:cubicBezTo>
                      <a:pt x="56291" y="40865"/>
                      <a:pt x="55153" y="44660"/>
                      <a:pt x="55153" y="45419"/>
                    </a:cubicBezTo>
                    <a:cubicBezTo>
                      <a:pt x="55153" y="47805"/>
                      <a:pt x="57430" y="49215"/>
                      <a:pt x="59834" y="49215"/>
                    </a:cubicBezTo>
                    <a:cubicBezTo>
                      <a:pt x="61732" y="49215"/>
                      <a:pt x="64516" y="48348"/>
                      <a:pt x="65907" y="45636"/>
                    </a:cubicBezTo>
                    <a:cubicBezTo>
                      <a:pt x="66034" y="45094"/>
                      <a:pt x="67552" y="39997"/>
                      <a:pt x="68311" y="37177"/>
                    </a:cubicBezTo>
                    <a:cubicBezTo>
                      <a:pt x="72613" y="22536"/>
                      <a:pt x="72613" y="22320"/>
                      <a:pt x="72866" y="21886"/>
                    </a:cubicBezTo>
                    <a:cubicBezTo>
                      <a:pt x="74511" y="18958"/>
                      <a:pt x="83621" y="3774"/>
                      <a:pt x="99057" y="3774"/>
                    </a:cubicBezTo>
                    <a:cubicBezTo>
                      <a:pt x="105257" y="3774"/>
                      <a:pt x="107914" y="6703"/>
                      <a:pt x="107914" y="11583"/>
                    </a:cubicBezTo>
                    <a:cubicBezTo>
                      <a:pt x="107914" y="17765"/>
                      <a:pt x="102600" y="28935"/>
                      <a:pt x="99690" y="35117"/>
                    </a:cubicBezTo>
                    <a:cubicBezTo>
                      <a:pt x="99057" y="36418"/>
                      <a:pt x="98424" y="37828"/>
                      <a:pt x="98424" y="39672"/>
                    </a:cubicBezTo>
                    <a:cubicBezTo>
                      <a:pt x="98424" y="45311"/>
                      <a:pt x="104751" y="49215"/>
                      <a:pt x="112216" y="49215"/>
                    </a:cubicBezTo>
                    <a:cubicBezTo>
                      <a:pt x="125754" y="49215"/>
                      <a:pt x="132713" y="35117"/>
                      <a:pt x="132713" y="32405"/>
                    </a:cubicBezTo>
                    <a:cubicBezTo>
                      <a:pt x="132713" y="30887"/>
                      <a:pt x="130562" y="30887"/>
                      <a:pt x="130056" y="30887"/>
                    </a:cubicBezTo>
                    <a:cubicBezTo>
                      <a:pt x="127905" y="30887"/>
                      <a:pt x="127778" y="31321"/>
                      <a:pt x="127019" y="33381"/>
                    </a:cubicBezTo>
                    <a:cubicBezTo>
                      <a:pt x="124615" y="39888"/>
                      <a:pt x="118795" y="45528"/>
                      <a:pt x="112722" y="45528"/>
                    </a:cubicBezTo>
                    <a:cubicBezTo>
                      <a:pt x="109812" y="45528"/>
                      <a:pt x="108926" y="43793"/>
                      <a:pt x="108926" y="41407"/>
                    </a:cubicBezTo>
                    <a:cubicBezTo>
                      <a:pt x="108926" y="39129"/>
                      <a:pt x="109432" y="38045"/>
                      <a:pt x="110571" y="35659"/>
                    </a:cubicBezTo>
                    <a:cubicBezTo>
                      <a:pt x="112722" y="31321"/>
                      <a:pt x="118542" y="18958"/>
                      <a:pt x="118542" y="12993"/>
                    </a:cubicBezTo>
                    <a:cubicBezTo>
                      <a:pt x="118542" y="4967"/>
                      <a:pt x="111836" y="87"/>
                      <a:pt x="99816" y="87"/>
                    </a:cubicBezTo>
                    <a:cubicBezTo>
                      <a:pt x="88049" y="87"/>
                      <a:pt x="79825" y="6269"/>
                      <a:pt x="74764" y="12017"/>
                    </a:cubicBezTo>
                    <a:cubicBezTo>
                      <a:pt x="73625" y="955"/>
                      <a:pt x="61099" y="87"/>
                      <a:pt x="55912" y="87"/>
                    </a:cubicBezTo>
                    <a:cubicBezTo>
                      <a:pt x="43512" y="87"/>
                      <a:pt x="36427" y="6703"/>
                      <a:pt x="31872" y="10824"/>
                    </a:cubicBezTo>
                    <a:cubicBezTo>
                      <a:pt x="31366" y="1280"/>
                      <a:pt x="19726" y="87"/>
                      <a:pt x="16562" y="87"/>
                    </a:cubicBezTo>
                    <a:cubicBezTo>
                      <a:pt x="3910" y="87"/>
                      <a:pt x="241" y="16680"/>
                      <a:pt x="241" y="16897"/>
                    </a:cubicBezTo>
                    <a:cubicBezTo>
                      <a:pt x="241" y="18415"/>
                      <a:pt x="2265" y="18415"/>
                      <a:pt x="2898" y="18415"/>
                    </a:cubicBezTo>
                    <a:cubicBezTo>
                      <a:pt x="5049" y="18415"/>
                      <a:pt x="5302" y="17765"/>
                      <a:pt x="5808" y="16355"/>
                    </a:cubicBezTo>
                    <a:cubicBezTo>
                      <a:pt x="7706" y="10065"/>
                      <a:pt x="10616" y="3774"/>
                      <a:pt x="15930" y="3774"/>
                    </a:cubicBezTo>
                    <a:cubicBezTo>
                      <a:pt x="20232" y="3774"/>
                      <a:pt x="21117" y="7245"/>
                      <a:pt x="21117" y="9522"/>
                    </a:cubicBezTo>
                    <a:cubicBezTo>
                      <a:pt x="21117" y="11041"/>
                      <a:pt x="19852" y="15162"/>
                      <a:pt x="19093" y="17981"/>
                    </a:cubicBezTo>
                    <a:cubicBezTo>
                      <a:pt x="18207" y="20910"/>
                      <a:pt x="16942" y="25356"/>
                      <a:pt x="16309" y="27742"/>
                    </a:cubicBezTo>
                    <a:lnTo>
                      <a:pt x="13399" y="37394"/>
                    </a:lnTo>
                    <a:cubicBezTo>
                      <a:pt x="12640" y="40105"/>
                      <a:pt x="11248" y="44877"/>
                      <a:pt x="11248" y="45419"/>
                    </a:cubicBezTo>
                    <a:cubicBezTo>
                      <a:pt x="11248" y="47805"/>
                      <a:pt x="13526" y="49215"/>
                      <a:pt x="15930" y="49215"/>
                    </a:cubicBezTo>
                    <a:cubicBezTo>
                      <a:pt x="17828" y="49215"/>
                      <a:pt x="20611" y="48348"/>
                      <a:pt x="22003" y="45636"/>
                    </a:cubicBezTo>
                    <a:cubicBezTo>
                      <a:pt x="22130" y="45094"/>
                      <a:pt x="23648" y="39997"/>
                      <a:pt x="24407" y="37177"/>
                    </a:cubicBezTo>
                    <a:cubicBezTo>
                      <a:pt x="24913" y="35442"/>
                      <a:pt x="26305" y="30779"/>
                      <a:pt x="26684" y="29694"/>
                    </a:cubicBezTo>
                    <a:cubicBezTo>
                      <a:pt x="27317" y="27308"/>
                      <a:pt x="28076" y="24922"/>
                      <a:pt x="28709" y="22428"/>
                    </a:cubicBezTo>
                    <a:cubicBezTo>
                      <a:pt x="28962" y="21994"/>
                      <a:pt x="33517" y="14077"/>
                      <a:pt x="39717" y="9414"/>
                    </a:cubicBezTo>
                    <a:cubicBezTo>
                      <a:pt x="41741" y="7896"/>
                      <a:pt x="47055" y="3774"/>
                      <a:pt x="55279" y="3774"/>
                    </a:cubicBezTo>
                    <a:cubicBezTo>
                      <a:pt x="61732" y="3774"/>
                      <a:pt x="64136" y="6920"/>
                      <a:pt x="64136" y="11583"/>
                    </a:cubicBezTo>
                    <a:cubicBezTo>
                      <a:pt x="64136" y="13969"/>
                      <a:pt x="62871" y="18307"/>
                      <a:pt x="61859" y="21669"/>
                    </a:cubicBezTo>
                    <a:lnTo>
                      <a:pt x="56924" y="3858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81" name="Group 180" descr="\documentclass{article}&#10;\usepackage{amsmath}&#10;\pagestyle{empty}&#10;\begin{document}&#10;&#10;\begin{align*}&#10;\sigma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C0D9271-C811-8D81-C218-11418C8CACE2}"/>
                </a:ext>
              </a:extLst>
            </p:cNvPr>
            <p:cNvGrpSpPr>
              <a:grpSpLocks noChangeAspect="1"/>
            </p:cNvGrpSpPr>
            <p:nvPr>
              <p:custDataLst>
                <p:tags r:id="rId46"/>
              </p:custDataLst>
            </p:nvPr>
          </p:nvGrpSpPr>
          <p:grpSpPr>
            <a:xfrm>
              <a:off x="9420549" y="6362700"/>
              <a:ext cx="663556" cy="148902"/>
              <a:chOff x="15834612" y="8118621"/>
              <a:chExt cx="663556" cy="148902"/>
            </a:xfrm>
            <a:solidFill>
              <a:schemeClr val="bg1"/>
            </a:solidFill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A686B6AD-14FF-BC21-FAB0-1B659E0BE5EC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5834612" y="8118621"/>
                <a:ext cx="133864" cy="95870"/>
              </a:xfrm>
              <a:custGeom>
                <a:avLst/>
                <a:gdLst>
                  <a:gd name="csX0" fmla="*/ 121684 w 133864"/>
                  <a:gd name="csY0" fmla="*/ 12665 h 95870"/>
                  <a:gd name="csX1" fmla="*/ 134084 w 133864"/>
                  <a:gd name="csY1" fmla="*/ 5290 h 95870"/>
                  <a:gd name="csX2" fmla="*/ 124215 w 133864"/>
                  <a:gd name="csY2" fmla="*/ 85 h 95870"/>
                  <a:gd name="csX3" fmla="*/ 66519 w 133864"/>
                  <a:gd name="csY3" fmla="*/ 85 h 95870"/>
                  <a:gd name="csX4" fmla="*/ 220 w 133864"/>
                  <a:gd name="csY4" fmla="*/ 61685 h 95870"/>
                  <a:gd name="csX5" fmla="*/ 38177 w 133864"/>
                  <a:gd name="csY5" fmla="*/ 95955 h 95870"/>
                  <a:gd name="csX6" fmla="*/ 101693 w 133864"/>
                  <a:gd name="csY6" fmla="*/ 36307 h 95870"/>
                  <a:gd name="csX7" fmla="*/ 93849 w 133864"/>
                  <a:gd name="csY7" fmla="*/ 12665 h 95870"/>
                  <a:gd name="csX8" fmla="*/ 121684 w 133864"/>
                  <a:gd name="csY8" fmla="*/ 12665 h 95870"/>
                  <a:gd name="csX9" fmla="*/ 38430 w 133864"/>
                  <a:gd name="csY9" fmla="*/ 91183 h 95870"/>
                  <a:gd name="csX10" fmla="*/ 15909 w 133864"/>
                  <a:gd name="csY10" fmla="*/ 67758 h 95870"/>
                  <a:gd name="csX11" fmla="*/ 27802 w 133864"/>
                  <a:gd name="csY11" fmla="*/ 30668 h 95870"/>
                  <a:gd name="csX12" fmla="*/ 62217 w 133864"/>
                  <a:gd name="csY12" fmla="*/ 12665 h 95870"/>
                  <a:gd name="csX13" fmla="*/ 85498 w 133864"/>
                  <a:gd name="csY13" fmla="*/ 33704 h 95870"/>
                  <a:gd name="csX14" fmla="*/ 71833 w 133864"/>
                  <a:gd name="csY14" fmla="*/ 72747 h 95870"/>
                  <a:gd name="csX15" fmla="*/ 38430 w 133864"/>
                  <a:gd name="csY15" fmla="*/ 91183 h 95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3864" h="95870">
                    <a:moveTo>
                      <a:pt x="121684" y="12665"/>
                    </a:moveTo>
                    <a:cubicBezTo>
                      <a:pt x="124974" y="12665"/>
                      <a:pt x="134084" y="12665"/>
                      <a:pt x="134084" y="5290"/>
                    </a:cubicBezTo>
                    <a:cubicBezTo>
                      <a:pt x="134084" y="85"/>
                      <a:pt x="128770" y="85"/>
                      <a:pt x="124215" y="85"/>
                    </a:cubicBezTo>
                    <a:lnTo>
                      <a:pt x="66519" y="85"/>
                    </a:lnTo>
                    <a:cubicBezTo>
                      <a:pt x="28308" y="85"/>
                      <a:pt x="220" y="35873"/>
                      <a:pt x="220" y="61685"/>
                    </a:cubicBezTo>
                    <a:cubicBezTo>
                      <a:pt x="220" y="80772"/>
                      <a:pt x="15150" y="95955"/>
                      <a:pt x="38177" y="95955"/>
                    </a:cubicBezTo>
                    <a:cubicBezTo>
                      <a:pt x="68037" y="95955"/>
                      <a:pt x="101693" y="69710"/>
                      <a:pt x="101693" y="36307"/>
                    </a:cubicBezTo>
                    <a:cubicBezTo>
                      <a:pt x="101693" y="32620"/>
                      <a:pt x="101693" y="22209"/>
                      <a:pt x="93849" y="12665"/>
                    </a:cubicBezTo>
                    <a:lnTo>
                      <a:pt x="121684" y="12665"/>
                    </a:lnTo>
                    <a:close/>
                    <a:moveTo>
                      <a:pt x="38430" y="91183"/>
                    </a:moveTo>
                    <a:cubicBezTo>
                      <a:pt x="26031" y="91183"/>
                      <a:pt x="15909" y="83375"/>
                      <a:pt x="15909" y="67758"/>
                    </a:cubicBezTo>
                    <a:cubicBezTo>
                      <a:pt x="15909" y="61251"/>
                      <a:pt x="18945" y="43465"/>
                      <a:pt x="27802" y="30668"/>
                    </a:cubicBezTo>
                    <a:cubicBezTo>
                      <a:pt x="38430" y="15702"/>
                      <a:pt x="53613" y="12665"/>
                      <a:pt x="62217" y="12665"/>
                    </a:cubicBezTo>
                    <a:cubicBezTo>
                      <a:pt x="83473" y="12665"/>
                      <a:pt x="85498" y="26980"/>
                      <a:pt x="85498" y="33704"/>
                    </a:cubicBezTo>
                    <a:cubicBezTo>
                      <a:pt x="85498" y="43899"/>
                      <a:pt x="80437" y="61685"/>
                      <a:pt x="71833" y="72747"/>
                    </a:cubicBezTo>
                    <a:cubicBezTo>
                      <a:pt x="61964" y="85544"/>
                      <a:pt x="48299" y="91183"/>
                      <a:pt x="38430" y="911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21263974-9D86-7EBB-7A6C-D7CCEDD95F6F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5977918" y="8177531"/>
                <a:ext cx="86265" cy="68627"/>
              </a:xfrm>
              <a:custGeom>
                <a:avLst/>
                <a:gdLst>
                  <a:gd name="csX0" fmla="*/ 86490 w 86265"/>
                  <a:gd name="csY0" fmla="*/ 12081 h 68627"/>
                  <a:gd name="csX1" fmla="*/ 77634 w 86265"/>
                  <a:gd name="csY1" fmla="*/ 86 h 68627"/>
                  <a:gd name="csX2" fmla="*/ 68068 w 86265"/>
                  <a:gd name="csY2" fmla="*/ 8133 h 68627"/>
                  <a:gd name="csX3" fmla="*/ 71080 w 86265"/>
                  <a:gd name="csY3" fmla="*/ 12840 h 68627"/>
                  <a:gd name="csX4" fmla="*/ 77634 w 86265"/>
                  <a:gd name="csY4" fmla="*/ 24986 h 68627"/>
                  <a:gd name="csX5" fmla="*/ 44864 w 86265"/>
                  <a:gd name="csY5" fmla="*/ 64462 h 68627"/>
                  <a:gd name="csX6" fmla="*/ 30516 w 86265"/>
                  <a:gd name="csY6" fmla="*/ 50949 h 68627"/>
                  <a:gd name="csX7" fmla="*/ 40258 w 86265"/>
                  <a:gd name="csY7" fmla="*/ 21342 h 68627"/>
                  <a:gd name="csX8" fmla="*/ 42738 w 86265"/>
                  <a:gd name="csY8" fmla="*/ 13295 h 68627"/>
                  <a:gd name="csX9" fmla="*/ 25910 w 86265"/>
                  <a:gd name="csY9" fmla="*/ 238 h 68627"/>
                  <a:gd name="csX10" fmla="*/ 225 w 86265"/>
                  <a:gd name="csY10" fmla="*/ 23468 h 68627"/>
                  <a:gd name="csX11" fmla="*/ 3237 w 86265"/>
                  <a:gd name="csY11" fmla="*/ 25442 h 68627"/>
                  <a:gd name="csX12" fmla="*/ 6425 w 86265"/>
                  <a:gd name="csY12" fmla="*/ 23013 h 68627"/>
                  <a:gd name="csX13" fmla="*/ 25379 w 86265"/>
                  <a:gd name="csY13" fmla="*/ 4489 h 68627"/>
                  <a:gd name="csX14" fmla="*/ 29807 w 86265"/>
                  <a:gd name="csY14" fmla="*/ 9803 h 68627"/>
                  <a:gd name="csX15" fmla="*/ 26619 w 86265"/>
                  <a:gd name="csY15" fmla="*/ 19976 h 68627"/>
                  <a:gd name="csX16" fmla="*/ 17053 w 86265"/>
                  <a:gd name="csY16" fmla="*/ 48824 h 68627"/>
                  <a:gd name="csX17" fmla="*/ 44332 w 86265"/>
                  <a:gd name="csY17" fmla="*/ 68714 h 68627"/>
                  <a:gd name="csX18" fmla="*/ 86490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0" y="12081"/>
                    </a:moveTo>
                    <a:cubicBezTo>
                      <a:pt x="86490" y="238"/>
                      <a:pt x="78165" y="86"/>
                      <a:pt x="77634" y="86"/>
                    </a:cubicBezTo>
                    <a:cubicBezTo>
                      <a:pt x="73028" y="86"/>
                      <a:pt x="68068" y="4186"/>
                      <a:pt x="68068" y="8133"/>
                    </a:cubicBezTo>
                    <a:cubicBezTo>
                      <a:pt x="68068" y="10714"/>
                      <a:pt x="69840" y="11929"/>
                      <a:pt x="71080" y="12840"/>
                    </a:cubicBezTo>
                    <a:cubicBezTo>
                      <a:pt x="74091" y="14966"/>
                      <a:pt x="77634" y="18913"/>
                      <a:pt x="77634" y="24986"/>
                    </a:cubicBezTo>
                    <a:cubicBezTo>
                      <a:pt x="77634" y="31819"/>
                      <a:pt x="65943" y="64462"/>
                      <a:pt x="44864" y="64462"/>
                    </a:cubicBezTo>
                    <a:cubicBezTo>
                      <a:pt x="30516" y="64462"/>
                      <a:pt x="30516" y="53531"/>
                      <a:pt x="30516" y="50949"/>
                    </a:cubicBezTo>
                    <a:cubicBezTo>
                      <a:pt x="30516" y="43965"/>
                      <a:pt x="33704" y="35463"/>
                      <a:pt x="40258" y="21342"/>
                    </a:cubicBezTo>
                    <a:cubicBezTo>
                      <a:pt x="41675" y="18154"/>
                      <a:pt x="42738" y="15877"/>
                      <a:pt x="42738" y="13295"/>
                    </a:cubicBezTo>
                    <a:cubicBezTo>
                      <a:pt x="42738" y="5400"/>
                      <a:pt x="34944" y="238"/>
                      <a:pt x="25910" y="238"/>
                    </a:cubicBezTo>
                    <a:cubicBezTo>
                      <a:pt x="8196" y="238"/>
                      <a:pt x="225" y="21039"/>
                      <a:pt x="225" y="23468"/>
                    </a:cubicBezTo>
                    <a:cubicBezTo>
                      <a:pt x="225" y="25442"/>
                      <a:pt x="2705" y="25442"/>
                      <a:pt x="3237" y="25442"/>
                    </a:cubicBezTo>
                    <a:cubicBezTo>
                      <a:pt x="5717" y="25442"/>
                      <a:pt x="5894" y="24683"/>
                      <a:pt x="6425" y="23013"/>
                    </a:cubicBezTo>
                    <a:cubicBezTo>
                      <a:pt x="10676" y="10563"/>
                      <a:pt x="18293" y="4489"/>
                      <a:pt x="25379" y="4489"/>
                    </a:cubicBezTo>
                    <a:cubicBezTo>
                      <a:pt x="28390" y="4489"/>
                      <a:pt x="29807" y="6159"/>
                      <a:pt x="29807" y="9803"/>
                    </a:cubicBezTo>
                    <a:cubicBezTo>
                      <a:pt x="29807" y="13295"/>
                      <a:pt x="28390" y="16484"/>
                      <a:pt x="26619" y="19976"/>
                    </a:cubicBezTo>
                    <a:cubicBezTo>
                      <a:pt x="19002" y="36829"/>
                      <a:pt x="17053" y="43358"/>
                      <a:pt x="17053" y="48824"/>
                    </a:cubicBezTo>
                    <a:cubicBezTo>
                      <a:pt x="17053" y="63855"/>
                      <a:pt x="30870" y="68714"/>
                      <a:pt x="44332" y="68714"/>
                    </a:cubicBezTo>
                    <a:cubicBezTo>
                      <a:pt x="74091" y="68714"/>
                      <a:pt x="86490" y="24531"/>
                      <a:pt x="86490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260FF875-35BC-E3D1-580E-0B9EF4E9A368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6085365" y="8218395"/>
                <a:ext cx="56050" cy="49128"/>
              </a:xfrm>
              <a:custGeom>
                <a:avLst/>
                <a:gdLst>
                  <a:gd name="csX0" fmla="*/ 49827 w 56050"/>
                  <a:gd name="csY0" fmla="*/ 7028 h 49128"/>
                  <a:gd name="csX1" fmla="*/ 44766 w 56050"/>
                  <a:gd name="csY1" fmla="*/ 12451 h 49128"/>
                  <a:gd name="csX2" fmla="*/ 49574 w 56050"/>
                  <a:gd name="csY2" fmla="*/ 16355 h 49128"/>
                  <a:gd name="csX3" fmla="*/ 56280 w 56050"/>
                  <a:gd name="csY3" fmla="*/ 9631 h 49128"/>
                  <a:gd name="csX4" fmla="*/ 36795 w 56050"/>
                  <a:gd name="csY4" fmla="*/ 87 h 49128"/>
                  <a:gd name="csX5" fmla="*/ 11364 w 56050"/>
                  <a:gd name="csY5" fmla="*/ 15162 h 49128"/>
                  <a:gd name="csX6" fmla="*/ 16298 w 56050"/>
                  <a:gd name="csY6" fmla="*/ 22862 h 49128"/>
                  <a:gd name="csX7" fmla="*/ 30342 w 56050"/>
                  <a:gd name="csY7" fmla="*/ 26441 h 49128"/>
                  <a:gd name="csX8" fmla="*/ 47170 w 56050"/>
                  <a:gd name="csY8" fmla="*/ 34249 h 49128"/>
                  <a:gd name="csX9" fmla="*/ 23890 w 56050"/>
                  <a:gd name="csY9" fmla="*/ 45528 h 49128"/>
                  <a:gd name="csX10" fmla="*/ 7188 w 56050"/>
                  <a:gd name="csY10" fmla="*/ 41841 h 49128"/>
                  <a:gd name="csX11" fmla="*/ 13768 w 56050"/>
                  <a:gd name="csY11" fmla="*/ 35225 h 49128"/>
                  <a:gd name="csX12" fmla="*/ 8327 w 56050"/>
                  <a:gd name="csY12" fmla="*/ 30779 h 49128"/>
                  <a:gd name="csX13" fmla="*/ 229 w 56050"/>
                  <a:gd name="csY13" fmla="*/ 38587 h 49128"/>
                  <a:gd name="csX14" fmla="*/ 23637 w 56050"/>
                  <a:gd name="csY14" fmla="*/ 49215 h 49128"/>
                  <a:gd name="csX15" fmla="*/ 54003 w 56050"/>
                  <a:gd name="csY15" fmla="*/ 31972 h 49128"/>
                  <a:gd name="csX16" fmla="*/ 33506 w 56050"/>
                  <a:gd name="csY16" fmla="*/ 19391 h 49128"/>
                  <a:gd name="csX17" fmla="*/ 18322 w 56050"/>
                  <a:gd name="csY17" fmla="*/ 12884 h 49128"/>
                  <a:gd name="csX18" fmla="*/ 36542 w 56050"/>
                  <a:gd name="csY18" fmla="*/ 3774 h 49128"/>
                  <a:gd name="csX19" fmla="*/ 49827 w 56050"/>
                  <a:gd name="csY19" fmla="*/ 7028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6050" h="49128">
                    <a:moveTo>
                      <a:pt x="49827" y="7028"/>
                    </a:moveTo>
                    <a:cubicBezTo>
                      <a:pt x="45399" y="8112"/>
                      <a:pt x="44766" y="11366"/>
                      <a:pt x="44766" y="12451"/>
                    </a:cubicBezTo>
                    <a:cubicBezTo>
                      <a:pt x="44766" y="15162"/>
                      <a:pt x="47423" y="16355"/>
                      <a:pt x="49574" y="16355"/>
                    </a:cubicBezTo>
                    <a:cubicBezTo>
                      <a:pt x="51093" y="16355"/>
                      <a:pt x="56280" y="15379"/>
                      <a:pt x="56280" y="9631"/>
                    </a:cubicBezTo>
                    <a:cubicBezTo>
                      <a:pt x="56280" y="2365"/>
                      <a:pt x="46285" y="87"/>
                      <a:pt x="36795" y="87"/>
                    </a:cubicBezTo>
                    <a:cubicBezTo>
                      <a:pt x="15412" y="87"/>
                      <a:pt x="11364" y="11258"/>
                      <a:pt x="11364" y="15162"/>
                    </a:cubicBezTo>
                    <a:cubicBezTo>
                      <a:pt x="11364" y="19066"/>
                      <a:pt x="14021" y="21343"/>
                      <a:pt x="16298" y="22862"/>
                    </a:cubicBezTo>
                    <a:cubicBezTo>
                      <a:pt x="19841" y="25031"/>
                      <a:pt x="23637" y="25465"/>
                      <a:pt x="30342" y="26441"/>
                    </a:cubicBezTo>
                    <a:cubicBezTo>
                      <a:pt x="38314" y="27525"/>
                      <a:pt x="47170" y="28718"/>
                      <a:pt x="47170" y="34249"/>
                    </a:cubicBezTo>
                    <a:cubicBezTo>
                      <a:pt x="47170" y="34358"/>
                      <a:pt x="47170" y="45528"/>
                      <a:pt x="23890" y="45528"/>
                    </a:cubicBezTo>
                    <a:cubicBezTo>
                      <a:pt x="19082" y="45528"/>
                      <a:pt x="11237" y="45203"/>
                      <a:pt x="7188" y="41841"/>
                    </a:cubicBezTo>
                    <a:cubicBezTo>
                      <a:pt x="11743" y="40973"/>
                      <a:pt x="13768" y="37828"/>
                      <a:pt x="13768" y="35225"/>
                    </a:cubicBezTo>
                    <a:cubicBezTo>
                      <a:pt x="13768" y="32188"/>
                      <a:pt x="11111" y="30779"/>
                      <a:pt x="8327" y="30779"/>
                    </a:cubicBezTo>
                    <a:cubicBezTo>
                      <a:pt x="4025" y="30779"/>
                      <a:pt x="229" y="33707"/>
                      <a:pt x="229" y="38587"/>
                    </a:cubicBezTo>
                    <a:cubicBezTo>
                      <a:pt x="229" y="49215"/>
                      <a:pt x="19967" y="49215"/>
                      <a:pt x="23637" y="49215"/>
                    </a:cubicBezTo>
                    <a:cubicBezTo>
                      <a:pt x="49574" y="49215"/>
                      <a:pt x="54003" y="36418"/>
                      <a:pt x="54003" y="31972"/>
                    </a:cubicBezTo>
                    <a:cubicBezTo>
                      <a:pt x="54003" y="22211"/>
                      <a:pt x="40085" y="20367"/>
                      <a:pt x="33506" y="19391"/>
                    </a:cubicBezTo>
                    <a:cubicBezTo>
                      <a:pt x="24522" y="18198"/>
                      <a:pt x="18322" y="17331"/>
                      <a:pt x="18322" y="12884"/>
                    </a:cubicBezTo>
                    <a:cubicBezTo>
                      <a:pt x="18322" y="12776"/>
                      <a:pt x="18322" y="3774"/>
                      <a:pt x="36542" y="3774"/>
                    </a:cubicBezTo>
                    <a:cubicBezTo>
                      <a:pt x="39832" y="3774"/>
                      <a:pt x="46538" y="3991"/>
                      <a:pt x="49827" y="70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DCD72FA1-50ED-6223-78B9-690C477CB054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6167119" y="8218287"/>
                <a:ext cx="104636" cy="49236"/>
              </a:xfrm>
              <a:custGeom>
                <a:avLst/>
                <a:gdLst>
                  <a:gd name="csX0" fmla="*/ 54133 w 104636"/>
                  <a:gd name="csY0" fmla="*/ 41515 h 49236"/>
                  <a:gd name="csX1" fmla="*/ 74377 w 104636"/>
                  <a:gd name="csY1" fmla="*/ 49324 h 49236"/>
                  <a:gd name="csX2" fmla="*/ 104869 w 104636"/>
                  <a:gd name="csY2" fmla="*/ 9414 h 49236"/>
                  <a:gd name="csX3" fmla="*/ 97657 w 104636"/>
                  <a:gd name="csY3" fmla="*/ 87 h 49236"/>
                  <a:gd name="csX4" fmla="*/ 90192 w 104636"/>
                  <a:gd name="csY4" fmla="*/ 6377 h 49236"/>
                  <a:gd name="csX5" fmla="*/ 92596 w 104636"/>
                  <a:gd name="csY5" fmla="*/ 10065 h 49236"/>
                  <a:gd name="csX6" fmla="*/ 97531 w 104636"/>
                  <a:gd name="csY6" fmla="*/ 18307 h 49236"/>
                  <a:gd name="csX7" fmla="*/ 75009 w 104636"/>
                  <a:gd name="csY7" fmla="*/ 45636 h 49236"/>
                  <a:gd name="csX8" fmla="*/ 62863 w 104636"/>
                  <a:gd name="csY8" fmla="*/ 35767 h 49236"/>
                  <a:gd name="csX9" fmla="*/ 63748 w 104636"/>
                  <a:gd name="csY9" fmla="*/ 30236 h 49236"/>
                  <a:gd name="csX10" fmla="*/ 70328 w 104636"/>
                  <a:gd name="csY10" fmla="*/ 7679 h 49236"/>
                  <a:gd name="csX11" fmla="*/ 70834 w 104636"/>
                  <a:gd name="csY11" fmla="*/ 5184 h 49236"/>
                  <a:gd name="csX12" fmla="*/ 66152 w 104636"/>
                  <a:gd name="csY12" fmla="*/ 1389 h 49236"/>
                  <a:gd name="csX13" fmla="*/ 60585 w 104636"/>
                  <a:gd name="csY13" fmla="*/ 4208 h 49236"/>
                  <a:gd name="csX14" fmla="*/ 58181 w 104636"/>
                  <a:gd name="csY14" fmla="*/ 11366 h 49236"/>
                  <a:gd name="csX15" fmla="*/ 54512 w 104636"/>
                  <a:gd name="csY15" fmla="*/ 23838 h 49236"/>
                  <a:gd name="csX16" fmla="*/ 52235 w 104636"/>
                  <a:gd name="csY16" fmla="*/ 34358 h 49236"/>
                  <a:gd name="csX17" fmla="*/ 51096 w 104636"/>
                  <a:gd name="csY17" fmla="*/ 38479 h 49236"/>
                  <a:gd name="csX18" fmla="*/ 38949 w 104636"/>
                  <a:gd name="csY18" fmla="*/ 45636 h 49236"/>
                  <a:gd name="csX19" fmla="*/ 28954 w 104636"/>
                  <a:gd name="csY19" fmla="*/ 43034 h 49236"/>
                  <a:gd name="csX20" fmla="*/ 25664 w 104636"/>
                  <a:gd name="csY20" fmla="*/ 35334 h 49236"/>
                  <a:gd name="csX21" fmla="*/ 32623 w 104636"/>
                  <a:gd name="csY21" fmla="*/ 15379 h 49236"/>
                  <a:gd name="csX22" fmla="*/ 34395 w 104636"/>
                  <a:gd name="csY22" fmla="*/ 9739 h 49236"/>
                  <a:gd name="csX23" fmla="*/ 20603 w 104636"/>
                  <a:gd name="csY23" fmla="*/ 196 h 49236"/>
                  <a:gd name="csX24" fmla="*/ 233 w 104636"/>
                  <a:gd name="csY24" fmla="*/ 17005 h 49236"/>
                  <a:gd name="csX25" fmla="*/ 2890 w 104636"/>
                  <a:gd name="csY25" fmla="*/ 18524 h 49236"/>
                  <a:gd name="csX26" fmla="*/ 5800 w 104636"/>
                  <a:gd name="csY26" fmla="*/ 16355 h 49236"/>
                  <a:gd name="csX27" fmla="*/ 20097 w 104636"/>
                  <a:gd name="csY27" fmla="*/ 3883 h 49236"/>
                  <a:gd name="csX28" fmla="*/ 23893 w 104636"/>
                  <a:gd name="csY28" fmla="*/ 8004 h 49236"/>
                  <a:gd name="csX29" fmla="*/ 21742 w 104636"/>
                  <a:gd name="csY29" fmla="*/ 14511 h 49236"/>
                  <a:gd name="csX30" fmla="*/ 15036 w 104636"/>
                  <a:gd name="csY30" fmla="*/ 34032 h 49236"/>
                  <a:gd name="csX31" fmla="*/ 38317 w 104636"/>
                  <a:gd name="csY31" fmla="*/ 49324 h 49236"/>
                  <a:gd name="csX32" fmla="*/ 54133 w 104636"/>
                  <a:gd name="csY32" fmla="*/ 41515 h 492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4636" h="49236">
                    <a:moveTo>
                      <a:pt x="54133" y="41515"/>
                    </a:moveTo>
                    <a:cubicBezTo>
                      <a:pt x="55904" y="44335"/>
                      <a:pt x="61218" y="49324"/>
                      <a:pt x="74377" y="49324"/>
                    </a:cubicBezTo>
                    <a:cubicBezTo>
                      <a:pt x="98416" y="49324"/>
                      <a:pt x="104869" y="14620"/>
                      <a:pt x="104869" y="9414"/>
                    </a:cubicBezTo>
                    <a:cubicBezTo>
                      <a:pt x="104869" y="1931"/>
                      <a:pt x="99808" y="87"/>
                      <a:pt x="97657" y="87"/>
                    </a:cubicBezTo>
                    <a:cubicBezTo>
                      <a:pt x="93735" y="87"/>
                      <a:pt x="90192" y="3558"/>
                      <a:pt x="90192" y="6377"/>
                    </a:cubicBezTo>
                    <a:cubicBezTo>
                      <a:pt x="90192" y="8438"/>
                      <a:pt x="91837" y="9522"/>
                      <a:pt x="92596" y="10065"/>
                    </a:cubicBezTo>
                    <a:cubicBezTo>
                      <a:pt x="96139" y="12342"/>
                      <a:pt x="97531" y="15162"/>
                      <a:pt x="97531" y="18307"/>
                    </a:cubicBezTo>
                    <a:cubicBezTo>
                      <a:pt x="97531" y="21127"/>
                      <a:pt x="91205" y="45636"/>
                      <a:pt x="75009" y="45636"/>
                    </a:cubicBezTo>
                    <a:cubicBezTo>
                      <a:pt x="70201" y="45636"/>
                      <a:pt x="62863" y="44335"/>
                      <a:pt x="62863" y="35767"/>
                    </a:cubicBezTo>
                    <a:cubicBezTo>
                      <a:pt x="62863" y="35550"/>
                      <a:pt x="62863" y="33490"/>
                      <a:pt x="63748" y="30236"/>
                    </a:cubicBezTo>
                    <a:cubicBezTo>
                      <a:pt x="64887" y="25898"/>
                      <a:pt x="68556" y="13427"/>
                      <a:pt x="70328" y="7679"/>
                    </a:cubicBezTo>
                    <a:cubicBezTo>
                      <a:pt x="70834" y="5944"/>
                      <a:pt x="70834" y="5727"/>
                      <a:pt x="70834" y="5184"/>
                    </a:cubicBezTo>
                    <a:cubicBezTo>
                      <a:pt x="70834" y="2798"/>
                      <a:pt x="68556" y="1389"/>
                      <a:pt x="66152" y="1389"/>
                    </a:cubicBezTo>
                    <a:cubicBezTo>
                      <a:pt x="64128" y="1389"/>
                      <a:pt x="61851" y="2365"/>
                      <a:pt x="60585" y="4208"/>
                    </a:cubicBezTo>
                    <a:cubicBezTo>
                      <a:pt x="60079" y="4967"/>
                      <a:pt x="58941" y="8980"/>
                      <a:pt x="58181" y="11366"/>
                    </a:cubicBezTo>
                    <a:cubicBezTo>
                      <a:pt x="56410" y="17548"/>
                      <a:pt x="56410" y="17765"/>
                      <a:pt x="54512" y="23838"/>
                    </a:cubicBezTo>
                    <a:cubicBezTo>
                      <a:pt x="53500" y="27308"/>
                      <a:pt x="52361" y="31429"/>
                      <a:pt x="52235" y="34358"/>
                    </a:cubicBezTo>
                    <a:cubicBezTo>
                      <a:pt x="52614" y="36093"/>
                      <a:pt x="52235" y="36635"/>
                      <a:pt x="51096" y="38479"/>
                    </a:cubicBezTo>
                    <a:cubicBezTo>
                      <a:pt x="46288" y="45636"/>
                      <a:pt x="40974" y="45636"/>
                      <a:pt x="38949" y="45636"/>
                    </a:cubicBezTo>
                    <a:cubicBezTo>
                      <a:pt x="37052" y="45636"/>
                      <a:pt x="32244" y="45419"/>
                      <a:pt x="28954" y="43034"/>
                    </a:cubicBezTo>
                    <a:cubicBezTo>
                      <a:pt x="25664" y="40539"/>
                      <a:pt x="25664" y="36527"/>
                      <a:pt x="25664" y="35334"/>
                    </a:cubicBezTo>
                    <a:cubicBezTo>
                      <a:pt x="25664" y="30887"/>
                      <a:pt x="27309" y="26441"/>
                      <a:pt x="32623" y="15379"/>
                    </a:cubicBezTo>
                    <a:cubicBezTo>
                      <a:pt x="33635" y="13210"/>
                      <a:pt x="34395" y="11583"/>
                      <a:pt x="34395" y="9739"/>
                    </a:cubicBezTo>
                    <a:cubicBezTo>
                      <a:pt x="34395" y="4425"/>
                      <a:pt x="28448" y="196"/>
                      <a:pt x="20603" y="196"/>
                    </a:cubicBezTo>
                    <a:cubicBezTo>
                      <a:pt x="7318" y="196"/>
                      <a:pt x="233" y="14077"/>
                      <a:pt x="233" y="17005"/>
                    </a:cubicBezTo>
                    <a:cubicBezTo>
                      <a:pt x="233" y="18524"/>
                      <a:pt x="2257" y="18524"/>
                      <a:pt x="2890" y="18524"/>
                    </a:cubicBezTo>
                    <a:cubicBezTo>
                      <a:pt x="5041" y="18524"/>
                      <a:pt x="5167" y="17982"/>
                      <a:pt x="5800" y="16355"/>
                    </a:cubicBezTo>
                    <a:cubicBezTo>
                      <a:pt x="8457" y="8872"/>
                      <a:pt x="14404" y="3883"/>
                      <a:pt x="20097" y="3883"/>
                    </a:cubicBezTo>
                    <a:cubicBezTo>
                      <a:pt x="22501" y="3883"/>
                      <a:pt x="23893" y="5076"/>
                      <a:pt x="23893" y="8004"/>
                    </a:cubicBezTo>
                    <a:cubicBezTo>
                      <a:pt x="23893" y="10173"/>
                      <a:pt x="23387" y="11366"/>
                      <a:pt x="21742" y="14511"/>
                    </a:cubicBezTo>
                    <a:cubicBezTo>
                      <a:pt x="15036" y="28610"/>
                      <a:pt x="15036" y="31429"/>
                      <a:pt x="15036" y="34032"/>
                    </a:cubicBezTo>
                    <a:cubicBezTo>
                      <a:pt x="15036" y="46504"/>
                      <a:pt x="28068" y="49324"/>
                      <a:pt x="38317" y="49324"/>
                    </a:cubicBezTo>
                    <a:cubicBezTo>
                      <a:pt x="40847" y="49324"/>
                      <a:pt x="47933" y="49324"/>
                      <a:pt x="54133" y="415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50EF3C79-5997-F15F-1E91-63492A8A7BEB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6298186" y="8193994"/>
                <a:ext cx="44536" cy="73529"/>
              </a:xfrm>
              <a:custGeom>
                <a:avLst/>
                <a:gdLst>
                  <a:gd name="csX0" fmla="*/ 38828 w 44536"/>
                  <a:gd name="csY0" fmla="*/ 4751 h 73529"/>
                  <a:gd name="csX1" fmla="*/ 33261 w 44536"/>
                  <a:gd name="csY1" fmla="*/ 87 h 73529"/>
                  <a:gd name="csX2" fmla="*/ 25543 w 44536"/>
                  <a:gd name="csY2" fmla="*/ 6594 h 73529"/>
                  <a:gd name="csX3" fmla="*/ 30984 w 44536"/>
                  <a:gd name="csY3" fmla="*/ 11258 h 73529"/>
                  <a:gd name="csX4" fmla="*/ 38828 w 44536"/>
                  <a:gd name="csY4" fmla="*/ 4751 h 73529"/>
                  <a:gd name="csX5" fmla="*/ 44775 w 44536"/>
                  <a:gd name="csY5" fmla="*/ 56807 h 73529"/>
                  <a:gd name="csX6" fmla="*/ 42118 w 44536"/>
                  <a:gd name="csY6" fmla="*/ 55288 h 73529"/>
                  <a:gd name="csX7" fmla="*/ 39081 w 44536"/>
                  <a:gd name="csY7" fmla="*/ 57783 h 73529"/>
                  <a:gd name="csX8" fmla="*/ 24910 w 44536"/>
                  <a:gd name="csY8" fmla="*/ 69929 h 73529"/>
                  <a:gd name="csX9" fmla="*/ 21115 w 44536"/>
                  <a:gd name="csY9" fmla="*/ 65808 h 73529"/>
                  <a:gd name="csX10" fmla="*/ 22759 w 44536"/>
                  <a:gd name="csY10" fmla="*/ 60277 h 73529"/>
                  <a:gd name="csX11" fmla="*/ 25416 w 44536"/>
                  <a:gd name="csY11" fmla="*/ 54421 h 73529"/>
                  <a:gd name="csX12" fmla="*/ 32628 w 44536"/>
                  <a:gd name="csY12" fmla="*/ 39455 h 73529"/>
                  <a:gd name="csX13" fmla="*/ 34400 w 44536"/>
                  <a:gd name="csY13" fmla="*/ 34032 h 73529"/>
                  <a:gd name="csX14" fmla="*/ 20608 w 44536"/>
                  <a:gd name="csY14" fmla="*/ 24489 h 73529"/>
                  <a:gd name="csX15" fmla="*/ 238 w 44536"/>
                  <a:gd name="csY15" fmla="*/ 41298 h 73529"/>
                  <a:gd name="csX16" fmla="*/ 2895 w 44536"/>
                  <a:gd name="csY16" fmla="*/ 42817 h 73529"/>
                  <a:gd name="csX17" fmla="*/ 5805 w 44536"/>
                  <a:gd name="csY17" fmla="*/ 40648 h 73529"/>
                  <a:gd name="csX18" fmla="*/ 20102 w 44536"/>
                  <a:gd name="csY18" fmla="*/ 28176 h 73529"/>
                  <a:gd name="csX19" fmla="*/ 23898 w 44536"/>
                  <a:gd name="csY19" fmla="*/ 32297 h 73529"/>
                  <a:gd name="csX20" fmla="*/ 23139 w 44536"/>
                  <a:gd name="csY20" fmla="*/ 36201 h 73529"/>
                  <a:gd name="csX21" fmla="*/ 14788 w 44536"/>
                  <a:gd name="csY21" fmla="*/ 53445 h 73529"/>
                  <a:gd name="csX22" fmla="*/ 12005 w 44536"/>
                  <a:gd name="csY22" fmla="*/ 59193 h 73529"/>
                  <a:gd name="csX23" fmla="*/ 10613 w 44536"/>
                  <a:gd name="csY23" fmla="*/ 64073 h 73529"/>
                  <a:gd name="csX24" fmla="*/ 24404 w 44536"/>
                  <a:gd name="csY24" fmla="*/ 73617 h 73529"/>
                  <a:gd name="csX25" fmla="*/ 44775 w 44536"/>
                  <a:gd name="csY25" fmla="*/ 56807 h 735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44536" h="73529">
                    <a:moveTo>
                      <a:pt x="38828" y="4751"/>
                    </a:moveTo>
                    <a:cubicBezTo>
                      <a:pt x="38828" y="2148"/>
                      <a:pt x="36551" y="87"/>
                      <a:pt x="33261" y="87"/>
                    </a:cubicBezTo>
                    <a:cubicBezTo>
                      <a:pt x="29718" y="87"/>
                      <a:pt x="25543" y="3015"/>
                      <a:pt x="25543" y="6594"/>
                    </a:cubicBezTo>
                    <a:cubicBezTo>
                      <a:pt x="25543" y="9631"/>
                      <a:pt x="28326" y="11258"/>
                      <a:pt x="30984" y="11258"/>
                    </a:cubicBezTo>
                    <a:cubicBezTo>
                      <a:pt x="35159" y="11258"/>
                      <a:pt x="38828" y="8004"/>
                      <a:pt x="38828" y="4751"/>
                    </a:cubicBezTo>
                    <a:close/>
                    <a:moveTo>
                      <a:pt x="44775" y="56807"/>
                    </a:moveTo>
                    <a:cubicBezTo>
                      <a:pt x="44775" y="55288"/>
                      <a:pt x="42624" y="55288"/>
                      <a:pt x="42118" y="55288"/>
                    </a:cubicBezTo>
                    <a:cubicBezTo>
                      <a:pt x="39967" y="55288"/>
                      <a:pt x="39840" y="55722"/>
                      <a:pt x="39081" y="57783"/>
                    </a:cubicBezTo>
                    <a:cubicBezTo>
                      <a:pt x="36930" y="63748"/>
                      <a:pt x="31237" y="69929"/>
                      <a:pt x="24910" y="69929"/>
                    </a:cubicBezTo>
                    <a:cubicBezTo>
                      <a:pt x="22000" y="69929"/>
                      <a:pt x="21115" y="68194"/>
                      <a:pt x="21115" y="65808"/>
                    </a:cubicBezTo>
                    <a:cubicBezTo>
                      <a:pt x="21115" y="63531"/>
                      <a:pt x="21747" y="62338"/>
                      <a:pt x="22759" y="60277"/>
                    </a:cubicBezTo>
                    <a:cubicBezTo>
                      <a:pt x="23772" y="58108"/>
                      <a:pt x="24784" y="55939"/>
                      <a:pt x="25416" y="54421"/>
                    </a:cubicBezTo>
                    <a:cubicBezTo>
                      <a:pt x="25923" y="53445"/>
                      <a:pt x="30857" y="43359"/>
                      <a:pt x="32628" y="39455"/>
                    </a:cubicBezTo>
                    <a:cubicBezTo>
                      <a:pt x="33641" y="37286"/>
                      <a:pt x="34400" y="35876"/>
                      <a:pt x="34400" y="34032"/>
                    </a:cubicBezTo>
                    <a:cubicBezTo>
                      <a:pt x="34400" y="28827"/>
                      <a:pt x="28580" y="24489"/>
                      <a:pt x="20608" y="24489"/>
                    </a:cubicBezTo>
                    <a:cubicBezTo>
                      <a:pt x="7323" y="24489"/>
                      <a:pt x="238" y="38370"/>
                      <a:pt x="238" y="41298"/>
                    </a:cubicBezTo>
                    <a:cubicBezTo>
                      <a:pt x="238" y="42817"/>
                      <a:pt x="2262" y="42817"/>
                      <a:pt x="2895" y="42817"/>
                    </a:cubicBezTo>
                    <a:cubicBezTo>
                      <a:pt x="5046" y="42817"/>
                      <a:pt x="5172" y="42274"/>
                      <a:pt x="5805" y="40648"/>
                    </a:cubicBezTo>
                    <a:cubicBezTo>
                      <a:pt x="8589" y="32948"/>
                      <a:pt x="14662" y="28176"/>
                      <a:pt x="20102" y="28176"/>
                    </a:cubicBezTo>
                    <a:cubicBezTo>
                      <a:pt x="22506" y="28176"/>
                      <a:pt x="23898" y="29369"/>
                      <a:pt x="23898" y="32297"/>
                    </a:cubicBezTo>
                    <a:cubicBezTo>
                      <a:pt x="23898" y="32731"/>
                      <a:pt x="23898" y="34141"/>
                      <a:pt x="23139" y="36201"/>
                    </a:cubicBezTo>
                    <a:cubicBezTo>
                      <a:pt x="22253" y="38153"/>
                      <a:pt x="16560" y="49757"/>
                      <a:pt x="14788" y="53445"/>
                    </a:cubicBezTo>
                    <a:cubicBezTo>
                      <a:pt x="13903" y="55288"/>
                      <a:pt x="13903" y="55505"/>
                      <a:pt x="12005" y="59193"/>
                    </a:cubicBezTo>
                    <a:cubicBezTo>
                      <a:pt x="11372" y="60711"/>
                      <a:pt x="10613" y="62229"/>
                      <a:pt x="10613" y="64073"/>
                    </a:cubicBezTo>
                    <a:cubicBezTo>
                      <a:pt x="10613" y="69712"/>
                      <a:pt x="16813" y="73617"/>
                      <a:pt x="24404" y="73617"/>
                    </a:cubicBezTo>
                    <a:cubicBezTo>
                      <a:pt x="37689" y="73617"/>
                      <a:pt x="44775" y="59518"/>
                      <a:pt x="44775" y="5680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7B66418-D5E5-EAE6-2864-38B996E1FE47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6365696" y="8218395"/>
                <a:ext cx="132472" cy="49128"/>
              </a:xfrm>
              <a:custGeom>
                <a:avLst/>
                <a:gdLst>
                  <a:gd name="csX0" fmla="*/ 56924 w 132472"/>
                  <a:gd name="csY0" fmla="*/ 38587 h 49128"/>
                  <a:gd name="csX1" fmla="*/ 55153 w 132472"/>
                  <a:gd name="csY1" fmla="*/ 45419 h 49128"/>
                  <a:gd name="csX2" fmla="*/ 59834 w 132472"/>
                  <a:gd name="csY2" fmla="*/ 49215 h 49128"/>
                  <a:gd name="csX3" fmla="*/ 65907 w 132472"/>
                  <a:gd name="csY3" fmla="*/ 45636 h 49128"/>
                  <a:gd name="csX4" fmla="*/ 68311 w 132472"/>
                  <a:gd name="csY4" fmla="*/ 37177 h 49128"/>
                  <a:gd name="csX5" fmla="*/ 72866 w 132472"/>
                  <a:gd name="csY5" fmla="*/ 21886 h 49128"/>
                  <a:gd name="csX6" fmla="*/ 99057 w 132472"/>
                  <a:gd name="csY6" fmla="*/ 3774 h 49128"/>
                  <a:gd name="csX7" fmla="*/ 107914 w 132472"/>
                  <a:gd name="csY7" fmla="*/ 11583 h 49128"/>
                  <a:gd name="csX8" fmla="*/ 99690 w 132472"/>
                  <a:gd name="csY8" fmla="*/ 35117 h 49128"/>
                  <a:gd name="csX9" fmla="*/ 98424 w 132472"/>
                  <a:gd name="csY9" fmla="*/ 39672 h 49128"/>
                  <a:gd name="csX10" fmla="*/ 112216 w 132472"/>
                  <a:gd name="csY10" fmla="*/ 49215 h 49128"/>
                  <a:gd name="csX11" fmla="*/ 132713 w 132472"/>
                  <a:gd name="csY11" fmla="*/ 32405 h 49128"/>
                  <a:gd name="csX12" fmla="*/ 130056 w 132472"/>
                  <a:gd name="csY12" fmla="*/ 30887 h 49128"/>
                  <a:gd name="csX13" fmla="*/ 127019 w 132472"/>
                  <a:gd name="csY13" fmla="*/ 33381 h 49128"/>
                  <a:gd name="csX14" fmla="*/ 112722 w 132472"/>
                  <a:gd name="csY14" fmla="*/ 45528 h 49128"/>
                  <a:gd name="csX15" fmla="*/ 108926 w 132472"/>
                  <a:gd name="csY15" fmla="*/ 41407 h 49128"/>
                  <a:gd name="csX16" fmla="*/ 110571 w 132472"/>
                  <a:gd name="csY16" fmla="*/ 35659 h 49128"/>
                  <a:gd name="csX17" fmla="*/ 118542 w 132472"/>
                  <a:gd name="csY17" fmla="*/ 12993 h 49128"/>
                  <a:gd name="csX18" fmla="*/ 99816 w 132472"/>
                  <a:gd name="csY18" fmla="*/ 87 h 49128"/>
                  <a:gd name="csX19" fmla="*/ 74764 w 132472"/>
                  <a:gd name="csY19" fmla="*/ 12017 h 49128"/>
                  <a:gd name="csX20" fmla="*/ 55912 w 132472"/>
                  <a:gd name="csY20" fmla="*/ 87 h 49128"/>
                  <a:gd name="csX21" fmla="*/ 31872 w 132472"/>
                  <a:gd name="csY21" fmla="*/ 10824 h 49128"/>
                  <a:gd name="csX22" fmla="*/ 16562 w 132472"/>
                  <a:gd name="csY22" fmla="*/ 87 h 49128"/>
                  <a:gd name="csX23" fmla="*/ 240 w 132472"/>
                  <a:gd name="csY23" fmla="*/ 16897 h 49128"/>
                  <a:gd name="csX24" fmla="*/ 2898 w 132472"/>
                  <a:gd name="csY24" fmla="*/ 18415 h 49128"/>
                  <a:gd name="csX25" fmla="*/ 5808 w 132472"/>
                  <a:gd name="csY25" fmla="*/ 16355 h 49128"/>
                  <a:gd name="csX26" fmla="*/ 15930 w 132472"/>
                  <a:gd name="csY26" fmla="*/ 3774 h 49128"/>
                  <a:gd name="csX27" fmla="*/ 21117 w 132472"/>
                  <a:gd name="csY27" fmla="*/ 9522 h 49128"/>
                  <a:gd name="csX28" fmla="*/ 19093 w 132472"/>
                  <a:gd name="csY28" fmla="*/ 17981 h 49128"/>
                  <a:gd name="csX29" fmla="*/ 16309 w 132472"/>
                  <a:gd name="csY29" fmla="*/ 27742 h 49128"/>
                  <a:gd name="csX30" fmla="*/ 13399 w 132472"/>
                  <a:gd name="csY30" fmla="*/ 37394 h 49128"/>
                  <a:gd name="csX31" fmla="*/ 11248 w 132472"/>
                  <a:gd name="csY31" fmla="*/ 45419 h 49128"/>
                  <a:gd name="csX32" fmla="*/ 15930 w 132472"/>
                  <a:gd name="csY32" fmla="*/ 49215 h 49128"/>
                  <a:gd name="csX33" fmla="*/ 22003 w 132472"/>
                  <a:gd name="csY33" fmla="*/ 45636 h 49128"/>
                  <a:gd name="csX34" fmla="*/ 24407 w 132472"/>
                  <a:gd name="csY34" fmla="*/ 37177 h 49128"/>
                  <a:gd name="csX35" fmla="*/ 26684 w 132472"/>
                  <a:gd name="csY35" fmla="*/ 29694 h 49128"/>
                  <a:gd name="csX36" fmla="*/ 28709 w 132472"/>
                  <a:gd name="csY36" fmla="*/ 22428 h 49128"/>
                  <a:gd name="csX37" fmla="*/ 39716 w 132472"/>
                  <a:gd name="csY37" fmla="*/ 9414 h 49128"/>
                  <a:gd name="csX38" fmla="*/ 55279 w 132472"/>
                  <a:gd name="csY38" fmla="*/ 3774 h 49128"/>
                  <a:gd name="csX39" fmla="*/ 64136 w 132472"/>
                  <a:gd name="csY39" fmla="*/ 11583 h 49128"/>
                  <a:gd name="csX40" fmla="*/ 61858 w 132472"/>
                  <a:gd name="csY40" fmla="*/ 21669 h 49128"/>
                  <a:gd name="csX41" fmla="*/ 56924 w 132472"/>
                  <a:gd name="csY41" fmla="*/ 38587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32472" h="49128">
                    <a:moveTo>
                      <a:pt x="56924" y="38587"/>
                    </a:moveTo>
                    <a:cubicBezTo>
                      <a:pt x="56291" y="40865"/>
                      <a:pt x="55153" y="44660"/>
                      <a:pt x="55153" y="45419"/>
                    </a:cubicBezTo>
                    <a:cubicBezTo>
                      <a:pt x="55153" y="47805"/>
                      <a:pt x="57430" y="49215"/>
                      <a:pt x="59834" y="49215"/>
                    </a:cubicBezTo>
                    <a:cubicBezTo>
                      <a:pt x="61732" y="49215"/>
                      <a:pt x="64515" y="48348"/>
                      <a:pt x="65907" y="45636"/>
                    </a:cubicBezTo>
                    <a:cubicBezTo>
                      <a:pt x="66034" y="45094"/>
                      <a:pt x="67552" y="39997"/>
                      <a:pt x="68311" y="37177"/>
                    </a:cubicBezTo>
                    <a:cubicBezTo>
                      <a:pt x="72613" y="22536"/>
                      <a:pt x="72613" y="22320"/>
                      <a:pt x="72866" y="21886"/>
                    </a:cubicBezTo>
                    <a:cubicBezTo>
                      <a:pt x="74511" y="18958"/>
                      <a:pt x="83621" y="3774"/>
                      <a:pt x="99057" y="3774"/>
                    </a:cubicBezTo>
                    <a:cubicBezTo>
                      <a:pt x="105257" y="3774"/>
                      <a:pt x="107914" y="6703"/>
                      <a:pt x="107914" y="11583"/>
                    </a:cubicBezTo>
                    <a:cubicBezTo>
                      <a:pt x="107914" y="17765"/>
                      <a:pt x="102600" y="28935"/>
                      <a:pt x="99690" y="35117"/>
                    </a:cubicBezTo>
                    <a:cubicBezTo>
                      <a:pt x="99057" y="36418"/>
                      <a:pt x="98424" y="37828"/>
                      <a:pt x="98424" y="39672"/>
                    </a:cubicBezTo>
                    <a:cubicBezTo>
                      <a:pt x="98424" y="45311"/>
                      <a:pt x="104751" y="49215"/>
                      <a:pt x="112216" y="49215"/>
                    </a:cubicBezTo>
                    <a:cubicBezTo>
                      <a:pt x="125754" y="49215"/>
                      <a:pt x="132713" y="35117"/>
                      <a:pt x="132713" y="32405"/>
                    </a:cubicBezTo>
                    <a:cubicBezTo>
                      <a:pt x="132713" y="30887"/>
                      <a:pt x="130562" y="30887"/>
                      <a:pt x="130056" y="30887"/>
                    </a:cubicBezTo>
                    <a:cubicBezTo>
                      <a:pt x="127905" y="30887"/>
                      <a:pt x="127778" y="31321"/>
                      <a:pt x="127019" y="33381"/>
                    </a:cubicBezTo>
                    <a:cubicBezTo>
                      <a:pt x="124615" y="39888"/>
                      <a:pt x="118795" y="45528"/>
                      <a:pt x="112722" y="45528"/>
                    </a:cubicBezTo>
                    <a:cubicBezTo>
                      <a:pt x="109812" y="45528"/>
                      <a:pt x="108926" y="43793"/>
                      <a:pt x="108926" y="41407"/>
                    </a:cubicBezTo>
                    <a:cubicBezTo>
                      <a:pt x="108926" y="39129"/>
                      <a:pt x="109432" y="38045"/>
                      <a:pt x="110571" y="35659"/>
                    </a:cubicBezTo>
                    <a:cubicBezTo>
                      <a:pt x="112722" y="31321"/>
                      <a:pt x="118542" y="18958"/>
                      <a:pt x="118542" y="12993"/>
                    </a:cubicBezTo>
                    <a:cubicBezTo>
                      <a:pt x="118542" y="4967"/>
                      <a:pt x="111836" y="87"/>
                      <a:pt x="99816" y="87"/>
                    </a:cubicBezTo>
                    <a:cubicBezTo>
                      <a:pt x="88049" y="87"/>
                      <a:pt x="79825" y="6269"/>
                      <a:pt x="74764" y="12017"/>
                    </a:cubicBezTo>
                    <a:cubicBezTo>
                      <a:pt x="73625" y="955"/>
                      <a:pt x="61099" y="87"/>
                      <a:pt x="55912" y="87"/>
                    </a:cubicBezTo>
                    <a:cubicBezTo>
                      <a:pt x="43512" y="87"/>
                      <a:pt x="36427" y="6703"/>
                      <a:pt x="31872" y="10824"/>
                    </a:cubicBezTo>
                    <a:cubicBezTo>
                      <a:pt x="31366" y="1280"/>
                      <a:pt x="19725" y="87"/>
                      <a:pt x="16562" y="87"/>
                    </a:cubicBezTo>
                    <a:cubicBezTo>
                      <a:pt x="3910" y="87"/>
                      <a:pt x="240" y="16680"/>
                      <a:pt x="240" y="16897"/>
                    </a:cubicBezTo>
                    <a:cubicBezTo>
                      <a:pt x="240" y="18415"/>
                      <a:pt x="2265" y="18415"/>
                      <a:pt x="2898" y="18415"/>
                    </a:cubicBezTo>
                    <a:cubicBezTo>
                      <a:pt x="5048" y="18415"/>
                      <a:pt x="5302" y="17765"/>
                      <a:pt x="5808" y="16355"/>
                    </a:cubicBezTo>
                    <a:cubicBezTo>
                      <a:pt x="7705" y="10065"/>
                      <a:pt x="10616" y="3774"/>
                      <a:pt x="15930" y="3774"/>
                    </a:cubicBezTo>
                    <a:cubicBezTo>
                      <a:pt x="20232" y="3774"/>
                      <a:pt x="21117" y="7245"/>
                      <a:pt x="21117" y="9522"/>
                    </a:cubicBezTo>
                    <a:cubicBezTo>
                      <a:pt x="21117" y="11041"/>
                      <a:pt x="19852" y="15162"/>
                      <a:pt x="19093" y="17981"/>
                    </a:cubicBezTo>
                    <a:cubicBezTo>
                      <a:pt x="18207" y="20910"/>
                      <a:pt x="16942" y="25356"/>
                      <a:pt x="16309" y="27742"/>
                    </a:cubicBezTo>
                    <a:lnTo>
                      <a:pt x="13399" y="37394"/>
                    </a:lnTo>
                    <a:cubicBezTo>
                      <a:pt x="12640" y="40105"/>
                      <a:pt x="11248" y="44877"/>
                      <a:pt x="11248" y="45419"/>
                    </a:cubicBezTo>
                    <a:cubicBezTo>
                      <a:pt x="11248" y="47805"/>
                      <a:pt x="13526" y="49215"/>
                      <a:pt x="15930" y="49215"/>
                    </a:cubicBezTo>
                    <a:cubicBezTo>
                      <a:pt x="17828" y="49215"/>
                      <a:pt x="20611" y="48348"/>
                      <a:pt x="22003" y="45636"/>
                    </a:cubicBezTo>
                    <a:cubicBezTo>
                      <a:pt x="22129" y="45094"/>
                      <a:pt x="23648" y="39997"/>
                      <a:pt x="24407" y="37177"/>
                    </a:cubicBezTo>
                    <a:cubicBezTo>
                      <a:pt x="24913" y="35442"/>
                      <a:pt x="26305" y="30779"/>
                      <a:pt x="26684" y="29694"/>
                    </a:cubicBezTo>
                    <a:cubicBezTo>
                      <a:pt x="27317" y="27308"/>
                      <a:pt x="28076" y="24922"/>
                      <a:pt x="28709" y="22428"/>
                    </a:cubicBezTo>
                    <a:cubicBezTo>
                      <a:pt x="28962" y="21994"/>
                      <a:pt x="33517" y="14077"/>
                      <a:pt x="39716" y="9414"/>
                    </a:cubicBezTo>
                    <a:cubicBezTo>
                      <a:pt x="41741" y="7896"/>
                      <a:pt x="47055" y="3774"/>
                      <a:pt x="55279" y="3774"/>
                    </a:cubicBezTo>
                    <a:cubicBezTo>
                      <a:pt x="61732" y="3774"/>
                      <a:pt x="64136" y="6920"/>
                      <a:pt x="64136" y="11583"/>
                    </a:cubicBezTo>
                    <a:cubicBezTo>
                      <a:pt x="64136" y="13969"/>
                      <a:pt x="62871" y="18307"/>
                      <a:pt x="61858" y="21669"/>
                    </a:cubicBezTo>
                    <a:lnTo>
                      <a:pt x="56924" y="3858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203" name="Group 202" descr="\documentclass{article}&#10;\usepackage{amsmath}&#10;\pagestyle{empty}&#10;\begin{document}&#10;&#10;\begin{align*}&#10;\nu_{tumble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CBF9D23-9AE9-0E29-781A-0058C074761D}"/>
                </a:ext>
              </a:extLst>
            </p:cNvPr>
            <p:cNvGrpSpPr>
              <a:grpSpLocks noChangeAspect="1"/>
            </p:cNvGrpSpPr>
            <p:nvPr>
              <p:custDataLst>
                <p:tags r:id="rId47"/>
              </p:custDataLst>
            </p:nvPr>
          </p:nvGrpSpPr>
          <p:grpSpPr>
            <a:xfrm>
              <a:off x="10745517" y="6350175"/>
              <a:ext cx="704640" cy="151577"/>
              <a:chOff x="14929512" y="8793375"/>
              <a:chExt cx="704640" cy="151577"/>
            </a:xfrm>
            <a:solidFill>
              <a:schemeClr val="bg1"/>
            </a:solidFill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D092F9CC-DDB7-D29F-6EF8-624BA1C56DA8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4929512" y="8793375"/>
                <a:ext cx="115214" cy="111848"/>
              </a:xfrm>
              <a:custGeom>
                <a:avLst/>
                <a:gdLst>
                  <a:gd name="csX0" fmla="*/ 42048 w 115214"/>
                  <a:gd name="csY0" fmla="*/ 2868 h 111848"/>
                  <a:gd name="csX1" fmla="*/ 38868 w 115214"/>
                  <a:gd name="csY1" fmla="*/ 85 h 111848"/>
                  <a:gd name="csX2" fmla="*/ 9025 w 115214"/>
                  <a:gd name="csY2" fmla="*/ 2615 h 111848"/>
                  <a:gd name="csX3" fmla="*/ 4377 w 115214"/>
                  <a:gd name="csY3" fmla="*/ 7676 h 111848"/>
                  <a:gd name="csX4" fmla="*/ 10248 w 115214"/>
                  <a:gd name="csY4" fmla="*/ 10713 h 111848"/>
                  <a:gd name="csX5" fmla="*/ 22479 w 115214"/>
                  <a:gd name="csY5" fmla="*/ 15015 h 111848"/>
                  <a:gd name="csX6" fmla="*/ 17831 w 115214"/>
                  <a:gd name="csY6" fmla="*/ 35512 h 111848"/>
                  <a:gd name="csX7" fmla="*/ 2909 w 115214"/>
                  <a:gd name="csY7" fmla="*/ 97509 h 111848"/>
                  <a:gd name="csX8" fmla="*/ 219 w 115214"/>
                  <a:gd name="csY8" fmla="*/ 108897 h 111848"/>
                  <a:gd name="csX9" fmla="*/ 4132 w 115214"/>
                  <a:gd name="csY9" fmla="*/ 111933 h 111848"/>
                  <a:gd name="csX10" fmla="*/ 7557 w 115214"/>
                  <a:gd name="csY10" fmla="*/ 111933 h 111848"/>
                  <a:gd name="csX11" fmla="*/ 76539 w 115214"/>
                  <a:gd name="csY11" fmla="*/ 74735 h 111848"/>
                  <a:gd name="csX12" fmla="*/ 115433 w 115214"/>
                  <a:gd name="csY12" fmla="*/ 6917 h 111848"/>
                  <a:gd name="csX13" fmla="*/ 108339 w 115214"/>
                  <a:gd name="csY13" fmla="*/ 85 h 111848"/>
                  <a:gd name="csX14" fmla="*/ 98799 w 115214"/>
                  <a:gd name="csY14" fmla="*/ 8435 h 111848"/>
                  <a:gd name="csX15" fmla="*/ 18076 w 115214"/>
                  <a:gd name="csY15" fmla="*/ 103583 h 111848"/>
                  <a:gd name="csX16" fmla="*/ 42048 w 115214"/>
                  <a:gd name="csY16" fmla="*/ 2868 h 1118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5214" h="111848">
                    <a:moveTo>
                      <a:pt x="42048" y="2868"/>
                    </a:moveTo>
                    <a:cubicBezTo>
                      <a:pt x="42048" y="2615"/>
                      <a:pt x="42048" y="85"/>
                      <a:pt x="38868" y="85"/>
                    </a:cubicBezTo>
                    <a:cubicBezTo>
                      <a:pt x="33242" y="85"/>
                      <a:pt x="15385" y="2109"/>
                      <a:pt x="9025" y="2615"/>
                    </a:cubicBezTo>
                    <a:cubicBezTo>
                      <a:pt x="7068" y="2868"/>
                      <a:pt x="4377" y="3121"/>
                      <a:pt x="4377" y="7676"/>
                    </a:cubicBezTo>
                    <a:cubicBezTo>
                      <a:pt x="4377" y="10713"/>
                      <a:pt x="6579" y="10713"/>
                      <a:pt x="10248" y="10713"/>
                    </a:cubicBezTo>
                    <a:cubicBezTo>
                      <a:pt x="21989" y="10713"/>
                      <a:pt x="22479" y="12484"/>
                      <a:pt x="22479" y="15015"/>
                    </a:cubicBezTo>
                    <a:cubicBezTo>
                      <a:pt x="22479" y="16786"/>
                      <a:pt x="19543" y="28679"/>
                      <a:pt x="17831" y="35512"/>
                    </a:cubicBezTo>
                    <a:lnTo>
                      <a:pt x="2909" y="97509"/>
                    </a:lnTo>
                    <a:cubicBezTo>
                      <a:pt x="1931" y="101305"/>
                      <a:pt x="219" y="108391"/>
                      <a:pt x="219" y="108897"/>
                    </a:cubicBezTo>
                    <a:cubicBezTo>
                      <a:pt x="219" y="111680"/>
                      <a:pt x="2665" y="111933"/>
                      <a:pt x="4132" y="111933"/>
                    </a:cubicBezTo>
                    <a:lnTo>
                      <a:pt x="7557" y="111933"/>
                    </a:lnTo>
                    <a:cubicBezTo>
                      <a:pt x="24680" y="108897"/>
                      <a:pt x="51343" y="99028"/>
                      <a:pt x="76539" y="74735"/>
                    </a:cubicBezTo>
                    <a:cubicBezTo>
                      <a:pt x="108828" y="43609"/>
                      <a:pt x="115433" y="9195"/>
                      <a:pt x="115433" y="6917"/>
                    </a:cubicBezTo>
                    <a:cubicBezTo>
                      <a:pt x="115433" y="2615"/>
                      <a:pt x="112497" y="85"/>
                      <a:pt x="108339" y="85"/>
                    </a:cubicBezTo>
                    <a:cubicBezTo>
                      <a:pt x="106382" y="85"/>
                      <a:pt x="100756" y="1097"/>
                      <a:pt x="98799" y="8435"/>
                    </a:cubicBezTo>
                    <a:cubicBezTo>
                      <a:pt x="83143" y="65878"/>
                      <a:pt x="45962" y="94220"/>
                      <a:pt x="18076" y="103583"/>
                    </a:cubicBezTo>
                    <a:lnTo>
                      <a:pt x="42048" y="2868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8B3CD348-6A0D-E907-5EE5-775C9D0B5750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5044575" y="8832471"/>
                <a:ext cx="57876" cy="112481"/>
              </a:xfrm>
              <a:custGeom>
                <a:avLst/>
                <a:gdLst>
                  <a:gd name="csX0" fmla="*/ 35155 w 57876"/>
                  <a:gd name="csY0" fmla="*/ 40827 h 112481"/>
                  <a:gd name="csX1" fmla="*/ 52620 w 57876"/>
                  <a:gd name="csY1" fmla="*/ 40827 h 112481"/>
                  <a:gd name="csX2" fmla="*/ 58100 w 57876"/>
                  <a:gd name="csY2" fmla="*/ 36930 h 112481"/>
                  <a:gd name="csX3" fmla="*/ 52963 w 57876"/>
                  <a:gd name="csY3" fmla="*/ 34450 h 112481"/>
                  <a:gd name="csX4" fmla="*/ 36696 w 57876"/>
                  <a:gd name="csY4" fmla="*/ 34450 h 112481"/>
                  <a:gd name="csX5" fmla="*/ 43031 w 57876"/>
                  <a:gd name="csY5" fmla="*/ 8234 h 112481"/>
                  <a:gd name="csX6" fmla="*/ 43545 w 57876"/>
                  <a:gd name="csY6" fmla="*/ 5755 h 112481"/>
                  <a:gd name="csX7" fmla="*/ 37723 w 57876"/>
                  <a:gd name="csY7" fmla="*/ 86 h 112481"/>
                  <a:gd name="csX8" fmla="*/ 29675 w 57876"/>
                  <a:gd name="csY8" fmla="*/ 7703 h 112481"/>
                  <a:gd name="csX9" fmla="*/ 23168 w 57876"/>
                  <a:gd name="csY9" fmla="*/ 34450 h 112481"/>
                  <a:gd name="csX10" fmla="*/ 5703 w 57876"/>
                  <a:gd name="csY10" fmla="*/ 34450 h 112481"/>
                  <a:gd name="csX11" fmla="*/ 224 w 57876"/>
                  <a:gd name="csY11" fmla="*/ 38347 h 112481"/>
                  <a:gd name="csX12" fmla="*/ 5360 w 57876"/>
                  <a:gd name="csY12" fmla="*/ 40827 h 112481"/>
                  <a:gd name="csX13" fmla="*/ 21627 w 57876"/>
                  <a:gd name="csY13" fmla="*/ 40827 h 112481"/>
                  <a:gd name="csX14" fmla="*/ 11525 w 57876"/>
                  <a:gd name="csY14" fmla="*/ 82631 h 112481"/>
                  <a:gd name="csX15" fmla="*/ 8956 w 57876"/>
                  <a:gd name="csY15" fmla="*/ 95739 h 112481"/>
                  <a:gd name="csX16" fmla="*/ 27278 w 57876"/>
                  <a:gd name="csY16" fmla="*/ 112567 h 112481"/>
                  <a:gd name="csX17" fmla="*/ 57072 w 57876"/>
                  <a:gd name="csY17" fmla="*/ 85466 h 112481"/>
                  <a:gd name="csX18" fmla="*/ 54333 w 57876"/>
                  <a:gd name="csY18" fmla="*/ 83163 h 112481"/>
                  <a:gd name="csX19" fmla="*/ 50737 w 57876"/>
                  <a:gd name="csY19" fmla="*/ 86528 h 112481"/>
                  <a:gd name="csX20" fmla="*/ 27792 w 57876"/>
                  <a:gd name="csY20" fmla="*/ 107608 h 112481"/>
                  <a:gd name="csX21" fmla="*/ 21799 w 57876"/>
                  <a:gd name="csY21" fmla="*/ 98928 h 112481"/>
                  <a:gd name="csX22" fmla="*/ 22826 w 57876"/>
                  <a:gd name="csY22" fmla="*/ 91665 h 112481"/>
                  <a:gd name="csX23" fmla="*/ 35155 w 57876"/>
                  <a:gd name="csY23" fmla="*/ 40827 h 1124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57876" h="112481">
                    <a:moveTo>
                      <a:pt x="35155" y="40827"/>
                    </a:moveTo>
                    <a:lnTo>
                      <a:pt x="52620" y="40827"/>
                    </a:lnTo>
                    <a:cubicBezTo>
                      <a:pt x="55874" y="40827"/>
                      <a:pt x="58100" y="40827"/>
                      <a:pt x="58100" y="36930"/>
                    </a:cubicBezTo>
                    <a:cubicBezTo>
                      <a:pt x="58100" y="34450"/>
                      <a:pt x="55874" y="34450"/>
                      <a:pt x="52963" y="34450"/>
                    </a:cubicBezTo>
                    <a:lnTo>
                      <a:pt x="36696" y="34450"/>
                    </a:lnTo>
                    <a:lnTo>
                      <a:pt x="43031" y="8234"/>
                    </a:lnTo>
                    <a:cubicBezTo>
                      <a:pt x="43203" y="7349"/>
                      <a:pt x="43545" y="6463"/>
                      <a:pt x="43545" y="5755"/>
                    </a:cubicBezTo>
                    <a:cubicBezTo>
                      <a:pt x="43545" y="2566"/>
                      <a:pt x="41148" y="86"/>
                      <a:pt x="37723" y="86"/>
                    </a:cubicBezTo>
                    <a:cubicBezTo>
                      <a:pt x="33442" y="86"/>
                      <a:pt x="30874" y="3097"/>
                      <a:pt x="29675" y="7703"/>
                    </a:cubicBezTo>
                    <a:cubicBezTo>
                      <a:pt x="28477" y="12131"/>
                      <a:pt x="30703" y="3629"/>
                      <a:pt x="23168" y="34450"/>
                    </a:cubicBezTo>
                    <a:lnTo>
                      <a:pt x="5703" y="34450"/>
                    </a:lnTo>
                    <a:cubicBezTo>
                      <a:pt x="2450" y="34450"/>
                      <a:pt x="224" y="34450"/>
                      <a:pt x="224" y="38347"/>
                    </a:cubicBezTo>
                    <a:cubicBezTo>
                      <a:pt x="224" y="40827"/>
                      <a:pt x="2278" y="40827"/>
                      <a:pt x="5360" y="40827"/>
                    </a:cubicBezTo>
                    <a:lnTo>
                      <a:pt x="21627" y="40827"/>
                    </a:lnTo>
                    <a:lnTo>
                      <a:pt x="11525" y="82631"/>
                    </a:lnTo>
                    <a:cubicBezTo>
                      <a:pt x="10497" y="87060"/>
                      <a:pt x="8956" y="93437"/>
                      <a:pt x="8956" y="95739"/>
                    </a:cubicBezTo>
                    <a:cubicBezTo>
                      <a:pt x="8956" y="106190"/>
                      <a:pt x="17518" y="112567"/>
                      <a:pt x="27278" y="112567"/>
                    </a:cubicBezTo>
                    <a:cubicBezTo>
                      <a:pt x="46285" y="112567"/>
                      <a:pt x="57072" y="87768"/>
                      <a:pt x="57072" y="85466"/>
                    </a:cubicBezTo>
                    <a:cubicBezTo>
                      <a:pt x="57072" y="83163"/>
                      <a:pt x="54846" y="83163"/>
                      <a:pt x="54333" y="83163"/>
                    </a:cubicBezTo>
                    <a:cubicBezTo>
                      <a:pt x="52278" y="83163"/>
                      <a:pt x="52107" y="83517"/>
                      <a:pt x="50737" y="86528"/>
                    </a:cubicBezTo>
                    <a:cubicBezTo>
                      <a:pt x="45942" y="97688"/>
                      <a:pt x="37209" y="107608"/>
                      <a:pt x="27792" y="107608"/>
                    </a:cubicBezTo>
                    <a:cubicBezTo>
                      <a:pt x="24196" y="107608"/>
                      <a:pt x="21799" y="105305"/>
                      <a:pt x="21799" y="98928"/>
                    </a:cubicBezTo>
                    <a:cubicBezTo>
                      <a:pt x="21799" y="97157"/>
                      <a:pt x="22484" y="93437"/>
                      <a:pt x="22826" y="91665"/>
                    </a:cubicBezTo>
                    <a:lnTo>
                      <a:pt x="35155" y="4082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B508F11-FAA2-029F-3658-7C40220AE690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5119326" y="8865064"/>
                <a:ext cx="99485" cy="79888"/>
              </a:xfrm>
              <a:custGeom>
                <a:avLst/>
                <a:gdLst>
                  <a:gd name="csX0" fmla="*/ 64609 w 99485"/>
                  <a:gd name="csY0" fmla="*/ 49507 h 79888"/>
                  <a:gd name="csX1" fmla="*/ 61870 w 99485"/>
                  <a:gd name="csY1" fmla="*/ 59958 h 79888"/>
                  <a:gd name="csX2" fmla="*/ 41151 w 99485"/>
                  <a:gd name="csY2" fmla="*/ 75015 h 79888"/>
                  <a:gd name="csX3" fmla="*/ 29336 w 99485"/>
                  <a:gd name="csY3" fmla="*/ 60312 h 79888"/>
                  <a:gd name="csX4" fmla="*/ 38925 w 99485"/>
                  <a:gd name="csY4" fmla="*/ 24354 h 79888"/>
                  <a:gd name="csX5" fmla="*/ 41322 w 99485"/>
                  <a:gd name="csY5" fmla="*/ 15320 h 79888"/>
                  <a:gd name="csX6" fmla="*/ 25055 w 99485"/>
                  <a:gd name="csY6" fmla="*/ 86 h 79888"/>
                  <a:gd name="csX7" fmla="*/ 227 w 99485"/>
                  <a:gd name="csY7" fmla="*/ 27188 h 79888"/>
                  <a:gd name="csX8" fmla="*/ 3137 w 99485"/>
                  <a:gd name="csY8" fmla="*/ 29491 h 79888"/>
                  <a:gd name="csX9" fmla="*/ 6220 w 99485"/>
                  <a:gd name="csY9" fmla="*/ 26657 h 79888"/>
                  <a:gd name="csX10" fmla="*/ 24541 w 99485"/>
                  <a:gd name="csY10" fmla="*/ 5046 h 79888"/>
                  <a:gd name="csX11" fmla="*/ 28822 w 99485"/>
                  <a:gd name="csY11" fmla="*/ 11246 h 79888"/>
                  <a:gd name="csX12" fmla="*/ 25740 w 99485"/>
                  <a:gd name="csY12" fmla="*/ 23114 h 79888"/>
                  <a:gd name="csX13" fmla="*/ 16493 w 99485"/>
                  <a:gd name="csY13" fmla="*/ 57478 h 79888"/>
                  <a:gd name="csX14" fmla="*/ 22829 w 99485"/>
                  <a:gd name="csY14" fmla="*/ 74306 h 79888"/>
                  <a:gd name="csX15" fmla="*/ 40466 w 99485"/>
                  <a:gd name="csY15" fmla="*/ 79974 h 79888"/>
                  <a:gd name="csX16" fmla="*/ 62726 w 99485"/>
                  <a:gd name="csY16" fmla="*/ 68283 h 79888"/>
                  <a:gd name="csX17" fmla="*/ 80020 w 99485"/>
                  <a:gd name="csY17" fmla="*/ 79974 h 79888"/>
                  <a:gd name="csX18" fmla="*/ 93548 w 99485"/>
                  <a:gd name="csY18" fmla="*/ 70586 h 79888"/>
                  <a:gd name="csX19" fmla="*/ 99712 w 99485"/>
                  <a:gd name="csY19" fmla="*/ 52873 h 79888"/>
                  <a:gd name="csX20" fmla="*/ 96801 w 99485"/>
                  <a:gd name="csY20" fmla="*/ 50570 h 79888"/>
                  <a:gd name="csX21" fmla="*/ 93034 w 99485"/>
                  <a:gd name="csY21" fmla="*/ 56061 h 79888"/>
                  <a:gd name="csX22" fmla="*/ 80534 w 99485"/>
                  <a:gd name="csY22" fmla="*/ 75015 h 79888"/>
                  <a:gd name="csX23" fmla="*/ 74883 w 99485"/>
                  <a:gd name="csY23" fmla="*/ 66335 h 79888"/>
                  <a:gd name="csX24" fmla="*/ 77452 w 99485"/>
                  <a:gd name="csY24" fmla="*/ 52341 h 79888"/>
                  <a:gd name="csX25" fmla="*/ 81219 w 99485"/>
                  <a:gd name="csY25" fmla="*/ 36399 h 79888"/>
                  <a:gd name="csX26" fmla="*/ 85157 w 99485"/>
                  <a:gd name="csY26" fmla="*/ 20634 h 79888"/>
                  <a:gd name="csX27" fmla="*/ 88068 w 99485"/>
                  <a:gd name="csY27" fmla="*/ 7526 h 79888"/>
                  <a:gd name="csX28" fmla="*/ 82418 w 99485"/>
                  <a:gd name="csY28" fmla="*/ 1858 h 79888"/>
                  <a:gd name="csX29" fmla="*/ 73513 w 99485"/>
                  <a:gd name="csY29" fmla="*/ 12663 h 79888"/>
                  <a:gd name="csX30" fmla="*/ 64609 w 99485"/>
                  <a:gd name="csY30" fmla="*/ 49507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99485" h="79888">
                    <a:moveTo>
                      <a:pt x="64609" y="49507"/>
                    </a:moveTo>
                    <a:cubicBezTo>
                      <a:pt x="63753" y="53050"/>
                      <a:pt x="62212" y="59781"/>
                      <a:pt x="61870" y="59958"/>
                    </a:cubicBezTo>
                    <a:cubicBezTo>
                      <a:pt x="58616" y="65449"/>
                      <a:pt x="51767" y="75015"/>
                      <a:pt x="41151" y="75015"/>
                    </a:cubicBezTo>
                    <a:cubicBezTo>
                      <a:pt x="29336" y="75015"/>
                      <a:pt x="29336" y="63501"/>
                      <a:pt x="29336" y="60312"/>
                    </a:cubicBezTo>
                    <a:cubicBezTo>
                      <a:pt x="29336" y="49861"/>
                      <a:pt x="34130" y="37285"/>
                      <a:pt x="38925" y="24354"/>
                    </a:cubicBezTo>
                    <a:cubicBezTo>
                      <a:pt x="40295" y="20811"/>
                      <a:pt x="41322" y="18154"/>
                      <a:pt x="41322" y="15320"/>
                    </a:cubicBezTo>
                    <a:cubicBezTo>
                      <a:pt x="41322" y="6109"/>
                      <a:pt x="33788" y="86"/>
                      <a:pt x="25055" y="86"/>
                    </a:cubicBezTo>
                    <a:cubicBezTo>
                      <a:pt x="7932" y="86"/>
                      <a:pt x="227" y="24354"/>
                      <a:pt x="227" y="27188"/>
                    </a:cubicBezTo>
                    <a:cubicBezTo>
                      <a:pt x="227" y="29491"/>
                      <a:pt x="2624" y="29491"/>
                      <a:pt x="3137" y="29491"/>
                    </a:cubicBezTo>
                    <a:cubicBezTo>
                      <a:pt x="5535" y="29491"/>
                      <a:pt x="5706" y="28605"/>
                      <a:pt x="6220" y="26657"/>
                    </a:cubicBezTo>
                    <a:cubicBezTo>
                      <a:pt x="10329" y="12131"/>
                      <a:pt x="17863" y="5046"/>
                      <a:pt x="24541" y="5046"/>
                    </a:cubicBezTo>
                    <a:cubicBezTo>
                      <a:pt x="27452" y="5046"/>
                      <a:pt x="28822" y="6994"/>
                      <a:pt x="28822" y="11246"/>
                    </a:cubicBezTo>
                    <a:cubicBezTo>
                      <a:pt x="28822" y="15320"/>
                      <a:pt x="27452" y="19040"/>
                      <a:pt x="25740" y="23114"/>
                    </a:cubicBezTo>
                    <a:cubicBezTo>
                      <a:pt x="16493" y="47559"/>
                      <a:pt x="16493" y="52696"/>
                      <a:pt x="16493" y="57478"/>
                    </a:cubicBezTo>
                    <a:cubicBezTo>
                      <a:pt x="16493" y="60489"/>
                      <a:pt x="16493" y="68638"/>
                      <a:pt x="22829" y="74306"/>
                    </a:cubicBezTo>
                    <a:cubicBezTo>
                      <a:pt x="27795" y="78557"/>
                      <a:pt x="34473" y="79974"/>
                      <a:pt x="40466" y="79974"/>
                    </a:cubicBezTo>
                    <a:cubicBezTo>
                      <a:pt x="51253" y="79974"/>
                      <a:pt x="57075" y="73952"/>
                      <a:pt x="62726" y="68283"/>
                    </a:cubicBezTo>
                    <a:cubicBezTo>
                      <a:pt x="66493" y="79620"/>
                      <a:pt x="77966" y="79974"/>
                      <a:pt x="80020" y="79974"/>
                    </a:cubicBezTo>
                    <a:cubicBezTo>
                      <a:pt x="85842" y="79974"/>
                      <a:pt x="90294" y="76432"/>
                      <a:pt x="93548" y="70586"/>
                    </a:cubicBezTo>
                    <a:cubicBezTo>
                      <a:pt x="97315" y="63678"/>
                      <a:pt x="99712" y="53404"/>
                      <a:pt x="99712" y="52873"/>
                    </a:cubicBezTo>
                    <a:cubicBezTo>
                      <a:pt x="99712" y="50570"/>
                      <a:pt x="97315" y="50570"/>
                      <a:pt x="96801" y="50570"/>
                    </a:cubicBezTo>
                    <a:cubicBezTo>
                      <a:pt x="94404" y="50570"/>
                      <a:pt x="94232" y="51278"/>
                      <a:pt x="93034" y="56061"/>
                    </a:cubicBezTo>
                    <a:cubicBezTo>
                      <a:pt x="90979" y="64386"/>
                      <a:pt x="87726" y="75015"/>
                      <a:pt x="80534" y="75015"/>
                    </a:cubicBezTo>
                    <a:cubicBezTo>
                      <a:pt x="76082" y="75015"/>
                      <a:pt x="74883" y="70940"/>
                      <a:pt x="74883" y="66335"/>
                    </a:cubicBezTo>
                    <a:cubicBezTo>
                      <a:pt x="74883" y="63324"/>
                      <a:pt x="76253" y="56947"/>
                      <a:pt x="77452" y="52341"/>
                    </a:cubicBezTo>
                    <a:cubicBezTo>
                      <a:pt x="78650" y="47559"/>
                      <a:pt x="80363" y="40296"/>
                      <a:pt x="81219" y="36399"/>
                    </a:cubicBezTo>
                    <a:lnTo>
                      <a:pt x="85157" y="20634"/>
                    </a:lnTo>
                    <a:cubicBezTo>
                      <a:pt x="86185" y="16206"/>
                      <a:pt x="88068" y="8412"/>
                      <a:pt x="88068" y="7526"/>
                    </a:cubicBezTo>
                    <a:cubicBezTo>
                      <a:pt x="88068" y="3983"/>
                      <a:pt x="85328" y="1858"/>
                      <a:pt x="82418" y="1858"/>
                    </a:cubicBezTo>
                    <a:cubicBezTo>
                      <a:pt x="76082" y="1858"/>
                      <a:pt x="74883" y="6994"/>
                      <a:pt x="73513" y="12663"/>
                    </a:cubicBezTo>
                    <a:lnTo>
                      <a:pt x="64609" y="4950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DB32E133-7F5F-26A1-D8E6-17AA505FB58F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5234982" y="8865064"/>
                <a:ext cx="157190" cy="79888"/>
              </a:xfrm>
              <a:custGeom>
                <a:avLst/>
                <a:gdLst>
                  <a:gd name="csX0" fmla="*/ 66498 w 157190"/>
                  <a:gd name="csY0" fmla="*/ 63855 h 79888"/>
                  <a:gd name="csX1" fmla="*/ 64100 w 157190"/>
                  <a:gd name="csY1" fmla="*/ 74306 h 79888"/>
                  <a:gd name="csX2" fmla="*/ 69922 w 157190"/>
                  <a:gd name="csY2" fmla="*/ 79974 h 79888"/>
                  <a:gd name="csX3" fmla="*/ 76600 w 157190"/>
                  <a:gd name="csY3" fmla="*/ 76077 h 79888"/>
                  <a:gd name="csX4" fmla="*/ 79683 w 157190"/>
                  <a:gd name="csY4" fmla="*/ 65095 h 79888"/>
                  <a:gd name="csX5" fmla="*/ 83450 w 157190"/>
                  <a:gd name="csY5" fmla="*/ 49153 h 79888"/>
                  <a:gd name="csX6" fmla="*/ 86361 w 157190"/>
                  <a:gd name="csY6" fmla="*/ 37285 h 79888"/>
                  <a:gd name="csX7" fmla="*/ 91669 w 157190"/>
                  <a:gd name="csY7" fmla="*/ 23822 h 79888"/>
                  <a:gd name="csX8" fmla="*/ 119066 w 157190"/>
                  <a:gd name="csY8" fmla="*/ 5046 h 79888"/>
                  <a:gd name="csX9" fmla="*/ 129168 w 157190"/>
                  <a:gd name="csY9" fmla="*/ 17445 h 79888"/>
                  <a:gd name="csX10" fmla="*/ 119066 w 157190"/>
                  <a:gd name="csY10" fmla="*/ 55175 h 79888"/>
                  <a:gd name="csX11" fmla="*/ 116497 w 157190"/>
                  <a:gd name="csY11" fmla="*/ 64741 h 79888"/>
                  <a:gd name="csX12" fmla="*/ 132764 w 157190"/>
                  <a:gd name="csY12" fmla="*/ 79974 h 79888"/>
                  <a:gd name="csX13" fmla="*/ 157421 w 157190"/>
                  <a:gd name="csY13" fmla="*/ 52873 h 79888"/>
                  <a:gd name="csX14" fmla="*/ 154682 w 157190"/>
                  <a:gd name="csY14" fmla="*/ 50570 h 79888"/>
                  <a:gd name="csX15" fmla="*/ 151428 w 157190"/>
                  <a:gd name="csY15" fmla="*/ 53581 h 79888"/>
                  <a:gd name="csX16" fmla="*/ 133278 w 157190"/>
                  <a:gd name="csY16" fmla="*/ 75015 h 79888"/>
                  <a:gd name="csX17" fmla="*/ 128997 w 157190"/>
                  <a:gd name="csY17" fmla="*/ 68815 h 79888"/>
                  <a:gd name="csX18" fmla="*/ 132935 w 157190"/>
                  <a:gd name="csY18" fmla="*/ 54467 h 79888"/>
                  <a:gd name="csX19" fmla="*/ 142011 w 157190"/>
                  <a:gd name="csY19" fmla="*/ 20280 h 79888"/>
                  <a:gd name="csX20" fmla="*/ 135675 w 157190"/>
                  <a:gd name="csY20" fmla="*/ 4869 h 79888"/>
                  <a:gd name="csX21" fmla="*/ 119751 w 157190"/>
                  <a:gd name="csY21" fmla="*/ 86 h 79888"/>
                  <a:gd name="csX22" fmla="*/ 89443 w 157190"/>
                  <a:gd name="csY22" fmla="*/ 17977 h 79888"/>
                  <a:gd name="csX23" fmla="*/ 67183 w 157190"/>
                  <a:gd name="csY23" fmla="*/ 86 h 79888"/>
                  <a:gd name="csX24" fmla="*/ 38245 w 157190"/>
                  <a:gd name="csY24" fmla="*/ 16206 h 79888"/>
                  <a:gd name="csX25" fmla="*/ 19923 w 157190"/>
                  <a:gd name="csY25" fmla="*/ 86 h 79888"/>
                  <a:gd name="csX26" fmla="*/ 6396 w 157190"/>
                  <a:gd name="csY26" fmla="*/ 9652 h 79888"/>
                  <a:gd name="csX27" fmla="*/ 231 w 157190"/>
                  <a:gd name="csY27" fmla="*/ 27188 h 79888"/>
                  <a:gd name="csX28" fmla="*/ 3142 w 157190"/>
                  <a:gd name="csY28" fmla="*/ 29491 h 79888"/>
                  <a:gd name="csX29" fmla="*/ 6909 w 157190"/>
                  <a:gd name="csY29" fmla="*/ 24177 h 79888"/>
                  <a:gd name="csX30" fmla="*/ 19409 w 157190"/>
                  <a:gd name="csY30" fmla="*/ 5046 h 79888"/>
                  <a:gd name="csX31" fmla="*/ 25060 w 157190"/>
                  <a:gd name="csY31" fmla="*/ 13726 h 79888"/>
                  <a:gd name="csX32" fmla="*/ 22320 w 157190"/>
                  <a:gd name="csY32" fmla="*/ 28428 h 79888"/>
                  <a:gd name="csX33" fmla="*/ 18553 w 157190"/>
                  <a:gd name="csY33" fmla="*/ 44370 h 79888"/>
                  <a:gd name="csX34" fmla="*/ 13074 w 157190"/>
                  <a:gd name="csY34" fmla="*/ 67044 h 79888"/>
                  <a:gd name="csX35" fmla="*/ 11361 w 157190"/>
                  <a:gd name="csY35" fmla="*/ 74306 h 79888"/>
                  <a:gd name="csX36" fmla="*/ 17183 w 157190"/>
                  <a:gd name="csY36" fmla="*/ 79974 h 79888"/>
                  <a:gd name="csX37" fmla="*/ 23861 w 157190"/>
                  <a:gd name="csY37" fmla="*/ 76077 h 79888"/>
                  <a:gd name="csX38" fmla="*/ 26943 w 157190"/>
                  <a:gd name="csY38" fmla="*/ 65095 h 79888"/>
                  <a:gd name="csX39" fmla="*/ 30710 w 157190"/>
                  <a:gd name="csY39" fmla="*/ 49153 h 79888"/>
                  <a:gd name="csX40" fmla="*/ 33621 w 157190"/>
                  <a:gd name="csY40" fmla="*/ 37285 h 79888"/>
                  <a:gd name="csX41" fmla="*/ 40813 w 157190"/>
                  <a:gd name="csY41" fmla="*/ 21342 h 79888"/>
                  <a:gd name="csX42" fmla="*/ 66498 w 157190"/>
                  <a:gd name="csY42" fmla="*/ 5046 h 79888"/>
                  <a:gd name="csX43" fmla="*/ 76600 w 157190"/>
                  <a:gd name="csY43" fmla="*/ 17445 h 79888"/>
                  <a:gd name="csX44" fmla="*/ 73689 w 157190"/>
                  <a:gd name="csY44" fmla="*/ 34096 h 79888"/>
                  <a:gd name="csX45" fmla="*/ 66498 w 157190"/>
                  <a:gd name="csY45" fmla="*/ 63855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57190" h="79888">
                    <a:moveTo>
                      <a:pt x="66498" y="63855"/>
                    </a:moveTo>
                    <a:cubicBezTo>
                      <a:pt x="65642" y="67398"/>
                      <a:pt x="64100" y="73420"/>
                      <a:pt x="64100" y="74306"/>
                    </a:cubicBezTo>
                    <a:cubicBezTo>
                      <a:pt x="64100" y="78203"/>
                      <a:pt x="67183" y="79974"/>
                      <a:pt x="69922" y="79974"/>
                    </a:cubicBezTo>
                    <a:cubicBezTo>
                      <a:pt x="73004" y="79974"/>
                      <a:pt x="75744" y="77672"/>
                      <a:pt x="76600" y="76077"/>
                    </a:cubicBezTo>
                    <a:cubicBezTo>
                      <a:pt x="77457" y="74483"/>
                      <a:pt x="78826" y="68815"/>
                      <a:pt x="79683" y="65095"/>
                    </a:cubicBezTo>
                    <a:cubicBezTo>
                      <a:pt x="80539" y="61729"/>
                      <a:pt x="82422" y="53581"/>
                      <a:pt x="83450" y="49153"/>
                    </a:cubicBezTo>
                    <a:cubicBezTo>
                      <a:pt x="84477" y="45256"/>
                      <a:pt x="85504" y="41359"/>
                      <a:pt x="86361" y="37285"/>
                    </a:cubicBezTo>
                    <a:cubicBezTo>
                      <a:pt x="88244" y="29668"/>
                      <a:pt x="88244" y="29314"/>
                      <a:pt x="91669" y="23822"/>
                    </a:cubicBezTo>
                    <a:cubicBezTo>
                      <a:pt x="97148" y="15143"/>
                      <a:pt x="105710" y="5046"/>
                      <a:pt x="119066" y="5046"/>
                    </a:cubicBezTo>
                    <a:cubicBezTo>
                      <a:pt x="128655" y="5046"/>
                      <a:pt x="129168" y="13194"/>
                      <a:pt x="129168" y="17445"/>
                    </a:cubicBezTo>
                    <a:cubicBezTo>
                      <a:pt x="129168" y="28074"/>
                      <a:pt x="121805" y="47736"/>
                      <a:pt x="119066" y="55175"/>
                    </a:cubicBezTo>
                    <a:cubicBezTo>
                      <a:pt x="117182" y="60135"/>
                      <a:pt x="116497" y="61729"/>
                      <a:pt x="116497" y="64741"/>
                    </a:cubicBezTo>
                    <a:cubicBezTo>
                      <a:pt x="116497" y="74129"/>
                      <a:pt x="124031" y="79974"/>
                      <a:pt x="132764" y="79974"/>
                    </a:cubicBezTo>
                    <a:cubicBezTo>
                      <a:pt x="149887" y="79974"/>
                      <a:pt x="157421" y="55530"/>
                      <a:pt x="157421" y="52873"/>
                    </a:cubicBezTo>
                    <a:cubicBezTo>
                      <a:pt x="157421" y="50570"/>
                      <a:pt x="155195" y="50570"/>
                      <a:pt x="154682" y="50570"/>
                    </a:cubicBezTo>
                    <a:cubicBezTo>
                      <a:pt x="152285" y="50570"/>
                      <a:pt x="152113" y="51633"/>
                      <a:pt x="151428" y="53581"/>
                    </a:cubicBezTo>
                    <a:cubicBezTo>
                      <a:pt x="147490" y="67752"/>
                      <a:pt x="140127" y="75015"/>
                      <a:pt x="133278" y="75015"/>
                    </a:cubicBezTo>
                    <a:cubicBezTo>
                      <a:pt x="129682" y="75015"/>
                      <a:pt x="128997" y="72535"/>
                      <a:pt x="128997" y="68815"/>
                    </a:cubicBezTo>
                    <a:cubicBezTo>
                      <a:pt x="128997" y="64741"/>
                      <a:pt x="129853" y="62438"/>
                      <a:pt x="132935" y="54467"/>
                    </a:cubicBezTo>
                    <a:cubicBezTo>
                      <a:pt x="134990" y="48976"/>
                      <a:pt x="142011" y="30199"/>
                      <a:pt x="142011" y="20280"/>
                    </a:cubicBezTo>
                    <a:cubicBezTo>
                      <a:pt x="142011" y="17445"/>
                      <a:pt x="142011" y="10006"/>
                      <a:pt x="135675" y="4869"/>
                    </a:cubicBezTo>
                    <a:cubicBezTo>
                      <a:pt x="132764" y="2566"/>
                      <a:pt x="127798" y="86"/>
                      <a:pt x="119751" y="86"/>
                    </a:cubicBezTo>
                    <a:cubicBezTo>
                      <a:pt x="104340" y="86"/>
                      <a:pt x="94922" y="10537"/>
                      <a:pt x="89443" y="17977"/>
                    </a:cubicBezTo>
                    <a:cubicBezTo>
                      <a:pt x="88073" y="2920"/>
                      <a:pt x="75915" y="86"/>
                      <a:pt x="67183" y="86"/>
                    </a:cubicBezTo>
                    <a:cubicBezTo>
                      <a:pt x="52970" y="86"/>
                      <a:pt x="43382" y="9120"/>
                      <a:pt x="38245" y="16206"/>
                    </a:cubicBezTo>
                    <a:cubicBezTo>
                      <a:pt x="37046" y="3983"/>
                      <a:pt x="26943" y="86"/>
                      <a:pt x="19923" y="86"/>
                    </a:cubicBezTo>
                    <a:cubicBezTo>
                      <a:pt x="12560" y="86"/>
                      <a:pt x="8622" y="5577"/>
                      <a:pt x="6396" y="9652"/>
                    </a:cubicBezTo>
                    <a:cubicBezTo>
                      <a:pt x="2628" y="16206"/>
                      <a:pt x="231" y="26302"/>
                      <a:pt x="231" y="27188"/>
                    </a:cubicBezTo>
                    <a:cubicBezTo>
                      <a:pt x="231" y="29491"/>
                      <a:pt x="2628" y="29491"/>
                      <a:pt x="3142" y="29491"/>
                    </a:cubicBezTo>
                    <a:cubicBezTo>
                      <a:pt x="5539" y="29491"/>
                      <a:pt x="5711" y="28959"/>
                      <a:pt x="6909" y="24177"/>
                    </a:cubicBezTo>
                    <a:cubicBezTo>
                      <a:pt x="9478" y="13726"/>
                      <a:pt x="12731" y="5046"/>
                      <a:pt x="19409" y="5046"/>
                    </a:cubicBezTo>
                    <a:cubicBezTo>
                      <a:pt x="23861" y="5046"/>
                      <a:pt x="25060" y="8943"/>
                      <a:pt x="25060" y="13726"/>
                    </a:cubicBezTo>
                    <a:cubicBezTo>
                      <a:pt x="25060" y="17091"/>
                      <a:pt x="23519" y="23645"/>
                      <a:pt x="22320" y="28428"/>
                    </a:cubicBezTo>
                    <a:cubicBezTo>
                      <a:pt x="21121" y="33211"/>
                      <a:pt x="19409" y="40473"/>
                      <a:pt x="18553" y="44370"/>
                    </a:cubicBezTo>
                    <a:lnTo>
                      <a:pt x="13074" y="67044"/>
                    </a:lnTo>
                    <a:cubicBezTo>
                      <a:pt x="12389" y="69346"/>
                      <a:pt x="11361" y="73775"/>
                      <a:pt x="11361" y="74306"/>
                    </a:cubicBezTo>
                    <a:cubicBezTo>
                      <a:pt x="11361" y="78203"/>
                      <a:pt x="14443" y="79974"/>
                      <a:pt x="17183" y="79974"/>
                    </a:cubicBezTo>
                    <a:cubicBezTo>
                      <a:pt x="20265" y="79974"/>
                      <a:pt x="23005" y="77672"/>
                      <a:pt x="23861" y="76077"/>
                    </a:cubicBezTo>
                    <a:cubicBezTo>
                      <a:pt x="24717" y="74483"/>
                      <a:pt x="26087" y="68815"/>
                      <a:pt x="26943" y="65095"/>
                    </a:cubicBezTo>
                    <a:cubicBezTo>
                      <a:pt x="27799" y="61729"/>
                      <a:pt x="29683" y="53581"/>
                      <a:pt x="30710" y="49153"/>
                    </a:cubicBezTo>
                    <a:cubicBezTo>
                      <a:pt x="31738" y="45256"/>
                      <a:pt x="32765" y="41359"/>
                      <a:pt x="33621" y="37285"/>
                    </a:cubicBezTo>
                    <a:cubicBezTo>
                      <a:pt x="35505" y="30022"/>
                      <a:pt x="35847" y="28605"/>
                      <a:pt x="40813" y="21342"/>
                    </a:cubicBezTo>
                    <a:cubicBezTo>
                      <a:pt x="45608" y="14257"/>
                      <a:pt x="53655" y="5046"/>
                      <a:pt x="66498" y="5046"/>
                    </a:cubicBezTo>
                    <a:cubicBezTo>
                      <a:pt x="76429" y="5046"/>
                      <a:pt x="76600" y="14080"/>
                      <a:pt x="76600" y="17445"/>
                    </a:cubicBezTo>
                    <a:cubicBezTo>
                      <a:pt x="76600" y="21874"/>
                      <a:pt x="76087" y="24177"/>
                      <a:pt x="73689" y="34096"/>
                    </a:cubicBezTo>
                    <a:lnTo>
                      <a:pt x="66498" y="63855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3B13CE7E-8921-5EC6-E628-24E9354B5B5E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5411818" y="8820249"/>
                <a:ext cx="69348" cy="124703"/>
              </a:xfrm>
              <a:custGeom>
                <a:avLst/>
                <a:gdLst>
                  <a:gd name="csX0" fmla="*/ 34142 w 69348"/>
                  <a:gd name="csY0" fmla="*/ 5400 h 124703"/>
                  <a:gd name="csX1" fmla="*/ 34827 w 69348"/>
                  <a:gd name="csY1" fmla="*/ 2566 h 124703"/>
                  <a:gd name="csX2" fmla="*/ 32087 w 69348"/>
                  <a:gd name="csY2" fmla="*/ 86 h 124703"/>
                  <a:gd name="csX3" fmla="*/ 10170 w 69348"/>
                  <a:gd name="csY3" fmla="*/ 1858 h 124703"/>
                  <a:gd name="csX4" fmla="*/ 6403 w 69348"/>
                  <a:gd name="csY4" fmla="*/ 5932 h 124703"/>
                  <a:gd name="csX5" fmla="*/ 10855 w 69348"/>
                  <a:gd name="csY5" fmla="*/ 8412 h 124703"/>
                  <a:gd name="csX6" fmla="*/ 19074 w 69348"/>
                  <a:gd name="csY6" fmla="*/ 11069 h 124703"/>
                  <a:gd name="csX7" fmla="*/ 16334 w 69348"/>
                  <a:gd name="csY7" fmla="*/ 23468 h 124703"/>
                  <a:gd name="csX8" fmla="*/ 12396 w 69348"/>
                  <a:gd name="csY8" fmla="*/ 39765 h 124703"/>
                  <a:gd name="csX9" fmla="*/ 1094 w 69348"/>
                  <a:gd name="csY9" fmla="*/ 86883 h 124703"/>
                  <a:gd name="csX10" fmla="*/ 238 w 69348"/>
                  <a:gd name="csY10" fmla="*/ 95562 h 124703"/>
                  <a:gd name="csX11" fmla="*/ 25409 w 69348"/>
                  <a:gd name="csY11" fmla="*/ 124790 h 124703"/>
                  <a:gd name="csX12" fmla="*/ 69587 w 69348"/>
                  <a:gd name="csY12" fmla="*/ 74483 h 124703"/>
                  <a:gd name="csX13" fmla="*/ 43902 w 69348"/>
                  <a:gd name="csY13" fmla="*/ 44902 h 124703"/>
                  <a:gd name="csX14" fmla="*/ 22327 w 69348"/>
                  <a:gd name="csY14" fmla="*/ 54644 h 124703"/>
                  <a:gd name="csX15" fmla="*/ 34142 w 69348"/>
                  <a:gd name="csY15" fmla="*/ 5400 h 124703"/>
                  <a:gd name="csX16" fmla="*/ 25581 w 69348"/>
                  <a:gd name="csY16" fmla="*/ 119830 h 124703"/>
                  <a:gd name="csX17" fmla="*/ 12396 w 69348"/>
                  <a:gd name="csY17" fmla="*/ 101762 h 124703"/>
                  <a:gd name="csX18" fmla="*/ 18731 w 69348"/>
                  <a:gd name="csY18" fmla="*/ 69169 h 124703"/>
                  <a:gd name="csX19" fmla="*/ 23012 w 69348"/>
                  <a:gd name="csY19" fmla="*/ 61552 h 124703"/>
                  <a:gd name="csX20" fmla="*/ 43389 w 69348"/>
                  <a:gd name="csY20" fmla="*/ 49861 h 124703"/>
                  <a:gd name="csX21" fmla="*/ 55888 w 69348"/>
                  <a:gd name="csY21" fmla="*/ 67043 h 124703"/>
                  <a:gd name="csX22" fmla="*/ 46984 w 69348"/>
                  <a:gd name="csY22" fmla="*/ 102648 h 124703"/>
                  <a:gd name="csX23" fmla="*/ 25581 w 69348"/>
                  <a:gd name="csY23" fmla="*/ 119830 h 1247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69348" h="124703">
                    <a:moveTo>
                      <a:pt x="34142" y="5400"/>
                    </a:moveTo>
                    <a:cubicBezTo>
                      <a:pt x="34313" y="5046"/>
                      <a:pt x="34827" y="2743"/>
                      <a:pt x="34827" y="2566"/>
                    </a:cubicBezTo>
                    <a:cubicBezTo>
                      <a:pt x="34827" y="1680"/>
                      <a:pt x="34142" y="86"/>
                      <a:pt x="32087" y="86"/>
                    </a:cubicBezTo>
                    <a:cubicBezTo>
                      <a:pt x="28663" y="86"/>
                      <a:pt x="14450" y="1503"/>
                      <a:pt x="10170" y="1858"/>
                    </a:cubicBezTo>
                    <a:cubicBezTo>
                      <a:pt x="8800" y="2035"/>
                      <a:pt x="6403" y="2212"/>
                      <a:pt x="6403" y="5932"/>
                    </a:cubicBezTo>
                    <a:cubicBezTo>
                      <a:pt x="6403" y="8412"/>
                      <a:pt x="8800" y="8412"/>
                      <a:pt x="10855" y="8412"/>
                    </a:cubicBezTo>
                    <a:cubicBezTo>
                      <a:pt x="19074" y="8412"/>
                      <a:pt x="19074" y="9652"/>
                      <a:pt x="19074" y="11069"/>
                    </a:cubicBezTo>
                    <a:cubicBezTo>
                      <a:pt x="19074" y="12309"/>
                      <a:pt x="17361" y="19394"/>
                      <a:pt x="16334" y="23468"/>
                    </a:cubicBezTo>
                    <a:lnTo>
                      <a:pt x="12396" y="39765"/>
                    </a:lnTo>
                    <a:cubicBezTo>
                      <a:pt x="10855" y="45787"/>
                      <a:pt x="1437" y="84580"/>
                      <a:pt x="1094" y="86883"/>
                    </a:cubicBezTo>
                    <a:cubicBezTo>
                      <a:pt x="238" y="91134"/>
                      <a:pt x="238" y="93437"/>
                      <a:pt x="238" y="95562"/>
                    </a:cubicBezTo>
                    <a:cubicBezTo>
                      <a:pt x="238" y="113453"/>
                      <a:pt x="11197" y="124790"/>
                      <a:pt x="25409" y="124790"/>
                    </a:cubicBezTo>
                    <a:cubicBezTo>
                      <a:pt x="46813" y="124790"/>
                      <a:pt x="69587" y="100699"/>
                      <a:pt x="69587" y="74483"/>
                    </a:cubicBezTo>
                    <a:cubicBezTo>
                      <a:pt x="69587" y="53758"/>
                      <a:pt x="55717" y="44902"/>
                      <a:pt x="43902" y="44902"/>
                    </a:cubicBezTo>
                    <a:cubicBezTo>
                      <a:pt x="34998" y="44902"/>
                      <a:pt x="27464" y="50038"/>
                      <a:pt x="22327" y="54644"/>
                    </a:cubicBezTo>
                    <a:lnTo>
                      <a:pt x="34142" y="5400"/>
                    </a:lnTo>
                    <a:close/>
                    <a:moveTo>
                      <a:pt x="25581" y="119830"/>
                    </a:moveTo>
                    <a:cubicBezTo>
                      <a:pt x="17190" y="119830"/>
                      <a:pt x="12396" y="112213"/>
                      <a:pt x="12396" y="101762"/>
                    </a:cubicBezTo>
                    <a:cubicBezTo>
                      <a:pt x="12396" y="95208"/>
                      <a:pt x="13937" y="89185"/>
                      <a:pt x="18731" y="69169"/>
                    </a:cubicBezTo>
                    <a:cubicBezTo>
                      <a:pt x="19759" y="65804"/>
                      <a:pt x="19759" y="65449"/>
                      <a:pt x="23012" y="61552"/>
                    </a:cubicBezTo>
                    <a:cubicBezTo>
                      <a:pt x="29519" y="53758"/>
                      <a:pt x="37224" y="49861"/>
                      <a:pt x="43389" y="49861"/>
                    </a:cubicBezTo>
                    <a:cubicBezTo>
                      <a:pt x="50067" y="49861"/>
                      <a:pt x="55888" y="54998"/>
                      <a:pt x="55888" y="67043"/>
                    </a:cubicBezTo>
                    <a:cubicBezTo>
                      <a:pt x="55888" y="74306"/>
                      <a:pt x="52121" y="92374"/>
                      <a:pt x="46984" y="102648"/>
                    </a:cubicBezTo>
                    <a:cubicBezTo>
                      <a:pt x="42875" y="111327"/>
                      <a:pt x="34313" y="119830"/>
                      <a:pt x="25581" y="11983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25122D1-AE08-CB86-452B-35E1760441F8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5497157" y="8820249"/>
                <a:ext cx="38355" cy="124703"/>
              </a:xfrm>
              <a:custGeom>
                <a:avLst/>
                <a:gdLst>
                  <a:gd name="csX0" fmla="*/ 37913 w 38355"/>
                  <a:gd name="csY0" fmla="*/ 5400 h 124703"/>
                  <a:gd name="csX1" fmla="*/ 38598 w 38355"/>
                  <a:gd name="csY1" fmla="*/ 2566 h 124703"/>
                  <a:gd name="csX2" fmla="*/ 35858 w 38355"/>
                  <a:gd name="csY2" fmla="*/ 86 h 124703"/>
                  <a:gd name="csX3" fmla="*/ 13940 w 38355"/>
                  <a:gd name="csY3" fmla="*/ 1858 h 124703"/>
                  <a:gd name="csX4" fmla="*/ 10344 w 38355"/>
                  <a:gd name="csY4" fmla="*/ 5932 h 124703"/>
                  <a:gd name="csX5" fmla="*/ 14625 w 38355"/>
                  <a:gd name="csY5" fmla="*/ 8412 h 124703"/>
                  <a:gd name="csX6" fmla="*/ 22844 w 38355"/>
                  <a:gd name="csY6" fmla="*/ 11069 h 124703"/>
                  <a:gd name="csX7" fmla="*/ 22159 w 38355"/>
                  <a:gd name="csY7" fmla="*/ 14966 h 124703"/>
                  <a:gd name="csX8" fmla="*/ 927 w 38355"/>
                  <a:gd name="csY8" fmla="*/ 102471 h 124703"/>
                  <a:gd name="csX9" fmla="*/ 242 w 38355"/>
                  <a:gd name="csY9" fmla="*/ 107962 h 124703"/>
                  <a:gd name="csX10" fmla="*/ 18221 w 38355"/>
                  <a:gd name="csY10" fmla="*/ 124790 h 124703"/>
                  <a:gd name="csX11" fmla="*/ 31920 w 38355"/>
                  <a:gd name="csY11" fmla="*/ 115402 h 124703"/>
                  <a:gd name="csX12" fmla="*/ 37913 w 38355"/>
                  <a:gd name="csY12" fmla="*/ 97688 h 124703"/>
                  <a:gd name="csX13" fmla="*/ 35173 w 38355"/>
                  <a:gd name="csY13" fmla="*/ 95385 h 124703"/>
                  <a:gd name="csX14" fmla="*/ 31748 w 38355"/>
                  <a:gd name="csY14" fmla="*/ 99636 h 124703"/>
                  <a:gd name="csX15" fmla="*/ 18906 w 38355"/>
                  <a:gd name="csY15" fmla="*/ 119830 h 124703"/>
                  <a:gd name="csX16" fmla="*/ 13084 w 38355"/>
                  <a:gd name="csY16" fmla="*/ 111150 h 124703"/>
                  <a:gd name="csX17" fmla="*/ 14112 w 38355"/>
                  <a:gd name="csY17" fmla="*/ 103888 h 124703"/>
                  <a:gd name="csX18" fmla="*/ 37913 w 38355"/>
                  <a:gd name="csY18" fmla="*/ 5400 h 1247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8355" h="124703">
                    <a:moveTo>
                      <a:pt x="37913" y="5400"/>
                    </a:moveTo>
                    <a:cubicBezTo>
                      <a:pt x="38084" y="5046"/>
                      <a:pt x="38598" y="2743"/>
                      <a:pt x="38598" y="2566"/>
                    </a:cubicBezTo>
                    <a:cubicBezTo>
                      <a:pt x="38598" y="1680"/>
                      <a:pt x="37913" y="86"/>
                      <a:pt x="35858" y="86"/>
                    </a:cubicBezTo>
                    <a:cubicBezTo>
                      <a:pt x="32433" y="86"/>
                      <a:pt x="18221" y="1503"/>
                      <a:pt x="13940" y="1858"/>
                    </a:cubicBezTo>
                    <a:cubicBezTo>
                      <a:pt x="12742" y="2035"/>
                      <a:pt x="10344" y="2212"/>
                      <a:pt x="10344" y="5932"/>
                    </a:cubicBezTo>
                    <a:cubicBezTo>
                      <a:pt x="10344" y="8412"/>
                      <a:pt x="12742" y="8412"/>
                      <a:pt x="14625" y="8412"/>
                    </a:cubicBezTo>
                    <a:cubicBezTo>
                      <a:pt x="22844" y="8412"/>
                      <a:pt x="22844" y="9652"/>
                      <a:pt x="22844" y="11069"/>
                    </a:cubicBezTo>
                    <a:cubicBezTo>
                      <a:pt x="22844" y="12309"/>
                      <a:pt x="22502" y="13371"/>
                      <a:pt x="22159" y="14966"/>
                    </a:cubicBezTo>
                    <a:lnTo>
                      <a:pt x="927" y="102471"/>
                    </a:lnTo>
                    <a:cubicBezTo>
                      <a:pt x="413" y="104242"/>
                      <a:pt x="242" y="106190"/>
                      <a:pt x="242" y="107962"/>
                    </a:cubicBezTo>
                    <a:cubicBezTo>
                      <a:pt x="242" y="119299"/>
                      <a:pt x="10002" y="124790"/>
                      <a:pt x="18221" y="124790"/>
                    </a:cubicBezTo>
                    <a:cubicBezTo>
                      <a:pt x="22331" y="124790"/>
                      <a:pt x="27468" y="123373"/>
                      <a:pt x="31920" y="115402"/>
                    </a:cubicBezTo>
                    <a:cubicBezTo>
                      <a:pt x="35515" y="108848"/>
                      <a:pt x="37913" y="98397"/>
                      <a:pt x="37913" y="97688"/>
                    </a:cubicBezTo>
                    <a:cubicBezTo>
                      <a:pt x="37913" y="95385"/>
                      <a:pt x="35687" y="95385"/>
                      <a:pt x="35173" y="95385"/>
                    </a:cubicBezTo>
                    <a:cubicBezTo>
                      <a:pt x="32776" y="95385"/>
                      <a:pt x="32433" y="96448"/>
                      <a:pt x="31748" y="99636"/>
                    </a:cubicBezTo>
                    <a:cubicBezTo>
                      <a:pt x="29522" y="108493"/>
                      <a:pt x="26269" y="119830"/>
                      <a:pt x="18906" y="119830"/>
                    </a:cubicBezTo>
                    <a:cubicBezTo>
                      <a:pt x="14283" y="119830"/>
                      <a:pt x="13084" y="115402"/>
                      <a:pt x="13084" y="111150"/>
                    </a:cubicBezTo>
                    <a:cubicBezTo>
                      <a:pt x="13084" y="109202"/>
                      <a:pt x="13598" y="105836"/>
                      <a:pt x="14112" y="103888"/>
                    </a:cubicBezTo>
                    <a:lnTo>
                      <a:pt x="37913" y="5400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BBD74F0-E03E-84C9-7A29-F1316815CED4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5560866" y="8865064"/>
                <a:ext cx="73286" cy="79888"/>
              </a:xfrm>
              <a:custGeom>
                <a:avLst/>
                <a:gdLst>
                  <a:gd name="csX0" fmla="*/ 27128 w 73286"/>
                  <a:gd name="csY0" fmla="*/ 37816 h 79888"/>
                  <a:gd name="csX1" fmla="*/ 54696 w 73286"/>
                  <a:gd name="csY1" fmla="*/ 34096 h 79888"/>
                  <a:gd name="csX2" fmla="*/ 69764 w 73286"/>
                  <a:gd name="csY2" fmla="*/ 15674 h 79888"/>
                  <a:gd name="csX3" fmla="*/ 48532 w 73286"/>
                  <a:gd name="csY3" fmla="*/ 86 h 79888"/>
                  <a:gd name="csX4" fmla="*/ 244 w 73286"/>
                  <a:gd name="csY4" fmla="*/ 46673 h 79888"/>
                  <a:gd name="csX5" fmla="*/ 31066 w 73286"/>
                  <a:gd name="csY5" fmla="*/ 79974 h 79888"/>
                  <a:gd name="csX6" fmla="*/ 73531 w 73286"/>
                  <a:gd name="csY6" fmla="*/ 59958 h 79888"/>
                  <a:gd name="csX7" fmla="*/ 70620 w 73286"/>
                  <a:gd name="csY7" fmla="*/ 56947 h 79888"/>
                  <a:gd name="csX8" fmla="*/ 67881 w 73286"/>
                  <a:gd name="csY8" fmla="*/ 58718 h 79888"/>
                  <a:gd name="csX9" fmla="*/ 31408 w 73286"/>
                  <a:gd name="csY9" fmla="*/ 75015 h 79888"/>
                  <a:gd name="csX10" fmla="*/ 14285 w 73286"/>
                  <a:gd name="csY10" fmla="*/ 53581 h 79888"/>
                  <a:gd name="csX11" fmla="*/ 16340 w 73286"/>
                  <a:gd name="csY11" fmla="*/ 37816 h 79888"/>
                  <a:gd name="csX12" fmla="*/ 27128 w 73286"/>
                  <a:gd name="csY12" fmla="*/ 37816 h 79888"/>
                  <a:gd name="csX13" fmla="*/ 17710 w 73286"/>
                  <a:gd name="csY13" fmla="*/ 32856 h 79888"/>
                  <a:gd name="csX14" fmla="*/ 48532 w 73286"/>
                  <a:gd name="csY14" fmla="*/ 5046 h 79888"/>
                  <a:gd name="csX15" fmla="*/ 62401 w 73286"/>
                  <a:gd name="csY15" fmla="*/ 15674 h 79888"/>
                  <a:gd name="csX16" fmla="*/ 26100 w 73286"/>
                  <a:gd name="csY16" fmla="*/ 32856 h 79888"/>
                  <a:gd name="csX17" fmla="*/ 17710 w 73286"/>
                  <a:gd name="csY17" fmla="*/ 32856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286" h="79888">
                    <a:moveTo>
                      <a:pt x="27128" y="37816"/>
                    </a:moveTo>
                    <a:cubicBezTo>
                      <a:pt x="31922" y="37816"/>
                      <a:pt x="45449" y="37462"/>
                      <a:pt x="54696" y="34096"/>
                    </a:cubicBezTo>
                    <a:cubicBezTo>
                      <a:pt x="67367" y="29491"/>
                      <a:pt x="69764" y="20988"/>
                      <a:pt x="69764" y="15674"/>
                    </a:cubicBezTo>
                    <a:cubicBezTo>
                      <a:pt x="69764" y="5932"/>
                      <a:pt x="60347" y="86"/>
                      <a:pt x="48532" y="86"/>
                    </a:cubicBezTo>
                    <a:cubicBezTo>
                      <a:pt x="27984" y="86"/>
                      <a:pt x="244" y="16383"/>
                      <a:pt x="244" y="46673"/>
                    </a:cubicBezTo>
                    <a:cubicBezTo>
                      <a:pt x="244" y="64564"/>
                      <a:pt x="11032" y="79974"/>
                      <a:pt x="31066" y="79974"/>
                    </a:cubicBezTo>
                    <a:cubicBezTo>
                      <a:pt x="60004" y="79974"/>
                      <a:pt x="73531" y="62438"/>
                      <a:pt x="73531" y="59958"/>
                    </a:cubicBezTo>
                    <a:cubicBezTo>
                      <a:pt x="73531" y="58895"/>
                      <a:pt x="71990" y="56947"/>
                      <a:pt x="70620" y="56947"/>
                    </a:cubicBezTo>
                    <a:cubicBezTo>
                      <a:pt x="69593" y="56947"/>
                      <a:pt x="69251" y="57301"/>
                      <a:pt x="67881" y="58718"/>
                    </a:cubicBezTo>
                    <a:cubicBezTo>
                      <a:pt x="54525" y="75015"/>
                      <a:pt x="34491" y="75015"/>
                      <a:pt x="31408" y="75015"/>
                    </a:cubicBezTo>
                    <a:cubicBezTo>
                      <a:pt x="21135" y="75015"/>
                      <a:pt x="14285" y="67929"/>
                      <a:pt x="14285" y="53581"/>
                    </a:cubicBezTo>
                    <a:cubicBezTo>
                      <a:pt x="14285" y="51101"/>
                      <a:pt x="14285" y="47559"/>
                      <a:pt x="16340" y="37816"/>
                    </a:cubicBezTo>
                    <a:lnTo>
                      <a:pt x="27128" y="37816"/>
                    </a:lnTo>
                    <a:close/>
                    <a:moveTo>
                      <a:pt x="17710" y="32856"/>
                    </a:moveTo>
                    <a:cubicBezTo>
                      <a:pt x="24730" y="7172"/>
                      <a:pt x="43737" y="5046"/>
                      <a:pt x="48532" y="5046"/>
                    </a:cubicBezTo>
                    <a:cubicBezTo>
                      <a:pt x="56066" y="5046"/>
                      <a:pt x="62401" y="8943"/>
                      <a:pt x="62401" y="15674"/>
                    </a:cubicBezTo>
                    <a:cubicBezTo>
                      <a:pt x="62401" y="32856"/>
                      <a:pt x="33463" y="32856"/>
                      <a:pt x="26100" y="32856"/>
                    </a:cubicBezTo>
                    <a:lnTo>
                      <a:pt x="17710" y="3285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198C1C-8CB0-735C-8030-94FC32A0D8C9}"/>
              </a:ext>
            </a:extLst>
          </p:cNvPr>
          <p:cNvGrpSpPr/>
          <p:nvPr/>
        </p:nvGrpSpPr>
        <p:grpSpPr>
          <a:xfrm>
            <a:off x="9988501" y="1699154"/>
            <a:ext cx="971635" cy="510449"/>
            <a:chOff x="9988501" y="1699154"/>
            <a:chExt cx="971635" cy="51044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6B9BD1A-3F46-0664-ED05-0FC678D9A4EA}"/>
                </a:ext>
              </a:extLst>
            </p:cNvPr>
            <p:cNvCxnSpPr/>
            <p:nvPr/>
          </p:nvCxnSpPr>
          <p:spPr>
            <a:xfrm flipV="1">
              <a:off x="10569575" y="1885950"/>
              <a:ext cx="339725" cy="98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8C33158-92DE-EEFE-C293-DECA9BDBCA9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8995" y="1983093"/>
              <a:ext cx="238505" cy="14679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 descr="\documentclass{article}&#10;\usepackage{amsmath}&#10;\pagestyle{empty}&#10;\begin{document}&#10;&#10;\begin{align*}&#10;s(t_i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0BA51CD2-DBF4-0AD5-F03E-11EF1FAAC592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9988501" y="2050181"/>
              <a:ext cx="316838" cy="159422"/>
              <a:chOff x="7861263" y="5478762"/>
              <a:chExt cx="316838" cy="159422"/>
            </a:xfrm>
            <a:solidFill>
              <a:schemeClr val="tx2"/>
            </a:solidFill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83CFF88-10EC-D117-3DD6-780DC980A14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861263" y="5527864"/>
                <a:ext cx="65185" cy="72218"/>
              </a:xfrm>
              <a:custGeom>
                <a:avLst/>
                <a:gdLst>
                  <a:gd name="csX0" fmla="*/ 60273 w 65185"/>
                  <a:gd name="csY0" fmla="*/ 10925 h 72218"/>
                  <a:gd name="csX1" fmla="*/ 51770 w 65185"/>
                  <a:gd name="csY1" fmla="*/ 18099 h 72218"/>
                  <a:gd name="csX2" fmla="*/ 57262 w 65185"/>
                  <a:gd name="csY2" fmla="*/ 22723 h 72218"/>
                  <a:gd name="csX3" fmla="*/ 65410 w 65185"/>
                  <a:gd name="csY3" fmla="*/ 13795 h 72218"/>
                  <a:gd name="csX4" fmla="*/ 44331 w 65185"/>
                  <a:gd name="csY4" fmla="*/ 85 h 72218"/>
                  <a:gd name="csX5" fmla="*/ 14395 w 65185"/>
                  <a:gd name="csY5" fmla="*/ 23360 h 72218"/>
                  <a:gd name="csX6" fmla="*/ 32640 w 65185"/>
                  <a:gd name="csY6" fmla="*/ 39143 h 72218"/>
                  <a:gd name="csX7" fmla="*/ 51062 w 65185"/>
                  <a:gd name="csY7" fmla="*/ 51259 h 72218"/>
                  <a:gd name="csX8" fmla="*/ 25732 w 65185"/>
                  <a:gd name="csY8" fmla="*/ 68796 h 72218"/>
                  <a:gd name="csX9" fmla="*/ 5538 w 65185"/>
                  <a:gd name="csY9" fmla="*/ 60346 h 72218"/>
                  <a:gd name="csX10" fmla="*/ 16698 w 65185"/>
                  <a:gd name="csY10" fmla="*/ 51897 h 72218"/>
                  <a:gd name="csX11" fmla="*/ 10144 w 65185"/>
                  <a:gd name="csY11" fmla="*/ 46317 h 72218"/>
                  <a:gd name="csX12" fmla="*/ 224 w 65185"/>
                  <a:gd name="csY12" fmla="*/ 56839 h 72218"/>
                  <a:gd name="csX13" fmla="*/ 25554 w 65185"/>
                  <a:gd name="csY13" fmla="*/ 72303 h 72218"/>
                  <a:gd name="csX14" fmla="*/ 61159 w 65185"/>
                  <a:gd name="csY14" fmla="*/ 45839 h 72218"/>
                  <a:gd name="csX15" fmla="*/ 55667 w 65185"/>
                  <a:gd name="csY15" fmla="*/ 34201 h 72218"/>
                  <a:gd name="csX16" fmla="*/ 37954 w 65185"/>
                  <a:gd name="csY16" fmla="*/ 27505 h 72218"/>
                  <a:gd name="csX17" fmla="*/ 24492 w 65185"/>
                  <a:gd name="csY17" fmla="*/ 17940 h 72218"/>
                  <a:gd name="csX18" fmla="*/ 44331 w 65185"/>
                  <a:gd name="csY18" fmla="*/ 3592 h 72218"/>
                  <a:gd name="csX19" fmla="*/ 60273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73" y="10925"/>
                    </a:moveTo>
                    <a:cubicBezTo>
                      <a:pt x="55313" y="11085"/>
                      <a:pt x="51770" y="14592"/>
                      <a:pt x="51770" y="18099"/>
                    </a:cubicBezTo>
                    <a:cubicBezTo>
                      <a:pt x="51770" y="20331"/>
                      <a:pt x="53365" y="22723"/>
                      <a:pt x="57262" y="22723"/>
                    </a:cubicBezTo>
                    <a:cubicBezTo>
                      <a:pt x="61159" y="22723"/>
                      <a:pt x="65410" y="20012"/>
                      <a:pt x="65410" y="13795"/>
                    </a:cubicBezTo>
                    <a:cubicBezTo>
                      <a:pt x="65410" y="6621"/>
                      <a:pt x="57793" y="85"/>
                      <a:pt x="44331" y="85"/>
                    </a:cubicBezTo>
                    <a:cubicBezTo>
                      <a:pt x="20949" y="85"/>
                      <a:pt x="14395" y="16346"/>
                      <a:pt x="14395" y="23360"/>
                    </a:cubicBezTo>
                    <a:cubicBezTo>
                      <a:pt x="14395" y="35795"/>
                      <a:pt x="27503" y="38187"/>
                      <a:pt x="32640" y="39143"/>
                    </a:cubicBezTo>
                    <a:cubicBezTo>
                      <a:pt x="41851" y="40737"/>
                      <a:pt x="51062" y="42491"/>
                      <a:pt x="51062" y="51259"/>
                    </a:cubicBezTo>
                    <a:cubicBezTo>
                      <a:pt x="51062" y="55404"/>
                      <a:pt x="46988" y="68796"/>
                      <a:pt x="25732" y="68796"/>
                    </a:cubicBezTo>
                    <a:cubicBezTo>
                      <a:pt x="23252" y="68796"/>
                      <a:pt x="9612" y="68796"/>
                      <a:pt x="5538" y="60346"/>
                    </a:cubicBezTo>
                    <a:cubicBezTo>
                      <a:pt x="12269" y="61143"/>
                      <a:pt x="16698" y="56361"/>
                      <a:pt x="16698" y="51897"/>
                    </a:cubicBezTo>
                    <a:cubicBezTo>
                      <a:pt x="16698" y="48230"/>
                      <a:pt x="13863" y="46317"/>
                      <a:pt x="10144" y="46317"/>
                    </a:cubicBezTo>
                    <a:cubicBezTo>
                      <a:pt x="5538" y="46317"/>
                      <a:pt x="224" y="49665"/>
                      <a:pt x="224" y="56839"/>
                    </a:cubicBezTo>
                    <a:cubicBezTo>
                      <a:pt x="224" y="65926"/>
                      <a:pt x="10321" y="72303"/>
                      <a:pt x="25554" y="72303"/>
                    </a:cubicBezTo>
                    <a:cubicBezTo>
                      <a:pt x="54250" y="72303"/>
                      <a:pt x="61159" y="53013"/>
                      <a:pt x="61159" y="45839"/>
                    </a:cubicBezTo>
                    <a:cubicBezTo>
                      <a:pt x="61159" y="40100"/>
                      <a:pt x="57793" y="36114"/>
                      <a:pt x="55667" y="34201"/>
                    </a:cubicBezTo>
                    <a:cubicBezTo>
                      <a:pt x="50885" y="29737"/>
                      <a:pt x="45748" y="28940"/>
                      <a:pt x="37954" y="27505"/>
                    </a:cubicBezTo>
                    <a:cubicBezTo>
                      <a:pt x="31577" y="26230"/>
                      <a:pt x="24492" y="25114"/>
                      <a:pt x="24492" y="17940"/>
                    </a:cubicBezTo>
                    <a:cubicBezTo>
                      <a:pt x="24492" y="13317"/>
                      <a:pt x="28743" y="3592"/>
                      <a:pt x="44331" y="3592"/>
                    </a:cubicBezTo>
                    <a:cubicBezTo>
                      <a:pt x="48759" y="3592"/>
                      <a:pt x="57616" y="4708"/>
                      <a:pt x="60273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FB2418B-116B-12AE-7A48-DD8AB91BEF23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952620" y="5478762"/>
                <a:ext cx="41095" cy="159422"/>
              </a:xfrm>
              <a:custGeom>
                <a:avLst/>
                <a:gdLst>
                  <a:gd name="csX0" fmla="*/ 41324 w 41095"/>
                  <a:gd name="csY0" fmla="*/ 157913 h 159422"/>
                  <a:gd name="csX1" fmla="*/ 38313 w 41095"/>
                  <a:gd name="csY1" fmla="*/ 154405 h 159422"/>
                  <a:gd name="csX2" fmla="*/ 10502 w 41095"/>
                  <a:gd name="csY2" fmla="*/ 79796 h 159422"/>
                  <a:gd name="csX3" fmla="*/ 39021 w 41095"/>
                  <a:gd name="csY3" fmla="*/ 4389 h 159422"/>
                  <a:gd name="csX4" fmla="*/ 41324 w 41095"/>
                  <a:gd name="csY4" fmla="*/ 1679 h 159422"/>
                  <a:gd name="csX5" fmla="*/ 39553 w 41095"/>
                  <a:gd name="csY5" fmla="*/ 85 h 159422"/>
                  <a:gd name="csX6" fmla="*/ 11388 w 41095"/>
                  <a:gd name="csY6" fmla="*/ 31172 h 159422"/>
                  <a:gd name="csX7" fmla="*/ 229 w 41095"/>
                  <a:gd name="csY7" fmla="*/ 79796 h 159422"/>
                  <a:gd name="csX8" fmla="*/ 11920 w 41095"/>
                  <a:gd name="csY8" fmla="*/ 129535 h 159422"/>
                  <a:gd name="csX9" fmla="*/ 39553 w 41095"/>
                  <a:gd name="csY9" fmla="*/ 159507 h 159422"/>
                  <a:gd name="csX10" fmla="*/ 41324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24" y="157913"/>
                    </a:moveTo>
                    <a:cubicBezTo>
                      <a:pt x="41324" y="157434"/>
                      <a:pt x="41324" y="157116"/>
                      <a:pt x="38313" y="154405"/>
                    </a:cubicBezTo>
                    <a:cubicBezTo>
                      <a:pt x="16171" y="134318"/>
                      <a:pt x="10502" y="104187"/>
                      <a:pt x="10502" y="79796"/>
                    </a:cubicBezTo>
                    <a:cubicBezTo>
                      <a:pt x="10502" y="52056"/>
                      <a:pt x="17234" y="24317"/>
                      <a:pt x="39021" y="4389"/>
                    </a:cubicBezTo>
                    <a:cubicBezTo>
                      <a:pt x="41324" y="2476"/>
                      <a:pt x="41324" y="2157"/>
                      <a:pt x="41324" y="1679"/>
                    </a:cubicBezTo>
                    <a:cubicBezTo>
                      <a:pt x="41324" y="563"/>
                      <a:pt x="40616" y="85"/>
                      <a:pt x="39553" y="85"/>
                    </a:cubicBezTo>
                    <a:cubicBezTo>
                      <a:pt x="37781" y="85"/>
                      <a:pt x="21839" y="10925"/>
                      <a:pt x="11388" y="31172"/>
                    </a:cubicBezTo>
                    <a:cubicBezTo>
                      <a:pt x="2354" y="48708"/>
                      <a:pt x="229" y="66404"/>
                      <a:pt x="229" y="79796"/>
                    </a:cubicBezTo>
                    <a:cubicBezTo>
                      <a:pt x="229" y="92231"/>
                      <a:pt x="2177" y="111521"/>
                      <a:pt x="11920" y="129535"/>
                    </a:cubicBezTo>
                    <a:cubicBezTo>
                      <a:pt x="22548" y="149144"/>
                      <a:pt x="37781" y="159507"/>
                      <a:pt x="39553" y="159507"/>
                    </a:cubicBezTo>
                    <a:cubicBezTo>
                      <a:pt x="40616" y="159507"/>
                      <a:pt x="41324" y="159029"/>
                      <a:pt x="41324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7CDF2510-C2B6-4CC1-51C2-6119BE61332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008044" y="5498531"/>
                <a:ext cx="54380" cy="101551"/>
              </a:xfrm>
              <a:custGeom>
                <a:avLst/>
                <a:gdLst>
                  <a:gd name="csX0" fmla="*/ 32648 w 54380"/>
                  <a:gd name="csY0" fmla="*/ 36114 h 101551"/>
                  <a:gd name="csX1" fmla="*/ 49299 w 54380"/>
                  <a:gd name="csY1" fmla="*/ 36114 h 101551"/>
                  <a:gd name="csX2" fmla="*/ 54613 w 54380"/>
                  <a:gd name="csY2" fmla="*/ 32926 h 101551"/>
                  <a:gd name="csX3" fmla="*/ 49653 w 54380"/>
                  <a:gd name="csY3" fmla="*/ 31172 h 101551"/>
                  <a:gd name="csX4" fmla="*/ 34065 w 54380"/>
                  <a:gd name="csY4" fmla="*/ 31172 h 101551"/>
                  <a:gd name="csX5" fmla="*/ 41328 w 54380"/>
                  <a:gd name="csY5" fmla="*/ 4389 h 101551"/>
                  <a:gd name="csX6" fmla="*/ 36191 w 54380"/>
                  <a:gd name="csY6" fmla="*/ 85 h 101551"/>
                  <a:gd name="csX7" fmla="*/ 29106 w 54380"/>
                  <a:gd name="csY7" fmla="*/ 5824 h 101551"/>
                  <a:gd name="csX8" fmla="*/ 22197 w 54380"/>
                  <a:gd name="csY8" fmla="*/ 31172 h 101551"/>
                  <a:gd name="csX9" fmla="*/ 5547 w 54380"/>
                  <a:gd name="csY9" fmla="*/ 31172 h 101551"/>
                  <a:gd name="csX10" fmla="*/ 233 w 54380"/>
                  <a:gd name="csY10" fmla="*/ 34201 h 101551"/>
                  <a:gd name="csX11" fmla="*/ 5192 w 54380"/>
                  <a:gd name="csY11" fmla="*/ 36114 h 101551"/>
                  <a:gd name="csX12" fmla="*/ 20780 w 54380"/>
                  <a:gd name="csY12" fmla="*/ 36114 h 101551"/>
                  <a:gd name="csX13" fmla="*/ 7318 w 54380"/>
                  <a:gd name="csY13" fmla="*/ 86970 h 101551"/>
                  <a:gd name="csX14" fmla="*/ 23614 w 54380"/>
                  <a:gd name="csY14" fmla="*/ 101637 h 101551"/>
                  <a:gd name="csX15" fmla="*/ 51779 w 54380"/>
                  <a:gd name="csY15" fmla="*/ 77086 h 101551"/>
                  <a:gd name="csX16" fmla="*/ 49653 w 54380"/>
                  <a:gd name="csY16" fmla="*/ 75491 h 101551"/>
                  <a:gd name="csX17" fmla="*/ 46996 w 54380"/>
                  <a:gd name="csY17" fmla="*/ 77723 h 101551"/>
                  <a:gd name="csX18" fmla="*/ 23969 w 54380"/>
                  <a:gd name="csY18" fmla="*/ 98129 h 101551"/>
                  <a:gd name="csX19" fmla="*/ 18477 w 54380"/>
                  <a:gd name="csY19" fmla="*/ 90796 h 101551"/>
                  <a:gd name="csX20" fmla="*/ 19540 w 54380"/>
                  <a:gd name="csY20" fmla="*/ 83144 h 101551"/>
                  <a:gd name="csX21" fmla="*/ 32648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8" y="36114"/>
                    </a:moveTo>
                    <a:lnTo>
                      <a:pt x="49299" y="36114"/>
                    </a:lnTo>
                    <a:cubicBezTo>
                      <a:pt x="52842" y="36114"/>
                      <a:pt x="54613" y="36114"/>
                      <a:pt x="54613" y="32926"/>
                    </a:cubicBezTo>
                    <a:cubicBezTo>
                      <a:pt x="54613" y="31172"/>
                      <a:pt x="52842" y="31172"/>
                      <a:pt x="49653" y="31172"/>
                    </a:cubicBezTo>
                    <a:lnTo>
                      <a:pt x="34065" y="31172"/>
                    </a:lnTo>
                    <a:cubicBezTo>
                      <a:pt x="40442" y="8534"/>
                      <a:pt x="41328" y="5346"/>
                      <a:pt x="41328" y="4389"/>
                    </a:cubicBezTo>
                    <a:cubicBezTo>
                      <a:pt x="41328" y="1679"/>
                      <a:pt x="39202" y="85"/>
                      <a:pt x="36191" y="85"/>
                    </a:cubicBezTo>
                    <a:cubicBezTo>
                      <a:pt x="35660" y="85"/>
                      <a:pt x="30700" y="244"/>
                      <a:pt x="29106" y="5824"/>
                    </a:cubicBezTo>
                    <a:lnTo>
                      <a:pt x="22197" y="31172"/>
                    </a:lnTo>
                    <a:lnTo>
                      <a:pt x="5547" y="31172"/>
                    </a:lnTo>
                    <a:cubicBezTo>
                      <a:pt x="2004" y="31172"/>
                      <a:pt x="233" y="31172"/>
                      <a:pt x="233" y="34201"/>
                    </a:cubicBezTo>
                    <a:cubicBezTo>
                      <a:pt x="233" y="36114"/>
                      <a:pt x="1650" y="36114"/>
                      <a:pt x="5192" y="36114"/>
                    </a:cubicBezTo>
                    <a:lnTo>
                      <a:pt x="20780" y="36114"/>
                    </a:lnTo>
                    <a:cubicBezTo>
                      <a:pt x="8026" y="81390"/>
                      <a:pt x="7318" y="84100"/>
                      <a:pt x="7318" y="86970"/>
                    </a:cubicBezTo>
                    <a:cubicBezTo>
                      <a:pt x="7318" y="95579"/>
                      <a:pt x="14049" y="101637"/>
                      <a:pt x="23614" y="101637"/>
                    </a:cubicBezTo>
                    <a:cubicBezTo>
                      <a:pt x="41682" y="101637"/>
                      <a:pt x="51779" y="78361"/>
                      <a:pt x="51779" y="77086"/>
                    </a:cubicBezTo>
                    <a:cubicBezTo>
                      <a:pt x="51779" y="75491"/>
                      <a:pt x="50362" y="75491"/>
                      <a:pt x="49653" y="75491"/>
                    </a:cubicBezTo>
                    <a:cubicBezTo>
                      <a:pt x="48059" y="75491"/>
                      <a:pt x="47882" y="75970"/>
                      <a:pt x="46996" y="77723"/>
                    </a:cubicBezTo>
                    <a:cubicBezTo>
                      <a:pt x="39379" y="94303"/>
                      <a:pt x="29991" y="98129"/>
                      <a:pt x="23969" y="98129"/>
                    </a:cubicBezTo>
                    <a:cubicBezTo>
                      <a:pt x="20249" y="98129"/>
                      <a:pt x="18477" y="96057"/>
                      <a:pt x="18477" y="90796"/>
                    </a:cubicBezTo>
                    <a:cubicBezTo>
                      <a:pt x="18477" y="86970"/>
                      <a:pt x="18832" y="85854"/>
                      <a:pt x="19540" y="83144"/>
                    </a:cubicBezTo>
                    <a:lnTo>
                      <a:pt x="32648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46CF4BF-975B-ABB1-DADA-13BBFC93334F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073764" y="5548254"/>
                <a:ext cx="37570" cy="75103"/>
              </a:xfrm>
              <a:custGeom>
                <a:avLst/>
                <a:gdLst>
                  <a:gd name="csX0" fmla="*/ 34583 w 37570"/>
                  <a:gd name="csY0" fmla="*/ 4327 h 75103"/>
                  <a:gd name="csX1" fmla="*/ 29623 w 37570"/>
                  <a:gd name="csY1" fmla="*/ 86 h 75103"/>
                  <a:gd name="csX2" fmla="*/ 22679 w 37570"/>
                  <a:gd name="csY2" fmla="*/ 6224 h 75103"/>
                  <a:gd name="csX3" fmla="*/ 27639 w 37570"/>
                  <a:gd name="csY3" fmla="*/ 10465 h 75103"/>
                  <a:gd name="csX4" fmla="*/ 34583 w 37570"/>
                  <a:gd name="csY4" fmla="*/ 4327 h 75103"/>
                  <a:gd name="csX5" fmla="*/ 9288 w 37570"/>
                  <a:gd name="csY5" fmla="*/ 61017 h 75103"/>
                  <a:gd name="csX6" fmla="*/ 8172 w 37570"/>
                  <a:gd name="csY6" fmla="*/ 65704 h 75103"/>
                  <a:gd name="csX7" fmla="*/ 19951 w 37570"/>
                  <a:gd name="csY7" fmla="*/ 75190 h 75103"/>
                  <a:gd name="csX8" fmla="*/ 37807 w 37570"/>
                  <a:gd name="csY8" fmla="*/ 58116 h 75103"/>
                  <a:gd name="csX9" fmla="*/ 35823 w 37570"/>
                  <a:gd name="csY9" fmla="*/ 56665 h 75103"/>
                  <a:gd name="csX10" fmla="*/ 33467 w 37570"/>
                  <a:gd name="csY10" fmla="*/ 58562 h 75103"/>
                  <a:gd name="csX11" fmla="*/ 20323 w 37570"/>
                  <a:gd name="csY11" fmla="*/ 72065 h 75103"/>
                  <a:gd name="csX12" fmla="*/ 17223 w 37570"/>
                  <a:gd name="csY12" fmla="*/ 68159 h 75103"/>
                  <a:gd name="csX13" fmla="*/ 19207 w 37570"/>
                  <a:gd name="csY13" fmla="*/ 61017 h 75103"/>
                  <a:gd name="csX14" fmla="*/ 23175 w 37570"/>
                  <a:gd name="csY14" fmla="*/ 52090 h 75103"/>
                  <a:gd name="csX15" fmla="*/ 29251 w 37570"/>
                  <a:gd name="csY15" fmla="*/ 37917 h 75103"/>
                  <a:gd name="csX16" fmla="*/ 29995 w 37570"/>
                  <a:gd name="csY16" fmla="*/ 34346 h 75103"/>
                  <a:gd name="csX17" fmla="*/ 18215 w 37570"/>
                  <a:gd name="csY17" fmla="*/ 24860 h 75103"/>
                  <a:gd name="csX18" fmla="*/ 236 w 37570"/>
                  <a:gd name="csY18" fmla="*/ 41934 h 75103"/>
                  <a:gd name="csX19" fmla="*/ 2344 w 37570"/>
                  <a:gd name="csY19" fmla="*/ 43385 h 75103"/>
                  <a:gd name="csX20" fmla="*/ 4576 w 37570"/>
                  <a:gd name="csY20" fmla="*/ 41600 h 75103"/>
                  <a:gd name="csX21" fmla="*/ 17843 w 37570"/>
                  <a:gd name="csY21" fmla="*/ 27985 h 75103"/>
                  <a:gd name="csX22" fmla="*/ 20943 w 37570"/>
                  <a:gd name="csY22" fmla="*/ 31891 h 75103"/>
                  <a:gd name="csX23" fmla="*/ 17099 w 37570"/>
                  <a:gd name="csY23" fmla="*/ 43050 h 75103"/>
                  <a:gd name="csX24" fmla="*/ 9288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83" y="4327"/>
                    </a:moveTo>
                    <a:cubicBezTo>
                      <a:pt x="34583" y="2541"/>
                      <a:pt x="33095" y="86"/>
                      <a:pt x="29623" y="86"/>
                    </a:cubicBezTo>
                    <a:cubicBezTo>
                      <a:pt x="26275" y="86"/>
                      <a:pt x="22679" y="2988"/>
                      <a:pt x="22679" y="6224"/>
                    </a:cubicBezTo>
                    <a:cubicBezTo>
                      <a:pt x="22679" y="8121"/>
                      <a:pt x="24291" y="10465"/>
                      <a:pt x="27639" y="10465"/>
                    </a:cubicBezTo>
                    <a:cubicBezTo>
                      <a:pt x="31235" y="10465"/>
                      <a:pt x="34583" y="7340"/>
                      <a:pt x="34583" y="4327"/>
                    </a:cubicBezTo>
                    <a:close/>
                    <a:moveTo>
                      <a:pt x="9288" y="61017"/>
                    </a:moveTo>
                    <a:cubicBezTo>
                      <a:pt x="8792" y="62468"/>
                      <a:pt x="8172" y="63807"/>
                      <a:pt x="8172" y="65704"/>
                    </a:cubicBezTo>
                    <a:cubicBezTo>
                      <a:pt x="8172" y="70949"/>
                      <a:pt x="13132" y="75190"/>
                      <a:pt x="19951" y="75190"/>
                    </a:cubicBezTo>
                    <a:cubicBezTo>
                      <a:pt x="32351" y="75190"/>
                      <a:pt x="37807" y="59790"/>
                      <a:pt x="37807" y="58116"/>
                    </a:cubicBezTo>
                    <a:cubicBezTo>
                      <a:pt x="37807" y="56665"/>
                      <a:pt x="36195" y="56665"/>
                      <a:pt x="35823" y="56665"/>
                    </a:cubicBezTo>
                    <a:cubicBezTo>
                      <a:pt x="34087" y="56665"/>
                      <a:pt x="33963" y="57335"/>
                      <a:pt x="33467" y="58562"/>
                    </a:cubicBezTo>
                    <a:cubicBezTo>
                      <a:pt x="30615" y="67490"/>
                      <a:pt x="25159" y="72065"/>
                      <a:pt x="20323" y="72065"/>
                    </a:cubicBezTo>
                    <a:cubicBezTo>
                      <a:pt x="17843" y="72065"/>
                      <a:pt x="17223" y="70615"/>
                      <a:pt x="17223" y="68159"/>
                    </a:cubicBezTo>
                    <a:cubicBezTo>
                      <a:pt x="17223" y="65593"/>
                      <a:pt x="18091" y="63472"/>
                      <a:pt x="19207" y="61017"/>
                    </a:cubicBezTo>
                    <a:cubicBezTo>
                      <a:pt x="20447" y="58004"/>
                      <a:pt x="21811" y="54991"/>
                      <a:pt x="23175" y="52090"/>
                    </a:cubicBezTo>
                    <a:cubicBezTo>
                      <a:pt x="24291" y="49411"/>
                      <a:pt x="28755" y="39256"/>
                      <a:pt x="29251" y="37917"/>
                    </a:cubicBezTo>
                    <a:cubicBezTo>
                      <a:pt x="29623" y="36801"/>
                      <a:pt x="29995" y="35462"/>
                      <a:pt x="29995" y="34346"/>
                    </a:cubicBezTo>
                    <a:cubicBezTo>
                      <a:pt x="29995" y="29101"/>
                      <a:pt x="25035" y="24860"/>
                      <a:pt x="18215" y="24860"/>
                    </a:cubicBezTo>
                    <a:cubicBezTo>
                      <a:pt x="5940" y="24860"/>
                      <a:pt x="236" y="40037"/>
                      <a:pt x="236" y="41934"/>
                    </a:cubicBezTo>
                    <a:cubicBezTo>
                      <a:pt x="236" y="43385"/>
                      <a:pt x="1972" y="43385"/>
                      <a:pt x="2344" y="43385"/>
                    </a:cubicBezTo>
                    <a:cubicBezTo>
                      <a:pt x="4080" y="43385"/>
                      <a:pt x="4204" y="42827"/>
                      <a:pt x="4576" y="41600"/>
                    </a:cubicBezTo>
                    <a:cubicBezTo>
                      <a:pt x="7800" y="32002"/>
                      <a:pt x="13256" y="27985"/>
                      <a:pt x="17843" y="27985"/>
                    </a:cubicBezTo>
                    <a:cubicBezTo>
                      <a:pt x="19827" y="27985"/>
                      <a:pt x="20943" y="28878"/>
                      <a:pt x="20943" y="31891"/>
                    </a:cubicBezTo>
                    <a:cubicBezTo>
                      <a:pt x="20943" y="34458"/>
                      <a:pt x="20199" y="36132"/>
                      <a:pt x="17099" y="43050"/>
                    </a:cubicBezTo>
                    <a:lnTo>
                      <a:pt x="9288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6C88044-4EBB-5F4E-D8C2-810134D5C7FA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137006" y="5478762"/>
                <a:ext cx="41095" cy="159422"/>
              </a:xfrm>
              <a:custGeom>
                <a:avLst/>
                <a:gdLst>
                  <a:gd name="csX0" fmla="*/ 41335 w 41095"/>
                  <a:gd name="csY0" fmla="*/ 79796 h 159422"/>
                  <a:gd name="csX1" fmla="*/ 29644 w 41095"/>
                  <a:gd name="csY1" fmla="*/ 30056 h 159422"/>
                  <a:gd name="csX2" fmla="*/ 2011 w 41095"/>
                  <a:gd name="csY2" fmla="*/ 85 h 159422"/>
                  <a:gd name="csX3" fmla="*/ 239 w 41095"/>
                  <a:gd name="csY3" fmla="*/ 1679 h 159422"/>
                  <a:gd name="csX4" fmla="*/ 3605 w 41095"/>
                  <a:gd name="csY4" fmla="*/ 5346 h 159422"/>
                  <a:gd name="csX5" fmla="*/ 31061 w 41095"/>
                  <a:gd name="csY5" fmla="*/ 79796 h 159422"/>
                  <a:gd name="csX6" fmla="*/ 2542 w 41095"/>
                  <a:gd name="csY6" fmla="*/ 155202 h 159422"/>
                  <a:gd name="csX7" fmla="*/ 239 w 41095"/>
                  <a:gd name="csY7" fmla="*/ 157913 h 159422"/>
                  <a:gd name="csX8" fmla="*/ 2011 w 41095"/>
                  <a:gd name="csY8" fmla="*/ 159507 h 159422"/>
                  <a:gd name="csX9" fmla="*/ 30175 w 41095"/>
                  <a:gd name="csY9" fmla="*/ 128420 h 159422"/>
                  <a:gd name="csX10" fmla="*/ 41335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35" y="79796"/>
                    </a:moveTo>
                    <a:cubicBezTo>
                      <a:pt x="41335" y="67361"/>
                      <a:pt x="39386" y="48071"/>
                      <a:pt x="29644" y="30056"/>
                    </a:cubicBezTo>
                    <a:cubicBezTo>
                      <a:pt x="19016" y="10447"/>
                      <a:pt x="3782" y="85"/>
                      <a:pt x="2011" y="85"/>
                    </a:cubicBezTo>
                    <a:cubicBezTo>
                      <a:pt x="948" y="85"/>
                      <a:pt x="239" y="722"/>
                      <a:pt x="239" y="1679"/>
                    </a:cubicBezTo>
                    <a:cubicBezTo>
                      <a:pt x="239" y="2157"/>
                      <a:pt x="239" y="2476"/>
                      <a:pt x="3605" y="5346"/>
                    </a:cubicBezTo>
                    <a:cubicBezTo>
                      <a:pt x="20964" y="21128"/>
                      <a:pt x="31061" y="46477"/>
                      <a:pt x="31061" y="79796"/>
                    </a:cubicBezTo>
                    <a:cubicBezTo>
                      <a:pt x="31061" y="107057"/>
                      <a:pt x="24507" y="135115"/>
                      <a:pt x="2542" y="155202"/>
                    </a:cubicBezTo>
                    <a:cubicBezTo>
                      <a:pt x="239" y="157116"/>
                      <a:pt x="239" y="157434"/>
                      <a:pt x="239" y="157913"/>
                    </a:cubicBezTo>
                    <a:cubicBezTo>
                      <a:pt x="239" y="158869"/>
                      <a:pt x="948" y="159507"/>
                      <a:pt x="2011" y="159507"/>
                    </a:cubicBezTo>
                    <a:cubicBezTo>
                      <a:pt x="3782" y="159507"/>
                      <a:pt x="19724" y="148666"/>
                      <a:pt x="30175" y="128420"/>
                    </a:cubicBezTo>
                    <a:cubicBezTo>
                      <a:pt x="39209" y="110883"/>
                      <a:pt x="41335" y="93187"/>
                      <a:pt x="41335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1" name="Group 50" descr="\documentclass{article}&#10;\usepackage{amsmath}&#10;\pagestyle{empty}&#10;\begin{document}&#10;&#10;\begin{align*}&#10;s(t_{i+1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1780E18C-AC2E-F616-7A84-D93E043C2569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10463946" y="1699154"/>
              <a:ext cx="496190" cy="159422"/>
              <a:chOff x="14378996" y="2960785"/>
              <a:chExt cx="496190" cy="159422"/>
            </a:xfrm>
            <a:solidFill>
              <a:schemeClr val="tx2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0D7B4D2-43B4-12B9-C007-359922718DED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4378996" y="3009887"/>
                <a:ext cx="65185" cy="72218"/>
              </a:xfrm>
              <a:custGeom>
                <a:avLst/>
                <a:gdLst>
                  <a:gd name="csX0" fmla="*/ 60268 w 65185"/>
                  <a:gd name="csY0" fmla="*/ 10925 h 72218"/>
                  <a:gd name="csX1" fmla="*/ 51765 w 65185"/>
                  <a:gd name="csY1" fmla="*/ 18099 h 72218"/>
                  <a:gd name="csX2" fmla="*/ 57257 w 65185"/>
                  <a:gd name="csY2" fmla="*/ 22723 h 72218"/>
                  <a:gd name="csX3" fmla="*/ 65405 w 65185"/>
                  <a:gd name="csY3" fmla="*/ 13795 h 72218"/>
                  <a:gd name="csX4" fmla="*/ 44326 w 65185"/>
                  <a:gd name="csY4" fmla="*/ 85 h 72218"/>
                  <a:gd name="csX5" fmla="*/ 14390 w 65185"/>
                  <a:gd name="csY5" fmla="*/ 23360 h 72218"/>
                  <a:gd name="csX6" fmla="*/ 32635 w 65185"/>
                  <a:gd name="csY6" fmla="*/ 39143 h 72218"/>
                  <a:gd name="csX7" fmla="*/ 51057 w 65185"/>
                  <a:gd name="csY7" fmla="*/ 51259 h 72218"/>
                  <a:gd name="csX8" fmla="*/ 25726 w 65185"/>
                  <a:gd name="csY8" fmla="*/ 68796 h 72218"/>
                  <a:gd name="csX9" fmla="*/ 5533 w 65185"/>
                  <a:gd name="csY9" fmla="*/ 60346 h 72218"/>
                  <a:gd name="csX10" fmla="*/ 16693 w 65185"/>
                  <a:gd name="csY10" fmla="*/ 51897 h 72218"/>
                  <a:gd name="csX11" fmla="*/ 10139 w 65185"/>
                  <a:gd name="csY11" fmla="*/ 46317 h 72218"/>
                  <a:gd name="csX12" fmla="*/ 219 w 65185"/>
                  <a:gd name="csY12" fmla="*/ 56839 h 72218"/>
                  <a:gd name="csX13" fmla="*/ 25549 w 65185"/>
                  <a:gd name="csY13" fmla="*/ 72303 h 72218"/>
                  <a:gd name="csX14" fmla="*/ 61154 w 65185"/>
                  <a:gd name="csY14" fmla="*/ 45839 h 72218"/>
                  <a:gd name="csX15" fmla="*/ 55662 w 65185"/>
                  <a:gd name="csY15" fmla="*/ 34201 h 72218"/>
                  <a:gd name="csX16" fmla="*/ 37949 w 65185"/>
                  <a:gd name="csY16" fmla="*/ 27505 h 72218"/>
                  <a:gd name="csX17" fmla="*/ 24487 w 65185"/>
                  <a:gd name="csY17" fmla="*/ 17940 h 72218"/>
                  <a:gd name="csX18" fmla="*/ 44326 w 65185"/>
                  <a:gd name="csY18" fmla="*/ 3592 h 72218"/>
                  <a:gd name="csX19" fmla="*/ 60268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68" y="10925"/>
                    </a:moveTo>
                    <a:cubicBezTo>
                      <a:pt x="55308" y="11085"/>
                      <a:pt x="51765" y="14592"/>
                      <a:pt x="51765" y="18099"/>
                    </a:cubicBezTo>
                    <a:cubicBezTo>
                      <a:pt x="51765" y="20331"/>
                      <a:pt x="53360" y="22723"/>
                      <a:pt x="57257" y="22723"/>
                    </a:cubicBezTo>
                    <a:cubicBezTo>
                      <a:pt x="61154" y="22723"/>
                      <a:pt x="65405" y="20012"/>
                      <a:pt x="65405" y="13795"/>
                    </a:cubicBezTo>
                    <a:cubicBezTo>
                      <a:pt x="65405" y="6621"/>
                      <a:pt x="57788" y="85"/>
                      <a:pt x="44326" y="85"/>
                    </a:cubicBezTo>
                    <a:cubicBezTo>
                      <a:pt x="20944" y="85"/>
                      <a:pt x="14390" y="16346"/>
                      <a:pt x="14390" y="23360"/>
                    </a:cubicBezTo>
                    <a:cubicBezTo>
                      <a:pt x="14390" y="35795"/>
                      <a:pt x="27498" y="38187"/>
                      <a:pt x="32635" y="39143"/>
                    </a:cubicBezTo>
                    <a:cubicBezTo>
                      <a:pt x="41846" y="40737"/>
                      <a:pt x="51057" y="42491"/>
                      <a:pt x="51057" y="51259"/>
                    </a:cubicBezTo>
                    <a:cubicBezTo>
                      <a:pt x="51057" y="55404"/>
                      <a:pt x="46983" y="68796"/>
                      <a:pt x="25726" y="68796"/>
                    </a:cubicBezTo>
                    <a:cubicBezTo>
                      <a:pt x="23247" y="68796"/>
                      <a:pt x="9607" y="68796"/>
                      <a:pt x="5533" y="60346"/>
                    </a:cubicBezTo>
                    <a:cubicBezTo>
                      <a:pt x="12264" y="61143"/>
                      <a:pt x="16693" y="56361"/>
                      <a:pt x="16693" y="51897"/>
                    </a:cubicBezTo>
                    <a:cubicBezTo>
                      <a:pt x="16693" y="48230"/>
                      <a:pt x="13858" y="46317"/>
                      <a:pt x="10139" y="46317"/>
                    </a:cubicBezTo>
                    <a:cubicBezTo>
                      <a:pt x="5533" y="46317"/>
                      <a:pt x="219" y="49665"/>
                      <a:pt x="219" y="56839"/>
                    </a:cubicBezTo>
                    <a:cubicBezTo>
                      <a:pt x="219" y="65926"/>
                      <a:pt x="10316" y="72303"/>
                      <a:pt x="25549" y="72303"/>
                    </a:cubicBezTo>
                    <a:cubicBezTo>
                      <a:pt x="54245" y="72303"/>
                      <a:pt x="61154" y="53013"/>
                      <a:pt x="61154" y="45839"/>
                    </a:cubicBezTo>
                    <a:cubicBezTo>
                      <a:pt x="61154" y="40100"/>
                      <a:pt x="57788" y="36114"/>
                      <a:pt x="55662" y="34201"/>
                    </a:cubicBezTo>
                    <a:cubicBezTo>
                      <a:pt x="50880" y="29737"/>
                      <a:pt x="45743" y="28940"/>
                      <a:pt x="37949" y="27505"/>
                    </a:cubicBezTo>
                    <a:cubicBezTo>
                      <a:pt x="31572" y="26230"/>
                      <a:pt x="24487" y="25114"/>
                      <a:pt x="24487" y="17940"/>
                    </a:cubicBezTo>
                    <a:cubicBezTo>
                      <a:pt x="24487" y="13317"/>
                      <a:pt x="28738" y="3592"/>
                      <a:pt x="44326" y="3592"/>
                    </a:cubicBezTo>
                    <a:cubicBezTo>
                      <a:pt x="48754" y="3592"/>
                      <a:pt x="57611" y="4708"/>
                      <a:pt x="60268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398B878-39AD-8A87-E927-E343F018FCA4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4470354" y="2960785"/>
                <a:ext cx="41095" cy="159422"/>
              </a:xfrm>
              <a:custGeom>
                <a:avLst/>
                <a:gdLst>
                  <a:gd name="csX0" fmla="*/ 41319 w 41095"/>
                  <a:gd name="csY0" fmla="*/ 157913 h 159422"/>
                  <a:gd name="csX1" fmla="*/ 38308 w 41095"/>
                  <a:gd name="csY1" fmla="*/ 154405 h 159422"/>
                  <a:gd name="csX2" fmla="*/ 10497 w 41095"/>
                  <a:gd name="csY2" fmla="*/ 79796 h 159422"/>
                  <a:gd name="csX3" fmla="*/ 39016 w 41095"/>
                  <a:gd name="csY3" fmla="*/ 4389 h 159422"/>
                  <a:gd name="csX4" fmla="*/ 41319 w 41095"/>
                  <a:gd name="csY4" fmla="*/ 1679 h 159422"/>
                  <a:gd name="csX5" fmla="*/ 39548 w 41095"/>
                  <a:gd name="csY5" fmla="*/ 85 h 159422"/>
                  <a:gd name="csX6" fmla="*/ 11383 w 41095"/>
                  <a:gd name="csY6" fmla="*/ 31172 h 159422"/>
                  <a:gd name="csX7" fmla="*/ 224 w 41095"/>
                  <a:gd name="csY7" fmla="*/ 79796 h 159422"/>
                  <a:gd name="csX8" fmla="*/ 11915 w 41095"/>
                  <a:gd name="csY8" fmla="*/ 129535 h 159422"/>
                  <a:gd name="csX9" fmla="*/ 39548 w 41095"/>
                  <a:gd name="csY9" fmla="*/ 159507 h 159422"/>
                  <a:gd name="csX10" fmla="*/ 41319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19" y="157913"/>
                    </a:moveTo>
                    <a:cubicBezTo>
                      <a:pt x="41319" y="157434"/>
                      <a:pt x="41319" y="157116"/>
                      <a:pt x="38308" y="154405"/>
                    </a:cubicBezTo>
                    <a:cubicBezTo>
                      <a:pt x="16166" y="134318"/>
                      <a:pt x="10497" y="104187"/>
                      <a:pt x="10497" y="79796"/>
                    </a:cubicBezTo>
                    <a:cubicBezTo>
                      <a:pt x="10497" y="52056"/>
                      <a:pt x="17229" y="24317"/>
                      <a:pt x="39016" y="4389"/>
                    </a:cubicBezTo>
                    <a:cubicBezTo>
                      <a:pt x="41319" y="2476"/>
                      <a:pt x="41319" y="2157"/>
                      <a:pt x="41319" y="1679"/>
                    </a:cubicBezTo>
                    <a:cubicBezTo>
                      <a:pt x="41319" y="563"/>
                      <a:pt x="40611" y="85"/>
                      <a:pt x="39548" y="85"/>
                    </a:cubicBezTo>
                    <a:cubicBezTo>
                      <a:pt x="37776" y="85"/>
                      <a:pt x="21834" y="10925"/>
                      <a:pt x="11383" y="31172"/>
                    </a:cubicBezTo>
                    <a:cubicBezTo>
                      <a:pt x="2349" y="48708"/>
                      <a:pt x="224" y="66404"/>
                      <a:pt x="224" y="79796"/>
                    </a:cubicBezTo>
                    <a:cubicBezTo>
                      <a:pt x="224" y="92231"/>
                      <a:pt x="2172" y="111521"/>
                      <a:pt x="11915" y="129535"/>
                    </a:cubicBezTo>
                    <a:cubicBezTo>
                      <a:pt x="22543" y="149144"/>
                      <a:pt x="37776" y="159507"/>
                      <a:pt x="39548" y="159507"/>
                    </a:cubicBezTo>
                    <a:cubicBezTo>
                      <a:pt x="40611" y="159507"/>
                      <a:pt x="41319" y="159029"/>
                      <a:pt x="41319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B6563847-3C6D-5543-EFC6-E31995C272D2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4525778" y="2980554"/>
                <a:ext cx="54380" cy="101551"/>
              </a:xfrm>
              <a:custGeom>
                <a:avLst/>
                <a:gdLst>
                  <a:gd name="csX0" fmla="*/ 32643 w 54380"/>
                  <a:gd name="csY0" fmla="*/ 36114 h 101551"/>
                  <a:gd name="csX1" fmla="*/ 49294 w 54380"/>
                  <a:gd name="csY1" fmla="*/ 36114 h 101551"/>
                  <a:gd name="csX2" fmla="*/ 54608 w 54380"/>
                  <a:gd name="csY2" fmla="*/ 32926 h 101551"/>
                  <a:gd name="csX3" fmla="*/ 49648 w 54380"/>
                  <a:gd name="csY3" fmla="*/ 31172 h 101551"/>
                  <a:gd name="csX4" fmla="*/ 34060 w 54380"/>
                  <a:gd name="csY4" fmla="*/ 31172 h 101551"/>
                  <a:gd name="csX5" fmla="*/ 41323 w 54380"/>
                  <a:gd name="csY5" fmla="*/ 4389 h 101551"/>
                  <a:gd name="csX6" fmla="*/ 36186 w 54380"/>
                  <a:gd name="csY6" fmla="*/ 85 h 101551"/>
                  <a:gd name="csX7" fmla="*/ 29101 w 54380"/>
                  <a:gd name="csY7" fmla="*/ 5824 h 101551"/>
                  <a:gd name="csX8" fmla="*/ 22192 w 54380"/>
                  <a:gd name="csY8" fmla="*/ 31172 h 101551"/>
                  <a:gd name="csX9" fmla="*/ 5542 w 54380"/>
                  <a:gd name="csY9" fmla="*/ 31172 h 101551"/>
                  <a:gd name="csX10" fmla="*/ 227 w 54380"/>
                  <a:gd name="csY10" fmla="*/ 34201 h 101551"/>
                  <a:gd name="csX11" fmla="*/ 5187 w 54380"/>
                  <a:gd name="csY11" fmla="*/ 36114 h 101551"/>
                  <a:gd name="csX12" fmla="*/ 20775 w 54380"/>
                  <a:gd name="csY12" fmla="*/ 36114 h 101551"/>
                  <a:gd name="csX13" fmla="*/ 7313 w 54380"/>
                  <a:gd name="csY13" fmla="*/ 86970 h 101551"/>
                  <a:gd name="csX14" fmla="*/ 23609 w 54380"/>
                  <a:gd name="csY14" fmla="*/ 101637 h 101551"/>
                  <a:gd name="csX15" fmla="*/ 51774 w 54380"/>
                  <a:gd name="csY15" fmla="*/ 77086 h 101551"/>
                  <a:gd name="csX16" fmla="*/ 49648 w 54380"/>
                  <a:gd name="csY16" fmla="*/ 75491 h 101551"/>
                  <a:gd name="csX17" fmla="*/ 46991 w 54380"/>
                  <a:gd name="csY17" fmla="*/ 77723 h 101551"/>
                  <a:gd name="csX18" fmla="*/ 23964 w 54380"/>
                  <a:gd name="csY18" fmla="*/ 98129 h 101551"/>
                  <a:gd name="csX19" fmla="*/ 18472 w 54380"/>
                  <a:gd name="csY19" fmla="*/ 90796 h 101551"/>
                  <a:gd name="csX20" fmla="*/ 19535 w 54380"/>
                  <a:gd name="csY20" fmla="*/ 83144 h 101551"/>
                  <a:gd name="csX21" fmla="*/ 32643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3" y="36114"/>
                    </a:moveTo>
                    <a:lnTo>
                      <a:pt x="49294" y="36114"/>
                    </a:lnTo>
                    <a:cubicBezTo>
                      <a:pt x="52837" y="36114"/>
                      <a:pt x="54608" y="36114"/>
                      <a:pt x="54608" y="32926"/>
                    </a:cubicBezTo>
                    <a:cubicBezTo>
                      <a:pt x="54608" y="31172"/>
                      <a:pt x="52837" y="31172"/>
                      <a:pt x="49648" y="31172"/>
                    </a:cubicBezTo>
                    <a:lnTo>
                      <a:pt x="34060" y="31172"/>
                    </a:lnTo>
                    <a:cubicBezTo>
                      <a:pt x="40437" y="8534"/>
                      <a:pt x="41323" y="5346"/>
                      <a:pt x="41323" y="4389"/>
                    </a:cubicBezTo>
                    <a:cubicBezTo>
                      <a:pt x="41323" y="1679"/>
                      <a:pt x="39197" y="85"/>
                      <a:pt x="36186" y="85"/>
                    </a:cubicBezTo>
                    <a:cubicBezTo>
                      <a:pt x="35655" y="85"/>
                      <a:pt x="30695" y="244"/>
                      <a:pt x="29101" y="5824"/>
                    </a:cubicBezTo>
                    <a:lnTo>
                      <a:pt x="22192" y="31172"/>
                    </a:lnTo>
                    <a:lnTo>
                      <a:pt x="5542" y="31172"/>
                    </a:lnTo>
                    <a:cubicBezTo>
                      <a:pt x="1999" y="31172"/>
                      <a:pt x="227" y="31172"/>
                      <a:pt x="227" y="34201"/>
                    </a:cubicBezTo>
                    <a:cubicBezTo>
                      <a:pt x="227" y="36114"/>
                      <a:pt x="1645" y="36114"/>
                      <a:pt x="5187" y="36114"/>
                    </a:cubicBezTo>
                    <a:lnTo>
                      <a:pt x="20775" y="36114"/>
                    </a:lnTo>
                    <a:cubicBezTo>
                      <a:pt x="8021" y="81390"/>
                      <a:pt x="7313" y="84100"/>
                      <a:pt x="7313" y="86970"/>
                    </a:cubicBezTo>
                    <a:cubicBezTo>
                      <a:pt x="7313" y="95579"/>
                      <a:pt x="14044" y="101637"/>
                      <a:pt x="23609" y="101637"/>
                    </a:cubicBezTo>
                    <a:cubicBezTo>
                      <a:pt x="41677" y="101637"/>
                      <a:pt x="51774" y="78361"/>
                      <a:pt x="51774" y="77086"/>
                    </a:cubicBezTo>
                    <a:cubicBezTo>
                      <a:pt x="51774" y="75491"/>
                      <a:pt x="50357" y="75491"/>
                      <a:pt x="49648" y="75491"/>
                    </a:cubicBezTo>
                    <a:cubicBezTo>
                      <a:pt x="48054" y="75491"/>
                      <a:pt x="47877" y="75970"/>
                      <a:pt x="46991" y="77723"/>
                    </a:cubicBezTo>
                    <a:cubicBezTo>
                      <a:pt x="39374" y="94303"/>
                      <a:pt x="29986" y="98129"/>
                      <a:pt x="23964" y="98129"/>
                    </a:cubicBezTo>
                    <a:cubicBezTo>
                      <a:pt x="20244" y="98129"/>
                      <a:pt x="18472" y="96057"/>
                      <a:pt x="18472" y="90796"/>
                    </a:cubicBezTo>
                    <a:cubicBezTo>
                      <a:pt x="18472" y="86970"/>
                      <a:pt x="18827" y="85854"/>
                      <a:pt x="19535" y="83144"/>
                    </a:cubicBezTo>
                    <a:lnTo>
                      <a:pt x="32643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FEF7CC0-18DD-DBB3-CA11-DD98B2840728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4591497" y="3030277"/>
                <a:ext cx="37570" cy="75103"/>
              </a:xfrm>
              <a:custGeom>
                <a:avLst/>
                <a:gdLst>
                  <a:gd name="csX0" fmla="*/ 34578 w 37570"/>
                  <a:gd name="csY0" fmla="*/ 4327 h 75103"/>
                  <a:gd name="csX1" fmla="*/ 29618 w 37570"/>
                  <a:gd name="csY1" fmla="*/ 86 h 75103"/>
                  <a:gd name="csX2" fmla="*/ 22674 w 37570"/>
                  <a:gd name="csY2" fmla="*/ 6224 h 75103"/>
                  <a:gd name="csX3" fmla="*/ 27634 w 37570"/>
                  <a:gd name="csY3" fmla="*/ 10465 h 75103"/>
                  <a:gd name="csX4" fmla="*/ 34578 w 37570"/>
                  <a:gd name="csY4" fmla="*/ 4327 h 75103"/>
                  <a:gd name="csX5" fmla="*/ 9283 w 37570"/>
                  <a:gd name="csY5" fmla="*/ 61017 h 75103"/>
                  <a:gd name="csX6" fmla="*/ 8167 w 37570"/>
                  <a:gd name="csY6" fmla="*/ 65704 h 75103"/>
                  <a:gd name="csX7" fmla="*/ 19946 w 37570"/>
                  <a:gd name="csY7" fmla="*/ 75190 h 75103"/>
                  <a:gd name="csX8" fmla="*/ 37802 w 37570"/>
                  <a:gd name="csY8" fmla="*/ 58116 h 75103"/>
                  <a:gd name="csX9" fmla="*/ 35818 w 37570"/>
                  <a:gd name="csY9" fmla="*/ 56665 h 75103"/>
                  <a:gd name="csX10" fmla="*/ 33462 w 37570"/>
                  <a:gd name="csY10" fmla="*/ 58562 h 75103"/>
                  <a:gd name="csX11" fmla="*/ 20318 w 37570"/>
                  <a:gd name="csY11" fmla="*/ 72065 h 75103"/>
                  <a:gd name="csX12" fmla="*/ 17218 w 37570"/>
                  <a:gd name="csY12" fmla="*/ 68159 h 75103"/>
                  <a:gd name="csX13" fmla="*/ 19202 w 37570"/>
                  <a:gd name="csY13" fmla="*/ 61017 h 75103"/>
                  <a:gd name="csX14" fmla="*/ 23170 w 37570"/>
                  <a:gd name="csY14" fmla="*/ 52090 h 75103"/>
                  <a:gd name="csX15" fmla="*/ 29246 w 37570"/>
                  <a:gd name="csY15" fmla="*/ 37917 h 75103"/>
                  <a:gd name="csX16" fmla="*/ 29990 w 37570"/>
                  <a:gd name="csY16" fmla="*/ 34346 h 75103"/>
                  <a:gd name="csX17" fmla="*/ 18210 w 37570"/>
                  <a:gd name="csY17" fmla="*/ 24860 h 75103"/>
                  <a:gd name="csX18" fmla="*/ 231 w 37570"/>
                  <a:gd name="csY18" fmla="*/ 41934 h 75103"/>
                  <a:gd name="csX19" fmla="*/ 2339 w 37570"/>
                  <a:gd name="csY19" fmla="*/ 43385 h 75103"/>
                  <a:gd name="csX20" fmla="*/ 4571 w 37570"/>
                  <a:gd name="csY20" fmla="*/ 41600 h 75103"/>
                  <a:gd name="csX21" fmla="*/ 17838 w 37570"/>
                  <a:gd name="csY21" fmla="*/ 27985 h 75103"/>
                  <a:gd name="csX22" fmla="*/ 20938 w 37570"/>
                  <a:gd name="csY22" fmla="*/ 31891 h 75103"/>
                  <a:gd name="csX23" fmla="*/ 17094 w 37570"/>
                  <a:gd name="csY23" fmla="*/ 43050 h 75103"/>
                  <a:gd name="csX24" fmla="*/ 9283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78" y="4327"/>
                    </a:moveTo>
                    <a:cubicBezTo>
                      <a:pt x="34578" y="2541"/>
                      <a:pt x="33090" y="86"/>
                      <a:pt x="29618" y="86"/>
                    </a:cubicBezTo>
                    <a:cubicBezTo>
                      <a:pt x="26270" y="86"/>
                      <a:pt x="22674" y="2988"/>
                      <a:pt x="22674" y="6224"/>
                    </a:cubicBezTo>
                    <a:cubicBezTo>
                      <a:pt x="22674" y="8121"/>
                      <a:pt x="24286" y="10465"/>
                      <a:pt x="27634" y="10465"/>
                    </a:cubicBezTo>
                    <a:cubicBezTo>
                      <a:pt x="31230" y="10465"/>
                      <a:pt x="34578" y="7340"/>
                      <a:pt x="34578" y="4327"/>
                    </a:cubicBezTo>
                    <a:close/>
                    <a:moveTo>
                      <a:pt x="9283" y="61017"/>
                    </a:moveTo>
                    <a:cubicBezTo>
                      <a:pt x="8787" y="62468"/>
                      <a:pt x="8167" y="63807"/>
                      <a:pt x="8167" y="65704"/>
                    </a:cubicBezTo>
                    <a:cubicBezTo>
                      <a:pt x="8167" y="70949"/>
                      <a:pt x="13127" y="75190"/>
                      <a:pt x="19946" y="75190"/>
                    </a:cubicBezTo>
                    <a:cubicBezTo>
                      <a:pt x="32346" y="75190"/>
                      <a:pt x="37802" y="59790"/>
                      <a:pt x="37802" y="58116"/>
                    </a:cubicBezTo>
                    <a:cubicBezTo>
                      <a:pt x="37802" y="56665"/>
                      <a:pt x="36190" y="56665"/>
                      <a:pt x="35818" y="56665"/>
                    </a:cubicBezTo>
                    <a:cubicBezTo>
                      <a:pt x="34082" y="56665"/>
                      <a:pt x="33958" y="57335"/>
                      <a:pt x="33462" y="58562"/>
                    </a:cubicBezTo>
                    <a:cubicBezTo>
                      <a:pt x="30610" y="67490"/>
                      <a:pt x="25154" y="72065"/>
                      <a:pt x="20318" y="72065"/>
                    </a:cubicBezTo>
                    <a:cubicBezTo>
                      <a:pt x="17838" y="72065"/>
                      <a:pt x="17218" y="70615"/>
                      <a:pt x="17218" y="68159"/>
                    </a:cubicBezTo>
                    <a:cubicBezTo>
                      <a:pt x="17218" y="65593"/>
                      <a:pt x="18086" y="63472"/>
                      <a:pt x="19202" y="61017"/>
                    </a:cubicBezTo>
                    <a:cubicBezTo>
                      <a:pt x="20442" y="58004"/>
                      <a:pt x="21806" y="54991"/>
                      <a:pt x="23170" y="52090"/>
                    </a:cubicBezTo>
                    <a:cubicBezTo>
                      <a:pt x="24286" y="49411"/>
                      <a:pt x="28750" y="39256"/>
                      <a:pt x="29246" y="37917"/>
                    </a:cubicBezTo>
                    <a:cubicBezTo>
                      <a:pt x="29618" y="36801"/>
                      <a:pt x="29990" y="35462"/>
                      <a:pt x="29990" y="34346"/>
                    </a:cubicBezTo>
                    <a:cubicBezTo>
                      <a:pt x="29990" y="29101"/>
                      <a:pt x="25030" y="24860"/>
                      <a:pt x="18210" y="24860"/>
                    </a:cubicBezTo>
                    <a:cubicBezTo>
                      <a:pt x="5935" y="24860"/>
                      <a:pt x="231" y="40037"/>
                      <a:pt x="231" y="41934"/>
                    </a:cubicBezTo>
                    <a:cubicBezTo>
                      <a:pt x="231" y="43385"/>
                      <a:pt x="1967" y="43385"/>
                      <a:pt x="2339" y="43385"/>
                    </a:cubicBezTo>
                    <a:cubicBezTo>
                      <a:pt x="4075" y="43385"/>
                      <a:pt x="4199" y="42827"/>
                      <a:pt x="4571" y="41600"/>
                    </a:cubicBezTo>
                    <a:cubicBezTo>
                      <a:pt x="7795" y="32002"/>
                      <a:pt x="13251" y="27985"/>
                      <a:pt x="17838" y="27985"/>
                    </a:cubicBezTo>
                    <a:cubicBezTo>
                      <a:pt x="19822" y="27985"/>
                      <a:pt x="20938" y="28878"/>
                      <a:pt x="20938" y="31891"/>
                    </a:cubicBezTo>
                    <a:cubicBezTo>
                      <a:pt x="20938" y="34458"/>
                      <a:pt x="20194" y="36132"/>
                      <a:pt x="17094" y="43050"/>
                    </a:cubicBezTo>
                    <a:lnTo>
                      <a:pt x="9283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440DC1F-583C-DB31-666D-97F898A7FAD3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4644466" y="3035187"/>
                <a:ext cx="91260" cy="82245"/>
              </a:xfrm>
              <a:custGeom>
                <a:avLst/>
                <a:gdLst>
                  <a:gd name="csX0" fmla="*/ 48964 w 91260"/>
                  <a:gd name="csY0" fmla="*/ 43943 h 82245"/>
                  <a:gd name="csX1" fmla="*/ 86906 w 91260"/>
                  <a:gd name="csY1" fmla="*/ 43943 h 82245"/>
                  <a:gd name="csX2" fmla="*/ 91494 w 91260"/>
                  <a:gd name="csY2" fmla="*/ 41265 h 82245"/>
                  <a:gd name="csX3" fmla="*/ 86906 w 91260"/>
                  <a:gd name="csY3" fmla="*/ 38475 h 82245"/>
                  <a:gd name="csX4" fmla="*/ 48964 w 91260"/>
                  <a:gd name="csY4" fmla="*/ 38475 h 82245"/>
                  <a:gd name="csX5" fmla="*/ 48964 w 91260"/>
                  <a:gd name="csY5" fmla="*/ 4215 h 82245"/>
                  <a:gd name="csX6" fmla="*/ 45988 w 91260"/>
                  <a:gd name="csY6" fmla="*/ 86 h 82245"/>
                  <a:gd name="csX7" fmla="*/ 42888 w 91260"/>
                  <a:gd name="csY7" fmla="*/ 4215 h 82245"/>
                  <a:gd name="csX8" fmla="*/ 42888 w 91260"/>
                  <a:gd name="csY8" fmla="*/ 38475 h 82245"/>
                  <a:gd name="csX9" fmla="*/ 4822 w 91260"/>
                  <a:gd name="csY9" fmla="*/ 38475 h 82245"/>
                  <a:gd name="csX10" fmla="*/ 234 w 91260"/>
                  <a:gd name="csY10" fmla="*/ 41153 h 82245"/>
                  <a:gd name="csX11" fmla="*/ 4822 w 91260"/>
                  <a:gd name="csY11" fmla="*/ 43943 h 82245"/>
                  <a:gd name="csX12" fmla="*/ 42888 w 91260"/>
                  <a:gd name="csY12" fmla="*/ 43943 h 82245"/>
                  <a:gd name="csX13" fmla="*/ 42888 w 91260"/>
                  <a:gd name="csY13" fmla="*/ 78203 h 82245"/>
                  <a:gd name="csX14" fmla="*/ 45864 w 91260"/>
                  <a:gd name="csY14" fmla="*/ 82332 h 82245"/>
                  <a:gd name="csX15" fmla="*/ 48964 w 91260"/>
                  <a:gd name="csY15" fmla="*/ 78203 h 82245"/>
                  <a:gd name="csX16" fmla="*/ 48964 w 91260"/>
                  <a:gd name="csY16" fmla="*/ 43943 h 82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91260" h="82245">
                    <a:moveTo>
                      <a:pt x="48964" y="43943"/>
                    </a:moveTo>
                    <a:lnTo>
                      <a:pt x="86906" y="43943"/>
                    </a:lnTo>
                    <a:cubicBezTo>
                      <a:pt x="88518" y="43943"/>
                      <a:pt x="91494" y="43943"/>
                      <a:pt x="91494" y="41265"/>
                    </a:cubicBezTo>
                    <a:cubicBezTo>
                      <a:pt x="91494" y="38475"/>
                      <a:pt x="88642" y="38475"/>
                      <a:pt x="86906" y="38475"/>
                    </a:cubicBezTo>
                    <a:lnTo>
                      <a:pt x="48964" y="38475"/>
                    </a:lnTo>
                    <a:lnTo>
                      <a:pt x="48964" y="4215"/>
                    </a:lnTo>
                    <a:cubicBezTo>
                      <a:pt x="48964" y="2764"/>
                      <a:pt x="48964" y="86"/>
                      <a:pt x="45988" y="86"/>
                    </a:cubicBezTo>
                    <a:cubicBezTo>
                      <a:pt x="42888" y="86"/>
                      <a:pt x="42888" y="2653"/>
                      <a:pt x="42888" y="4215"/>
                    </a:cubicBezTo>
                    <a:lnTo>
                      <a:pt x="42888" y="38475"/>
                    </a:lnTo>
                    <a:lnTo>
                      <a:pt x="4822" y="38475"/>
                    </a:lnTo>
                    <a:cubicBezTo>
                      <a:pt x="3210" y="38475"/>
                      <a:pt x="234" y="38475"/>
                      <a:pt x="234" y="41153"/>
                    </a:cubicBezTo>
                    <a:cubicBezTo>
                      <a:pt x="234" y="43943"/>
                      <a:pt x="3086" y="43943"/>
                      <a:pt x="4822" y="43943"/>
                    </a:cubicBezTo>
                    <a:lnTo>
                      <a:pt x="42888" y="43943"/>
                    </a:lnTo>
                    <a:lnTo>
                      <a:pt x="42888" y="78203"/>
                    </a:lnTo>
                    <a:cubicBezTo>
                      <a:pt x="42888" y="79654"/>
                      <a:pt x="42888" y="82332"/>
                      <a:pt x="45864" y="82332"/>
                    </a:cubicBezTo>
                    <a:cubicBezTo>
                      <a:pt x="48964" y="82332"/>
                      <a:pt x="48964" y="79765"/>
                      <a:pt x="48964" y="78203"/>
                    </a:cubicBezTo>
                    <a:lnTo>
                      <a:pt x="48964" y="43943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A80AF035-0618-C7B1-5809-090AAD1845C4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4758044" y="3030166"/>
                <a:ext cx="45134" cy="74099"/>
              </a:xfrm>
              <a:custGeom>
                <a:avLst/>
                <a:gdLst>
                  <a:gd name="csX0" fmla="*/ 28263 w 45134"/>
                  <a:gd name="csY0" fmla="*/ 3211 h 74099"/>
                  <a:gd name="csX1" fmla="*/ 24543 w 45134"/>
                  <a:gd name="csY1" fmla="*/ 86 h 74099"/>
                  <a:gd name="csX2" fmla="*/ 240 w 45134"/>
                  <a:gd name="csY2" fmla="*/ 7228 h 74099"/>
                  <a:gd name="csX3" fmla="*/ 240 w 45134"/>
                  <a:gd name="csY3" fmla="*/ 11246 h 74099"/>
                  <a:gd name="csX4" fmla="*/ 18219 w 45134"/>
                  <a:gd name="csY4" fmla="*/ 8121 h 74099"/>
                  <a:gd name="csX5" fmla="*/ 18219 w 45134"/>
                  <a:gd name="csY5" fmla="*/ 65035 h 74099"/>
                  <a:gd name="csX6" fmla="*/ 5820 w 45134"/>
                  <a:gd name="csY6" fmla="*/ 70168 h 74099"/>
                  <a:gd name="csX7" fmla="*/ 1108 w 45134"/>
                  <a:gd name="csY7" fmla="*/ 70168 h 74099"/>
                  <a:gd name="csX8" fmla="*/ 1108 w 45134"/>
                  <a:gd name="csY8" fmla="*/ 74186 h 74099"/>
                  <a:gd name="csX9" fmla="*/ 23179 w 45134"/>
                  <a:gd name="csY9" fmla="*/ 73739 h 74099"/>
                  <a:gd name="csX10" fmla="*/ 45374 w 45134"/>
                  <a:gd name="csY10" fmla="*/ 74186 h 74099"/>
                  <a:gd name="csX11" fmla="*/ 45374 w 45134"/>
                  <a:gd name="csY11" fmla="*/ 70168 h 74099"/>
                  <a:gd name="csX12" fmla="*/ 40662 w 45134"/>
                  <a:gd name="csY12" fmla="*/ 70168 h 74099"/>
                  <a:gd name="csX13" fmla="*/ 28263 w 45134"/>
                  <a:gd name="csY13" fmla="*/ 65035 h 74099"/>
                  <a:gd name="csX14" fmla="*/ 28263 w 45134"/>
                  <a:gd name="csY14" fmla="*/ 3211 h 74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5134" h="74099">
                    <a:moveTo>
                      <a:pt x="28263" y="3211"/>
                    </a:moveTo>
                    <a:cubicBezTo>
                      <a:pt x="28263" y="198"/>
                      <a:pt x="28015" y="86"/>
                      <a:pt x="24543" y="86"/>
                    </a:cubicBezTo>
                    <a:cubicBezTo>
                      <a:pt x="16607" y="7117"/>
                      <a:pt x="5324" y="7228"/>
                      <a:pt x="240" y="7228"/>
                    </a:cubicBezTo>
                    <a:lnTo>
                      <a:pt x="240" y="11246"/>
                    </a:lnTo>
                    <a:cubicBezTo>
                      <a:pt x="3216" y="11246"/>
                      <a:pt x="11400" y="11246"/>
                      <a:pt x="18219" y="8121"/>
                    </a:cubicBezTo>
                    <a:lnTo>
                      <a:pt x="18219" y="65035"/>
                    </a:lnTo>
                    <a:cubicBezTo>
                      <a:pt x="18219" y="68717"/>
                      <a:pt x="18219" y="70168"/>
                      <a:pt x="5820" y="70168"/>
                    </a:cubicBezTo>
                    <a:lnTo>
                      <a:pt x="1108" y="70168"/>
                    </a:lnTo>
                    <a:lnTo>
                      <a:pt x="1108" y="74186"/>
                    </a:lnTo>
                    <a:cubicBezTo>
                      <a:pt x="3340" y="74074"/>
                      <a:pt x="18591" y="73739"/>
                      <a:pt x="23179" y="73739"/>
                    </a:cubicBezTo>
                    <a:cubicBezTo>
                      <a:pt x="27023" y="73739"/>
                      <a:pt x="42646" y="74074"/>
                      <a:pt x="45374" y="74186"/>
                    </a:cubicBezTo>
                    <a:lnTo>
                      <a:pt x="45374" y="70168"/>
                    </a:lnTo>
                    <a:lnTo>
                      <a:pt x="40662" y="70168"/>
                    </a:lnTo>
                    <a:cubicBezTo>
                      <a:pt x="28263" y="70168"/>
                      <a:pt x="28263" y="68717"/>
                      <a:pt x="28263" y="65035"/>
                    </a:cubicBezTo>
                    <a:lnTo>
                      <a:pt x="28263" y="3211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8CFAD237-9121-4DB2-75BF-680A1DA3872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4834091" y="2960785"/>
                <a:ext cx="41095" cy="159422"/>
              </a:xfrm>
              <a:custGeom>
                <a:avLst/>
                <a:gdLst>
                  <a:gd name="csX0" fmla="*/ 41340 w 41095"/>
                  <a:gd name="csY0" fmla="*/ 79796 h 159422"/>
                  <a:gd name="csX1" fmla="*/ 29649 w 41095"/>
                  <a:gd name="csY1" fmla="*/ 30056 h 159422"/>
                  <a:gd name="csX2" fmla="*/ 2016 w 41095"/>
                  <a:gd name="csY2" fmla="*/ 85 h 159422"/>
                  <a:gd name="csX3" fmla="*/ 244 w 41095"/>
                  <a:gd name="csY3" fmla="*/ 1679 h 159422"/>
                  <a:gd name="csX4" fmla="*/ 3610 w 41095"/>
                  <a:gd name="csY4" fmla="*/ 5346 h 159422"/>
                  <a:gd name="csX5" fmla="*/ 31066 w 41095"/>
                  <a:gd name="csY5" fmla="*/ 79796 h 159422"/>
                  <a:gd name="csX6" fmla="*/ 2547 w 41095"/>
                  <a:gd name="csY6" fmla="*/ 155202 h 159422"/>
                  <a:gd name="csX7" fmla="*/ 244 w 41095"/>
                  <a:gd name="csY7" fmla="*/ 157913 h 159422"/>
                  <a:gd name="csX8" fmla="*/ 2016 w 41095"/>
                  <a:gd name="csY8" fmla="*/ 159507 h 159422"/>
                  <a:gd name="csX9" fmla="*/ 30180 w 41095"/>
                  <a:gd name="csY9" fmla="*/ 128420 h 159422"/>
                  <a:gd name="csX10" fmla="*/ 41340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40" y="79796"/>
                    </a:moveTo>
                    <a:cubicBezTo>
                      <a:pt x="41340" y="67361"/>
                      <a:pt x="39391" y="48071"/>
                      <a:pt x="29649" y="30056"/>
                    </a:cubicBezTo>
                    <a:cubicBezTo>
                      <a:pt x="19021" y="10447"/>
                      <a:pt x="3787" y="85"/>
                      <a:pt x="2016" y="85"/>
                    </a:cubicBezTo>
                    <a:cubicBezTo>
                      <a:pt x="953" y="85"/>
                      <a:pt x="244" y="722"/>
                      <a:pt x="244" y="1679"/>
                    </a:cubicBezTo>
                    <a:cubicBezTo>
                      <a:pt x="244" y="2157"/>
                      <a:pt x="244" y="2476"/>
                      <a:pt x="3610" y="5346"/>
                    </a:cubicBezTo>
                    <a:cubicBezTo>
                      <a:pt x="20969" y="21128"/>
                      <a:pt x="31066" y="46477"/>
                      <a:pt x="31066" y="79796"/>
                    </a:cubicBezTo>
                    <a:cubicBezTo>
                      <a:pt x="31066" y="107057"/>
                      <a:pt x="24512" y="135115"/>
                      <a:pt x="2547" y="155202"/>
                    </a:cubicBezTo>
                    <a:cubicBezTo>
                      <a:pt x="244" y="157116"/>
                      <a:pt x="244" y="157434"/>
                      <a:pt x="244" y="157913"/>
                    </a:cubicBezTo>
                    <a:cubicBezTo>
                      <a:pt x="244" y="158869"/>
                      <a:pt x="953" y="159507"/>
                      <a:pt x="2016" y="159507"/>
                    </a:cubicBezTo>
                    <a:cubicBezTo>
                      <a:pt x="3787" y="159507"/>
                      <a:pt x="19729" y="148666"/>
                      <a:pt x="30180" y="128420"/>
                    </a:cubicBezTo>
                    <a:cubicBezTo>
                      <a:pt x="39214" y="110883"/>
                      <a:pt x="41340" y="93187"/>
                      <a:pt x="41340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D3CEFF3-5DEF-F1C8-4342-DA2C58FBA837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4EC3C7-BFC1-21B9-1C89-260912A862B8}"/>
              </a:ext>
            </a:extLst>
          </p:cNvPr>
          <p:cNvGrpSpPr/>
          <p:nvPr/>
        </p:nvGrpSpPr>
        <p:grpSpPr>
          <a:xfrm>
            <a:off x="3870091" y="4243241"/>
            <a:ext cx="307777" cy="1274172"/>
            <a:chOff x="3870091" y="4243241"/>
            <a:chExt cx="307777" cy="1274172"/>
          </a:xfrm>
        </p:grpSpPr>
        <p:grpSp>
          <p:nvGrpSpPr>
            <p:cNvPr id="77" name="Group 76" descr="\documentclass{article}&#10;\usepackage{amsmath}&#10;\pagestyle{empty}&#10;\begin{document}&#10;&#10;\begin{align*}&#10;v_F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49A84AD0-69D3-74C8-F2EB-2D3775E389DB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 rot="16200000">
              <a:off x="3805729" y="5171659"/>
              <a:ext cx="458966" cy="232541"/>
              <a:chOff x="8434879" y="6710423"/>
              <a:chExt cx="458966" cy="232541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1B55A0F-21B6-74D9-693C-4B7AA4D4C939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8434879" y="6802876"/>
                <a:ext cx="88871" cy="91705"/>
              </a:xfrm>
              <a:custGeom>
                <a:avLst/>
                <a:gdLst>
                  <a:gd name="csX0" fmla="*/ 89093 w 88871"/>
                  <a:gd name="csY0" fmla="*/ 14256 h 91705"/>
                  <a:gd name="csX1" fmla="*/ 80186 w 88871"/>
                  <a:gd name="csY1" fmla="*/ 85 h 91705"/>
                  <a:gd name="csX2" fmla="*/ 70266 w 88871"/>
                  <a:gd name="csY2" fmla="*/ 9802 h 91705"/>
                  <a:gd name="csX3" fmla="*/ 73505 w 88871"/>
                  <a:gd name="csY3" fmla="*/ 15875 h 91705"/>
                  <a:gd name="csX4" fmla="*/ 80388 w 88871"/>
                  <a:gd name="csY4" fmla="*/ 32475 h 91705"/>
                  <a:gd name="csX5" fmla="*/ 44354 w 88871"/>
                  <a:gd name="csY5" fmla="*/ 87337 h 91705"/>
                  <a:gd name="csX6" fmla="*/ 29373 w 88871"/>
                  <a:gd name="csY6" fmla="*/ 69724 h 91705"/>
                  <a:gd name="csX7" fmla="*/ 41115 w 88871"/>
                  <a:gd name="csY7" fmla="*/ 26807 h 91705"/>
                  <a:gd name="csX8" fmla="*/ 43544 w 88871"/>
                  <a:gd name="csY8" fmla="*/ 16685 h 91705"/>
                  <a:gd name="csX9" fmla="*/ 26944 w 88871"/>
                  <a:gd name="csY9" fmla="*/ 85 h 91705"/>
                  <a:gd name="csX10" fmla="*/ 222 w 88871"/>
                  <a:gd name="csY10" fmla="*/ 31261 h 91705"/>
                  <a:gd name="csX11" fmla="*/ 2651 w 88871"/>
                  <a:gd name="csY11" fmla="*/ 33285 h 91705"/>
                  <a:gd name="csX12" fmla="*/ 5890 w 88871"/>
                  <a:gd name="csY12" fmla="*/ 29641 h 91705"/>
                  <a:gd name="csX13" fmla="*/ 26337 w 88871"/>
                  <a:gd name="csY13" fmla="*/ 4538 h 91705"/>
                  <a:gd name="csX14" fmla="*/ 31398 w 88871"/>
                  <a:gd name="csY14" fmla="*/ 11017 h 91705"/>
                  <a:gd name="csX15" fmla="*/ 27956 w 88871"/>
                  <a:gd name="csY15" fmla="*/ 25187 h 91705"/>
                  <a:gd name="csX16" fmla="*/ 16417 w 88871"/>
                  <a:gd name="csY16" fmla="*/ 66688 h 91705"/>
                  <a:gd name="csX17" fmla="*/ 43544 w 88871"/>
                  <a:gd name="csY17" fmla="*/ 91790 h 91705"/>
                  <a:gd name="csX18" fmla="*/ 89093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93" y="14256"/>
                    </a:moveTo>
                    <a:cubicBezTo>
                      <a:pt x="89093" y="3324"/>
                      <a:pt x="83830" y="85"/>
                      <a:pt x="80186" y="85"/>
                    </a:cubicBezTo>
                    <a:cubicBezTo>
                      <a:pt x="75125" y="85"/>
                      <a:pt x="70266" y="5348"/>
                      <a:pt x="70266" y="9802"/>
                    </a:cubicBezTo>
                    <a:cubicBezTo>
                      <a:pt x="70266" y="12434"/>
                      <a:pt x="71278" y="13648"/>
                      <a:pt x="73505" y="15875"/>
                    </a:cubicBezTo>
                    <a:cubicBezTo>
                      <a:pt x="77757" y="19924"/>
                      <a:pt x="80388" y="25187"/>
                      <a:pt x="80388" y="32475"/>
                    </a:cubicBezTo>
                    <a:cubicBezTo>
                      <a:pt x="80388" y="40978"/>
                      <a:pt x="68039" y="87337"/>
                      <a:pt x="44354" y="87337"/>
                    </a:cubicBezTo>
                    <a:cubicBezTo>
                      <a:pt x="34029" y="87337"/>
                      <a:pt x="29373" y="80251"/>
                      <a:pt x="29373" y="69724"/>
                    </a:cubicBezTo>
                    <a:cubicBezTo>
                      <a:pt x="29373" y="58388"/>
                      <a:pt x="34839" y="43609"/>
                      <a:pt x="41115" y="26807"/>
                    </a:cubicBezTo>
                    <a:cubicBezTo>
                      <a:pt x="42532" y="23365"/>
                      <a:pt x="43544" y="20531"/>
                      <a:pt x="43544" y="16685"/>
                    </a:cubicBezTo>
                    <a:cubicBezTo>
                      <a:pt x="43544" y="7575"/>
                      <a:pt x="37066" y="85"/>
                      <a:pt x="26944" y="85"/>
                    </a:cubicBezTo>
                    <a:cubicBezTo>
                      <a:pt x="7914" y="85"/>
                      <a:pt x="222" y="29439"/>
                      <a:pt x="222" y="31261"/>
                    </a:cubicBezTo>
                    <a:cubicBezTo>
                      <a:pt x="222" y="33285"/>
                      <a:pt x="2246" y="33285"/>
                      <a:pt x="2651" y="33285"/>
                    </a:cubicBezTo>
                    <a:cubicBezTo>
                      <a:pt x="4675" y="33285"/>
                      <a:pt x="4878" y="32880"/>
                      <a:pt x="5890" y="29641"/>
                    </a:cubicBezTo>
                    <a:cubicBezTo>
                      <a:pt x="11761" y="9195"/>
                      <a:pt x="20466" y="4538"/>
                      <a:pt x="26337" y="4538"/>
                    </a:cubicBezTo>
                    <a:cubicBezTo>
                      <a:pt x="27956" y="4538"/>
                      <a:pt x="31398" y="4538"/>
                      <a:pt x="31398" y="11017"/>
                    </a:cubicBezTo>
                    <a:cubicBezTo>
                      <a:pt x="31398" y="16078"/>
                      <a:pt x="29373" y="21543"/>
                      <a:pt x="27956" y="25187"/>
                    </a:cubicBezTo>
                    <a:cubicBezTo>
                      <a:pt x="19049" y="48670"/>
                      <a:pt x="16417" y="57983"/>
                      <a:pt x="16417" y="66688"/>
                    </a:cubicBezTo>
                    <a:cubicBezTo>
                      <a:pt x="16417" y="88551"/>
                      <a:pt x="34232" y="91790"/>
                      <a:pt x="43544" y="91790"/>
                    </a:cubicBezTo>
                    <a:cubicBezTo>
                      <a:pt x="77554" y="91790"/>
                      <a:pt x="89093" y="24782"/>
                      <a:pt x="89093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9D7F3C5F-FD69-0A57-037F-4B26D0D5FC91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8545028" y="6710423"/>
                <a:ext cx="69720" cy="99762"/>
              </a:xfrm>
              <a:custGeom>
                <a:avLst/>
                <a:gdLst>
                  <a:gd name="csX0" fmla="*/ 33954 w 69720"/>
                  <a:gd name="csY0" fmla="*/ 4332 h 99762"/>
                  <a:gd name="csX1" fmla="*/ 34520 w 69720"/>
                  <a:gd name="csY1" fmla="*/ 2064 h 99762"/>
                  <a:gd name="csX2" fmla="*/ 32253 w 69720"/>
                  <a:gd name="csY2" fmla="*/ 81 h 99762"/>
                  <a:gd name="csX3" fmla="*/ 14114 w 69720"/>
                  <a:gd name="csY3" fmla="*/ 1498 h 99762"/>
                  <a:gd name="csX4" fmla="*/ 10997 w 69720"/>
                  <a:gd name="csY4" fmla="*/ 4757 h 99762"/>
                  <a:gd name="csX5" fmla="*/ 14681 w 69720"/>
                  <a:gd name="csY5" fmla="*/ 6741 h 99762"/>
                  <a:gd name="csX6" fmla="*/ 21483 w 69720"/>
                  <a:gd name="csY6" fmla="*/ 8867 h 99762"/>
                  <a:gd name="csX7" fmla="*/ 20916 w 69720"/>
                  <a:gd name="csY7" fmla="*/ 11984 h 99762"/>
                  <a:gd name="csX8" fmla="*/ 935 w 69720"/>
                  <a:gd name="csY8" fmla="*/ 92191 h 99762"/>
                  <a:gd name="csX9" fmla="*/ 227 w 69720"/>
                  <a:gd name="csY9" fmla="*/ 95309 h 99762"/>
                  <a:gd name="csX10" fmla="*/ 5045 w 69720"/>
                  <a:gd name="csY10" fmla="*/ 99843 h 99762"/>
                  <a:gd name="csX11" fmla="*/ 11564 w 69720"/>
                  <a:gd name="csY11" fmla="*/ 93892 h 99762"/>
                  <a:gd name="csX12" fmla="*/ 18507 w 69720"/>
                  <a:gd name="csY12" fmla="*/ 66400 h 99762"/>
                  <a:gd name="csX13" fmla="*/ 36646 w 69720"/>
                  <a:gd name="csY13" fmla="*/ 78020 h 99762"/>
                  <a:gd name="csX14" fmla="*/ 36363 w 69720"/>
                  <a:gd name="csY14" fmla="*/ 80854 h 99762"/>
                  <a:gd name="csX15" fmla="*/ 35796 w 69720"/>
                  <a:gd name="csY15" fmla="*/ 85247 h 99762"/>
                  <a:gd name="csX16" fmla="*/ 50817 w 69720"/>
                  <a:gd name="csY16" fmla="*/ 99843 h 99762"/>
                  <a:gd name="csX17" fmla="*/ 68814 w 69720"/>
                  <a:gd name="csY17" fmla="*/ 78162 h 99762"/>
                  <a:gd name="csX18" fmla="*/ 66547 w 69720"/>
                  <a:gd name="csY18" fmla="*/ 76320 h 99762"/>
                  <a:gd name="csX19" fmla="*/ 63712 w 69720"/>
                  <a:gd name="csY19" fmla="*/ 79721 h 99762"/>
                  <a:gd name="csX20" fmla="*/ 51242 w 69720"/>
                  <a:gd name="csY20" fmla="*/ 95876 h 99762"/>
                  <a:gd name="csX21" fmla="*/ 46282 w 69720"/>
                  <a:gd name="csY21" fmla="*/ 88507 h 99762"/>
                  <a:gd name="csX22" fmla="*/ 47132 w 69720"/>
                  <a:gd name="csY22" fmla="*/ 82130 h 99762"/>
                  <a:gd name="csX23" fmla="*/ 47841 w 69720"/>
                  <a:gd name="csY23" fmla="*/ 77737 h 99762"/>
                  <a:gd name="csX24" fmla="*/ 24884 w 69720"/>
                  <a:gd name="csY24" fmla="*/ 62716 h 99762"/>
                  <a:gd name="csX25" fmla="*/ 36646 w 69720"/>
                  <a:gd name="csY25" fmla="*/ 53363 h 99762"/>
                  <a:gd name="csX26" fmla="*/ 58894 w 69720"/>
                  <a:gd name="csY26" fmla="*/ 39901 h 99762"/>
                  <a:gd name="csX27" fmla="*/ 63571 w 69720"/>
                  <a:gd name="csY27" fmla="*/ 41743 h 99762"/>
                  <a:gd name="csX28" fmla="*/ 56202 w 69720"/>
                  <a:gd name="csY28" fmla="*/ 49679 h 99762"/>
                  <a:gd name="csX29" fmla="*/ 61870 w 69720"/>
                  <a:gd name="csY29" fmla="*/ 54922 h 99762"/>
                  <a:gd name="csX30" fmla="*/ 69947 w 69720"/>
                  <a:gd name="csY30" fmla="*/ 45852 h 99762"/>
                  <a:gd name="csX31" fmla="*/ 59036 w 69720"/>
                  <a:gd name="csY31" fmla="*/ 35933 h 99762"/>
                  <a:gd name="csX32" fmla="*/ 36363 w 69720"/>
                  <a:gd name="csY32" fmla="*/ 48403 h 99762"/>
                  <a:gd name="csX33" fmla="*/ 19924 w 69720"/>
                  <a:gd name="csY33" fmla="*/ 60874 h 99762"/>
                  <a:gd name="csX34" fmla="*/ 33954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54" y="4332"/>
                    </a:moveTo>
                    <a:cubicBezTo>
                      <a:pt x="34095" y="4048"/>
                      <a:pt x="34520" y="2206"/>
                      <a:pt x="34520" y="2064"/>
                    </a:cubicBezTo>
                    <a:cubicBezTo>
                      <a:pt x="34520" y="1356"/>
                      <a:pt x="33954" y="81"/>
                      <a:pt x="32253" y="81"/>
                    </a:cubicBezTo>
                    <a:cubicBezTo>
                      <a:pt x="29419" y="81"/>
                      <a:pt x="17657" y="1214"/>
                      <a:pt x="14114" y="1498"/>
                    </a:cubicBezTo>
                    <a:cubicBezTo>
                      <a:pt x="12981" y="1639"/>
                      <a:pt x="10997" y="1781"/>
                      <a:pt x="10997" y="4757"/>
                    </a:cubicBezTo>
                    <a:cubicBezTo>
                      <a:pt x="10997" y="6741"/>
                      <a:pt x="12981" y="6741"/>
                      <a:pt x="14681" y="6741"/>
                    </a:cubicBezTo>
                    <a:cubicBezTo>
                      <a:pt x="21483" y="6741"/>
                      <a:pt x="21483" y="7733"/>
                      <a:pt x="21483" y="8867"/>
                    </a:cubicBezTo>
                    <a:cubicBezTo>
                      <a:pt x="21483" y="9858"/>
                      <a:pt x="21200" y="10709"/>
                      <a:pt x="20916" y="11984"/>
                    </a:cubicBezTo>
                    <a:lnTo>
                      <a:pt x="935" y="92191"/>
                    </a:lnTo>
                    <a:cubicBezTo>
                      <a:pt x="227" y="94742"/>
                      <a:pt x="227" y="95025"/>
                      <a:pt x="227" y="95309"/>
                    </a:cubicBezTo>
                    <a:cubicBezTo>
                      <a:pt x="227" y="97434"/>
                      <a:pt x="1927" y="99843"/>
                      <a:pt x="5045" y="99843"/>
                    </a:cubicBezTo>
                    <a:cubicBezTo>
                      <a:pt x="8871" y="99843"/>
                      <a:pt x="10713" y="97009"/>
                      <a:pt x="11564" y="93892"/>
                    </a:cubicBezTo>
                    <a:cubicBezTo>
                      <a:pt x="11847" y="93325"/>
                      <a:pt x="17940" y="68384"/>
                      <a:pt x="18507" y="66400"/>
                    </a:cubicBezTo>
                    <a:cubicBezTo>
                      <a:pt x="28569" y="67392"/>
                      <a:pt x="36646" y="70651"/>
                      <a:pt x="36646" y="78020"/>
                    </a:cubicBezTo>
                    <a:cubicBezTo>
                      <a:pt x="36646" y="78729"/>
                      <a:pt x="36646" y="79437"/>
                      <a:pt x="36363" y="80854"/>
                    </a:cubicBezTo>
                    <a:cubicBezTo>
                      <a:pt x="35796" y="82980"/>
                      <a:pt x="35796" y="83689"/>
                      <a:pt x="35796" y="85247"/>
                    </a:cubicBezTo>
                    <a:cubicBezTo>
                      <a:pt x="35796" y="95309"/>
                      <a:pt x="44015" y="99843"/>
                      <a:pt x="50817" y="99843"/>
                    </a:cubicBezTo>
                    <a:cubicBezTo>
                      <a:pt x="64563" y="99843"/>
                      <a:pt x="68814" y="78304"/>
                      <a:pt x="68814" y="78162"/>
                    </a:cubicBezTo>
                    <a:cubicBezTo>
                      <a:pt x="68814" y="76320"/>
                      <a:pt x="66972" y="76320"/>
                      <a:pt x="66547" y="76320"/>
                    </a:cubicBezTo>
                    <a:cubicBezTo>
                      <a:pt x="64563" y="76320"/>
                      <a:pt x="64421" y="77028"/>
                      <a:pt x="63712" y="79721"/>
                    </a:cubicBezTo>
                    <a:cubicBezTo>
                      <a:pt x="62012" y="85814"/>
                      <a:pt x="58186" y="95876"/>
                      <a:pt x="51242" y="95876"/>
                    </a:cubicBezTo>
                    <a:cubicBezTo>
                      <a:pt x="47416" y="95876"/>
                      <a:pt x="46282" y="92333"/>
                      <a:pt x="46282" y="88507"/>
                    </a:cubicBezTo>
                    <a:cubicBezTo>
                      <a:pt x="46282" y="86098"/>
                      <a:pt x="46282" y="85814"/>
                      <a:pt x="47132" y="82130"/>
                    </a:cubicBezTo>
                    <a:cubicBezTo>
                      <a:pt x="47274" y="81705"/>
                      <a:pt x="47841" y="79296"/>
                      <a:pt x="47841" y="77737"/>
                    </a:cubicBezTo>
                    <a:cubicBezTo>
                      <a:pt x="47841" y="65125"/>
                      <a:pt x="30836" y="63141"/>
                      <a:pt x="24884" y="62716"/>
                    </a:cubicBezTo>
                    <a:cubicBezTo>
                      <a:pt x="28994" y="60165"/>
                      <a:pt x="34237" y="55489"/>
                      <a:pt x="36646" y="53363"/>
                    </a:cubicBezTo>
                    <a:cubicBezTo>
                      <a:pt x="43873" y="46561"/>
                      <a:pt x="50959" y="39901"/>
                      <a:pt x="58894" y="39901"/>
                    </a:cubicBezTo>
                    <a:cubicBezTo>
                      <a:pt x="60595" y="39901"/>
                      <a:pt x="62437" y="40326"/>
                      <a:pt x="63571" y="41743"/>
                    </a:cubicBezTo>
                    <a:cubicBezTo>
                      <a:pt x="57477" y="42735"/>
                      <a:pt x="56202" y="47553"/>
                      <a:pt x="56202" y="49679"/>
                    </a:cubicBezTo>
                    <a:cubicBezTo>
                      <a:pt x="56202" y="52796"/>
                      <a:pt x="58611" y="54922"/>
                      <a:pt x="61870" y="54922"/>
                    </a:cubicBezTo>
                    <a:cubicBezTo>
                      <a:pt x="65696" y="54922"/>
                      <a:pt x="69947" y="51804"/>
                      <a:pt x="69947" y="45852"/>
                    </a:cubicBezTo>
                    <a:cubicBezTo>
                      <a:pt x="69947" y="41176"/>
                      <a:pt x="66547" y="35933"/>
                      <a:pt x="59036" y="35933"/>
                    </a:cubicBezTo>
                    <a:cubicBezTo>
                      <a:pt x="50959" y="35933"/>
                      <a:pt x="43590" y="41743"/>
                      <a:pt x="36363" y="48403"/>
                    </a:cubicBezTo>
                    <a:cubicBezTo>
                      <a:pt x="30411" y="54072"/>
                      <a:pt x="25734" y="58465"/>
                      <a:pt x="19924" y="60874"/>
                    </a:cubicBezTo>
                    <a:lnTo>
                      <a:pt x="33954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C110891-7F01-3674-7B49-BA09627F0EF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8536914" y="6846181"/>
                <a:ext cx="107223" cy="96220"/>
              </a:xfrm>
              <a:custGeom>
                <a:avLst/>
                <a:gdLst>
                  <a:gd name="csX0" fmla="*/ 38913 w 107223"/>
                  <a:gd name="csY0" fmla="*/ 50677 h 96220"/>
                  <a:gd name="csX1" fmla="*/ 54076 w 107223"/>
                  <a:gd name="csY1" fmla="*/ 50677 h 96220"/>
                  <a:gd name="csX2" fmla="*/ 66688 w 107223"/>
                  <a:gd name="csY2" fmla="*/ 57054 h 96220"/>
                  <a:gd name="csX3" fmla="*/ 65696 w 107223"/>
                  <a:gd name="csY3" fmla="*/ 63431 h 96220"/>
                  <a:gd name="csX4" fmla="*/ 65271 w 107223"/>
                  <a:gd name="csY4" fmla="*/ 65131 h 96220"/>
                  <a:gd name="csX5" fmla="*/ 67680 w 107223"/>
                  <a:gd name="csY5" fmla="*/ 67257 h 96220"/>
                  <a:gd name="csX6" fmla="*/ 70372 w 107223"/>
                  <a:gd name="csY6" fmla="*/ 63998 h 96220"/>
                  <a:gd name="csX7" fmla="*/ 78025 w 107223"/>
                  <a:gd name="csY7" fmla="*/ 33956 h 96220"/>
                  <a:gd name="csX8" fmla="*/ 78591 w 107223"/>
                  <a:gd name="csY8" fmla="*/ 31121 h 96220"/>
                  <a:gd name="csX9" fmla="*/ 76182 w 107223"/>
                  <a:gd name="csY9" fmla="*/ 28996 h 96220"/>
                  <a:gd name="csX10" fmla="*/ 73348 w 107223"/>
                  <a:gd name="csY10" fmla="*/ 32397 h 96220"/>
                  <a:gd name="csX11" fmla="*/ 54359 w 107223"/>
                  <a:gd name="csY11" fmla="*/ 45576 h 96220"/>
                  <a:gd name="csX12" fmla="*/ 40188 w 107223"/>
                  <a:gd name="csY12" fmla="*/ 45576 h 96220"/>
                  <a:gd name="csX13" fmla="*/ 49116 w 107223"/>
                  <a:gd name="csY13" fmla="*/ 10007 h 96220"/>
                  <a:gd name="csX14" fmla="*/ 56343 w 107223"/>
                  <a:gd name="csY14" fmla="*/ 5189 h 96220"/>
                  <a:gd name="csX15" fmla="*/ 78025 w 107223"/>
                  <a:gd name="csY15" fmla="*/ 5189 h 96220"/>
                  <a:gd name="csX16" fmla="*/ 100414 w 107223"/>
                  <a:gd name="csY16" fmla="*/ 21485 h 96220"/>
                  <a:gd name="csX17" fmla="*/ 99848 w 107223"/>
                  <a:gd name="csY17" fmla="*/ 30271 h 96220"/>
                  <a:gd name="csX18" fmla="*/ 102257 w 107223"/>
                  <a:gd name="csY18" fmla="*/ 32680 h 96220"/>
                  <a:gd name="csX19" fmla="*/ 104807 w 107223"/>
                  <a:gd name="csY19" fmla="*/ 28996 h 96220"/>
                  <a:gd name="csX20" fmla="*/ 107358 w 107223"/>
                  <a:gd name="csY20" fmla="*/ 4338 h 96220"/>
                  <a:gd name="csX21" fmla="*/ 103249 w 107223"/>
                  <a:gd name="csY21" fmla="*/ 87 h 96220"/>
                  <a:gd name="csX22" fmla="*/ 27576 w 107223"/>
                  <a:gd name="csY22" fmla="*/ 87 h 96220"/>
                  <a:gd name="csX23" fmla="*/ 23042 w 107223"/>
                  <a:gd name="csY23" fmla="*/ 3205 h 96220"/>
                  <a:gd name="csX24" fmla="*/ 27576 w 107223"/>
                  <a:gd name="csY24" fmla="*/ 5189 h 96220"/>
                  <a:gd name="csX25" fmla="*/ 32961 w 107223"/>
                  <a:gd name="csY25" fmla="*/ 5472 h 96220"/>
                  <a:gd name="csX26" fmla="*/ 36220 w 107223"/>
                  <a:gd name="csY26" fmla="*/ 7456 h 96220"/>
                  <a:gd name="csX27" fmla="*/ 35654 w 107223"/>
                  <a:gd name="csY27" fmla="*/ 10574 h 96220"/>
                  <a:gd name="csX28" fmla="*/ 17090 w 107223"/>
                  <a:gd name="csY28" fmla="*/ 84687 h 96220"/>
                  <a:gd name="csX29" fmla="*/ 4478 w 107223"/>
                  <a:gd name="csY29" fmla="*/ 91206 h 96220"/>
                  <a:gd name="csX30" fmla="*/ 227 w 107223"/>
                  <a:gd name="csY30" fmla="*/ 94182 h 96220"/>
                  <a:gd name="csX31" fmla="*/ 2494 w 107223"/>
                  <a:gd name="csY31" fmla="*/ 96307 h 96220"/>
                  <a:gd name="csX32" fmla="*/ 21199 w 107223"/>
                  <a:gd name="csY32" fmla="*/ 95740 h 96220"/>
                  <a:gd name="csX33" fmla="*/ 32111 w 107223"/>
                  <a:gd name="csY33" fmla="*/ 95882 h 96220"/>
                  <a:gd name="csX34" fmla="*/ 43306 w 107223"/>
                  <a:gd name="csY34" fmla="*/ 96307 h 96220"/>
                  <a:gd name="csX35" fmla="*/ 46424 w 107223"/>
                  <a:gd name="csY35" fmla="*/ 93190 h 96220"/>
                  <a:gd name="csX36" fmla="*/ 41464 w 107223"/>
                  <a:gd name="csY36" fmla="*/ 91206 h 96220"/>
                  <a:gd name="csX37" fmla="*/ 34095 w 107223"/>
                  <a:gd name="csY37" fmla="*/ 90922 h 96220"/>
                  <a:gd name="csX38" fmla="*/ 29702 w 107223"/>
                  <a:gd name="csY38" fmla="*/ 88513 h 96220"/>
                  <a:gd name="csX39" fmla="*/ 30127 w 107223"/>
                  <a:gd name="csY39" fmla="*/ 85963 h 96220"/>
                  <a:gd name="csX40" fmla="*/ 38913 w 107223"/>
                  <a:gd name="csY40" fmla="*/ 50677 h 96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7223" h="96220">
                    <a:moveTo>
                      <a:pt x="38913" y="50677"/>
                    </a:moveTo>
                    <a:lnTo>
                      <a:pt x="54076" y="50677"/>
                    </a:lnTo>
                    <a:cubicBezTo>
                      <a:pt x="64846" y="50677"/>
                      <a:pt x="66688" y="52378"/>
                      <a:pt x="66688" y="57054"/>
                    </a:cubicBezTo>
                    <a:cubicBezTo>
                      <a:pt x="66688" y="59180"/>
                      <a:pt x="66688" y="59463"/>
                      <a:pt x="65696" y="63431"/>
                    </a:cubicBezTo>
                    <a:cubicBezTo>
                      <a:pt x="65412" y="64281"/>
                      <a:pt x="65271" y="64706"/>
                      <a:pt x="65271" y="65131"/>
                    </a:cubicBezTo>
                    <a:cubicBezTo>
                      <a:pt x="65271" y="66548"/>
                      <a:pt x="66263" y="67257"/>
                      <a:pt x="67680" y="67257"/>
                    </a:cubicBezTo>
                    <a:cubicBezTo>
                      <a:pt x="69522" y="67257"/>
                      <a:pt x="69664" y="66548"/>
                      <a:pt x="70372" y="63998"/>
                    </a:cubicBezTo>
                    <a:lnTo>
                      <a:pt x="78025" y="33956"/>
                    </a:lnTo>
                    <a:cubicBezTo>
                      <a:pt x="78166" y="33530"/>
                      <a:pt x="78591" y="31405"/>
                      <a:pt x="78591" y="31121"/>
                    </a:cubicBezTo>
                    <a:cubicBezTo>
                      <a:pt x="78591" y="29704"/>
                      <a:pt x="77599" y="28996"/>
                      <a:pt x="76182" y="28996"/>
                    </a:cubicBezTo>
                    <a:cubicBezTo>
                      <a:pt x="74198" y="28996"/>
                      <a:pt x="74057" y="29846"/>
                      <a:pt x="73348" y="32397"/>
                    </a:cubicBezTo>
                    <a:cubicBezTo>
                      <a:pt x="70514" y="43450"/>
                      <a:pt x="66404" y="45576"/>
                      <a:pt x="54359" y="45576"/>
                    </a:cubicBezTo>
                    <a:lnTo>
                      <a:pt x="40188" y="45576"/>
                    </a:lnTo>
                    <a:lnTo>
                      <a:pt x="49116" y="10007"/>
                    </a:lnTo>
                    <a:cubicBezTo>
                      <a:pt x="50250" y="5614"/>
                      <a:pt x="50391" y="5189"/>
                      <a:pt x="56343" y="5189"/>
                    </a:cubicBezTo>
                    <a:lnTo>
                      <a:pt x="78025" y="5189"/>
                    </a:lnTo>
                    <a:cubicBezTo>
                      <a:pt x="96872" y="5189"/>
                      <a:pt x="100414" y="9723"/>
                      <a:pt x="100414" y="21485"/>
                    </a:cubicBezTo>
                    <a:cubicBezTo>
                      <a:pt x="100414" y="26162"/>
                      <a:pt x="99848" y="29137"/>
                      <a:pt x="99848" y="30271"/>
                    </a:cubicBezTo>
                    <a:cubicBezTo>
                      <a:pt x="99848" y="31405"/>
                      <a:pt x="100273" y="32680"/>
                      <a:pt x="102257" y="32680"/>
                    </a:cubicBezTo>
                    <a:cubicBezTo>
                      <a:pt x="104382" y="32680"/>
                      <a:pt x="104524" y="31405"/>
                      <a:pt x="104807" y="28996"/>
                    </a:cubicBezTo>
                    <a:lnTo>
                      <a:pt x="107358" y="4338"/>
                    </a:lnTo>
                    <a:cubicBezTo>
                      <a:pt x="107783" y="87"/>
                      <a:pt x="106791" y="87"/>
                      <a:pt x="103249" y="87"/>
                    </a:cubicBezTo>
                    <a:lnTo>
                      <a:pt x="27576" y="87"/>
                    </a:lnTo>
                    <a:cubicBezTo>
                      <a:pt x="24884" y="87"/>
                      <a:pt x="23042" y="87"/>
                      <a:pt x="23042" y="3205"/>
                    </a:cubicBezTo>
                    <a:cubicBezTo>
                      <a:pt x="23042" y="5189"/>
                      <a:pt x="24742" y="5189"/>
                      <a:pt x="27576" y="5189"/>
                    </a:cubicBezTo>
                    <a:cubicBezTo>
                      <a:pt x="27718" y="5189"/>
                      <a:pt x="30410" y="5189"/>
                      <a:pt x="32961" y="5472"/>
                    </a:cubicBezTo>
                    <a:cubicBezTo>
                      <a:pt x="35937" y="5755"/>
                      <a:pt x="36220" y="6039"/>
                      <a:pt x="36220" y="7456"/>
                    </a:cubicBezTo>
                    <a:cubicBezTo>
                      <a:pt x="36220" y="8448"/>
                      <a:pt x="35795" y="9865"/>
                      <a:pt x="35654" y="10574"/>
                    </a:cubicBezTo>
                    <a:lnTo>
                      <a:pt x="17090" y="84687"/>
                    </a:lnTo>
                    <a:cubicBezTo>
                      <a:pt x="15673" y="90214"/>
                      <a:pt x="15531" y="91206"/>
                      <a:pt x="4478" y="91206"/>
                    </a:cubicBezTo>
                    <a:cubicBezTo>
                      <a:pt x="2069" y="91206"/>
                      <a:pt x="227" y="91206"/>
                      <a:pt x="227" y="94182"/>
                    </a:cubicBezTo>
                    <a:cubicBezTo>
                      <a:pt x="227" y="95599"/>
                      <a:pt x="1218" y="96307"/>
                      <a:pt x="2494" y="96307"/>
                    </a:cubicBezTo>
                    <a:cubicBezTo>
                      <a:pt x="6603" y="96307"/>
                      <a:pt x="17090" y="95740"/>
                      <a:pt x="21199" y="95740"/>
                    </a:cubicBezTo>
                    <a:lnTo>
                      <a:pt x="32111" y="95882"/>
                    </a:lnTo>
                    <a:cubicBezTo>
                      <a:pt x="35795" y="95882"/>
                      <a:pt x="39763" y="96307"/>
                      <a:pt x="43306" y="96307"/>
                    </a:cubicBezTo>
                    <a:cubicBezTo>
                      <a:pt x="44298" y="96307"/>
                      <a:pt x="46424" y="96307"/>
                      <a:pt x="46424" y="93190"/>
                    </a:cubicBezTo>
                    <a:cubicBezTo>
                      <a:pt x="46424" y="91206"/>
                      <a:pt x="44723" y="91206"/>
                      <a:pt x="41464" y="91206"/>
                    </a:cubicBezTo>
                    <a:cubicBezTo>
                      <a:pt x="41180" y="91206"/>
                      <a:pt x="37638" y="91206"/>
                      <a:pt x="34095" y="90922"/>
                    </a:cubicBezTo>
                    <a:cubicBezTo>
                      <a:pt x="31119" y="90639"/>
                      <a:pt x="29702" y="90497"/>
                      <a:pt x="29702" y="88513"/>
                    </a:cubicBezTo>
                    <a:cubicBezTo>
                      <a:pt x="29702" y="87946"/>
                      <a:pt x="29702" y="87521"/>
                      <a:pt x="30127" y="85963"/>
                    </a:cubicBezTo>
                    <a:lnTo>
                      <a:pt x="38913" y="506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98543AF-451E-AAAB-F187-CC07D99F3DC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8681760" y="6740524"/>
                <a:ext cx="46966" cy="202440"/>
              </a:xfrm>
              <a:custGeom>
                <a:avLst/>
                <a:gdLst>
                  <a:gd name="csX0" fmla="*/ 47199 w 46966"/>
                  <a:gd name="csY0" fmla="*/ 200501 h 202440"/>
                  <a:gd name="csX1" fmla="*/ 43758 w 46966"/>
                  <a:gd name="csY1" fmla="*/ 196047 h 202440"/>
                  <a:gd name="csX2" fmla="*/ 11975 w 46966"/>
                  <a:gd name="csY2" fmla="*/ 101305 h 202440"/>
                  <a:gd name="csX3" fmla="*/ 44568 w 46966"/>
                  <a:gd name="csY3" fmla="*/ 5551 h 202440"/>
                  <a:gd name="csX4" fmla="*/ 47199 w 46966"/>
                  <a:gd name="csY4" fmla="*/ 2109 h 202440"/>
                  <a:gd name="csX5" fmla="*/ 45175 w 46966"/>
                  <a:gd name="csY5" fmla="*/ 85 h 202440"/>
                  <a:gd name="csX6" fmla="*/ 12987 w 46966"/>
                  <a:gd name="csY6" fmla="*/ 39561 h 202440"/>
                  <a:gd name="csX7" fmla="*/ 233 w 46966"/>
                  <a:gd name="csY7" fmla="*/ 101305 h 202440"/>
                  <a:gd name="csX8" fmla="*/ 13594 w 46966"/>
                  <a:gd name="csY8" fmla="*/ 164467 h 202440"/>
                  <a:gd name="csX9" fmla="*/ 45175 w 46966"/>
                  <a:gd name="csY9" fmla="*/ 202526 h 202440"/>
                  <a:gd name="csX10" fmla="*/ 47199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199" y="200501"/>
                    </a:moveTo>
                    <a:cubicBezTo>
                      <a:pt x="47199" y="199894"/>
                      <a:pt x="47199" y="199489"/>
                      <a:pt x="43758" y="196047"/>
                    </a:cubicBezTo>
                    <a:cubicBezTo>
                      <a:pt x="18453" y="170540"/>
                      <a:pt x="11975" y="132279"/>
                      <a:pt x="11975" y="101305"/>
                    </a:cubicBezTo>
                    <a:cubicBezTo>
                      <a:pt x="11975" y="66080"/>
                      <a:pt x="19667" y="30856"/>
                      <a:pt x="44568" y="5551"/>
                    </a:cubicBezTo>
                    <a:cubicBezTo>
                      <a:pt x="47199" y="3121"/>
                      <a:pt x="47199" y="2716"/>
                      <a:pt x="47199" y="2109"/>
                    </a:cubicBezTo>
                    <a:cubicBezTo>
                      <a:pt x="47199" y="692"/>
                      <a:pt x="46390" y="85"/>
                      <a:pt x="45175" y="85"/>
                    </a:cubicBezTo>
                    <a:cubicBezTo>
                      <a:pt x="43151" y="85"/>
                      <a:pt x="24931" y="13851"/>
                      <a:pt x="12987" y="39561"/>
                    </a:cubicBezTo>
                    <a:cubicBezTo>
                      <a:pt x="2662" y="61829"/>
                      <a:pt x="233" y="84300"/>
                      <a:pt x="233" y="101305"/>
                    </a:cubicBezTo>
                    <a:cubicBezTo>
                      <a:pt x="233" y="117095"/>
                      <a:pt x="2460" y="141591"/>
                      <a:pt x="13594" y="164467"/>
                    </a:cubicBezTo>
                    <a:cubicBezTo>
                      <a:pt x="25741" y="189367"/>
                      <a:pt x="43151" y="202526"/>
                      <a:pt x="45175" y="202526"/>
                    </a:cubicBezTo>
                    <a:cubicBezTo>
                      <a:pt x="46390" y="202526"/>
                      <a:pt x="47199" y="201918"/>
                      <a:pt x="47199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947A7D1C-9DC2-7294-D36B-FAD9F6D38AF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8750972" y="6802876"/>
                <a:ext cx="74498" cy="91705"/>
              </a:xfrm>
              <a:custGeom>
                <a:avLst/>
                <a:gdLst>
                  <a:gd name="csX0" fmla="*/ 68864 w 74498"/>
                  <a:gd name="csY0" fmla="*/ 13851 h 91705"/>
                  <a:gd name="csX1" fmla="*/ 59147 w 74498"/>
                  <a:gd name="csY1" fmla="*/ 22960 h 91705"/>
                  <a:gd name="csX2" fmla="*/ 65423 w 74498"/>
                  <a:gd name="csY2" fmla="*/ 28831 h 91705"/>
                  <a:gd name="csX3" fmla="*/ 74735 w 74498"/>
                  <a:gd name="csY3" fmla="*/ 17495 h 91705"/>
                  <a:gd name="csX4" fmla="*/ 50645 w 74498"/>
                  <a:gd name="csY4" fmla="*/ 85 h 91705"/>
                  <a:gd name="csX5" fmla="*/ 16432 w 74498"/>
                  <a:gd name="csY5" fmla="*/ 29641 h 91705"/>
                  <a:gd name="csX6" fmla="*/ 37284 w 74498"/>
                  <a:gd name="csY6" fmla="*/ 49683 h 91705"/>
                  <a:gd name="csX7" fmla="*/ 58338 w 74498"/>
                  <a:gd name="csY7" fmla="*/ 65068 h 91705"/>
                  <a:gd name="csX8" fmla="*/ 29388 w 74498"/>
                  <a:gd name="csY8" fmla="*/ 87337 h 91705"/>
                  <a:gd name="csX9" fmla="*/ 6310 w 74498"/>
                  <a:gd name="csY9" fmla="*/ 76607 h 91705"/>
                  <a:gd name="csX10" fmla="*/ 19064 w 74498"/>
                  <a:gd name="csY10" fmla="*/ 65878 h 91705"/>
                  <a:gd name="csX11" fmla="*/ 11574 w 74498"/>
                  <a:gd name="csY11" fmla="*/ 58793 h 91705"/>
                  <a:gd name="csX12" fmla="*/ 237 w 74498"/>
                  <a:gd name="csY12" fmla="*/ 72154 h 91705"/>
                  <a:gd name="csX13" fmla="*/ 29186 w 74498"/>
                  <a:gd name="csY13" fmla="*/ 91790 h 91705"/>
                  <a:gd name="csX14" fmla="*/ 69877 w 74498"/>
                  <a:gd name="csY14" fmla="*/ 58185 h 91705"/>
                  <a:gd name="csX15" fmla="*/ 63601 w 74498"/>
                  <a:gd name="csY15" fmla="*/ 43407 h 91705"/>
                  <a:gd name="csX16" fmla="*/ 43357 w 74498"/>
                  <a:gd name="csY16" fmla="*/ 34905 h 91705"/>
                  <a:gd name="csX17" fmla="*/ 27971 w 74498"/>
                  <a:gd name="csY17" fmla="*/ 22758 h 91705"/>
                  <a:gd name="csX18" fmla="*/ 50645 w 74498"/>
                  <a:gd name="csY18" fmla="*/ 4538 h 91705"/>
                  <a:gd name="csX19" fmla="*/ 68864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64" y="13851"/>
                    </a:moveTo>
                    <a:cubicBezTo>
                      <a:pt x="63196" y="14053"/>
                      <a:pt x="59147" y="18507"/>
                      <a:pt x="59147" y="22960"/>
                    </a:cubicBezTo>
                    <a:cubicBezTo>
                      <a:pt x="59147" y="25795"/>
                      <a:pt x="60969" y="28831"/>
                      <a:pt x="65423" y="28831"/>
                    </a:cubicBezTo>
                    <a:cubicBezTo>
                      <a:pt x="69877" y="28831"/>
                      <a:pt x="74735" y="25390"/>
                      <a:pt x="74735" y="17495"/>
                    </a:cubicBezTo>
                    <a:cubicBezTo>
                      <a:pt x="74735" y="8385"/>
                      <a:pt x="66030" y="85"/>
                      <a:pt x="50645" y="85"/>
                    </a:cubicBezTo>
                    <a:cubicBezTo>
                      <a:pt x="23923" y="85"/>
                      <a:pt x="16432" y="20734"/>
                      <a:pt x="16432" y="29641"/>
                    </a:cubicBezTo>
                    <a:cubicBezTo>
                      <a:pt x="16432" y="45431"/>
                      <a:pt x="31413" y="48468"/>
                      <a:pt x="37284" y="49683"/>
                    </a:cubicBezTo>
                    <a:cubicBezTo>
                      <a:pt x="47811" y="51707"/>
                      <a:pt x="58338" y="53934"/>
                      <a:pt x="58338" y="65068"/>
                    </a:cubicBezTo>
                    <a:cubicBezTo>
                      <a:pt x="58338" y="70332"/>
                      <a:pt x="53681" y="87337"/>
                      <a:pt x="29388" y="87337"/>
                    </a:cubicBezTo>
                    <a:cubicBezTo>
                      <a:pt x="26554" y="87337"/>
                      <a:pt x="10966" y="87337"/>
                      <a:pt x="6310" y="76607"/>
                    </a:cubicBezTo>
                    <a:cubicBezTo>
                      <a:pt x="14003" y="77620"/>
                      <a:pt x="19064" y="71546"/>
                      <a:pt x="19064" y="65878"/>
                    </a:cubicBezTo>
                    <a:cubicBezTo>
                      <a:pt x="19064" y="61222"/>
                      <a:pt x="15825" y="58793"/>
                      <a:pt x="11574" y="58793"/>
                    </a:cubicBezTo>
                    <a:cubicBezTo>
                      <a:pt x="6310" y="58793"/>
                      <a:pt x="237" y="63044"/>
                      <a:pt x="237" y="72154"/>
                    </a:cubicBezTo>
                    <a:cubicBezTo>
                      <a:pt x="237" y="83693"/>
                      <a:pt x="11776" y="91790"/>
                      <a:pt x="29186" y="91790"/>
                    </a:cubicBezTo>
                    <a:cubicBezTo>
                      <a:pt x="61981" y="91790"/>
                      <a:pt x="69877" y="67295"/>
                      <a:pt x="69877" y="58185"/>
                    </a:cubicBezTo>
                    <a:cubicBezTo>
                      <a:pt x="69877" y="50897"/>
                      <a:pt x="66030" y="45836"/>
                      <a:pt x="63601" y="43407"/>
                    </a:cubicBezTo>
                    <a:cubicBezTo>
                      <a:pt x="58135" y="37739"/>
                      <a:pt x="52264" y="36726"/>
                      <a:pt x="43357" y="34905"/>
                    </a:cubicBezTo>
                    <a:cubicBezTo>
                      <a:pt x="36069" y="33285"/>
                      <a:pt x="27971" y="31868"/>
                      <a:pt x="27971" y="22758"/>
                    </a:cubicBezTo>
                    <a:cubicBezTo>
                      <a:pt x="27971" y="16887"/>
                      <a:pt x="32830" y="4538"/>
                      <a:pt x="50645" y="4538"/>
                    </a:cubicBezTo>
                    <a:cubicBezTo>
                      <a:pt x="55706" y="4538"/>
                      <a:pt x="65828" y="5955"/>
                      <a:pt x="68864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241F6577-F952-012C-1610-32513FE830E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8846879" y="6740524"/>
                <a:ext cx="46966" cy="202440"/>
              </a:xfrm>
              <a:custGeom>
                <a:avLst/>
                <a:gdLst>
                  <a:gd name="csX0" fmla="*/ 47208 w 46966"/>
                  <a:gd name="csY0" fmla="*/ 101305 h 202440"/>
                  <a:gd name="csX1" fmla="*/ 33847 w 46966"/>
                  <a:gd name="csY1" fmla="*/ 38144 h 202440"/>
                  <a:gd name="csX2" fmla="*/ 2266 w 46966"/>
                  <a:gd name="csY2" fmla="*/ 85 h 202440"/>
                  <a:gd name="csX3" fmla="*/ 242 w 46966"/>
                  <a:gd name="csY3" fmla="*/ 2109 h 202440"/>
                  <a:gd name="csX4" fmla="*/ 4088 w 46966"/>
                  <a:gd name="csY4" fmla="*/ 6765 h 202440"/>
                  <a:gd name="csX5" fmla="*/ 35466 w 46966"/>
                  <a:gd name="csY5" fmla="*/ 101305 h 202440"/>
                  <a:gd name="csX6" fmla="*/ 2873 w 46966"/>
                  <a:gd name="csY6" fmla="*/ 197060 h 202440"/>
                  <a:gd name="csX7" fmla="*/ 242 w 46966"/>
                  <a:gd name="csY7" fmla="*/ 200501 h 202440"/>
                  <a:gd name="csX8" fmla="*/ 2266 w 46966"/>
                  <a:gd name="csY8" fmla="*/ 202526 h 202440"/>
                  <a:gd name="csX9" fmla="*/ 34454 w 46966"/>
                  <a:gd name="csY9" fmla="*/ 163050 h 202440"/>
                  <a:gd name="csX10" fmla="*/ 47208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8" y="101305"/>
                    </a:moveTo>
                    <a:cubicBezTo>
                      <a:pt x="47208" y="85515"/>
                      <a:pt x="44981" y="61019"/>
                      <a:pt x="33847" y="38144"/>
                    </a:cubicBezTo>
                    <a:cubicBezTo>
                      <a:pt x="21700" y="13243"/>
                      <a:pt x="4291" y="85"/>
                      <a:pt x="2266" y="85"/>
                    </a:cubicBezTo>
                    <a:cubicBezTo>
                      <a:pt x="1051" y="85"/>
                      <a:pt x="242" y="894"/>
                      <a:pt x="242" y="2109"/>
                    </a:cubicBezTo>
                    <a:cubicBezTo>
                      <a:pt x="242" y="2716"/>
                      <a:pt x="242" y="3121"/>
                      <a:pt x="4088" y="6765"/>
                    </a:cubicBezTo>
                    <a:cubicBezTo>
                      <a:pt x="23927" y="26807"/>
                      <a:pt x="35466" y="58995"/>
                      <a:pt x="35466" y="101305"/>
                    </a:cubicBezTo>
                    <a:cubicBezTo>
                      <a:pt x="35466" y="135922"/>
                      <a:pt x="27976" y="171552"/>
                      <a:pt x="2873" y="197060"/>
                    </a:cubicBezTo>
                    <a:cubicBezTo>
                      <a:pt x="242" y="199489"/>
                      <a:pt x="242" y="199894"/>
                      <a:pt x="242" y="200501"/>
                    </a:cubicBezTo>
                    <a:cubicBezTo>
                      <a:pt x="242" y="201716"/>
                      <a:pt x="1051" y="202526"/>
                      <a:pt x="2266" y="202526"/>
                    </a:cubicBezTo>
                    <a:cubicBezTo>
                      <a:pt x="4291" y="202526"/>
                      <a:pt x="22510" y="188760"/>
                      <a:pt x="34454" y="163050"/>
                    </a:cubicBezTo>
                    <a:cubicBezTo>
                      <a:pt x="44779" y="140781"/>
                      <a:pt x="47208" y="118310"/>
                      <a:pt x="47208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EEB771D-6A20-2D48-B6D4-9F8056BBBDEF}"/>
                </a:ext>
              </a:extLst>
            </p:cNvPr>
            <p:cNvSpPr txBox="1"/>
            <p:nvPr/>
          </p:nvSpPr>
          <p:spPr>
            <a:xfrm rot="16200000">
              <a:off x="3618238" y="4495094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BECDC33-5AE4-E771-70AD-CB649AB4D1C3}"/>
              </a:ext>
            </a:extLst>
          </p:cNvPr>
          <p:cNvGrpSpPr/>
          <p:nvPr/>
        </p:nvGrpSpPr>
        <p:grpSpPr>
          <a:xfrm>
            <a:off x="7882656" y="4274168"/>
            <a:ext cx="307777" cy="1249276"/>
            <a:chOff x="7882656" y="4274168"/>
            <a:chExt cx="307777" cy="1249276"/>
          </a:xfrm>
        </p:grpSpPr>
        <p:grpSp>
          <p:nvGrpSpPr>
            <p:cNvPr id="94" name="Group 93" descr="\documentclass{article}&#10;\usepackage{amsmath}&#10;\pagestyle{empty}&#10;\begin{document}&#10;&#10;\begin{align*}&#10;c^k(s)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5E80FD27-09E1-F0A2-3581-587B733AA938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 rot="16200000">
              <a:off x="7683016" y="5041900"/>
              <a:ext cx="730547" cy="232541"/>
              <a:chOff x="12050262" y="6583423"/>
              <a:chExt cx="730547" cy="232541"/>
            </a:xfrm>
          </p:grpSpPr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1C61A5AC-0EC5-59A7-105F-62E01B170BF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2050262" y="6675876"/>
                <a:ext cx="76677" cy="91705"/>
              </a:xfrm>
              <a:custGeom>
                <a:avLst/>
                <a:gdLst>
                  <a:gd name="csX0" fmla="*/ 70190 w 76677"/>
                  <a:gd name="csY0" fmla="*/ 12636 h 91705"/>
                  <a:gd name="csX1" fmla="*/ 61517 w 76677"/>
                  <a:gd name="csY1" fmla="*/ 15470 h 91705"/>
                  <a:gd name="csX2" fmla="*/ 57969 w 76677"/>
                  <a:gd name="csY2" fmla="*/ 23365 h 91705"/>
                  <a:gd name="csX3" fmla="*/ 65262 w 76677"/>
                  <a:gd name="csY3" fmla="*/ 30451 h 91705"/>
                  <a:gd name="csX4" fmla="*/ 76300 w 76677"/>
                  <a:gd name="csY4" fmla="*/ 17495 h 91705"/>
                  <a:gd name="csX5" fmla="*/ 53041 w 76677"/>
                  <a:gd name="csY5" fmla="*/ 85 h 91705"/>
                  <a:gd name="csX6" fmla="*/ 215 w 76677"/>
                  <a:gd name="csY6" fmla="*/ 57578 h 91705"/>
                  <a:gd name="csX7" fmla="*/ 32147 w 76677"/>
                  <a:gd name="csY7" fmla="*/ 91790 h 91705"/>
                  <a:gd name="csX8" fmla="*/ 76892 w 76677"/>
                  <a:gd name="csY8" fmla="*/ 67902 h 91705"/>
                  <a:gd name="csX9" fmla="*/ 74526 w 76677"/>
                  <a:gd name="csY9" fmla="*/ 65271 h 91705"/>
                  <a:gd name="csX10" fmla="*/ 71964 w 76677"/>
                  <a:gd name="csY10" fmla="*/ 67295 h 91705"/>
                  <a:gd name="csX11" fmla="*/ 32541 w 76677"/>
                  <a:gd name="csY11" fmla="*/ 87337 h 91705"/>
                  <a:gd name="csX12" fmla="*/ 14801 w 76677"/>
                  <a:gd name="csY12" fmla="*/ 65271 h 91705"/>
                  <a:gd name="csX13" fmla="*/ 25445 w 76677"/>
                  <a:gd name="csY13" fmla="*/ 24782 h 91705"/>
                  <a:gd name="csX14" fmla="*/ 53238 w 76677"/>
                  <a:gd name="csY14" fmla="*/ 4538 h 91705"/>
                  <a:gd name="csX15" fmla="*/ 70190 w 76677"/>
                  <a:gd name="csY15" fmla="*/ 1263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6677" h="91705">
                    <a:moveTo>
                      <a:pt x="70190" y="12636"/>
                    </a:moveTo>
                    <a:cubicBezTo>
                      <a:pt x="67036" y="12636"/>
                      <a:pt x="64276" y="12636"/>
                      <a:pt x="61517" y="15470"/>
                    </a:cubicBezTo>
                    <a:cubicBezTo>
                      <a:pt x="58363" y="18507"/>
                      <a:pt x="57969" y="21948"/>
                      <a:pt x="57969" y="23365"/>
                    </a:cubicBezTo>
                    <a:cubicBezTo>
                      <a:pt x="57969" y="28224"/>
                      <a:pt x="61517" y="30451"/>
                      <a:pt x="65262" y="30451"/>
                    </a:cubicBezTo>
                    <a:cubicBezTo>
                      <a:pt x="70978" y="30451"/>
                      <a:pt x="76300" y="25592"/>
                      <a:pt x="76300" y="17495"/>
                    </a:cubicBezTo>
                    <a:cubicBezTo>
                      <a:pt x="76300" y="7575"/>
                      <a:pt x="67036" y="85"/>
                      <a:pt x="53041" y="85"/>
                    </a:cubicBezTo>
                    <a:cubicBezTo>
                      <a:pt x="26431" y="85"/>
                      <a:pt x="215" y="29034"/>
                      <a:pt x="215" y="57578"/>
                    </a:cubicBezTo>
                    <a:cubicBezTo>
                      <a:pt x="215" y="75798"/>
                      <a:pt x="11647" y="91790"/>
                      <a:pt x="32147" y="91790"/>
                    </a:cubicBezTo>
                    <a:cubicBezTo>
                      <a:pt x="60334" y="91790"/>
                      <a:pt x="76892" y="70332"/>
                      <a:pt x="76892" y="67902"/>
                    </a:cubicBezTo>
                    <a:cubicBezTo>
                      <a:pt x="76892" y="66688"/>
                      <a:pt x="75709" y="65271"/>
                      <a:pt x="74526" y="65271"/>
                    </a:cubicBezTo>
                    <a:cubicBezTo>
                      <a:pt x="73541" y="65271"/>
                      <a:pt x="73147" y="65676"/>
                      <a:pt x="71964" y="67295"/>
                    </a:cubicBezTo>
                    <a:cubicBezTo>
                      <a:pt x="56392" y="87337"/>
                      <a:pt x="34906" y="87337"/>
                      <a:pt x="32541" y="87337"/>
                    </a:cubicBezTo>
                    <a:cubicBezTo>
                      <a:pt x="20123" y="87337"/>
                      <a:pt x="14801" y="77417"/>
                      <a:pt x="14801" y="65271"/>
                    </a:cubicBezTo>
                    <a:cubicBezTo>
                      <a:pt x="14801" y="56971"/>
                      <a:pt x="18743" y="37334"/>
                      <a:pt x="25445" y="24782"/>
                    </a:cubicBezTo>
                    <a:cubicBezTo>
                      <a:pt x="31556" y="13243"/>
                      <a:pt x="42397" y="4538"/>
                      <a:pt x="53238" y="4538"/>
                    </a:cubicBezTo>
                    <a:cubicBezTo>
                      <a:pt x="59940" y="4538"/>
                      <a:pt x="67430" y="7170"/>
                      <a:pt x="70190" y="12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9C20B4E-2ACA-2229-02F7-7DF22E5DB711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2137831" y="6583423"/>
                <a:ext cx="67885" cy="99762"/>
              </a:xfrm>
              <a:custGeom>
                <a:avLst/>
                <a:gdLst>
                  <a:gd name="csX0" fmla="*/ 33058 w 67885"/>
                  <a:gd name="csY0" fmla="*/ 4332 h 99762"/>
                  <a:gd name="csX1" fmla="*/ 33610 w 67885"/>
                  <a:gd name="csY1" fmla="*/ 2064 h 99762"/>
                  <a:gd name="csX2" fmla="*/ 31402 w 67885"/>
                  <a:gd name="csY2" fmla="*/ 81 h 99762"/>
                  <a:gd name="csX3" fmla="*/ 13741 w 67885"/>
                  <a:gd name="csY3" fmla="*/ 1498 h 99762"/>
                  <a:gd name="csX4" fmla="*/ 10705 w 67885"/>
                  <a:gd name="csY4" fmla="*/ 4757 h 99762"/>
                  <a:gd name="csX5" fmla="*/ 14293 w 67885"/>
                  <a:gd name="csY5" fmla="*/ 6741 h 99762"/>
                  <a:gd name="csX6" fmla="*/ 20916 w 67885"/>
                  <a:gd name="csY6" fmla="*/ 8867 h 99762"/>
                  <a:gd name="csX7" fmla="*/ 20364 w 67885"/>
                  <a:gd name="csY7" fmla="*/ 11984 h 99762"/>
                  <a:gd name="csX8" fmla="*/ 909 w 67885"/>
                  <a:gd name="csY8" fmla="*/ 92191 h 99762"/>
                  <a:gd name="csX9" fmla="*/ 219 w 67885"/>
                  <a:gd name="csY9" fmla="*/ 95309 h 99762"/>
                  <a:gd name="csX10" fmla="*/ 4910 w 67885"/>
                  <a:gd name="csY10" fmla="*/ 99843 h 99762"/>
                  <a:gd name="csX11" fmla="*/ 11257 w 67885"/>
                  <a:gd name="csY11" fmla="*/ 93892 h 99762"/>
                  <a:gd name="csX12" fmla="*/ 18018 w 67885"/>
                  <a:gd name="csY12" fmla="*/ 66400 h 99762"/>
                  <a:gd name="csX13" fmla="*/ 35680 w 67885"/>
                  <a:gd name="csY13" fmla="*/ 78020 h 99762"/>
                  <a:gd name="csX14" fmla="*/ 35404 w 67885"/>
                  <a:gd name="csY14" fmla="*/ 80854 h 99762"/>
                  <a:gd name="csX15" fmla="*/ 34852 w 67885"/>
                  <a:gd name="csY15" fmla="*/ 85247 h 99762"/>
                  <a:gd name="csX16" fmla="*/ 49477 w 67885"/>
                  <a:gd name="csY16" fmla="*/ 99843 h 99762"/>
                  <a:gd name="csX17" fmla="*/ 67001 w 67885"/>
                  <a:gd name="csY17" fmla="*/ 78162 h 99762"/>
                  <a:gd name="csX18" fmla="*/ 64793 w 67885"/>
                  <a:gd name="csY18" fmla="*/ 76320 h 99762"/>
                  <a:gd name="csX19" fmla="*/ 62034 w 67885"/>
                  <a:gd name="csY19" fmla="*/ 79721 h 99762"/>
                  <a:gd name="csX20" fmla="*/ 49891 w 67885"/>
                  <a:gd name="csY20" fmla="*/ 95876 h 99762"/>
                  <a:gd name="csX21" fmla="*/ 45062 w 67885"/>
                  <a:gd name="csY21" fmla="*/ 88507 h 99762"/>
                  <a:gd name="csX22" fmla="*/ 45890 w 67885"/>
                  <a:gd name="csY22" fmla="*/ 82130 h 99762"/>
                  <a:gd name="csX23" fmla="*/ 46580 w 67885"/>
                  <a:gd name="csY23" fmla="*/ 77737 h 99762"/>
                  <a:gd name="csX24" fmla="*/ 24227 w 67885"/>
                  <a:gd name="csY24" fmla="*/ 62716 h 99762"/>
                  <a:gd name="csX25" fmla="*/ 35680 w 67885"/>
                  <a:gd name="csY25" fmla="*/ 53363 h 99762"/>
                  <a:gd name="csX26" fmla="*/ 57342 w 67885"/>
                  <a:gd name="csY26" fmla="*/ 39901 h 99762"/>
                  <a:gd name="csX27" fmla="*/ 61896 w 67885"/>
                  <a:gd name="csY27" fmla="*/ 41743 h 99762"/>
                  <a:gd name="csX28" fmla="*/ 54721 w 67885"/>
                  <a:gd name="csY28" fmla="*/ 49679 h 99762"/>
                  <a:gd name="csX29" fmla="*/ 60240 w 67885"/>
                  <a:gd name="csY29" fmla="*/ 54922 h 99762"/>
                  <a:gd name="csX30" fmla="*/ 68105 w 67885"/>
                  <a:gd name="csY30" fmla="*/ 45852 h 99762"/>
                  <a:gd name="csX31" fmla="*/ 57480 w 67885"/>
                  <a:gd name="csY31" fmla="*/ 35933 h 99762"/>
                  <a:gd name="csX32" fmla="*/ 35404 w 67885"/>
                  <a:gd name="csY32" fmla="*/ 48403 h 99762"/>
                  <a:gd name="csX33" fmla="*/ 19398 w 67885"/>
                  <a:gd name="csY33" fmla="*/ 60874 h 99762"/>
                  <a:gd name="csX34" fmla="*/ 33058 w 67885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7885" h="99762">
                    <a:moveTo>
                      <a:pt x="33058" y="4332"/>
                    </a:moveTo>
                    <a:cubicBezTo>
                      <a:pt x="33196" y="4048"/>
                      <a:pt x="33610" y="2206"/>
                      <a:pt x="33610" y="2064"/>
                    </a:cubicBezTo>
                    <a:cubicBezTo>
                      <a:pt x="33610" y="1356"/>
                      <a:pt x="33058" y="81"/>
                      <a:pt x="31402" y="81"/>
                    </a:cubicBezTo>
                    <a:cubicBezTo>
                      <a:pt x="28643" y="81"/>
                      <a:pt x="17190" y="1214"/>
                      <a:pt x="13741" y="1498"/>
                    </a:cubicBezTo>
                    <a:cubicBezTo>
                      <a:pt x="12637" y="1639"/>
                      <a:pt x="10705" y="1781"/>
                      <a:pt x="10705" y="4757"/>
                    </a:cubicBezTo>
                    <a:cubicBezTo>
                      <a:pt x="10705" y="6741"/>
                      <a:pt x="12637" y="6741"/>
                      <a:pt x="14293" y="6741"/>
                    </a:cubicBezTo>
                    <a:cubicBezTo>
                      <a:pt x="20916" y="6741"/>
                      <a:pt x="20916" y="7733"/>
                      <a:pt x="20916" y="8867"/>
                    </a:cubicBezTo>
                    <a:cubicBezTo>
                      <a:pt x="20916" y="9858"/>
                      <a:pt x="20640" y="10709"/>
                      <a:pt x="20364" y="11984"/>
                    </a:cubicBezTo>
                    <a:lnTo>
                      <a:pt x="909" y="92191"/>
                    </a:lnTo>
                    <a:cubicBezTo>
                      <a:pt x="219" y="94742"/>
                      <a:pt x="219" y="95025"/>
                      <a:pt x="219" y="95309"/>
                    </a:cubicBezTo>
                    <a:cubicBezTo>
                      <a:pt x="219" y="97434"/>
                      <a:pt x="1875" y="99843"/>
                      <a:pt x="4910" y="99843"/>
                    </a:cubicBezTo>
                    <a:cubicBezTo>
                      <a:pt x="8636" y="99843"/>
                      <a:pt x="10429" y="97009"/>
                      <a:pt x="11257" y="93892"/>
                    </a:cubicBezTo>
                    <a:cubicBezTo>
                      <a:pt x="11533" y="93325"/>
                      <a:pt x="17466" y="68384"/>
                      <a:pt x="18018" y="66400"/>
                    </a:cubicBezTo>
                    <a:cubicBezTo>
                      <a:pt x="27815" y="67392"/>
                      <a:pt x="35680" y="70651"/>
                      <a:pt x="35680" y="78020"/>
                    </a:cubicBezTo>
                    <a:cubicBezTo>
                      <a:pt x="35680" y="78729"/>
                      <a:pt x="35680" y="79437"/>
                      <a:pt x="35404" y="80854"/>
                    </a:cubicBezTo>
                    <a:cubicBezTo>
                      <a:pt x="34852" y="82980"/>
                      <a:pt x="34852" y="83689"/>
                      <a:pt x="34852" y="85247"/>
                    </a:cubicBezTo>
                    <a:cubicBezTo>
                      <a:pt x="34852" y="95309"/>
                      <a:pt x="42854" y="99843"/>
                      <a:pt x="49477" y="99843"/>
                    </a:cubicBezTo>
                    <a:cubicBezTo>
                      <a:pt x="62861" y="99843"/>
                      <a:pt x="67001" y="78304"/>
                      <a:pt x="67001" y="78162"/>
                    </a:cubicBezTo>
                    <a:cubicBezTo>
                      <a:pt x="67001" y="76320"/>
                      <a:pt x="65207" y="76320"/>
                      <a:pt x="64793" y="76320"/>
                    </a:cubicBezTo>
                    <a:cubicBezTo>
                      <a:pt x="62861" y="76320"/>
                      <a:pt x="62724" y="77028"/>
                      <a:pt x="62034" y="79721"/>
                    </a:cubicBezTo>
                    <a:cubicBezTo>
                      <a:pt x="60378" y="85814"/>
                      <a:pt x="56652" y="95876"/>
                      <a:pt x="49891" y="95876"/>
                    </a:cubicBezTo>
                    <a:cubicBezTo>
                      <a:pt x="46166" y="95876"/>
                      <a:pt x="45062" y="92333"/>
                      <a:pt x="45062" y="88507"/>
                    </a:cubicBezTo>
                    <a:cubicBezTo>
                      <a:pt x="45062" y="86098"/>
                      <a:pt x="45062" y="85814"/>
                      <a:pt x="45890" y="82130"/>
                    </a:cubicBezTo>
                    <a:cubicBezTo>
                      <a:pt x="46028" y="81705"/>
                      <a:pt x="46580" y="79296"/>
                      <a:pt x="46580" y="77737"/>
                    </a:cubicBezTo>
                    <a:cubicBezTo>
                      <a:pt x="46580" y="65125"/>
                      <a:pt x="30022" y="63141"/>
                      <a:pt x="24227" y="62716"/>
                    </a:cubicBezTo>
                    <a:cubicBezTo>
                      <a:pt x="28229" y="60165"/>
                      <a:pt x="33334" y="55489"/>
                      <a:pt x="35680" y="53363"/>
                    </a:cubicBezTo>
                    <a:cubicBezTo>
                      <a:pt x="42716" y="46561"/>
                      <a:pt x="49615" y="39901"/>
                      <a:pt x="57342" y="39901"/>
                    </a:cubicBezTo>
                    <a:cubicBezTo>
                      <a:pt x="58998" y="39901"/>
                      <a:pt x="60792" y="40326"/>
                      <a:pt x="61896" y="41743"/>
                    </a:cubicBezTo>
                    <a:cubicBezTo>
                      <a:pt x="55963" y="42735"/>
                      <a:pt x="54721" y="47553"/>
                      <a:pt x="54721" y="49679"/>
                    </a:cubicBezTo>
                    <a:cubicBezTo>
                      <a:pt x="54721" y="52796"/>
                      <a:pt x="57066" y="54922"/>
                      <a:pt x="60240" y="54922"/>
                    </a:cubicBezTo>
                    <a:cubicBezTo>
                      <a:pt x="63965" y="54922"/>
                      <a:pt x="68105" y="51804"/>
                      <a:pt x="68105" y="45852"/>
                    </a:cubicBezTo>
                    <a:cubicBezTo>
                      <a:pt x="68105" y="41176"/>
                      <a:pt x="64793" y="35933"/>
                      <a:pt x="57480" y="35933"/>
                    </a:cubicBezTo>
                    <a:cubicBezTo>
                      <a:pt x="49615" y="35933"/>
                      <a:pt x="42441" y="41743"/>
                      <a:pt x="35404" y="48403"/>
                    </a:cubicBezTo>
                    <a:cubicBezTo>
                      <a:pt x="29608" y="54072"/>
                      <a:pt x="25055" y="58465"/>
                      <a:pt x="19398" y="60874"/>
                    </a:cubicBezTo>
                    <a:lnTo>
                      <a:pt x="33058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BAFF3FB3-AD44-1AAA-D4AC-118AA891B1C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2243980" y="6613524"/>
                <a:ext cx="45730" cy="202440"/>
              </a:xfrm>
              <a:custGeom>
                <a:avLst/>
                <a:gdLst>
                  <a:gd name="csX0" fmla="*/ 45954 w 45730"/>
                  <a:gd name="csY0" fmla="*/ 200501 h 202440"/>
                  <a:gd name="csX1" fmla="*/ 42603 w 45730"/>
                  <a:gd name="csY1" fmla="*/ 196047 h 202440"/>
                  <a:gd name="csX2" fmla="*/ 11656 w 45730"/>
                  <a:gd name="csY2" fmla="*/ 101305 h 202440"/>
                  <a:gd name="csX3" fmla="*/ 43392 w 45730"/>
                  <a:gd name="csY3" fmla="*/ 5551 h 202440"/>
                  <a:gd name="csX4" fmla="*/ 45954 w 45730"/>
                  <a:gd name="csY4" fmla="*/ 2109 h 202440"/>
                  <a:gd name="csX5" fmla="*/ 43983 w 45730"/>
                  <a:gd name="csY5" fmla="*/ 85 h 202440"/>
                  <a:gd name="csX6" fmla="*/ 12642 w 45730"/>
                  <a:gd name="csY6" fmla="*/ 39561 h 202440"/>
                  <a:gd name="csX7" fmla="*/ 224 w 45730"/>
                  <a:gd name="csY7" fmla="*/ 101305 h 202440"/>
                  <a:gd name="csX8" fmla="*/ 13233 w 45730"/>
                  <a:gd name="csY8" fmla="*/ 164467 h 202440"/>
                  <a:gd name="csX9" fmla="*/ 43983 w 45730"/>
                  <a:gd name="csY9" fmla="*/ 202526 h 202440"/>
                  <a:gd name="csX10" fmla="*/ 45954 w 45730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54" y="200501"/>
                    </a:moveTo>
                    <a:cubicBezTo>
                      <a:pt x="45954" y="199894"/>
                      <a:pt x="45954" y="199489"/>
                      <a:pt x="42603" y="196047"/>
                    </a:cubicBezTo>
                    <a:cubicBezTo>
                      <a:pt x="17964" y="170540"/>
                      <a:pt x="11656" y="132279"/>
                      <a:pt x="11656" y="101305"/>
                    </a:cubicBezTo>
                    <a:cubicBezTo>
                      <a:pt x="11656" y="66080"/>
                      <a:pt x="19147" y="30856"/>
                      <a:pt x="43392" y="5551"/>
                    </a:cubicBezTo>
                    <a:cubicBezTo>
                      <a:pt x="45954" y="3121"/>
                      <a:pt x="45954" y="2716"/>
                      <a:pt x="45954" y="2109"/>
                    </a:cubicBezTo>
                    <a:cubicBezTo>
                      <a:pt x="45954" y="692"/>
                      <a:pt x="45166" y="85"/>
                      <a:pt x="43983" y="85"/>
                    </a:cubicBezTo>
                    <a:cubicBezTo>
                      <a:pt x="42012" y="85"/>
                      <a:pt x="24272" y="13851"/>
                      <a:pt x="12642" y="39561"/>
                    </a:cubicBezTo>
                    <a:cubicBezTo>
                      <a:pt x="2589" y="61829"/>
                      <a:pt x="224" y="84300"/>
                      <a:pt x="224" y="101305"/>
                    </a:cubicBezTo>
                    <a:cubicBezTo>
                      <a:pt x="224" y="117095"/>
                      <a:pt x="2392" y="141591"/>
                      <a:pt x="13233" y="164467"/>
                    </a:cubicBezTo>
                    <a:cubicBezTo>
                      <a:pt x="25060" y="189367"/>
                      <a:pt x="42012" y="202526"/>
                      <a:pt x="43983" y="202526"/>
                    </a:cubicBezTo>
                    <a:cubicBezTo>
                      <a:pt x="45166" y="202526"/>
                      <a:pt x="45954" y="201918"/>
                      <a:pt x="45954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3E5EC6A9-8597-4A94-333A-B81845AE601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2311371" y="6675876"/>
                <a:ext cx="72537" cy="91705"/>
              </a:xfrm>
              <a:custGeom>
                <a:avLst/>
                <a:gdLst>
                  <a:gd name="csX0" fmla="*/ 67049 w 72537"/>
                  <a:gd name="csY0" fmla="*/ 13851 h 91705"/>
                  <a:gd name="csX1" fmla="*/ 57588 w 72537"/>
                  <a:gd name="csY1" fmla="*/ 22960 h 91705"/>
                  <a:gd name="csX2" fmla="*/ 63698 w 72537"/>
                  <a:gd name="csY2" fmla="*/ 28831 h 91705"/>
                  <a:gd name="csX3" fmla="*/ 72765 w 72537"/>
                  <a:gd name="csY3" fmla="*/ 17495 h 91705"/>
                  <a:gd name="csX4" fmla="*/ 49309 w 72537"/>
                  <a:gd name="csY4" fmla="*/ 85 h 91705"/>
                  <a:gd name="csX5" fmla="*/ 15997 w 72537"/>
                  <a:gd name="csY5" fmla="*/ 29641 h 91705"/>
                  <a:gd name="csX6" fmla="*/ 36299 w 72537"/>
                  <a:gd name="csY6" fmla="*/ 49683 h 91705"/>
                  <a:gd name="csX7" fmla="*/ 56799 w 72537"/>
                  <a:gd name="csY7" fmla="*/ 65068 h 91705"/>
                  <a:gd name="csX8" fmla="*/ 28612 w 72537"/>
                  <a:gd name="csY8" fmla="*/ 87337 h 91705"/>
                  <a:gd name="csX9" fmla="*/ 6141 w 72537"/>
                  <a:gd name="csY9" fmla="*/ 76607 h 91705"/>
                  <a:gd name="csX10" fmla="*/ 18559 w 72537"/>
                  <a:gd name="csY10" fmla="*/ 65878 h 91705"/>
                  <a:gd name="csX11" fmla="*/ 11266 w 72537"/>
                  <a:gd name="csY11" fmla="*/ 58793 h 91705"/>
                  <a:gd name="csX12" fmla="*/ 228 w 72537"/>
                  <a:gd name="csY12" fmla="*/ 72154 h 91705"/>
                  <a:gd name="csX13" fmla="*/ 28415 w 72537"/>
                  <a:gd name="csY13" fmla="*/ 91790 h 91705"/>
                  <a:gd name="csX14" fmla="*/ 68035 w 72537"/>
                  <a:gd name="csY14" fmla="*/ 58185 h 91705"/>
                  <a:gd name="csX15" fmla="*/ 61924 w 72537"/>
                  <a:gd name="csY15" fmla="*/ 43407 h 91705"/>
                  <a:gd name="csX16" fmla="*/ 42213 w 72537"/>
                  <a:gd name="csY16" fmla="*/ 34905 h 91705"/>
                  <a:gd name="csX17" fmla="*/ 27232 w 72537"/>
                  <a:gd name="csY17" fmla="*/ 22758 h 91705"/>
                  <a:gd name="csX18" fmla="*/ 49309 w 72537"/>
                  <a:gd name="csY18" fmla="*/ 4538 h 91705"/>
                  <a:gd name="csX19" fmla="*/ 67049 w 72537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2537" h="91705">
                    <a:moveTo>
                      <a:pt x="67049" y="13851"/>
                    </a:moveTo>
                    <a:cubicBezTo>
                      <a:pt x="61530" y="14053"/>
                      <a:pt x="57588" y="18507"/>
                      <a:pt x="57588" y="22960"/>
                    </a:cubicBezTo>
                    <a:cubicBezTo>
                      <a:pt x="57588" y="25795"/>
                      <a:pt x="59362" y="28831"/>
                      <a:pt x="63698" y="28831"/>
                    </a:cubicBezTo>
                    <a:cubicBezTo>
                      <a:pt x="68035" y="28831"/>
                      <a:pt x="72765" y="25390"/>
                      <a:pt x="72765" y="17495"/>
                    </a:cubicBezTo>
                    <a:cubicBezTo>
                      <a:pt x="72765" y="8385"/>
                      <a:pt x="64289" y="85"/>
                      <a:pt x="49309" y="85"/>
                    </a:cubicBezTo>
                    <a:cubicBezTo>
                      <a:pt x="23290" y="85"/>
                      <a:pt x="15997" y="20734"/>
                      <a:pt x="15997" y="29641"/>
                    </a:cubicBezTo>
                    <a:cubicBezTo>
                      <a:pt x="15997" y="45431"/>
                      <a:pt x="30583" y="48468"/>
                      <a:pt x="36299" y="49683"/>
                    </a:cubicBezTo>
                    <a:cubicBezTo>
                      <a:pt x="46549" y="51707"/>
                      <a:pt x="56799" y="53934"/>
                      <a:pt x="56799" y="65068"/>
                    </a:cubicBezTo>
                    <a:cubicBezTo>
                      <a:pt x="56799" y="70332"/>
                      <a:pt x="52266" y="87337"/>
                      <a:pt x="28612" y="87337"/>
                    </a:cubicBezTo>
                    <a:cubicBezTo>
                      <a:pt x="25852" y="87337"/>
                      <a:pt x="10675" y="87337"/>
                      <a:pt x="6141" y="76607"/>
                    </a:cubicBezTo>
                    <a:cubicBezTo>
                      <a:pt x="13631" y="77620"/>
                      <a:pt x="18559" y="71546"/>
                      <a:pt x="18559" y="65878"/>
                    </a:cubicBezTo>
                    <a:cubicBezTo>
                      <a:pt x="18559" y="61222"/>
                      <a:pt x="15405" y="58793"/>
                      <a:pt x="11266" y="58793"/>
                    </a:cubicBezTo>
                    <a:cubicBezTo>
                      <a:pt x="6141" y="58793"/>
                      <a:pt x="228" y="63044"/>
                      <a:pt x="228" y="72154"/>
                    </a:cubicBezTo>
                    <a:cubicBezTo>
                      <a:pt x="228" y="83693"/>
                      <a:pt x="11463" y="91790"/>
                      <a:pt x="28415" y="91790"/>
                    </a:cubicBezTo>
                    <a:cubicBezTo>
                      <a:pt x="60347" y="91790"/>
                      <a:pt x="68035" y="67295"/>
                      <a:pt x="68035" y="58185"/>
                    </a:cubicBezTo>
                    <a:cubicBezTo>
                      <a:pt x="68035" y="50897"/>
                      <a:pt x="64289" y="45836"/>
                      <a:pt x="61924" y="43407"/>
                    </a:cubicBezTo>
                    <a:cubicBezTo>
                      <a:pt x="56602" y="37739"/>
                      <a:pt x="50886" y="36726"/>
                      <a:pt x="42213" y="34905"/>
                    </a:cubicBezTo>
                    <a:cubicBezTo>
                      <a:pt x="35117" y="33285"/>
                      <a:pt x="27232" y="31868"/>
                      <a:pt x="27232" y="22758"/>
                    </a:cubicBezTo>
                    <a:cubicBezTo>
                      <a:pt x="27232" y="16887"/>
                      <a:pt x="31963" y="4538"/>
                      <a:pt x="49309" y="4538"/>
                    </a:cubicBezTo>
                    <a:cubicBezTo>
                      <a:pt x="54237" y="4538"/>
                      <a:pt x="64092" y="5955"/>
                      <a:pt x="67049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89A5ADD5-0B20-B55A-C04F-3AB60C4F8DA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2404754" y="6613524"/>
                <a:ext cx="45730" cy="202440"/>
              </a:xfrm>
              <a:custGeom>
                <a:avLst/>
                <a:gdLst>
                  <a:gd name="csX0" fmla="*/ 45963 w 45730"/>
                  <a:gd name="csY0" fmla="*/ 101305 h 202440"/>
                  <a:gd name="csX1" fmla="*/ 32953 w 45730"/>
                  <a:gd name="csY1" fmla="*/ 38144 h 202440"/>
                  <a:gd name="csX2" fmla="*/ 2203 w 45730"/>
                  <a:gd name="csY2" fmla="*/ 85 h 202440"/>
                  <a:gd name="csX3" fmla="*/ 232 w 45730"/>
                  <a:gd name="csY3" fmla="*/ 2109 h 202440"/>
                  <a:gd name="csX4" fmla="*/ 3977 w 45730"/>
                  <a:gd name="csY4" fmla="*/ 6765 h 202440"/>
                  <a:gd name="csX5" fmla="*/ 34530 w 45730"/>
                  <a:gd name="csY5" fmla="*/ 101305 h 202440"/>
                  <a:gd name="csX6" fmla="*/ 2795 w 45730"/>
                  <a:gd name="csY6" fmla="*/ 197060 h 202440"/>
                  <a:gd name="csX7" fmla="*/ 232 w 45730"/>
                  <a:gd name="csY7" fmla="*/ 200501 h 202440"/>
                  <a:gd name="csX8" fmla="*/ 2203 w 45730"/>
                  <a:gd name="csY8" fmla="*/ 202526 h 202440"/>
                  <a:gd name="csX9" fmla="*/ 33544 w 45730"/>
                  <a:gd name="csY9" fmla="*/ 163050 h 202440"/>
                  <a:gd name="csX10" fmla="*/ 45963 w 45730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63" y="101305"/>
                    </a:moveTo>
                    <a:cubicBezTo>
                      <a:pt x="45963" y="85515"/>
                      <a:pt x="43794" y="61019"/>
                      <a:pt x="32953" y="38144"/>
                    </a:cubicBezTo>
                    <a:cubicBezTo>
                      <a:pt x="21126" y="13243"/>
                      <a:pt x="4175" y="85"/>
                      <a:pt x="2203" y="85"/>
                    </a:cubicBezTo>
                    <a:cubicBezTo>
                      <a:pt x="1021" y="85"/>
                      <a:pt x="232" y="894"/>
                      <a:pt x="232" y="2109"/>
                    </a:cubicBezTo>
                    <a:cubicBezTo>
                      <a:pt x="232" y="2716"/>
                      <a:pt x="232" y="3121"/>
                      <a:pt x="3977" y="6765"/>
                    </a:cubicBezTo>
                    <a:cubicBezTo>
                      <a:pt x="23295" y="26807"/>
                      <a:pt x="34530" y="58995"/>
                      <a:pt x="34530" y="101305"/>
                    </a:cubicBezTo>
                    <a:cubicBezTo>
                      <a:pt x="34530" y="135922"/>
                      <a:pt x="27237" y="171552"/>
                      <a:pt x="2795" y="197060"/>
                    </a:cubicBezTo>
                    <a:cubicBezTo>
                      <a:pt x="232" y="199489"/>
                      <a:pt x="232" y="199894"/>
                      <a:pt x="232" y="200501"/>
                    </a:cubicBezTo>
                    <a:cubicBezTo>
                      <a:pt x="232" y="201716"/>
                      <a:pt x="1021" y="202526"/>
                      <a:pt x="2203" y="202526"/>
                    </a:cubicBezTo>
                    <a:cubicBezTo>
                      <a:pt x="4175" y="202526"/>
                      <a:pt x="21915" y="188760"/>
                      <a:pt x="33544" y="163050"/>
                    </a:cubicBezTo>
                    <a:cubicBezTo>
                      <a:pt x="43597" y="140781"/>
                      <a:pt x="45963" y="118310"/>
                      <a:pt x="45963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2B33F3DC-06DA-AD6C-F89A-4876ABF69D3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2481015" y="6613524"/>
                <a:ext cx="76677" cy="202440"/>
              </a:xfrm>
              <a:custGeom>
                <a:avLst/>
                <a:gdLst>
                  <a:gd name="csX0" fmla="*/ 75928 w 76677"/>
                  <a:gd name="csY0" fmla="*/ 7777 h 202440"/>
                  <a:gd name="csX1" fmla="*/ 76913 w 76677"/>
                  <a:gd name="csY1" fmla="*/ 4134 h 202440"/>
                  <a:gd name="csX2" fmla="*/ 72971 w 76677"/>
                  <a:gd name="csY2" fmla="*/ 85 h 202440"/>
                  <a:gd name="csX3" fmla="*/ 69620 w 76677"/>
                  <a:gd name="csY3" fmla="*/ 1907 h 202440"/>
                  <a:gd name="csX4" fmla="*/ 1222 w 76677"/>
                  <a:gd name="csY4" fmla="*/ 194833 h 202440"/>
                  <a:gd name="csX5" fmla="*/ 236 w 76677"/>
                  <a:gd name="csY5" fmla="*/ 198477 h 202440"/>
                  <a:gd name="csX6" fmla="*/ 4178 w 76677"/>
                  <a:gd name="csY6" fmla="*/ 202526 h 202440"/>
                  <a:gd name="csX7" fmla="*/ 8515 w 76677"/>
                  <a:gd name="csY7" fmla="*/ 197667 h 202440"/>
                  <a:gd name="csX8" fmla="*/ 75928 w 76677"/>
                  <a:gd name="csY8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677" h="202440">
                    <a:moveTo>
                      <a:pt x="75928" y="7777"/>
                    </a:moveTo>
                    <a:cubicBezTo>
                      <a:pt x="76913" y="5146"/>
                      <a:pt x="76913" y="4336"/>
                      <a:pt x="76913" y="4134"/>
                    </a:cubicBezTo>
                    <a:cubicBezTo>
                      <a:pt x="76913" y="1907"/>
                      <a:pt x="75139" y="85"/>
                      <a:pt x="72971" y="85"/>
                    </a:cubicBezTo>
                    <a:cubicBezTo>
                      <a:pt x="71591" y="85"/>
                      <a:pt x="70211" y="692"/>
                      <a:pt x="69620" y="1907"/>
                    </a:cubicBezTo>
                    <a:lnTo>
                      <a:pt x="1222" y="194833"/>
                    </a:lnTo>
                    <a:cubicBezTo>
                      <a:pt x="236" y="197465"/>
                      <a:pt x="236" y="198274"/>
                      <a:pt x="236" y="198477"/>
                    </a:cubicBezTo>
                    <a:cubicBezTo>
                      <a:pt x="236" y="200704"/>
                      <a:pt x="2010" y="202526"/>
                      <a:pt x="4178" y="202526"/>
                    </a:cubicBezTo>
                    <a:cubicBezTo>
                      <a:pt x="6741" y="202526"/>
                      <a:pt x="7332" y="201108"/>
                      <a:pt x="8515" y="197667"/>
                    </a:cubicBezTo>
                    <a:lnTo>
                      <a:pt x="75928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541D388-B11A-FF11-7726-C761FA748F8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2578586" y="6622634"/>
                <a:ext cx="139950" cy="147174"/>
              </a:xfrm>
              <a:custGeom>
                <a:avLst/>
                <a:gdLst>
                  <a:gd name="csX0" fmla="*/ 140192 w 139950"/>
                  <a:gd name="csY0" fmla="*/ 2109 h 147174"/>
                  <a:gd name="csX1" fmla="*/ 138023 w 139950"/>
                  <a:gd name="csY1" fmla="*/ 85 h 147174"/>
                  <a:gd name="csX2" fmla="*/ 135067 w 139950"/>
                  <a:gd name="csY2" fmla="*/ 2514 h 147174"/>
                  <a:gd name="csX3" fmla="*/ 121269 w 139950"/>
                  <a:gd name="csY3" fmla="*/ 18102 h 147174"/>
                  <a:gd name="csX4" fmla="*/ 88548 w 139950"/>
                  <a:gd name="csY4" fmla="*/ 85 h 147174"/>
                  <a:gd name="csX5" fmla="*/ 241 w 139950"/>
                  <a:gd name="csY5" fmla="*/ 91790 h 147174"/>
                  <a:gd name="csX6" fmla="*/ 53659 w 139950"/>
                  <a:gd name="csY6" fmla="*/ 147259 h 147174"/>
                  <a:gd name="csX7" fmla="*/ 96235 w 139950"/>
                  <a:gd name="csY7" fmla="*/ 129849 h 147174"/>
                  <a:gd name="csX8" fmla="*/ 117918 w 139950"/>
                  <a:gd name="csY8" fmla="*/ 94220 h 147174"/>
                  <a:gd name="csX9" fmla="*/ 115552 w 139950"/>
                  <a:gd name="csY9" fmla="*/ 92195 h 147174"/>
                  <a:gd name="csX10" fmla="*/ 112990 w 139950"/>
                  <a:gd name="csY10" fmla="*/ 94220 h 147174"/>
                  <a:gd name="csX11" fmla="*/ 93082 w 139950"/>
                  <a:gd name="csY11" fmla="*/ 126205 h 147174"/>
                  <a:gd name="csX12" fmla="*/ 56813 w 139950"/>
                  <a:gd name="csY12" fmla="*/ 140984 h 147174"/>
                  <a:gd name="csX13" fmla="*/ 18178 w 139950"/>
                  <a:gd name="csY13" fmla="*/ 98876 h 147174"/>
                  <a:gd name="csX14" fmla="*/ 42029 w 139950"/>
                  <a:gd name="csY14" fmla="*/ 30856 h 147174"/>
                  <a:gd name="csX15" fmla="*/ 90125 w 139950"/>
                  <a:gd name="csY15" fmla="*/ 6360 h 147174"/>
                  <a:gd name="csX16" fmla="*/ 121860 w 139950"/>
                  <a:gd name="csY16" fmla="*/ 45431 h 147174"/>
                  <a:gd name="csX17" fmla="*/ 121269 w 139950"/>
                  <a:gd name="csY17" fmla="*/ 55756 h 147174"/>
                  <a:gd name="csX18" fmla="*/ 124226 w 139950"/>
                  <a:gd name="csY18" fmla="*/ 57780 h 147174"/>
                  <a:gd name="csX19" fmla="*/ 127774 w 139950"/>
                  <a:gd name="csY19" fmla="*/ 53731 h 147174"/>
                  <a:gd name="csX20" fmla="*/ 140192 w 139950"/>
                  <a:gd name="csY20" fmla="*/ 2109 h 1471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9950" h="147174">
                    <a:moveTo>
                      <a:pt x="140192" y="2109"/>
                    </a:moveTo>
                    <a:cubicBezTo>
                      <a:pt x="140192" y="1502"/>
                      <a:pt x="139797" y="85"/>
                      <a:pt x="138023" y="85"/>
                    </a:cubicBezTo>
                    <a:cubicBezTo>
                      <a:pt x="137432" y="85"/>
                      <a:pt x="137235" y="287"/>
                      <a:pt x="135067" y="2514"/>
                    </a:cubicBezTo>
                    <a:lnTo>
                      <a:pt x="121269" y="18102"/>
                    </a:lnTo>
                    <a:cubicBezTo>
                      <a:pt x="119495" y="15268"/>
                      <a:pt x="110428" y="85"/>
                      <a:pt x="88548" y="85"/>
                    </a:cubicBezTo>
                    <a:cubicBezTo>
                      <a:pt x="44592" y="85"/>
                      <a:pt x="241" y="44824"/>
                      <a:pt x="241" y="91790"/>
                    </a:cubicBezTo>
                    <a:cubicBezTo>
                      <a:pt x="241" y="125193"/>
                      <a:pt x="23501" y="147259"/>
                      <a:pt x="53659" y="147259"/>
                    </a:cubicBezTo>
                    <a:cubicBezTo>
                      <a:pt x="70808" y="147259"/>
                      <a:pt x="85788" y="139162"/>
                      <a:pt x="96235" y="129849"/>
                    </a:cubicBezTo>
                    <a:cubicBezTo>
                      <a:pt x="114567" y="113249"/>
                      <a:pt x="117918" y="94827"/>
                      <a:pt x="117918" y="94220"/>
                    </a:cubicBezTo>
                    <a:cubicBezTo>
                      <a:pt x="117918" y="92195"/>
                      <a:pt x="115947" y="92195"/>
                      <a:pt x="115552" y="92195"/>
                    </a:cubicBezTo>
                    <a:cubicBezTo>
                      <a:pt x="114370" y="92195"/>
                      <a:pt x="113384" y="92600"/>
                      <a:pt x="112990" y="94220"/>
                    </a:cubicBezTo>
                    <a:cubicBezTo>
                      <a:pt x="111216" y="100090"/>
                      <a:pt x="106682" y="114464"/>
                      <a:pt x="93082" y="126205"/>
                    </a:cubicBezTo>
                    <a:cubicBezTo>
                      <a:pt x="79481" y="137542"/>
                      <a:pt x="67063" y="140984"/>
                      <a:pt x="56813" y="140984"/>
                    </a:cubicBezTo>
                    <a:cubicBezTo>
                      <a:pt x="39072" y="140984"/>
                      <a:pt x="18178" y="130457"/>
                      <a:pt x="18178" y="98876"/>
                    </a:cubicBezTo>
                    <a:cubicBezTo>
                      <a:pt x="18178" y="87337"/>
                      <a:pt x="22318" y="54541"/>
                      <a:pt x="42029" y="30856"/>
                    </a:cubicBezTo>
                    <a:cubicBezTo>
                      <a:pt x="54053" y="16482"/>
                      <a:pt x="72582" y="6360"/>
                      <a:pt x="90125" y="6360"/>
                    </a:cubicBezTo>
                    <a:cubicBezTo>
                      <a:pt x="110230" y="6360"/>
                      <a:pt x="121860" y="21948"/>
                      <a:pt x="121860" y="45431"/>
                    </a:cubicBezTo>
                    <a:cubicBezTo>
                      <a:pt x="121860" y="53529"/>
                      <a:pt x="121269" y="53731"/>
                      <a:pt x="121269" y="55756"/>
                    </a:cubicBezTo>
                    <a:cubicBezTo>
                      <a:pt x="121269" y="57780"/>
                      <a:pt x="123437" y="57780"/>
                      <a:pt x="124226" y="57780"/>
                    </a:cubicBezTo>
                    <a:cubicBezTo>
                      <a:pt x="126788" y="57780"/>
                      <a:pt x="126788" y="57375"/>
                      <a:pt x="127774" y="53731"/>
                    </a:cubicBezTo>
                    <a:lnTo>
                      <a:pt x="140192" y="21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277B79C6-80A2-4E3B-4699-05F44E7FEC3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2716787" y="6701626"/>
                <a:ext cx="64022" cy="96928"/>
              </a:xfrm>
              <a:custGeom>
                <a:avLst/>
                <a:gdLst>
                  <a:gd name="csX0" fmla="*/ 64271 w 64022"/>
                  <a:gd name="csY0" fmla="*/ 48976 h 96928"/>
                  <a:gd name="csX1" fmla="*/ 56130 w 64022"/>
                  <a:gd name="csY1" fmla="*/ 12273 h 96928"/>
                  <a:gd name="csX2" fmla="*/ 32259 w 64022"/>
                  <a:gd name="csY2" fmla="*/ 86 h 96928"/>
                  <a:gd name="csX3" fmla="*/ 248 w 64022"/>
                  <a:gd name="csY3" fmla="*/ 48976 h 96928"/>
                  <a:gd name="csX4" fmla="*/ 32259 w 64022"/>
                  <a:gd name="csY4" fmla="*/ 97015 h 96928"/>
                  <a:gd name="csX5" fmla="*/ 64271 w 64022"/>
                  <a:gd name="csY5" fmla="*/ 48976 h 96928"/>
                  <a:gd name="csX6" fmla="*/ 32259 w 64022"/>
                  <a:gd name="csY6" fmla="*/ 93047 h 96928"/>
                  <a:gd name="csX7" fmla="*/ 14736 w 64022"/>
                  <a:gd name="csY7" fmla="*/ 77601 h 96928"/>
                  <a:gd name="csX8" fmla="*/ 12804 w 64022"/>
                  <a:gd name="csY8" fmla="*/ 47133 h 96928"/>
                  <a:gd name="csX9" fmla="*/ 14874 w 64022"/>
                  <a:gd name="csY9" fmla="*/ 18225 h 96928"/>
                  <a:gd name="csX10" fmla="*/ 32259 w 64022"/>
                  <a:gd name="csY10" fmla="*/ 4054 h 96928"/>
                  <a:gd name="csX11" fmla="*/ 49369 w 64022"/>
                  <a:gd name="csY11" fmla="*/ 16949 h 96928"/>
                  <a:gd name="csX12" fmla="*/ 51715 w 64022"/>
                  <a:gd name="csY12" fmla="*/ 47133 h 96928"/>
                  <a:gd name="csX13" fmla="*/ 49921 w 64022"/>
                  <a:gd name="csY13" fmla="*/ 77034 h 96928"/>
                  <a:gd name="csX14" fmla="*/ 32259 w 64022"/>
                  <a:gd name="csY14" fmla="*/ 93047 h 969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4022" h="96928">
                    <a:moveTo>
                      <a:pt x="64271" y="48976"/>
                    </a:moveTo>
                    <a:cubicBezTo>
                      <a:pt x="64271" y="33388"/>
                      <a:pt x="62477" y="22193"/>
                      <a:pt x="56130" y="12273"/>
                    </a:cubicBezTo>
                    <a:cubicBezTo>
                      <a:pt x="51853" y="5755"/>
                      <a:pt x="43298" y="86"/>
                      <a:pt x="32259" y="86"/>
                    </a:cubicBezTo>
                    <a:cubicBezTo>
                      <a:pt x="248" y="86"/>
                      <a:pt x="248" y="38773"/>
                      <a:pt x="248" y="48976"/>
                    </a:cubicBezTo>
                    <a:cubicBezTo>
                      <a:pt x="248" y="59179"/>
                      <a:pt x="248" y="97015"/>
                      <a:pt x="32259" y="97015"/>
                    </a:cubicBezTo>
                    <a:cubicBezTo>
                      <a:pt x="64271" y="97015"/>
                      <a:pt x="64271" y="59179"/>
                      <a:pt x="64271" y="48976"/>
                    </a:cubicBezTo>
                    <a:close/>
                    <a:moveTo>
                      <a:pt x="32259" y="93047"/>
                    </a:moveTo>
                    <a:cubicBezTo>
                      <a:pt x="25912" y="93047"/>
                      <a:pt x="17496" y="89221"/>
                      <a:pt x="14736" y="77601"/>
                    </a:cubicBezTo>
                    <a:cubicBezTo>
                      <a:pt x="12804" y="69240"/>
                      <a:pt x="12804" y="57620"/>
                      <a:pt x="12804" y="47133"/>
                    </a:cubicBezTo>
                    <a:cubicBezTo>
                      <a:pt x="12804" y="36789"/>
                      <a:pt x="12804" y="26019"/>
                      <a:pt x="14874" y="18225"/>
                    </a:cubicBezTo>
                    <a:cubicBezTo>
                      <a:pt x="17772" y="7030"/>
                      <a:pt x="26602" y="4054"/>
                      <a:pt x="32259" y="4054"/>
                    </a:cubicBezTo>
                    <a:cubicBezTo>
                      <a:pt x="39710" y="4054"/>
                      <a:pt x="46885" y="8730"/>
                      <a:pt x="49369" y="16949"/>
                    </a:cubicBezTo>
                    <a:cubicBezTo>
                      <a:pt x="51577" y="24602"/>
                      <a:pt x="51715" y="34805"/>
                      <a:pt x="51715" y="47133"/>
                    </a:cubicBezTo>
                    <a:cubicBezTo>
                      <a:pt x="51715" y="57620"/>
                      <a:pt x="51715" y="68106"/>
                      <a:pt x="49921" y="77034"/>
                    </a:cubicBezTo>
                    <a:cubicBezTo>
                      <a:pt x="47161" y="89929"/>
                      <a:pt x="37779" y="93047"/>
                      <a:pt x="32259" y="93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087C35-2AAD-B655-9BEF-66B264CD7516}"/>
                </a:ext>
              </a:extLst>
            </p:cNvPr>
            <p:cNvSpPr txBox="1"/>
            <p:nvPr/>
          </p:nvSpPr>
          <p:spPr>
            <a:xfrm rot="16200000">
              <a:off x="7773194" y="4383630"/>
              <a:ext cx="52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- 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C43F1BD-4159-6127-A193-662AA909FD13}"/>
              </a:ext>
            </a:extLst>
          </p:cNvPr>
          <p:cNvGrpSpPr/>
          <p:nvPr/>
        </p:nvGrpSpPr>
        <p:grpSpPr>
          <a:xfrm>
            <a:off x="11823164" y="4106126"/>
            <a:ext cx="307777" cy="1544254"/>
            <a:chOff x="11823164" y="4106126"/>
            <a:chExt cx="307777" cy="1544254"/>
          </a:xfrm>
        </p:grpSpPr>
        <p:grpSp>
          <p:nvGrpSpPr>
            <p:cNvPr id="114" name="Group 113" descr="\documentclass{article}&#10;\usepackage{amsmath}&#10;\pagestyle{empty}&#10;\begin{document}&#10;&#10;\begin{align*}&#10;v_{swim}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93B45E8A-5609-2AC0-85E9-E88A336C587A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 rot="16200000">
              <a:off x="11615596" y="5167297"/>
              <a:ext cx="732770" cy="233395"/>
              <a:chOff x="16146577" y="6697723"/>
              <a:chExt cx="732770" cy="233395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BD14AF3-0074-AE87-C8A8-78756F57D76D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6146577" y="6790176"/>
                <a:ext cx="88871" cy="91705"/>
              </a:xfrm>
              <a:custGeom>
                <a:avLst/>
                <a:gdLst>
                  <a:gd name="csX0" fmla="*/ 89086 w 88871"/>
                  <a:gd name="csY0" fmla="*/ 14256 h 91705"/>
                  <a:gd name="csX1" fmla="*/ 80179 w 88871"/>
                  <a:gd name="csY1" fmla="*/ 85 h 91705"/>
                  <a:gd name="csX2" fmla="*/ 70259 w 88871"/>
                  <a:gd name="csY2" fmla="*/ 9802 h 91705"/>
                  <a:gd name="csX3" fmla="*/ 73499 w 88871"/>
                  <a:gd name="csY3" fmla="*/ 15875 h 91705"/>
                  <a:gd name="csX4" fmla="*/ 80382 w 88871"/>
                  <a:gd name="csY4" fmla="*/ 32475 h 91705"/>
                  <a:gd name="csX5" fmla="*/ 44347 w 88871"/>
                  <a:gd name="csY5" fmla="*/ 87337 h 91705"/>
                  <a:gd name="csX6" fmla="*/ 29366 w 88871"/>
                  <a:gd name="csY6" fmla="*/ 69724 h 91705"/>
                  <a:gd name="csX7" fmla="*/ 41108 w 88871"/>
                  <a:gd name="csY7" fmla="*/ 26807 h 91705"/>
                  <a:gd name="csX8" fmla="*/ 43537 w 88871"/>
                  <a:gd name="csY8" fmla="*/ 16685 h 91705"/>
                  <a:gd name="csX9" fmla="*/ 26937 w 88871"/>
                  <a:gd name="csY9" fmla="*/ 85 h 91705"/>
                  <a:gd name="csX10" fmla="*/ 215 w 88871"/>
                  <a:gd name="csY10" fmla="*/ 31261 h 91705"/>
                  <a:gd name="csX11" fmla="*/ 2644 w 88871"/>
                  <a:gd name="csY11" fmla="*/ 33285 h 91705"/>
                  <a:gd name="csX12" fmla="*/ 5883 w 88871"/>
                  <a:gd name="csY12" fmla="*/ 29641 h 91705"/>
                  <a:gd name="csX13" fmla="*/ 26330 w 88871"/>
                  <a:gd name="csY13" fmla="*/ 4538 h 91705"/>
                  <a:gd name="csX14" fmla="*/ 31391 w 88871"/>
                  <a:gd name="csY14" fmla="*/ 11017 h 91705"/>
                  <a:gd name="csX15" fmla="*/ 27949 w 88871"/>
                  <a:gd name="csY15" fmla="*/ 25187 h 91705"/>
                  <a:gd name="csX16" fmla="*/ 16410 w 88871"/>
                  <a:gd name="csY16" fmla="*/ 66688 h 91705"/>
                  <a:gd name="csX17" fmla="*/ 43537 w 88871"/>
                  <a:gd name="csY17" fmla="*/ 91790 h 91705"/>
                  <a:gd name="csX18" fmla="*/ 89086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86" y="14256"/>
                    </a:moveTo>
                    <a:cubicBezTo>
                      <a:pt x="89086" y="3324"/>
                      <a:pt x="83823" y="85"/>
                      <a:pt x="80179" y="85"/>
                    </a:cubicBezTo>
                    <a:cubicBezTo>
                      <a:pt x="75118" y="85"/>
                      <a:pt x="70259" y="5348"/>
                      <a:pt x="70259" y="9802"/>
                    </a:cubicBezTo>
                    <a:cubicBezTo>
                      <a:pt x="70259" y="12434"/>
                      <a:pt x="71272" y="13648"/>
                      <a:pt x="73499" y="15875"/>
                    </a:cubicBezTo>
                    <a:cubicBezTo>
                      <a:pt x="77750" y="19924"/>
                      <a:pt x="80382" y="25187"/>
                      <a:pt x="80382" y="32475"/>
                    </a:cubicBezTo>
                    <a:cubicBezTo>
                      <a:pt x="80382" y="40978"/>
                      <a:pt x="68033" y="87337"/>
                      <a:pt x="44347" y="87337"/>
                    </a:cubicBezTo>
                    <a:cubicBezTo>
                      <a:pt x="34023" y="87337"/>
                      <a:pt x="29366" y="80251"/>
                      <a:pt x="29366" y="69724"/>
                    </a:cubicBezTo>
                    <a:cubicBezTo>
                      <a:pt x="29366" y="58388"/>
                      <a:pt x="34832" y="43609"/>
                      <a:pt x="41108" y="26807"/>
                    </a:cubicBezTo>
                    <a:cubicBezTo>
                      <a:pt x="42525" y="23365"/>
                      <a:pt x="43537" y="20531"/>
                      <a:pt x="43537" y="16685"/>
                    </a:cubicBezTo>
                    <a:cubicBezTo>
                      <a:pt x="43537" y="7575"/>
                      <a:pt x="37059" y="85"/>
                      <a:pt x="26937" y="85"/>
                    </a:cubicBezTo>
                    <a:cubicBezTo>
                      <a:pt x="7908" y="85"/>
                      <a:pt x="215" y="29439"/>
                      <a:pt x="215" y="31261"/>
                    </a:cubicBezTo>
                    <a:cubicBezTo>
                      <a:pt x="215" y="33285"/>
                      <a:pt x="2239" y="33285"/>
                      <a:pt x="2644" y="33285"/>
                    </a:cubicBezTo>
                    <a:cubicBezTo>
                      <a:pt x="4669" y="33285"/>
                      <a:pt x="4871" y="32880"/>
                      <a:pt x="5883" y="29641"/>
                    </a:cubicBezTo>
                    <a:cubicBezTo>
                      <a:pt x="11754" y="9195"/>
                      <a:pt x="20459" y="4538"/>
                      <a:pt x="26330" y="4538"/>
                    </a:cubicBezTo>
                    <a:cubicBezTo>
                      <a:pt x="27949" y="4538"/>
                      <a:pt x="31391" y="4538"/>
                      <a:pt x="31391" y="11017"/>
                    </a:cubicBezTo>
                    <a:cubicBezTo>
                      <a:pt x="31391" y="16078"/>
                      <a:pt x="29366" y="21543"/>
                      <a:pt x="27949" y="25187"/>
                    </a:cubicBezTo>
                    <a:cubicBezTo>
                      <a:pt x="19042" y="48670"/>
                      <a:pt x="16410" y="57983"/>
                      <a:pt x="16410" y="66688"/>
                    </a:cubicBezTo>
                    <a:cubicBezTo>
                      <a:pt x="16410" y="88551"/>
                      <a:pt x="34225" y="91790"/>
                      <a:pt x="43537" y="91790"/>
                    </a:cubicBezTo>
                    <a:cubicBezTo>
                      <a:pt x="77547" y="91790"/>
                      <a:pt x="89086" y="24782"/>
                      <a:pt x="89086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044E9F6-56CF-FC60-7524-90DD423AD36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6256725" y="6697723"/>
                <a:ext cx="69720" cy="99762"/>
              </a:xfrm>
              <a:custGeom>
                <a:avLst/>
                <a:gdLst>
                  <a:gd name="csX0" fmla="*/ 33947 w 69720"/>
                  <a:gd name="csY0" fmla="*/ 4332 h 99762"/>
                  <a:gd name="csX1" fmla="*/ 34514 w 69720"/>
                  <a:gd name="csY1" fmla="*/ 2064 h 99762"/>
                  <a:gd name="csX2" fmla="*/ 32246 w 69720"/>
                  <a:gd name="csY2" fmla="*/ 81 h 99762"/>
                  <a:gd name="csX3" fmla="*/ 14108 w 69720"/>
                  <a:gd name="csY3" fmla="*/ 1498 h 99762"/>
                  <a:gd name="csX4" fmla="*/ 10990 w 69720"/>
                  <a:gd name="csY4" fmla="*/ 4757 h 99762"/>
                  <a:gd name="csX5" fmla="*/ 14674 w 69720"/>
                  <a:gd name="csY5" fmla="*/ 6741 h 99762"/>
                  <a:gd name="csX6" fmla="*/ 21476 w 69720"/>
                  <a:gd name="csY6" fmla="*/ 8867 h 99762"/>
                  <a:gd name="csX7" fmla="*/ 20910 w 69720"/>
                  <a:gd name="csY7" fmla="*/ 11984 h 99762"/>
                  <a:gd name="csX8" fmla="*/ 929 w 69720"/>
                  <a:gd name="csY8" fmla="*/ 92191 h 99762"/>
                  <a:gd name="csX9" fmla="*/ 220 w 69720"/>
                  <a:gd name="csY9" fmla="*/ 95309 h 99762"/>
                  <a:gd name="csX10" fmla="*/ 5038 w 69720"/>
                  <a:gd name="csY10" fmla="*/ 99843 h 99762"/>
                  <a:gd name="csX11" fmla="*/ 11557 w 69720"/>
                  <a:gd name="csY11" fmla="*/ 93892 h 99762"/>
                  <a:gd name="csX12" fmla="*/ 18501 w 69720"/>
                  <a:gd name="csY12" fmla="*/ 66400 h 99762"/>
                  <a:gd name="csX13" fmla="*/ 36639 w 69720"/>
                  <a:gd name="csY13" fmla="*/ 78020 h 99762"/>
                  <a:gd name="csX14" fmla="*/ 36356 w 69720"/>
                  <a:gd name="csY14" fmla="*/ 80854 h 99762"/>
                  <a:gd name="csX15" fmla="*/ 35789 w 69720"/>
                  <a:gd name="csY15" fmla="*/ 85247 h 99762"/>
                  <a:gd name="csX16" fmla="*/ 50810 w 69720"/>
                  <a:gd name="csY16" fmla="*/ 99843 h 99762"/>
                  <a:gd name="csX17" fmla="*/ 68807 w 69720"/>
                  <a:gd name="csY17" fmla="*/ 78162 h 99762"/>
                  <a:gd name="csX18" fmla="*/ 66540 w 69720"/>
                  <a:gd name="csY18" fmla="*/ 76320 h 99762"/>
                  <a:gd name="csX19" fmla="*/ 63706 w 69720"/>
                  <a:gd name="csY19" fmla="*/ 79721 h 99762"/>
                  <a:gd name="csX20" fmla="*/ 51235 w 69720"/>
                  <a:gd name="csY20" fmla="*/ 95876 h 99762"/>
                  <a:gd name="csX21" fmla="*/ 46275 w 69720"/>
                  <a:gd name="csY21" fmla="*/ 88507 h 99762"/>
                  <a:gd name="csX22" fmla="*/ 47126 w 69720"/>
                  <a:gd name="csY22" fmla="*/ 82130 h 99762"/>
                  <a:gd name="csX23" fmla="*/ 47834 w 69720"/>
                  <a:gd name="csY23" fmla="*/ 77737 h 99762"/>
                  <a:gd name="csX24" fmla="*/ 24877 w 69720"/>
                  <a:gd name="csY24" fmla="*/ 62716 h 99762"/>
                  <a:gd name="csX25" fmla="*/ 36639 w 69720"/>
                  <a:gd name="csY25" fmla="*/ 53363 h 99762"/>
                  <a:gd name="csX26" fmla="*/ 58887 w 69720"/>
                  <a:gd name="csY26" fmla="*/ 39901 h 99762"/>
                  <a:gd name="csX27" fmla="*/ 63564 w 69720"/>
                  <a:gd name="csY27" fmla="*/ 41743 h 99762"/>
                  <a:gd name="csX28" fmla="*/ 56195 w 69720"/>
                  <a:gd name="csY28" fmla="*/ 49679 h 99762"/>
                  <a:gd name="csX29" fmla="*/ 61863 w 69720"/>
                  <a:gd name="csY29" fmla="*/ 54922 h 99762"/>
                  <a:gd name="csX30" fmla="*/ 69941 w 69720"/>
                  <a:gd name="csY30" fmla="*/ 45852 h 99762"/>
                  <a:gd name="csX31" fmla="*/ 59029 w 69720"/>
                  <a:gd name="csY31" fmla="*/ 35933 h 99762"/>
                  <a:gd name="csX32" fmla="*/ 36356 w 69720"/>
                  <a:gd name="csY32" fmla="*/ 48403 h 99762"/>
                  <a:gd name="csX33" fmla="*/ 19918 w 69720"/>
                  <a:gd name="csY33" fmla="*/ 60874 h 99762"/>
                  <a:gd name="csX34" fmla="*/ 33947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47" y="4332"/>
                    </a:moveTo>
                    <a:cubicBezTo>
                      <a:pt x="34088" y="4048"/>
                      <a:pt x="34514" y="2206"/>
                      <a:pt x="34514" y="2064"/>
                    </a:cubicBezTo>
                    <a:cubicBezTo>
                      <a:pt x="34514" y="1356"/>
                      <a:pt x="33947" y="81"/>
                      <a:pt x="32246" y="81"/>
                    </a:cubicBezTo>
                    <a:cubicBezTo>
                      <a:pt x="29412" y="81"/>
                      <a:pt x="17650" y="1214"/>
                      <a:pt x="14108" y="1498"/>
                    </a:cubicBezTo>
                    <a:cubicBezTo>
                      <a:pt x="12974" y="1639"/>
                      <a:pt x="10990" y="1781"/>
                      <a:pt x="10990" y="4757"/>
                    </a:cubicBezTo>
                    <a:cubicBezTo>
                      <a:pt x="10990" y="6741"/>
                      <a:pt x="12974" y="6741"/>
                      <a:pt x="14674" y="6741"/>
                    </a:cubicBezTo>
                    <a:cubicBezTo>
                      <a:pt x="21476" y="6741"/>
                      <a:pt x="21476" y="7733"/>
                      <a:pt x="21476" y="8867"/>
                    </a:cubicBezTo>
                    <a:cubicBezTo>
                      <a:pt x="21476" y="9858"/>
                      <a:pt x="21193" y="10709"/>
                      <a:pt x="20910" y="11984"/>
                    </a:cubicBezTo>
                    <a:lnTo>
                      <a:pt x="929" y="92191"/>
                    </a:lnTo>
                    <a:cubicBezTo>
                      <a:pt x="220" y="94742"/>
                      <a:pt x="220" y="95025"/>
                      <a:pt x="220" y="95309"/>
                    </a:cubicBezTo>
                    <a:cubicBezTo>
                      <a:pt x="220" y="97434"/>
                      <a:pt x="1921" y="99843"/>
                      <a:pt x="5038" y="99843"/>
                    </a:cubicBezTo>
                    <a:cubicBezTo>
                      <a:pt x="8864" y="99843"/>
                      <a:pt x="10707" y="97009"/>
                      <a:pt x="11557" y="93892"/>
                    </a:cubicBezTo>
                    <a:cubicBezTo>
                      <a:pt x="11840" y="93325"/>
                      <a:pt x="17934" y="68384"/>
                      <a:pt x="18501" y="66400"/>
                    </a:cubicBezTo>
                    <a:cubicBezTo>
                      <a:pt x="28562" y="67392"/>
                      <a:pt x="36639" y="70651"/>
                      <a:pt x="36639" y="78020"/>
                    </a:cubicBezTo>
                    <a:cubicBezTo>
                      <a:pt x="36639" y="78729"/>
                      <a:pt x="36639" y="79437"/>
                      <a:pt x="36356" y="80854"/>
                    </a:cubicBezTo>
                    <a:cubicBezTo>
                      <a:pt x="35789" y="82980"/>
                      <a:pt x="35789" y="83689"/>
                      <a:pt x="35789" y="85247"/>
                    </a:cubicBezTo>
                    <a:cubicBezTo>
                      <a:pt x="35789" y="95309"/>
                      <a:pt x="44008" y="99843"/>
                      <a:pt x="50810" y="99843"/>
                    </a:cubicBezTo>
                    <a:cubicBezTo>
                      <a:pt x="64556" y="99843"/>
                      <a:pt x="68807" y="78304"/>
                      <a:pt x="68807" y="78162"/>
                    </a:cubicBezTo>
                    <a:cubicBezTo>
                      <a:pt x="68807" y="76320"/>
                      <a:pt x="66965" y="76320"/>
                      <a:pt x="66540" y="76320"/>
                    </a:cubicBezTo>
                    <a:cubicBezTo>
                      <a:pt x="64556" y="76320"/>
                      <a:pt x="64414" y="77028"/>
                      <a:pt x="63706" y="79721"/>
                    </a:cubicBezTo>
                    <a:cubicBezTo>
                      <a:pt x="62005" y="85814"/>
                      <a:pt x="58179" y="95876"/>
                      <a:pt x="51235" y="95876"/>
                    </a:cubicBezTo>
                    <a:cubicBezTo>
                      <a:pt x="47409" y="95876"/>
                      <a:pt x="46275" y="92333"/>
                      <a:pt x="46275" y="88507"/>
                    </a:cubicBezTo>
                    <a:cubicBezTo>
                      <a:pt x="46275" y="86098"/>
                      <a:pt x="46275" y="85814"/>
                      <a:pt x="47126" y="82130"/>
                    </a:cubicBezTo>
                    <a:cubicBezTo>
                      <a:pt x="47267" y="81705"/>
                      <a:pt x="47834" y="79296"/>
                      <a:pt x="47834" y="77737"/>
                    </a:cubicBezTo>
                    <a:cubicBezTo>
                      <a:pt x="47834" y="65125"/>
                      <a:pt x="30829" y="63141"/>
                      <a:pt x="24877" y="62716"/>
                    </a:cubicBezTo>
                    <a:cubicBezTo>
                      <a:pt x="28987" y="60165"/>
                      <a:pt x="34230" y="55489"/>
                      <a:pt x="36639" y="53363"/>
                    </a:cubicBezTo>
                    <a:cubicBezTo>
                      <a:pt x="43866" y="46561"/>
                      <a:pt x="50952" y="39901"/>
                      <a:pt x="58887" y="39901"/>
                    </a:cubicBezTo>
                    <a:cubicBezTo>
                      <a:pt x="60588" y="39901"/>
                      <a:pt x="62430" y="40326"/>
                      <a:pt x="63564" y="41743"/>
                    </a:cubicBezTo>
                    <a:cubicBezTo>
                      <a:pt x="57470" y="42735"/>
                      <a:pt x="56195" y="47553"/>
                      <a:pt x="56195" y="49679"/>
                    </a:cubicBezTo>
                    <a:cubicBezTo>
                      <a:pt x="56195" y="52796"/>
                      <a:pt x="58604" y="54922"/>
                      <a:pt x="61863" y="54922"/>
                    </a:cubicBezTo>
                    <a:cubicBezTo>
                      <a:pt x="65689" y="54922"/>
                      <a:pt x="69941" y="51804"/>
                      <a:pt x="69941" y="45852"/>
                    </a:cubicBezTo>
                    <a:cubicBezTo>
                      <a:pt x="69941" y="41176"/>
                      <a:pt x="66540" y="35933"/>
                      <a:pt x="59029" y="35933"/>
                    </a:cubicBezTo>
                    <a:cubicBezTo>
                      <a:pt x="50952" y="35933"/>
                      <a:pt x="43583" y="41743"/>
                      <a:pt x="36356" y="48403"/>
                    </a:cubicBezTo>
                    <a:cubicBezTo>
                      <a:pt x="30404" y="54072"/>
                      <a:pt x="25728" y="58465"/>
                      <a:pt x="19918" y="60874"/>
                    </a:cubicBezTo>
                    <a:lnTo>
                      <a:pt x="33947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040670F1-749F-9DE9-9296-914587F23C9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6248895" y="6867208"/>
                <a:ext cx="56541" cy="63910"/>
              </a:xfrm>
              <a:custGeom>
                <a:avLst/>
                <a:gdLst>
                  <a:gd name="csX0" fmla="*/ 51235 w 56541"/>
                  <a:gd name="csY0" fmla="*/ 9298 h 63910"/>
                  <a:gd name="csX1" fmla="*/ 45283 w 56541"/>
                  <a:gd name="csY1" fmla="*/ 15959 h 63910"/>
                  <a:gd name="csX2" fmla="*/ 49960 w 56541"/>
                  <a:gd name="csY2" fmla="*/ 20493 h 63910"/>
                  <a:gd name="csX3" fmla="*/ 56762 w 56541"/>
                  <a:gd name="csY3" fmla="*/ 12416 h 63910"/>
                  <a:gd name="csX4" fmla="*/ 37914 w 56541"/>
                  <a:gd name="csY4" fmla="*/ 87 h 63910"/>
                  <a:gd name="csX5" fmla="*/ 11840 w 56541"/>
                  <a:gd name="csY5" fmla="*/ 20777 h 63910"/>
                  <a:gd name="csX6" fmla="*/ 16800 w 56541"/>
                  <a:gd name="csY6" fmla="*/ 31121 h 63910"/>
                  <a:gd name="csX7" fmla="*/ 32813 w 56541"/>
                  <a:gd name="csY7" fmla="*/ 36223 h 63910"/>
                  <a:gd name="csX8" fmla="*/ 44858 w 56541"/>
                  <a:gd name="csY8" fmla="*/ 45576 h 63910"/>
                  <a:gd name="csX9" fmla="*/ 37347 w 56541"/>
                  <a:gd name="csY9" fmla="*/ 56912 h 63910"/>
                  <a:gd name="csX10" fmla="*/ 23177 w 56541"/>
                  <a:gd name="csY10" fmla="*/ 60030 h 63910"/>
                  <a:gd name="csX11" fmla="*/ 6172 w 56541"/>
                  <a:gd name="csY11" fmla="*/ 54078 h 63910"/>
                  <a:gd name="csX12" fmla="*/ 13966 w 56541"/>
                  <a:gd name="csY12" fmla="*/ 46001 h 63910"/>
                  <a:gd name="csX13" fmla="*/ 8439 w 56541"/>
                  <a:gd name="csY13" fmla="*/ 40758 h 63910"/>
                  <a:gd name="csX14" fmla="*/ 220 w 56541"/>
                  <a:gd name="csY14" fmla="*/ 50252 h 63910"/>
                  <a:gd name="csX15" fmla="*/ 23035 w 56541"/>
                  <a:gd name="csY15" fmla="*/ 63998 h 63910"/>
                  <a:gd name="csX16" fmla="*/ 53927 w 56541"/>
                  <a:gd name="csY16" fmla="*/ 40616 h 63910"/>
                  <a:gd name="csX17" fmla="*/ 34372 w 56541"/>
                  <a:gd name="csY17" fmla="*/ 24036 h 63910"/>
                  <a:gd name="csX18" fmla="*/ 28703 w 56541"/>
                  <a:gd name="csY18" fmla="*/ 22902 h 63910"/>
                  <a:gd name="csX19" fmla="*/ 20909 w 56541"/>
                  <a:gd name="csY19" fmla="*/ 15817 h 63910"/>
                  <a:gd name="csX20" fmla="*/ 26578 w 56541"/>
                  <a:gd name="csY20" fmla="*/ 6747 h 63910"/>
                  <a:gd name="csX21" fmla="*/ 37773 w 56541"/>
                  <a:gd name="csY21" fmla="*/ 4055 h 63910"/>
                  <a:gd name="csX22" fmla="*/ 51235 w 56541"/>
                  <a:gd name="csY22" fmla="*/ 9298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6541" h="63910">
                    <a:moveTo>
                      <a:pt x="51235" y="9298"/>
                    </a:moveTo>
                    <a:cubicBezTo>
                      <a:pt x="47550" y="10148"/>
                      <a:pt x="45283" y="13124"/>
                      <a:pt x="45283" y="15959"/>
                    </a:cubicBezTo>
                    <a:cubicBezTo>
                      <a:pt x="45283" y="19218"/>
                      <a:pt x="48117" y="20493"/>
                      <a:pt x="49960" y="20493"/>
                    </a:cubicBezTo>
                    <a:cubicBezTo>
                      <a:pt x="51377" y="20493"/>
                      <a:pt x="56762" y="19643"/>
                      <a:pt x="56762" y="12416"/>
                    </a:cubicBezTo>
                    <a:cubicBezTo>
                      <a:pt x="56762" y="3205"/>
                      <a:pt x="46559" y="87"/>
                      <a:pt x="37914" y="87"/>
                    </a:cubicBezTo>
                    <a:cubicBezTo>
                      <a:pt x="15808" y="87"/>
                      <a:pt x="11840" y="16384"/>
                      <a:pt x="11840" y="20777"/>
                    </a:cubicBezTo>
                    <a:cubicBezTo>
                      <a:pt x="11840" y="26020"/>
                      <a:pt x="14816" y="29421"/>
                      <a:pt x="16800" y="31121"/>
                    </a:cubicBezTo>
                    <a:cubicBezTo>
                      <a:pt x="20484" y="33956"/>
                      <a:pt x="23035" y="34522"/>
                      <a:pt x="32813" y="36223"/>
                    </a:cubicBezTo>
                    <a:cubicBezTo>
                      <a:pt x="35789" y="36790"/>
                      <a:pt x="44858" y="38490"/>
                      <a:pt x="44858" y="45576"/>
                    </a:cubicBezTo>
                    <a:cubicBezTo>
                      <a:pt x="44858" y="47985"/>
                      <a:pt x="43299" y="53370"/>
                      <a:pt x="37347" y="56912"/>
                    </a:cubicBezTo>
                    <a:cubicBezTo>
                      <a:pt x="31821" y="60030"/>
                      <a:pt x="24877" y="60030"/>
                      <a:pt x="23177" y="60030"/>
                    </a:cubicBezTo>
                    <a:cubicBezTo>
                      <a:pt x="17508" y="60030"/>
                      <a:pt x="9431" y="58755"/>
                      <a:pt x="6172" y="54078"/>
                    </a:cubicBezTo>
                    <a:cubicBezTo>
                      <a:pt x="10848" y="53511"/>
                      <a:pt x="13966" y="49969"/>
                      <a:pt x="13966" y="46001"/>
                    </a:cubicBezTo>
                    <a:cubicBezTo>
                      <a:pt x="13966" y="42458"/>
                      <a:pt x="11415" y="40758"/>
                      <a:pt x="8439" y="40758"/>
                    </a:cubicBezTo>
                    <a:cubicBezTo>
                      <a:pt x="4329" y="40758"/>
                      <a:pt x="220" y="44017"/>
                      <a:pt x="220" y="50252"/>
                    </a:cubicBezTo>
                    <a:cubicBezTo>
                      <a:pt x="220" y="58755"/>
                      <a:pt x="9289" y="63998"/>
                      <a:pt x="23035" y="63998"/>
                    </a:cubicBezTo>
                    <a:cubicBezTo>
                      <a:pt x="49109" y="63998"/>
                      <a:pt x="53927" y="46142"/>
                      <a:pt x="53927" y="40616"/>
                    </a:cubicBezTo>
                    <a:cubicBezTo>
                      <a:pt x="53927" y="27579"/>
                      <a:pt x="39615" y="25028"/>
                      <a:pt x="34372" y="24036"/>
                    </a:cubicBezTo>
                    <a:cubicBezTo>
                      <a:pt x="33096" y="23752"/>
                      <a:pt x="29553" y="23186"/>
                      <a:pt x="28703" y="22902"/>
                    </a:cubicBezTo>
                    <a:cubicBezTo>
                      <a:pt x="23460" y="21910"/>
                      <a:pt x="20909" y="18934"/>
                      <a:pt x="20909" y="15817"/>
                    </a:cubicBezTo>
                    <a:cubicBezTo>
                      <a:pt x="20909" y="12558"/>
                      <a:pt x="23460" y="8731"/>
                      <a:pt x="26578" y="6747"/>
                    </a:cubicBezTo>
                    <a:cubicBezTo>
                      <a:pt x="30404" y="4338"/>
                      <a:pt x="35364" y="4055"/>
                      <a:pt x="37773" y="4055"/>
                    </a:cubicBezTo>
                    <a:cubicBezTo>
                      <a:pt x="40748" y="4055"/>
                      <a:pt x="48117" y="4480"/>
                      <a:pt x="51235" y="92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7E400450-3EA2-FB07-85B7-354F2FF8708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6321902" y="6867066"/>
                <a:ext cx="103872" cy="64052"/>
              </a:xfrm>
              <a:custGeom>
                <a:avLst/>
                <a:gdLst>
                  <a:gd name="csX0" fmla="*/ 68102 w 103872"/>
                  <a:gd name="csY0" fmla="*/ 17517 h 64052"/>
                  <a:gd name="csX1" fmla="*/ 70794 w 103872"/>
                  <a:gd name="csY1" fmla="*/ 6181 h 64052"/>
                  <a:gd name="csX2" fmla="*/ 66118 w 103872"/>
                  <a:gd name="csY2" fmla="*/ 1646 h 64052"/>
                  <a:gd name="csX3" fmla="*/ 60025 w 103872"/>
                  <a:gd name="csY3" fmla="*/ 5755 h 64052"/>
                  <a:gd name="csX4" fmla="*/ 57190 w 103872"/>
                  <a:gd name="csY4" fmla="*/ 16384 h 64052"/>
                  <a:gd name="csX5" fmla="*/ 53081 w 103872"/>
                  <a:gd name="csY5" fmla="*/ 32680 h 64052"/>
                  <a:gd name="csX6" fmla="*/ 50814 w 103872"/>
                  <a:gd name="csY6" fmla="*/ 45717 h 64052"/>
                  <a:gd name="csX7" fmla="*/ 46846 w 103872"/>
                  <a:gd name="csY7" fmla="*/ 55495 h 64052"/>
                  <a:gd name="csX8" fmla="*/ 37351 w 103872"/>
                  <a:gd name="csY8" fmla="*/ 60172 h 64052"/>
                  <a:gd name="csX9" fmla="*/ 24597 w 103872"/>
                  <a:gd name="csY9" fmla="*/ 47134 h 64052"/>
                  <a:gd name="csX10" fmla="*/ 31399 w 103872"/>
                  <a:gd name="csY10" fmla="*/ 22194 h 64052"/>
                  <a:gd name="csX11" fmla="*/ 34375 w 103872"/>
                  <a:gd name="csY11" fmla="*/ 12274 h 64052"/>
                  <a:gd name="csX12" fmla="*/ 20913 w 103872"/>
                  <a:gd name="csY12" fmla="*/ 229 h 64052"/>
                  <a:gd name="csX13" fmla="*/ 224 w 103872"/>
                  <a:gd name="csY13" fmla="*/ 21910 h 64052"/>
                  <a:gd name="csX14" fmla="*/ 2633 w 103872"/>
                  <a:gd name="csY14" fmla="*/ 23752 h 64052"/>
                  <a:gd name="csX15" fmla="*/ 5183 w 103872"/>
                  <a:gd name="csY15" fmla="*/ 21485 h 64052"/>
                  <a:gd name="csX16" fmla="*/ 20488 w 103872"/>
                  <a:gd name="csY16" fmla="*/ 4197 h 64052"/>
                  <a:gd name="csX17" fmla="*/ 24031 w 103872"/>
                  <a:gd name="csY17" fmla="*/ 9156 h 64052"/>
                  <a:gd name="csX18" fmla="*/ 22047 w 103872"/>
                  <a:gd name="csY18" fmla="*/ 17376 h 64052"/>
                  <a:gd name="csX19" fmla="*/ 13969 w 103872"/>
                  <a:gd name="csY19" fmla="*/ 45292 h 64052"/>
                  <a:gd name="csX20" fmla="*/ 36784 w 103872"/>
                  <a:gd name="csY20" fmla="*/ 64139 h 64052"/>
                  <a:gd name="csX21" fmla="*/ 52797 w 103872"/>
                  <a:gd name="csY21" fmla="*/ 54645 h 64052"/>
                  <a:gd name="csX22" fmla="*/ 72495 w 103872"/>
                  <a:gd name="csY22" fmla="*/ 64139 h 64052"/>
                  <a:gd name="csX23" fmla="*/ 94176 w 103872"/>
                  <a:gd name="csY23" fmla="*/ 47418 h 64052"/>
                  <a:gd name="csX24" fmla="*/ 104096 w 103872"/>
                  <a:gd name="csY24" fmla="*/ 11282 h 64052"/>
                  <a:gd name="csX25" fmla="*/ 97011 w 103872"/>
                  <a:gd name="csY25" fmla="*/ 87 h 64052"/>
                  <a:gd name="csX26" fmla="*/ 89358 w 103872"/>
                  <a:gd name="csY26" fmla="*/ 7598 h 64052"/>
                  <a:gd name="csX27" fmla="*/ 91767 w 103872"/>
                  <a:gd name="csY27" fmla="*/ 11991 h 64052"/>
                  <a:gd name="csX28" fmla="*/ 97011 w 103872"/>
                  <a:gd name="csY28" fmla="*/ 23327 h 64052"/>
                  <a:gd name="csX29" fmla="*/ 73062 w 103872"/>
                  <a:gd name="csY29" fmla="*/ 60172 h 64052"/>
                  <a:gd name="csX30" fmla="*/ 61583 w 103872"/>
                  <a:gd name="csY30" fmla="*/ 47560 h 64052"/>
                  <a:gd name="csX31" fmla="*/ 64134 w 103872"/>
                  <a:gd name="csY31" fmla="*/ 33389 h 64052"/>
                  <a:gd name="csX32" fmla="*/ 68102 w 103872"/>
                  <a:gd name="csY32" fmla="*/ 17517 h 64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3872" h="64052">
                    <a:moveTo>
                      <a:pt x="68102" y="17517"/>
                    </a:moveTo>
                    <a:cubicBezTo>
                      <a:pt x="69094" y="13691"/>
                      <a:pt x="70794" y="6889"/>
                      <a:pt x="70794" y="6181"/>
                    </a:cubicBezTo>
                    <a:cubicBezTo>
                      <a:pt x="70794" y="3346"/>
                      <a:pt x="68527" y="1646"/>
                      <a:pt x="66118" y="1646"/>
                    </a:cubicBezTo>
                    <a:cubicBezTo>
                      <a:pt x="63426" y="1646"/>
                      <a:pt x="60875" y="3346"/>
                      <a:pt x="60025" y="5755"/>
                    </a:cubicBezTo>
                    <a:cubicBezTo>
                      <a:pt x="59599" y="6889"/>
                      <a:pt x="58182" y="12841"/>
                      <a:pt x="57190" y="16384"/>
                    </a:cubicBezTo>
                    <a:cubicBezTo>
                      <a:pt x="55206" y="24461"/>
                      <a:pt x="55206" y="24744"/>
                      <a:pt x="53081" y="32680"/>
                    </a:cubicBezTo>
                    <a:cubicBezTo>
                      <a:pt x="51239" y="40474"/>
                      <a:pt x="50955" y="41608"/>
                      <a:pt x="50814" y="45717"/>
                    </a:cubicBezTo>
                    <a:cubicBezTo>
                      <a:pt x="51380" y="48551"/>
                      <a:pt x="50247" y="51244"/>
                      <a:pt x="46846" y="55495"/>
                    </a:cubicBezTo>
                    <a:cubicBezTo>
                      <a:pt x="45003" y="57763"/>
                      <a:pt x="42169" y="60172"/>
                      <a:pt x="37351" y="60172"/>
                    </a:cubicBezTo>
                    <a:cubicBezTo>
                      <a:pt x="31825" y="60172"/>
                      <a:pt x="24597" y="58188"/>
                      <a:pt x="24597" y="47134"/>
                    </a:cubicBezTo>
                    <a:cubicBezTo>
                      <a:pt x="24597" y="39907"/>
                      <a:pt x="28565" y="29421"/>
                      <a:pt x="31399" y="22194"/>
                    </a:cubicBezTo>
                    <a:cubicBezTo>
                      <a:pt x="33808" y="15959"/>
                      <a:pt x="34375" y="14683"/>
                      <a:pt x="34375" y="12274"/>
                    </a:cubicBezTo>
                    <a:cubicBezTo>
                      <a:pt x="34375" y="5472"/>
                      <a:pt x="28565" y="229"/>
                      <a:pt x="20913" y="229"/>
                    </a:cubicBezTo>
                    <a:cubicBezTo>
                      <a:pt x="6600" y="229"/>
                      <a:pt x="224" y="19501"/>
                      <a:pt x="224" y="21910"/>
                    </a:cubicBezTo>
                    <a:cubicBezTo>
                      <a:pt x="224" y="23752"/>
                      <a:pt x="2207" y="23752"/>
                      <a:pt x="2633" y="23752"/>
                    </a:cubicBezTo>
                    <a:cubicBezTo>
                      <a:pt x="4617" y="23752"/>
                      <a:pt x="4758" y="23044"/>
                      <a:pt x="5183" y="21485"/>
                    </a:cubicBezTo>
                    <a:cubicBezTo>
                      <a:pt x="8726" y="9723"/>
                      <a:pt x="14820" y="4197"/>
                      <a:pt x="20488" y="4197"/>
                    </a:cubicBezTo>
                    <a:cubicBezTo>
                      <a:pt x="22897" y="4197"/>
                      <a:pt x="24031" y="5755"/>
                      <a:pt x="24031" y="9156"/>
                    </a:cubicBezTo>
                    <a:cubicBezTo>
                      <a:pt x="24031" y="12416"/>
                      <a:pt x="22755" y="15533"/>
                      <a:pt x="22047" y="17376"/>
                    </a:cubicBezTo>
                    <a:cubicBezTo>
                      <a:pt x="13969" y="38065"/>
                      <a:pt x="13969" y="40899"/>
                      <a:pt x="13969" y="45292"/>
                    </a:cubicBezTo>
                    <a:cubicBezTo>
                      <a:pt x="13969" y="62014"/>
                      <a:pt x="29132" y="64139"/>
                      <a:pt x="36784" y="64139"/>
                    </a:cubicBezTo>
                    <a:cubicBezTo>
                      <a:pt x="39477" y="64139"/>
                      <a:pt x="46421" y="64139"/>
                      <a:pt x="52797" y="54645"/>
                    </a:cubicBezTo>
                    <a:cubicBezTo>
                      <a:pt x="56057" y="61022"/>
                      <a:pt x="63851" y="64139"/>
                      <a:pt x="72495" y="64139"/>
                    </a:cubicBezTo>
                    <a:cubicBezTo>
                      <a:pt x="85107" y="64139"/>
                      <a:pt x="91342" y="53228"/>
                      <a:pt x="94176" y="47418"/>
                    </a:cubicBezTo>
                    <a:cubicBezTo>
                      <a:pt x="100270" y="35514"/>
                      <a:pt x="104096" y="17801"/>
                      <a:pt x="104096" y="11282"/>
                    </a:cubicBezTo>
                    <a:cubicBezTo>
                      <a:pt x="104096" y="654"/>
                      <a:pt x="98002" y="87"/>
                      <a:pt x="97011" y="87"/>
                    </a:cubicBezTo>
                    <a:cubicBezTo>
                      <a:pt x="93326" y="87"/>
                      <a:pt x="89358" y="3913"/>
                      <a:pt x="89358" y="7598"/>
                    </a:cubicBezTo>
                    <a:cubicBezTo>
                      <a:pt x="89358" y="10007"/>
                      <a:pt x="90775" y="11140"/>
                      <a:pt x="91767" y="11991"/>
                    </a:cubicBezTo>
                    <a:cubicBezTo>
                      <a:pt x="95168" y="14825"/>
                      <a:pt x="97011" y="18793"/>
                      <a:pt x="97011" y="23327"/>
                    </a:cubicBezTo>
                    <a:cubicBezTo>
                      <a:pt x="97011" y="25170"/>
                      <a:pt x="91059" y="60172"/>
                      <a:pt x="73062" y="60172"/>
                    </a:cubicBezTo>
                    <a:cubicBezTo>
                      <a:pt x="61583" y="60172"/>
                      <a:pt x="61583" y="49969"/>
                      <a:pt x="61583" y="47560"/>
                    </a:cubicBezTo>
                    <a:cubicBezTo>
                      <a:pt x="61583" y="43733"/>
                      <a:pt x="62150" y="41466"/>
                      <a:pt x="64134" y="33389"/>
                    </a:cubicBezTo>
                    <a:lnTo>
                      <a:pt x="68102" y="1751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08C682C0-3B0D-875A-D2AF-A91F9A78A6A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6442828" y="6835749"/>
                <a:ext cx="42937" cy="95369"/>
              </a:xfrm>
              <a:custGeom>
                <a:avLst/>
                <a:gdLst>
                  <a:gd name="csX0" fmla="*/ 39483 w 42937"/>
                  <a:gd name="csY0" fmla="*/ 5472 h 95369"/>
                  <a:gd name="csX1" fmla="*/ 33814 w 42937"/>
                  <a:gd name="csY1" fmla="*/ 87 h 95369"/>
                  <a:gd name="csX2" fmla="*/ 25879 w 42937"/>
                  <a:gd name="csY2" fmla="*/ 7881 h 95369"/>
                  <a:gd name="csX3" fmla="*/ 31547 w 42937"/>
                  <a:gd name="csY3" fmla="*/ 13266 h 95369"/>
                  <a:gd name="csX4" fmla="*/ 39483 w 42937"/>
                  <a:gd name="csY4" fmla="*/ 5472 h 95369"/>
                  <a:gd name="csX5" fmla="*/ 10574 w 42937"/>
                  <a:gd name="csY5" fmla="*/ 77460 h 95369"/>
                  <a:gd name="csX6" fmla="*/ 9299 w 42937"/>
                  <a:gd name="csY6" fmla="*/ 83412 h 95369"/>
                  <a:gd name="csX7" fmla="*/ 22761 w 42937"/>
                  <a:gd name="csY7" fmla="*/ 95457 h 95369"/>
                  <a:gd name="csX8" fmla="*/ 43167 w 42937"/>
                  <a:gd name="csY8" fmla="*/ 73776 h 95369"/>
                  <a:gd name="csX9" fmla="*/ 40900 w 42937"/>
                  <a:gd name="csY9" fmla="*/ 71933 h 95369"/>
                  <a:gd name="csX10" fmla="*/ 38207 w 42937"/>
                  <a:gd name="csY10" fmla="*/ 74342 h 95369"/>
                  <a:gd name="csX11" fmla="*/ 23186 w 42937"/>
                  <a:gd name="csY11" fmla="*/ 91489 h 95369"/>
                  <a:gd name="csX12" fmla="*/ 19644 w 42937"/>
                  <a:gd name="csY12" fmla="*/ 86529 h 95369"/>
                  <a:gd name="csX13" fmla="*/ 21911 w 42937"/>
                  <a:gd name="csY13" fmla="*/ 77460 h 95369"/>
                  <a:gd name="csX14" fmla="*/ 26446 w 42937"/>
                  <a:gd name="csY14" fmla="*/ 66123 h 95369"/>
                  <a:gd name="csX15" fmla="*/ 33389 w 42937"/>
                  <a:gd name="csY15" fmla="*/ 48126 h 95369"/>
                  <a:gd name="csX16" fmla="*/ 34240 w 42937"/>
                  <a:gd name="csY16" fmla="*/ 43592 h 95369"/>
                  <a:gd name="csX17" fmla="*/ 20777 w 42937"/>
                  <a:gd name="csY17" fmla="*/ 31546 h 95369"/>
                  <a:gd name="csX18" fmla="*/ 229 w 42937"/>
                  <a:gd name="csY18" fmla="*/ 53228 h 95369"/>
                  <a:gd name="csX19" fmla="*/ 2639 w 42937"/>
                  <a:gd name="csY19" fmla="*/ 55070 h 95369"/>
                  <a:gd name="csX20" fmla="*/ 5189 w 42937"/>
                  <a:gd name="csY20" fmla="*/ 52803 h 95369"/>
                  <a:gd name="csX21" fmla="*/ 20352 w 42937"/>
                  <a:gd name="csY21" fmla="*/ 35514 h 95369"/>
                  <a:gd name="csX22" fmla="*/ 23895 w 42937"/>
                  <a:gd name="csY22" fmla="*/ 40474 h 95369"/>
                  <a:gd name="csX23" fmla="*/ 19502 w 42937"/>
                  <a:gd name="csY23" fmla="*/ 54645 h 95369"/>
                  <a:gd name="csX24" fmla="*/ 10574 w 42937"/>
                  <a:gd name="csY24" fmla="*/ 77460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937" h="95369">
                    <a:moveTo>
                      <a:pt x="39483" y="5472"/>
                    </a:moveTo>
                    <a:cubicBezTo>
                      <a:pt x="39483" y="3205"/>
                      <a:pt x="37782" y="87"/>
                      <a:pt x="33814" y="87"/>
                    </a:cubicBezTo>
                    <a:cubicBezTo>
                      <a:pt x="29988" y="87"/>
                      <a:pt x="25879" y="3772"/>
                      <a:pt x="25879" y="7881"/>
                    </a:cubicBezTo>
                    <a:cubicBezTo>
                      <a:pt x="25879" y="10290"/>
                      <a:pt x="27721" y="13266"/>
                      <a:pt x="31547" y="13266"/>
                    </a:cubicBezTo>
                    <a:cubicBezTo>
                      <a:pt x="35657" y="13266"/>
                      <a:pt x="39483" y="9298"/>
                      <a:pt x="39483" y="5472"/>
                    </a:cubicBezTo>
                    <a:close/>
                    <a:moveTo>
                      <a:pt x="10574" y="77460"/>
                    </a:moveTo>
                    <a:cubicBezTo>
                      <a:pt x="10007" y="79302"/>
                      <a:pt x="9299" y="81003"/>
                      <a:pt x="9299" y="83412"/>
                    </a:cubicBezTo>
                    <a:cubicBezTo>
                      <a:pt x="9299" y="90072"/>
                      <a:pt x="14967" y="95457"/>
                      <a:pt x="22761" y="95457"/>
                    </a:cubicBezTo>
                    <a:cubicBezTo>
                      <a:pt x="36932" y="95457"/>
                      <a:pt x="43167" y="75901"/>
                      <a:pt x="43167" y="73776"/>
                    </a:cubicBezTo>
                    <a:cubicBezTo>
                      <a:pt x="43167" y="71933"/>
                      <a:pt x="41325" y="71933"/>
                      <a:pt x="40900" y="71933"/>
                    </a:cubicBezTo>
                    <a:cubicBezTo>
                      <a:pt x="38916" y="71933"/>
                      <a:pt x="38774" y="72784"/>
                      <a:pt x="38207" y="74342"/>
                    </a:cubicBezTo>
                    <a:cubicBezTo>
                      <a:pt x="34948" y="85679"/>
                      <a:pt x="28713" y="91489"/>
                      <a:pt x="23186" y="91489"/>
                    </a:cubicBezTo>
                    <a:cubicBezTo>
                      <a:pt x="20352" y="91489"/>
                      <a:pt x="19644" y="89647"/>
                      <a:pt x="19644" y="86529"/>
                    </a:cubicBezTo>
                    <a:cubicBezTo>
                      <a:pt x="19644" y="83270"/>
                      <a:pt x="20636" y="80578"/>
                      <a:pt x="21911" y="77460"/>
                    </a:cubicBezTo>
                    <a:cubicBezTo>
                      <a:pt x="23328" y="73634"/>
                      <a:pt x="24887" y="69808"/>
                      <a:pt x="26446" y="66123"/>
                    </a:cubicBezTo>
                    <a:cubicBezTo>
                      <a:pt x="27721" y="62722"/>
                      <a:pt x="32822" y="49827"/>
                      <a:pt x="33389" y="48126"/>
                    </a:cubicBezTo>
                    <a:cubicBezTo>
                      <a:pt x="33814" y="46709"/>
                      <a:pt x="34240" y="45009"/>
                      <a:pt x="34240" y="43592"/>
                    </a:cubicBezTo>
                    <a:cubicBezTo>
                      <a:pt x="34240" y="36931"/>
                      <a:pt x="28571" y="31546"/>
                      <a:pt x="20777" y="31546"/>
                    </a:cubicBezTo>
                    <a:cubicBezTo>
                      <a:pt x="6748" y="31546"/>
                      <a:pt x="229" y="50819"/>
                      <a:pt x="229" y="53228"/>
                    </a:cubicBezTo>
                    <a:cubicBezTo>
                      <a:pt x="229" y="55070"/>
                      <a:pt x="2213" y="55070"/>
                      <a:pt x="2639" y="55070"/>
                    </a:cubicBezTo>
                    <a:cubicBezTo>
                      <a:pt x="4622" y="55070"/>
                      <a:pt x="4764" y="54362"/>
                      <a:pt x="5189" y="52803"/>
                    </a:cubicBezTo>
                    <a:cubicBezTo>
                      <a:pt x="8874" y="40616"/>
                      <a:pt x="15109" y="35514"/>
                      <a:pt x="20352" y="35514"/>
                    </a:cubicBezTo>
                    <a:cubicBezTo>
                      <a:pt x="22619" y="35514"/>
                      <a:pt x="23895" y="36648"/>
                      <a:pt x="23895" y="40474"/>
                    </a:cubicBezTo>
                    <a:cubicBezTo>
                      <a:pt x="23895" y="43733"/>
                      <a:pt x="23045" y="45859"/>
                      <a:pt x="19502" y="54645"/>
                    </a:cubicBezTo>
                    <a:lnTo>
                      <a:pt x="10574" y="7746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A2416DD-A348-F10E-10D6-C27F7A4C798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6500105" y="6867208"/>
                <a:ext cx="130088" cy="63910"/>
              </a:xfrm>
              <a:custGeom>
                <a:avLst/>
                <a:gdLst>
                  <a:gd name="csX0" fmla="*/ 55074 w 130088"/>
                  <a:gd name="csY0" fmla="*/ 51102 h 63910"/>
                  <a:gd name="csX1" fmla="*/ 53090 w 130088"/>
                  <a:gd name="csY1" fmla="*/ 59463 h 63910"/>
                  <a:gd name="csX2" fmla="*/ 57908 w 130088"/>
                  <a:gd name="csY2" fmla="*/ 63998 h 63910"/>
                  <a:gd name="csX3" fmla="*/ 63434 w 130088"/>
                  <a:gd name="csY3" fmla="*/ 60880 h 63910"/>
                  <a:gd name="csX4" fmla="*/ 65985 w 130088"/>
                  <a:gd name="csY4" fmla="*/ 52094 h 63910"/>
                  <a:gd name="csX5" fmla="*/ 69103 w 130088"/>
                  <a:gd name="csY5" fmla="*/ 39340 h 63910"/>
                  <a:gd name="csX6" fmla="*/ 71512 w 130088"/>
                  <a:gd name="csY6" fmla="*/ 29846 h 63910"/>
                  <a:gd name="csX7" fmla="*/ 75905 w 130088"/>
                  <a:gd name="csY7" fmla="*/ 19076 h 63910"/>
                  <a:gd name="csX8" fmla="*/ 98578 w 130088"/>
                  <a:gd name="csY8" fmla="*/ 4055 h 63910"/>
                  <a:gd name="csX9" fmla="*/ 106939 w 130088"/>
                  <a:gd name="csY9" fmla="*/ 13975 h 63910"/>
                  <a:gd name="csX10" fmla="*/ 98578 w 130088"/>
                  <a:gd name="csY10" fmla="*/ 44159 h 63910"/>
                  <a:gd name="csX11" fmla="*/ 96452 w 130088"/>
                  <a:gd name="csY11" fmla="*/ 51811 h 63910"/>
                  <a:gd name="csX12" fmla="*/ 109915 w 130088"/>
                  <a:gd name="csY12" fmla="*/ 63998 h 63910"/>
                  <a:gd name="csX13" fmla="*/ 130321 w 130088"/>
                  <a:gd name="csY13" fmla="*/ 42316 h 63910"/>
                  <a:gd name="csX14" fmla="*/ 128053 w 130088"/>
                  <a:gd name="csY14" fmla="*/ 40474 h 63910"/>
                  <a:gd name="csX15" fmla="*/ 125361 w 130088"/>
                  <a:gd name="csY15" fmla="*/ 42883 h 63910"/>
                  <a:gd name="csX16" fmla="*/ 110340 w 130088"/>
                  <a:gd name="csY16" fmla="*/ 60030 h 63910"/>
                  <a:gd name="csX17" fmla="*/ 106797 w 130088"/>
                  <a:gd name="csY17" fmla="*/ 55070 h 63910"/>
                  <a:gd name="csX18" fmla="*/ 110056 w 130088"/>
                  <a:gd name="csY18" fmla="*/ 43592 h 63910"/>
                  <a:gd name="csX19" fmla="*/ 117567 w 130088"/>
                  <a:gd name="csY19" fmla="*/ 16242 h 63910"/>
                  <a:gd name="csX20" fmla="*/ 112324 w 130088"/>
                  <a:gd name="csY20" fmla="*/ 3913 h 63910"/>
                  <a:gd name="csX21" fmla="*/ 99145 w 130088"/>
                  <a:gd name="csY21" fmla="*/ 87 h 63910"/>
                  <a:gd name="csX22" fmla="*/ 74062 w 130088"/>
                  <a:gd name="csY22" fmla="*/ 14400 h 63910"/>
                  <a:gd name="csX23" fmla="*/ 55640 w 130088"/>
                  <a:gd name="csY23" fmla="*/ 87 h 63910"/>
                  <a:gd name="csX24" fmla="*/ 31692 w 130088"/>
                  <a:gd name="csY24" fmla="*/ 12983 h 63910"/>
                  <a:gd name="csX25" fmla="*/ 16529 w 130088"/>
                  <a:gd name="csY25" fmla="*/ 87 h 63910"/>
                  <a:gd name="csX26" fmla="*/ 5334 w 130088"/>
                  <a:gd name="csY26" fmla="*/ 7739 h 63910"/>
                  <a:gd name="csX27" fmla="*/ 232 w 130088"/>
                  <a:gd name="csY27" fmla="*/ 21769 h 63910"/>
                  <a:gd name="csX28" fmla="*/ 2641 w 130088"/>
                  <a:gd name="csY28" fmla="*/ 23611 h 63910"/>
                  <a:gd name="csX29" fmla="*/ 5759 w 130088"/>
                  <a:gd name="csY29" fmla="*/ 19360 h 63910"/>
                  <a:gd name="csX30" fmla="*/ 16104 w 130088"/>
                  <a:gd name="csY30" fmla="*/ 4055 h 63910"/>
                  <a:gd name="csX31" fmla="*/ 20780 w 130088"/>
                  <a:gd name="csY31" fmla="*/ 10999 h 63910"/>
                  <a:gd name="csX32" fmla="*/ 18513 w 130088"/>
                  <a:gd name="csY32" fmla="*/ 22761 h 63910"/>
                  <a:gd name="csX33" fmla="*/ 15395 w 130088"/>
                  <a:gd name="csY33" fmla="*/ 35514 h 63910"/>
                  <a:gd name="csX34" fmla="*/ 10860 w 130088"/>
                  <a:gd name="csY34" fmla="*/ 53653 h 63910"/>
                  <a:gd name="csX35" fmla="*/ 9443 w 130088"/>
                  <a:gd name="csY35" fmla="*/ 59463 h 63910"/>
                  <a:gd name="csX36" fmla="*/ 14261 w 130088"/>
                  <a:gd name="csY36" fmla="*/ 63998 h 63910"/>
                  <a:gd name="csX37" fmla="*/ 19788 w 130088"/>
                  <a:gd name="csY37" fmla="*/ 60880 h 63910"/>
                  <a:gd name="csX38" fmla="*/ 22339 w 130088"/>
                  <a:gd name="csY38" fmla="*/ 52094 h 63910"/>
                  <a:gd name="csX39" fmla="*/ 25456 w 130088"/>
                  <a:gd name="csY39" fmla="*/ 39340 h 63910"/>
                  <a:gd name="csX40" fmla="*/ 27865 w 130088"/>
                  <a:gd name="csY40" fmla="*/ 29846 h 63910"/>
                  <a:gd name="csX41" fmla="*/ 33817 w 130088"/>
                  <a:gd name="csY41" fmla="*/ 17092 h 63910"/>
                  <a:gd name="csX42" fmla="*/ 55074 w 130088"/>
                  <a:gd name="csY42" fmla="*/ 4055 h 63910"/>
                  <a:gd name="csX43" fmla="*/ 63434 w 130088"/>
                  <a:gd name="csY43" fmla="*/ 13975 h 63910"/>
                  <a:gd name="csX44" fmla="*/ 61025 w 130088"/>
                  <a:gd name="csY44" fmla="*/ 27295 h 63910"/>
                  <a:gd name="csX45" fmla="*/ 55074 w 130088"/>
                  <a:gd name="csY45" fmla="*/ 51102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30088" h="63910">
                    <a:moveTo>
                      <a:pt x="55074" y="51102"/>
                    </a:moveTo>
                    <a:cubicBezTo>
                      <a:pt x="54365" y="53936"/>
                      <a:pt x="53090" y="58755"/>
                      <a:pt x="53090" y="59463"/>
                    </a:cubicBezTo>
                    <a:cubicBezTo>
                      <a:pt x="53090" y="62581"/>
                      <a:pt x="55640" y="63998"/>
                      <a:pt x="57908" y="63998"/>
                    </a:cubicBezTo>
                    <a:cubicBezTo>
                      <a:pt x="60458" y="63998"/>
                      <a:pt x="62726" y="62156"/>
                      <a:pt x="63434" y="60880"/>
                    </a:cubicBezTo>
                    <a:cubicBezTo>
                      <a:pt x="64143" y="59605"/>
                      <a:pt x="65277" y="55070"/>
                      <a:pt x="65985" y="52094"/>
                    </a:cubicBezTo>
                    <a:cubicBezTo>
                      <a:pt x="66694" y="49402"/>
                      <a:pt x="68252" y="42883"/>
                      <a:pt x="69103" y="39340"/>
                    </a:cubicBezTo>
                    <a:cubicBezTo>
                      <a:pt x="69953" y="36223"/>
                      <a:pt x="70803" y="33105"/>
                      <a:pt x="71512" y="29846"/>
                    </a:cubicBezTo>
                    <a:cubicBezTo>
                      <a:pt x="73071" y="23752"/>
                      <a:pt x="73071" y="23469"/>
                      <a:pt x="75905" y="19076"/>
                    </a:cubicBezTo>
                    <a:cubicBezTo>
                      <a:pt x="80439" y="12132"/>
                      <a:pt x="87525" y="4055"/>
                      <a:pt x="98578" y="4055"/>
                    </a:cubicBezTo>
                    <a:cubicBezTo>
                      <a:pt x="106514" y="4055"/>
                      <a:pt x="106939" y="10574"/>
                      <a:pt x="106939" y="13975"/>
                    </a:cubicBezTo>
                    <a:cubicBezTo>
                      <a:pt x="106939" y="22477"/>
                      <a:pt x="100845" y="38207"/>
                      <a:pt x="98578" y="44159"/>
                    </a:cubicBezTo>
                    <a:cubicBezTo>
                      <a:pt x="97019" y="48126"/>
                      <a:pt x="96452" y="49402"/>
                      <a:pt x="96452" y="51811"/>
                    </a:cubicBezTo>
                    <a:cubicBezTo>
                      <a:pt x="96452" y="59321"/>
                      <a:pt x="102688" y="63998"/>
                      <a:pt x="109915" y="63998"/>
                    </a:cubicBezTo>
                    <a:cubicBezTo>
                      <a:pt x="124086" y="63998"/>
                      <a:pt x="130321" y="44442"/>
                      <a:pt x="130321" y="42316"/>
                    </a:cubicBezTo>
                    <a:cubicBezTo>
                      <a:pt x="130321" y="40474"/>
                      <a:pt x="128479" y="40474"/>
                      <a:pt x="128053" y="40474"/>
                    </a:cubicBezTo>
                    <a:cubicBezTo>
                      <a:pt x="126070" y="40474"/>
                      <a:pt x="125928" y="41324"/>
                      <a:pt x="125361" y="42883"/>
                    </a:cubicBezTo>
                    <a:cubicBezTo>
                      <a:pt x="122102" y="54220"/>
                      <a:pt x="116008" y="60030"/>
                      <a:pt x="110340" y="60030"/>
                    </a:cubicBezTo>
                    <a:cubicBezTo>
                      <a:pt x="107364" y="60030"/>
                      <a:pt x="106797" y="58046"/>
                      <a:pt x="106797" y="55070"/>
                    </a:cubicBezTo>
                    <a:cubicBezTo>
                      <a:pt x="106797" y="51811"/>
                      <a:pt x="107506" y="49969"/>
                      <a:pt x="110056" y="43592"/>
                    </a:cubicBezTo>
                    <a:cubicBezTo>
                      <a:pt x="111757" y="39199"/>
                      <a:pt x="117567" y="24178"/>
                      <a:pt x="117567" y="16242"/>
                    </a:cubicBezTo>
                    <a:cubicBezTo>
                      <a:pt x="117567" y="13975"/>
                      <a:pt x="117567" y="8023"/>
                      <a:pt x="112324" y="3913"/>
                    </a:cubicBezTo>
                    <a:cubicBezTo>
                      <a:pt x="109915" y="2071"/>
                      <a:pt x="105805" y="87"/>
                      <a:pt x="99145" y="87"/>
                    </a:cubicBezTo>
                    <a:cubicBezTo>
                      <a:pt x="86391" y="87"/>
                      <a:pt x="78597" y="8448"/>
                      <a:pt x="74062" y="14400"/>
                    </a:cubicBezTo>
                    <a:cubicBezTo>
                      <a:pt x="72929" y="2354"/>
                      <a:pt x="62868" y="87"/>
                      <a:pt x="55640" y="87"/>
                    </a:cubicBezTo>
                    <a:cubicBezTo>
                      <a:pt x="43879" y="87"/>
                      <a:pt x="35943" y="7314"/>
                      <a:pt x="31692" y="12983"/>
                    </a:cubicBezTo>
                    <a:cubicBezTo>
                      <a:pt x="30700" y="3205"/>
                      <a:pt x="22339" y="87"/>
                      <a:pt x="16529" y="87"/>
                    </a:cubicBezTo>
                    <a:cubicBezTo>
                      <a:pt x="10435" y="87"/>
                      <a:pt x="7176" y="4480"/>
                      <a:pt x="5334" y="7739"/>
                    </a:cubicBezTo>
                    <a:cubicBezTo>
                      <a:pt x="2216" y="12983"/>
                      <a:pt x="232" y="21060"/>
                      <a:pt x="232" y="21769"/>
                    </a:cubicBezTo>
                    <a:cubicBezTo>
                      <a:pt x="232" y="23611"/>
                      <a:pt x="2216" y="23611"/>
                      <a:pt x="2641" y="23611"/>
                    </a:cubicBezTo>
                    <a:cubicBezTo>
                      <a:pt x="4625" y="23611"/>
                      <a:pt x="4767" y="23186"/>
                      <a:pt x="5759" y="19360"/>
                    </a:cubicBezTo>
                    <a:cubicBezTo>
                      <a:pt x="7885" y="10999"/>
                      <a:pt x="10577" y="4055"/>
                      <a:pt x="16104" y="4055"/>
                    </a:cubicBezTo>
                    <a:cubicBezTo>
                      <a:pt x="19788" y="4055"/>
                      <a:pt x="20780" y="7173"/>
                      <a:pt x="20780" y="10999"/>
                    </a:cubicBezTo>
                    <a:cubicBezTo>
                      <a:pt x="20780" y="13691"/>
                      <a:pt x="19505" y="18934"/>
                      <a:pt x="18513" y="22761"/>
                    </a:cubicBezTo>
                    <a:cubicBezTo>
                      <a:pt x="17521" y="26587"/>
                      <a:pt x="16104" y="32397"/>
                      <a:pt x="15395" y="35514"/>
                    </a:cubicBezTo>
                    <a:lnTo>
                      <a:pt x="10860" y="53653"/>
                    </a:lnTo>
                    <a:cubicBezTo>
                      <a:pt x="10294" y="55495"/>
                      <a:pt x="9443" y="59038"/>
                      <a:pt x="9443" y="59463"/>
                    </a:cubicBezTo>
                    <a:cubicBezTo>
                      <a:pt x="9443" y="62581"/>
                      <a:pt x="11994" y="63998"/>
                      <a:pt x="14261" y="63998"/>
                    </a:cubicBezTo>
                    <a:cubicBezTo>
                      <a:pt x="16812" y="63998"/>
                      <a:pt x="19080" y="62156"/>
                      <a:pt x="19788" y="60880"/>
                    </a:cubicBezTo>
                    <a:cubicBezTo>
                      <a:pt x="20497" y="59605"/>
                      <a:pt x="21630" y="55070"/>
                      <a:pt x="22339" y="52094"/>
                    </a:cubicBezTo>
                    <a:cubicBezTo>
                      <a:pt x="23047" y="49402"/>
                      <a:pt x="24606" y="42883"/>
                      <a:pt x="25456" y="39340"/>
                    </a:cubicBezTo>
                    <a:cubicBezTo>
                      <a:pt x="26307" y="36223"/>
                      <a:pt x="27157" y="33105"/>
                      <a:pt x="27865" y="29846"/>
                    </a:cubicBezTo>
                    <a:cubicBezTo>
                      <a:pt x="29424" y="24036"/>
                      <a:pt x="29708" y="22902"/>
                      <a:pt x="33817" y="17092"/>
                    </a:cubicBezTo>
                    <a:cubicBezTo>
                      <a:pt x="37785" y="11424"/>
                      <a:pt x="44445" y="4055"/>
                      <a:pt x="55074" y="4055"/>
                    </a:cubicBezTo>
                    <a:cubicBezTo>
                      <a:pt x="63293" y="4055"/>
                      <a:pt x="63434" y="11282"/>
                      <a:pt x="63434" y="13975"/>
                    </a:cubicBezTo>
                    <a:cubicBezTo>
                      <a:pt x="63434" y="17517"/>
                      <a:pt x="63009" y="19360"/>
                      <a:pt x="61025" y="27295"/>
                    </a:cubicBezTo>
                    <a:lnTo>
                      <a:pt x="55074" y="5110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AEB8CEEC-367D-7375-775E-73E590BB172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6667262" y="6727824"/>
                <a:ext cx="46966" cy="202440"/>
              </a:xfrm>
              <a:custGeom>
                <a:avLst/>
                <a:gdLst>
                  <a:gd name="csX0" fmla="*/ 47206 w 46966"/>
                  <a:gd name="csY0" fmla="*/ 200501 h 202440"/>
                  <a:gd name="csX1" fmla="*/ 43765 w 46966"/>
                  <a:gd name="csY1" fmla="*/ 196047 h 202440"/>
                  <a:gd name="csX2" fmla="*/ 11981 w 46966"/>
                  <a:gd name="csY2" fmla="*/ 101305 h 202440"/>
                  <a:gd name="csX3" fmla="*/ 44574 w 46966"/>
                  <a:gd name="csY3" fmla="*/ 5551 h 202440"/>
                  <a:gd name="csX4" fmla="*/ 47206 w 46966"/>
                  <a:gd name="csY4" fmla="*/ 2109 h 202440"/>
                  <a:gd name="csX5" fmla="*/ 45182 w 46966"/>
                  <a:gd name="csY5" fmla="*/ 85 h 202440"/>
                  <a:gd name="csX6" fmla="*/ 12994 w 46966"/>
                  <a:gd name="csY6" fmla="*/ 39561 h 202440"/>
                  <a:gd name="csX7" fmla="*/ 240 w 46966"/>
                  <a:gd name="csY7" fmla="*/ 101305 h 202440"/>
                  <a:gd name="csX8" fmla="*/ 13601 w 46966"/>
                  <a:gd name="csY8" fmla="*/ 164467 h 202440"/>
                  <a:gd name="csX9" fmla="*/ 45182 w 46966"/>
                  <a:gd name="csY9" fmla="*/ 202526 h 202440"/>
                  <a:gd name="csX10" fmla="*/ 47206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6" y="200501"/>
                    </a:moveTo>
                    <a:cubicBezTo>
                      <a:pt x="47206" y="199894"/>
                      <a:pt x="47206" y="199489"/>
                      <a:pt x="43765" y="196047"/>
                    </a:cubicBezTo>
                    <a:cubicBezTo>
                      <a:pt x="18460" y="170540"/>
                      <a:pt x="11981" y="132279"/>
                      <a:pt x="11981" y="101305"/>
                    </a:cubicBezTo>
                    <a:cubicBezTo>
                      <a:pt x="11981" y="66080"/>
                      <a:pt x="19674" y="30856"/>
                      <a:pt x="44574" y="5551"/>
                    </a:cubicBezTo>
                    <a:cubicBezTo>
                      <a:pt x="47206" y="3121"/>
                      <a:pt x="47206" y="2716"/>
                      <a:pt x="47206" y="2109"/>
                    </a:cubicBezTo>
                    <a:cubicBezTo>
                      <a:pt x="47206" y="692"/>
                      <a:pt x="46396" y="85"/>
                      <a:pt x="45182" y="85"/>
                    </a:cubicBezTo>
                    <a:cubicBezTo>
                      <a:pt x="43157" y="85"/>
                      <a:pt x="24938" y="13851"/>
                      <a:pt x="12994" y="39561"/>
                    </a:cubicBezTo>
                    <a:cubicBezTo>
                      <a:pt x="2669" y="61829"/>
                      <a:pt x="240" y="84300"/>
                      <a:pt x="240" y="101305"/>
                    </a:cubicBezTo>
                    <a:cubicBezTo>
                      <a:pt x="240" y="117095"/>
                      <a:pt x="2467" y="141591"/>
                      <a:pt x="13601" y="164467"/>
                    </a:cubicBezTo>
                    <a:cubicBezTo>
                      <a:pt x="25747" y="189367"/>
                      <a:pt x="43157" y="202526"/>
                      <a:pt x="45182" y="202526"/>
                    </a:cubicBezTo>
                    <a:cubicBezTo>
                      <a:pt x="46396" y="202526"/>
                      <a:pt x="47206" y="201918"/>
                      <a:pt x="47206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9AC875C5-033A-74C4-E867-A6574650341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6736475" y="6790176"/>
                <a:ext cx="74498" cy="91705"/>
              </a:xfrm>
              <a:custGeom>
                <a:avLst/>
                <a:gdLst>
                  <a:gd name="csX0" fmla="*/ 68871 w 74498"/>
                  <a:gd name="csY0" fmla="*/ 13851 h 91705"/>
                  <a:gd name="csX1" fmla="*/ 59154 w 74498"/>
                  <a:gd name="csY1" fmla="*/ 22960 h 91705"/>
                  <a:gd name="csX2" fmla="*/ 65430 w 74498"/>
                  <a:gd name="csY2" fmla="*/ 28831 h 91705"/>
                  <a:gd name="csX3" fmla="*/ 74742 w 74498"/>
                  <a:gd name="csY3" fmla="*/ 17495 h 91705"/>
                  <a:gd name="csX4" fmla="*/ 50652 w 74498"/>
                  <a:gd name="csY4" fmla="*/ 85 h 91705"/>
                  <a:gd name="csX5" fmla="*/ 16439 w 74498"/>
                  <a:gd name="csY5" fmla="*/ 29641 h 91705"/>
                  <a:gd name="csX6" fmla="*/ 37290 w 74498"/>
                  <a:gd name="csY6" fmla="*/ 49683 h 91705"/>
                  <a:gd name="csX7" fmla="*/ 58344 w 74498"/>
                  <a:gd name="csY7" fmla="*/ 65068 h 91705"/>
                  <a:gd name="csX8" fmla="*/ 29395 w 74498"/>
                  <a:gd name="csY8" fmla="*/ 87337 h 91705"/>
                  <a:gd name="csX9" fmla="*/ 6317 w 74498"/>
                  <a:gd name="csY9" fmla="*/ 76607 h 91705"/>
                  <a:gd name="csX10" fmla="*/ 19071 w 74498"/>
                  <a:gd name="csY10" fmla="*/ 65878 h 91705"/>
                  <a:gd name="csX11" fmla="*/ 11580 w 74498"/>
                  <a:gd name="csY11" fmla="*/ 58793 h 91705"/>
                  <a:gd name="csX12" fmla="*/ 244 w 74498"/>
                  <a:gd name="csY12" fmla="*/ 72154 h 91705"/>
                  <a:gd name="csX13" fmla="*/ 29193 w 74498"/>
                  <a:gd name="csY13" fmla="*/ 91790 h 91705"/>
                  <a:gd name="csX14" fmla="*/ 69883 w 74498"/>
                  <a:gd name="csY14" fmla="*/ 58185 h 91705"/>
                  <a:gd name="csX15" fmla="*/ 63608 w 74498"/>
                  <a:gd name="csY15" fmla="*/ 43407 h 91705"/>
                  <a:gd name="csX16" fmla="*/ 43364 w 74498"/>
                  <a:gd name="csY16" fmla="*/ 34905 h 91705"/>
                  <a:gd name="csX17" fmla="*/ 27978 w 74498"/>
                  <a:gd name="csY17" fmla="*/ 22758 h 91705"/>
                  <a:gd name="csX18" fmla="*/ 50652 w 74498"/>
                  <a:gd name="csY18" fmla="*/ 4538 h 91705"/>
                  <a:gd name="csX19" fmla="*/ 68871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71" y="13851"/>
                    </a:moveTo>
                    <a:cubicBezTo>
                      <a:pt x="63203" y="14053"/>
                      <a:pt x="59154" y="18507"/>
                      <a:pt x="59154" y="22960"/>
                    </a:cubicBezTo>
                    <a:cubicBezTo>
                      <a:pt x="59154" y="25795"/>
                      <a:pt x="60976" y="28831"/>
                      <a:pt x="65430" y="28831"/>
                    </a:cubicBezTo>
                    <a:cubicBezTo>
                      <a:pt x="69883" y="28831"/>
                      <a:pt x="74742" y="25390"/>
                      <a:pt x="74742" y="17495"/>
                    </a:cubicBezTo>
                    <a:cubicBezTo>
                      <a:pt x="74742" y="8385"/>
                      <a:pt x="66037" y="85"/>
                      <a:pt x="50652" y="85"/>
                    </a:cubicBezTo>
                    <a:cubicBezTo>
                      <a:pt x="23929" y="85"/>
                      <a:pt x="16439" y="20734"/>
                      <a:pt x="16439" y="29641"/>
                    </a:cubicBezTo>
                    <a:cubicBezTo>
                      <a:pt x="16439" y="45431"/>
                      <a:pt x="31420" y="48468"/>
                      <a:pt x="37290" y="49683"/>
                    </a:cubicBezTo>
                    <a:cubicBezTo>
                      <a:pt x="47817" y="51707"/>
                      <a:pt x="58344" y="53934"/>
                      <a:pt x="58344" y="65068"/>
                    </a:cubicBezTo>
                    <a:cubicBezTo>
                      <a:pt x="58344" y="70332"/>
                      <a:pt x="53688" y="87337"/>
                      <a:pt x="29395" y="87337"/>
                    </a:cubicBezTo>
                    <a:cubicBezTo>
                      <a:pt x="26561" y="87337"/>
                      <a:pt x="10973" y="87337"/>
                      <a:pt x="6317" y="76607"/>
                    </a:cubicBezTo>
                    <a:cubicBezTo>
                      <a:pt x="14010" y="77620"/>
                      <a:pt x="19071" y="71546"/>
                      <a:pt x="19071" y="65878"/>
                    </a:cubicBezTo>
                    <a:cubicBezTo>
                      <a:pt x="19071" y="61222"/>
                      <a:pt x="15832" y="58793"/>
                      <a:pt x="11580" y="58793"/>
                    </a:cubicBezTo>
                    <a:cubicBezTo>
                      <a:pt x="6317" y="58793"/>
                      <a:pt x="244" y="63044"/>
                      <a:pt x="244" y="72154"/>
                    </a:cubicBezTo>
                    <a:cubicBezTo>
                      <a:pt x="244" y="83693"/>
                      <a:pt x="11783" y="91790"/>
                      <a:pt x="29193" y="91790"/>
                    </a:cubicBezTo>
                    <a:cubicBezTo>
                      <a:pt x="61988" y="91790"/>
                      <a:pt x="69883" y="67295"/>
                      <a:pt x="69883" y="58185"/>
                    </a:cubicBezTo>
                    <a:cubicBezTo>
                      <a:pt x="69883" y="50897"/>
                      <a:pt x="66037" y="45836"/>
                      <a:pt x="63608" y="43407"/>
                    </a:cubicBezTo>
                    <a:cubicBezTo>
                      <a:pt x="58142" y="37739"/>
                      <a:pt x="52271" y="36726"/>
                      <a:pt x="43364" y="34905"/>
                    </a:cubicBezTo>
                    <a:cubicBezTo>
                      <a:pt x="36076" y="33285"/>
                      <a:pt x="27978" y="31868"/>
                      <a:pt x="27978" y="22758"/>
                    </a:cubicBezTo>
                    <a:cubicBezTo>
                      <a:pt x="27978" y="16887"/>
                      <a:pt x="32837" y="4538"/>
                      <a:pt x="50652" y="4538"/>
                    </a:cubicBezTo>
                    <a:cubicBezTo>
                      <a:pt x="55713" y="4538"/>
                      <a:pt x="65835" y="5955"/>
                      <a:pt x="68871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85DB9358-9D27-FAD1-E1CE-E8CB973D38D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6832381" y="6727824"/>
                <a:ext cx="46966" cy="202440"/>
              </a:xfrm>
              <a:custGeom>
                <a:avLst/>
                <a:gdLst>
                  <a:gd name="csX0" fmla="*/ 47215 w 46966"/>
                  <a:gd name="csY0" fmla="*/ 101305 h 202440"/>
                  <a:gd name="csX1" fmla="*/ 33854 w 46966"/>
                  <a:gd name="csY1" fmla="*/ 38144 h 202440"/>
                  <a:gd name="csX2" fmla="*/ 2273 w 46966"/>
                  <a:gd name="csY2" fmla="*/ 85 h 202440"/>
                  <a:gd name="csX3" fmla="*/ 248 w 46966"/>
                  <a:gd name="csY3" fmla="*/ 2109 h 202440"/>
                  <a:gd name="csX4" fmla="*/ 4095 w 46966"/>
                  <a:gd name="csY4" fmla="*/ 6765 h 202440"/>
                  <a:gd name="csX5" fmla="*/ 35473 w 46966"/>
                  <a:gd name="csY5" fmla="*/ 101305 h 202440"/>
                  <a:gd name="csX6" fmla="*/ 2880 w 46966"/>
                  <a:gd name="csY6" fmla="*/ 197060 h 202440"/>
                  <a:gd name="csX7" fmla="*/ 248 w 46966"/>
                  <a:gd name="csY7" fmla="*/ 200501 h 202440"/>
                  <a:gd name="csX8" fmla="*/ 2273 w 46966"/>
                  <a:gd name="csY8" fmla="*/ 202526 h 202440"/>
                  <a:gd name="csX9" fmla="*/ 34461 w 46966"/>
                  <a:gd name="csY9" fmla="*/ 163050 h 202440"/>
                  <a:gd name="csX10" fmla="*/ 47215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15" y="101305"/>
                    </a:moveTo>
                    <a:cubicBezTo>
                      <a:pt x="47215" y="85515"/>
                      <a:pt x="44988" y="61019"/>
                      <a:pt x="33854" y="38144"/>
                    </a:cubicBezTo>
                    <a:cubicBezTo>
                      <a:pt x="21707" y="13243"/>
                      <a:pt x="4297" y="85"/>
                      <a:pt x="2273" y="85"/>
                    </a:cubicBezTo>
                    <a:cubicBezTo>
                      <a:pt x="1058" y="85"/>
                      <a:pt x="248" y="894"/>
                      <a:pt x="248" y="2109"/>
                    </a:cubicBezTo>
                    <a:cubicBezTo>
                      <a:pt x="248" y="2716"/>
                      <a:pt x="248" y="3121"/>
                      <a:pt x="4095" y="6765"/>
                    </a:cubicBezTo>
                    <a:cubicBezTo>
                      <a:pt x="23934" y="26807"/>
                      <a:pt x="35473" y="58995"/>
                      <a:pt x="35473" y="101305"/>
                    </a:cubicBezTo>
                    <a:cubicBezTo>
                      <a:pt x="35473" y="135922"/>
                      <a:pt x="27983" y="171552"/>
                      <a:pt x="2880" y="197060"/>
                    </a:cubicBezTo>
                    <a:cubicBezTo>
                      <a:pt x="248" y="199489"/>
                      <a:pt x="248" y="199894"/>
                      <a:pt x="248" y="200501"/>
                    </a:cubicBezTo>
                    <a:cubicBezTo>
                      <a:pt x="248" y="201716"/>
                      <a:pt x="1058" y="202526"/>
                      <a:pt x="2273" y="202526"/>
                    </a:cubicBezTo>
                    <a:cubicBezTo>
                      <a:pt x="4297" y="202526"/>
                      <a:pt x="22517" y="188760"/>
                      <a:pt x="34461" y="163050"/>
                    </a:cubicBezTo>
                    <a:cubicBezTo>
                      <a:pt x="44785" y="140781"/>
                      <a:pt x="47215" y="118310"/>
                      <a:pt x="47215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F5A0E3C-47FE-7ACA-3747-853854F0FD6B}"/>
                </a:ext>
              </a:extLst>
            </p:cNvPr>
            <p:cNvSpPr txBox="1"/>
            <p:nvPr/>
          </p:nvSpPr>
          <p:spPr>
            <a:xfrm rot="16200000">
              <a:off x="11571311" y="4357979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309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67629"/>
  <p:tag name="ORIGINALWIDTH" val="23.79996"/>
  <p:tag name="OUTPUTTYPE" val="SVG"/>
  <p:tag name="IGUANATEXVERSION" val="160"/>
  <p:tag name="LATEXADDIN" val="\documentclass{article}&#10;\usepackage{amsmath}&#10;\pagestyle{empty}&#10;\begin{document}&#10;&#10;\begin{align*}&#10;v_{swim}&#10;\end{align*}&#10;&#10;&#10;&#10;\end{document}"/>
  <p:tag name="IGUANATEXSIZE" val="18"/>
  <p:tag name="IGUANATEXCURSOR" val="103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26"/>
  <p:tag name="ORIGINALWIDTH" val="7.073447"/>
  <p:tag name="LATEXADDIN" val="\documentclass{article}&#10;\usepackage{amsmath}&#10;\pagestyle{empty}&#10;\begin{document}&#10;&#10;\begin{align*}&#10;C_0&#10;\end{align*}&#10;&#10;&#10;&#10;\end{document}"/>
  <p:tag name="IGUANATEXSIZE" val="18"/>
  <p:tag name="IGUANATEXCURSOR" val="9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743"/>
  <p:tag name="ORIGINALWIDTH" val="46.08529"/>
  <p:tag name="EMFCHILD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49.63032"/>
  <p:tag name="OUTPUTTYPE" val="SVG"/>
  <p:tag name="IGUANATEXVERSION" val="160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5"/>
  <p:tag name="ORIGINALWIDTH" val="4.875739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007923"/>
  <p:tag name="EMFCHILD" val="True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432973"/>
  <p:tag name="EMFCHILD" val="Tru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3"/>
  <p:tag name="ORIGINALWIDTH" val="4.108711"/>
  <p:tag name="EMFCHILD" val="True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35827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.85429"/>
  <p:tag name="ORIGINALWIDTH" val="49.22892"/>
  <p:tag name="OUTPUTTYPE" val="SVG"/>
  <p:tag name="IGUANATEXVERSION" val="160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2.729046"/>
  <p:tag name="EMFCHILD" val="True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336"/>
  <p:tag name="ORIGINALWIDTH" val="5.013517"/>
  <p:tag name="EMFCHILD" val="True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6.278872"/>
  <p:tag name="EMFCHILD" val="Tru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388535"/>
  <p:tag name="LATEXADDIN" val="\documentclass{article}&#10;\usepackage{amsmath}&#10;\pagestyle{empty}&#10;\begin{document}&#10;&#10;\begin{equation*}&#10;H(X)=-\sum_{i=1}^{N}&#10;p(x_i)\log_2{p(x_i)}&#10;\end{equatio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4"/>
  <p:tag name="EMFCHILD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625148"/>
  <p:tag name="EMFCHILD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743"/>
  <p:tag name="ORIGINALWIDTH" val="6.087156"/>
  <p:tag name="EMFCHILD" val="True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89"/>
  <p:tag name="ORIGINALWIDTH" val="6.213682"/>
  <p:tag name="EMFCHILD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8"/>
  <p:tag name="ORIGINALWIDTH" val="13.26024"/>
  <p:tag name="EMFCHILD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19.60325"/>
  <p:tag name="OUTPUTTYPE" val="SVG"/>
  <p:tag name="IGUANATEXVERSION" val="160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4"/>
  <p:tag name="ORIGINALWIDTH" val="5.132727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2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9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3"/>
  <p:tag name="ORIGINALWIDTH" val="2.211663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3"/>
  <p:tag name="ORIGINALWIDTH" val="4.413435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9"/>
  <p:tag name="ORIGINALWIDTH" val="3.875443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2"/>
  <p:tag name="ORIGINALWIDTH" val="4.552904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2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9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8"/>
  <p:tag name="LATEXADDIN" val="\documentclass{article}&#10;\usepackage{amsmath}&#10;\pagestyle{empty}&#10;\begin{document}&#10;&#10;\begin{align*}&#10;H(X_i)&#10;\end{align*}&#10;&#10;&#10;&#10;\end{document}"/>
  <p:tag name="IGUANATEXSIZE" val="18"/>
  <p:tag name="IGUANATEXCURSOR" val="10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6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3.875443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36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8.209182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32.98817"/>
  <p:tag name="OUTPUTTYPE" val="SVG"/>
  <p:tag name="IGUANATEXVERSION" val="160"/>
  <p:tag name="LATEXADDIN" val="\documentclass{article}&#10;\usepackage{amsmath}&#10;\pagestyle{empty}&#10;\begin{document}&#10;&#10;\begin{align*}&#10;H(X_{S_2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27.90751"/>
  <p:tag name="OUTPUTTYPE" val="SVG"/>
  <p:tag name="IGUANATEXVERSION" val="160"/>
  <p:tag name="LATEXADDIN" val="\documentclass{article}&#10;\usepackage{amsmath}&#10;\pagestyle{empty}&#10;\begin{document}&#10;&#10;\begin{align*}&#10;H(X_{j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32.98819"/>
  <p:tag name="OUTPUTTYPE" val="SVG"/>
  <p:tag name="IGUANATEXVERSION" val="160"/>
  <p:tag name="LATEXADDIN" val="\documentclass{article}&#10;\usepackage{amsmath}&#10;\pagestyle{empty}&#10;\begin{document}&#10;&#10;\begin{align*}&#10;H(X_{S_1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9.98581"/>
  <p:tag name="OUTPUTTYPE" val="SVG"/>
  <p:tag name="IGUANATEXVERSION" val="160"/>
  <p:tag name="LATEXADDIN" val="\documentclass{article}&#10;\usepackage{amsmath}&#10;\pagestyle{empty}&#10;\begin{document}&#10;&#10;\begin{align*}&#10;H(X_{T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356.5366"/>
  <p:tag name="OUTPUTTYPE" val="SVG"/>
  <p:tag name="IGUANATEXVERSION" val="160"/>
  <p:tag name="LATEXADDIN" val="\documentclass{article}&#10;\usepackage{amsmath}&#10;\pagestyle{empty}&#10;\begin{document}&#10;&#10;$I(X_{S_1},X_{S_2};X_{T})=&#10;U(X_{S_1};X_T)+U(X_{S_2};X_T)+R(X_{S_1},X_{S_2};X_{T})+S(X_{S_1},X_{S_2};X_{T})&#10;$&#10;&#10;&#10;&#10;\end{document}"/>
  <p:tag name="IGUANATEXSIZE" val="16"/>
  <p:tag name="IGUANATEXCURSOR" val="17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51.06836"/>
  <p:tag name="OUTPUTTYPE" val="SVG"/>
  <p:tag name="IGUANATEXVERSION" val="160"/>
  <p:tag name="LATEXADDIN" val="\documentclass{article}&#10;\usepackage{amsmath}&#10;\pagestyle{empty}&#10;\begin{document}&#10;&#10;$I(X_{S_1};X_{S_2})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48.06599"/>
  <p:tag name="OUTPUTTYPE" val="SVG"/>
  <p:tag name="IGUANATEXVERSION" val="160"/>
  <p:tag name="LATEXADDIN" val="\documentclass{article}&#10;\usepackage{amsmath}&#10;\pagestyle{empty}&#10;\begin{document}&#10;&#10;$I(X_{S_1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49"/>
  <p:tag name="ORIGINALWIDTH" val="7.073425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4.21078"/>
  <p:tag name="OUTPUTTYPE" val="SVG"/>
  <p:tag name="IGUANATEXVERSION" val="160"/>
  <p:tag name="LATEXADDIN" val="\documentclass{article}&#10;\usepackage{amsmath}&#10;\pagestyle{empty}&#10;\begin{document}&#10;&#10;$II(X_{S_1};X_{S_2};X_{T})$&#10;&#10;&#10;&#10;\end{document}"/>
  <p:tag name="IGUANATEXSIZE" val="16"/>
  <p:tag name="IGUANATEXCURSOR" val="9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48.06599"/>
  <p:tag name="OUTPUTTYPE" val="SVG"/>
  <p:tag name="IGUANATEXVERSION" val="160"/>
  <p:tag name="LATEXADDIN" val="\documentclass{article}&#10;\usepackage{amsmath}&#10;\pagestyle{empty}&#10;\begin{document}&#10;&#10;$I(X_{S_2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3937"/>
  <p:tag name="ORIGINALWIDTH" val="204.2169"/>
  <p:tag name="OUTPUTTYPE" val="SVG"/>
  <p:tag name="IGUANATEXVERSION" val="160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7449"/>
  <p:tag name="ORIGINALWIDTH" val="24.87849"/>
  <p:tag name="OUTPUTTYPE" val="SVG"/>
  <p:tag name="IGUANATEXVERSION" val="160"/>
  <p:tag name="LATEXADDIN" val="\documentclass{article}&#10;\usepackage{amsmath}&#10;\pagestyle{empty}&#10;\begin{document}&#10;&#10;$R-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18009"/>
  <p:tag name="ORIGINALWIDTH" val="29.2065"/>
  <p:tag name="OUTPUTTYPE" val="SVG"/>
  <p:tag name="IGUANATEXVERSION" val="160"/>
  <p:tag name="LATEXADDIN" val="\documentclass{article}&#10;\usepackage{amsmath}&#10;\pagestyle{empty}&#10;\begin{document}&#10;&#10;$U_1+S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18009"/>
  <p:tag name="ORIGINALWIDTH" val="29.2065"/>
  <p:tag name="OUTPUTTYPE" val="SVG"/>
  <p:tag name="IGUANATEXVERSION" val="160"/>
  <p:tag name="LATEXADDIN" val="\documentclass{article}&#10;\usepackage{amsmath}&#10;\pagestyle{empty}&#10;\begin{document}&#10;&#10;$U_2+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04074"/>
  <p:tag name="ORIGINALWIDTH" val="127.4375"/>
  <p:tag name="OUTPUTTYPE" val="SVG"/>
  <p:tag name="IGUANATEXVERSION" val="160"/>
  <p:tag name="LATEXADDIN" val="\documentclass{article}&#10;\usepackage{amsmath}&#10;\pagestyle{empty}&#10;\begin{document}&#10;&#10;\begin{equation*}&#10;H(X)=-\sum_{i=1}^{N}&#10;p(x_i)\log_2{p(x_i)}&#10;\end{equatio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388535"/>
  <p:tag name="LATEXADDIN" val="\documentclass{article}&#10;\usepackage{amsmath}&#10;\pagestyle{empty}&#10;\begin{document}&#10;&#10;\begin{equation*}&#10;H(X)=-\sum_{i=1}^{N}&#10;p(x_i)\log_2{p(x_i)}&#10;\end{equatio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4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058"/>
  <p:tag name="ORIGINALWIDTH" val="3.235827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625148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743"/>
  <p:tag name="ORIGINALWIDTH" val="6.087156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89"/>
  <p:tag name="ORIGINALWIDTH" val="6.213682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8"/>
  <p:tag name="ORIGINALWIDTH" val="13.26024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4"/>
  <p:tag name="ORIGINALWIDTH" val="5.132727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2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9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3"/>
  <p:tag name="ORIGINALWIDTH" val="2.211663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3"/>
  <p:tag name="ORIGINALWIDTH" val="4.413435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2"/>
  <p:tag name="ORIGINALWIDTH" val="4.552904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2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9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6"/>
  <p:tag name="LATEXADDIN" val="\documentclass{article}&#10;\usepackage{amsmath}&#10;\pagestyle{empty}&#10;\begin{document}&#10;&#10;$U_2+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6"/>
  <p:tag name="ORIGINALWIDTH" val="6.625148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3"/>
  <p:tag name="ORIGINALWIDTH" val="5.907825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+S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7"/>
  <p:tag name="ORIGINALWIDTH" val="6.625147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3"/>
  <p:tag name="ORIGINALWIDTH" val="5.907825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45668"/>
  <p:tag name="ORIGINALWIDTH" val="6.849852"/>
  <p:tag name="LATEXADDIN" val="\documentclass{article}&#10;\usepackage{amsmath}&#10;\pagestyle{empty}&#10;\begin{document}&#10;&#10;$R-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86712"/>
  <p:tag name="ORIGINALWIDTH" val="5.861712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7449"/>
  <p:tag name="ORIGINALWIDTH" val="5.689025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4.612697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82"/>
  <p:tag name="ORIGINALWIDTH" val="1.085925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6"/>
  <p:tag name="ORIGINALWIDTH" val="4.373579"/>
  <p:tag name="LATEXADDIN" val="\documentclass{article}&#10;\usepackage{amsmath}&#10;\pagestyle{empty}&#10;\begin{document}&#10;&#10;\begin{align*}&#10;v_{swim}&#10;\end{align*}&#10;&#10;&#10;&#10;\end{document}"/>
  <p:tag name="IGUANATEXSIZE" val="18"/>
  <p:tag name="IGUANATEXCURSOR" val="103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625148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6.213682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7.434104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497725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896"/>
  <p:tag name="ORIGINALWIDTH" val="4.113605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4"/>
  <p:tag name="ORIGINALWIDTH" val="2.211663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413435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3"/>
  <p:tag name="ORIGINALWIDTH" val="4.552904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3.082431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743"/>
  <p:tag name="ORIGINALWIDTH" val="46.08529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2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59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552756"/>
  <p:tag name="LATEXADDIN" val="\documentclass{article}&#10;\usepackage{amsmath}&#10;\pagestyle{empty}&#10;\begin{document}&#10;&#10;$II(X_{S_1};X_{S_2};X_{T})$&#10;&#10;&#10;&#10;\end{document}"/>
  <p:tag name="IGUANATEXSIZE" val="16"/>
  <p:tag name="IGUANATEXCURSOR" val="9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552756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1299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02559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70866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20719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17279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71801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02559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70866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48475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71801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02559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41782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1299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;X_{S_2})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6833"/>
  <p:tag name="ORIGINALWIDTH" val="3.515617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59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.85426"/>
  <p:tag name="ORIGINALWIDTH" val="247.3696"/>
  <p:tag name="OUTPUTTYPE" val="SVG"/>
  <p:tag name="IGUANATEXVERSION" val="160"/>
  <p:tag name="LATEXADDIN" val="\documentclass{article}&#10;\usepackage{amsmath}&#10;\pagestyle{empty}&#10;\begin{document}&#10;&#10;\begin{align*}&#10;&amp;II(X_{S_1};X_{S_2};X_{T})=S(X_{S_1},X_{S_2};X_T)-R(X_{S_1},X_{S_2};X_T)\\&#10;&amp;I(X_{S_1};X_{T})=&#10;U(X_{S_1};X_T)+R(X_{S_1},X_{S_2};X_{T})\\&#10;&amp;I(X_{S_2};X_{T})=&#10;U(X_{S_2};X_T)+R(X_{S_1},X_{S_2};X_{T})&#10;\end{align*}&#10;&#10;&#10;&#10;\end{document}"/>
  <p:tag name="IGUANATEXSIZE" val="16"/>
  <p:tag name="IGUANATEXCURSOR" val="28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1.45779"/>
  <p:tag name="OUTPUTTYPE" val="SVG"/>
  <p:tag name="IGUANATEXVERSION" val="160"/>
  <p:tag name="LATEXADDIN" val="\documentclass{article}&#10;\usepackage{amsmath}&#10;\pagestyle{empty}&#10;\begin{document}&#10;&#10;$R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7.017176"/>
  <p:tag name="LATEXADDIN" val="\documentclass{article}&#10;\usepackage{amsmath}&#10;\pagestyle{empty}&#10;\begin{document}&#10;&#10;$R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3.180446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0069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098279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68505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19636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49853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098279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68505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47146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71211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098279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88"/>
  <p:tag name="ORIGINALWIDTH" val="2.782546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39026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0069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LATEXADDIN" val="\documentclass{article}&#10;\usepackage{amsmath}&#10;\pagestyle{empty}&#10;\begin{document}&#10;&#10;\begin{align*}&#10;&amp;II(X_{S_1};X_{S_2};X_{T})=S(X_{S_1},X_{S_2};X_T)-R(X_{S_1},X_{S_2};X_T)\\&#10;&amp;I(X_{S_1};X_{T})=&#10;U(X_{S_1};X_T)+R(X_{S_1},X_{S_2};X_{T})\\&#10;&amp;I(X_{S_2};X_{T})=&#10;U(X_{S_2};X_T)+R(X_{S_1},X_{S_2};X_{T})&#10;\end{align*}&#10;&#10;&#10;&#10;\end{document}"/>
  <p:tag name="IGUANATEXSIZE" val="16"/>
  <p:tag name="IGUANATEXCURSOR" val="28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73928"/>
  <p:tag name="ORIGINALWIDTH" val="3.63189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32"/>
  <p:tag name="ORIGINALWIDTH" val="6.625149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59"/>
  <p:tag name="ORIGINALWIDTH" val="5.907826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3"/>
  <p:tag name="ORIGINALWIDTH" val="2.311811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333"/>
  <p:tag name="ORIGINALWIDTH" val="6.087157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7.113289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32"/>
  <p:tag name="ORIGINALWIDTH" val="6.625149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6.904087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17279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19"/>
  <p:tag name="ORIGINALWIDTH" val="6.625149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7.113289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2.729046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32"/>
  <p:tag name="ORIGINALWIDTH" val="6.625149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6.904087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336"/>
  <p:tag name="ORIGINALWIDTH" val="5.013517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19"/>
  <p:tag name="ORIGINALWIDTH" val="6.625149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7.113289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43"/>
  <p:tag name="ORIGINALWIDTH" val="5.111811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6.278872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599853"/>
  <p:tag name="LATEXADDIN" val="\documentclass{article}&#10;\usepackage{amsmath}&#10;\pagestyle{empty}&#10;\begin{document}&#10;&#10;$I(X_{S_1},X_{S_2};X_{T})=&#10;U(X_{S_1};X_T)+U(X_{S_2};X_T)+R(X_{S_1},X_{S_2};X_{T})+S(X_{S_1},X_{S_2};X_{T})&#10;$&#10;&#10;&#10;&#10;\end{document}"/>
  <p:tag name="IGUANATEXSIZE" val="16"/>
  <p:tag name="IGUANATEXCURSOR" val="17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2352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7.02655"/>
  <p:tag name="OUTPUTTYPE" val="SVG"/>
  <p:tag name="IGUANATEXVERSION" val="160"/>
  <p:tag name="LATEXADDIN" val="\documentclass{article}&#10;\usepackage{amsmath}&#10;\pagestyle{empty}&#10;\begin{document}&#10;&#10;\begin{align*}&#10;H(X_i)&#10;\end{align*}&#10;&#10;&#10;&#10;\end{document}"/>
  <p:tag name="IGUANATEXSIZE" val="18"/>
  <p:tag name="IGUANATEXCURSOR" val="10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8129"/>
  <p:tag name="ORIGINALWIDTH" val="6.606693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6.884843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04074"/>
  <p:tag name="ORIGINALWIDTH" val="127.4375"/>
  <p:tag name="OUTPUTTYPE" val="SVG"/>
  <p:tag name="IGUANATEXVERSION" val="160"/>
  <p:tag name="LATEXADDIN" val="\documentclass{article}&#10;\usepackage{amsmath}&#10;\pagestyle{empty}&#10;\begin{document}&#10;&#10;\begin{equation*}&#10;H(X)=-\sum_{i=1}^{N}&#10;p(x_i)\log_2{p(x_i)}&#10;\end{equatio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71603"/>
  <p:tag name="ORIGINALWIDTH" val="6.606693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6.884843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3937"/>
  <p:tag name="ORIGINALWIDTH" val="204.2169"/>
  <p:tag name="OUTPUTTYPE" val="SVG"/>
  <p:tag name="IGUANATEXVERSION" val="160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71603"/>
  <p:tag name="ORIGINALWIDTH" val="6.606693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7.093504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2352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27.90751"/>
  <p:tag name="OUTPUTTYPE" val="SVG"/>
  <p:tag name="IGUANATEXVERSION" val="160"/>
  <p:tag name="LATEXADDIN" val="\documentclass{article}&#10;\usepackage{amsmath}&#10;\pagestyle{empty}&#10;\begin{document}&#10;&#10;\begin{align*}&#10;H(X_{j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71603"/>
  <p:tag name="ORIGINALWIDTH" val="6.606693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51"/>
  <p:tag name="ORIGINALWIDTH" val="5.891388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0.02609"/>
  <p:tag name="OUTPUTTYPE" val="SVG"/>
  <p:tag name="IGUANATEXVERSION" val="160"/>
  <p:tag name="LATEXADDIN" val="\documentclass{article}&#10;\usepackage{amsmath}&#10;\pagestyle{empty}&#10;\begin{document}&#10;&#10;$I(X_i;X_j)$&#10;&#10;&#10;&#10;\end{document}"/>
  <p:tag name="IGUANATEXSIZE" val="16"/>
  <p:tag name="IGUANATEXCURSOR" val="9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2352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4.612698"/>
  <p:tag name="LATEXADDIN" val="\documentclass{article}&#10;\usepackage{amsmath}&#10;\pagestyle{empty}&#10;\begin{document}&#10;&#10;$I(X_i;X_j)$&#10;&#10;&#10;&#10;\end{document}"/>
  <p:tag name="IGUANATEXSIZE" val="16"/>
  <p:tag name="IGUANATEXCURSOR" val="9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5"/>
  <p:tag name="LATEXADDIN" val="\documentclass{article}&#10;\usepackage{amsmath}&#10;\pagestyle{empty}&#10;\begin{document}&#10;&#10;\begin{align*}&#10;H(X_{T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29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2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7"/>
  <p:tag name="ORIGINALWIDTH" val="5.209446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29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8"/>
  <p:tag name="LATEXADDIN" val="\documentclass{article}&#10;\usepackage{amsmath}&#10;\pagestyle{empty}&#10;\begin{document}&#10;&#10;\begin{align*}&#10;H(X_{S_1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6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83"/>
  <p:tag name="ORIGINALWIDTH" val="4.42839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83"/>
  <p:tag name="ORIGINALWIDTH" val="2.047288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8.388535"/>
  <p:tag name="LATEXADDIN" val="\documentclass{article}&#10;\usepackage{amsmath}&#10;\pagestyle{empty}&#10;\begin{document}&#10;&#10;\begin{align*}&#10;H(X_{j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29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29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83"/>
  <p:tag name="ORIGINALWIDTH" val="4.428388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83"/>
  <p:tag name="ORIGINALWIDTH" val="2.480664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OUTPUTTYPE" val="SVG"/>
  <p:tag name="IGUANATEXVERSION" val="160"/>
  <p:tag name="LATEXADDIN" val="\documentclass{article}&#10;\usepackage{amsmath}&#10;\pagestyle{empty}&#10;\begin{document}&#10;&#10;\begin{align*}&#10;v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19.60325"/>
  <p:tag name="OUTPUTTYPE" val="SVG"/>
  <p:tag name="IGUANATEXVERSION" val="160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9"/>
  <p:tag name="ORIGINALWIDTH" val="3.875443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4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3.875443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49"/>
  <p:tag name="ORIGINALWIDTH" val="7.073425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058"/>
  <p:tag name="ORIGINALWIDTH" val="3.235827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17.81991"/>
  <p:tag name="OUTPUTTYPE" val="SVG"/>
  <p:tag name="IGUANATEXVERSION" val="160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7.9072"/>
  <p:tag name="OUTPUTTYPE" val="SVG"/>
  <p:tag name="IGUANATEXVERSION" val="160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703"/>
  <p:tag name="ORIGINALWIDTH" val="5.132733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5"/>
  <p:tag name="ORIGINALWIDTH" val="2.113036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2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7548"/>
  <p:tag name="ORIGINALWIDTH" val="2.53847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597"/>
  <p:tag name="ORIGINALWIDTH" val="36.06151"/>
  <p:tag name="OUTPUTTYPE" val="SVG"/>
  <p:tag name="IGUANATEXVERSION" val="160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4.373572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5"/>
  <p:tag name="ORIGINALWIDTH" val="3.431102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81"/>
  <p:tag name="ORIGINALWIDTH" val="1.085925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782529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5.111811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4"/>
  <p:tag name="ORIGINALWIDTH" val="2.113041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6.401968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66624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4"/>
  <p:tag name="ORIGINALWIDTH" val="35.95212"/>
  <p:tag name="OUTPUTTYPE" val="SVG"/>
  <p:tag name="IGUANATEXVERSION" val="160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773475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4"/>
  <p:tag name="ORIGINALWIDTH" val="3.340797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4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569735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3.773475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1"/>
  <p:tag name="ORIGINALWIDTH" val="6.887303"/>
  <p:tag name="EMFCHILD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150689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5"/>
  <p:tag name="ORIGINALWIDTH" val="22.58691"/>
  <p:tag name="OUTPUTTYPE" val="SVG"/>
  <p:tag name="IGUANATEXVERSION" val="160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431103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5.276722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7"/>
  <p:tag name="ORIGINALWIDTH" val="3.061516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3.66624"/>
  <p:tag name="EMFCHILD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1807"/>
  <p:tag name="ORIGINALWIDTH" val="40.22363"/>
  <p:tag name="OUTPUTTYPE" val="SVG"/>
  <p:tag name="IGUANATEXVERSION" val="160"/>
  <p:tag name="LATEXADDIN" val="\documentclass{article}&#10;\usepackage{amsmath}&#10;\pagestyle{empty}&#10;\begin{document}&#10;&#10;\begin{align*}&#10;\mu_{v_F}^k\; ; \; \sigma_{v_F}^k&#10;\end{align*}&#10;&#10;&#10;&#10;\end{document}"/>
  <p:tag name="IGUANATEXSIZE" val="20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602"/>
  <p:tag name="ORIGINALWIDTH" val="30.57272"/>
  <p:tag name="OUTPUTTYPE" val="SVG"/>
  <p:tag name="IGUANATEXVERSION" val="160"/>
  <p:tag name="LATEXADDIN" val="\documentclass{article}&#10;\usepackage{amsmath}&#10;\pagestyle{empty}&#10;\begin{document}&#10;&#10;\begin{align*}&#10;\mu_{c}^k\; ; \; \sigma_{c}^k&#10;\end{align*}&#10;&#10;&#10;&#10;\end{document}"/>
  <p:tag name="IGUANATEXSIZE" val="20"/>
  <p:tag name="IGUANATEXCURSOR" val="12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6736"/>
  <p:tag name="ORIGINALWIDTH" val="64.42418"/>
  <p:tag name="OUTPUTTYPE" val="SVG"/>
  <p:tag name="IGUANATEXVERSION" val="160"/>
  <p:tag name="LATEXADDIN" val="\documentclass{article}&#10;\usepackage{amsmath}&#10;\pagestyle{empty}&#10;\begin{document}&#10;&#10;\begin{align*}&#10;\mu_{v_{swim}}^k\; ; \; \sigma_{v_{swim}}^k&#10;\end{align*}&#10;&#10;&#10;&#10;\end{document}"/>
  <p:tag name="IGUANATEXSIZE" val="20"/>
  <p:tag name="IGUANATEXCURSOR" val="13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602"/>
  <p:tag name="ORIGINALWIDTH" val="103.2816"/>
  <p:tag name="OUTPUTTYPE" val="SVG"/>
  <p:tag name="IGUANATEXVERSION" val="160"/>
  <p:tag name="LATEXADDIN" val="\documentclass{article}&#10;\usepackage{amsmath}&#10;\pagestyle{empty}&#10;\begin{document}&#10;&#10;\begin{align*}&#10;\nu_{tumble}^k=N_{tumble}^k/t_{track}^k&#10;\end{align*}&#10;&#10;&#10;&#10;\end{document}"/>
  <p:tag name="IGUANATEXSIZE" val="20"/>
  <p:tag name="IGUANATEXCURSOR" val="13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17.81991"/>
  <p:tag name="OUTPUTTYPE" val="SVG"/>
  <p:tag name="IGUANATEXVERSION" val="160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7.9072"/>
  <p:tag name="OUTPUTTYPE" val="SVG"/>
  <p:tag name="IGUANATEXVERSION" val="160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703"/>
  <p:tag name="ORIGINALWIDTH" val="5.132733"/>
  <p:tag name="EMFCHILD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7548"/>
  <p:tag name="ORIGINALWIDTH" val="2.53847"/>
  <p:tag name="EMFCHIL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8.388535"/>
  <p:tag name="LATEXADDIN" val="\documentclass{article}&#10;\usepackage{amsmath}&#10;\pagestyle{empty}&#10;\begin{document}&#10;&#10;\begin{align*}&#10;H(X_{j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597"/>
  <p:tag name="ORIGINALWIDTH" val="36.06151"/>
  <p:tag name="OUTPUTTYPE" val="SVG"/>
  <p:tag name="IGUANATEXVERSION" val="160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4.373572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5"/>
  <p:tag name="ORIGINALWIDTH" val="3.431102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782529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5.111811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4"/>
  <p:tag name="ORIGINALWIDTH" val="2.113041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6.401968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66624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29"/>
  <p:tag name="EMFCHILD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4"/>
  <p:tag name="ORIGINALWIDTH" val="35.95212"/>
  <p:tag name="OUTPUTTYPE" val="SVG"/>
  <p:tag name="IGUANATEXVERSION" val="160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773475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4"/>
  <p:tag name="ORIGINALWIDTH" val="3.340797"/>
  <p:tag name="EMFCHILD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569735"/>
  <p:tag name="EMFCHILD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3.773475"/>
  <p:tag name="EMFCHILD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1"/>
  <p:tag name="ORIGINALWIDTH" val="6.887303"/>
  <p:tag name="EMFCHILD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150689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8.209182"/>
  <p:tag name="EMFCHILD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5"/>
  <p:tag name="ORIGINALWIDTH" val="22.58691"/>
  <p:tag name="OUTPUTTYPE" val="SVG"/>
  <p:tag name="IGUANATEXVERSION" val="160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431103"/>
  <p:tag name="EMFCHILD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5.276722"/>
  <p:tag name="EMFCHILD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3.66624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4.692401"/>
  <p:tag name="LATEXADDIN" val="\documentclass{article}&#10;\usepackage{amsmath}&#10;\pagestyle{empty}&#10;\begin{document}&#10;&#10;\begin{align*}&#10;\nu_{tumble}^k=N_{tumble}^k/t_{track}^k&#10;\end{align*}&#10;&#10;&#10;&#10;\end{document}"/>
  <p:tag name="IGUANATEXSIZE" val="20"/>
  <p:tag name="IGUANATEXCURSOR" val="13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2.357126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26"/>
  <p:tag name="ORIGINALWIDTH" val="3.061503"/>
  <p:tag name="EMFCHILD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051771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6.401968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2.82437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2.984803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25117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8.388503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2.357126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051771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29"/>
  <p:tag name="EMFCHILD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6.401968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2.82437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2.984803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3.875432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58503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2.357126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242834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556653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88"/>
  <p:tag name="ORIGINALWIDTH" val="6.401968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4.612697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5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1"/>
  <p:tag name="ORIGINALWIDTH" val="5.399725"/>
  <p:tag name="LATEXADDIN" val="\documentclass{article}&#10;\usepackage{amsmath}&#10;\pagestyle{empty}&#10;\begin{document}&#10;&#10;\begin{align*}&#10;\mu_{v_{swim}}^k\; ; \; \sigma_{v_{swim}}^k&#10;\end{align*}&#10;&#10;&#10;&#10;\end{document}"/>
  <p:tag name="IGUANATEXSIZE" val="20"/>
  <p:tag name="IGUANATEXCURSOR" val="13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5"/>
  <p:tag name="ORIGINALWIDTH" val="3.431103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9626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2.206693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495"/>
  <p:tag name="ORIGINALWIDTH" val="4.119528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22"/>
  <p:tag name="ORIGINALWIDTH" val="1.753386"/>
  <p:tag name="EMFCHILD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5.215434"/>
  <p:tag name="EMFCHILD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1"/>
  <p:tag name="ORIGINALWIDTH" val="1.085906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3"/>
  <p:tag name="ORIGINALWIDTH" val="5.270236"/>
  <p:tag name="EMFCHILD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5"/>
  <p:tag name="ORIGINALWIDTH" val="3.431103"/>
  <p:tag name="EMFCHILD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9626"/>
  <p:tag name="EMFCHILD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2.206693"/>
  <p:tag name="EMFCHILD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495"/>
  <p:tag name="ORIGINALWIDTH" val="4.119528"/>
  <p:tag name="EMFCHILD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22"/>
  <p:tag name="ORIGINALWIDTH" val="1.753386"/>
  <p:tag name="EMFCHILD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5.215434"/>
  <p:tag name="EMFCHILD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3"/>
  <p:tag name="ORIGINALWIDTH" val="5.399725"/>
  <p:tag name="LATEXADDIN" val="\documentclass{article}&#10;\usepackage{amsmath}&#10;\pagestyle{empty}&#10;\begin{document}&#10;&#10;\begin{align*}&#10;\mu_{c}^k\; ; \; \sigma_{c}^k&#10;\end{align*}&#10;&#10;&#10;&#10;\end{document}"/>
  <p:tag name="IGUANATEXSIZE" val="20"/>
  <p:tag name="IGUANATEXCURSOR" val="12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6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2"/>
  <p:tag name="ORIGINALWIDTH" val="1.085906"/>
  <p:tag name="EMFCHILD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270237"/>
  <p:tag name="EMFCHILD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6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3"/>
  <p:tag name="ORIGINALWIDTH" val="5.399726"/>
  <p:tag name="LATEXADDIN" val="\documentclass{article}&#10;\usepackage{amsmath}&#10;\pagestyle{empty}&#10;\begin{document}&#10;&#10;\begin{align*}&#10;\mu_{v_F}^k\; ; \; \sigma_{v_F}^k&#10;\end{align*}&#10;&#10;&#10;&#10;\end{document}"/>
  <p:tag name="IGUANATEXSIZE" val="20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5"/>
  <p:tag name="ORIGINALWIDTH" val="3.39626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3"/>
  <p:tag name="ORIGINALWIDTH" val="4.129489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2"/>
  <p:tag name="ORIGINALWIDTH" val="1.085906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270237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5"/>
  <p:tag name="ORIGINALWIDTH" val="3.39626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3"/>
  <p:tag name="ORIGINALWIDTH" val="4.129489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597"/>
  <p:tag name="ORIGINALWIDTH" val="36.06151"/>
  <p:tag name="OUTPUTTYPE" val="SVG"/>
  <p:tag name="IGUANATEXVERSION" val="160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4.373572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5"/>
  <p:tag name="ORIGINALWIDTH" val="3.431102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782529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5.111811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4"/>
  <p:tag name="ORIGINALWIDTH" val="2.113041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6.401968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82"/>
  <p:tag name="ORIGINALWIDTH" val="1.085925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66624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4"/>
  <p:tag name="ORIGINALWIDTH" val="35.95212"/>
  <p:tag name="OUTPUTTYPE" val="SVG"/>
  <p:tag name="IGUANATEXVERSION" val="160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773475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4"/>
  <p:tag name="ORIGINALWIDTH" val="3.340797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569735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3.773475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1"/>
  <p:tag name="ORIGINALWIDTH" val="6.887303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150689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5"/>
  <p:tag name="ORIGINALWIDTH" val="22.58691"/>
  <p:tag name="OUTPUTTYPE" val="SVG"/>
  <p:tag name="IGUANATEXVERSION" val="160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431103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5.276722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3.66624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17.81991"/>
  <p:tag name="OUTPUTTYPE" val="SVG"/>
  <p:tag name="IGUANATEXVERSION" val="160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7.9072"/>
  <p:tag name="OUTPUTTYPE" val="SVG"/>
  <p:tag name="IGUANATEXVERSION" val="160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703"/>
  <p:tag name="ORIGINALWIDTH" val="5.132733"/>
  <p:tag name="EMFCHILD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7548"/>
  <p:tag name="ORIGINALWIDTH" val="2.53847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20039"/>
  <p:tag name="ORIGINALWIDTH" val="14.01158"/>
  <p:tag name="OUTPUTTYPE" val="SVG"/>
  <p:tag name="IGUANATEXVERSION" val="160"/>
  <p:tag name="LATEXADDIN" val="\documentclass{article}&#10;\usepackage{amsmath}&#10;\pagestyle{empty}&#10;\begin{document}&#10;&#10;\begin{align*}&#10;\sigma_{v_F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4"/>
  <p:tag name="ORIGINALWIDTH" val="8.240514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58031"/>
  <p:tag name="ORIGINALWIDTH" val="8.766264"/>
  <p:tag name="OUTPUTTYPE" val="SVG"/>
  <p:tag name="IGUANATEXVERSION" val="160"/>
  <p:tag name="LATEXADDIN" val="\documentclass{article}&#10;\usepackage{amsmath}&#10;\pagestyle{empty}&#10;\begin{document}&#10;&#10;\begin{align*}&#10;\sigma_{c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21"/>
  <p:tag name="ORIGINALWIDTH" val="26.51414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20"/>
  <p:tag name="IGUANATEXCURSOR" val="10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62283"/>
  <p:tag name="ORIGINALWIDTH" val="26.12426"/>
  <p:tag name="OUTPUTTYPE" val="SVG"/>
  <p:tag name="IGUANATEXVERSION" val="160"/>
  <p:tag name="LATEXADDIN" val="\documentclass{article}&#10;\usepackage{amsmath}&#10;\pagestyle{empty}&#10;\begin{document}&#10;&#10;\begin{align*}&#10;\sigma_{v_{swim}}&#10;\end{align*}&#10;&#10;&#10;&#10;\end{document}"/>
  <p:tag name="IGUANATEXSIZE" val="20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67598"/>
  <p:tag name="ORIGINALWIDTH" val="27.74174"/>
  <p:tag name="OUTPUTTYPE" val="SVG"/>
  <p:tag name="IGUANATEXVERSION" val="160"/>
  <p:tag name="LATEXADDIN" val="\documentclass{article}&#10;\usepackage{amsmath}&#10;\pagestyle{empty}&#10;\begin{document}&#10;&#10;\begin{align*}&#10;\nu_{tumble}&#10;\end{align*}&#10;&#10;&#10;&#10;\end{document}"/>
  <p:tag name="IGUANATEXSIZE" val="20"/>
  <p:tag name="IGUANATEXCURSOR" val="10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625148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4.535985"/>
  <p:tag name="LATEXADDIN" val="\documentclass{article}&#10;\usepackage{amsmath}&#10;\pagestyle{empty}&#10;\begin{document}&#10;&#10;\begin{align*}&#10;\nu_{tumble}&#10;\end{align*}&#10;&#10;&#10;&#10;\end{document}"/>
  <p:tag name="IGUANATEXSIZE" val="20"/>
  <p:tag name="IGUANATEXCURSOR" val="10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278583"/>
  <p:tag name="EMFCHILD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916734"/>
  <p:tag name="EMFCHILD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6.188585"/>
  <p:tag name="EMFCHILD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2.730237"/>
  <p:tag name="EMFCHILD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1.51004"/>
  <p:tag name="EMFCHILD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2.885277"/>
  <p:tag name="EMFCHILD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74409"/>
  <p:tag name="ORIGINALWIDTH" val="5.270238"/>
  <p:tag name="LATEXADDIN" val="\documentclass{article}&#10;\usepackage{amsmath}&#10;\pagestyle{empty}&#10;\begin{document}&#10;&#10;\begin{align*}&#10;\sigma_{v_{swim}}&#10;\end{align*}&#10;&#10;&#10;&#10;\end{document}"/>
  <p:tag name="IGUANATEXSIZE" val="20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1"/>
  <p:tag name="EMFCHILD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2.206694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6.213682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25"/>
  <p:tag name="ORIGINALWIDTH" val="4.119529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42"/>
  <p:tag name="ORIGINALWIDTH" val="1.753386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5.215436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26"/>
  <p:tag name="LATEXADDIN" val="\documentclass{article}&#10;\usepackage{amsmath}&#10;\pagestyle{empty}&#10;\begin{document}&#10;&#10;\begin{align*}&#10;\mu_{v_{swim}}&#10;\end{align*}&#10;&#10;&#10;&#10;\end{document}"/>
  <p:tag name="IGUANATEXSIZE" val="20"/>
  <p:tag name="IGUANATEXCURSOR" val="10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2.206693"/>
  <p:tag name="EMFCHILD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25"/>
  <p:tag name="ORIGINALWIDTH" val="4.119528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43"/>
  <p:tag name="ORIGINALWIDTH" val="1.753386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5.215435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270238"/>
  <p:tag name="LATEXADDIN" val="\documentclass{article}&#10;\usepackage{amsmath}&#10;\pagestyle{empty}&#10;\begin{document}&#10;&#10;\begin{align*}&#10;\sigma_{c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7"/>
  <p:tag name="ORIGINALWIDTH" val="6.884164"/>
  <p:tag name="OUTPUTTYPE" val="SVG"/>
  <p:tag name="IGUANATEXVERSION" val="160"/>
  <p:tag name="LATEXADDIN" val="\documentclass{article}&#10;\usepackage{amsmath}&#10;\pagestyle{empty}&#10;\begin{document}&#10;&#10;\begin{align*}&#10;Q&#10;\end{align*}&#10;&#10;&#10;&#10;\end{document}"/>
  <p:tag name="IGUANATEXSIZE" val="18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7"/>
  <p:tag name="EMFCHILD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4"/>
  <p:tag name="ORIGINALWIDTH" val="4.859765"/>
  <p:tag name="LATEXADDIN" val="\documentclass{article}&#10;\usepackage{amsmath}&#10;\pagestyle{empty}&#10;\begin{document}&#10;&#10;\begin{align*}&#10;\mu_{c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2.717678"/>
  <p:tag name="EMFCHILD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7441"/>
  <p:tag name="ORIGINALWIDTH" val="5.270237"/>
  <p:tag name="LATEXADDIN" val="\documentclass{article}&#10;\usepackage{amsmath}&#10;\pagestyle{empty}&#10;\begin{document}&#10;&#10;\begin{align*}&#10;\sigma_{v_F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"/>
  <p:tag name="EMFCHILD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095"/>
  <p:tag name="ORIGINALWIDTH" val="4.129489"/>
  <p:tag name="EMFCHILD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25"/>
  <p:tag name="LATEXADDIN" val="\documentclass{article}&#10;\usepackage{amsmath}&#10;\pagestyle{empty}&#10;\begin{document}&#10;&#10;\begin{align*}&#10;\mu_{v_F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094"/>
  <p:tag name="ORIGINALWIDTH" val="4.129489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7.434104"/>
  <p:tag name="EMFCHILD" val="Tru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.85429"/>
  <p:tag name="ORIGINALWIDTH" val="49.22892"/>
  <p:tag name="OUTPUTTYPE" val="SVG"/>
  <p:tag name="IGUANATEXVERSION" val="160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34.67068"/>
  <p:tag name="OUTPUTTYPE" val="SVG"/>
  <p:tag name="IGUANATEXVERSION" val="160"/>
  <p:tag name="LATEXADDIN" val="\documentclass{article}&#10;\usepackage{amsmath}&#10;\pagestyle{empty}&#10;\begin{document}&#10;&#10;\begin{align*}&#10;f_{X_{S_1},X_{S_2}}&#10;\end{align*}&#10;&#10;&#10;&#10;\end{document}"/>
  <p:tag name="IGUANATEXSIZE" val="16"/>
  <p:tag name="IGUANATEXCURSOR" val="11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32.07998"/>
  <p:tag name="OUTPUTTYPE" val="SVG"/>
  <p:tag name="IGUANATEXVERSION" val="160"/>
  <p:tag name="LATEXADDIN" val="\documentclass{article}&#10;\usepackage{amsmath}&#10;\pagestyle{empty}&#10;\begin{document}&#10;&#10;\begin{align*}&#10;f_{X_{S_1},X_{T}}&#10;\end{align*}&#10;&#10;&#10;&#10;\end{document}"/>
  <p:tag name="IGUANATEXSIZE" val="16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32.07998"/>
  <p:tag name="OUTPUTTYPE" val="SVG"/>
  <p:tag name="IGUANATEXVERSION" val="160"/>
  <p:tag name="LATEXADDIN" val="\documentclass{article}&#10;\usepackage{amsmath}&#10;\pagestyle{empty}&#10;\begin{document}&#10;&#10;\begin{align*}&#10;f_{X_{S_2},X_{T}}&#10;\end{alig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2"/>
  <p:tag name="ORIGINALWIDTH" val="4.8251"/>
  <p:tag name="LATEXADDIN" val="\documentclass{article}&#10;\usepackage{amsmath}&#10;\pagestyle{empty}&#10;\begin{document}&#10;&#10;\begin{align*}&#10;f_{X_{S_2},X_{T}}&#10;\end{alig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0188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2.407727"/>
  <p:tag name="EMFCHILD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595967"/>
  <p:tag name="EMFCHILD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2"/>
  <p:tag name="ORIGINALWIDTH" val="4.066044"/>
  <p:tag name="EMFCHILD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2"/>
  <p:tag name="ORIGINALWIDTH" val="4.8251"/>
  <p:tag name="LATEXADDIN" val="\documentclass{article}&#10;\usepackage{amsmath}&#10;\pagestyle{empty}&#10;\begin{document}&#10;&#10;\begin{align*}&#10;f_{X_{S_1},X_{T}}&#10;\end{align*}&#10;&#10;&#10;&#10;\end{document}"/>
  <p:tag name="IGUANATEXSIZE" val="16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0188"/>
  <p:tag name="EMFCHILD" val="Tru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1.987107"/>
  <p:tag name="EMFCHILD" val="Tru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595967"/>
  <p:tag name="EMFCHILD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2"/>
  <p:tag name="ORIGINALWIDTH" val="4.066044"/>
  <p:tag name="EMFCHILD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2"/>
  <p:tag name="ORIGINALWIDTH" val="4.83696"/>
  <p:tag name="LATEXADDIN" val="\documentclass{article}&#10;\usepackage{amsmath}&#10;\pagestyle{empty}&#10;\begin{document}&#10;&#10;\begin{align*}&#10;f_{X_{S_1},X_{S_2}}&#10;\end{align*}&#10;&#10;&#10;&#10;\end{document}"/>
  <p:tag name="IGUANATEXSIZE" val="16"/>
  <p:tag name="IGUANATEXCURSOR" val="11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91438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8406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1.991979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17128"/>
  <p:tag name="EMFCHILD" val="Tru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91438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8406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2.413632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4"/>
  <p:tag name="ORIGINALWIDTH" val="2.211663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413435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3"/>
  <p:tag name="ORIGINALWIDTH" val="4.552904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748"/>
  <p:tag name="ORIGINALWIDTH" val="10.22082"/>
  <p:tag name="OUTPUTTYPE" val="SVG"/>
  <p:tag name="IGUANATEXVERSION" val="160"/>
  <p:tag name="LATEXADDIN" val="\documentclass{article}&#10;\usepackage{amsmath}&#10;\pagestyle{empty}&#10;\begin{document}&#10;&#10;\begin{align*}&#10;C_0&#10;\end{align*}&#10;&#10;&#10;&#10;\end{document}"/>
  <p:tag name="IGUANATEXSIZE" val="18"/>
  <p:tag name="IGUANATEXCURSOR" val="9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3.082431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49.63032"/>
  <p:tag name="OUTPUTTYPE" val="SVG"/>
  <p:tag name="IGUANATEXVERSION" val="160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5"/>
  <p:tag name="ORIGINALWIDTH" val="4.875739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007923"/>
  <p:tag name="EMFCHILD" val="True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432973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3"/>
  <p:tag name="ORIGINALWIDTH" val="4.108711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heme/theme1.xml><?xml version="1.0" encoding="utf-8"?>
<a:theme xmlns:a="http://schemas.openxmlformats.org/drawingml/2006/main" name="Tema di Office">
  <a:themeElements>
    <a:clrScheme name="Personalizzati 5">
      <a:dk1>
        <a:srgbClr val="000000"/>
      </a:dk1>
      <a:lt1>
        <a:srgbClr val="FFFFFF"/>
      </a:lt1>
      <a:dk2>
        <a:srgbClr val="C00000"/>
      </a:dk2>
      <a:lt2>
        <a:srgbClr val="E7E6E6"/>
      </a:lt2>
      <a:accent1>
        <a:srgbClr val="18619C"/>
      </a:accent1>
      <a:accent2>
        <a:srgbClr val="75D5FF"/>
      </a:accent2>
      <a:accent3>
        <a:srgbClr val="B9BCB8"/>
      </a:accent3>
      <a:accent4>
        <a:srgbClr val="85878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34551</TotalTime>
  <Words>505</Words>
  <Application>Microsoft Office PowerPoint</Application>
  <PresentationFormat>Grand écran</PresentationFormat>
  <Paragraphs>193</Paragraphs>
  <Slides>14</Slides>
  <Notes>9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Montserrat</vt:lpstr>
      <vt:lpstr>Montserrat SemiBold</vt:lpstr>
      <vt:lpstr>Times New Roman</vt:lpstr>
      <vt:lpstr>Wingdings</vt:lpstr>
      <vt:lpstr>Tema di Office</vt:lpstr>
      <vt:lpstr>Quantification of Pore-Scale Controls on Bacterial Behavior via Information Theory </vt:lpstr>
      <vt:lpstr>Soil microbial communities live in heterogenous systems</vt:lpstr>
      <vt:lpstr>Single-cell tracking through microfluidics</vt:lpstr>
      <vt:lpstr>Partitioning information content</vt:lpstr>
      <vt:lpstr>Partitioning information content</vt:lpstr>
      <vt:lpstr>Key abiotic and biotic variables</vt:lpstr>
      <vt:lpstr>Key abiotic and biotic variables</vt:lpstr>
      <vt:lpstr>Key abiotic and biotic variables</vt:lpstr>
      <vt:lpstr>Key abiotic and biotic variables</vt:lpstr>
      <vt:lpstr>Preliminary results</vt:lpstr>
      <vt:lpstr>Preliminary results</vt:lpstr>
      <vt:lpstr>Preliminary results</vt:lpstr>
      <vt:lpstr>Preliminary results</vt:lpstr>
      <vt:lpstr>Conclusions &amp; future 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Recalcati</dc:creator>
  <cp:lastModifiedBy>joseph chaillot</cp:lastModifiedBy>
  <cp:revision>366</cp:revision>
  <dcterms:created xsi:type="dcterms:W3CDTF">2021-10-06T09:36:31Z</dcterms:created>
  <dcterms:modified xsi:type="dcterms:W3CDTF">2026-05-21T06:55:45Z</dcterms:modified>
</cp:coreProperties>
</file>