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g"/>
  <Default Extension="png" ContentType="image/png"/>
  <Default Extension="bmp" ContentType="image/bmp"/>
  <Default Extension="gif" ContentType="image/gif"/>
  <Default Extension="tif" ContentType="image/tif"/>
  <Default Extension="pdf" ContentType="application/pdf"/>
  <Default Extension="mov" ContentType="application/movie"/>
  <Default Extension="vml" ContentType="application/vnd.openxmlformats-officedocument.vmlDrawing"/>
  <Default Extension="xlsx" ContentType="application/vnd.openxmlformats-officedocument.spreadsheetml.sheet"/>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commentAuthors.xml" ContentType="application/vnd.openxmlformats-officedocument.presentationml.commentAuthors+xml"/>
  <Override PartName="/ppt/tableStyles.xml" ContentType="application/vnd.openxmlformats-officedocument.presentationml.tableStyles+xml"/>
  <Override PartName="/ppt/slideMasters/slideMaster1.xml" ContentType="application/vnd.openxmlformats-officedocument.presentationml.slideMaster+xml"/>
  <Override PartName="/ppt/theme/theme1.xml" ContentType="application/vnd.openxmlformats-officedocument.theme+xml"/>
  <Override PartName="/ppt/notesMasters/notesMaster1.xml" ContentType="application/vnd.openxmlformats-officedocument.presentationml.notes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2.xml" ContentType="application/vnd.openxmlformats-officedocument.theme+xml"/>
  <Override PartName="/ppt/media/image1.jpeg" ContentType="image/jpeg"/>
  <Override PartName="/ppt/media/image2.jpeg" ContentType="image/jpeg"/>
  <Override PartName="/ppt/media/image3.jpeg" ContentType="image/jpeg"/>
  <Override PartName="/ppt/media/image4.jpeg" ContentType="image/jpeg"/>
  <Override PartName="/ppt/media/image5.jpeg" ContentType="image/jpeg"/>
  <Override PartName="/ppt/media/image6.jpeg" ContentType="image/jpeg"/>
  <Override PartName="/ppt/media/image7.jpeg" ContentType="image/jpeg"/>
  <Override PartName="/ppt/media/image8.jpeg" ContentType="image/jpeg"/>
  <Override PartName="/ppt/media/image9.jpeg" ContentType="image/jpeg"/>
  <Override PartName="/ppt/media/image10.jpeg" ContentType="image/jpeg"/>
  <Override PartName="/ppt/media/image11.jpeg" ContentType="image/jpeg"/>
  <Override PartName="/ppt/media/image12.jpeg" ContentType="image/jpeg"/>
  <Override PartName="/ppt/media/image13.jpeg" ContentType="image/jpeg"/>
  <Override PartName="/ppt/media/image14.jpeg" ContentType="image/jpeg"/>
  <Override PartName="/ppt/media/media1.mp4" ContentType="video/unknown"/>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ldMasterIdLst>
    <p:sldMasterId id="2147483648" r:id="rId5"/>
  </p:sldMasterIdLst>
  <p:notesMasterIdLst>
    <p:notesMasterId r:id="rId7"/>
  </p:notesMasterIdLst>
  <p:sldIdLst>
    <p:sldId id="256" r:id="rId8"/>
    <p:sldId id="257" r:id="rId9"/>
    <p:sldId id="258" r:id="rId10"/>
    <p:sldId id="259" r:id="rId11"/>
    <p:sldId id="260" r:id="rId12"/>
    <p:sldId id="261" r:id="rId13"/>
    <p:sldId id="262" r:id="rId14"/>
    <p:sldId id="263" r:id="rId15"/>
    <p:sldId id="264" r:id="rId16"/>
    <p:sldId id="265" r:id="rId17"/>
    <p:sldId id="266" r:id="rId18"/>
    <p:sldId id="267" r:id="rId19"/>
    <p:sldId id="268" r:id="rId20"/>
    <p:sldId id="269" r:id="rId21"/>
    <p:sldId id="270" r:id="rId22"/>
    <p:sldId id="271" r:id="rId23"/>
    <p:sldId id="272" r:id="rId24"/>
    <p:sldId id="273" r:id="rId25"/>
    <p:sldId id="274" r:id="rId26"/>
  </p:sldIdLst>
  <p:sldSz cx="24384000" cy="13716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821531" rtl="0" fontAlgn="auto" latinLnBrk="0" hangingPunct="0">
      <a:lnSpc>
        <a:spcPct val="100000"/>
      </a:lnSpc>
      <a:spcBef>
        <a:spcPts val="0"/>
      </a:spcBef>
      <a:spcAft>
        <a:spcPts val="0"/>
      </a:spcAft>
      <a:buClrTx/>
      <a:buSzTx/>
      <a:buFontTx/>
      <a:buNone/>
      <a:tabLst/>
      <a:defRPr b="0" baseline="0" cap="none" i="0" spc="0" strike="noStrike" sz="2600" u="none" kumimoji="0" normalizeH="0">
        <a:ln>
          <a:noFill/>
        </a:ln>
        <a:solidFill>
          <a:srgbClr val="000000"/>
        </a:solidFill>
        <a:effectLst/>
        <a:uFillTx/>
        <a:latin typeface="EasyReadingPRO"/>
        <a:ea typeface="EasyReadingPRO"/>
        <a:cs typeface="EasyReadingPRO"/>
        <a:sym typeface="EasyReadingPRO"/>
      </a:defRPr>
    </a:lvl1pPr>
    <a:lvl2pPr marL="0" marR="0" indent="228600" algn="l" defTabSz="821531" rtl="0" fontAlgn="auto" latinLnBrk="0" hangingPunct="0">
      <a:lnSpc>
        <a:spcPct val="100000"/>
      </a:lnSpc>
      <a:spcBef>
        <a:spcPts val="0"/>
      </a:spcBef>
      <a:spcAft>
        <a:spcPts val="0"/>
      </a:spcAft>
      <a:buClrTx/>
      <a:buSzTx/>
      <a:buFontTx/>
      <a:buNone/>
      <a:tabLst/>
      <a:defRPr b="0" baseline="0" cap="none" i="0" spc="0" strike="noStrike" sz="2600" u="none" kumimoji="0" normalizeH="0">
        <a:ln>
          <a:noFill/>
        </a:ln>
        <a:solidFill>
          <a:srgbClr val="000000"/>
        </a:solidFill>
        <a:effectLst/>
        <a:uFillTx/>
        <a:latin typeface="EasyReadingPRO"/>
        <a:ea typeface="EasyReadingPRO"/>
        <a:cs typeface="EasyReadingPRO"/>
        <a:sym typeface="EasyReadingPRO"/>
      </a:defRPr>
    </a:lvl2pPr>
    <a:lvl3pPr marL="0" marR="0" indent="457200" algn="l" defTabSz="821531" rtl="0" fontAlgn="auto" latinLnBrk="0" hangingPunct="0">
      <a:lnSpc>
        <a:spcPct val="100000"/>
      </a:lnSpc>
      <a:spcBef>
        <a:spcPts val="0"/>
      </a:spcBef>
      <a:spcAft>
        <a:spcPts val="0"/>
      </a:spcAft>
      <a:buClrTx/>
      <a:buSzTx/>
      <a:buFontTx/>
      <a:buNone/>
      <a:tabLst/>
      <a:defRPr b="0" baseline="0" cap="none" i="0" spc="0" strike="noStrike" sz="2600" u="none" kumimoji="0" normalizeH="0">
        <a:ln>
          <a:noFill/>
        </a:ln>
        <a:solidFill>
          <a:srgbClr val="000000"/>
        </a:solidFill>
        <a:effectLst/>
        <a:uFillTx/>
        <a:latin typeface="EasyReadingPRO"/>
        <a:ea typeface="EasyReadingPRO"/>
        <a:cs typeface="EasyReadingPRO"/>
        <a:sym typeface="EasyReadingPRO"/>
      </a:defRPr>
    </a:lvl3pPr>
    <a:lvl4pPr marL="0" marR="0" indent="685800" algn="l" defTabSz="821531" rtl="0" fontAlgn="auto" latinLnBrk="0" hangingPunct="0">
      <a:lnSpc>
        <a:spcPct val="100000"/>
      </a:lnSpc>
      <a:spcBef>
        <a:spcPts val="0"/>
      </a:spcBef>
      <a:spcAft>
        <a:spcPts val="0"/>
      </a:spcAft>
      <a:buClrTx/>
      <a:buSzTx/>
      <a:buFontTx/>
      <a:buNone/>
      <a:tabLst/>
      <a:defRPr b="0" baseline="0" cap="none" i="0" spc="0" strike="noStrike" sz="2600" u="none" kumimoji="0" normalizeH="0">
        <a:ln>
          <a:noFill/>
        </a:ln>
        <a:solidFill>
          <a:srgbClr val="000000"/>
        </a:solidFill>
        <a:effectLst/>
        <a:uFillTx/>
        <a:latin typeface="EasyReadingPRO"/>
        <a:ea typeface="EasyReadingPRO"/>
        <a:cs typeface="EasyReadingPRO"/>
        <a:sym typeface="EasyReadingPRO"/>
      </a:defRPr>
    </a:lvl4pPr>
    <a:lvl5pPr marL="0" marR="0" indent="914400" algn="l" defTabSz="821531" rtl="0" fontAlgn="auto" latinLnBrk="0" hangingPunct="0">
      <a:lnSpc>
        <a:spcPct val="100000"/>
      </a:lnSpc>
      <a:spcBef>
        <a:spcPts val="0"/>
      </a:spcBef>
      <a:spcAft>
        <a:spcPts val="0"/>
      </a:spcAft>
      <a:buClrTx/>
      <a:buSzTx/>
      <a:buFontTx/>
      <a:buNone/>
      <a:tabLst/>
      <a:defRPr b="0" baseline="0" cap="none" i="0" spc="0" strike="noStrike" sz="2600" u="none" kumimoji="0" normalizeH="0">
        <a:ln>
          <a:noFill/>
        </a:ln>
        <a:solidFill>
          <a:srgbClr val="000000"/>
        </a:solidFill>
        <a:effectLst/>
        <a:uFillTx/>
        <a:latin typeface="EasyReadingPRO"/>
        <a:ea typeface="EasyReadingPRO"/>
        <a:cs typeface="EasyReadingPRO"/>
        <a:sym typeface="EasyReadingPRO"/>
      </a:defRPr>
    </a:lvl5pPr>
    <a:lvl6pPr marL="0" marR="0" indent="1143000" algn="l" defTabSz="821531" rtl="0" fontAlgn="auto" latinLnBrk="0" hangingPunct="0">
      <a:lnSpc>
        <a:spcPct val="100000"/>
      </a:lnSpc>
      <a:spcBef>
        <a:spcPts val="0"/>
      </a:spcBef>
      <a:spcAft>
        <a:spcPts val="0"/>
      </a:spcAft>
      <a:buClrTx/>
      <a:buSzTx/>
      <a:buFontTx/>
      <a:buNone/>
      <a:tabLst/>
      <a:defRPr b="0" baseline="0" cap="none" i="0" spc="0" strike="noStrike" sz="2600" u="none" kumimoji="0" normalizeH="0">
        <a:ln>
          <a:noFill/>
        </a:ln>
        <a:solidFill>
          <a:srgbClr val="000000"/>
        </a:solidFill>
        <a:effectLst/>
        <a:uFillTx/>
        <a:latin typeface="EasyReadingPRO"/>
        <a:ea typeface="EasyReadingPRO"/>
        <a:cs typeface="EasyReadingPRO"/>
        <a:sym typeface="EasyReadingPRO"/>
      </a:defRPr>
    </a:lvl6pPr>
    <a:lvl7pPr marL="0" marR="0" indent="1371600" algn="l" defTabSz="821531" rtl="0" fontAlgn="auto" latinLnBrk="0" hangingPunct="0">
      <a:lnSpc>
        <a:spcPct val="100000"/>
      </a:lnSpc>
      <a:spcBef>
        <a:spcPts val="0"/>
      </a:spcBef>
      <a:spcAft>
        <a:spcPts val="0"/>
      </a:spcAft>
      <a:buClrTx/>
      <a:buSzTx/>
      <a:buFontTx/>
      <a:buNone/>
      <a:tabLst/>
      <a:defRPr b="0" baseline="0" cap="none" i="0" spc="0" strike="noStrike" sz="2600" u="none" kumimoji="0" normalizeH="0">
        <a:ln>
          <a:noFill/>
        </a:ln>
        <a:solidFill>
          <a:srgbClr val="000000"/>
        </a:solidFill>
        <a:effectLst/>
        <a:uFillTx/>
        <a:latin typeface="EasyReadingPRO"/>
        <a:ea typeface="EasyReadingPRO"/>
        <a:cs typeface="EasyReadingPRO"/>
        <a:sym typeface="EasyReadingPRO"/>
      </a:defRPr>
    </a:lvl7pPr>
    <a:lvl8pPr marL="0" marR="0" indent="1600200" algn="l" defTabSz="821531" rtl="0" fontAlgn="auto" latinLnBrk="0" hangingPunct="0">
      <a:lnSpc>
        <a:spcPct val="100000"/>
      </a:lnSpc>
      <a:spcBef>
        <a:spcPts val="0"/>
      </a:spcBef>
      <a:spcAft>
        <a:spcPts val="0"/>
      </a:spcAft>
      <a:buClrTx/>
      <a:buSzTx/>
      <a:buFontTx/>
      <a:buNone/>
      <a:tabLst/>
      <a:defRPr b="0" baseline="0" cap="none" i="0" spc="0" strike="noStrike" sz="2600" u="none" kumimoji="0" normalizeH="0">
        <a:ln>
          <a:noFill/>
        </a:ln>
        <a:solidFill>
          <a:srgbClr val="000000"/>
        </a:solidFill>
        <a:effectLst/>
        <a:uFillTx/>
        <a:latin typeface="EasyReadingPRO"/>
        <a:ea typeface="EasyReadingPRO"/>
        <a:cs typeface="EasyReadingPRO"/>
        <a:sym typeface="EasyReadingPRO"/>
      </a:defRPr>
    </a:lvl8pPr>
    <a:lvl9pPr marL="0" marR="0" indent="1828800" algn="l" defTabSz="821531" rtl="0" fontAlgn="auto" latinLnBrk="0" hangingPunct="0">
      <a:lnSpc>
        <a:spcPct val="100000"/>
      </a:lnSpc>
      <a:spcBef>
        <a:spcPts val="0"/>
      </a:spcBef>
      <a:spcAft>
        <a:spcPts val="0"/>
      </a:spcAft>
      <a:buClrTx/>
      <a:buSzTx/>
      <a:buFontTx/>
      <a:buNone/>
      <a:tabLst/>
      <a:defRPr b="0" baseline="0" cap="none" i="0" spc="0" strike="noStrike" sz="2600" u="none" kumimoji="0" normalizeH="0">
        <a:ln>
          <a:noFill/>
        </a:ln>
        <a:solidFill>
          <a:srgbClr val="000000"/>
        </a:solidFill>
        <a:effectLst/>
        <a:uFillTx/>
        <a:latin typeface="EasyReadingPRO"/>
        <a:ea typeface="EasyReadingPRO"/>
        <a:cs typeface="EasyReadingPRO"/>
        <a:sym typeface="EasyReadingPRO"/>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file>

<file path=ppt/presProps.xml><?xml version="1.0" encoding="utf-8"?>
<p:presentation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howPr loop="0"/>
</p:presentationPr>
</file>

<file path=ppt/tableStyles.xml><?xml version="1.0" encoding="utf-8"?>
<a:tblStyleLst xmlns:a="http://schemas.openxmlformats.org/drawingml/2006/main" xmlns:r="http://schemas.openxmlformats.org/officeDocument/2006/relationships" def="{5940675A-B579-460E-94D1-54222C63F5DA}">
  <a:tblStyle styleId="{4C3C2611-4C71-4FC5-86AE-919BDF0F9419}" styleName="">
    <a:tblBg/>
    <a:wholeTbl>
      <a:tcTxStyle b="off" i="off">
        <a:fontRef idx="minor">
          <a:srgbClr val="000000"/>
        </a:fontRef>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FFFFFF"/>
          </a:solidFill>
        </a:fill>
      </a:tcStyle>
    </a:wholeTbl>
    <a:band2H>
      <a:tcTxStyle b="def" i="def"/>
      <a:tcStyle>
        <a:tcBdr/>
        <a:fill>
          <a:solidFill>
            <a:srgbClr val="E3E5E8"/>
          </a:solidFill>
        </a:fill>
      </a:tcStyle>
    </a:band2H>
    <a:firstCol>
      <a:tcTxStyle b="on" i="off">
        <a:font>
          <a:latin typeface="Helvetica"/>
          <a:ea typeface="Helvetica"/>
          <a:cs typeface="Helvetica"/>
        </a:font>
        <a:srgbClr val="FFFFFF"/>
      </a:tcTxStyle>
      <a:tcStyle>
        <a:tcBdr>
          <a:left>
            <a:ln w="12700" cap="flat">
              <a:noFill/>
              <a:miter lim="400000"/>
            </a:ln>
          </a:left>
          <a:right>
            <a:ln w="3175" cap="flat">
              <a:noFill/>
              <a:miter lim="400000"/>
            </a:ln>
          </a:right>
          <a:top>
            <a:ln w="12700" cap="flat">
              <a:noFill/>
              <a:miter lim="400000"/>
            </a:ln>
          </a:top>
          <a:bottom>
            <a:ln w="12700" cap="flat">
              <a:noFill/>
              <a:miter lim="400000"/>
            </a:ln>
          </a:bottom>
          <a:insideH>
            <a:ln w="12700" cap="flat">
              <a:noFill/>
              <a:miter lim="400000"/>
            </a:ln>
          </a:insideH>
          <a:insideV>
            <a:ln w="3175" cap="flat">
              <a:noFill/>
              <a:miter lim="400000"/>
            </a:ln>
          </a:insideV>
        </a:tcBdr>
        <a:fill>
          <a:solidFill>
            <a:srgbClr val="398CCE"/>
          </a:solidFill>
        </a:fill>
      </a:tcStyle>
    </a:firstCol>
    <a:lastRow>
      <a:tcTxStyle b="off" i="off">
        <a:fontRef idx="minor">
          <a:srgbClr val="000000"/>
        </a:fontRef>
        <a:srgbClr val="000000"/>
      </a:tcTxStyle>
      <a:tcStyle>
        <a:tcBdr>
          <a:left>
            <a:ln w="12700" cap="flat">
              <a:noFill/>
              <a:miter lim="400000"/>
            </a:ln>
          </a:left>
          <a:right>
            <a:ln w="12700" cap="flat">
              <a:noFill/>
              <a:miter lim="400000"/>
            </a:ln>
          </a:right>
          <a:top>
            <a:ln w="3175" cap="flat">
              <a:solidFill>
                <a:srgbClr val="3797C6"/>
              </a:solidFill>
              <a:prstDash val="solid"/>
              <a:miter lim="400000"/>
            </a:ln>
          </a:top>
          <a:bottom>
            <a:ln w="12700" cap="flat">
              <a:noFill/>
              <a:miter lim="400000"/>
            </a:ln>
          </a:bottom>
          <a:insideH>
            <a:ln w="3175" cap="flat">
              <a:noFill/>
              <a:miter lim="400000"/>
            </a:ln>
          </a:insideH>
          <a:insideV>
            <a:ln w="12700" cap="flat">
              <a:noFill/>
              <a:miter lim="400000"/>
            </a:ln>
          </a:insideV>
        </a:tcBdr>
        <a:fill>
          <a:solidFill>
            <a:srgbClr val="FFFFFF"/>
          </a:solidFill>
        </a:fill>
      </a:tcStyle>
    </a:lastRow>
    <a:firstRow>
      <a:tcTxStyle b="on" i="off">
        <a:font>
          <a:latin typeface="Helvetica"/>
          <a:ea typeface="Helvetica"/>
          <a:cs typeface="Helvetica"/>
        </a:font>
        <a:srgbClr val="FFFFFF"/>
      </a:tcTxStyle>
      <a:tcStyle>
        <a:tcBdr>
          <a:left>
            <a:ln w="12700" cap="flat">
              <a:noFill/>
              <a:miter lim="400000"/>
            </a:ln>
          </a:left>
          <a:right>
            <a:ln w="12700" cap="flat">
              <a:noFill/>
              <a:miter lim="400000"/>
            </a:ln>
          </a:right>
          <a:top>
            <a:ln w="12700" cap="flat">
              <a:noFill/>
              <a:miter lim="400000"/>
            </a:ln>
          </a:top>
          <a:bottom>
            <a:ln w="3175" cap="flat">
              <a:noFill/>
              <a:miter lim="400000"/>
            </a:ln>
          </a:bottom>
          <a:insideH>
            <a:ln w="3175" cap="flat">
              <a:noFill/>
              <a:miter lim="400000"/>
            </a:ln>
          </a:insideH>
          <a:insideV>
            <a:ln w="12700" cap="flat">
              <a:noFill/>
              <a:miter lim="400000"/>
            </a:ln>
          </a:insideV>
        </a:tcBdr>
        <a:fill>
          <a:solidFill>
            <a:schemeClr val="accent1"/>
          </a:solidFill>
        </a:fill>
      </a:tcStyle>
    </a:firstRow>
  </a:tblStyle>
  <a:tblStyle styleId="{C7B018BB-80A7-4F77-B60F-C8B233D01FF8}" styleName="">
    <a:tblBg/>
    <a:wholeTbl>
      <a:tcTxStyle b="off" i="off">
        <a:fontRef idx="minor">
          <a:srgbClr val="000000"/>
        </a:fontRef>
        <a:srgbClr val="000000"/>
      </a:tcTxStyle>
      <a:tcStyle>
        <a:tcBdr>
          <a:left>
            <a:ln w="3175" cap="flat">
              <a:solidFill>
                <a:srgbClr val="B8B8B8"/>
              </a:solidFill>
              <a:prstDash val="solid"/>
              <a:miter lim="400000"/>
            </a:ln>
          </a:left>
          <a:right>
            <a:ln w="3175" cap="flat">
              <a:solidFill>
                <a:srgbClr val="B8B8B8"/>
              </a:solidFill>
              <a:prstDash val="solid"/>
              <a:miter lim="400000"/>
            </a:ln>
          </a:right>
          <a:top>
            <a:ln w="3175" cap="flat">
              <a:solidFill>
                <a:srgbClr val="B8B8B8"/>
              </a:solidFill>
              <a:prstDash val="solid"/>
              <a:miter lim="400000"/>
            </a:ln>
          </a:top>
          <a:bottom>
            <a:ln w="3175" cap="flat">
              <a:solidFill>
                <a:srgbClr val="B8B8B8"/>
              </a:solidFill>
              <a:prstDash val="solid"/>
              <a:miter lim="400000"/>
            </a:ln>
          </a:bottom>
          <a:insideH>
            <a:ln w="3175" cap="flat">
              <a:solidFill>
                <a:srgbClr val="B8B8B8"/>
              </a:solidFill>
              <a:prstDash val="solid"/>
              <a:miter lim="400000"/>
            </a:ln>
          </a:insideH>
          <a:insideV>
            <a:ln w="3175" cap="flat">
              <a:solidFill>
                <a:srgbClr val="B8B8B8"/>
              </a:solidFill>
              <a:prstDash val="solid"/>
              <a:miter lim="400000"/>
            </a:ln>
          </a:insideV>
        </a:tcBdr>
        <a:fill>
          <a:solidFill>
            <a:srgbClr val="EBEBEB"/>
          </a:solidFill>
        </a:fill>
      </a:tcStyle>
    </a:wholeTbl>
    <a:band2H>
      <a:tcTxStyle b="def" i="def"/>
      <a:tcStyle>
        <a:tcBdr/>
        <a:fill>
          <a:solidFill>
            <a:srgbClr val="E1E0DA"/>
          </a:solidFill>
        </a:fill>
      </a:tcStyle>
    </a:band2H>
    <a:firstCol>
      <a:tcTxStyle b="on" i="off">
        <a:font>
          <a:latin typeface="Helvetica"/>
          <a:ea typeface="Helvetica"/>
          <a:cs typeface="Helvetica"/>
        </a:font>
        <a:srgbClr val="FFFFFF"/>
      </a:tcTxStyle>
      <a:tcStyle>
        <a:tcBdr>
          <a:left>
            <a:ln w="3175" cap="flat">
              <a:solidFill>
                <a:srgbClr val="606060"/>
              </a:solidFill>
              <a:prstDash val="solid"/>
              <a:miter lim="400000"/>
            </a:ln>
          </a:left>
          <a:right>
            <a:ln w="3175" cap="flat">
              <a:solidFill>
                <a:srgbClr val="606060"/>
              </a:solidFill>
              <a:prstDash val="solid"/>
              <a:miter lim="400000"/>
            </a:ln>
          </a:right>
          <a:top>
            <a:ln w="3175" cap="flat">
              <a:solidFill>
                <a:srgbClr val="606060"/>
              </a:solidFill>
              <a:prstDash val="solid"/>
              <a:miter lim="400000"/>
            </a:ln>
          </a:top>
          <a:bottom>
            <a:ln w="3175" cap="flat">
              <a:solidFill>
                <a:srgbClr val="606060"/>
              </a:solidFill>
              <a:prstDash val="solid"/>
              <a:miter lim="400000"/>
            </a:ln>
          </a:bottom>
          <a:insideH>
            <a:ln w="3175" cap="flat">
              <a:solidFill>
                <a:srgbClr val="606060"/>
              </a:solidFill>
              <a:prstDash val="solid"/>
              <a:miter lim="400000"/>
            </a:ln>
          </a:insideH>
          <a:insideV>
            <a:ln w="3175" cap="flat">
              <a:solidFill>
                <a:srgbClr val="606060"/>
              </a:solidFill>
              <a:prstDash val="solid"/>
              <a:miter lim="400000"/>
            </a:ln>
          </a:insideV>
        </a:tcBdr>
        <a:fill>
          <a:solidFill>
            <a:srgbClr val="5AC831"/>
          </a:solidFill>
        </a:fill>
      </a:tcStyle>
    </a:firstCol>
    <a:lastRow>
      <a:tcTxStyle b="off" i="off">
        <a:fontRef idx="minor">
          <a:srgbClr val="000000"/>
        </a:fontRef>
        <a:srgbClr val="000000"/>
      </a:tcTxStyle>
      <a:tcStyle>
        <a:tcBdr>
          <a:left>
            <a:ln w="3175" cap="flat">
              <a:solidFill>
                <a:srgbClr val="B8B8B8"/>
              </a:solidFill>
              <a:prstDash val="solid"/>
              <a:miter lim="400000"/>
            </a:ln>
          </a:left>
          <a:right>
            <a:ln w="3175" cap="flat">
              <a:solidFill>
                <a:srgbClr val="B8B8B8"/>
              </a:solidFill>
              <a:prstDash val="solid"/>
              <a:miter lim="400000"/>
            </a:ln>
          </a:right>
          <a:top>
            <a:ln w="12700" cap="flat">
              <a:solidFill>
                <a:srgbClr val="606060"/>
              </a:solidFill>
              <a:prstDash val="solid"/>
              <a:miter lim="400000"/>
            </a:ln>
          </a:top>
          <a:bottom>
            <a:ln w="3175" cap="flat">
              <a:solidFill>
                <a:srgbClr val="606060"/>
              </a:solidFill>
              <a:prstDash val="solid"/>
              <a:miter lim="400000"/>
            </a:ln>
          </a:bottom>
          <a:insideH>
            <a:ln w="3175" cap="flat">
              <a:solidFill>
                <a:srgbClr val="B8B8B8"/>
              </a:solidFill>
              <a:prstDash val="solid"/>
              <a:miter lim="400000"/>
            </a:ln>
          </a:insideH>
          <a:insideV>
            <a:ln w="3175" cap="flat">
              <a:solidFill>
                <a:srgbClr val="B8B8B8"/>
              </a:solidFill>
              <a:prstDash val="solid"/>
              <a:miter lim="400000"/>
            </a:ln>
          </a:insideV>
        </a:tcBdr>
        <a:fill>
          <a:solidFill>
            <a:srgbClr val="EBEBEB"/>
          </a:solidFill>
        </a:fill>
      </a:tcStyle>
    </a:lastRow>
    <a:firstRow>
      <a:tcTxStyle b="on" i="off">
        <a:font>
          <a:latin typeface="Helvetica"/>
          <a:ea typeface="Helvetica"/>
          <a:cs typeface="Helvetica"/>
        </a:font>
        <a:srgbClr val="FFFFFF"/>
      </a:tcTxStyle>
      <a:tcStyle>
        <a:tcBdr>
          <a:left>
            <a:ln w="3175" cap="flat">
              <a:solidFill>
                <a:srgbClr val="606060"/>
              </a:solidFill>
              <a:prstDash val="solid"/>
              <a:miter lim="400000"/>
            </a:ln>
          </a:left>
          <a:right>
            <a:ln w="3175" cap="flat">
              <a:solidFill>
                <a:srgbClr val="606060"/>
              </a:solidFill>
              <a:prstDash val="solid"/>
              <a:miter lim="400000"/>
            </a:ln>
          </a:right>
          <a:top>
            <a:ln w="3175" cap="flat">
              <a:solidFill>
                <a:srgbClr val="606060"/>
              </a:solidFill>
              <a:prstDash val="solid"/>
              <a:miter lim="400000"/>
            </a:ln>
          </a:top>
          <a:bottom>
            <a:ln w="3175" cap="flat">
              <a:solidFill>
                <a:srgbClr val="606060"/>
              </a:solidFill>
              <a:prstDash val="solid"/>
              <a:miter lim="400000"/>
            </a:ln>
          </a:bottom>
          <a:insideH>
            <a:ln w="3175" cap="flat">
              <a:solidFill>
                <a:srgbClr val="606060"/>
              </a:solidFill>
              <a:prstDash val="solid"/>
              <a:miter lim="400000"/>
            </a:ln>
          </a:insideH>
          <a:insideV>
            <a:ln w="3175" cap="flat">
              <a:solidFill>
                <a:srgbClr val="606060"/>
              </a:solidFill>
              <a:prstDash val="solid"/>
              <a:miter lim="400000"/>
            </a:ln>
          </a:insideV>
        </a:tcBdr>
        <a:fill>
          <a:solidFill>
            <a:schemeClr val="accent2"/>
          </a:solidFill>
        </a:fill>
      </a:tcStyle>
    </a:firstRow>
  </a:tblStyle>
  <a:tblStyle styleId="{EEE7283C-3CF3-47DC-8721-378D4A62B228}" styleName="">
    <a:tblBg/>
    <a:wholeTbl>
      <a:tcTxStyle b="off" i="off">
        <a:fontRef idx="minor">
          <a:srgbClr val="000000"/>
        </a:fontRef>
        <a:srgbClr val="000000"/>
      </a:tcTxStyle>
      <a:tcStyle>
        <a:tcBdr>
          <a:left>
            <a:ln w="3175" cap="flat">
              <a:solidFill>
                <a:srgbClr val="5D5D5D"/>
              </a:solidFill>
              <a:custDash>
                <a:ds d="200000" sp="200000"/>
              </a:custDash>
              <a:miter lim="400000"/>
            </a:ln>
          </a:left>
          <a:right>
            <a:ln w="3175" cap="flat">
              <a:solidFill>
                <a:srgbClr val="5D5D5D"/>
              </a:solidFill>
              <a:custDash>
                <a:ds d="200000" sp="200000"/>
              </a:custDash>
              <a:miter lim="400000"/>
            </a:ln>
          </a:right>
          <a:top>
            <a:ln w="3175" cap="flat">
              <a:solidFill>
                <a:srgbClr val="5D5D5D"/>
              </a:solidFill>
              <a:custDash>
                <a:ds d="200000" sp="200000"/>
              </a:custDash>
              <a:miter lim="400000"/>
            </a:ln>
          </a:top>
          <a:bottom>
            <a:ln w="3175" cap="flat">
              <a:solidFill>
                <a:srgbClr val="5D5D5D"/>
              </a:solidFill>
              <a:custDash>
                <a:ds d="200000" sp="200000"/>
              </a:custDash>
              <a:miter lim="400000"/>
            </a:ln>
          </a:bottom>
          <a:insideH>
            <a:ln w="3175" cap="flat">
              <a:solidFill>
                <a:srgbClr val="5D5D5D"/>
              </a:solidFill>
              <a:custDash>
                <a:ds d="200000" sp="200000"/>
              </a:custDash>
              <a:miter lim="400000"/>
            </a:ln>
          </a:insideH>
          <a:insideV>
            <a:ln w="3175" cap="flat">
              <a:solidFill>
                <a:srgbClr val="5D5D5D"/>
              </a:solidFill>
              <a:custDash>
                <a:ds d="200000" sp="200000"/>
              </a:custDash>
              <a:miter lim="400000"/>
            </a:ln>
          </a:insideV>
        </a:tcBdr>
        <a:fill>
          <a:solidFill>
            <a:srgbClr val="E6E3D7"/>
          </a:solidFill>
        </a:fill>
      </a:tcStyle>
    </a:wholeTbl>
    <a:band2H>
      <a:tcTxStyle b="def" i="def"/>
      <a:tcStyle>
        <a:tcBdr/>
        <a:fill>
          <a:solidFill>
            <a:srgbClr val="C3C2C2"/>
          </a:solidFill>
        </a:fill>
      </a:tcStyle>
    </a:band2H>
    <a:firstCol>
      <a:tcTxStyle b="on" i="off">
        <a:font>
          <a:latin typeface="Helvetica"/>
          <a:ea typeface="Helvetica"/>
          <a:cs typeface="Helvetica"/>
        </a:font>
        <a:srgbClr val="FFFFFF"/>
      </a:tcTxStyle>
      <a:tcStyle>
        <a:tcBdr>
          <a:left>
            <a:ln w="3175" cap="flat">
              <a:solidFill>
                <a:srgbClr val="5D5D5D"/>
              </a:solidFill>
              <a:prstDash val="solid"/>
              <a:miter lim="400000"/>
            </a:ln>
          </a:left>
          <a:right>
            <a:ln w="3175" cap="flat">
              <a:solidFill>
                <a:srgbClr val="5D5D5D"/>
              </a:solidFill>
              <a:prstDash val="solid"/>
              <a:miter lim="400000"/>
            </a:ln>
          </a:right>
          <a:top>
            <a:ln w="3175" cap="flat">
              <a:solidFill>
                <a:srgbClr val="5D5D5D"/>
              </a:solidFill>
              <a:prstDash val="solid"/>
              <a:miter lim="400000"/>
            </a:ln>
          </a:top>
          <a:bottom>
            <a:ln w="3175" cap="flat">
              <a:solidFill>
                <a:srgbClr val="5D5D5D"/>
              </a:solidFill>
              <a:prstDash val="solid"/>
              <a:miter lim="400000"/>
            </a:ln>
          </a:bottom>
          <a:insideH>
            <a:ln w="3175" cap="flat">
              <a:solidFill>
                <a:srgbClr val="5D5D5D"/>
              </a:solidFill>
              <a:prstDash val="solid"/>
              <a:miter lim="400000"/>
            </a:ln>
          </a:insideH>
          <a:insideV>
            <a:ln w="3175" cap="flat">
              <a:solidFill>
                <a:srgbClr val="5D5D5D"/>
              </a:solidFill>
              <a:prstDash val="solid"/>
              <a:miter lim="400000"/>
            </a:ln>
          </a:insideV>
        </a:tcBdr>
        <a:fill>
          <a:solidFill>
            <a:srgbClr val="909C99"/>
          </a:solidFill>
        </a:fill>
      </a:tcStyle>
    </a:firstCol>
    <a:lastRow>
      <a:tcTxStyle b="on" i="off">
        <a:font>
          <a:latin typeface="Helvetica"/>
          <a:ea typeface="Helvetica"/>
          <a:cs typeface="Helvetica"/>
        </a:font>
        <a:srgbClr val="FFFFFF"/>
      </a:tcTxStyle>
      <a:tcStyle>
        <a:tcBdr>
          <a:left>
            <a:ln w="3175" cap="flat">
              <a:solidFill>
                <a:srgbClr val="5D5D5D"/>
              </a:solidFill>
              <a:prstDash val="solid"/>
              <a:miter lim="400000"/>
            </a:ln>
          </a:left>
          <a:right>
            <a:ln w="3175" cap="flat">
              <a:solidFill>
                <a:srgbClr val="5D5D5D"/>
              </a:solidFill>
              <a:prstDash val="solid"/>
              <a:miter lim="400000"/>
            </a:ln>
          </a:right>
          <a:top>
            <a:ln w="3175" cap="flat">
              <a:solidFill>
                <a:srgbClr val="5D5D5D"/>
              </a:solidFill>
              <a:prstDash val="solid"/>
              <a:miter lim="400000"/>
            </a:ln>
          </a:top>
          <a:bottom>
            <a:ln w="3175" cap="flat">
              <a:solidFill>
                <a:srgbClr val="5D5D5D"/>
              </a:solidFill>
              <a:prstDash val="solid"/>
              <a:miter lim="400000"/>
            </a:ln>
          </a:bottom>
          <a:insideH>
            <a:ln w="3175" cap="flat">
              <a:solidFill>
                <a:srgbClr val="5D5D5D"/>
              </a:solidFill>
              <a:prstDash val="solid"/>
              <a:miter lim="400000"/>
            </a:ln>
          </a:insideH>
          <a:insideV>
            <a:ln w="3175" cap="flat">
              <a:solidFill>
                <a:srgbClr val="5D5D5D"/>
              </a:solidFill>
              <a:prstDash val="solid"/>
              <a:miter lim="400000"/>
            </a:ln>
          </a:insideV>
        </a:tcBdr>
        <a:fill>
          <a:solidFill>
            <a:srgbClr val="97764E"/>
          </a:solidFill>
        </a:fill>
      </a:tcStyle>
    </a:lastRow>
    <a:firstRow>
      <a:tcTxStyle b="on" i="off">
        <a:font>
          <a:latin typeface="Helvetica"/>
          <a:ea typeface="Helvetica"/>
          <a:cs typeface="Helvetica"/>
        </a:font>
        <a:srgbClr val="FFFFFF"/>
      </a:tcTxStyle>
      <a:tcStyle>
        <a:tcBdr>
          <a:left>
            <a:ln w="3175" cap="flat">
              <a:solidFill>
                <a:srgbClr val="5D5D5D"/>
              </a:solidFill>
              <a:prstDash val="solid"/>
              <a:miter lim="400000"/>
            </a:ln>
          </a:left>
          <a:right>
            <a:ln w="3175" cap="flat">
              <a:solidFill>
                <a:srgbClr val="5D5D5D"/>
              </a:solidFill>
              <a:prstDash val="solid"/>
              <a:miter lim="400000"/>
            </a:ln>
          </a:right>
          <a:top>
            <a:ln w="3175" cap="flat">
              <a:solidFill>
                <a:srgbClr val="5D5D5D"/>
              </a:solidFill>
              <a:prstDash val="solid"/>
              <a:miter lim="400000"/>
            </a:ln>
          </a:top>
          <a:bottom>
            <a:ln w="3175" cap="flat">
              <a:solidFill>
                <a:srgbClr val="5D5D5D"/>
              </a:solidFill>
              <a:prstDash val="solid"/>
              <a:miter lim="400000"/>
            </a:ln>
          </a:bottom>
          <a:insideH>
            <a:ln w="3175" cap="flat">
              <a:solidFill>
                <a:srgbClr val="5D5D5D"/>
              </a:solidFill>
              <a:prstDash val="solid"/>
              <a:miter lim="400000"/>
            </a:ln>
          </a:insideH>
          <a:insideV>
            <a:ln w="3175" cap="flat">
              <a:solidFill>
                <a:srgbClr val="5D5D5D"/>
              </a:solidFill>
              <a:prstDash val="solid"/>
              <a:miter lim="400000"/>
            </a:ln>
          </a:insideV>
        </a:tcBdr>
        <a:fill>
          <a:solidFill>
            <a:srgbClr val="97764E"/>
          </a:solidFill>
        </a:fill>
      </a:tcStyle>
    </a:firstRow>
  </a:tblStyle>
  <a:tblStyle styleId="{CF821DB8-F4EB-4A41-A1BA-3FCAFE7338EE}" styleName="">
    <a:tblBg/>
    <a:wholeTbl>
      <a:tcTxStyle b="off" i="off">
        <a:fontRef idx="minor">
          <a:srgbClr val="000000"/>
        </a:fontRef>
        <a:srgbClr val="000000"/>
      </a:tcTxStyle>
      <a:tcStyle>
        <a:tcBdr>
          <a:left>
            <a:ln w="3175" cap="flat">
              <a:solidFill>
                <a:srgbClr val="000000"/>
              </a:solidFill>
              <a:prstDash val="solid"/>
              <a:miter lim="400000"/>
            </a:ln>
          </a:left>
          <a:right>
            <a:ln w="3175" cap="flat">
              <a:solidFill>
                <a:srgbClr val="000000"/>
              </a:solidFill>
              <a:prstDash val="solid"/>
              <a:miter lim="400000"/>
            </a:ln>
          </a:right>
          <a:top>
            <a:ln w="3175" cap="flat">
              <a:solidFill>
                <a:srgbClr val="000000"/>
              </a:solidFill>
              <a:prstDash val="solid"/>
              <a:miter lim="400000"/>
            </a:ln>
          </a:top>
          <a:bottom>
            <a:ln w="3175" cap="flat">
              <a:solidFill>
                <a:srgbClr val="000000"/>
              </a:solidFill>
              <a:prstDash val="solid"/>
              <a:miter lim="400000"/>
            </a:ln>
          </a:bottom>
          <a:insideH>
            <a:ln w="3175" cap="flat">
              <a:solidFill>
                <a:srgbClr val="000000"/>
              </a:solidFill>
              <a:prstDash val="solid"/>
              <a:miter lim="400000"/>
            </a:ln>
          </a:insideH>
          <a:insideV>
            <a:ln w="3175" cap="flat">
              <a:solidFill>
                <a:srgbClr val="000000"/>
              </a:solidFill>
              <a:prstDash val="solid"/>
              <a:miter lim="400000"/>
            </a:ln>
          </a:insideV>
        </a:tcBdr>
        <a:fill>
          <a:solidFill>
            <a:srgbClr val="EBEBEB"/>
          </a:solidFill>
        </a:fill>
      </a:tcStyle>
    </a:wholeTbl>
    <a:band2H>
      <a:tcTxStyle b="def" i="def"/>
      <a:tcStyle>
        <a:tcBdr/>
        <a:fill>
          <a:solidFill>
            <a:srgbClr val="DCE5E6"/>
          </a:solidFill>
        </a:fill>
      </a:tcStyle>
    </a:band2H>
    <a:firstCol>
      <a:tcTxStyle b="on" i="off">
        <a:font>
          <a:latin typeface="Helvetica"/>
          <a:ea typeface="Helvetica"/>
          <a:cs typeface="Helvetica"/>
        </a:font>
        <a:srgbClr val="FFFFFF"/>
      </a:tcTxStyle>
      <a:tcStyle>
        <a:tcBdr>
          <a:left>
            <a:ln w="3175" cap="flat">
              <a:solidFill>
                <a:srgbClr val="000000"/>
              </a:solidFill>
              <a:prstDash val="solid"/>
              <a:miter lim="400000"/>
            </a:ln>
          </a:left>
          <a:right>
            <a:ln w="3175" cap="flat">
              <a:solidFill>
                <a:srgbClr val="000000"/>
              </a:solidFill>
              <a:prstDash val="solid"/>
              <a:miter lim="400000"/>
            </a:ln>
          </a:right>
          <a:top>
            <a:ln w="3175" cap="flat">
              <a:solidFill>
                <a:srgbClr val="000000"/>
              </a:solidFill>
              <a:prstDash val="solid"/>
              <a:miter lim="400000"/>
            </a:ln>
          </a:top>
          <a:bottom>
            <a:ln w="3175" cap="flat">
              <a:solidFill>
                <a:srgbClr val="000000"/>
              </a:solidFill>
              <a:prstDash val="solid"/>
              <a:miter lim="400000"/>
            </a:ln>
          </a:bottom>
          <a:insideH>
            <a:ln w="3175" cap="flat">
              <a:solidFill>
                <a:srgbClr val="000000"/>
              </a:solidFill>
              <a:prstDash val="solid"/>
              <a:miter lim="400000"/>
            </a:ln>
          </a:insideH>
          <a:insideV>
            <a:ln w="3175" cap="flat">
              <a:solidFill>
                <a:srgbClr val="000000"/>
              </a:solidFill>
              <a:prstDash val="solid"/>
              <a:miter lim="400000"/>
            </a:ln>
          </a:insideV>
        </a:tcBdr>
        <a:fill>
          <a:solidFill>
            <a:srgbClr val="5E7790"/>
          </a:solidFill>
        </a:fill>
      </a:tcStyle>
    </a:firstCol>
    <a:lastRow>
      <a:tcTxStyle b="on" i="off">
        <a:font>
          <a:latin typeface="Helvetica"/>
          <a:ea typeface="Helvetica"/>
          <a:cs typeface="Helvetica"/>
        </a:font>
        <a:srgbClr val="FFFFFF"/>
      </a:tcTxStyle>
      <a:tcStyle>
        <a:tcBdr>
          <a:left>
            <a:ln w="3175" cap="flat">
              <a:solidFill>
                <a:srgbClr val="000000"/>
              </a:solidFill>
              <a:prstDash val="solid"/>
              <a:miter lim="400000"/>
            </a:ln>
          </a:left>
          <a:right>
            <a:ln w="3175" cap="flat">
              <a:solidFill>
                <a:srgbClr val="000000"/>
              </a:solidFill>
              <a:prstDash val="solid"/>
              <a:miter lim="400000"/>
            </a:ln>
          </a:right>
          <a:top>
            <a:ln w="3175" cap="flat">
              <a:solidFill>
                <a:srgbClr val="000000"/>
              </a:solidFill>
              <a:prstDash val="solid"/>
              <a:miter lim="400000"/>
            </a:ln>
          </a:top>
          <a:bottom>
            <a:ln w="3175" cap="flat">
              <a:solidFill>
                <a:srgbClr val="000000"/>
              </a:solidFill>
              <a:prstDash val="solid"/>
              <a:miter lim="400000"/>
            </a:ln>
          </a:bottom>
          <a:insideH>
            <a:ln w="3175" cap="flat">
              <a:solidFill>
                <a:srgbClr val="000000"/>
              </a:solidFill>
              <a:prstDash val="solid"/>
              <a:miter lim="400000"/>
            </a:ln>
          </a:insideH>
          <a:insideV>
            <a:ln w="3175" cap="flat">
              <a:solidFill>
                <a:srgbClr val="000000"/>
              </a:solidFill>
              <a:prstDash val="solid"/>
              <a:miter lim="400000"/>
            </a:ln>
          </a:insideV>
        </a:tcBdr>
        <a:fill>
          <a:solidFill>
            <a:srgbClr val="5E7790"/>
          </a:solidFill>
        </a:fill>
      </a:tcStyle>
    </a:lastRow>
    <a:firstRow>
      <a:tcTxStyle b="on" i="off">
        <a:font>
          <a:latin typeface="Helvetica"/>
          <a:ea typeface="Helvetica"/>
          <a:cs typeface="Helvetica"/>
        </a:font>
        <a:srgbClr val="FFFFFF"/>
      </a:tcTxStyle>
      <a:tcStyle>
        <a:tcBdr>
          <a:left>
            <a:ln w="3175" cap="flat">
              <a:solidFill>
                <a:srgbClr val="000000"/>
              </a:solidFill>
              <a:prstDash val="solid"/>
              <a:miter lim="400000"/>
            </a:ln>
          </a:left>
          <a:right>
            <a:ln w="3175" cap="flat">
              <a:solidFill>
                <a:srgbClr val="000000"/>
              </a:solidFill>
              <a:prstDash val="solid"/>
              <a:miter lim="400000"/>
            </a:ln>
          </a:right>
          <a:top>
            <a:ln w="3175" cap="flat">
              <a:solidFill>
                <a:srgbClr val="000000"/>
              </a:solidFill>
              <a:prstDash val="solid"/>
              <a:miter lim="400000"/>
            </a:ln>
          </a:top>
          <a:bottom>
            <a:ln w="3175" cap="flat">
              <a:solidFill>
                <a:srgbClr val="000000"/>
              </a:solidFill>
              <a:prstDash val="solid"/>
              <a:miter lim="400000"/>
            </a:ln>
          </a:bottom>
          <a:insideH>
            <a:ln w="3175" cap="flat">
              <a:solidFill>
                <a:srgbClr val="000000"/>
              </a:solidFill>
              <a:prstDash val="solid"/>
              <a:miter lim="400000"/>
            </a:ln>
          </a:insideH>
          <a:insideV>
            <a:ln w="3175" cap="flat">
              <a:solidFill>
                <a:srgbClr val="000000"/>
              </a:solidFill>
              <a:prstDash val="solid"/>
              <a:miter lim="400000"/>
            </a:ln>
          </a:insideV>
        </a:tcBdr>
        <a:fill>
          <a:solidFill>
            <a:srgbClr val="5E7790"/>
          </a:solidFill>
        </a:fill>
      </a:tcStyle>
    </a:firstRow>
  </a:tblStyle>
  <a:tblStyle styleId="{33BA23B1-9221-436E-865A-0063620EA4FD}" styleName="">
    <a:tblBg/>
    <a:wholeTbl>
      <a:tcTxStyle b="off" i="off">
        <a:fontRef idx="minor">
          <a:srgbClr val="000000"/>
        </a:fontRef>
        <a:srgbClr val="000000"/>
      </a:tcTxStyle>
      <a:tcStyle>
        <a:tcBdr>
          <a:left>
            <a:ln w="3175" cap="flat">
              <a:solidFill>
                <a:srgbClr val="FFFFFF"/>
              </a:solidFill>
              <a:prstDash val="solid"/>
              <a:miter lim="400000"/>
            </a:ln>
          </a:left>
          <a:right>
            <a:ln w="3175" cap="flat">
              <a:solidFill>
                <a:srgbClr val="FFFFFF"/>
              </a:solidFill>
              <a:prstDash val="solid"/>
              <a:miter lim="400000"/>
            </a:ln>
          </a:right>
          <a:top>
            <a:ln w="3175" cap="flat">
              <a:solidFill>
                <a:srgbClr val="FFFFFF"/>
              </a:solidFill>
              <a:prstDash val="solid"/>
              <a:miter lim="400000"/>
            </a:ln>
          </a:top>
          <a:bottom>
            <a:ln w="3175" cap="flat">
              <a:solidFill>
                <a:srgbClr val="FFFFFF"/>
              </a:solidFill>
              <a:prstDash val="solid"/>
              <a:miter lim="400000"/>
            </a:ln>
          </a:bottom>
          <a:insideH>
            <a:ln w="3175" cap="flat">
              <a:solidFill>
                <a:srgbClr val="FFFFFF"/>
              </a:solidFill>
              <a:prstDash val="solid"/>
              <a:miter lim="400000"/>
            </a:ln>
          </a:insideH>
          <a:insideV>
            <a:ln w="3175" cap="flat">
              <a:solidFill>
                <a:srgbClr val="FFFFFF"/>
              </a:solidFill>
              <a:prstDash val="solid"/>
              <a:miter lim="400000"/>
            </a:ln>
          </a:insideV>
        </a:tcBdr>
        <a:fill>
          <a:solidFill>
            <a:srgbClr val="D0D1D2"/>
          </a:solidFill>
        </a:fill>
      </a:tcStyle>
    </a:wholeTbl>
    <a:band2H>
      <a:tcTxStyle b="def" i="def"/>
      <a:tcStyle>
        <a:tcBdr/>
        <a:fill>
          <a:solidFill>
            <a:srgbClr val="DEDEDF"/>
          </a:solidFill>
        </a:fill>
      </a:tcStyle>
    </a:band2H>
    <a:firstCol>
      <a:tcTxStyle b="on" i="off">
        <a:font>
          <a:latin typeface="Helvetica"/>
          <a:ea typeface="Helvetica"/>
          <a:cs typeface="Helvetica"/>
        </a:font>
        <a:srgbClr val="FFFFFF"/>
      </a:tcTxStyle>
      <a:tcStyle>
        <a:tcBdr>
          <a:left>
            <a:ln w="3175" cap="flat">
              <a:solidFill>
                <a:srgbClr val="FFFFFF"/>
              </a:solidFill>
              <a:prstDash val="solid"/>
              <a:miter lim="400000"/>
            </a:ln>
          </a:left>
          <a:right>
            <a:ln w="3175" cap="flat">
              <a:solidFill>
                <a:srgbClr val="FFFFFF"/>
              </a:solidFill>
              <a:prstDash val="solid"/>
              <a:miter lim="400000"/>
            </a:ln>
          </a:right>
          <a:top>
            <a:ln w="3175" cap="flat">
              <a:solidFill>
                <a:srgbClr val="FFFFFF"/>
              </a:solidFill>
              <a:prstDash val="solid"/>
              <a:miter lim="400000"/>
            </a:ln>
          </a:top>
          <a:bottom>
            <a:ln w="3175" cap="flat">
              <a:solidFill>
                <a:srgbClr val="FFFFFF"/>
              </a:solidFill>
              <a:prstDash val="solid"/>
              <a:miter lim="400000"/>
            </a:ln>
          </a:bottom>
          <a:insideH>
            <a:ln w="3175" cap="flat">
              <a:solidFill>
                <a:srgbClr val="FFFFFF"/>
              </a:solidFill>
              <a:prstDash val="solid"/>
              <a:miter lim="400000"/>
            </a:ln>
          </a:insideH>
          <a:insideV>
            <a:ln w="3175" cap="flat">
              <a:solidFill>
                <a:srgbClr val="FFFFFF"/>
              </a:solidFill>
              <a:prstDash val="solid"/>
              <a:miter lim="400000"/>
            </a:ln>
          </a:insideV>
        </a:tcBdr>
        <a:fill>
          <a:solidFill>
            <a:srgbClr val="535761"/>
          </a:solidFill>
        </a:fill>
      </a:tcStyle>
    </a:firstCol>
    <a:lastRow>
      <a:tcTxStyle b="on" i="off">
        <a:font>
          <a:latin typeface="Helvetica"/>
          <a:ea typeface="Helvetica"/>
          <a:cs typeface="Helvetica"/>
        </a:font>
        <a:srgbClr val="FFFFFF"/>
      </a:tcTxStyle>
      <a:tcStyle>
        <a:tcBdr>
          <a:left>
            <a:ln w="3175" cap="flat">
              <a:solidFill>
                <a:srgbClr val="FFFFFF"/>
              </a:solidFill>
              <a:prstDash val="solid"/>
              <a:miter lim="400000"/>
            </a:ln>
          </a:left>
          <a:right>
            <a:ln w="3175" cap="flat">
              <a:solidFill>
                <a:srgbClr val="FFFFFF"/>
              </a:solidFill>
              <a:prstDash val="solid"/>
              <a:miter lim="400000"/>
            </a:ln>
          </a:right>
          <a:top>
            <a:ln w="3175" cap="flat">
              <a:solidFill>
                <a:srgbClr val="FFFFFF"/>
              </a:solidFill>
              <a:prstDash val="solid"/>
              <a:miter lim="400000"/>
            </a:ln>
          </a:top>
          <a:bottom>
            <a:ln w="3175" cap="flat">
              <a:solidFill>
                <a:srgbClr val="FFFFFF"/>
              </a:solidFill>
              <a:prstDash val="solid"/>
              <a:miter lim="400000"/>
            </a:ln>
          </a:bottom>
          <a:insideH>
            <a:ln w="3175" cap="flat">
              <a:solidFill>
                <a:srgbClr val="FFFFFF"/>
              </a:solidFill>
              <a:prstDash val="solid"/>
              <a:miter lim="400000"/>
            </a:ln>
          </a:insideH>
          <a:insideV>
            <a:ln w="3175" cap="flat">
              <a:solidFill>
                <a:srgbClr val="FFFFFF"/>
              </a:solidFill>
              <a:prstDash val="solid"/>
              <a:miter lim="400000"/>
            </a:ln>
          </a:insideV>
        </a:tcBdr>
        <a:fill>
          <a:solidFill>
            <a:srgbClr val="909398"/>
          </a:solidFill>
        </a:fill>
      </a:tcStyle>
    </a:lastRow>
    <a:firstRow>
      <a:tcTxStyle b="on" i="off">
        <a:font>
          <a:latin typeface="Helvetica"/>
          <a:ea typeface="Helvetica"/>
          <a:cs typeface="Helvetica"/>
        </a:font>
        <a:srgbClr val="FFFFFF"/>
      </a:tcTxStyle>
      <a:tcStyle>
        <a:tcBdr>
          <a:left>
            <a:ln w="3175" cap="flat">
              <a:solidFill>
                <a:srgbClr val="FFFFFF"/>
              </a:solidFill>
              <a:prstDash val="solid"/>
              <a:miter lim="400000"/>
            </a:ln>
          </a:left>
          <a:right>
            <a:ln w="3175" cap="flat">
              <a:solidFill>
                <a:srgbClr val="FFFFFF"/>
              </a:solidFill>
              <a:prstDash val="solid"/>
              <a:miter lim="400000"/>
            </a:ln>
          </a:right>
          <a:top>
            <a:ln w="3175" cap="flat">
              <a:solidFill>
                <a:srgbClr val="FFFFFF"/>
              </a:solidFill>
              <a:prstDash val="solid"/>
              <a:miter lim="400000"/>
            </a:ln>
          </a:top>
          <a:bottom>
            <a:ln w="3175" cap="flat">
              <a:solidFill>
                <a:srgbClr val="FFFFFF"/>
              </a:solidFill>
              <a:prstDash val="solid"/>
              <a:miter lim="400000"/>
            </a:ln>
          </a:bottom>
          <a:insideH>
            <a:ln w="3175" cap="flat">
              <a:solidFill>
                <a:srgbClr val="FFFFFF"/>
              </a:solidFill>
              <a:prstDash val="solid"/>
              <a:miter lim="400000"/>
            </a:ln>
          </a:insideH>
          <a:insideV>
            <a:ln w="3175" cap="flat">
              <a:solidFill>
                <a:srgbClr val="FFFFFF"/>
              </a:solidFill>
              <a:prstDash val="solid"/>
              <a:miter lim="400000"/>
            </a:ln>
          </a:insideV>
        </a:tcBdr>
        <a:fill>
          <a:solidFill>
            <a:srgbClr val="767C85"/>
          </a:solidFill>
        </a:fill>
      </a:tcStyle>
    </a:firstRow>
  </a:tblStyle>
  <a:tblStyle styleId="{2708684C-4D16-4618-839F-0558EEFCDFE6}" styleName="">
    <a:tblBg/>
    <a:wholeTbl>
      <a:tcTxStyle b="off" i="off">
        <a:fontRef idx="minor">
          <a:srgbClr val="000000"/>
        </a:fontRef>
        <a:srgbClr val="000000"/>
      </a:tcTxStyle>
      <a:tcStyle>
        <a:tcBdr>
          <a:left>
            <a:ln w="3175" cap="flat">
              <a:solidFill>
                <a:srgbClr val="000000"/>
              </a:solidFill>
              <a:custDash>
                <a:ds d="200000" sp="200000"/>
              </a:custDash>
              <a:miter lim="400000"/>
            </a:ln>
          </a:left>
          <a:right>
            <a:ln w="3175" cap="flat">
              <a:solidFill>
                <a:srgbClr val="000000"/>
              </a:solidFill>
              <a:custDash>
                <a:ds d="200000" sp="200000"/>
              </a:custDash>
              <a:miter lim="400000"/>
            </a:ln>
          </a:right>
          <a:top>
            <a:ln w="3175" cap="flat">
              <a:solidFill>
                <a:srgbClr val="000000"/>
              </a:solidFill>
              <a:custDash>
                <a:ds d="200000" sp="200000"/>
              </a:custDash>
              <a:miter lim="400000"/>
            </a:ln>
          </a:top>
          <a:bottom>
            <a:ln w="3175" cap="flat">
              <a:solidFill>
                <a:srgbClr val="000000"/>
              </a:solidFill>
              <a:custDash>
                <a:ds d="200000" sp="200000"/>
              </a:custDash>
              <a:miter lim="400000"/>
            </a:ln>
          </a:bottom>
          <a:insideH>
            <a:ln w="3175" cap="flat">
              <a:solidFill>
                <a:srgbClr val="000000"/>
              </a:solidFill>
              <a:custDash>
                <a:ds d="200000" sp="200000"/>
              </a:custDash>
              <a:miter lim="400000"/>
            </a:ln>
          </a:insideH>
          <a:insideV>
            <a:ln w="3175" cap="flat">
              <a:solidFill>
                <a:srgbClr val="000000"/>
              </a:solidFill>
              <a:custDash>
                <a:ds d="200000" sp="200000"/>
              </a:custDash>
              <a:miter lim="400000"/>
            </a:ln>
          </a:insideV>
        </a:tcBdr>
        <a:fill>
          <a:noFill/>
        </a:fill>
      </a:tcStyle>
    </a:wholeTbl>
    <a:band2H>
      <a:tcTxStyle b="def" i="def"/>
      <a:tcStyle>
        <a:tcBdr/>
        <a:fill>
          <a:solidFill>
            <a:srgbClr val="EDEEEE"/>
          </a:solidFill>
        </a:fill>
      </a:tcStyle>
    </a:band2H>
    <a:firstCol>
      <a:tcTxStyle b="on" i="off">
        <a:font>
          <a:latin typeface="Helvetica"/>
          <a:ea typeface="Helvetica"/>
          <a:cs typeface="Helvetica"/>
        </a:font>
        <a:srgbClr val="000000"/>
      </a:tcTxStyle>
      <a:tcStyle>
        <a:tcBdr>
          <a:left>
            <a:ln w="12700" cap="flat">
              <a:noFill/>
              <a:miter lim="400000"/>
            </a:ln>
          </a:left>
          <a:right>
            <a:ln w="3175" cap="flat">
              <a:solidFill>
                <a:srgbClr val="000000"/>
              </a:solidFill>
              <a:prstDash val="solid"/>
              <a:miter lim="400000"/>
            </a:ln>
          </a:right>
          <a:top>
            <a:ln w="3175" cap="flat">
              <a:solidFill>
                <a:srgbClr val="000000"/>
              </a:solidFill>
              <a:custDash>
                <a:ds d="200000" sp="200000"/>
              </a:custDash>
              <a:miter lim="400000"/>
            </a:ln>
          </a:top>
          <a:bottom>
            <a:ln w="3175" cap="flat">
              <a:solidFill>
                <a:srgbClr val="000000"/>
              </a:solidFill>
              <a:custDash>
                <a:ds d="200000" sp="200000"/>
              </a:custDash>
              <a:miter lim="400000"/>
            </a:ln>
          </a:bottom>
          <a:insideH>
            <a:ln w="3175" cap="flat">
              <a:solidFill>
                <a:srgbClr val="000000"/>
              </a:solidFill>
              <a:custDash>
                <a:ds d="200000" sp="200000"/>
              </a:custDash>
              <a:miter lim="400000"/>
            </a:ln>
          </a:insideH>
          <a:insideV>
            <a:ln w="3175" cap="flat">
              <a:solidFill>
                <a:srgbClr val="000000"/>
              </a:solidFill>
              <a:custDash>
                <a:ds d="200000" sp="200000"/>
              </a:custDash>
              <a:miter lim="400000"/>
            </a:ln>
          </a:insideV>
        </a:tcBdr>
        <a:fill>
          <a:noFill/>
        </a:fill>
      </a:tcStyle>
    </a:firstCol>
    <a:lastRow>
      <a:tcTxStyle b="on" i="off">
        <a:font>
          <a:latin typeface="Helvetica"/>
          <a:ea typeface="Helvetica"/>
          <a:cs typeface="Helvetica"/>
        </a:font>
        <a:srgbClr val="000000"/>
      </a:tcTxStyle>
      <a:tcStyle>
        <a:tcBdr>
          <a:left>
            <a:ln w="3175" cap="flat">
              <a:solidFill>
                <a:srgbClr val="000000"/>
              </a:solidFill>
              <a:custDash>
                <a:ds d="200000" sp="200000"/>
              </a:custDash>
              <a:miter lim="400000"/>
            </a:ln>
          </a:left>
          <a:right>
            <a:ln w="3175" cap="flat">
              <a:solidFill>
                <a:srgbClr val="000000"/>
              </a:solidFill>
              <a:custDash>
                <a:ds d="200000" sp="200000"/>
              </a:custDash>
              <a:miter lim="400000"/>
            </a:ln>
          </a:right>
          <a:top>
            <a:ln w="3175" cap="flat">
              <a:solidFill>
                <a:srgbClr val="000000"/>
              </a:solidFill>
              <a:prstDash val="solid"/>
              <a:miter lim="400000"/>
            </a:ln>
          </a:top>
          <a:bottom>
            <a:ln w="12700" cap="flat">
              <a:noFill/>
              <a:miter lim="400000"/>
            </a:ln>
          </a:bottom>
          <a:insideH>
            <a:ln w="3175" cap="flat">
              <a:solidFill>
                <a:srgbClr val="000000"/>
              </a:solidFill>
              <a:custDash>
                <a:ds d="200000" sp="200000"/>
              </a:custDash>
              <a:miter lim="400000"/>
            </a:ln>
          </a:insideH>
          <a:insideV>
            <a:ln w="3175" cap="flat">
              <a:solidFill>
                <a:srgbClr val="000000"/>
              </a:solidFill>
              <a:custDash>
                <a:ds d="200000" sp="200000"/>
              </a:custDash>
              <a:miter lim="400000"/>
            </a:ln>
          </a:insideV>
        </a:tcBdr>
        <a:fill>
          <a:noFill/>
        </a:fill>
      </a:tcStyle>
    </a:lastRow>
    <a:firstRow>
      <a:tcTxStyle b="on" i="off">
        <a:font>
          <a:latin typeface="Helvetica"/>
          <a:ea typeface="Helvetica"/>
          <a:cs typeface="Helvetica"/>
        </a:font>
        <a:srgbClr val="000000"/>
      </a:tcTxStyle>
      <a:tcStyle>
        <a:tcBdr>
          <a:left>
            <a:ln w="3175" cap="flat">
              <a:solidFill>
                <a:srgbClr val="000000"/>
              </a:solidFill>
              <a:custDash>
                <a:ds d="200000" sp="200000"/>
              </a:custDash>
              <a:miter lim="400000"/>
            </a:ln>
          </a:left>
          <a:right>
            <a:ln w="3175" cap="flat">
              <a:solidFill>
                <a:srgbClr val="000000"/>
              </a:solidFill>
              <a:custDash>
                <a:ds d="200000" sp="200000"/>
              </a:custDash>
              <a:miter lim="400000"/>
            </a:ln>
          </a:right>
          <a:top>
            <a:ln w="12700" cap="flat">
              <a:noFill/>
              <a:miter lim="400000"/>
            </a:ln>
          </a:top>
          <a:bottom>
            <a:ln w="3175" cap="flat">
              <a:solidFill>
                <a:srgbClr val="000000"/>
              </a:solidFill>
              <a:prstDash val="solid"/>
              <a:miter lim="400000"/>
            </a:ln>
          </a:bottom>
          <a:insideH>
            <a:ln w="3175" cap="flat">
              <a:solidFill>
                <a:srgbClr val="000000"/>
              </a:solidFill>
              <a:custDash>
                <a:ds d="200000" sp="200000"/>
              </a:custDash>
              <a:miter lim="400000"/>
            </a:ln>
          </a:insideH>
          <a:insideV>
            <a:ln w="3175" cap="flat">
              <a:solidFill>
                <a:srgbClr val="000000"/>
              </a:solidFill>
              <a:custDash>
                <a:ds d="200000" sp="200000"/>
              </a:custDash>
              <a:miter lim="400000"/>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Comments="1"/>
</file>

<file path=ppt/_rels/presentation.xml.rels><?xml version="1.0" encoding="UTF-8"?>
<Relationships xmlns="http://schemas.openxmlformats.org/package/2006/relationships"><Relationship Id="rId1" Type="http://schemas.openxmlformats.org/officeDocument/2006/relationships/presProps" Target="presProps.xml"/><Relationship Id="rId2" Type="http://schemas.openxmlformats.org/officeDocument/2006/relationships/viewProps" Target="viewProps.xml"/><Relationship Id="rId3" Type="http://schemas.openxmlformats.org/officeDocument/2006/relationships/commentAuthors" Target="commentAuthors.xml"/><Relationship Id="rId4" Type="http://schemas.openxmlformats.org/officeDocument/2006/relationships/tableStyles" Target="tableStyles.xml"/><Relationship Id="rId5" Type="http://schemas.openxmlformats.org/officeDocument/2006/relationships/slideMaster" Target="slideMasters/slideMaster1.xml"/><Relationship Id="rId6" Type="http://schemas.openxmlformats.org/officeDocument/2006/relationships/theme" Target="theme/theme1.xml"/><Relationship Id="rId7" Type="http://schemas.openxmlformats.org/officeDocument/2006/relationships/notesMaster" Target="notesMasters/notesMaster1.xml"/><Relationship Id="rId8" Type="http://schemas.openxmlformats.org/officeDocument/2006/relationships/slide" Target="slides/slide1.xml"/><Relationship Id="rId9" Type="http://schemas.openxmlformats.org/officeDocument/2006/relationships/slide" Target="slides/slide2.xml"/><Relationship Id="rId10" Type="http://schemas.openxmlformats.org/officeDocument/2006/relationships/slide" Target="slides/slide3.xml"/><Relationship Id="rId11" Type="http://schemas.openxmlformats.org/officeDocument/2006/relationships/slide" Target="slides/slide4.xml"/><Relationship Id="rId12" Type="http://schemas.openxmlformats.org/officeDocument/2006/relationships/slide" Target="slides/slide5.xml"/><Relationship Id="rId13" Type="http://schemas.openxmlformats.org/officeDocument/2006/relationships/slide" Target="slides/slide6.xml"/><Relationship Id="rId14" Type="http://schemas.openxmlformats.org/officeDocument/2006/relationships/slide" Target="slides/slide7.xml"/><Relationship Id="rId15" Type="http://schemas.openxmlformats.org/officeDocument/2006/relationships/slide" Target="slides/slide8.xml"/><Relationship Id="rId16" Type="http://schemas.openxmlformats.org/officeDocument/2006/relationships/slide" Target="slides/slide9.xml"/><Relationship Id="rId17" Type="http://schemas.openxmlformats.org/officeDocument/2006/relationships/slide" Target="slides/slide10.xml"/><Relationship Id="rId18" Type="http://schemas.openxmlformats.org/officeDocument/2006/relationships/slide" Target="slides/slide11.xml"/><Relationship Id="rId19" Type="http://schemas.openxmlformats.org/officeDocument/2006/relationships/slide" Target="slides/slide12.xml"/><Relationship Id="rId20" Type="http://schemas.openxmlformats.org/officeDocument/2006/relationships/slide" Target="slides/slide13.xml"/><Relationship Id="rId21" Type="http://schemas.openxmlformats.org/officeDocument/2006/relationships/slide" Target="slides/slide14.xml"/><Relationship Id="rId22" Type="http://schemas.openxmlformats.org/officeDocument/2006/relationships/slide" Target="slides/slide15.xml"/><Relationship Id="rId23" Type="http://schemas.openxmlformats.org/officeDocument/2006/relationships/slide" Target="slides/slide16.xml"/><Relationship Id="rId24" Type="http://schemas.openxmlformats.org/officeDocument/2006/relationships/slide" Target="slides/slide17.xml"/><Relationship Id="rId25" Type="http://schemas.openxmlformats.org/officeDocument/2006/relationships/slide" Target="slides/slide18.xml"/><Relationship Id="rId26" Type="http://schemas.openxmlformats.org/officeDocument/2006/relationships/slide" Target="slides/slide19.xml"/></Relationships>

</file>

<file path=ppt/notesMasters/_rels/notesMaster1.xml.rels><?xml version="1.0" encoding="UTF-8"?>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spTree>
      <p:nvGrpSpPr>
        <p:cNvPr id="1" name=""/>
        <p:cNvGrpSpPr/>
        <p:nvPr/>
      </p:nvGrpSpPr>
      <p:grpSpPr>
        <a:xfrm>
          <a:off x="0" y="0"/>
          <a:ext cx="0" cy="0"/>
          <a:chOff x="0" y="0"/>
          <a:chExt cx="0" cy="0"/>
        </a:xfrm>
      </p:grpSpPr>
      <p:sp>
        <p:nvSpPr>
          <p:cNvPr id="280" name="Shape 280"/>
          <p:cNvSpPr/>
          <p:nvPr>
            <p:ph type="sldImg"/>
          </p:nvPr>
        </p:nvSpPr>
        <p:spPr>
          <a:xfrm>
            <a:off x="1143000" y="685800"/>
            <a:ext cx="4572000" cy="3429000"/>
          </a:xfrm>
          <a:prstGeom prst="rect">
            <a:avLst/>
          </a:prstGeom>
        </p:spPr>
        <p:txBody>
          <a:bodyPr/>
          <a:lstStyle/>
          <a:p>
            <a:pPr/>
          </a:p>
        </p:txBody>
      </p:sp>
      <p:sp>
        <p:nvSpPr>
          <p:cNvPr id="281" name="Shape 281"/>
          <p:cNvSpPr/>
          <p:nvPr>
            <p:ph type="body" sz="quarter" idx="1"/>
          </p:nvPr>
        </p:nvSpPr>
        <p:spPr>
          <a:xfrm>
            <a:off x="914400" y="4343400"/>
            <a:ext cx="5029200" cy="4114800"/>
          </a:xfrm>
          <a:prstGeom prst="rect">
            <a:avLst/>
          </a:prstGeom>
        </p:spPr>
        <p:txBody>
          <a:bodyPr/>
          <a:lstStyle/>
          <a:p>
            <a:pPr/>
          </a:p>
        </p:txBody>
      </p:sp>
    </p:spTree>
  </p:cSld>
  <p:clrMap bg1="lt1" tx1="dk1" bg2="lt2" tx2="dk2" accent1="accent1" accent2="accent2" accent3="accent3" accent4="accent4" accent5="accent5" accent6="accent6" hlink="hlink" folHlink="folHlink"/>
  <p:notesStyle>
    <a:lvl1pPr defTabSz="457200" latinLnBrk="0">
      <a:lnSpc>
        <a:spcPct val="125000"/>
      </a:lnSpc>
      <a:defRPr sz="2400">
        <a:latin typeface="Avenir Roman"/>
        <a:ea typeface="Avenir Roman"/>
        <a:cs typeface="Avenir Roman"/>
        <a:sym typeface="Avenir Roman"/>
      </a:defRPr>
    </a:lvl1pPr>
    <a:lvl2pPr indent="228600" defTabSz="457200" latinLnBrk="0">
      <a:lnSpc>
        <a:spcPct val="125000"/>
      </a:lnSpc>
      <a:defRPr sz="2400">
        <a:latin typeface="Avenir Roman"/>
        <a:ea typeface="Avenir Roman"/>
        <a:cs typeface="Avenir Roman"/>
        <a:sym typeface="Avenir Roman"/>
      </a:defRPr>
    </a:lvl2pPr>
    <a:lvl3pPr indent="457200" defTabSz="457200" latinLnBrk="0">
      <a:lnSpc>
        <a:spcPct val="125000"/>
      </a:lnSpc>
      <a:defRPr sz="2400">
        <a:latin typeface="Avenir Roman"/>
        <a:ea typeface="Avenir Roman"/>
        <a:cs typeface="Avenir Roman"/>
        <a:sym typeface="Avenir Roman"/>
      </a:defRPr>
    </a:lvl3pPr>
    <a:lvl4pPr indent="685800" defTabSz="457200" latinLnBrk="0">
      <a:lnSpc>
        <a:spcPct val="125000"/>
      </a:lnSpc>
      <a:defRPr sz="2400">
        <a:latin typeface="Avenir Roman"/>
        <a:ea typeface="Avenir Roman"/>
        <a:cs typeface="Avenir Roman"/>
        <a:sym typeface="Avenir Roman"/>
      </a:defRPr>
    </a:lvl4pPr>
    <a:lvl5pPr indent="914400" defTabSz="457200" latinLnBrk="0">
      <a:lnSpc>
        <a:spcPct val="125000"/>
      </a:lnSpc>
      <a:defRPr sz="2400">
        <a:latin typeface="Avenir Roman"/>
        <a:ea typeface="Avenir Roman"/>
        <a:cs typeface="Avenir Roman"/>
        <a:sym typeface="Avenir Roman"/>
      </a:defRPr>
    </a:lvl5pPr>
    <a:lvl6pPr indent="1143000" defTabSz="457200" latinLnBrk="0">
      <a:lnSpc>
        <a:spcPct val="125000"/>
      </a:lnSpc>
      <a:defRPr sz="2400">
        <a:latin typeface="Avenir Roman"/>
        <a:ea typeface="Avenir Roman"/>
        <a:cs typeface="Avenir Roman"/>
        <a:sym typeface="Avenir Roman"/>
      </a:defRPr>
    </a:lvl6pPr>
    <a:lvl7pPr indent="1371600" defTabSz="457200" latinLnBrk="0">
      <a:lnSpc>
        <a:spcPct val="125000"/>
      </a:lnSpc>
      <a:defRPr sz="2400">
        <a:latin typeface="Avenir Roman"/>
        <a:ea typeface="Avenir Roman"/>
        <a:cs typeface="Avenir Roman"/>
        <a:sym typeface="Avenir Roman"/>
      </a:defRPr>
    </a:lvl7pPr>
    <a:lvl8pPr indent="1600200" defTabSz="457200" latinLnBrk="0">
      <a:lnSpc>
        <a:spcPct val="125000"/>
      </a:lnSpc>
      <a:defRPr sz="2400">
        <a:latin typeface="Avenir Roman"/>
        <a:ea typeface="Avenir Roman"/>
        <a:cs typeface="Avenir Roman"/>
        <a:sym typeface="Avenir Roman"/>
      </a:defRPr>
    </a:lvl8pPr>
    <a:lvl9pPr indent="1828800" defTabSz="457200" latinLnBrk="0">
      <a:lnSpc>
        <a:spcPct val="125000"/>
      </a:lnSpc>
      <a:defRPr sz="2400">
        <a:latin typeface="Avenir Roman"/>
        <a:ea typeface="Avenir Roman"/>
        <a:cs typeface="Avenir Roman"/>
        <a:sym typeface="Avenir Roman"/>
      </a:defRPr>
    </a:lvl9pPr>
  </p:notesStyle>
</p:notesMaster>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itle" showMasterSp="1" showMasterPhAnim="1">
  <p:cSld name="Title &amp; Subtitle">
    <p:spTree>
      <p:nvGrpSpPr>
        <p:cNvPr id="1" name=""/>
        <p:cNvGrpSpPr/>
        <p:nvPr/>
      </p:nvGrpSpPr>
      <p:grpSpPr>
        <a:xfrm>
          <a:off x="0" y="0"/>
          <a:ext cx="0" cy="0"/>
          <a:chOff x="0" y="0"/>
          <a:chExt cx="0" cy="0"/>
        </a:xfrm>
      </p:grpSpPr>
      <p:sp>
        <p:nvSpPr>
          <p:cNvPr id="11" name="Title Text"/>
          <p:cNvSpPr txBox="1"/>
          <p:nvPr>
            <p:ph type="title"/>
          </p:nvPr>
        </p:nvSpPr>
        <p:spPr>
          <a:xfrm>
            <a:off x="6673453" y="3442394"/>
            <a:ext cx="11037095" cy="3482579"/>
          </a:xfrm>
          <a:prstGeom prst="rect">
            <a:avLst/>
          </a:prstGeom>
        </p:spPr>
        <p:txBody>
          <a:bodyPr lIns="53578" tIns="53578" rIns="53578" bIns="53578" anchor="b"/>
          <a:lstStyle>
            <a:lvl1pPr>
              <a:defRPr sz="6000"/>
            </a:lvl1pPr>
          </a:lstStyle>
          <a:p>
            <a:pPr/>
            <a:r>
              <a:t>Title Text</a:t>
            </a:r>
          </a:p>
        </p:txBody>
      </p:sp>
      <p:sp>
        <p:nvSpPr>
          <p:cNvPr id="12" name="Body Level One…"/>
          <p:cNvSpPr txBox="1"/>
          <p:nvPr>
            <p:ph type="body" sz="quarter" idx="1"/>
          </p:nvPr>
        </p:nvSpPr>
        <p:spPr>
          <a:xfrm>
            <a:off x="6673453" y="7018734"/>
            <a:ext cx="11037095" cy="1192114"/>
          </a:xfrm>
          <a:prstGeom prst="rect">
            <a:avLst/>
          </a:prstGeom>
        </p:spPr>
        <p:txBody>
          <a:bodyPr lIns="53578" tIns="53578" rIns="53578" bIns="53578" anchor="t"/>
          <a:lstStyle>
            <a:lvl1pPr marL="0" indent="0">
              <a:spcBef>
                <a:spcPts val="0"/>
              </a:spcBef>
              <a:buSzTx/>
              <a:buNone/>
              <a:defRPr sz="4400">
                <a:latin typeface="EasyReadingPRO"/>
                <a:ea typeface="EasyReadingPRO"/>
                <a:cs typeface="EasyReadingPRO"/>
                <a:sym typeface="EasyReadingPRO"/>
              </a:defRPr>
            </a:lvl1pPr>
            <a:lvl2pPr marL="0" indent="228600">
              <a:spcBef>
                <a:spcPts val="0"/>
              </a:spcBef>
              <a:buSzTx/>
              <a:buNone/>
              <a:defRPr sz="4400">
                <a:latin typeface="EasyReadingPRO"/>
                <a:ea typeface="EasyReadingPRO"/>
                <a:cs typeface="EasyReadingPRO"/>
                <a:sym typeface="EasyReadingPRO"/>
              </a:defRPr>
            </a:lvl2pPr>
            <a:lvl3pPr marL="0" indent="457200">
              <a:spcBef>
                <a:spcPts val="0"/>
              </a:spcBef>
              <a:buSzTx/>
              <a:buNone/>
              <a:defRPr sz="4400">
                <a:latin typeface="EasyReadingPRO"/>
                <a:ea typeface="EasyReadingPRO"/>
                <a:cs typeface="EasyReadingPRO"/>
                <a:sym typeface="EasyReadingPRO"/>
              </a:defRPr>
            </a:lvl3pPr>
            <a:lvl4pPr marL="0" indent="685800">
              <a:spcBef>
                <a:spcPts val="0"/>
              </a:spcBef>
              <a:buSzTx/>
              <a:buNone/>
              <a:defRPr sz="4400">
                <a:latin typeface="EasyReadingPRO"/>
                <a:ea typeface="EasyReadingPRO"/>
                <a:cs typeface="EasyReadingPRO"/>
                <a:sym typeface="EasyReadingPRO"/>
              </a:defRPr>
            </a:lvl4pPr>
            <a:lvl5pPr marL="0" indent="914400">
              <a:spcBef>
                <a:spcPts val="0"/>
              </a:spcBef>
              <a:buSzTx/>
              <a:buNone/>
              <a:defRPr sz="4400">
                <a:latin typeface="EasyReadingPRO"/>
                <a:ea typeface="EasyReadingPRO"/>
                <a:cs typeface="EasyReadingPRO"/>
                <a:sym typeface="EasyReadingPRO"/>
              </a:defRPr>
            </a:lvl5pPr>
          </a:lstStyle>
          <a:p>
            <a:pPr/>
            <a:r>
              <a:t>Body Level One</a:t>
            </a:r>
          </a:p>
          <a:p>
            <a:pPr lvl="1"/>
            <a:r>
              <a:t>Body Level Two</a:t>
            </a:r>
          </a:p>
          <a:p>
            <a:pPr lvl="2"/>
            <a:r>
              <a:t>Body Level Three</a:t>
            </a:r>
          </a:p>
          <a:p>
            <a:pPr lvl="3"/>
            <a:r>
              <a:t>Body Level Four</a:t>
            </a:r>
          </a:p>
          <a:p>
            <a:pPr lvl="4"/>
            <a:r>
              <a:t>Body Level Five</a:t>
            </a:r>
          </a:p>
        </p:txBody>
      </p:sp>
      <p:sp>
        <p:nvSpPr>
          <p:cNvPr id="13" name="Slide Number"/>
          <p:cNvSpPr txBox="1"/>
          <p:nvPr>
            <p:ph type="sldNum" sz="quarter" idx="2"/>
          </p:nvPr>
        </p:nvSpPr>
        <p:spPr>
          <a:xfrm>
            <a:off x="11970028" y="11472416"/>
            <a:ext cx="430550" cy="437357"/>
          </a:xfrm>
          <a:prstGeom prst="rect">
            <a:avLst/>
          </a:prstGeom>
        </p:spPr>
        <p:txBody>
          <a:bodyPr lIns="53578" tIns="53578" rIns="53578" bIns="53578"/>
          <a:lstStyle>
            <a:lvl1pPr>
              <a:defRPr sz="2200"/>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Photo - Horizontal">
    <p:spTree>
      <p:nvGrpSpPr>
        <p:cNvPr id="1" name=""/>
        <p:cNvGrpSpPr/>
        <p:nvPr/>
      </p:nvGrpSpPr>
      <p:grpSpPr>
        <a:xfrm>
          <a:off x="0" y="0"/>
          <a:ext cx="0" cy="0"/>
          <a:chOff x="0" y="0"/>
          <a:chExt cx="0" cy="0"/>
        </a:xfrm>
      </p:grpSpPr>
      <p:sp>
        <p:nvSpPr>
          <p:cNvPr id="20" name="Image"/>
          <p:cNvSpPr/>
          <p:nvPr>
            <p:ph type="pic" sz="half" idx="21"/>
          </p:nvPr>
        </p:nvSpPr>
        <p:spPr>
          <a:xfrm>
            <a:off x="7028408" y="2384226"/>
            <a:ext cx="10313790" cy="6879441"/>
          </a:xfrm>
          <a:prstGeom prst="rect">
            <a:avLst/>
          </a:prstGeom>
        </p:spPr>
        <p:txBody>
          <a:bodyPr lIns="91439" tIns="45719" rIns="91439" bIns="45719" anchor="t">
            <a:noAutofit/>
          </a:bodyPr>
          <a:lstStyle/>
          <a:p>
            <a:pPr/>
          </a:p>
        </p:txBody>
      </p:sp>
      <p:sp>
        <p:nvSpPr>
          <p:cNvPr id="21" name="Title Text"/>
          <p:cNvSpPr txBox="1"/>
          <p:nvPr>
            <p:ph type="title"/>
          </p:nvPr>
        </p:nvSpPr>
        <p:spPr>
          <a:xfrm>
            <a:off x="6673453" y="8800207"/>
            <a:ext cx="11037095" cy="1500188"/>
          </a:xfrm>
          <a:prstGeom prst="rect">
            <a:avLst/>
          </a:prstGeom>
        </p:spPr>
        <p:txBody>
          <a:bodyPr lIns="53578" tIns="53578" rIns="53578" bIns="53578" anchor="b"/>
          <a:lstStyle>
            <a:lvl1pPr>
              <a:defRPr sz="6000"/>
            </a:lvl1pPr>
          </a:lstStyle>
          <a:p>
            <a:pPr/>
            <a:r>
              <a:t>Title Text</a:t>
            </a:r>
          </a:p>
        </p:txBody>
      </p:sp>
      <p:sp>
        <p:nvSpPr>
          <p:cNvPr id="22" name="Body Level One…"/>
          <p:cNvSpPr txBox="1"/>
          <p:nvPr>
            <p:ph type="body" sz="quarter" idx="1"/>
          </p:nvPr>
        </p:nvSpPr>
        <p:spPr>
          <a:xfrm>
            <a:off x="6673453" y="10353972"/>
            <a:ext cx="11037095" cy="1192114"/>
          </a:xfrm>
          <a:prstGeom prst="rect">
            <a:avLst/>
          </a:prstGeom>
        </p:spPr>
        <p:txBody>
          <a:bodyPr lIns="53578" tIns="53578" rIns="53578" bIns="53578" anchor="t"/>
          <a:lstStyle>
            <a:lvl1pPr marL="0" indent="0">
              <a:spcBef>
                <a:spcPts val="0"/>
              </a:spcBef>
              <a:buSzTx/>
              <a:buNone/>
              <a:defRPr sz="4400">
                <a:latin typeface="EasyReadingPRO"/>
                <a:ea typeface="EasyReadingPRO"/>
                <a:cs typeface="EasyReadingPRO"/>
                <a:sym typeface="EasyReadingPRO"/>
              </a:defRPr>
            </a:lvl1pPr>
            <a:lvl2pPr marL="0" indent="228600">
              <a:spcBef>
                <a:spcPts val="0"/>
              </a:spcBef>
              <a:buSzTx/>
              <a:buNone/>
              <a:defRPr sz="4400">
                <a:latin typeface="EasyReadingPRO"/>
                <a:ea typeface="EasyReadingPRO"/>
                <a:cs typeface="EasyReadingPRO"/>
                <a:sym typeface="EasyReadingPRO"/>
              </a:defRPr>
            </a:lvl2pPr>
            <a:lvl3pPr marL="0" indent="457200">
              <a:spcBef>
                <a:spcPts val="0"/>
              </a:spcBef>
              <a:buSzTx/>
              <a:buNone/>
              <a:defRPr sz="4400">
                <a:latin typeface="EasyReadingPRO"/>
                <a:ea typeface="EasyReadingPRO"/>
                <a:cs typeface="EasyReadingPRO"/>
                <a:sym typeface="EasyReadingPRO"/>
              </a:defRPr>
            </a:lvl3pPr>
            <a:lvl4pPr marL="0" indent="685800">
              <a:spcBef>
                <a:spcPts val="0"/>
              </a:spcBef>
              <a:buSzTx/>
              <a:buNone/>
              <a:defRPr sz="4400">
                <a:latin typeface="EasyReadingPRO"/>
                <a:ea typeface="EasyReadingPRO"/>
                <a:cs typeface="EasyReadingPRO"/>
                <a:sym typeface="EasyReadingPRO"/>
              </a:defRPr>
            </a:lvl4pPr>
            <a:lvl5pPr marL="0" indent="914400">
              <a:spcBef>
                <a:spcPts val="0"/>
              </a:spcBef>
              <a:buSzTx/>
              <a:buNone/>
              <a:defRPr sz="4400">
                <a:latin typeface="EasyReadingPRO"/>
                <a:ea typeface="EasyReadingPRO"/>
                <a:cs typeface="EasyReadingPRO"/>
                <a:sym typeface="EasyReadingPRO"/>
              </a:defRPr>
            </a:lvl5pPr>
          </a:lstStyle>
          <a:p>
            <a:pPr/>
            <a:r>
              <a:t>Body Level One</a:t>
            </a:r>
          </a:p>
          <a:p>
            <a:pPr lvl="1"/>
            <a:r>
              <a:t>Body Level Two</a:t>
            </a:r>
          </a:p>
          <a:p>
            <a:pPr lvl="2"/>
            <a:r>
              <a:t>Body Level Three</a:t>
            </a:r>
          </a:p>
          <a:p>
            <a:pPr lvl="3"/>
            <a:r>
              <a:t>Body Level Four</a:t>
            </a:r>
          </a:p>
          <a:p>
            <a:pPr lvl="4"/>
            <a:r>
              <a:t>Body Level Five</a:t>
            </a:r>
          </a:p>
        </p:txBody>
      </p:sp>
      <p:sp>
        <p:nvSpPr>
          <p:cNvPr id="23" name="Slide Number"/>
          <p:cNvSpPr txBox="1"/>
          <p:nvPr>
            <p:ph type="sldNum" sz="quarter" idx="2"/>
          </p:nvPr>
        </p:nvSpPr>
        <p:spPr>
          <a:xfrm>
            <a:off x="11970028" y="11465718"/>
            <a:ext cx="430550" cy="437357"/>
          </a:xfrm>
          <a:prstGeom prst="rect">
            <a:avLst/>
          </a:prstGeom>
        </p:spPr>
        <p:txBody>
          <a:bodyPr lIns="53578" tIns="53578" rIns="53578" bIns="53578"/>
          <a:lstStyle>
            <a:lvl1pPr>
              <a:defRPr sz="2200"/>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 Center">
    <p:spTree>
      <p:nvGrpSpPr>
        <p:cNvPr id="1" name=""/>
        <p:cNvGrpSpPr/>
        <p:nvPr/>
      </p:nvGrpSpPr>
      <p:grpSpPr>
        <a:xfrm>
          <a:off x="0" y="0"/>
          <a:ext cx="0" cy="0"/>
          <a:chOff x="0" y="0"/>
          <a:chExt cx="0" cy="0"/>
        </a:xfrm>
      </p:grpSpPr>
      <p:sp>
        <p:nvSpPr>
          <p:cNvPr id="30" name="Title Text"/>
          <p:cNvSpPr txBox="1"/>
          <p:nvPr>
            <p:ph type="title"/>
          </p:nvPr>
        </p:nvSpPr>
        <p:spPr>
          <a:xfrm>
            <a:off x="6673453" y="5116710"/>
            <a:ext cx="11037095" cy="3482580"/>
          </a:xfrm>
          <a:prstGeom prst="rect">
            <a:avLst/>
          </a:prstGeom>
        </p:spPr>
        <p:txBody>
          <a:bodyPr lIns="53578" tIns="53578" rIns="53578" bIns="53578"/>
          <a:lstStyle>
            <a:lvl1pPr>
              <a:defRPr sz="6000"/>
            </a:lvl1pPr>
          </a:lstStyle>
          <a:p>
            <a:pPr/>
            <a:r>
              <a:t>Title Text</a:t>
            </a:r>
          </a:p>
        </p:txBody>
      </p:sp>
      <p:sp>
        <p:nvSpPr>
          <p:cNvPr id="31" name="Slide Number"/>
          <p:cNvSpPr txBox="1"/>
          <p:nvPr>
            <p:ph type="sldNum" sz="quarter" idx="2"/>
          </p:nvPr>
        </p:nvSpPr>
        <p:spPr>
          <a:xfrm>
            <a:off x="11970028" y="11472416"/>
            <a:ext cx="430550" cy="437357"/>
          </a:xfrm>
          <a:prstGeom prst="rect">
            <a:avLst/>
          </a:prstGeom>
        </p:spPr>
        <p:txBody>
          <a:bodyPr lIns="53578" tIns="53578" rIns="53578" bIns="53578"/>
          <a:lstStyle>
            <a:lvl1pPr>
              <a:defRPr sz="2200"/>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Photo - Vertical">
    <p:spTree>
      <p:nvGrpSpPr>
        <p:cNvPr id="1" name=""/>
        <p:cNvGrpSpPr/>
        <p:nvPr/>
      </p:nvGrpSpPr>
      <p:grpSpPr>
        <a:xfrm>
          <a:off x="0" y="0"/>
          <a:ext cx="0" cy="0"/>
          <a:chOff x="0" y="0"/>
          <a:chExt cx="0" cy="0"/>
        </a:xfrm>
      </p:grpSpPr>
      <p:sp>
        <p:nvSpPr>
          <p:cNvPr id="38" name="Image"/>
          <p:cNvSpPr/>
          <p:nvPr>
            <p:ph type="pic" sz="half" idx="21"/>
          </p:nvPr>
        </p:nvSpPr>
        <p:spPr>
          <a:xfrm>
            <a:off x="8200429" y="2384226"/>
            <a:ext cx="13032882" cy="8688588"/>
          </a:xfrm>
          <a:prstGeom prst="rect">
            <a:avLst/>
          </a:prstGeom>
        </p:spPr>
        <p:txBody>
          <a:bodyPr lIns="91439" tIns="45719" rIns="91439" bIns="45719" anchor="t">
            <a:noAutofit/>
          </a:bodyPr>
          <a:lstStyle/>
          <a:p>
            <a:pPr/>
          </a:p>
        </p:txBody>
      </p:sp>
      <p:sp>
        <p:nvSpPr>
          <p:cNvPr id="39" name="Title Text"/>
          <p:cNvSpPr txBox="1"/>
          <p:nvPr>
            <p:ph type="title"/>
          </p:nvPr>
        </p:nvSpPr>
        <p:spPr>
          <a:xfrm>
            <a:off x="6338589" y="2384226"/>
            <a:ext cx="5625704" cy="4205884"/>
          </a:xfrm>
          <a:prstGeom prst="rect">
            <a:avLst/>
          </a:prstGeom>
        </p:spPr>
        <p:txBody>
          <a:bodyPr lIns="53578" tIns="53578" rIns="53578" bIns="53578" anchor="b"/>
          <a:lstStyle>
            <a:lvl1pPr>
              <a:defRPr sz="8000">
                <a:latin typeface="+mn-lt"/>
                <a:ea typeface="+mn-ea"/>
                <a:cs typeface="+mn-cs"/>
                <a:sym typeface="Helvetica Light"/>
              </a:defRPr>
            </a:lvl1pPr>
          </a:lstStyle>
          <a:p>
            <a:pPr/>
            <a:r>
              <a:t>Title Text</a:t>
            </a:r>
          </a:p>
        </p:txBody>
      </p:sp>
      <p:sp>
        <p:nvSpPr>
          <p:cNvPr id="40" name="Body Level One…"/>
          <p:cNvSpPr txBox="1"/>
          <p:nvPr>
            <p:ph type="body" sz="quarter" idx="1"/>
          </p:nvPr>
        </p:nvSpPr>
        <p:spPr>
          <a:xfrm>
            <a:off x="6338589" y="6737449"/>
            <a:ext cx="5625704" cy="4326435"/>
          </a:xfrm>
          <a:prstGeom prst="rect">
            <a:avLst/>
          </a:prstGeom>
        </p:spPr>
        <p:txBody>
          <a:bodyPr lIns="53578" tIns="53578" rIns="53578" bIns="53578" anchor="t"/>
          <a:lstStyle>
            <a:lvl1pPr marL="0" indent="0">
              <a:spcBef>
                <a:spcPts val="0"/>
              </a:spcBef>
              <a:buSzTx/>
              <a:buNone/>
              <a:defRPr sz="4400">
                <a:latin typeface="EasyReadingPRO"/>
                <a:ea typeface="EasyReadingPRO"/>
                <a:cs typeface="EasyReadingPRO"/>
                <a:sym typeface="EasyReadingPRO"/>
              </a:defRPr>
            </a:lvl1pPr>
            <a:lvl2pPr marL="0" indent="228600">
              <a:spcBef>
                <a:spcPts val="0"/>
              </a:spcBef>
              <a:buSzTx/>
              <a:buNone/>
              <a:defRPr sz="4400">
                <a:latin typeface="EasyReadingPRO"/>
                <a:ea typeface="EasyReadingPRO"/>
                <a:cs typeface="EasyReadingPRO"/>
                <a:sym typeface="EasyReadingPRO"/>
              </a:defRPr>
            </a:lvl2pPr>
            <a:lvl3pPr marL="0" indent="457200">
              <a:spcBef>
                <a:spcPts val="0"/>
              </a:spcBef>
              <a:buSzTx/>
              <a:buNone/>
              <a:defRPr sz="4400">
                <a:latin typeface="EasyReadingPRO"/>
                <a:ea typeface="EasyReadingPRO"/>
                <a:cs typeface="EasyReadingPRO"/>
                <a:sym typeface="EasyReadingPRO"/>
              </a:defRPr>
            </a:lvl3pPr>
            <a:lvl4pPr marL="0" indent="685800">
              <a:spcBef>
                <a:spcPts val="0"/>
              </a:spcBef>
              <a:buSzTx/>
              <a:buNone/>
              <a:defRPr sz="4400">
                <a:latin typeface="EasyReadingPRO"/>
                <a:ea typeface="EasyReadingPRO"/>
                <a:cs typeface="EasyReadingPRO"/>
                <a:sym typeface="EasyReadingPRO"/>
              </a:defRPr>
            </a:lvl4pPr>
            <a:lvl5pPr marL="0" indent="914400">
              <a:spcBef>
                <a:spcPts val="0"/>
              </a:spcBef>
              <a:buSzTx/>
              <a:buNone/>
              <a:defRPr sz="4400">
                <a:latin typeface="EasyReadingPRO"/>
                <a:ea typeface="EasyReadingPRO"/>
                <a:cs typeface="EasyReadingPRO"/>
                <a:sym typeface="EasyReadingPRO"/>
              </a:defRPr>
            </a:lvl5pPr>
          </a:lstStyle>
          <a:p>
            <a:pPr/>
            <a:r>
              <a:t>Body Level One</a:t>
            </a:r>
          </a:p>
          <a:p>
            <a:pPr lvl="1"/>
            <a:r>
              <a:t>Body Level Two</a:t>
            </a:r>
          </a:p>
          <a:p>
            <a:pPr lvl="2"/>
            <a:r>
              <a:t>Body Level Three</a:t>
            </a:r>
          </a:p>
          <a:p>
            <a:pPr lvl="3"/>
            <a:r>
              <a:t>Body Level Four</a:t>
            </a:r>
          </a:p>
          <a:p>
            <a:pPr lvl="4"/>
            <a:r>
              <a:t>Body Level Five</a:t>
            </a:r>
          </a:p>
        </p:txBody>
      </p:sp>
      <p:sp>
        <p:nvSpPr>
          <p:cNvPr id="41" name="Slide Number"/>
          <p:cNvSpPr txBox="1"/>
          <p:nvPr>
            <p:ph type="sldNum" sz="quarter" idx="2"/>
          </p:nvPr>
        </p:nvSpPr>
        <p:spPr>
          <a:xfrm>
            <a:off x="11970028" y="11472416"/>
            <a:ext cx="430550" cy="437357"/>
          </a:xfrm>
          <a:prstGeom prst="rect">
            <a:avLst/>
          </a:prstGeom>
        </p:spPr>
        <p:txBody>
          <a:bodyPr lIns="53578" tIns="53578" rIns="53578" bIns="53578"/>
          <a:lstStyle>
            <a:lvl1pPr>
              <a:defRPr sz="2200"/>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 Top">
    <p:spTree>
      <p:nvGrpSpPr>
        <p:cNvPr id="1" name=""/>
        <p:cNvGrpSpPr/>
        <p:nvPr/>
      </p:nvGrpSpPr>
      <p:grpSpPr>
        <a:xfrm>
          <a:off x="0" y="0"/>
          <a:ext cx="0" cy="0"/>
          <a:chOff x="0" y="0"/>
          <a:chExt cx="0" cy="0"/>
        </a:xfrm>
      </p:grpSpPr>
      <p:sp>
        <p:nvSpPr>
          <p:cNvPr id="48" name="Title Text"/>
          <p:cNvSpPr txBox="1"/>
          <p:nvPr>
            <p:ph type="title"/>
          </p:nvPr>
        </p:nvSpPr>
        <p:spPr>
          <a:xfrm>
            <a:off x="6338589" y="2183308"/>
            <a:ext cx="11706822" cy="2277071"/>
          </a:xfrm>
          <a:prstGeom prst="rect">
            <a:avLst/>
          </a:prstGeom>
        </p:spPr>
        <p:txBody>
          <a:bodyPr lIns="53578" tIns="53578" rIns="53578" bIns="53578"/>
          <a:lstStyle>
            <a:lvl1pPr>
              <a:defRPr sz="6000"/>
            </a:lvl1pPr>
          </a:lstStyle>
          <a:p>
            <a:pPr/>
            <a:r>
              <a:t>Title Text</a:t>
            </a:r>
          </a:p>
        </p:txBody>
      </p:sp>
      <p:sp>
        <p:nvSpPr>
          <p:cNvPr id="49" name="Slide Number"/>
          <p:cNvSpPr txBox="1"/>
          <p:nvPr>
            <p:ph type="sldNum" sz="quarter" idx="2"/>
          </p:nvPr>
        </p:nvSpPr>
        <p:spPr>
          <a:xfrm>
            <a:off x="11970028" y="11472416"/>
            <a:ext cx="430550" cy="437357"/>
          </a:xfrm>
          <a:prstGeom prst="rect">
            <a:avLst/>
          </a:prstGeom>
        </p:spPr>
        <p:txBody>
          <a:bodyPr lIns="53578" tIns="53578" rIns="53578" bIns="53578"/>
          <a:lstStyle>
            <a:lvl1pPr>
              <a:defRPr sz="2200"/>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mp; Bullets">
    <p:spTree>
      <p:nvGrpSpPr>
        <p:cNvPr id="1" name=""/>
        <p:cNvGrpSpPr/>
        <p:nvPr/>
      </p:nvGrpSpPr>
      <p:grpSpPr>
        <a:xfrm>
          <a:off x="0" y="0"/>
          <a:ext cx="0" cy="0"/>
          <a:chOff x="0" y="0"/>
          <a:chExt cx="0" cy="0"/>
        </a:xfrm>
      </p:grpSpPr>
      <p:sp>
        <p:nvSpPr>
          <p:cNvPr id="56" name="Title Text"/>
          <p:cNvSpPr txBox="1"/>
          <p:nvPr>
            <p:ph type="title"/>
          </p:nvPr>
        </p:nvSpPr>
        <p:spPr>
          <a:xfrm>
            <a:off x="6338589" y="2183308"/>
            <a:ext cx="11706822" cy="2277071"/>
          </a:xfrm>
          <a:prstGeom prst="rect">
            <a:avLst/>
          </a:prstGeom>
        </p:spPr>
        <p:txBody>
          <a:bodyPr lIns="53578" tIns="53578" rIns="53578" bIns="53578"/>
          <a:lstStyle>
            <a:lvl1pPr>
              <a:defRPr sz="6000"/>
            </a:lvl1pPr>
          </a:lstStyle>
          <a:p>
            <a:pPr/>
            <a:r>
              <a:t>Title Text</a:t>
            </a:r>
          </a:p>
        </p:txBody>
      </p:sp>
      <p:sp>
        <p:nvSpPr>
          <p:cNvPr id="57" name="Body Level One…"/>
          <p:cNvSpPr txBox="1"/>
          <p:nvPr>
            <p:ph type="body" sz="half" idx="1"/>
          </p:nvPr>
        </p:nvSpPr>
        <p:spPr>
          <a:xfrm>
            <a:off x="6338589" y="4460378"/>
            <a:ext cx="11706822" cy="6630295"/>
          </a:xfrm>
          <a:prstGeom prst="rect">
            <a:avLst/>
          </a:prstGeom>
        </p:spPr>
        <p:txBody>
          <a:bodyPr lIns="53578" tIns="53578" rIns="53578" bIns="53578"/>
          <a:lstStyle>
            <a:lvl1pPr marL="567972" indent="-567972">
              <a:defRPr sz="4600"/>
            </a:lvl1pPr>
            <a:lvl2pPr marL="1012472" indent="-567972">
              <a:defRPr sz="4600"/>
            </a:lvl2pPr>
            <a:lvl3pPr marL="1456972" indent="-567972">
              <a:defRPr sz="4600"/>
            </a:lvl3pPr>
            <a:lvl4pPr marL="1901472" indent="-567972">
              <a:defRPr sz="4600"/>
            </a:lvl4pPr>
            <a:lvl5pPr marL="2345972" indent="-567972">
              <a:defRPr sz="4600"/>
            </a:lvl5pPr>
          </a:lstStyle>
          <a:p>
            <a:pPr/>
            <a:r>
              <a:t>Body Level One</a:t>
            </a:r>
          </a:p>
          <a:p>
            <a:pPr lvl="1"/>
            <a:r>
              <a:t>Body Level Two</a:t>
            </a:r>
          </a:p>
          <a:p>
            <a:pPr lvl="2"/>
            <a:r>
              <a:t>Body Level Three</a:t>
            </a:r>
          </a:p>
          <a:p>
            <a:pPr lvl="3"/>
            <a:r>
              <a:t>Body Level Four</a:t>
            </a:r>
          </a:p>
          <a:p>
            <a:pPr lvl="4"/>
            <a:r>
              <a:t>Body Level Five</a:t>
            </a:r>
          </a:p>
        </p:txBody>
      </p:sp>
      <p:sp>
        <p:nvSpPr>
          <p:cNvPr id="58" name="Slide Number"/>
          <p:cNvSpPr txBox="1"/>
          <p:nvPr>
            <p:ph type="sldNum" sz="quarter" idx="2"/>
          </p:nvPr>
        </p:nvSpPr>
        <p:spPr>
          <a:xfrm>
            <a:off x="11970028" y="11472416"/>
            <a:ext cx="430550" cy="437357"/>
          </a:xfrm>
          <a:prstGeom prst="rect">
            <a:avLst/>
          </a:prstGeom>
        </p:spPr>
        <p:txBody>
          <a:bodyPr lIns="53578" tIns="53578" rIns="53578" bIns="53578"/>
          <a:lstStyle>
            <a:lvl1pPr>
              <a:defRPr sz="2200"/>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Bullets &amp; Photo">
    <p:spTree>
      <p:nvGrpSpPr>
        <p:cNvPr id="1" name=""/>
        <p:cNvGrpSpPr/>
        <p:nvPr/>
      </p:nvGrpSpPr>
      <p:grpSpPr>
        <a:xfrm>
          <a:off x="0" y="0"/>
          <a:ext cx="0" cy="0"/>
          <a:chOff x="0" y="0"/>
          <a:chExt cx="0" cy="0"/>
        </a:xfrm>
      </p:grpSpPr>
      <p:sp>
        <p:nvSpPr>
          <p:cNvPr id="65" name="Image"/>
          <p:cNvSpPr/>
          <p:nvPr>
            <p:ph type="pic" sz="quarter" idx="21"/>
          </p:nvPr>
        </p:nvSpPr>
        <p:spPr>
          <a:xfrm>
            <a:off x="10115847" y="4460378"/>
            <a:ext cx="9945441" cy="6630295"/>
          </a:xfrm>
          <a:prstGeom prst="rect">
            <a:avLst/>
          </a:prstGeom>
        </p:spPr>
        <p:txBody>
          <a:bodyPr lIns="91439" tIns="45719" rIns="91439" bIns="45719" anchor="t">
            <a:noAutofit/>
          </a:bodyPr>
          <a:lstStyle/>
          <a:p>
            <a:pPr/>
          </a:p>
        </p:txBody>
      </p:sp>
      <p:sp>
        <p:nvSpPr>
          <p:cNvPr id="66" name="Title Text"/>
          <p:cNvSpPr txBox="1"/>
          <p:nvPr>
            <p:ph type="title"/>
          </p:nvPr>
        </p:nvSpPr>
        <p:spPr>
          <a:xfrm>
            <a:off x="6338589" y="2183308"/>
            <a:ext cx="11706822" cy="2277071"/>
          </a:xfrm>
          <a:prstGeom prst="rect">
            <a:avLst/>
          </a:prstGeom>
        </p:spPr>
        <p:txBody>
          <a:bodyPr lIns="53578" tIns="53578" rIns="53578" bIns="53578"/>
          <a:lstStyle>
            <a:lvl1pPr>
              <a:defRPr sz="6000"/>
            </a:lvl1pPr>
          </a:lstStyle>
          <a:p>
            <a:pPr/>
            <a:r>
              <a:t>Title Text</a:t>
            </a:r>
          </a:p>
        </p:txBody>
      </p:sp>
      <p:sp>
        <p:nvSpPr>
          <p:cNvPr id="67" name="Body Level One…"/>
          <p:cNvSpPr txBox="1"/>
          <p:nvPr>
            <p:ph type="body" sz="quarter" idx="1"/>
          </p:nvPr>
        </p:nvSpPr>
        <p:spPr>
          <a:xfrm>
            <a:off x="6338589" y="4460378"/>
            <a:ext cx="5625704" cy="6630295"/>
          </a:xfrm>
          <a:prstGeom prst="rect">
            <a:avLst/>
          </a:prstGeom>
        </p:spPr>
        <p:txBody>
          <a:bodyPr lIns="53578" tIns="53578" rIns="53578" bIns="53578"/>
          <a:lstStyle>
            <a:lvl1pPr marL="440871" indent="-440871">
              <a:spcBef>
                <a:spcPts val="4500"/>
              </a:spcBef>
              <a:defRPr sz="3600"/>
            </a:lvl1pPr>
            <a:lvl2pPr marL="783771" indent="-440871">
              <a:spcBef>
                <a:spcPts val="4500"/>
              </a:spcBef>
              <a:defRPr sz="3600"/>
            </a:lvl2pPr>
            <a:lvl3pPr marL="1126671" indent="-440871">
              <a:spcBef>
                <a:spcPts val="4500"/>
              </a:spcBef>
              <a:defRPr sz="3600"/>
            </a:lvl3pPr>
            <a:lvl4pPr marL="1469571" indent="-440871">
              <a:spcBef>
                <a:spcPts val="4500"/>
              </a:spcBef>
              <a:defRPr sz="3600"/>
            </a:lvl4pPr>
            <a:lvl5pPr marL="1812471" indent="-440871">
              <a:spcBef>
                <a:spcPts val="4500"/>
              </a:spcBef>
              <a:defRPr sz="3600"/>
            </a:lvl5pPr>
          </a:lstStyle>
          <a:p>
            <a:pPr/>
            <a:r>
              <a:t>Body Level One</a:t>
            </a:r>
          </a:p>
          <a:p>
            <a:pPr lvl="1"/>
            <a:r>
              <a:t>Body Level Two</a:t>
            </a:r>
          </a:p>
          <a:p>
            <a:pPr lvl="2"/>
            <a:r>
              <a:t>Body Level Three</a:t>
            </a:r>
          </a:p>
          <a:p>
            <a:pPr lvl="3"/>
            <a:r>
              <a:t>Body Level Four</a:t>
            </a:r>
          </a:p>
          <a:p>
            <a:pPr lvl="4"/>
            <a:r>
              <a:t>Body Level Five</a:t>
            </a:r>
          </a:p>
        </p:txBody>
      </p:sp>
      <p:sp>
        <p:nvSpPr>
          <p:cNvPr id="68" name="Slide Number"/>
          <p:cNvSpPr txBox="1"/>
          <p:nvPr>
            <p:ph type="sldNum" sz="quarter" idx="2"/>
          </p:nvPr>
        </p:nvSpPr>
        <p:spPr>
          <a:xfrm>
            <a:off x="11970028" y="11472416"/>
            <a:ext cx="430550" cy="437357"/>
          </a:xfrm>
          <a:prstGeom prst="rect">
            <a:avLst/>
          </a:prstGeom>
        </p:spPr>
        <p:txBody>
          <a:bodyPr lIns="53578" tIns="53578" rIns="53578" bIns="53578"/>
          <a:lstStyle>
            <a:lvl1pPr>
              <a:defRPr sz="2200"/>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Bullets">
    <p:spTree>
      <p:nvGrpSpPr>
        <p:cNvPr id="1" name=""/>
        <p:cNvGrpSpPr/>
        <p:nvPr/>
      </p:nvGrpSpPr>
      <p:grpSpPr>
        <a:xfrm>
          <a:off x="0" y="0"/>
          <a:ext cx="0" cy="0"/>
          <a:chOff x="0" y="0"/>
          <a:chExt cx="0" cy="0"/>
        </a:xfrm>
      </p:grpSpPr>
      <p:sp>
        <p:nvSpPr>
          <p:cNvPr id="75" name="Body Level One…"/>
          <p:cNvSpPr txBox="1"/>
          <p:nvPr>
            <p:ph type="body" sz="half" idx="1"/>
          </p:nvPr>
        </p:nvSpPr>
        <p:spPr>
          <a:xfrm>
            <a:off x="6338589" y="3053952"/>
            <a:ext cx="11706822" cy="7608096"/>
          </a:xfrm>
          <a:prstGeom prst="rect">
            <a:avLst/>
          </a:prstGeom>
        </p:spPr>
        <p:txBody>
          <a:bodyPr lIns="53578" tIns="53578" rIns="53578" bIns="53578"/>
          <a:lstStyle>
            <a:lvl1pPr marL="567972" indent="-567972">
              <a:defRPr sz="4600"/>
            </a:lvl1pPr>
            <a:lvl2pPr marL="1012472" indent="-567972">
              <a:defRPr sz="4600"/>
            </a:lvl2pPr>
            <a:lvl3pPr marL="1456972" indent="-567972">
              <a:defRPr sz="4600"/>
            </a:lvl3pPr>
            <a:lvl4pPr marL="1901472" indent="-567972">
              <a:defRPr sz="4600"/>
            </a:lvl4pPr>
            <a:lvl5pPr marL="2345972" indent="-567972">
              <a:defRPr sz="4600"/>
            </a:lvl5pPr>
          </a:lstStyle>
          <a:p>
            <a:pPr/>
            <a:r>
              <a:t>Body Level One</a:t>
            </a:r>
          </a:p>
          <a:p>
            <a:pPr lvl="1"/>
            <a:r>
              <a:t>Body Level Two</a:t>
            </a:r>
          </a:p>
          <a:p>
            <a:pPr lvl="2"/>
            <a:r>
              <a:t>Body Level Three</a:t>
            </a:r>
          </a:p>
          <a:p>
            <a:pPr lvl="3"/>
            <a:r>
              <a:t>Body Level Four</a:t>
            </a:r>
          </a:p>
          <a:p>
            <a:pPr lvl="4"/>
            <a:r>
              <a:t>Body Level Five</a:t>
            </a:r>
          </a:p>
        </p:txBody>
      </p:sp>
      <p:sp>
        <p:nvSpPr>
          <p:cNvPr id="76" name="Slide Number"/>
          <p:cNvSpPr txBox="1"/>
          <p:nvPr>
            <p:ph type="sldNum" sz="quarter" idx="2"/>
          </p:nvPr>
        </p:nvSpPr>
        <p:spPr>
          <a:xfrm>
            <a:off x="11970028" y="11472416"/>
            <a:ext cx="430550" cy="437357"/>
          </a:xfrm>
          <a:prstGeom prst="rect">
            <a:avLst/>
          </a:prstGeom>
        </p:spPr>
        <p:txBody>
          <a:bodyPr lIns="53578" tIns="53578" rIns="53578" bIns="53578"/>
          <a:lstStyle>
            <a:lvl1pPr>
              <a:defRPr sz="2200"/>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Photo - 3 Up">
    <p:spTree>
      <p:nvGrpSpPr>
        <p:cNvPr id="1" name=""/>
        <p:cNvGrpSpPr/>
        <p:nvPr/>
      </p:nvGrpSpPr>
      <p:grpSpPr>
        <a:xfrm>
          <a:off x="0" y="0"/>
          <a:ext cx="0" cy="0"/>
          <a:chOff x="0" y="0"/>
          <a:chExt cx="0" cy="0"/>
        </a:xfrm>
      </p:grpSpPr>
      <p:sp>
        <p:nvSpPr>
          <p:cNvPr id="83" name="Image"/>
          <p:cNvSpPr/>
          <p:nvPr>
            <p:ph type="pic" sz="half" idx="21"/>
          </p:nvPr>
        </p:nvSpPr>
        <p:spPr>
          <a:xfrm>
            <a:off x="2829222" y="2652116"/>
            <a:ext cx="12631044" cy="8420698"/>
          </a:xfrm>
          <a:prstGeom prst="rect">
            <a:avLst/>
          </a:prstGeom>
        </p:spPr>
        <p:txBody>
          <a:bodyPr lIns="91439" tIns="45719" rIns="91439" bIns="45719" anchor="t">
            <a:noAutofit/>
          </a:bodyPr>
          <a:lstStyle/>
          <a:p>
            <a:pPr/>
          </a:p>
        </p:txBody>
      </p:sp>
      <p:sp>
        <p:nvSpPr>
          <p:cNvPr id="84" name="Image"/>
          <p:cNvSpPr/>
          <p:nvPr>
            <p:ph type="pic" sz="quarter" idx="22"/>
          </p:nvPr>
        </p:nvSpPr>
        <p:spPr>
          <a:xfrm>
            <a:off x="12379523" y="7016358"/>
            <a:ext cx="6389194" cy="4261681"/>
          </a:xfrm>
          <a:prstGeom prst="rect">
            <a:avLst/>
          </a:prstGeom>
        </p:spPr>
        <p:txBody>
          <a:bodyPr lIns="91439" tIns="45719" rIns="91439" bIns="45719" anchor="t">
            <a:noAutofit/>
          </a:bodyPr>
          <a:lstStyle/>
          <a:p>
            <a:pPr/>
          </a:p>
        </p:txBody>
      </p:sp>
      <p:sp>
        <p:nvSpPr>
          <p:cNvPr id="85" name="Image"/>
          <p:cNvSpPr/>
          <p:nvPr>
            <p:ph type="pic" sz="quarter" idx="23"/>
          </p:nvPr>
        </p:nvSpPr>
        <p:spPr>
          <a:xfrm>
            <a:off x="12192000" y="2649741"/>
            <a:ext cx="6188274" cy="4125517"/>
          </a:xfrm>
          <a:prstGeom prst="rect">
            <a:avLst/>
          </a:prstGeom>
        </p:spPr>
        <p:txBody>
          <a:bodyPr lIns="91439" tIns="45719" rIns="91439" bIns="45719" anchor="t">
            <a:noAutofit/>
          </a:bodyPr>
          <a:lstStyle/>
          <a:p>
            <a:pPr/>
          </a:p>
        </p:txBody>
      </p:sp>
      <p:sp>
        <p:nvSpPr>
          <p:cNvPr id="86" name="Slide Number"/>
          <p:cNvSpPr txBox="1"/>
          <p:nvPr>
            <p:ph type="sldNum" sz="quarter" idx="2"/>
          </p:nvPr>
        </p:nvSpPr>
        <p:spPr>
          <a:xfrm>
            <a:off x="11970028" y="11472416"/>
            <a:ext cx="430550" cy="437357"/>
          </a:xfrm>
          <a:prstGeom prst="rect">
            <a:avLst/>
          </a:prstGeom>
        </p:spPr>
        <p:txBody>
          <a:bodyPr lIns="53578" tIns="53578" rIns="53578" bIns="53578"/>
          <a:lstStyle>
            <a:lvl1pPr>
              <a:defRPr sz="2200"/>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0.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Quote">
    <p:spTree>
      <p:nvGrpSpPr>
        <p:cNvPr id="1" name=""/>
        <p:cNvGrpSpPr/>
        <p:nvPr/>
      </p:nvGrpSpPr>
      <p:grpSpPr>
        <a:xfrm>
          <a:off x="0" y="0"/>
          <a:ext cx="0" cy="0"/>
          <a:chOff x="0" y="0"/>
          <a:chExt cx="0" cy="0"/>
        </a:xfrm>
      </p:grpSpPr>
      <p:sp>
        <p:nvSpPr>
          <p:cNvPr id="93" name="–Johnny Appleseed"/>
          <p:cNvSpPr/>
          <p:nvPr>
            <p:ph type="body" sz="quarter" idx="21"/>
          </p:nvPr>
        </p:nvSpPr>
        <p:spPr>
          <a:xfrm>
            <a:off x="6673453" y="8425160"/>
            <a:ext cx="11037095" cy="564357"/>
          </a:xfrm>
          <a:prstGeom prst="rect">
            <a:avLst/>
          </a:prstGeom>
        </p:spPr>
        <p:txBody>
          <a:bodyPr lIns="53578" tIns="53578" rIns="53578" bIns="53578" anchor="t">
            <a:spAutoFit/>
          </a:bodyPr>
          <a:lstStyle>
            <a:lvl1pPr marL="0" indent="0" algn="ctr">
              <a:spcBef>
                <a:spcPts val="0"/>
              </a:spcBef>
              <a:buSzTx/>
              <a:buNone/>
              <a:defRPr sz="3000">
                <a:latin typeface="Helvetica"/>
                <a:ea typeface="Helvetica"/>
                <a:cs typeface="Helvetica"/>
                <a:sym typeface="Helvetica"/>
              </a:defRPr>
            </a:lvl1pPr>
          </a:lstStyle>
          <a:p>
            <a:pPr/>
            <a:r>
              <a:t>–Johnny Appleseed</a:t>
            </a:r>
          </a:p>
        </p:txBody>
      </p:sp>
      <p:sp>
        <p:nvSpPr>
          <p:cNvPr id="94" name="“Type a quote here.”"/>
          <p:cNvSpPr/>
          <p:nvPr>
            <p:ph type="body" sz="quarter" idx="22"/>
          </p:nvPr>
        </p:nvSpPr>
        <p:spPr>
          <a:xfrm>
            <a:off x="6673453" y="6142136"/>
            <a:ext cx="11037095" cy="869157"/>
          </a:xfrm>
          <a:prstGeom prst="rect">
            <a:avLst/>
          </a:prstGeom>
        </p:spPr>
        <p:txBody>
          <a:bodyPr lIns="53578" tIns="53578" rIns="53578" bIns="53578">
            <a:spAutoFit/>
          </a:bodyPr>
          <a:lstStyle>
            <a:lvl1pPr marL="0" indent="0" algn="ctr">
              <a:spcBef>
                <a:spcPts val="0"/>
              </a:spcBef>
              <a:buSzTx/>
              <a:buNone/>
            </a:lvl1pPr>
          </a:lstStyle>
          <a:p>
            <a:pPr/>
            <a:r>
              <a:t>“Type a quote here.” </a:t>
            </a:r>
          </a:p>
        </p:txBody>
      </p:sp>
      <p:sp>
        <p:nvSpPr>
          <p:cNvPr id="95" name="Slide Number"/>
          <p:cNvSpPr txBox="1"/>
          <p:nvPr>
            <p:ph type="sldNum" sz="quarter" idx="2"/>
          </p:nvPr>
        </p:nvSpPr>
        <p:spPr>
          <a:xfrm>
            <a:off x="11970028" y="11472416"/>
            <a:ext cx="430550" cy="437357"/>
          </a:xfrm>
          <a:prstGeom prst="rect">
            <a:avLst/>
          </a:prstGeom>
        </p:spPr>
        <p:txBody>
          <a:bodyPr lIns="53578" tIns="53578" rIns="53578" bIns="53578"/>
          <a:lstStyle>
            <a:lvl1pPr>
              <a:defRPr sz="2200"/>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Photo">
    <p:spTree>
      <p:nvGrpSpPr>
        <p:cNvPr id="1" name=""/>
        <p:cNvGrpSpPr/>
        <p:nvPr/>
      </p:nvGrpSpPr>
      <p:grpSpPr>
        <a:xfrm>
          <a:off x="0" y="0"/>
          <a:ext cx="0" cy="0"/>
          <a:chOff x="0" y="0"/>
          <a:chExt cx="0" cy="0"/>
        </a:xfrm>
      </p:grpSpPr>
      <p:sp>
        <p:nvSpPr>
          <p:cNvPr id="102" name="Image"/>
          <p:cNvSpPr/>
          <p:nvPr>
            <p:ph type="pic" idx="21"/>
          </p:nvPr>
        </p:nvSpPr>
        <p:spPr>
          <a:xfrm>
            <a:off x="4476749" y="1714499"/>
            <a:ext cx="15422469" cy="10287001"/>
          </a:xfrm>
          <a:prstGeom prst="rect">
            <a:avLst/>
          </a:prstGeom>
        </p:spPr>
        <p:txBody>
          <a:bodyPr lIns="91439" tIns="45719" rIns="91439" bIns="45719" anchor="t">
            <a:noAutofit/>
          </a:bodyPr>
          <a:lstStyle/>
          <a:p>
            <a:pPr/>
          </a:p>
        </p:txBody>
      </p:sp>
      <p:sp>
        <p:nvSpPr>
          <p:cNvPr id="103" name="Slide Number"/>
          <p:cNvSpPr txBox="1"/>
          <p:nvPr>
            <p:ph type="sldNum" sz="quarter" idx="2"/>
          </p:nvPr>
        </p:nvSpPr>
        <p:spPr>
          <a:xfrm>
            <a:off x="11970028" y="11472416"/>
            <a:ext cx="430550" cy="437357"/>
          </a:xfrm>
          <a:prstGeom prst="rect">
            <a:avLst/>
          </a:prstGeom>
        </p:spPr>
        <p:txBody>
          <a:bodyPr lIns="53578" tIns="53578" rIns="53578" bIns="53578"/>
          <a:lstStyle>
            <a:lvl1pPr>
              <a:defRPr sz="2200"/>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Blank">
    <p:spTree>
      <p:nvGrpSpPr>
        <p:cNvPr id="1" name=""/>
        <p:cNvGrpSpPr/>
        <p:nvPr/>
      </p:nvGrpSpPr>
      <p:grpSpPr>
        <a:xfrm>
          <a:off x="0" y="0"/>
          <a:ext cx="0" cy="0"/>
          <a:chOff x="0" y="0"/>
          <a:chExt cx="0" cy="0"/>
        </a:xfrm>
      </p:grpSpPr>
      <p:sp>
        <p:nvSpPr>
          <p:cNvPr id="110" name="Slide Number"/>
          <p:cNvSpPr txBox="1"/>
          <p:nvPr>
            <p:ph type="sldNum" sz="quarter" idx="2"/>
          </p:nvPr>
        </p:nvSpPr>
        <p:spPr>
          <a:xfrm>
            <a:off x="20661942" y="90928"/>
            <a:ext cx="430550" cy="437357"/>
          </a:xfrm>
          <a:prstGeom prst="rect">
            <a:avLst/>
          </a:prstGeom>
        </p:spPr>
        <p:txBody>
          <a:bodyPr lIns="53578" tIns="53578" rIns="53578" bIns="53578"/>
          <a:lstStyle>
            <a:lvl1pPr>
              <a:defRPr sz="2200"/>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mp; Bullets">
    <p:spTree>
      <p:nvGrpSpPr>
        <p:cNvPr id="1" name=""/>
        <p:cNvGrpSpPr/>
        <p:nvPr/>
      </p:nvGrpSpPr>
      <p:grpSpPr>
        <a:xfrm>
          <a:off x="0" y="0"/>
          <a:ext cx="0" cy="0"/>
          <a:chOff x="0" y="0"/>
          <a:chExt cx="0" cy="0"/>
        </a:xfrm>
      </p:grpSpPr>
      <p:sp>
        <p:nvSpPr>
          <p:cNvPr id="117" name="Title Text"/>
          <p:cNvSpPr txBox="1"/>
          <p:nvPr>
            <p:ph type="title"/>
          </p:nvPr>
        </p:nvSpPr>
        <p:spPr>
          <a:xfrm>
            <a:off x="6338589" y="2183308"/>
            <a:ext cx="11706822" cy="2277071"/>
          </a:xfrm>
          <a:prstGeom prst="rect">
            <a:avLst/>
          </a:prstGeom>
        </p:spPr>
        <p:txBody>
          <a:bodyPr lIns="53578" tIns="53578" rIns="53578" bIns="53578"/>
          <a:lstStyle>
            <a:lvl1pPr>
              <a:defRPr sz="6000"/>
            </a:lvl1pPr>
          </a:lstStyle>
          <a:p>
            <a:pPr/>
            <a:r>
              <a:t>Title Text</a:t>
            </a:r>
          </a:p>
        </p:txBody>
      </p:sp>
      <p:sp>
        <p:nvSpPr>
          <p:cNvPr id="118" name="Body Level One…"/>
          <p:cNvSpPr txBox="1"/>
          <p:nvPr>
            <p:ph type="body" sz="half" idx="1"/>
          </p:nvPr>
        </p:nvSpPr>
        <p:spPr>
          <a:xfrm>
            <a:off x="6338589" y="4460378"/>
            <a:ext cx="11706822" cy="6630295"/>
          </a:xfrm>
          <a:prstGeom prst="rect">
            <a:avLst/>
          </a:prstGeom>
        </p:spPr>
        <p:txBody>
          <a:bodyPr lIns="53578" tIns="53578" rIns="53578" bIns="53578"/>
          <a:lstStyle>
            <a:lvl1pPr marL="1076157" indent="-1076157">
              <a:defRPr sz="4600"/>
            </a:lvl1pPr>
            <a:lvl2pPr marL="1012472" indent="-567972">
              <a:defRPr sz="4600"/>
            </a:lvl2pPr>
            <a:lvl3pPr marL="1456972" indent="-567972">
              <a:defRPr sz="4600"/>
            </a:lvl3pPr>
            <a:lvl4pPr marL="1901472" indent="-567972">
              <a:defRPr sz="4600"/>
            </a:lvl4pPr>
            <a:lvl5pPr marL="2345972" indent="-567972">
              <a:defRPr sz="4600"/>
            </a:lvl5pPr>
          </a:lstStyle>
          <a:p>
            <a:pPr/>
            <a:r>
              <a:t>Body Level One</a:t>
            </a:r>
          </a:p>
          <a:p>
            <a:pPr lvl="1"/>
            <a:r>
              <a:t>Body Level Two</a:t>
            </a:r>
          </a:p>
          <a:p>
            <a:pPr lvl="2"/>
            <a:r>
              <a:t>Body Level Three</a:t>
            </a:r>
          </a:p>
          <a:p>
            <a:pPr lvl="3"/>
            <a:r>
              <a:t>Body Level Four</a:t>
            </a:r>
          </a:p>
          <a:p>
            <a:pPr lvl="4"/>
            <a:r>
              <a:t>Body Level Five</a:t>
            </a:r>
          </a:p>
        </p:txBody>
      </p:sp>
      <p:sp>
        <p:nvSpPr>
          <p:cNvPr id="119" name="Slide Number"/>
          <p:cNvSpPr txBox="1"/>
          <p:nvPr>
            <p:ph type="sldNum" sz="quarter" idx="2"/>
          </p:nvPr>
        </p:nvSpPr>
        <p:spPr>
          <a:xfrm>
            <a:off x="11970028" y="11472416"/>
            <a:ext cx="430550" cy="437357"/>
          </a:xfrm>
          <a:prstGeom prst="rect">
            <a:avLst/>
          </a:prstGeom>
        </p:spPr>
        <p:txBody>
          <a:bodyPr lIns="53578" tIns="53578" rIns="53578" bIns="53578"/>
          <a:lstStyle>
            <a:lvl1pPr>
              <a:defRPr sz="2200"/>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mp; Bullets">
    <p:spTree>
      <p:nvGrpSpPr>
        <p:cNvPr id="1" name=""/>
        <p:cNvGrpSpPr/>
        <p:nvPr/>
      </p:nvGrpSpPr>
      <p:grpSpPr>
        <a:xfrm>
          <a:off x="0" y="0"/>
          <a:ext cx="0" cy="0"/>
          <a:chOff x="0" y="0"/>
          <a:chExt cx="0" cy="0"/>
        </a:xfrm>
      </p:grpSpPr>
      <p:sp>
        <p:nvSpPr>
          <p:cNvPr id="126" name="Title Text"/>
          <p:cNvSpPr txBox="1"/>
          <p:nvPr>
            <p:ph type="title"/>
          </p:nvPr>
        </p:nvSpPr>
        <p:spPr>
          <a:xfrm>
            <a:off x="3762374" y="2047874"/>
            <a:ext cx="8324852" cy="1619251"/>
          </a:xfrm>
          <a:prstGeom prst="rect">
            <a:avLst/>
          </a:prstGeom>
        </p:spPr>
        <p:txBody>
          <a:bodyPr lIns="38100" tIns="38100" rIns="38100" bIns="38100"/>
          <a:lstStyle>
            <a:lvl1pPr defTabSz="584200">
              <a:defRPr sz="7800"/>
            </a:lvl1pPr>
          </a:lstStyle>
          <a:p>
            <a:pPr/>
            <a:r>
              <a:t>Title Text</a:t>
            </a:r>
          </a:p>
        </p:txBody>
      </p:sp>
      <p:sp>
        <p:nvSpPr>
          <p:cNvPr id="127" name="Body Level One…"/>
          <p:cNvSpPr txBox="1"/>
          <p:nvPr>
            <p:ph type="body" sz="quarter" idx="1"/>
          </p:nvPr>
        </p:nvSpPr>
        <p:spPr>
          <a:xfrm>
            <a:off x="3762374" y="3667125"/>
            <a:ext cx="8324852" cy="4714875"/>
          </a:xfrm>
          <a:prstGeom prst="rect">
            <a:avLst/>
          </a:prstGeom>
        </p:spPr>
        <p:txBody>
          <a:bodyPr lIns="38100" tIns="38100" rIns="38100" bIns="38100"/>
          <a:lstStyle>
            <a:lvl1pPr marL="395111" indent="-395111" defTabSz="584200">
              <a:spcBef>
                <a:spcPts val="4200"/>
              </a:spcBef>
              <a:defRPr sz="3200"/>
            </a:lvl1pPr>
            <a:lvl2pPr marL="839611" indent="-395111" defTabSz="584200">
              <a:spcBef>
                <a:spcPts val="4200"/>
              </a:spcBef>
              <a:defRPr sz="3200"/>
            </a:lvl2pPr>
            <a:lvl3pPr marL="1284111" indent="-395111" defTabSz="584200">
              <a:spcBef>
                <a:spcPts val="4200"/>
              </a:spcBef>
              <a:defRPr sz="3200"/>
            </a:lvl3pPr>
            <a:lvl4pPr marL="1728611" indent="-395111" defTabSz="584200">
              <a:spcBef>
                <a:spcPts val="4200"/>
              </a:spcBef>
              <a:defRPr sz="3200"/>
            </a:lvl4pPr>
            <a:lvl5pPr marL="2173111" indent="-395111" defTabSz="584200">
              <a:spcBef>
                <a:spcPts val="4200"/>
              </a:spcBef>
              <a:defRPr sz="3200"/>
            </a:lvl5pPr>
          </a:lstStyle>
          <a:p>
            <a:pPr/>
            <a:r>
              <a:t>Body Level One</a:t>
            </a:r>
          </a:p>
          <a:p>
            <a:pPr lvl="1"/>
            <a:r>
              <a:t>Body Level Two</a:t>
            </a:r>
          </a:p>
          <a:p>
            <a:pPr lvl="2"/>
            <a:r>
              <a:t>Body Level Three</a:t>
            </a:r>
          </a:p>
          <a:p>
            <a:pPr lvl="3"/>
            <a:r>
              <a:t>Body Level Four</a:t>
            </a:r>
          </a:p>
          <a:p>
            <a:pPr lvl="4"/>
            <a:r>
              <a:t>Body Level Five</a:t>
            </a:r>
          </a:p>
        </p:txBody>
      </p:sp>
      <p:sp>
        <p:nvSpPr>
          <p:cNvPr id="128" name="Slide Number"/>
          <p:cNvSpPr txBox="1"/>
          <p:nvPr>
            <p:ph type="sldNum" sz="quarter" idx="2"/>
          </p:nvPr>
        </p:nvSpPr>
        <p:spPr>
          <a:xfrm>
            <a:off x="7762608" y="8653462"/>
            <a:ext cx="314859" cy="317501"/>
          </a:xfrm>
          <a:prstGeom prst="rect">
            <a:avLst/>
          </a:prstGeom>
        </p:spPr>
        <p:txBody>
          <a:bodyPr lIns="38100" tIns="38100" rIns="38100" bIns="38100"/>
          <a:lstStyle>
            <a:lvl1pPr defTabSz="584200">
              <a:defRPr sz="1600"/>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mp; Subtitle">
    <p:spTree>
      <p:nvGrpSpPr>
        <p:cNvPr id="1" name=""/>
        <p:cNvGrpSpPr/>
        <p:nvPr/>
      </p:nvGrpSpPr>
      <p:grpSpPr>
        <a:xfrm>
          <a:off x="0" y="0"/>
          <a:ext cx="0" cy="0"/>
          <a:chOff x="0" y="0"/>
          <a:chExt cx="0" cy="0"/>
        </a:xfrm>
      </p:grpSpPr>
      <p:sp>
        <p:nvSpPr>
          <p:cNvPr id="135" name="Title Text"/>
          <p:cNvSpPr txBox="1"/>
          <p:nvPr>
            <p:ph type="title"/>
          </p:nvPr>
        </p:nvSpPr>
        <p:spPr>
          <a:xfrm>
            <a:off x="6673453" y="3442394"/>
            <a:ext cx="11037095" cy="3482579"/>
          </a:xfrm>
          <a:prstGeom prst="rect">
            <a:avLst/>
          </a:prstGeom>
        </p:spPr>
        <p:txBody>
          <a:bodyPr lIns="53578" tIns="53578" rIns="53578" bIns="53578" anchor="b"/>
          <a:lstStyle>
            <a:lvl1pPr>
              <a:defRPr sz="6000"/>
            </a:lvl1pPr>
          </a:lstStyle>
          <a:p>
            <a:pPr/>
            <a:r>
              <a:t>Title Text</a:t>
            </a:r>
          </a:p>
        </p:txBody>
      </p:sp>
      <p:sp>
        <p:nvSpPr>
          <p:cNvPr id="136" name="Body Level One…"/>
          <p:cNvSpPr txBox="1"/>
          <p:nvPr>
            <p:ph type="body" sz="quarter" idx="1"/>
          </p:nvPr>
        </p:nvSpPr>
        <p:spPr>
          <a:xfrm>
            <a:off x="6673453" y="7018734"/>
            <a:ext cx="11037095" cy="1192114"/>
          </a:xfrm>
          <a:prstGeom prst="rect">
            <a:avLst/>
          </a:prstGeom>
        </p:spPr>
        <p:txBody>
          <a:bodyPr lIns="53578" tIns="53578" rIns="53578" bIns="53578" anchor="t"/>
          <a:lstStyle>
            <a:lvl1pPr marL="0" indent="0" algn="ctr">
              <a:spcBef>
                <a:spcPts val="0"/>
              </a:spcBef>
              <a:buSzTx/>
              <a:buNone/>
              <a:defRPr sz="4400">
                <a:latin typeface="EasyReadingPRO"/>
                <a:ea typeface="EasyReadingPRO"/>
                <a:cs typeface="EasyReadingPRO"/>
                <a:sym typeface="EasyReadingPRO"/>
              </a:defRPr>
            </a:lvl1pPr>
            <a:lvl2pPr marL="0" indent="228600" algn="ctr">
              <a:spcBef>
                <a:spcPts val="0"/>
              </a:spcBef>
              <a:buSzTx/>
              <a:buNone/>
              <a:defRPr sz="4400">
                <a:latin typeface="EasyReadingPRO"/>
                <a:ea typeface="EasyReadingPRO"/>
                <a:cs typeface="EasyReadingPRO"/>
                <a:sym typeface="EasyReadingPRO"/>
              </a:defRPr>
            </a:lvl2pPr>
            <a:lvl3pPr marL="0" indent="457200" algn="ctr">
              <a:spcBef>
                <a:spcPts val="0"/>
              </a:spcBef>
              <a:buSzTx/>
              <a:buNone/>
              <a:defRPr sz="4400">
                <a:latin typeface="EasyReadingPRO"/>
                <a:ea typeface="EasyReadingPRO"/>
                <a:cs typeface="EasyReadingPRO"/>
                <a:sym typeface="EasyReadingPRO"/>
              </a:defRPr>
            </a:lvl3pPr>
            <a:lvl4pPr marL="0" indent="685800" algn="ctr">
              <a:spcBef>
                <a:spcPts val="0"/>
              </a:spcBef>
              <a:buSzTx/>
              <a:buNone/>
              <a:defRPr sz="4400">
                <a:latin typeface="EasyReadingPRO"/>
                <a:ea typeface="EasyReadingPRO"/>
                <a:cs typeface="EasyReadingPRO"/>
                <a:sym typeface="EasyReadingPRO"/>
              </a:defRPr>
            </a:lvl4pPr>
            <a:lvl5pPr marL="0" indent="914400" algn="ctr">
              <a:spcBef>
                <a:spcPts val="0"/>
              </a:spcBef>
              <a:buSzTx/>
              <a:buNone/>
              <a:defRPr sz="4400">
                <a:latin typeface="EasyReadingPRO"/>
                <a:ea typeface="EasyReadingPRO"/>
                <a:cs typeface="EasyReadingPRO"/>
                <a:sym typeface="EasyReadingPRO"/>
              </a:defRPr>
            </a:lvl5pPr>
          </a:lstStyle>
          <a:p>
            <a:pPr/>
            <a:r>
              <a:t>Body Level One</a:t>
            </a:r>
          </a:p>
          <a:p>
            <a:pPr lvl="1"/>
            <a:r>
              <a:t>Body Level Two</a:t>
            </a:r>
          </a:p>
          <a:p>
            <a:pPr lvl="2"/>
            <a:r>
              <a:t>Body Level Three</a:t>
            </a:r>
          </a:p>
          <a:p>
            <a:pPr lvl="3"/>
            <a:r>
              <a:t>Body Level Four</a:t>
            </a:r>
          </a:p>
          <a:p>
            <a:pPr lvl="4"/>
            <a:r>
              <a:t>Body Level Five</a:t>
            </a:r>
          </a:p>
        </p:txBody>
      </p:sp>
      <p:sp>
        <p:nvSpPr>
          <p:cNvPr id="137" name="Slide Number"/>
          <p:cNvSpPr txBox="1"/>
          <p:nvPr>
            <p:ph type="sldNum" sz="quarter" idx="2"/>
          </p:nvPr>
        </p:nvSpPr>
        <p:spPr>
          <a:xfrm>
            <a:off x="11970028" y="11472416"/>
            <a:ext cx="430550" cy="437357"/>
          </a:xfrm>
          <a:prstGeom prst="rect">
            <a:avLst/>
          </a:prstGeom>
        </p:spPr>
        <p:txBody>
          <a:bodyPr lIns="53578" tIns="53578" rIns="53578" bIns="53578"/>
          <a:lstStyle>
            <a:lvl1pPr>
              <a:defRPr sz="2200"/>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mp; Bullets">
    <p:spTree>
      <p:nvGrpSpPr>
        <p:cNvPr id="1" name=""/>
        <p:cNvGrpSpPr/>
        <p:nvPr/>
      </p:nvGrpSpPr>
      <p:grpSpPr>
        <a:xfrm>
          <a:off x="0" y="0"/>
          <a:ext cx="0" cy="0"/>
          <a:chOff x="0" y="0"/>
          <a:chExt cx="0" cy="0"/>
        </a:xfrm>
      </p:grpSpPr>
      <p:sp>
        <p:nvSpPr>
          <p:cNvPr id="144" name="Title Text"/>
          <p:cNvSpPr txBox="1"/>
          <p:nvPr>
            <p:ph type="title"/>
          </p:nvPr>
        </p:nvSpPr>
        <p:spPr>
          <a:prstGeom prst="rect">
            <a:avLst/>
          </a:prstGeom>
        </p:spPr>
        <p:txBody>
          <a:bodyPr/>
          <a:lstStyle/>
          <a:p>
            <a:pPr/>
            <a:r>
              <a:t>Title Text</a:t>
            </a:r>
          </a:p>
        </p:txBody>
      </p:sp>
      <p:sp>
        <p:nvSpPr>
          <p:cNvPr id="145" name="Body Level One…"/>
          <p:cNvSpPr txBox="1"/>
          <p:nvPr>
            <p:ph type="body" idx="1"/>
          </p:nvPr>
        </p:nvSpPr>
        <p:spPr>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146"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mp; Subtitle">
    <p:spTree>
      <p:nvGrpSpPr>
        <p:cNvPr id="1" name=""/>
        <p:cNvGrpSpPr/>
        <p:nvPr/>
      </p:nvGrpSpPr>
      <p:grpSpPr>
        <a:xfrm>
          <a:off x="0" y="0"/>
          <a:ext cx="0" cy="0"/>
          <a:chOff x="0" y="0"/>
          <a:chExt cx="0" cy="0"/>
        </a:xfrm>
      </p:grpSpPr>
      <p:sp>
        <p:nvSpPr>
          <p:cNvPr id="153" name="Title Text"/>
          <p:cNvSpPr txBox="1"/>
          <p:nvPr>
            <p:ph type="title"/>
          </p:nvPr>
        </p:nvSpPr>
        <p:spPr>
          <a:xfrm>
            <a:off x="4833937" y="2303859"/>
            <a:ext cx="14716126" cy="4643438"/>
          </a:xfrm>
          <a:prstGeom prst="rect">
            <a:avLst/>
          </a:prstGeom>
        </p:spPr>
        <p:txBody>
          <a:bodyPr anchor="b"/>
          <a:lstStyle/>
          <a:p>
            <a:pPr/>
            <a:r>
              <a:t>Title Text</a:t>
            </a:r>
          </a:p>
        </p:txBody>
      </p:sp>
      <p:sp>
        <p:nvSpPr>
          <p:cNvPr id="154" name="Body Level One…"/>
          <p:cNvSpPr txBox="1"/>
          <p:nvPr>
            <p:ph type="body" sz="quarter" idx="1"/>
          </p:nvPr>
        </p:nvSpPr>
        <p:spPr>
          <a:xfrm>
            <a:off x="4833937" y="7072312"/>
            <a:ext cx="14716126" cy="1589485"/>
          </a:xfrm>
          <a:prstGeom prst="rect">
            <a:avLst/>
          </a:prstGeom>
        </p:spPr>
        <p:txBody>
          <a:bodyPr anchor="t"/>
          <a:lstStyle>
            <a:lvl1pPr marL="0" indent="0" algn="ctr">
              <a:spcBef>
                <a:spcPts val="0"/>
              </a:spcBef>
              <a:buSzTx/>
              <a:buNone/>
              <a:defRPr sz="4400">
                <a:latin typeface="EasyReadingPRO"/>
                <a:ea typeface="EasyReadingPRO"/>
                <a:cs typeface="EasyReadingPRO"/>
                <a:sym typeface="EasyReadingPRO"/>
              </a:defRPr>
            </a:lvl1pPr>
            <a:lvl2pPr marL="0" indent="228600" algn="ctr">
              <a:spcBef>
                <a:spcPts val="0"/>
              </a:spcBef>
              <a:buSzTx/>
              <a:buNone/>
              <a:defRPr sz="4400">
                <a:latin typeface="EasyReadingPRO"/>
                <a:ea typeface="EasyReadingPRO"/>
                <a:cs typeface="EasyReadingPRO"/>
                <a:sym typeface="EasyReadingPRO"/>
              </a:defRPr>
            </a:lvl2pPr>
            <a:lvl3pPr marL="0" indent="457200" algn="ctr">
              <a:spcBef>
                <a:spcPts val="0"/>
              </a:spcBef>
              <a:buSzTx/>
              <a:buNone/>
              <a:defRPr sz="4400">
                <a:latin typeface="EasyReadingPRO"/>
                <a:ea typeface="EasyReadingPRO"/>
                <a:cs typeface="EasyReadingPRO"/>
                <a:sym typeface="EasyReadingPRO"/>
              </a:defRPr>
            </a:lvl3pPr>
            <a:lvl4pPr marL="0" indent="685800" algn="ctr">
              <a:spcBef>
                <a:spcPts val="0"/>
              </a:spcBef>
              <a:buSzTx/>
              <a:buNone/>
              <a:defRPr sz="4400">
                <a:latin typeface="EasyReadingPRO"/>
                <a:ea typeface="EasyReadingPRO"/>
                <a:cs typeface="EasyReadingPRO"/>
                <a:sym typeface="EasyReadingPRO"/>
              </a:defRPr>
            </a:lvl4pPr>
            <a:lvl5pPr marL="0" indent="914400" algn="ctr">
              <a:spcBef>
                <a:spcPts val="0"/>
              </a:spcBef>
              <a:buSzTx/>
              <a:buNone/>
              <a:defRPr sz="4400">
                <a:latin typeface="EasyReadingPRO"/>
                <a:ea typeface="EasyReadingPRO"/>
                <a:cs typeface="EasyReadingPRO"/>
                <a:sym typeface="EasyReadingPRO"/>
              </a:defRPr>
            </a:lvl5pPr>
          </a:lstStyle>
          <a:p>
            <a:pPr/>
            <a:r>
              <a:t>Body Level One</a:t>
            </a:r>
          </a:p>
          <a:p>
            <a:pPr lvl="1"/>
            <a:r>
              <a:t>Body Level Two</a:t>
            </a:r>
          </a:p>
          <a:p>
            <a:pPr lvl="2"/>
            <a:r>
              <a:t>Body Level Three</a:t>
            </a:r>
          </a:p>
          <a:p>
            <a:pPr lvl="3"/>
            <a:r>
              <a:t>Body Level Four</a:t>
            </a:r>
          </a:p>
          <a:p>
            <a:pPr lvl="4"/>
            <a:r>
              <a:t>Body Level Five</a:t>
            </a:r>
          </a:p>
        </p:txBody>
      </p:sp>
      <p:sp>
        <p:nvSpPr>
          <p:cNvPr id="155" name="Slide Number"/>
          <p:cNvSpPr txBox="1"/>
          <p:nvPr>
            <p:ph type="sldNum" sz="quarter" idx="2"/>
          </p:nvPr>
        </p:nvSpPr>
        <p:spPr>
          <a:xfrm>
            <a:off x="11935814" y="13010554"/>
            <a:ext cx="494513" cy="511176"/>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mp; Bullets">
    <p:spTree>
      <p:nvGrpSpPr>
        <p:cNvPr id="1" name=""/>
        <p:cNvGrpSpPr/>
        <p:nvPr/>
      </p:nvGrpSpPr>
      <p:grpSpPr>
        <a:xfrm>
          <a:off x="0" y="0"/>
          <a:ext cx="0" cy="0"/>
          <a:chOff x="0" y="0"/>
          <a:chExt cx="0" cy="0"/>
        </a:xfrm>
      </p:grpSpPr>
      <p:sp>
        <p:nvSpPr>
          <p:cNvPr id="162" name="Title Text"/>
          <p:cNvSpPr txBox="1"/>
          <p:nvPr>
            <p:ph type="title"/>
          </p:nvPr>
        </p:nvSpPr>
        <p:spPr>
          <a:prstGeom prst="rect">
            <a:avLst/>
          </a:prstGeom>
        </p:spPr>
        <p:txBody>
          <a:bodyPr/>
          <a:lstStyle/>
          <a:p>
            <a:pPr/>
            <a:r>
              <a:t>Title Text</a:t>
            </a:r>
          </a:p>
        </p:txBody>
      </p:sp>
      <p:sp>
        <p:nvSpPr>
          <p:cNvPr id="163" name="Body Level One…"/>
          <p:cNvSpPr txBox="1"/>
          <p:nvPr>
            <p:ph type="body" idx="1"/>
          </p:nvPr>
        </p:nvSpPr>
        <p:spPr>
          <a:prstGeom prst="rect">
            <a:avLst/>
          </a:prstGeom>
        </p:spPr>
        <p:txBody>
          <a:bodyPr/>
          <a:lstStyle>
            <a:lvl1pPr marL="1169736" indent="-1169736"/>
          </a:lstStyle>
          <a:p>
            <a:pPr/>
            <a:r>
              <a:t>Body Level One</a:t>
            </a:r>
          </a:p>
          <a:p>
            <a:pPr lvl="1"/>
            <a:r>
              <a:t>Body Level Two</a:t>
            </a:r>
          </a:p>
          <a:p>
            <a:pPr lvl="2"/>
            <a:r>
              <a:t>Body Level Three</a:t>
            </a:r>
          </a:p>
          <a:p>
            <a:pPr lvl="3"/>
            <a:r>
              <a:t>Body Level Four</a:t>
            </a:r>
          </a:p>
          <a:p>
            <a:pPr lvl="4"/>
            <a:r>
              <a:t>Body Level Five</a:t>
            </a:r>
          </a:p>
        </p:txBody>
      </p:sp>
      <p:sp>
        <p:nvSpPr>
          <p:cNvPr id="164" name="Slide Number"/>
          <p:cNvSpPr txBox="1"/>
          <p:nvPr>
            <p:ph type="sldNum" sz="quarter" idx="2"/>
          </p:nvPr>
        </p:nvSpPr>
        <p:spPr>
          <a:xfrm>
            <a:off x="11935814" y="13010554"/>
            <a:ext cx="494513" cy="511176"/>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mp; Bullets">
    <p:spTree>
      <p:nvGrpSpPr>
        <p:cNvPr id="1" name=""/>
        <p:cNvGrpSpPr/>
        <p:nvPr/>
      </p:nvGrpSpPr>
      <p:grpSpPr>
        <a:xfrm>
          <a:off x="0" y="0"/>
          <a:ext cx="0" cy="0"/>
          <a:chOff x="0" y="0"/>
          <a:chExt cx="0" cy="0"/>
        </a:xfrm>
      </p:grpSpPr>
      <p:sp>
        <p:nvSpPr>
          <p:cNvPr id="171" name="Title Text"/>
          <p:cNvSpPr txBox="1"/>
          <p:nvPr>
            <p:ph type="title"/>
          </p:nvPr>
        </p:nvSpPr>
        <p:spPr>
          <a:prstGeom prst="rect">
            <a:avLst/>
          </a:prstGeom>
        </p:spPr>
        <p:txBody>
          <a:bodyPr/>
          <a:lstStyle/>
          <a:p>
            <a:pPr/>
            <a:r>
              <a:t>Title Text</a:t>
            </a:r>
          </a:p>
        </p:txBody>
      </p:sp>
      <p:sp>
        <p:nvSpPr>
          <p:cNvPr id="172" name="Body Level One…"/>
          <p:cNvSpPr txBox="1"/>
          <p:nvPr>
            <p:ph type="body" idx="1"/>
          </p:nvPr>
        </p:nvSpPr>
        <p:spPr>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173" name="Slide Number"/>
          <p:cNvSpPr txBox="1"/>
          <p:nvPr>
            <p:ph type="sldNum" sz="quarter" idx="2"/>
          </p:nvPr>
        </p:nvSpPr>
        <p:spPr>
          <a:xfrm>
            <a:off x="11935814" y="13010554"/>
            <a:ext cx="494513" cy="511176"/>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0.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mp; Bullets">
    <p:spTree>
      <p:nvGrpSpPr>
        <p:cNvPr id="1" name=""/>
        <p:cNvGrpSpPr/>
        <p:nvPr/>
      </p:nvGrpSpPr>
      <p:grpSpPr>
        <a:xfrm>
          <a:off x="0" y="0"/>
          <a:ext cx="0" cy="0"/>
          <a:chOff x="0" y="0"/>
          <a:chExt cx="0" cy="0"/>
        </a:xfrm>
      </p:grpSpPr>
      <p:sp>
        <p:nvSpPr>
          <p:cNvPr id="180" name="Title Text"/>
          <p:cNvSpPr txBox="1"/>
          <p:nvPr>
            <p:ph type="title"/>
          </p:nvPr>
        </p:nvSpPr>
        <p:spPr>
          <a:xfrm>
            <a:off x="7801941" y="3351981"/>
            <a:ext cx="8780117" cy="1707803"/>
          </a:xfrm>
          <a:prstGeom prst="rect">
            <a:avLst/>
          </a:prstGeom>
        </p:spPr>
        <p:txBody>
          <a:bodyPr lIns="40183" tIns="40183" rIns="40183" bIns="40183"/>
          <a:lstStyle>
            <a:lvl1pPr>
              <a:defRPr sz="10600"/>
            </a:lvl1pPr>
          </a:lstStyle>
          <a:p>
            <a:pPr/>
            <a:r>
              <a:t>Title Text</a:t>
            </a:r>
          </a:p>
        </p:txBody>
      </p:sp>
      <p:sp>
        <p:nvSpPr>
          <p:cNvPr id="181" name="Body Level One…"/>
          <p:cNvSpPr txBox="1"/>
          <p:nvPr>
            <p:ph type="body" sz="quarter" idx="1"/>
          </p:nvPr>
        </p:nvSpPr>
        <p:spPr>
          <a:xfrm>
            <a:off x="7801941" y="5059784"/>
            <a:ext cx="8780117" cy="4972722"/>
          </a:xfrm>
          <a:prstGeom prst="rect">
            <a:avLst/>
          </a:prstGeom>
        </p:spPr>
        <p:txBody>
          <a:bodyPr lIns="40183" tIns="40183" rIns="40183" bIns="40183"/>
          <a:lstStyle>
            <a:lvl1pPr marL="543277" indent="-543277">
              <a:defRPr sz="4400"/>
            </a:lvl1pPr>
            <a:lvl2pPr marL="987777" indent="-543277">
              <a:defRPr sz="4400"/>
            </a:lvl2pPr>
            <a:lvl3pPr marL="1432277" indent="-543277">
              <a:defRPr sz="4400"/>
            </a:lvl3pPr>
            <a:lvl4pPr marL="1876777" indent="-543277">
              <a:defRPr sz="4400"/>
            </a:lvl4pPr>
            <a:lvl5pPr marL="2321277" indent="-543277">
              <a:defRPr sz="4400"/>
            </a:lvl5pPr>
          </a:lstStyle>
          <a:p>
            <a:pPr/>
            <a:r>
              <a:t>Body Level One</a:t>
            </a:r>
          </a:p>
          <a:p>
            <a:pPr lvl="1"/>
            <a:r>
              <a:t>Body Level Two</a:t>
            </a:r>
          </a:p>
          <a:p>
            <a:pPr lvl="2"/>
            <a:r>
              <a:t>Body Level Three</a:t>
            </a:r>
          </a:p>
          <a:p>
            <a:pPr lvl="3"/>
            <a:r>
              <a:t>Body Level Four</a:t>
            </a:r>
          </a:p>
          <a:p>
            <a:pPr lvl="4"/>
            <a:r>
              <a:t>Body Level Five</a:t>
            </a:r>
          </a:p>
        </p:txBody>
      </p:sp>
      <p:sp>
        <p:nvSpPr>
          <p:cNvPr id="182" name="Slide Number"/>
          <p:cNvSpPr txBox="1"/>
          <p:nvPr>
            <p:ph type="sldNum" sz="quarter" idx="2"/>
          </p:nvPr>
        </p:nvSpPr>
        <p:spPr>
          <a:xfrm>
            <a:off x="12013341" y="10318812"/>
            <a:ext cx="347272" cy="359768"/>
          </a:xfrm>
          <a:prstGeom prst="rect">
            <a:avLst/>
          </a:prstGeom>
        </p:spPr>
        <p:txBody>
          <a:bodyPr lIns="40183" tIns="40183" rIns="40183" bIns="40183"/>
          <a:lstStyle>
            <a:lvl1pPr>
              <a:defRPr sz="1800"/>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mp; Bullets">
    <p:spTree>
      <p:nvGrpSpPr>
        <p:cNvPr id="1" name=""/>
        <p:cNvGrpSpPr/>
        <p:nvPr/>
      </p:nvGrpSpPr>
      <p:grpSpPr>
        <a:xfrm>
          <a:off x="0" y="0"/>
          <a:ext cx="0" cy="0"/>
          <a:chOff x="0" y="0"/>
          <a:chExt cx="0" cy="0"/>
        </a:xfrm>
      </p:grpSpPr>
      <p:sp>
        <p:nvSpPr>
          <p:cNvPr id="189" name="Title Text"/>
          <p:cNvSpPr txBox="1"/>
          <p:nvPr>
            <p:ph type="title"/>
          </p:nvPr>
        </p:nvSpPr>
        <p:spPr>
          <a:xfrm>
            <a:off x="7801941" y="3351981"/>
            <a:ext cx="8780117" cy="1707803"/>
          </a:xfrm>
          <a:prstGeom prst="rect">
            <a:avLst/>
          </a:prstGeom>
        </p:spPr>
        <p:txBody>
          <a:bodyPr lIns="40183" tIns="40183" rIns="40183" bIns="40183"/>
          <a:lstStyle>
            <a:lvl1pPr algn="l">
              <a:defRPr sz="6600"/>
            </a:lvl1pPr>
          </a:lstStyle>
          <a:p>
            <a:pPr/>
            <a:r>
              <a:t>Title Text</a:t>
            </a:r>
          </a:p>
        </p:txBody>
      </p:sp>
      <p:sp>
        <p:nvSpPr>
          <p:cNvPr id="190" name="Body Level One…"/>
          <p:cNvSpPr txBox="1"/>
          <p:nvPr>
            <p:ph type="body" sz="quarter" idx="1"/>
          </p:nvPr>
        </p:nvSpPr>
        <p:spPr>
          <a:xfrm>
            <a:off x="7801941" y="5059784"/>
            <a:ext cx="8780117" cy="4972722"/>
          </a:xfrm>
          <a:prstGeom prst="rect">
            <a:avLst/>
          </a:prstGeom>
        </p:spPr>
        <p:txBody>
          <a:bodyPr lIns="40183" tIns="40183" rIns="40183" bIns="40183"/>
          <a:lstStyle>
            <a:lvl1pPr marL="543277" indent="-543277">
              <a:defRPr sz="4400"/>
            </a:lvl1pPr>
            <a:lvl2pPr marL="987777" indent="-543277">
              <a:defRPr sz="4400"/>
            </a:lvl2pPr>
            <a:lvl3pPr marL="1432277" indent="-543277">
              <a:defRPr sz="4400"/>
            </a:lvl3pPr>
            <a:lvl4pPr marL="1876777" indent="-543277">
              <a:defRPr sz="4400"/>
            </a:lvl4pPr>
            <a:lvl5pPr marL="2321277" indent="-543277">
              <a:defRPr sz="4400"/>
            </a:lvl5pPr>
          </a:lstStyle>
          <a:p>
            <a:pPr/>
            <a:r>
              <a:t>Body Level One</a:t>
            </a:r>
          </a:p>
          <a:p>
            <a:pPr lvl="1"/>
            <a:r>
              <a:t>Body Level Two</a:t>
            </a:r>
          </a:p>
          <a:p>
            <a:pPr lvl="2"/>
            <a:r>
              <a:t>Body Level Three</a:t>
            </a:r>
          </a:p>
          <a:p>
            <a:pPr lvl="3"/>
            <a:r>
              <a:t>Body Level Four</a:t>
            </a:r>
          </a:p>
          <a:p>
            <a:pPr lvl="4"/>
            <a:r>
              <a:t>Body Level Five</a:t>
            </a:r>
          </a:p>
        </p:txBody>
      </p:sp>
      <p:sp>
        <p:nvSpPr>
          <p:cNvPr id="191" name="Slide Number"/>
          <p:cNvSpPr txBox="1"/>
          <p:nvPr>
            <p:ph type="sldNum" sz="quarter" idx="2"/>
          </p:nvPr>
        </p:nvSpPr>
        <p:spPr>
          <a:xfrm>
            <a:off x="11942729" y="10318812"/>
            <a:ext cx="488496" cy="512168"/>
          </a:xfrm>
          <a:prstGeom prst="rect">
            <a:avLst/>
          </a:prstGeom>
        </p:spPr>
        <p:txBody>
          <a:bodyPr lIns="40183" tIns="40183" rIns="40183" bIns="40183"/>
          <a:lstStyle>
            <a:lvl1pPr>
              <a:defRPr sz="2800"/>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mp; Subtitle">
    <p:spTree>
      <p:nvGrpSpPr>
        <p:cNvPr id="1" name=""/>
        <p:cNvGrpSpPr/>
        <p:nvPr/>
      </p:nvGrpSpPr>
      <p:grpSpPr>
        <a:xfrm>
          <a:off x="0" y="0"/>
          <a:ext cx="0" cy="0"/>
          <a:chOff x="0" y="0"/>
          <a:chExt cx="0" cy="0"/>
        </a:xfrm>
      </p:grpSpPr>
      <p:sp>
        <p:nvSpPr>
          <p:cNvPr id="198" name="Title Text"/>
          <p:cNvSpPr txBox="1"/>
          <p:nvPr>
            <p:ph type="title"/>
          </p:nvPr>
        </p:nvSpPr>
        <p:spPr>
          <a:xfrm>
            <a:off x="6673453" y="3442394"/>
            <a:ext cx="11037095" cy="3482579"/>
          </a:xfrm>
          <a:prstGeom prst="rect">
            <a:avLst/>
          </a:prstGeom>
        </p:spPr>
        <p:txBody>
          <a:bodyPr lIns="53578" tIns="53578" rIns="53578" bIns="53578" anchor="b"/>
          <a:lstStyle>
            <a:lvl1pPr>
              <a:defRPr sz="6000"/>
            </a:lvl1pPr>
          </a:lstStyle>
          <a:p>
            <a:pPr/>
            <a:r>
              <a:t>Title Text</a:t>
            </a:r>
          </a:p>
        </p:txBody>
      </p:sp>
      <p:sp>
        <p:nvSpPr>
          <p:cNvPr id="199" name="Body Level One…"/>
          <p:cNvSpPr txBox="1"/>
          <p:nvPr>
            <p:ph type="body" sz="quarter" idx="1"/>
          </p:nvPr>
        </p:nvSpPr>
        <p:spPr>
          <a:xfrm>
            <a:off x="6673453" y="7018734"/>
            <a:ext cx="11037095" cy="1192114"/>
          </a:xfrm>
          <a:prstGeom prst="rect">
            <a:avLst/>
          </a:prstGeom>
        </p:spPr>
        <p:txBody>
          <a:bodyPr lIns="53578" tIns="53578" rIns="53578" bIns="53578" anchor="t"/>
          <a:lstStyle>
            <a:lvl1pPr marL="0" indent="0" defTabSz="584200">
              <a:spcBef>
                <a:spcPts val="0"/>
              </a:spcBef>
              <a:buSzTx/>
              <a:buNone/>
              <a:defRPr sz="4200">
                <a:latin typeface="EasyReadingPRO"/>
                <a:ea typeface="EasyReadingPRO"/>
                <a:cs typeface="EasyReadingPRO"/>
                <a:sym typeface="EasyReadingPRO"/>
              </a:defRPr>
            </a:lvl1pPr>
            <a:lvl2pPr marL="0" indent="228600" defTabSz="584200">
              <a:spcBef>
                <a:spcPts val="0"/>
              </a:spcBef>
              <a:buSzTx/>
              <a:buNone/>
              <a:defRPr sz="4200">
                <a:latin typeface="EasyReadingPRO"/>
                <a:ea typeface="EasyReadingPRO"/>
                <a:cs typeface="EasyReadingPRO"/>
                <a:sym typeface="EasyReadingPRO"/>
              </a:defRPr>
            </a:lvl2pPr>
            <a:lvl3pPr marL="0" indent="457200" defTabSz="584200">
              <a:spcBef>
                <a:spcPts val="0"/>
              </a:spcBef>
              <a:buSzTx/>
              <a:buNone/>
              <a:defRPr sz="4200">
                <a:latin typeface="EasyReadingPRO"/>
                <a:ea typeface="EasyReadingPRO"/>
                <a:cs typeface="EasyReadingPRO"/>
                <a:sym typeface="EasyReadingPRO"/>
              </a:defRPr>
            </a:lvl3pPr>
            <a:lvl4pPr marL="0" indent="685800" defTabSz="584200">
              <a:spcBef>
                <a:spcPts val="0"/>
              </a:spcBef>
              <a:buSzTx/>
              <a:buNone/>
              <a:defRPr sz="4200">
                <a:latin typeface="EasyReadingPRO"/>
                <a:ea typeface="EasyReadingPRO"/>
                <a:cs typeface="EasyReadingPRO"/>
                <a:sym typeface="EasyReadingPRO"/>
              </a:defRPr>
            </a:lvl4pPr>
            <a:lvl5pPr marL="0" indent="914400" defTabSz="584200">
              <a:spcBef>
                <a:spcPts val="0"/>
              </a:spcBef>
              <a:buSzTx/>
              <a:buNone/>
              <a:defRPr sz="4200">
                <a:latin typeface="EasyReadingPRO"/>
                <a:ea typeface="EasyReadingPRO"/>
                <a:cs typeface="EasyReadingPRO"/>
                <a:sym typeface="EasyReadingPRO"/>
              </a:defRPr>
            </a:lvl5pPr>
          </a:lstStyle>
          <a:p>
            <a:pPr/>
            <a:r>
              <a:t>Body Level One</a:t>
            </a:r>
          </a:p>
          <a:p>
            <a:pPr lvl="1"/>
            <a:r>
              <a:t>Body Level Two</a:t>
            </a:r>
          </a:p>
          <a:p>
            <a:pPr lvl="2"/>
            <a:r>
              <a:t>Body Level Three</a:t>
            </a:r>
          </a:p>
          <a:p>
            <a:pPr lvl="3"/>
            <a:r>
              <a:t>Body Level Four</a:t>
            </a:r>
          </a:p>
          <a:p>
            <a:pPr lvl="4"/>
            <a:r>
              <a:t>Body Level Five</a:t>
            </a:r>
          </a:p>
        </p:txBody>
      </p:sp>
      <p:sp>
        <p:nvSpPr>
          <p:cNvPr id="200" name="Slide Number"/>
          <p:cNvSpPr txBox="1"/>
          <p:nvPr>
            <p:ph type="sldNum" sz="quarter" idx="2"/>
          </p:nvPr>
        </p:nvSpPr>
        <p:spPr>
          <a:xfrm>
            <a:off x="11970028" y="11472416"/>
            <a:ext cx="430550" cy="437357"/>
          </a:xfrm>
          <a:prstGeom prst="rect">
            <a:avLst/>
          </a:prstGeom>
        </p:spPr>
        <p:txBody>
          <a:bodyPr lIns="53578" tIns="53578" rIns="53578" bIns="53578"/>
          <a:lstStyle>
            <a:lvl1pPr>
              <a:defRPr sz="2200"/>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mp; Bullets">
    <p:bg>
      <p:bgPr>
        <a:gradFill flip="none" rotWithShape="1">
          <a:gsLst>
            <a:gs pos="0">
              <a:srgbClr val="F7FAFD"/>
            </a:gs>
            <a:gs pos="20000">
              <a:srgbClr val="BDD7EE"/>
            </a:gs>
            <a:gs pos="69000">
              <a:srgbClr val="FFFFFF"/>
            </a:gs>
          </a:gsLst>
          <a:lin ang="5400000" scaled="0"/>
        </a:gradFill>
      </p:bgPr>
    </p:bg>
    <p:spTree>
      <p:nvGrpSpPr>
        <p:cNvPr id="1" name=""/>
        <p:cNvGrpSpPr/>
        <p:nvPr/>
      </p:nvGrpSpPr>
      <p:grpSpPr>
        <a:xfrm>
          <a:off x="0" y="0"/>
          <a:ext cx="0" cy="0"/>
          <a:chOff x="0" y="0"/>
          <a:chExt cx="0" cy="0"/>
        </a:xfrm>
      </p:grpSpPr>
      <p:sp>
        <p:nvSpPr>
          <p:cNvPr id="207" name="Title Text"/>
          <p:cNvSpPr txBox="1"/>
          <p:nvPr>
            <p:ph type="title"/>
          </p:nvPr>
        </p:nvSpPr>
        <p:spPr>
          <a:xfrm>
            <a:off x="4305299" y="730251"/>
            <a:ext cx="15773401" cy="2651127"/>
          </a:xfrm>
          <a:prstGeom prst="rect">
            <a:avLst/>
          </a:prstGeom>
        </p:spPr>
        <p:txBody>
          <a:bodyPr lIns="91439" tIns="91439" rIns="91439" bIns="91439"/>
          <a:lstStyle>
            <a:lvl1pPr algn="l" defTabSz="1828800">
              <a:lnSpc>
                <a:spcPct val="90000"/>
              </a:lnSpc>
              <a:defRPr b="1" i="1" sz="8600">
                <a:latin typeface="Calibri Light"/>
                <a:ea typeface="Calibri Light"/>
                <a:cs typeface="Calibri Light"/>
                <a:sym typeface="Calibri Light"/>
              </a:defRPr>
            </a:lvl1pPr>
          </a:lstStyle>
          <a:p>
            <a:pPr/>
            <a:r>
              <a:t>Title Text</a:t>
            </a:r>
          </a:p>
        </p:txBody>
      </p:sp>
      <p:sp>
        <p:nvSpPr>
          <p:cNvPr id="208" name="Body Level One…"/>
          <p:cNvSpPr txBox="1"/>
          <p:nvPr>
            <p:ph type="body" idx="1"/>
          </p:nvPr>
        </p:nvSpPr>
        <p:spPr>
          <a:xfrm>
            <a:off x="4305299" y="3651250"/>
            <a:ext cx="15773401" cy="8702676"/>
          </a:xfrm>
          <a:prstGeom prst="rect">
            <a:avLst/>
          </a:prstGeom>
        </p:spPr>
        <p:txBody>
          <a:bodyPr lIns="91439" tIns="91439" rIns="91439" bIns="91439" anchor="t"/>
          <a:lstStyle>
            <a:lvl1pPr marL="424542" indent="-424542" defTabSz="1828800">
              <a:lnSpc>
                <a:spcPct val="90000"/>
              </a:lnSpc>
              <a:spcBef>
                <a:spcPts val="2000"/>
              </a:spcBef>
              <a:buSzPct val="100000"/>
              <a:buFont typeface="Arial"/>
              <a:defRPr sz="5200">
                <a:latin typeface="Calibri"/>
                <a:ea typeface="Calibri"/>
                <a:cs typeface="Calibri"/>
                <a:sym typeface="Calibri"/>
              </a:defRPr>
            </a:lvl1pPr>
            <a:lvl2pPr marL="952500" indent="-495300" defTabSz="1828800">
              <a:lnSpc>
                <a:spcPct val="90000"/>
              </a:lnSpc>
              <a:spcBef>
                <a:spcPts val="2000"/>
              </a:spcBef>
              <a:buSzPct val="100000"/>
              <a:buFont typeface="Arial"/>
              <a:defRPr sz="5200">
                <a:latin typeface="Calibri"/>
                <a:ea typeface="Calibri"/>
                <a:cs typeface="Calibri"/>
                <a:sym typeface="Calibri"/>
              </a:defRPr>
            </a:lvl2pPr>
            <a:lvl3pPr marL="1508760" indent="-594360" defTabSz="1828800">
              <a:lnSpc>
                <a:spcPct val="90000"/>
              </a:lnSpc>
              <a:spcBef>
                <a:spcPts val="2000"/>
              </a:spcBef>
              <a:buSzPct val="100000"/>
              <a:buFont typeface="Arial"/>
              <a:defRPr sz="5200">
                <a:latin typeface="Calibri"/>
                <a:ea typeface="Calibri"/>
                <a:cs typeface="Calibri"/>
                <a:sym typeface="Calibri"/>
              </a:defRPr>
            </a:lvl3pPr>
            <a:lvl4pPr marL="2032000" indent="-660400" defTabSz="1828800">
              <a:lnSpc>
                <a:spcPct val="90000"/>
              </a:lnSpc>
              <a:spcBef>
                <a:spcPts val="2000"/>
              </a:spcBef>
              <a:buSzPct val="100000"/>
              <a:buFont typeface="Arial"/>
              <a:defRPr sz="5200">
                <a:latin typeface="Calibri"/>
                <a:ea typeface="Calibri"/>
                <a:cs typeface="Calibri"/>
                <a:sym typeface="Calibri"/>
              </a:defRPr>
            </a:lvl4pPr>
            <a:lvl5pPr marL="2489200" indent="-660400" defTabSz="1828800">
              <a:lnSpc>
                <a:spcPct val="90000"/>
              </a:lnSpc>
              <a:spcBef>
                <a:spcPts val="2000"/>
              </a:spcBef>
              <a:buSzPct val="100000"/>
              <a:buFont typeface="Arial"/>
              <a:defRPr sz="5200">
                <a:latin typeface="Calibri"/>
                <a:ea typeface="Calibri"/>
                <a:cs typeface="Calibri"/>
                <a:sym typeface="Calibri"/>
              </a:defRPr>
            </a:lvl5pPr>
          </a:lstStyle>
          <a:p>
            <a:pPr/>
            <a:r>
              <a:t>Body Level One</a:t>
            </a:r>
          </a:p>
          <a:p>
            <a:pPr lvl="1"/>
            <a:r>
              <a:t>Body Level Two</a:t>
            </a:r>
          </a:p>
          <a:p>
            <a:pPr lvl="2"/>
            <a:r>
              <a:t>Body Level Three</a:t>
            </a:r>
          </a:p>
          <a:p>
            <a:pPr lvl="3"/>
            <a:r>
              <a:t>Body Level Four</a:t>
            </a:r>
          </a:p>
          <a:p>
            <a:pPr lvl="4"/>
            <a:r>
              <a:t>Body Level Five</a:t>
            </a:r>
          </a:p>
        </p:txBody>
      </p:sp>
      <p:sp>
        <p:nvSpPr>
          <p:cNvPr id="209" name="Slide Number"/>
          <p:cNvSpPr txBox="1"/>
          <p:nvPr>
            <p:ph type="sldNum" sz="quarter" idx="2"/>
          </p:nvPr>
        </p:nvSpPr>
        <p:spPr>
          <a:xfrm>
            <a:off x="19590077" y="12821288"/>
            <a:ext cx="488624" cy="513081"/>
          </a:xfrm>
          <a:prstGeom prst="rect">
            <a:avLst/>
          </a:prstGeom>
        </p:spPr>
        <p:txBody>
          <a:bodyPr lIns="91439" tIns="91439" rIns="91439" bIns="91439" anchor="ctr"/>
          <a:lstStyle>
            <a:lvl1pPr algn="r" defTabSz="1828800">
              <a:defRPr sz="2200">
                <a:solidFill>
                  <a:srgbClr val="888888"/>
                </a:solidFill>
                <a:latin typeface="Calibri"/>
                <a:ea typeface="Calibri"/>
                <a:cs typeface="Calibri"/>
                <a:sym typeface="Calibri"/>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mp; Bullets">
    <p:spTree>
      <p:nvGrpSpPr>
        <p:cNvPr id="1" name=""/>
        <p:cNvGrpSpPr/>
        <p:nvPr/>
      </p:nvGrpSpPr>
      <p:grpSpPr>
        <a:xfrm>
          <a:off x="0" y="0"/>
          <a:ext cx="0" cy="0"/>
          <a:chOff x="0" y="0"/>
          <a:chExt cx="0" cy="0"/>
        </a:xfrm>
      </p:grpSpPr>
      <p:sp>
        <p:nvSpPr>
          <p:cNvPr id="216" name="Slide Title"/>
          <p:cNvSpPr txBox="1"/>
          <p:nvPr>
            <p:ph type="title" hasCustomPrompt="1"/>
          </p:nvPr>
        </p:nvSpPr>
        <p:spPr>
          <a:xfrm>
            <a:off x="3952874" y="2524125"/>
            <a:ext cx="16478251" cy="1074873"/>
          </a:xfrm>
          <a:prstGeom prst="rect">
            <a:avLst/>
          </a:prstGeom>
        </p:spPr>
        <p:txBody>
          <a:bodyPr lIns="38100" tIns="38100" rIns="38100" bIns="38100" anchor="t"/>
          <a:lstStyle>
            <a:lvl1pPr algn="l" defTabSz="2438339">
              <a:lnSpc>
                <a:spcPct val="80000"/>
              </a:lnSpc>
              <a:defRPr b="1" spc="-168" sz="8400">
                <a:latin typeface="Helvetica Neue"/>
                <a:ea typeface="Helvetica Neue"/>
                <a:cs typeface="Helvetica Neue"/>
                <a:sym typeface="Helvetica Neue"/>
              </a:defRPr>
            </a:lvl1pPr>
          </a:lstStyle>
          <a:p>
            <a:pPr/>
            <a:r>
              <a:t>Slide Title</a:t>
            </a:r>
          </a:p>
        </p:txBody>
      </p:sp>
      <p:sp>
        <p:nvSpPr>
          <p:cNvPr id="217" name="Slide Subtitle"/>
          <p:cNvSpPr txBox="1"/>
          <p:nvPr>
            <p:ph type="body" sz="quarter" idx="21" hasCustomPrompt="1"/>
          </p:nvPr>
        </p:nvSpPr>
        <p:spPr>
          <a:xfrm>
            <a:off x="3952874" y="3494221"/>
            <a:ext cx="16478251" cy="701085"/>
          </a:xfrm>
          <a:prstGeom prst="rect">
            <a:avLst/>
          </a:prstGeom>
        </p:spPr>
        <p:txBody>
          <a:bodyPr lIns="34290" tIns="34290" rIns="34290" bIns="34290" anchor="t"/>
          <a:lstStyle>
            <a:lvl1pPr marL="0" indent="0" defTabSz="668655">
              <a:spcBef>
                <a:spcPts val="0"/>
              </a:spcBef>
              <a:buSzTx/>
              <a:buNone/>
              <a:defRPr b="1" sz="4212">
                <a:latin typeface="Helvetica Neue"/>
                <a:ea typeface="Helvetica Neue"/>
                <a:cs typeface="Helvetica Neue"/>
                <a:sym typeface="Helvetica Neue"/>
              </a:defRPr>
            </a:lvl1pPr>
          </a:lstStyle>
          <a:p>
            <a:pPr/>
            <a:r>
              <a:t>Slide Subtitle</a:t>
            </a:r>
          </a:p>
        </p:txBody>
      </p:sp>
      <p:sp>
        <p:nvSpPr>
          <p:cNvPr id="218" name="Body Level One…"/>
          <p:cNvSpPr txBox="1"/>
          <p:nvPr>
            <p:ph type="body" sz="half" idx="1" hasCustomPrompt="1"/>
          </p:nvPr>
        </p:nvSpPr>
        <p:spPr>
          <a:xfrm>
            <a:off x="3952874" y="4900878"/>
            <a:ext cx="16478251" cy="6192009"/>
          </a:xfrm>
          <a:prstGeom prst="rect">
            <a:avLst/>
          </a:prstGeom>
        </p:spPr>
        <p:txBody>
          <a:bodyPr lIns="38100" tIns="38100" rIns="38100" bIns="38100" anchor="t"/>
          <a:lstStyle>
            <a:lvl1pPr marL="584200" indent="-584200" defTabSz="2438339">
              <a:lnSpc>
                <a:spcPct val="90000"/>
              </a:lnSpc>
              <a:spcBef>
                <a:spcPts val="4500"/>
              </a:spcBef>
              <a:buSzPct val="123000"/>
              <a:defRPr sz="4600">
                <a:latin typeface="Helvetica Neue"/>
                <a:ea typeface="Helvetica Neue"/>
                <a:cs typeface="Helvetica Neue"/>
                <a:sym typeface="Helvetica Neue"/>
              </a:defRPr>
            </a:lvl1pPr>
            <a:lvl2pPr marL="1193800" indent="-584200" defTabSz="2438339">
              <a:lnSpc>
                <a:spcPct val="90000"/>
              </a:lnSpc>
              <a:spcBef>
                <a:spcPts val="4500"/>
              </a:spcBef>
              <a:buSzPct val="123000"/>
              <a:defRPr sz="4600">
                <a:latin typeface="Helvetica Neue"/>
                <a:ea typeface="Helvetica Neue"/>
                <a:cs typeface="Helvetica Neue"/>
                <a:sym typeface="Helvetica Neue"/>
              </a:defRPr>
            </a:lvl2pPr>
            <a:lvl3pPr marL="1803400" indent="-584200" defTabSz="2438339">
              <a:lnSpc>
                <a:spcPct val="90000"/>
              </a:lnSpc>
              <a:spcBef>
                <a:spcPts val="4500"/>
              </a:spcBef>
              <a:buSzPct val="123000"/>
              <a:defRPr sz="4600">
                <a:latin typeface="Helvetica Neue"/>
                <a:ea typeface="Helvetica Neue"/>
                <a:cs typeface="Helvetica Neue"/>
                <a:sym typeface="Helvetica Neue"/>
              </a:defRPr>
            </a:lvl3pPr>
            <a:lvl4pPr marL="2413000" indent="-584200" defTabSz="2438339">
              <a:lnSpc>
                <a:spcPct val="90000"/>
              </a:lnSpc>
              <a:spcBef>
                <a:spcPts val="4500"/>
              </a:spcBef>
              <a:buSzPct val="123000"/>
              <a:defRPr sz="4600">
                <a:latin typeface="Helvetica Neue"/>
                <a:ea typeface="Helvetica Neue"/>
                <a:cs typeface="Helvetica Neue"/>
                <a:sym typeface="Helvetica Neue"/>
              </a:defRPr>
            </a:lvl4pPr>
            <a:lvl5pPr marL="3022600" indent="-584200" defTabSz="2438339">
              <a:lnSpc>
                <a:spcPct val="90000"/>
              </a:lnSpc>
              <a:spcBef>
                <a:spcPts val="4500"/>
              </a:spcBef>
              <a:buSzPct val="123000"/>
              <a:defRPr sz="4600">
                <a:latin typeface="Helvetica Neue"/>
                <a:ea typeface="Helvetica Neue"/>
                <a:cs typeface="Helvetica Neue"/>
                <a:sym typeface="Helvetica Neue"/>
              </a:defRPr>
            </a:lvl5pPr>
          </a:lstStyle>
          <a:p>
            <a:pPr/>
            <a:r>
              <a:t>Slide bullet text</a:t>
            </a:r>
          </a:p>
          <a:p>
            <a:pPr lvl="1"/>
            <a:r>
              <a:t/>
            </a:r>
          </a:p>
          <a:p>
            <a:pPr lvl="2"/>
            <a:r>
              <a:t/>
            </a:r>
          </a:p>
          <a:p>
            <a:pPr lvl="3"/>
            <a:r>
              <a:t/>
            </a:r>
          </a:p>
          <a:p>
            <a:pPr lvl="4"/>
            <a:r>
              <a:t/>
            </a:r>
          </a:p>
        </p:txBody>
      </p:sp>
      <p:sp>
        <p:nvSpPr>
          <p:cNvPr id="219" name="Slide Number"/>
          <p:cNvSpPr txBox="1"/>
          <p:nvPr>
            <p:ph type="sldNum" sz="quarter" idx="2"/>
          </p:nvPr>
        </p:nvSpPr>
        <p:spPr>
          <a:xfrm>
            <a:off x="12029885" y="11507088"/>
            <a:ext cx="314859" cy="299111"/>
          </a:xfrm>
          <a:prstGeom prst="rect">
            <a:avLst/>
          </a:prstGeom>
        </p:spPr>
        <p:txBody>
          <a:bodyPr lIns="38100" tIns="38100" rIns="38100" bIns="38100" anchor="b"/>
          <a:lstStyle>
            <a:lvl1pPr defTabSz="584200">
              <a:defRPr sz="1600">
                <a:latin typeface="Helvetica Neue"/>
                <a:ea typeface="Helvetica Neue"/>
                <a:cs typeface="Helvetica Neue"/>
                <a:sym typeface="Helvetica Neue"/>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mp; Subtitle">
    <p:spTree>
      <p:nvGrpSpPr>
        <p:cNvPr id="1" name=""/>
        <p:cNvGrpSpPr/>
        <p:nvPr/>
      </p:nvGrpSpPr>
      <p:grpSpPr>
        <a:xfrm>
          <a:off x="0" y="0"/>
          <a:ext cx="0" cy="0"/>
          <a:chOff x="0" y="0"/>
          <a:chExt cx="0" cy="0"/>
        </a:xfrm>
      </p:grpSpPr>
      <p:sp>
        <p:nvSpPr>
          <p:cNvPr id="226" name="Title Text"/>
          <p:cNvSpPr txBox="1"/>
          <p:nvPr>
            <p:ph type="title"/>
          </p:nvPr>
        </p:nvSpPr>
        <p:spPr>
          <a:xfrm>
            <a:off x="4833937" y="2303859"/>
            <a:ext cx="14716126" cy="4643438"/>
          </a:xfrm>
          <a:prstGeom prst="rect">
            <a:avLst/>
          </a:prstGeom>
        </p:spPr>
        <p:txBody>
          <a:bodyPr anchor="b"/>
          <a:lstStyle>
            <a:lvl1pPr>
              <a:defRPr sz="6000"/>
            </a:lvl1pPr>
          </a:lstStyle>
          <a:p>
            <a:pPr/>
            <a:r>
              <a:t>Title Text</a:t>
            </a:r>
          </a:p>
        </p:txBody>
      </p:sp>
      <p:sp>
        <p:nvSpPr>
          <p:cNvPr id="227" name="Body Level One…"/>
          <p:cNvSpPr txBox="1"/>
          <p:nvPr>
            <p:ph type="body" sz="quarter" idx="1"/>
          </p:nvPr>
        </p:nvSpPr>
        <p:spPr>
          <a:xfrm>
            <a:off x="4833937" y="7072312"/>
            <a:ext cx="14716126" cy="1589485"/>
          </a:xfrm>
          <a:prstGeom prst="rect">
            <a:avLst/>
          </a:prstGeom>
        </p:spPr>
        <p:txBody>
          <a:bodyPr anchor="t"/>
          <a:lstStyle>
            <a:lvl1pPr marL="0" indent="0" algn="ctr">
              <a:spcBef>
                <a:spcPts val="0"/>
              </a:spcBef>
              <a:buSzTx/>
              <a:buNone/>
              <a:defRPr sz="4200"/>
            </a:lvl1pPr>
            <a:lvl2pPr marL="0" indent="228600" algn="ctr">
              <a:spcBef>
                <a:spcPts val="0"/>
              </a:spcBef>
              <a:buSzTx/>
              <a:buNone/>
              <a:defRPr sz="4200"/>
            </a:lvl2pPr>
            <a:lvl3pPr marL="0" indent="457200" algn="ctr">
              <a:spcBef>
                <a:spcPts val="0"/>
              </a:spcBef>
              <a:buSzTx/>
              <a:buNone/>
              <a:defRPr sz="4200"/>
            </a:lvl3pPr>
            <a:lvl4pPr marL="0" indent="685800" algn="ctr">
              <a:spcBef>
                <a:spcPts val="0"/>
              </a:spcBef>
              <a:buSzTx/>
              <a:buNone/>
              <a:defRPr sz="4200"/>
            </a:lvl4pPr>
            <a:lvl5pPr marL="0" indent="914400" algn="ctr">
              <a:spcBef>
                <a:spcPts val="0"/>
              </a:spcBef>
              <a:buSzTx/>
              <a:buNone/>
              <a:defRPr sz="4200"/>
            </a:lvl5pPr>
          </a:lstStyle>
          <a:p>
            <a:pPr/>
            <a:r>
              <a:t>Body Level One</a:t>
            </a:r>
          </a:p>
          <a:p>
            <a:pPr lvl="1"/>
            <a:r>
              <a:t>Body Level Two</a:t>
            </a:r>
          </a:p>
          <a:p>
            <a:pPr lvl="2"/>
            <a:r>
              <a:t>Body Level Three</a:t>
            </a:r>
          </a:p>
          <a:p>
            <a:pPr lvl="3"/>
            <a:r>
              <a:t>Body Level Four</a:t>
            </a:r>
          </a:p>
          <a:p>
            <a:pPr lvl="4"/>
            <a:r>
              <a:t>Body Level Five</a:t>
            </a:r>
          </a:p>
        </p:txBody>
      </p:sp>
      <p:sp>
        <p:nvSpPr>
          <p:cNvPr id="228" name="Slide Number"/>
          <p:cNvSpPr txBox="1"/>
          <p:nvPr>
            <p:ph type="sldNum" sz="quarter" idx="2"/>
          </p:nvPr>
        </p:nvSpPr>
        <p:spPr>
          <a:xfrm>
            <a:off x="11949936" y="13010554"/>
            <a:ext cx="466269" cy="473076"/>
          </a:xfrm>
          <a:prstGeom prst="rect">
            <a:avLst/>
          </a:prstGeom>
        </p:spPr>
        <p:txBody>
          <a:bodyPr/>
          <a:lstStyle>
            <a:lvl1pPr>
              <a:defRPr sz="2200"/>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mp; Bullets">
    <p:spTree>
      <p:nvGrpSpPr>
        <p:cNvPr id="1" name=""/>
        <p:cNvGrpSpPr/>
        <p:nvPr/>
      </p:nvGrpSpPr>
      <p:grpSpPr>
        <a:xfrm>
          <a:off x="0" y="0"/>
          <a:ext cx="0" cy="0"/>
          <a:chOff x="0" y="0"/>
          <a:chExt cx="0" cy="0"/>
        </a:xfrm>
      </p:grpSpPr>
      <p:sp>
        <p:nvSpPr>
          <p:cNvPr id="235" name="Slide Title"/>
          <p:cNvSpPr txBox="1"/>
          <p:nvPr>
            <p:ph type="title" hasCustomPrompt="1"/>
          </p:nvPr>
        </p:nvSpPr>
        <p:spPr>
          <a:xfrm>
            <a:off x="3952874" y="2524125"/>
            <a:ext cx="16478251" cy="1074873"/>
          </a:xfrm>
          <a:prstGeom prst="rect">
            <a:avLst/>
          </a:prstGeom>
        </p:spPr>
        <p:txBody>
          <a:bodyPr lIns="38100" tIns="38100" rIns="38100" bIns="38100" anchor="t"/>
          <a:lstStyle>
            <a:lvl1pPr algn="l" defTabSz="2438339">
              <a:lnSpc>
                <a:spcPct val="80000"/>
              </a:lnSpc>
              <a:defRPr spc="-84" sz="4200">
                <a:latin typeface="Helvetica Neue Light"/>
                <a:ea typeface="Helvetica Neue Light"/>
                <a:cs typeface="Helvetica Neue Light"/>
                <a:sym typeface="Helvetica Neue Light"/>
              </a:defRPr>
            </a:lvl1pPr>
          </a:lstStyle>
          <a:p>
            <a:pPr/>
            <a:r>
              <a:t>Slide Title</a:t>
            </a:r>
          </a:p>
        </p:txBody>
      </p:sp>
      <p:sp>
        <p:nvSpPr>
          <p:cNvPr id="236" name="Slide Subtitle"/>
          <p:cNvSpPr txBox="1"/>
          <p:nvPr>
            <p:ph type="body" sz="quarter" idx="21" hasCustomPrompt="1"/>
          </p:nvPr>
        </p:nvSpPr>
        <p:spPr>
          <a:xfrm>
            <a:off x="3952874" y="3494221"/>
            <a:ext cx="16478251" cy="701085"/>
          </a:xfrm>
          <a:prstGeom prst="rect">
            <a:avLst/>
          </a:prstGeom>
        </p:spPr>
        <p:txBody>
          <a:bodyPr lIns="34290" tIns="34290" rIns="34290" bIns="34290" anchor="t"/>
          <a:lstStyle>
            <a:lvl1pPr marL="0" indent="0" defTabSz="701675">
              <a:spcBef>
                <a:spcPts val="0"/>
              </a:spcBef>
              <a:buSzTx/>
              <a:buNone/>
              <a:defRPr b="1" sz="4250">
                <a:latin typeface="Helvetica Neue"/>
                <a:ea typeface="Helvetica Neue"/>
                <a:cs typeface="Helvetica Neue"/>
                <a:sym typeface="Helvetica Neue"/>
              </a:defRPr>
            </a:lvl1pPr>
          </a:lstStyle>
          <a:p>
            <a:pPr/>
            <a:r>
              <a:t>Slide Subtitle</a:t>
            </a:r>
          </a:p>
        </p:txBody>
      </p:sp>
      <p:sp>
        <p:nvSpPr>
          <p:cNvPr id="237" name="Body Level One…"/>
          <p:cNvSpPr txBox="1"/>
          <p:nvPr>
            <p:ph type="body" sz="half" idx="1" hasCustomPrompt="1"/>
          </p:nvPr>
        </p:nvSpPr>
        <p:spPr>
          <a:xfrm>
            <a:off x="3952874" y="4900878"/>
            <a:ext cx="16478251" cy="6192009"/>
          </a:xfrm>
          <a:prstGeom prst="rect">
            <a:avLst/>
          </a:prstGeom>
        </p:spPr>
        <p:txBody>
          <a:bodyPr lIns="38100" tIns="38100" rIns="38100" bIns="38100" anchor="t"/>
          <a:lstStyle>
            <a:lvl1pPr marL="279400" indent="-279400" defTabSz="2438339">
              <a:spcBef>
                <a:spcPts val="0"/>
              </a:spcBef>
              <a:buSzPct val="123000"/>
              <a:defRPr sz="2200">
                <a:latin typeface="Helvetica Neue Light"/>
                <a:ea typeface="Helvetica Neue Light"/>
                <a:cs typeface="Helvetica Neue Light"/>
                <a:sym typeface="Helvetica Neue Light"/>
              </a:defRPr>
            </a:lvl1pPr>
            <a:lvl2pPr marL="889000" indent="-279400" defTabSz="2438339">
              <a:spcBef>
                <a:spcPts val="0"/>
              </a:spcBef>
              <a:buSzPct val="123000"/>
              <a:defRPr sz="2200">
                <a:latin typeface="Helvetica Neue Light"/>
                <a:ea typeface="Helvetica Neue Light"/>
                <a:cs typeface="Helvetica Neue Light"/>
                <a:sym typeface="Helvetica Neue Light"/>
              </a:defRPr>
            </a:lvl2pPr>
            <a:lvl3pPr marL="1498600" indent="-279400" defTabSz="2438339">
              <a:spcBef>
                <a:spcPts val="0"/>
              </a:spcBef>
              <a:buSzPct val="123000"/>
              <a:defRPr sz="2200">
                <a:latin typeface="Helvetica Neue Light"/>
                <a:ea typeface="Helvetica Neue Light"/>
                <a:cs typeface="Helvetica Neue Light"/>
                <a:sym typeface="Helvetica Neue Light"/>
              </a:defRPr>
            </a:lvl3pPr>
            <a:lvl4pPr marL="2108200" indent="-279400" defTabSz="2438339">
              <a:spcBef>
                <a:spcPts val="0"/>
              </a:spcBef>
              <a:buSzPct val="123000"/>
              <a:defRPr sz="2200">
                <a:latin typeface="Helvetica Neue Light"/>
                <a:ea typeface="Helvetica Neue Light"/>
                <a:cs typeface="Helvetica Neue Light"/>
                <a:sym typeface="Helvetica Neue Light"/>
              </a:defRPr>
            </a:lvl4pPr>
            <a:lvl5pPr marL="2717800" indent="-279400" defTabSz="2438339">
              <a:spcBef>
                <a:spcPts val="0"/>
              </a:spcBef>
              <a:buSzPct val="123000"/>
              <a:defRPr sz="2200">
                <a:latin typeface="Helvetica Neue Light"/>
                <a:ea typeface="Helvetica Neue Light"/>
                <a:cs typeface="Helvetica Neue Light"/>
                <a:sym typeface="Helvetica Neue Light"/>
              </a:defRPr>
            </a:lvl5pPr>
          </a:lstStyle>
          <a:p>
            <a:pPr/>
            <a:r>
              <a:t>Slide bullet text</a:t>
            </a:r>
          </a:p>
          <a:p>
            <a:pPr lvl="1"/>
            <a:r>
              <a:t/>
            </a:r>
          </a:p>
          <a:p>
            <a:pPr lvl="2"/>
            <a:r>
              <a:t/>
            </a:r>
          </a:p>
          <a:p>
            <a:pPr lvl="3"/>
            <a:r>
              <a:t/>
            </a:r>
          </a:p>
          <a:p>
            <a:pPr lvl="4"/>
            <a:r>
              <a:t/>
            </a:r>
          </a:p>
        </p:txBody>
      </p:sp>
      <p:sp>
        <p:nvSpPr>
          <p:cNvPr id="238" name="Slide Number"/>
          <p:cNvSpPr txBox="1"/>
          <p:nvPr>
            <p:ph type="sldNum" sz="quarter" idx="2"/>
          </p:nvPr>
        </p:nvSpPr>
        <p:spPr>
          <a:xfrm>
            <a:off x="12044007" y="11531777"/>
            <a:ext cx="286615" cy="274422"/>
          </a:xfrm>
          <a:prstGeom prst="rect">
            <a:avLst/>
          </a:prstGeom>
        </p:spPr>
        <p:txBody>
          <a:bodyPr lIns="38100" tIns="38100" rIns="38100" bIns="38100" anchor="b"/>
          <a:lstStyle>
            <a:lvl1pPr defTabSz="584200">
              <a:defRPr sz="1400">
                <a:latin typeface="Helvetica Neue"/>
                <a:ea typeface="Helvetica Neue"/>
                <a:cs typeface="Helvetica Neue"/>
                <a:sym typeface="Helvetica Neue"/>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mp; Subtitle">
    <p:spTree>
      <p:nvGrpSpPr>
        <p:cNvPr id="1" name=""/>
        <p:cNvGrpSpPr/>
        <p:nvPr/>
      </p:nvGrpSpPr>
      <p:grpSpPr>
        <a:xfrm>
          <a:off x="0" y="0"/>
          <a:ext cx="0" cy="0"/>
          <a:chOff x="0" y="0"/>
          <a:chExt cx="0" cy="0"/>
        </a:xfrm>
      </p:grpSpPr>
      <p:sp>
        <p:nvSpPr>
          <p:cNvPr id="245" name="Title Text"/>
          <p:cNvSpPr txBox="1"/>
          <p:nvPr>
            <p:ph type="title"/>
          </p:nvPr>
        </p:nvSpPr>
        <p:spPr>
          <a:xfrm>
            <a:off x="6673452" y="3442394"/>
            <a:ext cx="11037095" cy="3482579"/>
          </a:xfrm>
          <a:prstGeom prst="rect">
            <a:avLst/>
          </a:prstGeom>
        </p:spPr>
        <p:txBody>
          <a:bodyPr lIns="53578" tIns="53578" rIns="53578" bIns="53578" anchor="b"/>
          <a:lstStyle>
            <a:lvl1pPr>
              <a:defRPr sz="10600"/>
            </a:lvl1pPr>
          </a:lstStyle>
          <a:p>
            <a:pPr/>
            <a:r>
              <a:t>Title Text</a:t>
            </a:r>
          </a:p>
        </p:txBody>
      </p:sp>
      <p:sp>
        <p:nvSpPr>
          <p:cNvPr id="246" name="Body Level One…"/>
          <p:cNvSpPr txBox="1"/>
          <p:nvPr>
            <p:ph type="body" sz="quarter" idx="1"/>
          </p:nvPr>
        </p:nvSpPr>
        <p:spPr>
          <a:xfrm>
            <a:off x="6673452" y="7018734"/>
            <a:ext cx="11037095" cy="1192114"/>
          </a:xfrm>
          <a:prstGeom prst="rect">
            <a:avLst/>
          </a:prstGeom>
        </p:spPr>
        <p:txBody>
          <a:bodyPr lIns="53578" tIns="53578" rIns="53578" bIns="53578" anchor="t"/>
          <a:lstStyle>
            <a:lvl1pPr marL="0" indent="0">
              <a:spcBef>
                <a:spcPts val="0"/>
              </a:spcBef>
              <a:buSzTx/>
              <a:buNone/>
              <a:defRPr sz="4200"/>
            </a:lvl1pPr>
            <a:lvl2pPr marL="0" indent="228600">
              <a:spcBef>
                <a:spcPts val="0"/>
              </a:spcBef>
              <a:buSzTx/>
              <a:buNone/>
              <a:defRPr sz="4200"/>
            </a:lvl2pPr>
            <a:lvl3pPr marL="0" indent="457200">
              <a:spcBef>
                <a:spcPts val="0"/>
              </a:spcBef>
              <a:buSzTx/>
              <a:buNone/>
              <a:defRPr sz="4200"/>
            </a:lvl3pPr>
            <a:lvl4pPr marL="0" indent="685800">
              <a:spcBef>
                <a:spcPts val="0"/>
              </a:spcBef>
              <a:buSzTx/>
              <a:buNone/>
              <a:defRPr sz="4200"/>
            </a:lvl4pPr>
            <a:lvl5pPr marL="0" indent="914400">
              <a:spcBef>
                <a:spcPts val="0"/>
              </a:spcBef>
              <a:buSzTx/>
              <a:buNone/>
              <a:defRPr sz="4200"/>
            </a:lvl5pPr>
          </a:lstStyle>
          <a:p>
            <a:pPr/>
            <a:r>
              <a:t>Body Level One</a:t>
            </a:r>
          </a:p>
          <a:p>
            <a:pPr lvl="1"/>
            <a:r>
              <a:t>Body Level Two</a:t>
            </a:r>
          </a:p>
          <a:p>
            <a:pPr lvl="2"/>
            <a:r>
              <a:t>Body Level Three</a:t>
            </a:r>
          </a:p>
          <a:p>
            <a:pPr lvl="3"/>
            <a:r>
              <a:t>Body Level Four</a:t>
            </a:r>
          </a:p>
          <a:p>
            <a:pPr lvl="4"/>
            <a:r>
              <a:t>Body Level Five</a:t>
            </a:r>
          </a:p>
        </p:txBody>
      </p:sp>
      <p:sp>
        <p:nvSpPr>
          <p:cNvPr id="247" name="Slide Number"/>
          <p:cNvSpPr txBox="1"/>
          <p:nvPr>
            <p:ph type="sldNum" sz="quarter" idx="2"/>
          </p:nvPr>
        </p:nvSpPr>
        <p:spPr>
          <a:xfrm>
            <a:off x="11998273" y="11472416"/>
            <a:ext cx="374060" cy="386557"/>
          </a:xfrm>
          <a:prstGeom prst="rect">
            <a:avLst/>
          </a:prstGeom>
        </p:spPr>
        <p:txBody>
          <a:bodyPr lIns="53578" tIns="53578" rIns="53578" bIns="53578"/>
          <a:lstStyle>
            <a:lvl1pPr>
              <a:defRPr sz="1800"/>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mp; Bullets">
    <p:spTree>
      <p:nvGrpSpPr>
        <p:cNvPr id="1" name=""/>
        <p:cNvGrpSpPr/>
        <p:nvPr/>
      </p:nvGrpSpPr>
      <p:grpSpPr>
        <a:xfrm>
          <a:off x="0" y="0"/>
          <a:ext cx="0" cy="0"/>
          <a:chOff x="0" y="0"/>
          <a:chExt cx="0" cy="0"/>
        </a:xfrm>
      </p:grpSpPr>
      <p:sp>
        <p:nvSpPr>
          <p:cNvPr id="254" name="Title Text"/>
          <p:cNvSpPr txBox="1"/>
          <p:nvPr>
            <p:ph type="title"/>
          </p:nvPr>
        </p:nvSpPr>
        <p:spPr>
          <a:prstGeom prst="rect">
            <a:avLst/>
          </a:prstGeom>
        </p:spPr>
        <p:txBody>
          <a:bodyPr/>
          <a:lstStyle>
            <a:lvl1pPr>
              <a:defRPr>
                <a:latin typeface="+mn-lt"/>
                <a:ea typeface="+mn-ea"/>
                <a:cs typeface="+mn-cs"/>
                <a:sym typeface="Helvetica Light"/>
              </a:defRPr>
            </a:lvl1pPr>
          </a:lstStyle>
          <a:p>
            <a:pPr/>
            <a:r>
              <a:t>Title Text</a:t>
            </a:r>
          </a:p>
        </p:txBody>
      </p:sp>
      <p:sp>
        <p:nvSpPr>
          <p:cNvPr id="255" name="Body Level One…"/>
          <p:cNvSpPr txBox="1"/>
          <p:nvPr>
            <p:ph type="body" idx="1"/>
          </p:nvPr>
        </p:nvSpPr>
        <p:spPr>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256"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mp; Subtitle">
    <p:spTree>
      <p:nvGrpSpPr>
        <p:cNvPr id="1" name=""/>
        <p:cNvGrpSpPr/>
        <p:nvPr/>
      </p:nvGrpSpPr>
      <p:grpSpPr>
        <a:xfrm>
          <a:off x="0" y="0"/>
          <a:ext cx="0" cy="0"/>
          <a:chOff x="0" y="0"/>
          <a:chExt cx="0" cy="0"/>
        </a:xfrm>
      </p:grpSpPr>
      <p:sp>
        <p:nvSpPr>
          <p:cNvPr id="263" name="Title Text"/>
          <p:cNvSpPr txBox="1"/>
          <p:nvPr>
            <p:ph type="title"/>
          </p:nvPr>
        </p:nvSpPr>
        <p:spPr>
          <a:xfrm>
            <a:off x="6673453" y="3442394"/>
            <a:ext cx="11037096" cy="3482580"/>
          </a:xfrm>
          <a:prstGeom prst="rect">
            <a:avLst/>
          </a:prstGeom>
        </p:spPr>
        <p:txBody>
          <a:bodyPr lIns="53577" tIns="53577" rIns="53577" bIns="53577" anchor="b"/>
          <a:lstStyle>
            <a:lvl1pPr defTabSz="821530">
              <a:defRPr sz="6000"/>
            </a:lvl1pPr>
          </a:lstStyle>
          <a:p>
            <a:pPr/>
            <a:r>
              <a:t>Title Text</a:t>
            </a:r>
          </a:p>
        </p:txBody>
      </p:sp>
      <p:sp>
        <p:nvSpPr>
          <p:cNvPr id="264" name="Body Level One…"/>
          <p:cNvSpPr txBox="1"/>
          <p:nvPr>
            <p:ph type="body" sz="quarter" idx="1"/>
          </p:nvPr>
        </p:nvSpPr>
        <p:spPr>
          <a:xfrm>
            <a:off x="6673453" y="7018734"/>
            <a:ext cx="11037096" cy="1192115"/>
          </a:xfrm>
          <a:prstGeom prst="rect">
            <a:avLst/>
          </a:prstGeom>
        </p:spPr>
        <p:txBody>
          <a:bodyPr lIns="53577" tIns="53577" rIns="53577" bIns="53577" anchor="t"/>
          <a:lstStyle>
            <a:lvl1pPr marL="0" indent="0" defTabSz="584200">
              <a:spcBef>
                <a:spcPts val="0"/>
              </a:spcBef>
              <a:buSzTx/>
              <a:buNone/>
              <a:defRPr sz="4200">
                <a:latin typeface="EasyReadingPRO"/>
                <a:ea typeface="EasyReadingPRO"/>
                <a:cs typeface="EasyReadingPRO"/>
                <a:sym typeface="EasyReadingPRO"/>
              </a:defRPr>
            </a:lvl1pPr>
            <a:lvl2pPr marL="0" indent="0" defTabSz="584200">
              <a:spcBef>
                <a:spcPts val="0"/>
              </a:spcBef>
              <a:buSzTx/>
              <a:buNone/>
              <a:defRPr sz="4200">
                <a:latin typeface="EasyReadingPRO"/>
                <a:ea typeface="EasyReadingPRO"/>
                <a:cs typeface="EasyReadingPRO"/>
                <a:sym typeface="EasyReadingPRO"/>
              </a:defRPr>
            </a:lvl2pPr>
            <a:lvl3pPr marL="0" indent="0" defTabSz="584200">
              <a:spcBef>
                <a:spcPts val="0"/>
              </a:spcBef>
              <a:buSzTx/>
              <a:buNone/>
              <a:defRPr sz="4200">
                <a:latin typeface="EasyReadingPRO"/>
                <a:ea typeface="EasyReadingPRO"/>
                <a:cs typeface="EasyReadingPRO"/>
                <a:sym typeface="EasyReadingPRO"/>
              </a:defRPr>
            </a:lvl3pPr>
            <a:lvl4pPr marL="0" indent="0" defTabSz="584200">
              <a:spcBef>
                <a:spcPts val="0"/>
              </a:spcBef>
              <a:buSzTx/>
              <a:buNone/>
              <a:defRPr sz="4200">
                <a:latin typeface="EasyReadingPRO"/>
                <a:ea typeface="EasyReadingPRO"/>
                <a:cs typeface="EasyReadingPRO"/>
                <a:sym typeface="EasyReadingPRO"/>
              </a:defRPr>
            </a:lvl4pPr>
            <a:lvl5pPr marL="0" indent="0" defTabSz="584200">
              <a:spcBef>
                <a:spcPts val="0"/>
              </a:spcBef>
              <a:buSzTx/>
              <a:buNone/>
              <a:defRPr sz="4200">
                <a:latin typeface="EasyReadingPRO"/>
                <a:ea typeface="EasyReadingPRO"/>
                <a:cs typeface="EasyReadingPRO"/>
                <a:sym typeface="EasyReadingPRO"/>
              </a:defRPr>
            </a:lvl5pPr>
          </a:lstStyle>
          <a:p>
            <a:pPr/>
            <a:r>
              <a:t>Body Level One</a:t>
            </a:r>
          </a:p>
          <a:p>
            <a:pPr lvl="1"/>
            <a:r>
              <a:t>Body Level Two</a:t>
            </a:r>
          </a:p>
          <a:p>
            <a:pPr lvl="2"/>
            <a:r>
              <a:t>Body Level Three</a:t>
            </a:r>
          </a:p>
          <a:p>
            <a:pPr lvl="3"/>
            <a:r>
              <a:t>Body Level Four</a:t>
            </a:r>
          </a:p>
          <a:p>
            <a:pPr lvl="4"/>
            <a:r>
              <a:t>Body Level Five</a:t>
            </a:r>
          </a:p>
        </p:txBody>
      </p:sp>
      <p:sp>
        <p:nvSpPr>
          <p:cNvPr id="265" name="Slide Number"/>
          <p:cNvSpPr txBox="1"/>
          <p:nvPr>
            <p:ph type="sldNum" sz="quarter" idx="2"/>
          </p:nvPr>
        </p:nvSpPr>
        <p:spPr>
          <a:xfrm>
            <a:off x="11970029" y="11472416"/>
            <a:ext cx="430549" cy="437357"/>
          </a:xfrm>
          <a:prstGeom prst="rect">
            <a:avLst/>
          </a:prstGeom>
        </p:spPr>
        <p:txBody>
          <a:bodyPr lIns="53577" tIns="53577" rIns="53577" bIns="53577"/>
          <a:lstStyle>
            <a:lvl1pPr defTabSz="821530">
              <a:defRPr sz="2200"/>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0.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mp; Bullets">
    <p:spTree>
      <p:nvGrpSpPr>
        <p:cNvPr id="1" name=""/>
        <p:cNvGrpSpPr/>
        <p:nvPr/>
      </p:nvGrpSpPr>
      <p:grpSpPr>
        <a:xfrm>
          <a:off x="0" y="0"/>
          <a:ext cx="0" cy="0"/>
          <a:chOff x="0" y="0"/>
          <a:chExt cx="0" cy="0"/>
        </a:xfrm>
      </p:grpSpPr>
      <p:sp>
        <p:nvSpPr>
          <p:cNvPr id="272" name="Title Text"/>
          <p:cNvSpPr txBox="1"/>
          <p:nvPr>
            <p:ph type="title"/>
          </p:nvPr>
        </p:nvSpPr>
        <p:spPr>
          <a:xfrm>
            <a:off x="4387453" y="625077"/>
            <a:ext cx="15609094" cy="3036095"/>
          </a:xfrm>
          <a:prstGeom prst="rect">
            <a:avLst/>
          </a:prstGeom>
        </p:spPr>
        <p:txBody>
          <a:bodyPr lIns="71436" tIns="71436" rIns="71436" bIns="71436"/>
          <a:lstStyle>
            <a:lvl1pPr defTabSz="821530">
              <a:defRPr>
                <a:latin typeface="+mn-lt"/>
                <a:ea typeface="+mn-ea"/>
                <a:cs typeface="+mn-cs"/>
                <a:sym typeface="Helvetica Light"/>
              </a:defRPr>
            </a:lvl1pPr>
          </a:lstStyle>
          <a:p>
            <a:pPr/>
            <a:r>
              <a:t>Title Text</a:t>
            </a:r>
          </a:p>
        </p:txBody>
      </p:sp>
      <p:sp>
        <p:nvSpPr>
          <p:cNvPr id="273" name="Body Level One…"/>
          <p:cNvSpPr txBox="1"/>
          <p:nvPr>
            <p:ph type="body" idx="1"/>
          </p:nvPr>
        </p:nvSpPr>
        <p:spPr>
          <a:xfrm>
            <a:off x="4387453" y="3661171"/>
            <a:ext cx="15609094" cy="8840393"/>
          </a:xfrm>
          <a:prstGeom prst="rect">
            <a:avLst/>
          </a:prstGeom>
        </p:spPr>
        <p:txBody>
          <a:bodyPr lIns="71436" tIns="71436" rIns="71436" bIns="71436"/>
          <a:lstStyle>
            <a:lvl1pPr marL="617361" indent="-617361" defTabSz="821530"/>
            <a:lvl2pPr marL="1061860" indent="-617361" defTabSz="821530"/>
            <a:lvl3pPr marL="1506360" indent="-617360" defTabSz="821530"/>
            <a:lvl4pPr marL="1950860" indent="-617360" defTabSz="821530"/>
            <a:lvl5pPr marL="2395360" indent="-617360" defTabSz="821530"/>
          </a:lstStyle>
          <a:p>
            <a:pPr/>
            <a:r>
              <a:t>Body Level One</a:t>
            </a:r>
          </a:p>
          <a:p>
            <a:pPr lvl="1"/>
            <a:r>
              <a:t>Body Level Two</a:t>
            </a:r>
          </a:p>
          <a:p>
            <a:pPr lvl="2"/>
            <a:r>
              <a:t>Body Level Three</a:t>
            </a:r>
          </a:p>
          <a:p>
            <a:pPr lvl="3"/>
            <a:r>
              <a:t>Body Level Four</a:t>
            </a:r>
          </a:p>
          <a:p>
            <a:pPr lvl="4"/>
            <a:r>
              <a:t>Body Level Five</a:t>
            </a:r>
          </a:p>
        </p:txBody>
      </p:sp>
      <p:sp>
        <p:nvSpPr>
          <p:cNvPr id="274" name="Slide Number"/>
          <p:cNvSpPr txBox="1"/>
          <p:nvPr>
            <p:ph type="sldNum" sz="quarter" idx="2"/>
          </p:nvPr>
        </p:nvSpPr>
        <p:spPr>
          <a:xfrm>
            <a:off x="20611328" y="202281"/>
            <a:ext cx="494512" cy="511174"/>
          </a:xfrm>
          <a:prstGeom prst="rect">
            <a:avLst/>
          </a:prstGeom>
        </p:spPr>
        <p:txBody>
          <a:bodyPr lIns="71436" tIns="71436" rIns="71436" bIns="71436"/>
          <a:lstStyle>
            <a:lvl1pPr defTabSz="821530"/>
          </a:lstStyle>
          <a:p>
            <a:pPr/>
            <a:fld id="{86CB4B4D-7CA3-9044-876B-883B54F8677D}" type="slidenum"/>
          </a:p>
        </p:txBody>
      </p:sp>
    </p:spTree>
  </p:cSld>
  <p:clrMapOvr>
    <a:masterClrMapping/>
  </p:clrMapOvr>
  <p:transition xmlns:p14="http://schemas.microsoft.com/office/powerpoint/2010/main" spd="med" advClick="1"/>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 Id="rId9" Type="http://schemas.openxmlformats.org/officeDocument/2006/relationships/slideLayout" Target="../slideLayouts/slideLayout8.xml"/><Relationship Id="rId10" Type="http://schemas.openxmlformats.org/officeDocument/2006/relationships/slideLayout" Target="../slideLayouts/slideLayout9.xml"/><Relationship Id="rId11" Type="http://schemas.openxmlformats.org/officeDocument/2006/relationships/slideLayout" Target="../slideLayouts/slideLayout10.xml"/><Relationship Id="rId12" Type="http://schemas.openxmlformats.org/officeDocument/2006/relationships/slideLayout" Target="../slideLayouts/slideLayout11.xml"/><Relationship Id="rId13" Type="http://schemas.openxmlformats.org/officeDocument/2006/relationships/slideLayout" Target="../slideLayouts/slideLayout12.xml"/><Relationship Id="rId14" Type="http://schemas.openxmlformats.org/officeDocument/2006/relationships/slideLayout" Target="../slideLayouts/slideLayout13.xml"/><Relationship Id="rId15" Type="http://schemas.openxmlformats.org/officeDocument/2006/relationships/slideLayout" Target="../slideLayouts/slideLayout14.xml"/><Relationship Id="rId16" Type="http://schemas.openxmlformats.org/officeDocument/2006/relationships/slideLayout" Target="../slideLayouts/slideLayout15.xml"/><Relationship Id="rId17" Type="http://schemas.openxmlformats.org/officeDocument/2006/relationships/slideLayout" Target="../slideLayouts/slideLayout16.xml"/><Relationship Id="rId18" Type="http://schemas.openxmlformats.org/officeDocument/2006/relationships/slideLayout" Target="../slideLayouts/slideLayout17.xml"/><Relationship Id="rId19" Type="http://schemas.openxmlformats.org/officeDocument/2006/relationships/slideLayout" Target="../slideLayouts/slideLayout18.xml"/><Relationship Id="rId20" Type="http://schemas.openxmlformats.org/officeDocument/2006/relationships/slideLayout" Target="../slideLayouts/slideLayout19.xml"/><Relationship Id="rId21" Type="http://schemas.openxmlformats.org/officeDocument/2006/relationships/slideLayout" Target="../slideLayouts/slideLayout20.xml"/><Relationship Id="rId22" Type="http://schemas.openxmlformats.org/officeDocument/2006/relationships/slideLayout" Target="../slideLayouts/slideLayout21.xml"/><Relationship Id="rId23" Type="http://schemas.openxmlformats.org/officeDocument/2006/relationships/slideLayout" Target="../slideLayouts/slideLayout22.xml"/><Relationship Id="rId24" Type="http://schemas.openxmlformats.org/officeDocument/2006/relationships/slideLayout" Target="../slideLayouts/slideLayout23.xml"/><Relationship Id="rId25" Type="http://schemas.openxmlformats.org/officeDocument/2006/relationships/slideLayout" Target="../slideLayouts/slideLayout24.xml"/><Relationship Id="rId26" Type="http://schemas.openxmlformats.org/officeDocument/2006/relationships/slideLayout" Target="../slideLayouts/slideLayout25.xml"/><Relationship Id="rId27" Type="http://schemas.openxmlformats.org/officeDocument/2006/relationships/slideLayout" Target="../slideLayouts/slideLayout26.xml"/><Relationship Id="rId28" Type="http://schemas.openxmlformats.org/officeDocument/2006/relationships/slideLayout" Target="../slideLayouts/slideLayout27.xml"/><Relationship Id="rId29" Type="http://schemas.openxmlformats.org/officeDocument/2006/relationships/slideLayout" Target="../slideLayouts/slideLayout28.xml"/><Relationship Id="rId30" Type="http://schemas.openxmlformats.org/officeDocument/2006/relationships/slideLayout" Target="../slideLayouts/slideLayout29.xml"/><Relationship Id="rId31" Type="http://schemas.openxmlformats.org/officeDocument/2006/relationships/slideLayout" Target="../slideLayouts/slideLayout30.xml"/></Relationships>

</file>

<file path=ppt/slideMasters/slideMaster1.xml><?xml version="1.0" encoding="utf-8"?>
<p:sld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bg>
      <p:bgPr>
        <a:solidFill>
          <a:srgbClr val="FFFFFF"/>
        </a:solidFill>
      </p:bgPr>
    </p:bg>
    <p:spTree>
      <p:nvGrpSpPr>
        <p:cNvPr id="1" name=""/>
        <p:cNvGrpSpPr/>
        <p:nvPr/>
      </p:nvGrpSpPr>
      <p:grpSpPr>
        <a:xfrm>
          <a:off x="0" y="0"/>
          <a:ext cx="0" cy="0"/>
          <a:chOff x="0" y="0"/>
          <a:chExt cx="0" cy="0"/>
        </a:xfrm>
      </p:grpSpPr>
      <p:sp>
        <p:nvSpPr>
          <p:cNvPr id="2" name="Title Text"/>
          <p:cNvSpPr txBox="1"/>
          <p:nvPr>
            <p:ph type="title"/>
          </p:nvPr>
        </p:nvSpPr>
        <p:spPr>
          <a:xfrm>
            <a:off x="4387453" y="625078"/>
            <a:ext cx="15609094" cy="3036094"/>
          </a:xfrm>
          <a:prstGeom prst="rect">
            <a:avLst/>
          </a:prstGeom>
          <a:ln w="3175">
            <a:miter lim="400000"/>
          </a:ln>
          <a:extLst>
            <a:ext uri="{C572A759-6A51-4108-AA02-DFA0A04FC94B}">
              <ma14:wrappingTextBoxFlag xmlns:ma14="http://schemas.microsoft.com/office/mac/drawingml/2011/main" val="1"/>
            </a:ext>
          </a:extLst>
        </p:spPr>
        <p:txBody>
          <a:bodyPr lIns="71437" tIns="71437" rIns="71437" bIns="71437" anchor="ctr">
            <a:normAutofit fontScale="100000" lnSpcReduction="0"/>
          </a:bodyPr>
          <a:lstStyle/>
          <a:p>
            <a:pPr/>
            <a:r>
              <a:t>Title Text</a:t>
            </a:r>
          </a:p>
        </p:txBody>
      </p:sp>
      <p:sp>
        <p:nvSpPr>
          <p:cNvPr id="3" name="Body Level One…"/>
          <p:cNvSpPr txBox="1"/>
          <p:nvPr>
            <p:ph type="body" idx="1"/>
          </p:nvPr>
        </p:nvSpPr>
        <p:spPr>
          <a:xfrm>
            <a:off x="4387453" y="3661171"/>
            <a:ext cx="15609094" cy="8840392"/>
          </a:xfrm>
          <a:prstGeom prst="rect">
            <a:avLst/>
          </a:prstGeom>
          <a:ln w="3175">
            <a:miter lim="400000"/>
          </a:ln>
          <a:extLst>
            <a:ext uri="{C572A759-6A51-4108-AA02-DFA0A04FC94B}">
              <ma14:wrappingTextBoxFlag xmlns:ma14="http://schemas.microsoft.com/office/mac/drawingml/2011/main" val="1"/>
            </a:ext>
          </a:extLst>
        </p:spPr>
        <p:txBody>
          <a:bodyPr lIns="71437" tIns="71437" rIns="71437" bIns="71437" anchor="ctr">
            <a:normAutofit fontScale="100000" lnSpcReduction="0"/>
          </a:bodyPr>
          <a:lstStyle/>
          <a:p>
            <a:pPr/>
            <a:r>
              <a:t>Body Level One</a:t>
            </a:r>
          </a:p>
          <a:p>
            <a:pPr lvl="1"/>
            <a:r>
              <a:t>Body Level Two</a:t>
            </a:r>
          </a:p>
          <a:p>
            <a:pPr lvl="2"/>
            <a:r>
              <a:t>Body Level Three</a:t>
            </a:r>
          </a:p>
          <a:p>
            <a:pPr lvl="3"/>
            <a:r>
              <a:t>Body Level Four</a:t>
            </a:r>
          </a:p>
          <a:p>
            <a:pPr lvl="4"/>
            <a:r>
              <a:t>Body Level Five</a:t>
            </a:r>
          </a:p>
        </p:txBody>
      </p:sp>
      <p:sp>
        <p:nvSpPr>
          <p:cNvPr id="4" name="Slide Number"/>
          <p:cNvSpPr txBox="1"/>
          <p:nvPr>
            <p:ph type="sldNum" sz="quarter" idx="2"/>
          </p:nvPr>
        </p:nvSpPr>
        <p:spPr>
          <a:xfrm>
            <a:off x="20611327" y="202281"/>
            <a:ext cx="494514" cy="511176"/>
          </a:xfrm>
          <a:prstGeom prst="rect">
            <a:avLst/>
          </a:prstGeom>
          <a:ln w="3175">
            <a:miter lim="400000"/>
          </a:ln>
        </p:spPr>
        <p:txBody>
          <a:bodyPr wrap="none" lIns="71437" tIns="71437" rIns="71437" bIns="71437">
            <a:spAutoFit/>
          </a:bodyPr>
          <a:lstStyle>
            <a:lvl1pPr algn="ctr">
              <a:defRPr sz="2400">
                <a:latin typeface="+mn-lt"/>
                <a:ea typeface="+mn-ea"/>
                <a:cs typeface="+mn-cs"/>
                <a:sym typeface="Helvetica Light"/>
              </a:defRPr>
            </a:lvl1pPr>
          </a:lstStyle>
          <a:p>
            <a:pPr/>
            <a:fld id="{86CB4B4D-7CA3-9044-876B-883B54F8677D}" type="slidenum"/>
          </a:p>
        </p:txBody>
      </p:sp>
    </p:spTree>
  </p:cSld>
  <p:clrMap bg1="lt1" tx1="dk1" bg2="lt2" tx2="dk2" accent1="accent1" accent2="accent2" accent3="accent3" accent4="accent4" accent5="accent5" accent6="accent6" hlink="hlink" folHlink="fol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 id="2147483665" r:id="rId18"/>
    <p:sldLayoutId id="2147483666" r:id="rId19"/>
    <p:sldLayoutId id="2147483667" r:id="rId20"/>
    <p:sldLayoutId id="2147483668" r:id="rId21"/>
    <p:sldLayoutId id="2147483669" r:id="rId22"/>
    <p:sldLayoutId id="2147483670" r:id="rId23"/>
    <p:sldLayoutId id="2147483671" r:id="rId24"/>
    <p:sldLayoutId id="2147483672" r:id="rId25"/>
    <p:sldLayoutId id="2147483673" r:id="rId26"/>
    <p:sldLayoutId id="2147483674" r:id="rId27"/>
    <p:sldLayoutId id="2147483675" r:id="rId28"/>
    <p:sldLayoutId id="2147483676" r:id="rId29"/>
    <p:sldLayoutId id="2147483677" r:id="rId30"/>
    <p:sldLayoutId id="2147483678" r:id="rId31"/>
  </p:sldLayoutIdLst>
  <p:transition xmlns:p14="http://schemas.microsoft.com/office/powerpoint/2010/main" spd="med" advClick="1"/>
  <p:txStyles>
    <p:titleStyle>
      <a:lvl1pPr marL="0" marR="0" indent="0" algn="ctr" defTabSz="821531" latinLnBrk="0">
        <a:lnSpc>
          <a:spcPct val="100000"/>
        </a:lnSpc>
        <a:spcBef>
          <a:spcPts val="0"/>
        </a:spcBef>
        <a:spcAft>
          <a:spcPts val="0"/>
        </a:spcAft>
        <a:buClrTx/>
        <a:buSzTx/>
        <a:buFontTx/>
        <a:buNone/>
        <a:tabLst/>
        <a:defRPr b="0" baseline="0" cap="none" i="0" spc="0" strike="noStrike" sz="11200" u="none">
          <a:solidFill>
            <a:srgbClr val="000000"/>
          </a:solidFill>
          <a:uFillTx/>
          <a:latin typeface="+mj-lt"/>
          <a:ea typeface="+mj-ea"/>
          <a:cs typeface="+mj-cs"/>
          <a:sym typeface="EasyReadingPRO Bold"/>
        </a:defRPr>
      </a:lvl1pPr>
      <a:lvl2pPr marL="0" marR="0" indent="228600" algn="ctr" defTabSz="821531" latinLnBrk="0">
        <a:lnSpc>
          <a:spcPct val="100000"/>
        </a:lnSpc>
        <a:spcBef>
          <a:spcPts val="0"/>
        </a:spcBef>
        <a:spcAft>
          <a:spcPts val="0"/>
        </a:spcAft>
        <a:buClrTx/>
        <a:buSzTx/>
        <a:buFontTx/>
        <a:buNone/>
        <a:tabLst/>
        <a:defRPr b="0" baseline="0" cap="none" i="0" spc="0" strike="noStrike" sz="11200" u="none">
          <a:solidFill>
            <a:srgbClr val="000000"/>
          </a:solidFill>
          <a:uFillTx/>
          <a:latin typeface="+mj-lt"/>
          <a:ea typeface="+mj-ea"/>
          <a:cs typeface="+mj-cs"/>
          <a:sym typeface="EasyReadingPRO Bold"/>
        </a:defRPr>
      </a:lvl2pPr>
      <a:lvl3pPr marL="0" marR="0" indent="457200" algn="ctr" defTabSz="821531" latinLnBrk="0">
        <a:lnSpc>
          <a:spcPct val="100000"/>
        </a:lnSpc>
        <a:spcBef>
          <a:spcPts val="0"/>
        </a:spcBef>
        <a:spcAft>
          <a:spcPts val="0"/>
        </a:spcAft>
        <a:buClrTx/>
        <a:buSzTx/>
        <a:buFontTx/>
        <a:buNone/>
        <a:tabLst/>
        <a:defRPr b="0" baseline="0" cap="none" i="0" spc="0" strike="noStrike" sz="11200" u="none">
          <a:solidFill>
            <a:srgbClr val="000000"/>
          </a:solidFill>
          <a:uFillTx/>
          <a:latin typeface="+mj-lt"/>
          <a:ea typeface="+mj-ea"/>
          <a:cs typeface="+mj-cs"/>
          <a:sym typeface="EasyReadingPRO Bold"/>
        </a:defRPr>
      </a:lvl3pPr>
      <a:lvl4pPr marL="0" marR="0" indent="685800" algn="ctr" defTabSz="821531" latinLnBrk="0">
        <a:lnSpc>
          <a:spcPct val="100000"/>
        </a:lnSpc>
        <a:spcBef>
          <a:spcPts val="0"/>
        </a:spcBef>
        <a:spcAft>
          <a:spcPts val="0"/>
        </a:spcAft>
        <a:buClrTx/>
        <a:buSzTx/>
        <a:buFontTx/>
        <a:buNone/>
        <a:tabLst/>
        <a:defRPr b="0" baseline="0" cap="none" i="0" spc="0" strike="noStrike" sz="11200" u="none">
          <a:solidFill>
            <a:srgbClr val="000000"/>
          </a:solidFill>
          <a:uFillTx/>
          <a:latin typeface="+mj-lt"/>
          <a:ea typeface="+mj-ea"/>
          <a:cs typeface="+mj-cs"/>
          <a:sym typeface="EasyReadingPRO Bold"/>
        </a:defRPr>
      </a:lvl4pPr>
      <a:lvl5pPr marL="0" marR="0" indent="914400" algn="ctr" defTabSz="821531" latinLnBrk="0">
        <a:lnSpc>
          <a:spcPct val="100000"/>
        </a:lnSpc>
        <a:spcBef>
          <a:spcPts val="0"/>
        </a:spcBef>
        <a:spcAft>
          <a:spcPts val="0"/>
        </a:spcAft>
        <a:buClrTx/>
        <a:buSzTx/>
        <a:buFontTx/>
        <a:buNone/>
        <a:tabLst/>
        <a:defRPr b="0" baseline="0" cap="none" i="0" spc="0" strike="noStrike" sz="11200" u="none">
          <a:solidFill>
            <a:srgbClr val="000000"/>
          </a:solidFill>
          <a:uFillTx/>
          <a:latin typeface="+mj-lt"/>
          <a:ea typeface="+mj-ea"/>
          <a:cs typeface="+mj-cs"/>
          <a:sym typeface="EasyReadingPRO Bold"/>
        </a:defRPr>
      </a:lvl5pPr>
      <a:lvl6pPr marL="0" marR="0" indent="1143000" algn="ctr" defTabSz="821531" latinLnBrk="0">
        <a:lnSpc>
          <a:spcPct val="100000"/>
        </a:lnSpc>
        <a:spcBef>
          <a:spcPts val="0"/>
        </a:spcBef>
        <a:spcAft>
          <a:spcPts val="0"/>
        </a:spcAft>
        <a:buClrTx/>
        <a:buSzTx/>
        <a:buFontTx/>
        <a:buNone/>
        <a:tabLst/>
        <a:defRPr b="0" baseline="0" cap="none" i="0" spc="0" strike="noStrike" sz="11200" u="none">
          <a:solidFill>
            <a:srgbClr val="000000"/>
          </a:solidFill>
          <a:uFillTx/>
          <a:latin typeface="+mj-lt"/>
          <a:ea typeface="+mj-ea"/>
          <a:cs typeface="+mj-cs"/>
          <a:sym typeface="EasyReadingPRO Bold"/>
        </a:defRPr>
      </a:lvl6pPr>
      <a:lvl7pPr marL="0" marR="0" indent="1371600" algn="ctr" defTabSz="821531" latinLnBrk="0">
        <a:lnSpc>
          <a:spcPct val="100000"/>
        </a:lnSpc>
        <a:spcBef>
          <a:spcPts val="0"/>
        </a:spcBef>
        <a:spcAft>
          <a:spcPts val="0"/>
        </a:spcAft>
        <a:buClrTx/>
        <a:buSzTx/>
        <a:buFontTx/>
        <a:buNone/>
        <a:tabLst/>
        <a:defRPr b="0" baseline="0" cap="none" i="0" spc="0" strike="noStrike" sz="11200" u="none">
          <a:solidFill>
            <a:srgbClr val="000000"/>
          </a:solidFill>
          <a:uFillTx/>
          <a:latin typeface="+mj-lt"/>
          <a:ea typeface="+mj-ea"/>
          <a:cs typeface="+mj-cs"/>
          <a:sym typeface="EasyReadingPRO Bold"/>
        </a:defRPr>
      </a:lvl7pPr>
      <a:lvl8pPr marL="0" marR="0" indent="1600200" algn="ctr" defTabSz="821531" latinLnBrk="0">
        <a:lnSpc>
          <a:spcPct val="100000"/>
        </a:lnSpc>
        <a:spcBef>
          <a:spcPts val="0"/>
        </a:spcBef>
        <a:spcAft>
          <a:spcPts val="0"/>
        </a:spcAft>
        <a:buClrTx/>
        <a:buSzTx/>
        <a:buFontTx/>
        <a:buNone/>
        <a:tabLst/>
        <a:defRPr b="0" baseline="0" cap="none" i="0" spc="0" strike="noStrike" sz="11200" u="none">
          <a:solidFill>
            <a:srgbClr val="000000"/>
          </a:solidFill>
          <a:uFillTx/>
          <a:latin typeface="+mj-lt"/>
          <a:ea typeface="+mj-ea"/>
          <a:cs typeface="+mj-cs"/>
          <a:sym typeface="EasyReadingPRO Bold"/>
        </a:defRPr>
      </a:lvl8pPr>
      <a:lvl9pPr marL="0" marR="0" indent="1828800" algn="ctr" defTabSz="821531" latinLnBrk="0">
        <a:lnSpc>
          <a:spcPct val="100000"/>
        </a:lnSpc>
        <a:spcBef>
          <a:spcPts val="0"/>
        </a:spcBef>
        <a:spcAft>
          <a:spcPts val="0"/>
        </a:spcAft>
        <a:buClrTx/>
        <a:buSzTx/>
        <a:buFontTx/>
        <a:buNone/>
        <a:tabLst/>
        <a:defRPr b="0" baseline="0" cap="none" i="0" spc="0" strike="noStrike" sz="11200" u="none">
          <a:solidFill>
            <a:srgbClr val="000000"/>
          </a:solidFill>
          <a:uFillTx/>
          <a:latin typeface="+mj-lt"/>
          <a:ea typeface="+mj-ea"/>
          <a:cs typeface="+mj-cs"/>
          <a:sym typeface="EasyReadingPRO Bold"/>
        </a:defRPr>
      </a:lvl9pPr>
    </p:titleStyle>
    <p:bodyStyle>
      <a:lvl1pPr marL="617361" marR="0" indent="-617361" algn="l" defTabSz="821531" latinLnBrk="0">
        <a:lnSpc>
          <a:spcPct val="100000"/>
        </a:lnSpc>
        <a:spcBef>
          <a:spcPts val="5900"/>
        </a:spcBef>
        <a:spcAft>
          <a:spcPts val="0"/>
        </a:spcAft>
        <a:buClrTx/>
        <a:buSzPct val="75000"/>
        <a:buFontTx/>
        <a:buChar char="•"/>
        <a:tabLst/>
        <a:defRPr b="0" baseline="0" cap="none" i="0" spc="0" strike="noStrike" sz="5000" u="none">
          <a:solidFill>
            <a:srgbClr val="000000"/>
          </a:solidFill>
          <a:uFillTx/>
          <a:latin typeface="+mn-lt"/>
          <a:ea typeface="+mn-ea"/>
          <a:cs typeface="+mn-cs"/>
          <a:sym typeface="Helvetica Light"/>
        </a:defRPr>
      </a:lvl1pPr>
      <a:lvl2pPr marL="1061861" marR="0" indent="-617361" algn="l" defTabSz="821531" latinLnBrk="0">
        <a:lnSpc>
          <a:spcPct val="100000"/>
        </a:lnSpc>
        <a:spcBef>
          <a:spcPts val="5900"/>
        </a:spcBef>
        <a:spcAft>
          <a:spcPts val="0"/>
        </a:spcAft>
        <a:buClrTx/>
        <a:buSzPct val="75000"/>
        <a:buFontTx/>
        <a:buChar char="•"/>
        <a:tabLst/>
        <a:defRPr b="0" baseline="0" cap="none" i="0" spc="0" strike="noStrike" sz="5000" u="none">
          <a:solidFill>
            <a:srgbClr val="000000"/>
          </a:solidFill>
          <a:uFillTx/>
          <a:latin typeface="+mn-lt"/>
          <a:ea typeface="+mn-ea"/>
          <a:cs typeface="+mn-cs"/>
          <a:sym typeface="Helvetica Light"/>
        </a:defRPr>
      </a:lvl2pPr>
      <a:lvl3pPr marL="1506361" marR="0" indent="-617361" algn="l" defTabSz="821531" latinLnBrk="0">
        <a:lnSpc>
          <a:spcPct val="100000"/>
        </a:lnSpc>
        <a:spcBef>
          <a:spcPts val="5900"/>
        </a:spcBef>
        <a:spcAft>
          <a:spcPts val="0"/>
        </a:spcAft>
        <a:buClrTx/>
        <a:buSzPct val="75000"/>
        <a:buFontTx/>
        <a:buChar char="•"/>
        <a:tabLst/>
        <a:defRPr b="0" baseline="0" cap="none" i="0" spc="0" strike="noStrike" sz="5000" u="none">
          <a:solidFill>
            <a:srgbClr val="000000"/>
          </a:solidFill>
          <a:uFillTx/>
          <a:latin typeface="+mn-lt"/>
          <a:ea typeface="+mn-ea"/>
          <a:cs typeface="+mn-cs"/>
          <a:sym typeface="Helvetica Light"/>
        </a:defRPr>
      </a:lvl3pPr>
      <a:lvl4pPr marL="1950861" marR="0" indent="-617361" algn="l" defTabSz="821531" latinLnBrk="0">
        <a:lnSpc>
          <a:spcPct val="100000"/>
        </a:lnSpc>
        <a:spcBef>
          <a:spcPts val="5900"/>
        </a:spcBef>
        <a:spcAft>
          <a:spcPts val="0"/>
        </a:spcAft>
        <a:buClrTx/>
        <a:buSzPct val="75000"/>
        <a:buFontTx/>
        <a:buChar char="•"/>
        <a:tabLst/>
        <a:defRPr b="0" baseline="0" cap="none" i="0" spc="0" strike="noStrike" sz="5000" u="none">
          <a:solidFill>
            <a:srgbClr val="000000"/>
          </a:solidFill>
          <a:uFillTx/>
          <a:latin typeface="+mn-lt"/>
          <a:ea typeface="+mn-ea"/>
          <a:cs typeface="+mn-cs"/>
          <a:sym typeface="Helvetica Light"/>
        </a:defRPr>
      </a:lvl4pPr>
      <a:lvl5pPr marL="2395361" marR="0" indent="-617361" algn="l" defTabSz="821531" latinLnBrk="0">
        <a:lnSpc>
          <a:spcPct val="100000"/>
        </a:lnSpc>
        <a:spcBef>
          <a:spcPts val="5900"/>
        </a:spcBef>
        <a:spcAft>
          <a:spcPts val="0"/>
        </a:spcAft>
        <a:buClrTx/>
        <a:buSzPct val="75000"/>
        <a:buFontTx/>
        <a:buChar char="•"/>
        <a:tabLst/>
        <a:defRPr b="0" baseline="0" cap="none" i="0" spc="0" strike="noStrike" sz="5000" u="none">
          <a:solidFill>
            <a:srgbClr val="000000"/>
          </a:solidFill>
          <a:uFillTx/>
          <a:latin typeface="+mn-lt"/>
          <a:ea typeface="+mn-ea"/>
          <a:cs typeface="+mn-cs"/>
          <a:sym typeface="Helvetica Light"/>
        </a:defRPr>
      </a:lvl5pPr>
      <a:lvl6pPr marL="2839861" marR="0" indent="-617361" algn="l" defTabSz="821531" latinLnBrk="0">
        <a:lnSpc>
          <a:spcPct val="100000"/>
        </a:lnSpc>
        <a:spcBef>
          <a:spcPts val="5900"/>
        </a:spcBef>
        <a:spcAft>
          <a:spcPts val="0"/>
        </a:spcAft>
        <a:buClrTx/>
        <a:buSzPct val="75000"/>
        <a:buFontTx/>
        <a:buChar char="•"/>
        <a:tabLst/>
        <a:defRPr b="0" baseline="0" cap="none" i="0" spc="0" strike="noStrike" sz="5000" u="none">
          <a:solidFill>
            <a:srgbClr val="000000"/>
          </a:solidFill>
          <a:uFillTx/>
          <a:latin typeface="+mn-lt"/>
          <a:ea typeface="+mn-ea"/>
          <a:cs typeface="+mn-cs"/>
          <a:sym typeface="Helvetica Light"/>
        </a:defRPr>
      </a:lvl6pPr>
      <a:lvl7pPr marL="3284361" marR="0" indent="-617361" algn="l" defTabSz="821531" latinLnBrk="0">
        <a:lnSpc>
          <a:spcPct val="100000"/>
        </a:lnSpc>
        <a:spcBef>
          <a:spcPts val="5900"/>
        </a:spcBef>
        <a:spcAft>
          <a:spcPts val="0"/>
        </a:spcAft>
        <a:buClrTx/>
        <a:buSzPct val="75000"/>
        <a:buFontTx/>
        <a:buChar char="•"/>
        <a:tabLst/>
        <a:defRPr b="0" baseline="0" cap="none" i="0" spc="0" strike="noStrike" sz="5000" u="none">
          <a:solidFill>
            <a:srgbClr val="000000"/>
          </a:solidFill>
          <a:uFillTx/>
          <a:latin typeface="+mn-lt"/>
          <a:ea typeface="+mn-ea"/>
          <a:cs typeface="+mn-cs"/>
          <a:sym typeface="Helvetica Light"/>
        </a:defRPr>
      </a:lvl7pPr>
      <a:lvl8pPr marL="3728861" marR="0" indent="-617361" algn="l" defTabSz="821531" latinLnBrk="0">
        <a:lnSpc>
          <a:spcPct val="100000"/>
        </a:lnSpc>
        <a:spcBef>
          <a:spcPts val="5900"/>
        </a:spcBef>
        <a:spcAft>
          <a:spcPts val="0"/>
        </a:spcAft>
        <a:buClrTx/>
        <a:buSzPct val="75000"/>
        <a:buFontTx/>
        <a:buChar char="•"/>
        <a:tabLst/>
        <a:defRPr b="0" baseline="0" cap="none" i="0" spc="0" strike="noStrike" sz="5000" u="none">
          <a:solidFill>
            <a:srgbClr val="000000"/>
          </a:solidFill>
          <a:uFillTx/>
          <a:latin typeface="+mn-lt"/>
          <a:ea typeface="+mn-ea"/>
          <a:cs typeface="+mn-cs"/>
          <a:sym typeface="Helvetica Light"/>
        </a:defRPr>
      </a:lvl8pPr>
      <a:lvl9pPr marL="4173361" marR="0" indent="-617361" algn="l" defTabSz="821531" latinLnBrk="0">
        <a:lnSpc>
          <a:spcPct val="100000"/>
        </a:lnSpc>
        <a:spcBef>
          <a:spcPts val="5900"/>
        </a:spcBef>
        <a:spcAft>
          <a:spcPts val="0"/>
        </a:spcAft>
        <a:buClrTx/>
        <a:buSzPct val="75000"/>
        <a:buFontTx/>
        <a:buChar char="•"/>
        <a:tabLst/>
        <a:defRPr b="0" baseline="0" cap="none" i="0" spc="0" strike="noStrike" sz="5000" u="none">
          <a:solidFill>
            <a:srgbClr val="000000"/>
          </a:solidFill>
          <a:uFillTx/>
          <a:latin typeface="+mn-lt"/>
          <a:ea typeface="+mn-ea"/>
          <a:cs typeface="+mn-cs"/>
          <a:sym typeface="Helvetica Light"/>
        </a:defRPr>
      </a:lvl9pPr>
    </p:bodyStyle>
    <p:otherStyle>
      <a:lvl1pPr marL="0" marR="0" indent="0" algn="ctr" defTabSz="821531" latinLnBrk="0">
        <a:lnSpc>
          <a:spcPct val="100000"/>
        </a:lnSpc>
        <a:spcBef>
          <a:spcPts val="0"/>
        </a:spcBef>
        <a:spcAft>
          <a:spcPts val="0"/>
        </a:spcAft>
        <a:buClrTx/>
        <a:buSzTx/>
        <a:buFontTx/>
        <a:buNone/>
        <a:tabLst/>
        <a:defRPr b="0" baseline="0" cap="none" i="0" spc="0" strike="noStrike" sz="2400" u="none">
          <a:solidFill>
            <a:schemeClr val="tx1"/>
          </a:solidFill>
          <a:uFillTx/>
          <a:latin typeface="+mn-lt"/>
          <a:ea typeface="+mn-ea"/>
          <a:cs typeface="+mn-cs"/>
          <a:sym typeface="Helvetica Light"/>
        </a:defRPr>
      </a:lvl1pPr>
      <a:lvl2pPr marL="0" marR="0" indent="228600" algn="ctr" defTabSz="821531" latinLnBrk="0">
        <a:lnSpc>
          <a:spcPct val="100000"/>
        </a:lnSpc>
        <a:spcBef>
          <a:spcPts val="0"/>
        </a:spcBef>
        <a:spcAft>
          <a:spcPts val="0"/>
        </a:spcAft>
        <a:buClrTx/>
        <a:buSzTx/>
        <a:buFontTx/>
        <a:buNone/>
        <a:tabLst/>
        <a:defRPr b="0" baseline="0" cap="none" i="0" spc="0" strike="noStrike" sz="2400" u="none">
          <a:solidFill>
            <a:schemeClr val="tx1"/>
          </a:solidFill>
          <a:uFillTx/>
          <a:latin typeface="+mn-lt"/>
          <a:ea typeface="+mn-ea"/>
          <a:cs typeface="+mn-cs"/>
          <a:sym typeface="Helvetica Light"/>
        </a:defRPr>
      </a:lvl2pPr>
      <a:lvl3pPr marL="0" marR="0" indent="457200" algn="ctr" defTabSz="821531" latinLnBrk="0">
        <a:lnSpc>
          <a:spcPct val="100000"/>
        </a:lnSpc>
        <a:spcBef>
          <a:spcPts val="0"/>
        </a:spcBef>
        <a:spcAft>
          <a:spcPts val="0"/>
        </a:spcAft>
        <a:buClrTx/>
        <a:buSzTx/>
        <a:buFontTx/>
        <a:buNone/>
        <a:tabLst/>
        <a:defRPr b="0" baseline="0" cap="none" i="0" spc="0" strike="noStrike" sz="2400" u="none">
          <a:solidFill>
            <a:schemeClr val="tx1"/>
          </a:solidFill>
          <a:uFillTx/>
          <a:latin typeface="+mn-lt"/>
          <a:ea typeface="+mn-ea"/>
          <a:cs typeface="+mn-cs"/>
          <a:sym typeface="Helvetica Light"/>
        </a:defRPr>
      </a:lvl3pPr>
      <a:lvl4pPr marL="0" marR="0" indent="685800" algn="ctr" defTabSz="821531" latinLnBrk="0">
        <a:lnSpc>
          <a:spcPct val="100000"/>
        </a:lnSpc>
        <a:spcBef>
          <a:spcPts val="0"/>
        </a:spcBef>
        <a:spcAft>
          <a:spcPts val="0"/>
        </a:spcAft>
        <a:buClrTx/>
        <a:buSzTx/>
        <a:buFontTx/>
        <a:buNone/>
        <a:tabLst/>
        <a:defRPr b="0" baseline="0" cap="none" i="0" spc="0" strike="noStrike" sz="2400" u="none">
          <a:solidFill>
            <a:schemeClr val="tx1"/>
          </a:solidFill>
          <a:uFillTx/>
          <a:latin typeface="+mn-lt"/>
          <a:ea typeface="+mn-ea"/>
          <a:cs typeface="+mn-cs"/>
          <a:sym typeface="Helvetica Light"/>
        </a:defRPr>
      </a:lvl4pPr>
      <a:lvl5pPr marL="0" marR="0" indent="914400" algn="ctr" defTabSz="821531" latinLnBrk="0">
        <a:lnSpc>
          <a:spcPct val="100000"/>
        </a:lnSpc>
        <a:spcBef>
          <a:spcPts val="0"/>
        </a:spcBef>
        <a:spcAft>
          <a:spcPts val="0"/>
        </a:spcAft>
        <a:buClrTx/>
        <a:buSzTx/>
        <a:buFontTx/>
        <a:buNone/>
        <a:tabLst/>
        <a:defRPr b="0" baseline="0" cap="none" i="0" spc="0" strike="noStrike" sz="2400" u="none">
          <a:solidFill>
            <a:schemeClr val="tx1"/>
          </a:solidFill>
          <a:uFillTx/>
          <a:latin typeface="+mn-lt"/>
          <a:ea typeface="+mn-ea"/>
          <a:cs typeface="+mn-cs"/>
          <a:sym typeface="Helvetica Light"/>
        </a:defRPr>
      </a:lvl5pPr>
      <a:lvl6pPr marL="0" marR="0" indent="1143000" algn="ctr" defTabSz="821531" latinLnBrk="0">
        <a:lnSpc>
          <a:spcPct val="100000"/>
        </a:lnSpc>
        <a:spcBef>
          <a:spcPts val="0"/>
        </a:spcBef>
        <a:spcAft>
          <a:spcPts val="0"/>
        </a:spcAft>
        <a:buClrTx/>
        <a:buSzTx/>
        <a:buFontTx/>
        <a:buNone/>
        <a:tabLst/>
        <a:defRPr b="0" baseline="0" cap="none" i="0" spc="0" strike="noStrike" sz="2400" u="none">
          <a:solidFill>
            <a:schemeClr val="tx1"/>
          </a:solidFill>
          <a:uFillTx/>
          <a:latin typeface="+mn-lt"/>
          <a:ea typeface="+mn-ea"/>
          <a:cs typeface="+mn-cs"/>
          <a:sym typeface="Helvetica Light"/>
        </a:defRPr>
      </a:lvl6pPr>
      <a:lvl7pPr marL="0" marR="0" indent="1371600" algn="ctr" defTabSz="821531" latinLnBrk="0">
        <a:lnSpc>
          <a:spcPct val="100000"/>
        </a:lnSpc>
        <a:spcBef>
          <a:spcPts val="0"/>
        </a:spcBef>
        <a:spcAft>
          <a:spcPts val="0"/>
        </a:spcAft>
        <a:buClrTx/>
        <a:buSzTx/>
        <a:buFontTx/>
        <a:buNone/>
        <a:tabLst/>
        <a:defRPr b="0" baseline="0" cap="none" i="0" spc="0" strike="noStrike" sz="2400" u="none">
          <a:solidFill>
            <a:schemeClr val="tx1"/>
          </a:solidFill>
          <a:uFillTx/>
          <a:latin typeface="+mn-lt"/>
          <a:ea typeface="+mn-ea"/>
          <a:cs typeface="+mn-cs"/>
          <a:sym typeface="Helvetica Light"/>
        </a:defRPr>
      </a:lvl7pPr>
      <a:lvl8pPr marL="0" marR="0" indent="1600200" algn="ctr" defTabSz="821531" latinLnBrk="0">
        <a:lnSpc>
          <a:spcPct val="100000"/>
        </a:lnSpc>
        <a:spcBef>
          <a:spcPts val="0"/>
        </a:spcBef>
        <a:spcAft>
          <a:spcPts val="0"/>
        </a:spcAft>
        <a:buClrTx/>
        <a:buSzTx/>
        <a:buFontTx/>
        <a:buNone/>
        <a:tabLst/>
        <a:defRPr b="0" baseline="0" cap="none" i="0" spc="0" strike="noStrike" sz="2400" u="none">
          <a:solidFill>
            <a:schemeClr val="tx1"/>
          </a:solidFill>
          <a:uFillTx/>
          <a:latin typeface="+mn-lt"/>
          <a:ea typeface="+mn-ea"/>
          <a:cs typeface="+mn-cs"/>
          <a:sym typeface="Helvetica Light"/>
        </a:defRPr>
      </a:lvl8pPr>
      <a:lvl9pPr marL="0" marR="0" indent="1828800" algn="ctr" defTabSz="821531" latinLnBrk="0">
        <a:lnSpc>
          <a:spcPct val="100000"/>
        </a:lnSpc>
        <a:spcBef>
          <a:spcPts val="0"/>
        </a:spcBef>
        <a:spcAft>
          <a:spcPts val="0"/>
        </a:spcAft>
        <a:buClrTx/>
        <a:buSzTx/>
        <a:buFontTx/>
        <a:buNone/>
        <a:tabLst/>
        <a:defRPr b="0" baseline="0" cap="none" i="0" spc="0" strike="noStrike" sz="2400" u="none">
          <a:solidFill>
            <a:schemeClr val="tx1"/>
          </a:solidFill>
          <a:uFillTx/>
          <a:latin typeface="+mn-lt"/>
          <a:ea typeface="+mn-ea"/>
          <a:cs typeface="+mn-cs"/>
          <a:sym typeface="Helvetica Light"/>
        </a:defRPr>
      </a:lvl9pPr>
    </p:otherStyle>
  </p:txStyles>
</p:sldMaster>
</file>

<file path=ppt/slides/_rels/slide1.xml.rels><?xml version="1.0" encoding="UTF-8"?>
<Relationships xmlns="http://schemas.openxmlformats.org/package/2006/relationships"><Relationship Id="rId1" Type="http://schemas.openxmlformats.org/officeDocument/2006/relationships/slideLayout" Target="../slideLayouts/slideLayout22.xml"/><Relationship Id="rId2" Type="http://schemas.openxmlformats.org/officeDocument/2006/relationships/image" Target="../media/image3.png"/><Relationship Id="rId3" Type="http://schemas.openxmlformats.org/officeDocument/2006/relationships/image" Target="../media/image4.png"/><Relationship Id="rId4" Type="http://schemas.openxmlformats.org/officeDocument/2006/relationships/image" Target="../media/image1.gif"/></Relationships>

</file>

<file path=ppt/slides/_rels/slide2.xml.rels><?xml version="1.0" encoding="UTF-8"?>
<Relationships xmlns="http://schemas.openxmlformats.org/package/2006/relationships"><Relationship Id="rId1" Type="http://schemas.openxmlformats.org/officeDocument/2006/relationships/slideLayout" Target="../slideLayouts/slideLayout22.xml"/><Relationship Id="rId2" Type="http://schemas.openxmlformats.org/officeDocument/2006/relationships/image" Target="../media/image5.png"/><Relationship Id="rId3" Type="http://schemas.openxmlformats.org/officeDocument/2006/relationships/image" Target="../media/image6.png"/></Relationships>

</file>

<file path=ppt/slides/_rels/slide3.xml.rels><?xml version="1.0" encoding="UTF-8"?>
<Relationships xmlns="http://schemas.openxmlformats.org/package/2006/relationships"><Relationship Id="rId1" Type="http://schemas.openxmlformats.org/officeDocument/2006/relationships/slideLayout" Target="../slideLayouts/slideLayout28.xml"/><Relationship Id="rId2" Type="http://schemas.openxmlformats.org/officeDocument/2006/relationships/image" Target="../media/image7.png"/><Relationship Id="rId3" Type="http://schemas.openxmlformats.org/officeDocument/2006/relationships/image" Target="../media/image8.png"/><Relationship Id="rId4" Type="http://schemas.openxmlformats.org/officeDocument/2006/relationships/image" Target="../media/image9.png"/></Relationships>

</file>

<file path=ppt/slides/_rels/slide4.xml.rels><?xml version="1.0" encoding="UTF-8"?>
<Relationships xmlns="http://schemas.openxmlformats.org/package/2006/relationships"><Relationship Id="rId1" Type="http://schemas.openxmlformats.org/officeDocument/2006/relationships/slideLayout" Target="../slideLayouts/slideLayout28.xml"/></Relationships>

</file>

<file path=ppt/slides/_rels/slide5.xml.rels><?xml version="1.0" encoding="UTF-8"?>
<Relationships xmlns="http://schemas.openxmlformats.org/package/2006/relationships"><Relationship Id="rId1" Type="http://schemas.openxmlformats.org/officeDocument/2006/relationships/slideLayout" Target="../slideLayouts/slideLayout29.xml"/><Relationship Id="rId2" Type="http://schemas.openxmlformats.org/officeDocument/2006/relationships/image" Target="../media/image10.png"/><Relationship Id="rId3" Type="http://schemas.openxmlformats.org/officeDocument/2006/relationships/image" Target="../media/image11.png"/></Relationships>

</file>

<file path=ppt/slides/_rels/slide6.xml.rels><?xml version="1.0" encoding="UTF-8"?>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image" Target="../media/image12.png"/><Relationship Id="rId3" Type="http://schemas.openxmlformats.org/officeDocument/2006/relationships/image" Target="../media/image11.png"/></Relationships>

</file>

<file path=ppt/slides/_rels/slide7.xml.rels><?xml version="1.0" encoding="UTF-8"?>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image" Target="../media/image13.png"/><Relationship Id="rId3" Type="http://schemas.openxmlformats.org/officeDocument/2006/relationships/image" Target="../media/image12.png"/></Relationships>

</file>

<file path=ppt/slides/_rels/slide8.xml.rels><?xml version="1.0" encoding="UTF-8"?>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image" Target="../media/image14.png"/><Relationship Id="rId3" Type="http://schemas.openxmlformats.org/officeDocument/2006/relationships/image" Target="../media/image12.png"/></Relationships>

</file>

<file path=ppt/slides/_rels/slide9.xml.rels><?xml version="1.0" encoding="UTF-8"?>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image" Target="../media/image15.png"/><Relationship Id="rId3" Type="http://schemas.openxmlformats.org/officeDocument/2006/relationships/image" Target="../media/image16.png"/><Relationship Id="rId4" Type="http://schemas.openxmlformats.org/officeDocument/2006/relationships/image" Target="../media/image17.png"/></Relationships>

</file>

<file path=ppt/slides/_rels/slide10.xml.rels><?xml version="1.0" encoding="UTF-8"?>
<Relationships xmlns="http://schemas.openxmlformats.org/package/2006/relationships"><Relationship Id="rId1" Type="http://schemas.openxmlformats.org/officeDocument/2006/relationships/slideLayout" Target="../slideLayouts/slideLayout30.xml"/></Relationships>

</file>

<file path=ppt/slides/_rels/slide11.xml.rels><?xml version="1.0" encoding="UTF-8"?>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image" Target="../media/image18.png"/><Relationship Id="rId3" Type="http://schemas.openxmlformats.org/officeDocument/2006/relationships/image" Target="../media/image19.png"/></Relationships>

</file>

<file path=ppt/slides/_rels/slide12.xml.rels><?xml version="1.0" encoding="UTF-8"?>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image" Target="../media/image1.jpeg"/><Relationship Id="rId3" Type="http://schemas.openxmlformats.org/officeDocument/2006/relationships/image" Target="../media/image2.jpeg"/><Relationship Id="rId4" Type="http://schemas.openxmlformats.org/officeDocument/2006/relationships/image" Target="../media/image3.jpeg"/><Relationship Id="rId5" Type="http://schemas.openxmlformats.org/officeDocument/2006/relationships/image" Target="../media/image4.jpeg"/><Relationship Id="rId6" Type="http://schemas.openxmlformats.org/officeDocument/2006/relationships/image" Target="../media/image5.jpeg"/><Relationship Id="rId7" Type="http://schemas.openxmlformats.org/officeDocument/2006/relationships/image" Target="../media/image6.jpeg"/><Relationship Id="rId8" Type="http://schemas.openxmlformats.org/officeDocument/2006/relationships/image" Target="../media/image7.jpeg"/><Relationship Id="rId9" Type="http://schemas.openxmlformats.org/officeDocument/2006/relationships/image" Target="../media/image8.jpeg"/><Relationship Id="rId10" Type="http://schemas.openxmlformats.org/officeDocument/2006/relationships/image" Target="../media/image9.jpeg"/><Relationship Id="rId11" Type="http://schemas.openxmlformats.org/officeDocument/2006/relationships/image" Target="../media/image10.jpeg"/><Relationship Id="rId12" Type="http://schemas.openxmlformats.org/officeDocument/2006/relationships/image" Target="../media/image11.jpeg"/><Relationship Id="rId13" Type="http://schemas.openxmlformats.org/officeDocument/2006/relationships/image" Target="../media/image20.png"/></Relationships>

</file>

<file path=ppt/slides/_rels/slide13.xml.rels><?xml version="1.0" encoding="UTF-8"?>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image" Target="../media/image1.gif"/></Relationships>

</file>

<file path=ppt/slides/_rels/slide14.xml.rels><?xml version="1.0" encoding="UTF-8"?>
<Relationships xmlns="http://schemas.openxmlformats.org/package/2006/relationships"><Relationship Id="rId1" Type="http://schemas.openxmlformats.org/officeDocument/2006/relationships/slideLayout" Target="../slideLayouts/slideLayout22.xml"/><Relationship Id="rId2" Type="http://schemas.openxmlformats.org/officeDocument/2006/relationships/image" Target="../media/image12.jpeg"/><Relationship Id="rId3" Type="http://schemas.openxmlformats.org/officeDocument/2006/relationships/image" Target="../media/image21.png"/><Relationship Id="rId4" Type="http://schemas.openxmlformats.org/officeDocument/2006/relationships/image" Target="../media/image3.png"/><Relationship Id="rId5" Type="http://schemas.openxmlformats.org/officeDocument/2006/relationships/image" Target="../media/image13.jpeg"/><Relationship Id="rId6" Type="http://schemas.openxmlformats.org/officeDocument/2006/relationships/image" Target="../media/image4.png"/><Relationship Id="rId7" Type="http://schemas.openxmlformats.org/officeDocument/2006/relationships/image" Target="../media/image14.jpeg"/><Relationship Id="rId8" Type="http://schemas.openxmlformats.org/officeDocument/2006/relationships/image" Target="../media/image22.png"/><Relationship Id="rId9" Type="http://schemas.openxmlformats.org/officeDocument/2006/relationships/image" Target="../media/image23.png"/><Relationship Id="rId10" Type="http://schemas.openxmlformats.org/officeDocument/2006/relationships/image" Target="../media/image1.gif"/><Relationship Id="rId11" Type="http://schemas.openxmlformats.org/officeDocument/2006/relationships/image" Target="../media/image24.png"/></Relationships>

</file>

<file path=ppt/slides/_rels/slide15.xml.rels><?xml version="1.0" encoding="UTF-8"?>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image" Target="../media/image25.png"/><Relationship Id="rId3" Type="http://schemas.openxmlformats.org/officeDocument/2006/relationships/image" Target="../media/image26.png"/><Relationship Id="rId4" Type="http://schemas.openxmlformats.org/officeDocument/2006/relationships/image" Target="../media/image27.png"/></Relationships>

</file>

<file path=ppt/slides/_rels/slide16.xml.rels><?xml version="1.0" encoding="UTF-8"?>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image" Target="../media/image28.png"/></Relationships>

</file>

<file path=ppt/slides/_rels/slide17.xml.rels><?xml version="1.0" encoding="UTF-8"?>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video" Target="../media/media1.mp4"/><Relationship Id="rId3" Type="http://schemas.microsoft.com/office/2007/relationships/media" Target="../media/media1.mp4"/><Relationship Id="rId4" Type="http://schemas.openxmlformats.org/officeDocument/2006/relationships/image" Target="../media/image29.png"/></Relationships>

</file>

<file path=ppt/slides/_rels/slide18.xml.rels><?xml version="1.0" encoding="UTF-8"?>
<Relationships xmlns="http://schemas.openxmlformats.org/package/2006/relationships"><Relationship Id="rId1" Type="http://schemas.openxmlformats.org/officeDocument/2006/relationships/slideLayout" Target="../slideLayouts/slideLayout16.xml"/><Relationship Id="rId2" Type="http://schemas.openxmlformats.org/officeDocument/2006/relationships/image" Target="../media/image30.png"/><Relationship Id="rId3" Type="http://schemas.openxmlformats.org/officeDocument/2006/relationships/image" Target="../media/image31.png"/><Relationship Id="rId4" Type="http://schemas.openxmlformats.org/officeDocument/2006/relationships/image" Target="../media/image32.png"/><Relationship Id="rId5" Type="http://schemas.openxmlformats.org/officeDocument/2006/relationships/image" Target="../media/image33.png"/><Relationship Id="rId6" Type="http://schemas.openxmlformats.org/officeDocument/2006/relationships/image" Target="../media/image34.png"/><Relationship Id="rId7" Type="http://schemas.openxmlformats.org/officeDocument/2006/relationships/image" Target="../media/image35.png"/><Relationship Id="rId8" Type="http://schemas.openxmlformats.org/officeDocument/2006/relationships/image" Target="../media/image36.png"/></Relationships>

</file>

<file path=ppt/slides/_rels/slide19.xml.rels><?xml version="1.0" encoding="UTF-8"?>
<Relationships xmlns="http://schemas.openxmlformats.org/package/2006/relationships"><Relationship Id="rId1" Type="http://schemas.openxmlformats.org/officeDocument/2006/relationships/slideLayout" Target="../slideLayouts/slideLayout16.xml"/><Relationship Id="rId2" Type="http://schemas.openxmlformats.org/officeDocument/2006/relationships/image" Target="../media/image37.png"/><Relationship Id="rId3" Type="http://schemas.openxmlformats.org/officeDocument/2006/relationships/image" Target="../media/image30.png"/></Relationships>

</file>

<file path=ppt/slides/slide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83" name="Rectangle"/>
          <p:cNvSpPr/>
          <p:nvPr/>
        </p:nvSpPr>
        <p:spPr>
          <a:xfrm>
            <a:off x="6698550" y="12187980"/>
            <a:ext cx="18421544" cy="1398244"/>
          </a:xfrm>
          <a:prstGeom prst="rect">
            <a:avLst/>
          </a:prstGeom>
          <a:solidFill>
            <a:srgbClr val="51B3FF">
              <a:alpha val="71203"/>
            </a:srgbClr>
          </a:solidFill>
          <a:ln w="3175">
            <a:miter lim="400000"/>
          </a:ln>
        </p:spPr>
        <p:txBody>
          <a:bodyPr lIns="53578" tIns="53578" rIns="53578" bIns="53578" anchor="ctr"/>
          <a:lstStyle/>
          <a:p>
            <a:pPr algn="ctr">
              <a:defRPr sz="3000">
                <a:solidFill>
                  <a:srgbClr val="FFFFFF"/>
                </a:solidFill>
                <a:latin typeface="+mn-lt"/>
                <a:ea typeface="+mn-ea"/>
                <a:cs typeface="+mn-cs"/>
                <a:sym typeface="Helvetica Light"/>
              </a:defRPr>
            </a:pPr>
          </a:p>
        </p:txBody>
      </p:sp>
      <p:pic>
        <p:nvPicPr>
          <p:cNvPr id="284" name="LogoPietroDefHor.psd" descr="LogoPietroDefHor.psd"/>
          <p:cNvPicPr>
            <a:picLocks noChangeAspect="1"/>
          </p:cNvPicPr>
          <p:nvPr/>
        </p:nvPicPr>
        <p:blipFill>
          <a:blip r:embed="rId2">
            <a:extLst/>
          </a:blip>
          <a:srcRect l="1299" t="2440" r="4646" b="21315"/>
          <a:stretch>
            <a:fillRect/>
          </a:stretch>
        </p:blipFill>
        <p:spPr>
          <a:xfrm>
            <a:off x="257027" y="12008420"/>
            <a:ext cx="6047829" cy="1757456"/>
          </a:xfrm>
          <a:prstGeom prst="rect">
            <a:avLst/>
          </a:prstGeom>
          <a:ln w="3175">
            <a:miter lim="400000"/>
          </a:ln>
        </p:spPr>
      </p:pic>
      <p:sp>
        <p:nvSpPr>
          <p:cNvPr id="285" name="We combine theoretical, numerical and experimental tools, to study how the fundamental processes of flow, transport and mixing shape environmental systems characterized by confinement &amp; heterogeneity"/>
          <p:cNvSpPr txBox="1"/>
          <p:nvPr/>
        </p:nvSpPr>
        <p:spPr>
          <a:xfrm>
            <a:off x="6974127" y="12277976"/>
            <a:ext cx="17288634" cy="1201869"/>
          </a:xfrm>
          <a:prstGeom prst="rect">
            <a:avLst/>
          </a:prstGeom>
          <a:ln w="3175">
            <a:miter lim="400000"/>
          </a:ln>
          <a:extLst>
            <a:ext uri="{C572A759-6A51-4108-AA02-DFA0A04FC94B}">
              <ma14:wrappingTextBoxFlag xmlns:ma14="http://schemas.microsoft.com/office/mac/drawingml/2011/main" val="1"/>
            </a:ext>
          </a:extLst>
        </p:spPr>
        <p:txBody>
          <a:bodyPr lIns="53578" tIns="53578" rIns="53578" bIns="53578" anchor="ctr">
            <a:spAutoFit/>
          </a:bodyPr>
          <a:lstStyle/>
          <a:p>
            <a:pPr>
              <a:lnSpc>
                <a:spcPct val="110000"/>
              </a:lnSpc>
            </a:pPr>
            <a:r>
              <a:t>We combine </a:t>
            </a:r>
            <a:r>
              <a:rPr>
                <a:latin typeface="EasyReadingPROXB"/>
                <a:ea typeface="EasyReadingPROXB"/>
                <a:cs typeface="EasyReadingPROXB"/>
                <a:sym typeface="EasyReadingPROXB"/>
              </a:rPr>
              <a:t>theoretical</a:t>
            </a:r>
            <a:r>
              <a:t>, </a:t>
            </a:r>
            <a:r>
              <a:rPr>
                <a:latin typeface="EasyReadingPROXB"/>
                <a:ea typeface="EasyReadingPROXB"/>
                <a:cs typeface="EasyReadingPROXB"/>
                <a:sym typeface="EasyReadingPROXB"/>
              </a:rPr>
              <a:t>numerical</a:t>
            </a:r>
            <a:r>
              <a:t> and </a:t>
            </a:r>
            <a:r>
              <a:rPr>
                <a:latin typeface="EasyReadingPROXB"/>
                <a:ea typeface="EasyReadingPROXB"/>
                <a:cs typeface="EasyReadingPROXB"/>
                <a:sym typeface="EasyReadingPROXB"/>
              </a:rPr>
              <a:t>experimental</a:t>
            </a:r>
            <a:r>
              <a:t> tools, to study how the fundamental processes of flow, transport and mixing shape environmental systems characterized by </a:t>
            </a:r>
            <a:r>
              <a:rPr>
                <a:latin typeface="EasyReadingPROXB"/>
                <a:ea typeface="EasyReadingPROXB"/>
                <a:cs typeface="EasyReadingPROXB"/>
                <a:sym typeface="EasyReadingPROXB"/>
              </a:rPr>
              <a:t>confinement &amp; heterogeneity</a:t>
            </a:r>
          </a:p>
        </p:txBody>
      </p:sp>
      <p:sp>
        <p:nvSpPr>
          <p:cNvPr id="286" name="Institute of Earth Sciences…"/>
          <p:cNvSpPr txBox="1"/>
          <p:nvPr/>
        </p:nvSpPr>
        <p:spPr>
          <a:xfrm>
            <a:off x="538859" y="2367720"/>
            <a:ext cx="3578156" cy="936022"/>
          </a:xfrm>
          <a:prstGeom prst="rect">
            <a:avLst/>
          </a:prstGeom>
          <a:ln w="3175">
            <a:miter lim="400000"/>
          </a:ln>
          <a:extLst>
            <a:ext uri="{C572A759-6A51-4108-AA02-DFA0A04FC94B}">
              <ma14:wrappingTextBoxFlag xmlns:ma14="http://schemas.microsoft.com/office/mac/drawingml/2011/main" val="1"/>
            </a:ext>
          </a:extLst>
        </p:spPr>
        <p:txBody>
          <a:bodyPr wrap="none" lIns="53578" tIns="53578" rIns="53578" bIns="53578" anchor="ctr">
            <a:spAutoFit/>
          </a:bodyPr>
          <a:lstStyle/>
          <a:p>
            <a:pPr algn="ctr">
              <a:spcBef>
                <a:spcPts val="1400"/>
              </a:spcBef>
              <a:defRPr i="1" sz="2100"/>
            </a:pPr>
            <a:r>
              <a:t>Institute of Earth Sciences</a:t>
            </a:r>
          </a:p>
          <a:p>
            <a:pPr algn="ctr">
              <a:spcBef>
                <a:spcPts val="1400"/>
              </a:spcBef>
              <a:defRPr i="1" sz="2100"/>
            </a:pPr>
            <a:r>
              <a:t>University of Lausanne</a:t>
            </a:r>
          </a:p>
        </p:txBody>
      </p:sp>
      <p:sp>
        <p:nvSpPr>
          <p:cNvPr id="287" name="Spatial organization of biomass controls intrinsic permeability of porous systems"/>
          <p:cNvSpPr txBox="1"/>
          <p:nvPr/>
        </p:nvSpPr>
        <p:spPr>
          <a:xfrm>
            <a:off x="3534565" y="259413"/>
            <a:ext cx="21347416" cy="2468084"/>
          </a:xfrm>
          <a:prstGeom prst="rect">
            <a:avLst/>
          </a:prstGeom>
          <a:ln w="3175">
            <a:miter lim="400000"/>
          </a:ln>
          <a:extLst>
            <a:ext uri="{C572A759-6A51-4108-AA02-DFA0A04FC94B}">
              <ma14:wrappingTextBoxFlag xmlns:ma14="http://schemas.microsoft.com/office/mac/drawingml/2011/main" val="1"/>
            </a:ext>
          </a:extLst>
        </p:spPr>
        <p:txBody>
          <a:bodyPr lIns="53578" tIns="53578" rIns="53578" bIns="53578" anchor="ctr">
            <a:spAutoFit/>
          </a:bodyPr>
          <a:lstStyle>
            <a:lvl1pPr algn="ctr">
              <a:defRPr sz="6000">
                <a:latin typeface="+mj-lt"/>
                <a:ea typeface="+mj-ea"/>
                <a:cs typeface="+mj-cs"/>
                <a:sym typeface="EasyReadingPRO Bold"/>
              </a:defRPr>
            </a:lvl1pPr>
          </a:lstStyle>
          <a:p>
            <a:pPr/>
            <a:r>
              <a:t>Spatial organization of biomass controls intrinsic permeability of porous systems</a:t>
            </a:r>
          </a:p>
        </p:txBody>
      </p:sp>
      <p:sp>
        <p:nvSpPr>
          <p:cNvPr id="288" name="www.pietrodeanna.org"/>
          <p:cNvSpPr txBox="1"/>
          <p:nvPr/>
        </p:nvSpPr>
        <p:spPr>
          <a:xfrm>
            <a:off x="472939" y="3380009"/>
            <a:ext cx="3709995" cy="538958"/>
          </a:xfrm>
          <a:prstGeom prst="rect">
            <a:avLst/>
          </a:prstGeom>
          <a:ln w="3175">
            <a:miter lim="400000"/>
          </a:ln>
          <a:extLst>
            <a:ext uri="{C572A759-6A51-4108-AA02-DFA0A04FC94B}">
              <ma14:wrappingTextBoxFlag xmlns:ma14="http://schemas.microsoft.com/office/mac/drawingml/2011/main" val="1"/>
            </a:ext>
          </a:extLst>
        </p:spPr>
        <p:txBody>
          <a:bodyPr wrap="none" lIns="53578" tIns="53578" rIns="53578" bIns="53578" anchor="ctr">
            <a:spAutoFit/>
          </a:bodyPr>
          <a:lstStyle>
            <a:lvl1pPr algn="ctr">
              <a:spcBef>
                <a:spcPts val="1400"/>
              </a:spcBef>
              <a:defRPr sz="2800">
                <a:latin typeface="+mn-lt"/>
                <a:ea typeface="+mn-ea"/>
                <a:cs typeface="+mn-cs"/>
                <a:sym typeface="Helvetica Light"/>
              </a:defRPr>
            </a:lvl1pPr>
          </a:lstStyle>
          <a:p>
            <a:pPr/>
            <a:r>
              <a:t>www.pietrodeanna.org</a:t>
            </a:r>
          </a:p>
        </p:txBody>
      </p:sp>
      <p:pic>
        <p:nvPicPr>
          <p:cNvPr id="289" name="pasted-movie.png" descr="pasted-movie.png"/>
          <p:cNvPicPr>
            <a:picLocks noChangeAspect="1"/>
          </p:cNvPicPr>
          <p:nvPr/>
        </p:nvPicPr>
        <p:blipFill>
          <a:blip r:embed="rId3">
            <a:extLst/>
          </a:blip>
          <a:stretch>
            <a:fillRect/>
          </a:stretch>
        </p:blipFill>
        <p:spPr>
          <a:xfrm>
            <a:off x="1163685" y="1127200"/>
            <a:ext cx="2328504" cy="1164253"/>
          </a:xfrm>
          <a:prstGeom prst="rect">
            <a:avLst/>
          </a:prstGeom>
          <a:ln w="3175">
            <a:miter lim="400000"/>
          </a:ln>
        </p:spPr>
      </p:pic>
      <p:sp>
        <p:nvSpPr>
          <p:cNvPr id="290" name="W. Jiao1, N. Harmsen1, D. Scheidweiler2, N. Delouche1, I. Pincus1, A. Guadagnini3 and P. de Anna1"/>
          <p:cNvSpPr txBox="1"/>
          <p:nvPr/>
        </p:nvSpPr>
        <p:spPr>
          <a:xfrm>
            <a:off x="6467342" y="2752439"/>
            <a:ext cx="17177746" cy="679799"/>
          </a:xfrm>
          <a:prstGeom prst="rect">
            <a:avLst/>
          </a:prstGeom>
          <a:ln w="3175">
            <a:miter lim="400000"/>
          </a:ln>
          <a:extLst>
            <a:ext uri="{C572A759-6A51-4108-AA02-DFA0A04FC94B}">
              <ma14:wrappingTextBoxFlag xmlns:ma14="http://schemas.microsoft.com/office/mac/drawingml/2011/main" val="1"/>
            </a:ext>
          </a:extLst>
        </p:spPr>
        <p:txBody>
          <a:bodyPr lIns="53578" tIns="53578" rIns="53578" bIns="53578">
            <a:spAutoFit/>
          </a:bodyPr>
          <a:lstStyle/>
          <a:p>
            <a:pPr/>
            <a:r>
              <a:t>W. Jiao</a:t>
            </a:r>
            <a:r>
              <a:rPr baseline="51230"/>
              <a:t>1</a:t>
            </a:r>
            <a:r>
              <a:t>, N. Harmsen</a:t>
            </a:r>
            <a:r>
              <a:rPr baseline="51230"/>
              <a:t>1</a:t>
            </a:r>
            <a:r>
              <a:t>, D. Scheidweiler</a:t>
            </a:r>
            <a:r>
              <a:rPr baseline="51230"/>
              <a:t>2</a:t>
            </a:r>
            <a:r>
              <a:t>, N. Delouche</a:t>
            </a:r>
            <a:r>
              <a:rPr baseline="51230"/>
              <a:t>1</a:t>
            </a:r>
            <a:r>
              <a:t>, I. Pincus</a:t>
            </a:r>
            <a:r>
              <a:rPr baseline="51230"/>
              <a:t>1</a:t>
            </a:r>
            <a:r>
              <a:t>, A. Guadagnini</a:t>
            </a:r>
            <a:r>
              <a:rPr baseline="51230"/>
              <a:t>3</a:t>
            </a:r>
            <a:r>
              <a:t> and P. de Anna</a:t>
            </a:r>
            <a:r>
              <a:rPr baseline="51230"/>
              <a:t>1</a:t>
            </a:r>
          </a:p>
        </p:txBody>
      </p:sp>
      <p:sp>
        <p:nvSpPr>
          <p:cNvPr id="291" name="1Institute of Earth Sciences, University of Lausanne, CH-1015 Lausanne, Switzerland…"/>
          <p:cNvSpPr txBox="1"/>
          <p:nvPr/>
        </p:nvSpPr>
        <p:spPr>
          <a:xfrm>
            <a:off x="6435261" y="3387776"/>
            <a:ext cx="11566316" cy="1318356"/>
          </a:xfrm>
          <a:prstGeom prst="rect">
            <a:avLst/>
          </a:prstGeom>
          <a:ln w="3175">
            <a:miter lim="400000"/>
          </a:ln>
          <a:extLst>
            <a:ext uri="{C572A759-6A51-4108-AA02-DFA0A04FC94B}">
              <ma14:wrappingTextBoxFlag xmlns:ma14="http://schemas.microsoft.com/office/mac/drawingml/2011/main" val="1"/>
            </a:ext>
          </a:extLst>
        </p:spPr>
        <p:txBody>
          <a:bodyPr wrap="none" lIns="53578" tIns="53578" rIns="53578" bIns="53578" anchor="ctr">
            <a:spAutoFit/>
          </a:bodyPr>
          <a:lstStyle/>
          <a:p>
            <a:pPr>
              <a:defRPr sz="1800"/>
            </a:pPr>
            <a:r>
              <a:rPr baseline="22222"/>
              <a:t>1</a:t>
            </a:r>
            <a:r>
              <a:t>Institute of Earth Sciences, University of Lausanne, CH-1015 Lausanne, Switzerland</a:t>
            </a:r>
          </a:p>
          <a:p>
            <a:pPr defTabSz="642937">
              <a:defRPr sz="1800"/>
            </a:pPr>
            <a:r>
              <a:rPr baseline="22222"/>
              <a:t>2</a:t>
            </a:r>
            <a:r>
              <a:t>MRC Toxicology Unit, University of Cambridge; Tennis Court Road, Cambridge CB2 1QR, United Kingdom</a:t>
            </a:r>
          </a:p>
          <a:p>
            <a:pPr>
              <a:defRPr sz="1800"/>
            </a:pPr>
            <a:r>
              <a:rPr baseline="22222"/>
              <a:t>3</a:t>
            </a:r>
            <a:r>
              <a:t>Dipartimento di Ingegneria Civile e Ambientale, Politecnico di Milano, Italy</a:t>
            </a:r>
          </a:p>
        </p:txBody>
      </p:sp>
      <p:pic>
        <p:nvPicPr>
          <p:cNvPr id="292" name="porous_BF1.gif" descr="porous_BF1.gif"/>
          <p:cNvPicPr>
            <a:picLocks noChangeAspect="0"/>
          </p:cNvPicPr>
          <p:nvPr/>
        </p:nvPicPr>
        <p:blipFill>
          <a:blip r:embed="rId4">
            <a:extLst/>
          </a:blip>
          <a:stretch>
            <a:fillRect/>
          </a:stretch>
        </p:blipFill>
        <p:spPr>
          <a:xfrm>
            <a:off x="-1175679" y="5007523"/>
            <a:ext cx="57034046" cy="6867851"/>
          </a:xfrm>
          <a:prstGeom prst="rect">
            <a:avLst/>
          </a:prstGeom>
          <a:ln w="12700">
            <a:miter lim="400000"/>
          </a:ln>
        </p:spPr>
      </p:pic>
    </p:spTree>
  </p:cSld>
  <p:clrMapOvr>
    <a:masterClrMapping/>
  </p:clrMapOvr>
  <p:transition xmlns:p14="http://schemas.microsoft.com/office/powerpoint/2010/main" spd="med" advClick="1"/>
</p:sld>
</file>

<file path=ppt/slides/slide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94" name="Microfluidic devices and optical microscopy"/>
          <p:cNvSpPr txBox="1"/>
          <p:nvPr/>
        </p:nvSpPr>
        <p:spPr>
          <a:xfrm>
            <a:off x="647273" y="452845"/>
            <a:ext cx="13030329" cy="1012317"/>
          </a:xfrm>
          <a:prstGeom prst="rect">
            <a:avLst/>
          </a:prstGeom>
          <a:ln w="3175">
            <a:miter lim="400000"/>
          </a:ln>
          <a:extLst>
            <a:ext uri="{C572A759-6A51-4108-AA02-DFA0A04FC94B}">
              <ma14:wrappingTextBoxFlag xmlns:ma14="http://schemas.microsoft.com/office/mac/drawingml/2011/main" val="1"/>
            </a:ext>
          </a:extLst>
        </p:spPr>
        <p:txBody>
          <a:bodyPr wrap="none" lIns="71438" tIns="71438" rIns="71438" bIns="71438">
            <a:spAutoFit/>
          </a:bodyPr>
          <a:lstStyle>
            <a:lvl1pPr>
              <a:defRPr sz="4400"/>
            </a:lvl1pPr>
          </a:lstStyle>
          <a:p>
            <a:pPr/>
            <a:r>
              <a:t>Host medium structure, fluid flow and transport</a:t>
            </a:r>
          </a:p>
        </p:txBody>
      </p:sp>
      <p:sp>
        <p:nvSpPr>
          <p:cNvPr id="295" name="Pore size variability controls low velocities distribution"/>
          <p:cNvSpPr txBox="1"/>
          <p:nvPr/>
        </p:nvSpPr>
        <p:spPr>
          <a:xfrm>
            <a:off x="678526" y="1920863"/>
            <a:ext cx="9933066" cy="616299"/>
          </a:xfrm>
          <a:prstGeom prst="rect">
            <a:avLst/>
          </a:prstGeom>
          <a:ln w="3175">
            <a:miter lim="400000"/>
          </a:ln>
          <a:extLst>
            <a:ext uri="{C572A759-6A51-4108-AA02-DFA0A04FC94B}">
              <ma14:wrappingTextBoxFlag xmlns:ma14="http://schemas.microsoft.com/office/mac/drawingml/2011/main" val="1"/>
            </a:ext>
          </a:extLst>
        </p:spPr>
        <p:txBody>
          <a:bodyPr lIns="53578" tIns="53578" rIns="53578" bIns="53578" anchor="ctr">
            <a:spAutoFit/>
          </a:bodyPr>
          <a:lstStyle/>
          <a:p>
            <a:pPr/>
            <a:r>
              <a:t>Pore size variability controls low velocities distribution</a:t>
            </a:r>
          </a:p>
        </p:txBody>
      </p:sp>
      <p:grpSp>
        <p:nvGrpSpPr>
          <p:cNvPr id="304" name="Group"/>
          <p:cNvGrpSpPr/>
          <p:nvPr/>
        </p:nvGrpSpPr>
        <p:grpSpPr>
          <a:xfrm>
            <a:off x="802024" y="3062256"/>
            <a:ext cx="10036953" cy="9324333"/>
            <a:chOff x="0" y="0"/>
            <a:chExt cx="10036951" cy="9324332"/>
          </a:xfrm>
        </p:grpSpPr>
        <p:grpSp>
          <p:nvGrpSpPr>
            <p:cNvPr id="298" name="Group"/>
            <p:cNvGrpSpPr/>
            <p:nvPr/>
          </p:nvGrpSpPr>
          <p:grpSpPr>
            <a:xfrm>
              <a:off x="1155199" y="1014694"/>
              <a:ext cx="8397667" cy="6952894"/>
              <a:chOff x="0" y="0"/>
              <a:chExt cx="8397666" cy="6952892"/>
            </a:xfrm>
          </p:grpSpPr>
          <p:pic>
            <p:nvPicPr>
              <p:cNvPr id="296" name="figure2.pdf" descr="figure2.pdf"/>
              <p:cNvPicPr>
                <a:picLocks noChangeAspect="1"/>
              </p:cNvPicPr>
              <p:nvPr/>
            </p:nvPicPr>
            <p:blipFill>
              <a:blip r:embed="rId2">
                <a:extLst/>
              </a:blip>
              <a:srcRect l="4301" t="55303" r="58645" b="0"/>
              <a:stretch>
                <a:fillRect/>
              </a:stretch>
            </p:blipFill>
            <p:spPr>
              <a:xfrm>
                <a:off x="0" y="0"/>
                <a:ext cx="7980689" cy="6952893"/>
              </a:xfrm>
              <a:prstGeom prst="rect">
                <a:avLst/>
              </a:prstGeom>
              <a:ln w="3175" cap="flat">
                <a:noFill/>
                <a:miter lim="400000"/>
              </a:ln>
              <a:effectLst/>
            </p:spPr>
          </p:pic>
          <p:sp>
            <p:nvSpPr>
              <p:cNvPr id="297" name="Circle"/>
              <p:cNvSpPr/>
              <p:nvPr/>
            </p:nvSpPr>
            <p:spPr>
              <a:xfrm>
                <a:off x="7251983" y="2928417"/>
                <a:ext cx="1145684" cy="1145684"/>
              </a:xfrm>
              <a:prstGeom prst="ellipse">
                <a:avLst/>
              </a:prstGeom>
              <a:solidFill>
                <a:srgbClr val="B3B6B5"/>
              </a:solidFill>
              <a:ln w="3175" cap="flat">
                <a:noFill/>
                <a:miter lim="400000"/>
              </a:ln>
              <a:effectLst/>
            </p:spPr>
            <p:txBody>
              <a:bodyPr wrap="square" lIns="71437" tIns="71437" rIns="71437" bIns="71437" numCol="1" anchor="ctr">
                <a:noAutofit/>
              </a:bodyPr>
              <a:lstStyle/>
              <a:p>
                <a:pPr algn="ctr">
                  <a:defRPr sz="3200">
                    <a:solidFill>
                      <a:srgbClr val="FFFFFF"/>
                    </a:solidFill>
                    <a:latin typeface="+mn-lt"/>
                    <a:ea typeface="+mn-ea"/>
                    <a:cs typeface="+mn-cs"/>
                    <a:sym typeface="Helvetica Light"/>
                  </a:defRPr>
                </a:pPr>
              </a:p>
            </p:txBody>
          </p:sp>
        </p:grpSp>
        <p:sp>
          <p:nvSpPr>
            <p:cNvPr id="299" name="Circle"/>
            <p:cNvSpPr/>
            <p:nvPr/>
          </p:nvSpPr>
          <p:spPr>
            <a:xfrm>
              <a:off x="2516661" y="0"/>
              <a:ext cx="2149281" cy="2149280"/>
            </a:xfrm>
            <a:prstGeom prst="ellipse">
              <a:avLst/>
            </a:prstGeom>
            <a:solidFill>
              <a:srgbClr val="C7C7C7"/>
            </a:solidFill>
            <a:ln w="3175" cap="flat">
              <a:noFill/>
              <a:miter lim="400000"/>
            </a:ln>
            <a:effectLst/>
          </p:spPr>
          <p:txBody>
            <a:bodyPr wrap="square" lIns="53578" tIns="53578" rIns="53578" bIns="53578" numCol="1" anchor="ctr">
              <a:noAutofit/>
            </a:bodyPr>
            <a:lstStyle/>
            <a:p>
              <a:pPr algn="ctr">
                <a:defRPr sz="3000">
                  <a:solidFill>
                    <a:srgbClr val="FFFFFF"/>
                  </a:solidFill>
                  <a:latin typeface="+mn-lt"/>
                  <a:ea typeface="+mn-ea"/>
                  <a:cs typeface="+mn-cs"/>
                  <a:sym typeface="Helvetica Light"/>
                </a:defRPr>
              </a:pPr>
            </a:p>
          </p:txBody>
        </p:sp>
        <p:sp>
          <p:nvSpPr>
            <p:cNvPr id="300" name="Circle"/>
            <p:cNvSpPr/>
            <p:nvPr/>
          </p:nvSpPr>
          <p:spPr>
            <a:xfrm>
              <a:off x="0" y="569102"/>
              <a:ext cx="1792320" cy="1792320"/>
            </a:xfrm>
            <a:prstGeom prst="ellipse">
              <a:avLst/>
            </a:prstGeom>
            <a:solidFill>
              <a:srgbClr val="C7C7C7"/>
            </a:solidFill>
            <a:ln w="3175" cap="flat">
              <a:noFill/>
              <a:miter lim="400000"/>
            </a:ln>
            <a:effectLst/>
          </p:spPr>
          <p:txBody>
            <a:bodyPr wrap="square" lIns="53578" tIns="53578" rIns="53578" bIns="53578" numCol="1" anchor="ctr">
              <a:noAutofit/>
            </a:bodyPr>
            <a:lstStyle/>
            <a:p>
              <a:pPr algn="ctr">
                <a:defRPr sz="3000">
                  <a:solidFill>
                    <a:srgbClr val="FFFFFF"/>
                  </a:solidFill>
                  <a:latin typeface="+mn-lt"/>
                  <a:ea typeface="+mn-ea"/>
                  <a:cs typeface="+mn-cs"/>
                  <a:sym typeface="Helvetica Light"/>
                </a:defRPr>
              </a:pPr>
            </a:p>
          </p:txBody>
        </p:sp>
        <p:sp>
          <p:nvSpPr>
            <p:cNvPr id="301" name="Circle"/>
            <p:cNvSpPr/>
            <p:nvPr/>
          </p:nvSpPr>
          <p:spPr>
            <a:xfrm>
              <a:off x="2928555" y="7023955"/>
              <a:ext cx="1524858" cy="1524859"/>
            </a:xfrm>
            <a:prstGeom prst="ellipse">
              <a:avLst/>
            </a:prstGeom>
            <a:solidFill>
              <a:srgbClr val="C7C7C7"/>
            </a:solidFill>
            <a:ln w="3175" cap="flat">
              <a:noFill/>
              <a:miter lim="400000"/>
            </a:ln>
            <a:effectLst/>
          </p:spPr>
          <p:txBody>
            <a:bodyPr wrap="square" lIns="53578" tIns="53578" rIns="53578" bIns="53578" numCol="1" anchor="ctr">
              <a:noAutofit/>
            </a:bodyPr>
            <a:lstStyle/>
            <a:p>
              <a:pPr algn="ctr">
                <a:defRPr sz="3000">
                  <a:solidFill>
                    <a:srgbClr val="FFFFFF"/>
                  </a:solidFill>
                  <a:latin typeface="+mn-lt"/>
                  <a:ea typeface="+mn-ea"/>
                  <a:cs typeface="+mn-cs"/>
                  <a:sym typeface="Helvetica Light"/>
                </a:defRPr>
              </a:pPr>
            </a:p>
          </p:txBody>
        </p:sp>
        <p:sp>
          <p:nvSpPr>
            <p:cNvPr id="302" name="Circle"/>
            <p:cNvSpPr/>
            <p:nvPr/>
          </p:nvSpPr>
          <p:spPr>
            <a:xfrm>
              <a:off x="5308824" y="7175053"/>
              <a:ext cx="2149280" cy="2149280"/>
            </a:xfrm>
            <a:prstGeom prst="ellipse">
              <a:avLst/>
            </a:prstGeom>
            <a:solidFill>
              <a:srgbClr val="C7C7C7"/>
            </a:solidFill>
            <a:ln w="3175" cap="flat">
              <a:noFill/>
              <a:miter lim="400000"/>
            </a:ln>
            <a:effectLst/>
          </p:spPr>
          <p:txBody>
            <a:bodyPr wrap="square" lIns="53578" tIns="53578" rIns="53578" bIns="53578" numCol="1" anchor="ctr">
              <a:noAutofit/>
            </a:bodyPr>
            <a:lstStyle/>
            <a:p>
              <a:pPr algn="ctr">
                <a:defRPr sz="3000">
                  <a:solidFill>
                    <a:srgbClr val="FFFFFF"/>
                  </a:solidFill>
                  <a:latin typeface="+mn-lt"/>
                  <a:ea typeface="+mn-ea"/>
                  <a:cs typeface="+mn-cs"/>
                  <a:sym typeface="Helvetica Light"/>
                </a:defRPr>
              </a:pPr>
            </a:p>
          </p:txBody>
        </p:sp>
        <p:sp>
          <p:nvSpPr>
            <p:cNvPr id="303" name="Circle"/>
            <p:cNvSpPr/>
            <p:nvPr/>
          </p:nvSpPr>
          <p:spPr>
            <a:xfrm>
              <a:off x="7887672" y="6671091"/>
              <a:ext cx="2149280" cy="2149280"/>
            </a:xfrm>
            <a:prstGeom prst="ellipse">
              <a:avLst/>
            </a:prstGeom>
            <a:solidFill>
              <a:srgbClr val="C7C7C7"/>
            </a:solidFill>
            <a:ln w="3175" cap="flat">
              <a:noFill/>
              <a:miter lim="400000"/>
            </a:ln>
            <a:effectLst/>
          </p:spPr>
          <p:txBody>
            <a:bodyPr wrap="square" lIns="53578" tIns="53578" rIns="53578" bIns="53578" numCol="1" anchor="ctr">
              <a:noAutofit/>
            </a:bodyPr>
            <a:lstStyle/>
            <a:p>
              <a:pPr algn="ctr">
                <a:defRPr sz="3000">
                  <a:solidFill>
                    <a:srgbClr val="FFFFFF"/>
                  </a:solidFill>
                  <a:latin typeface="+mn-lt"/>
                  <a:ea typeface="+mn-ea"/>
                  <a:cs typeface="+mn-cs"/>
                  <a:sym typeface="Helvetica Light"/>
                </a:defRPr>
              </a:pPr>
            </a:p>
          </p:txBody>
        </p:sp>
      </p:grpSp>
      <p:sp>
        <p:nvSpPr>
          <p:cNvPr id="305" name="de Anna et al. Phys. Rev. Fluids 2017"/>
          <p:cNvSpPr txBox="1"/>
          <p:nvPr/>
        </p:nvSpPr>
        <p:spPr>
          <a:xfrm>
            <a:off x="1229100" y="12677426"/>
            <a:ext cx="8542274" cy="616299"/>
          </a:xfrm>
          <a:prstGeom prst="rect">
            <a:avLst/>
          </a:prstGeom>
          <a:ln w="3175">
            <a:miter lim="400000"/>
          </a:ln>
          <a:extLst>
            <a:ext uri="{C572A759-6A51-4108-AA02-DFA0A04FC94B}">
              <ma14:wrappingTextBoxFlag xmlns:ma14="http://schemas.microsoft.com/office/mac/drawingml/2011/main" val="1"/>
            </a:ext>
          </a:extLst>
        </p:spPr>
        <p:txBody>
          <a:bodyPr lIns="53578" tIns="53578" rIns="53578" bIns="53578" anchor="ctr">
            <a:spAutoFit/>
          </a:bodyPr>
          <a:lstStyle/>
          <a:p>
            <a:pPr/>
            <a:r>
              <a:t>de Anna et al. </a:t>
            </a:r>
            <a:r>
              <a:rPr i="1"/>
              <a:t>Phys. Rev. Fluids </a:t>
            </a:r>
            <a:r>
              <a:t>2017</a:t>
            </a:r>
          </a:p>
        </p:txBody>
      </p:sp>
      <p:grpSp>
        <p:nvGrpSpPr>
          <p:cNvPr id="310" name="Group"/>
          <p:cNvGrpSpPr/>
          <p:nvPr/>
        </p:nvGrpSpPr>
        <p:grpSpPr>
          <a:xfrm>
            <a:off x="11460302" y="2229012"/>
            <a:ext cx="12573001" cy="5330516"/>
            <a:chOff x="0" y="308149"/>
            <a:chExt cx="12573000" cy="5330514"/>
          </a:xfrm>
        </p:grpSpPr>
        <p:grpSp>
          <p:nvGrpSpPr>
            <p:cNvPr id="308" name="Group"/>
            <p:cNvGrpSpPr/>
            <p:nvPr/>
          </p:nvGrpSpPr>
          <p:grpSpPr>
            <a:xfrm>
              <a:off x="0" y="308149"/>
              <a:ext cx="12573000" cy="4743424"/>
              <a:chOff x="0" y="308149"/>
              <a:chExt cx="12573000" cy="4743423"/>
            </a:xfrm>
          </p:grpSpPr>
          <p:pic>
            <p:nvPicPr>
              <p:cNvPr id="306" name="figure4.pdf" descr="figure4.pdf"/>
              <p:cNvPicPr>
                <a:picLocks noChangeAspect="1"/>
              </p:cNvPicPr>
              <p:nvPr/>
            </p:nvPicPr>
            <p:blipFill>
              <a:blip r:embed="rId3">
                <a:extLst/>
              </a:blip>
              <a:srcRect l="0" t="0" r="0" b="40958"/>
              <a:stretch>
                <a:fillRect/>
              </a:stretch>
            </p:blipFill>
            <p:spPr>
              <a:xfrm>
                <a:off x="0" y="717573"/>
                <a:ext cx="12573000" cy="4334000"/>
              </a:xfrm>
              <a:prstGeom prst="rect">
                <a:avLst/>
              </a:prstGeom>
              <a:ln w="3175" cap="flat">
                <a:noFill/>
                <a:miter lim="400000"/>
              </a:ln>
              <a:effectLst/>
            </p:spPr>
          </p:pic>
          <p:sp>
            <p:nvSpPr>
              <p:cNvPr id="307" name="Pore size variability controls medium intrinsic permeability"/>
              <p:cNvSpPr/>
              <p:nvPr/>
            </p:nvSpPr>
            <p:spPr>
              <a:xfrm>
                <a:off x="1319968" y="308149"/>
                <a:ext cx="9933066" cy="1"/>
              </a:xfrm>
              <a:custGeom>
                <a:avLst/>
                <a:gdLst/>
                <a:ahLst/>
                <a:cxnLst>
                  <a:cxn ang="0">
                    <a:pos x="wd2" y="hd2"/>
                  </a:cxn>
                  <a:cxn ang="5400000">
                    <a:pos x="wd2" y="hd2"/>
                  </a:cxn>
                  <a:cxn ang="10800000">
                    <a:pos x="wd2" y="hd2"/>
                  </a:cxn>
                  <a:cxn ang="16200000">
                    <a:pos x="wd2" y="hd2"/>
                  </a:cxn>
                </a:cxnLst>
                <a:rect l="0" t="0" r="r" b="b"/>
                <a:pathLst>
                  <a:path w="21600" h="0" fill="norm" stroke="1" extrusionOk="0">
                    <a:moveTo>
                      <a:pt x="0" y="0"/>
                    </a:moveTo>
                    <a:lnTo>
                      <a:pt x="21600" y="0"/>
                    </a:lnTo>
                    <a:lnTo>
                      <a:pt x="21600" y="0"/>
                    </a:lnTo>
                    <a:lnTo>
                      <a:pt x="0" y="0"/>
                    </a:lnTo>
                    <a:close/>
                  </a:path>
                </a:pathLst>
              </a:custGeom>
              <a:noFill/>
              <a:ln w="3175" cap="flat">
                <a:noFill/>
                <a:miter lim="400000"/>
              </a:ln>
              <a:effectLst/>
              <a:extLst>
                <a:ext uri="{C572A759-6A51-4108-AA02-DFA0A04FC94B}">
                  <ma14:wrappingTextBoxFlag xmlns:ma14="http://schemas.microsoft.com/office/mac/drawingml/2011/main" val="1"/>
                </a:ext>
              </a:extLst>
            </p:spPr>
            <p:txBody>
              <a:bodyPr wrap="square" lIns="53578" tIns="53578" rIns="53578" bIns="53578" numCol="1" anchor="ctr">
                <a:spAutoFit/>
              </a:bodyPr>
              <a:lstStyle/>
              <a:p>
                <a:pPr/>
                <a:r>
                  <a:t>Pore size variability controls medium intrinsic permeability</a:t>
                </a:r>
              </a:p>
            </p:txBody>
          </p:sp>
        </p:grpSp>
        <p:sp>
          <p:nvSpPr>
            <p:cNvPr id="309" name="The whole medium behaves as a collection of smaller scale porous media arranged in series."/>
            <p:cNvSpPr/>
            <p:nvPr/>
          </p:nvSpPr>
          <p:spPr>
            <a:xfrm>
              <a:off x="520706" y="5638663"/>
              <a:ext cx="11816230" cy="1"/>
            </a:xfrm>
            <a:custGeom>
              <a:avLst/>
              <a:gdLst/>
              <a:ahLst/>
              <a:cxnLst>
                <a:cxn ang="0">
                  <a:pos x="wd2" y="hd2"/>
                </a:cxn>
                <a:cxn ang="5400000">
                  <a:pos x="wd2" y="hd2"/>
                </a:cxn>
                <a:cxn ang="10800000">
                  <a:pos x="wd2" y="hd2"/>
                </a:cxn>
                <a:cxn ang="16200000">
                  <a:pos x="wd2" y="hd2"/>
                </a:cxn>
              </a:cxnLst>
              <a:rect l="0" t="0" r="r" b="b"/>
              <a:pathLst>
                <a:path w="21600" h="0" fill="norm" stroke="1" extrusionOk="0">
                  <a:moveTo>
                    <a:pt x="0" y="0"/>
                  </a:moveTo>
                  <a:lnTo>
                    <a:pt x="21600" y="0"/>
                  </a:lnTo>
                  <a:lnTo>
                    <a:pt x="21600" y="0"/>
                  </a:lnTo>
                  <a:lnTo>
                    <a:pt x="0" y="0"/>
                  </a:lnTo>
                  <a:close/>
                </a:path>
              </a:pathLst>
            </a:custGeom>
            <a:noFill/>
            <a:ln w="3175" cap="flat">
              <a:noFill/>
              <a:miter lim="400000"/>
            </a:ln>
            <a:effectLst/>
            <a:extLst>
              <a:ext uri="{C572A759-6A51-4108-AA02-DFA0A04FC94B}">
                <ma14:wrappingTextBoxFlag xmlns:ma14="http://schemas.microsoft.com/office/mac/drawingml/2011/main" val="1"/>
              </a:ext>
            </a:extLst>
          </p:spPr>
          <p:txBody>
            <a:bodyPr wrap="square" lIns="53578" tIns="53578" rIns="53578" bIns="53578" numCol="1" anchor="ctr">
              <a:spAutoFit/>
            </a:bodyPr>
            <a:lstStyle/>
            <a:p>
              <a:pPr/>
              <a:r>
                <a:t>The whole medium behaves as a collection of smaller scale porous media arranged in series.</a:t>
              </a:r>
            </a:p>
          </p:txBody>
        </p:sp>
      </p:grpSp>
      <p:grpSp>
        <p:nvGrpSpPr>
          <p:cNvPr id="314" name="Group"/>
          <p:cNvGrpSpPr/>
          <p:nvPr/>
        </p:nvGrpSpPr>
        <p:grpSpPr>
          <a:xfrm>
            <a:off x="11460302" y="8522976"/>
            <a:ext cx="12573001" cy="4629019"/>
            <a:chOff x="0" y="0"/>
            <a:chExt cx="12573000" cy="4629018"/>
          </a:xfrm>
        </p:grpSpPr>
        <p:sp>
          <p:nvSpPr>
            <p:cNvPr id="311" name="Jiao et al. Phys. Rev. Fluids 2024"/>
            <p:cNvSpPr/>
            <p:nvPr/>
          </p:nvSpPr>
          <p:spPr>
            <a:xfrm>
              <a:off x="3718434" y="4462598"/>
              <a:ext cx="8542274" cy="1"/>
            </a:xfrm>
            <a:custGeom>
              <a:avLst/>
              <a:gdLst/>
              <a:ahLst/>
              <a:cxnLst>
                <a:cxn ang="0">
                  <a:pos x="wd2" y="hd2"/>
                </a:cxn>
                <a:cxn ang="5400000">
                  <a:pos x="wd2" y="hd2"/>
                </a:cxn>
                <a:cxn ang="10800000">
                  <a:pos x="wd2" y="hd2"/>
                </a:cxn>
                <a:cxn ang="16200000">
                  <a:pos x="wd2" y="hd2"/>
                </a:cxn>
              </a:cxnLst>
              <a:rect l="0" t="0" r="r" b="b"/>
              <a:pathLst>
                <a:path w="21600" h="0" fill="norm" stroke="1" extrusionOk="0">
                  <a:moveTo>
                    <a:pt x="0" y="0"/>
                  </a:moveTo>
                  <a:lnTo>
                    <a:pt x="21600" y="0"/>
                  </a:lnTo>
                  <a:lnTo>
                    <a:pt x="21600" y="0"/>
                  </a:lnTo>
                  <a:lnTo>
                    <a:pt x="0" y="0"/>
                  </a:lnTo>
                  <a:close/>
                </a:path>
              </a:pathLst>
            </a:custGeom>
            <a:noFill/>
            <a:ln w="3175" cap="flat">
              <a:noFill/>
              <a:miter lim="400000"/>
            </a:ln>
            <a:effectLst/>
            <a:extLst>
              <a:ext uri="{C572A759-6A51-4108-AA02-DFA0A04FC94B}">
                <ma14:wrappingTextBoxFlag xmlns:ma14="http://schemas.microsoft.com/office/mac/drawingml/2011/main" val="1"/>
              </a:ext>
            </a:extLst>
          </p:spPr>
          <p:txBody>
            <a:bodyPr wrap="square" lIns="53578" tIns="53578" rIns="53578" bIns="53578" numCol="1" anchor="ctr">
              <a:spAutoFit/>
            </a:bodyPr>
            <a:lstStyle/>
            <a:p>
              <a:pPr algn="r"/>
              <a:r>
                <a:t>Jiao et al. </a:t>
              </a:r>
              <a:r>
                <a:rPr i="1"/>
                <a:t>Phys. Rev. Fluids </a:t>
              </a:r>
              <a:r>
                <a:t>2024</a:t>
              </a:r>
            </a:p>
          </p:txBody>
        </p:sp>
        <p:sp>
          <p:nvSpPr>
            <p:cNvPr id="312" name="Equation"/>
            <p:cNvSpPr txBox="1"/>
            <p:nvPr/>
          </p:nvSpPr>
          <p:spPr>
            <a:xfrm>
              <a:off x="609916" y="3221042"/>
              <a:ext cx="4250553" cy="1407977"/>
            </a:xfrm>
            <a:prstGeom prst="rect">
              <a:avLst/>
            </a:prstGeom>
            <a:noFill/>
            <a:ln w="12700" cap="flat">
              <a:noFill/>
              <a:miter lim="400000"/>
            </a:ln>
            <a:effectLst/>
          </p:spPr>
          <p:txBody>
            <a:bodyPr wrap="none" lIns="0" tIns="0" rIns="0" bIns="0">
              <a:spAutoFit/>
            </a:bodyPr>
            <a:lstStyle/>
            <a:p>
              <a:pPr defTabSz="914400" latinLnBrk="1">
                <a:defRPr sz="1800"/>
              </a:pPr>
              <a14:m>
                <m:oMathPara>
                  <m:oMathParaPr>
                    <m:jc m:val="centerGroup"/>
                  </m:oMathParaPr>
                  <m:oMath>
                    <m:r>
                      <a:rPr xmlns:a="http://schemas.openxmlformats.org/drawingml/2006/main" sz="3300" i="1">
                        <a:solidFill>
                          <a:srgbClr val="000000"/>
                        </a:solidFill>
                        <a:latin typeface="Cambria Math" panose="02040503050406030204" pitchFamily="18" charset="0"/>
                      </a:rPr>
                      <m:t>k</m:t>
                    </m:r>
                    <m:r>
                      <a:rPr xmlns:a="http://schemas.openxmlformats.org/drawingml/2006/main" sz="3300" i="1">
                        <a:solidFill>
                          <a:srgbClr val="000000"/>
                        </a:solidFill>
                        <a:latin typeface="Cambria Math" panose="02040503050406030204" pitchFamily="18" charset="0"/>
                      </a:rPr>
                      <m:t>=</m:t>
                    </m:r>
                    <m:f>
                      <m:fPr>
                        <m:ctrlPr>
                          <a:rPr xmlns:a="http://schemas.openxmlformats.org/drawingml/2006/main" sz="3300" i="1">
                            <a:solidFill>
                              <a:srgbClr val="000000"/>
                            </a:solidFill>
                            <a:latin typeface="Cambria Math" panose="02040503050406030204" pitchFamily="18" charset="0"/>
                          </a:rPr>
                        </m:ctrlPr>
                        <m:type m:val="bar"/>
                      </m:fPr>
                      <m:num>
                        <m:r>
                          <a:rPr xmlns:a="http://schemas.openxmlformats.org/drawingml/2006/main" sz="3300" i="1">
                            <a:solidFill>
                              <a:srgbClr val="000000"/>
                            </a:solidFill>
                            <a:latin typeface="Cambria Math" panose="02040503050406030204" pitchFamily="18" charset="0"/>
                          </a:rPr>
                          <m:t>L</m:t>
                        </m:r>
                        <m:r>
                          <a:rPr xmlns:a="http://schemas.openxmlformats.org/drawingml/2006/main" sz="3300" i="1">
                            <a:solidFill>
                              <a:srgbClr val="000000"/>
                            </a:solidFill>
                            <a:latin typeface="Cambria Math" panose="02040503050406030204" pitchFamily="18" charset="0"/>
                          </a:rPr>
                          <m:t>τ</m:t>
                        </m:r>
                      </m:num>
                      <m:den>
                        <m:nary>
                          <m:naryPr>
                            <m:ctrlPr>
                              <a:rPr xmlns:a="http://schemas.openxmlformats.org/drawingml/2006/main" sz="3300" i="1">
                                <a:solidFill>
                                  <a:srgbClr val="000000"/>
                                </a:solidFill>
                                <a:latin typeface="Cambria Math" panose="02040503050406030204" pitchFamily="18" charset="0"/>
                              </a:rPr>
                            </m:ctrlPr>
                            <m:chr m:val="∑"/>
                            <m:limLoc m:val="subSup"/>
                            <m:grow m:val="1"/>
                            <m:subHide m:val="off"/>
                            <m:supHide m:val="off"/>
                          </m:naryPr>
                          <m:sub>
                            <m:r>
                              <a:rPr xmlns:a="http://schemas.openxmlformats.org/drawingml/2006/main" sz="3300" i="1">
                                <a:solidFill>
                                  <a:srgbClr val="000000"/>
                                </a:solidFill>
                                <a:latin typeface="Cambria Math" panose="02040503050406030204" pitchFamily="18" charset="0"/>
                              </a:rPr>
                              <m:t>i</m:t>
                            </m:r>
                            <m:r>
                              <a:rPr xmlns:a="http://schemas.openxmlformats.org/drawingml/2006/main" sz="3300" i="1">
                                <a:solidFill>
                                  <a:srgbClr val="000000"/>
                                </a:solidFill>
                                <a:latin typeface="Cambria Math" panose="02040503050406030204" pitchFamily="18" charset="0"/>
                              </a:rPr>
                              <m:t>=</m:t>
                            </m:r>
                            <m:r>
                              <a:rPr xmlns:a="http://schemas.openxmlformats.org/drawingml/2006/main" sz="3300" i="1">
                                <a:solidFill>
                                  <a:srgbClr val="000000"/>
                                </a:solidFill>
                                <a:latin typeface="Cambria Math" panose="02040503050406030204" pitchFamily="18" charset="0"/>
                              </a:rPr>
                              <m:t>1</m:t>
                            </m:r>
                          </m:sub>
                          <m:sup>
                            <m:r>
                              <a:rPr xmlns:a="http://schemas.openxmlformats.org/drawingml/2006/main" sz="3300" i="1">
                                <a:solidFill>
                                  <a:srgbClr val="000000"/>
                                </a:solidFill>
                                <a:latin typeface="Cambria Math" panose="02040503050406030204" pitchFamily="18" charset="0"/>
                              </a:rPr>
                              <m:t>m</m:t>
                            </m:r>
                          </m:sup>
                          <m:e>
                            <m:f>
                              <m:fPr>
                                <m:ctrlPr>
                                  <a:rPr xmlns:a="http://schemas.openxmlformats.org/drawingml/2006/main" sz="3300" i="1">
                                    <a:solidFill>
                                      <a:srgbClr val="000000"/>
                                    </a:solidFill>
                                    <a:latin typeface="Cambria Math" panose="02040503050406030204" pitchFamily="18" charset="0"/>
                                  </a:rPr>
                                </m:ctrlPr>
                                <m:type m:val="bar"/>
                              </m:fPr>
                              <m:num>
                                <m:sSub>
                                  <m:e>
                                    <m:r>
                                      <a:rPr xmlns:a="http://schemas.openxmlformats.org/drawingml/2006/main" sz="3300" i="1">
                                        <a:solidFill>
                                          <a:srgbClr val="000000"/>
                                        </a:solidFill>
                                        <a:latin typeface="Cambria Math" panose="02040503050406030204" pitchFamily="18" charset="0"/>
                                      </a:rPr>
                                      <m:t>l</m:t>
                                    </m:r>
                                  </m:e>
                                  <m:sub>
                                    <m:r>
                                      <a:rPr xmlns:a="http://schemas.openxmlformats.org/drawingml/2006/main" sz="3300" i="1">
                                        <a:solidFill>
                                          <a:srgbClr val="000000"/>
                                        </a:solidFill>
                                        <a:latin typeface="Cambria Math" panose="02040503050406030204" pitchFamily="18" charset="0"/>
                                      </a:rPr>
                                      <m:t>i</m:t>
                                    </m:r>
                                  </m:sub>
                                </m:sSub>
                              </m:num>
                              <m:den>
                                <m:sSub>
                                  <m:e>
                                    <m:r>
                                      <a:rPr xmlns:a="http://schemas.openxmlformats.org/drawingml/2006/main" sz="3300" i="1">
                                        <a:solidFill>
                                          <a:srgbClr val="000000"/>
                                        </a:solidFill>
                                        <a:latin typeface="Cambria Math" panose="02040503050406030204" pitchFamily="18" charset="0"/>
                                      </a:rPr>
                                      <m:t>k</m:t>
                                    </m:r>
                                  </m:e>
                                  <m:sub>
                                    <m:r>
                                      <a:rPr xmlns:a="http://schemas.openxmlformats.org/drawingml/2006/main" sz="3300" i="1">
                                        <a:solidFill>
                                          <a:srgbClr val="000000"/>
                                        </a:solidFill>
                                        <a:latin typeface="Cambria Math" panose="02040503050406030204" pitchFamily="18" charset="0"/>
                                      </a:rPr>
                                      <m:t>i</m:t>
                                    </m:r>
                                  </m:sub>
                                </m:sSub>
                              </m:den>
                            </m:f>
                          </m:e>
                        </m:nary>
                      </m:den>
                    </m:f>
                    <m:r>
                      <a:rPr xmlns:a="http://schemas.openxmlformats.org/drawingml/2006/main" sz="3300" i="1">
                        <a:solidFill>
                          <a:srgbClr val="000000"/>
                        </a:solidFill>
                        <a:latin typeface="Cambria Math" panose="02040503050406030204" pitchFamily="18" charset="0"/>
                      </a:rPr>
                      <m:t>=</m:t>
                    </m:r>
                    <m:f>
                      <m:fPr>
                        <m:ctrlPr>
                          <a:rPr xmlns:a="http://schemas.openxmlformats.org/drawingml/2006/main" sz="3300" i="1">
                            <a:solidFill>
                              <a:srgbClr val="000000"/>
                            </a:solidFill>
                            <a:latin typeface="Cambria Math" panose="02040503050406030204" pitchFamily="18" charset="0"/>
                          </a:rPr>
                        </m:ctrlPr>
                        <m:type m:val="bar"/>
                      </m:fPr>
                      <m:num>
                        <m:r>
                          <a:rPr xmlns:a="http://schemas.openxmlformats.org/drawingml/2006/main" sz="3300" i="1">
                            <a:solidFill>
                              <a:srgbClr val="000000"/>
                            </a:solidFill>
                            <a:latin typeface="Cambria Math" panose="02040503050406030204" pitchFamily="18" charset="0"/>
                          </a:rPr>
                          <m:t>L</m:t>
                        </m:r>
                        <m:sSup>
                          <m:e>
                            <m:r>
                              <a:rPr xmlns:a="http://schemas.openxmlformats.org/drawingml/2006/main" sz="3300" i="1">
                                <a:solidFill>
                                  <a:srgbClr val="000000"/>
                                </a:solidFill>
                                <a:latin typeface="Cambria Math" panose="02040503050406030204" pitchFamily="18" charset="0"/>
                              </a:rPr>
                              <m:t>τ</m:t>
                            </m:r>
                          </m:e>
                          <m:sup>
                            <m:r>
                              <a:rPr xmlns:a="http://schemas.openxmlformats.org/drawingml/2006/main" sz="3300" i="1">
                                <a:solidFill>
                                  <a:srgbClr val="000000"/>
                                </a:solidFill>
                                <a:latin typeface="Cambria Math" panose="02040503050406030204" pitchFamily="18" charset="0"/>
                              </a:rPr>
                              <m:t>2</m:t>
                            </m:r>
                          </m:sup>
                        </m:sSup>
                      </m:num>
                      <m:den>
                        <m:nary>
                          <m:naryPr>
                            <m:ctrlPr>
                              <a:rPr xmlns:a="http://schemas.openxmlformats.org/drawingml/2006/main" sz="3300" i="1">
                                <a:solidFill>
                                  <a:srgbClr val="000000"/>
                                </a:solidFill>
                                <a:latin typeface="Cambria Math" panose="02040503050406030204" pitchFamily="18" charset="0"/>
                              </a:rPr>
                            </m:ctrlPr>
                            <m:chr m:val="∑"/>
                            <m:limLoc m:val="subSup"/>
                            <m:grow m:val="1"/>
                            <m:subHide m:val="off"/>
                            <m:supHide m:val="off"/>
                          </m:naryPr>
                          <m:sub>
                            <m:r>
                              <a:rPr xmlns:a="http://schemas.openxmlformats.org/drawingml/2006/main" sz="3300" i="1">
                                <a:solidFill>
                                  <a:srgbClr val="000000"/>
                                </a:solidFill>
                                <a:latin typeface="Cambria Math" panose="02040503050406030204" pitchFamily="18" charset="0"/>
                              </a:rPr>
                              <m:t>i</m:t>
                            </m:r>
                            <m:r>
                              <a:rPr xmlns:a="http://schemas.openxmlformats.org/drawingml/2006/main" sz="3300" i="1">
                                <a:solidFill>
                                  <a:srgbClr val="000000"/>
                                </a:solidFill>
                                <a:latin typeface="Cambria Math" panose="02040503050406030204" pitchFamily="18" charset="0"/>
                              </a:rPr>
                              <m:t>=</m:t>
                            </m:r>
                            <m:r>
                              <a:rPr xmlns:a="http://schemas.openxmlformats.org/drawingml/2006/main" sz="3300" i="1">
                                <a:solidFill>
                                  <a:srgbClr val="000000"/>
                                </a:solidFill>
                                <a:latin typeface="Cambria Math" panose="02040503050406030204" pitchFamily="18" charset="0"/>
                              </a:rPr>
                              <m:t>1</m:t>
                            </m:r>
                          </m:sub>
                          <m:sup>
                            <m:r>
                              <a:rPr xmlns:a="http://schemas.openxmlformats.org/drawingml/2006/main" sz="3300" i="1">
                                <a:solidFill>
                                  <a:srgbClr val="000000"/>
                                </a:solidFill>
                                <a:latin typeface="Cambria Math" panose="02040503050406030204" pitchFamily="18" charset="0"/>
                              </a:rPr>
                              <m:t>m</m:t>
                            </m:r>
                          </m:sup>
                          <m:e>
                            <m:f>
                              <m:fPr>
                                <m:ctrlPr>
                                  <a:rPr xmlns:a="http://schemas.openxmlformats.org/drawingml/2006/main" sz="3300" i="1">
                                    <a:solidFill>
                                      <a:srgbClr val="000000"/>
                                    </a:solidFill>
                                    <a:latin typeface="Cambria Math" panose="02040503050406030204" pitchFamily="18" charset="0"/>
                                  </a:rPr>
                                </m:ctrlPr>
                                <m:type m:val="bar"/>
                              </m:fPr>
                              <m:num>
                                <m:r>
                                  <a:rPr xmlns:a="http://schemas.openxmlformats.org/drawingml/2006/main" sz="3300" i="1">
                                    <a:solidFill>
                                      <a:srgbClr val="000000"/>
                                    </a:solidFill>
                                    <a:latin typeface="Cambria Math" panose="02040503050406030204" pitchFamily="18" charset="0"/>
                                  </a:rPr>
                                  <m:t>32</m:t>
                                </m:r>
                                <m:sSub>
                                  <m:e>
                                    <m:r>
                                      <a:rPr xmlns:a="http://schemas.openxmlformats.org/drawingml/2006/main" sz="3300" i="1">
                                        <a:solidFill>
                                          <a:srgbClr val="000000"/>
                                        </a:solidFill>
                                        <a:latin typeface="Cambria Math" panose="02040503050406030204" pitchFamily="18" charset="0"/>
                                      </a:rPr>
                                      <m:t>w</m:t>
                                    </m:r>
                                  </m:e>
                                  <m:sub>
                                    <m:r>
                                      <a:rPr xmlns:a="http://schemas.openxmlformats.org/drawingml/2006/main" sz="3300" i="1">
                                        <a:solidFill>
                                          <a:srgbClr val="000000"/>
                                        </a:solidFill>
                                        <a:latin typeface="Cambria Math" panose="02040503050406030204" pitchFamily="18" charset="0"/>
                                      </a:rPr>
                                      <m:t>i</m:t>
                                    </m:r>
                                  </m:sub>
                                </m:sSub>
                              </m:num>
                              <m:den>
                                <m:sSubSup>
                                  <m:e>
                                    <m:r>
                                      <a:rPr xmlns:a="http://schemas.openxmlformats.org/drawingml/2006/main" sz="3300" i="1">
                                        <a:solidFill>
                                          <a:srgbClr val="000000"/>
                                        </a:solidFill>
                                        <a:latin typeface="Cambria Math" panose="02040503050406030204" pitchFamily="18" charset="0"/>
                                      </a:rPr>
                                      <m:t>λ</m:t>
                                    </m:r>
                                  </m:e>
                                  <m:sub>
                                    <m:r>
                                      <a:rPr xmlns:a="http://schemas.openxmlformats.org/drawingml/2006/main" sz="3300" i="1">
                                        <a:solidFill>
                                          <a:srgbClr val="000000"/>
                                        </a:solidFill>
                                        <a:latin typeface="Cambria Math" panose="02040503050406030204" pitchFamily="18" charset="0"/>
                                      </a:rPr>
                                      <m:t>i</m:t>
                                    </m:r>
                                  </m:sub>
                                  <m:sup>
                                    <m:r>
                                      <a:rPr xmlns:a="http://schemas.openxmlformats.org/drawingml/2006/main" sz="3300" i="1">
                                        <a:solidFill>
                                          <a:srgbClr val="000000"/>
                                        </a:solidFill>
                                        <a:latin typeface="Cambria Math" panose="02040503050406030204" pitchFamily="18" charset="0"/>
                                      </a:rPr>
                                      <m:t>2</m:t>
                                    </m:r>
                                  </m:sup>
                                </m:sSubSup>
                              </m:den>
                            </m:f>
                          </m:e>
                        </m:nary>
                      </m:den>
                    </m:f>
                  </m:oMath>
                </m:oMathPara>
              </a14:m>
              <a:endParaRPr sz="3300"/>
            </a:p>
          </p:txBody>
        </p:sp>
        <p:pic>
          <p:nvPicPr>
            <p:cNvPr id="313" name="figure4.pdf" descr="figure4.pdf"/>
            <p:cNvPicPr>
              <a:picLocks noChangeAspect="1"/>
            </p:cNvPicPr>
            <p:nvPr/>
          </p:nvPicPr>
          <p:blipFill>
            <a:blip r:embed="rId3">
              <a:extLst/>
            </a:blip>
            <a:srcRect l="0" t="59403" r="0" b="0"/>
            <a:stretch>
              <a:fillRect/>
            </a:stretch>
          </p:blipFill>
          <p:spPr>
            <a:xfrm>
              <a:off x="0" y="0"/>
              <a:ext cx="12573000" cy="2980061"/>
            </a:xfrm>
            <a:prstGeom prst="rect">
              <a:avLst/>
            </a:prstGeom>
            <a:ln w="3175" cap="flat">
              <a:noFill/>
              <a:miter lim="400000"/>
            </a:ln>
            <a:effectLst/>
          </p:spPr>
        </p:pic>
      </p:grpSp>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0" presetID="1" grpId="1" fill="hold">
                                  <p:stCondLst>
                                    <p:cond delay="0"/>
                                  </p:stCondLst>
                                  <p:iterate type="el" backwards="0">
                                    <p:tmAbs val="0"/>
                                  </p:iterate>
                                  <p:childTnLst>
                                    <p:set>
                                      <p:cBhvr>
                                        <p:cTn id="6" fill="hold"/>
                                        <p:tgtEl>
                                          <p:spTgt spid="3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Class="entr" nodeType="clickEffect" presetSubtype="0" presetID="1" grpId="2" fill="hold">
                                  <p:stCondLst>
                                    <p:cond delay="0"/>
                                  </p:stCondLst>
                                  <p:iterate type="el" backwards="0">
                                    <p:tmAbs val="0"/>
                                  </p:iterate>
                                  <p:childTnLst>
                                    <p:set>
                                      <p:cBhvr>
                                        <p:cTn id="10" fill="hold"/>
                                        <p:tgtEl>
                                          <p:spTgt spid="314"/>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314" grpId="2"/>
      <p:bldP build="whole" bldLvl="1" animBg="1" rev="0" advAuto="0" spid="310" grpId="1"/>
    </p:bldLst>
  </p:timing>
</p:sld>
</file>

<file path=ppt/slides/slide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16" name="Biofilms"/>
          <p:cNvSpPr txBox="1"/>
          <p:nvPr/>
        </p:nvSpPr>
        <p:spPr>
          <a:xfrm>
            <a:off x="803899" y="171910"/>
            <a:ext cx="2276222" cy="1012316"/>
          </a:xfrm>
          <a:prstGeom prst="rect">
            <a:avLst/>
          </a:prstGeom>
          <a:ln w="3175">
            <a:miter lim="400000"/>
          </a:ln>
          <a:extLst>
            <a:ext uri="{C572A759-6A51-4108-AA02-DFA0A04FC94B}">
              <ma14:wrappingTextBoxFlag xmlns:ma14="http://schemas.microsoft.com/office/mac/drawingml/2011/main" val="1"/>
            </a:ext>
          </a:extLst>
        </p:spPr>
        <p:txBody>
          <a:bodyPr wrap="none" lIns="71437" tIns="71437" rIns="71437" bIns="71437" anchor="ctr">
            <a:spAutoFit/>
          </a:bodyPr>
          <a:lstStyle>
            <a:lvl1pPr>
              <a:defRPr sz="4400"/>
            </a:lvl1pPr>
          </a:lstStyle>
          <a:p>
            <a:pPr/>
            <a:r>
              <a:t>Biofilms</a:t>
            </a:r>
          </a:p>
        </p:txBody>
      </p:sp>
      <p:sp>
        <p:nvSpPr>
          <p:cNvPr id="317" name="Bacteria are prokaryotic microorganisms, typically a few micrometers in size, a number of shapes, can be non motile, organized in sessile colonies attached to surfaces (biofilms) or motile, using flagella and/or pili."/>
          <p:cNvSpPr txBox="1"/>
          <p:nvPr/>
        </p:nvSpPr>
        <p:spPr>
          <a:xfrm>
            <a:off x="827034" y="1123130"/>
            <a:ext cx="22373792" cy="1172718"/>
          </a:xfrm>
          <a:prstGeom prst="rect">
            <a:avLst/>
          </a:prstGeom>
          <a:ln w="3175">
            <a:miter lim="400000"/>
          </a:ln>
          <a:extLst>
            <a:ext uri="{C572A759-6A51-4108-AA02-DFA0A04FC94B}">
              <ma14:wrappingTextBoxFlag xmlns:ma14="http://schemas.microsoft.com/office/mac/drawingml/2011/main" val="1"/>
            </a:ext>
          </a:extLst>
        </p:spPr>
        <p:txBody>
          <a:bodyPr lIns="71437" tIns="71437" rIns="71437" bIns="71437" anchor="ctr">
            <a:spAutoFit/>
          </a:bodyPr>
          <a:lstStyle/>
          <a:p>
            <a:pPr/>
            <a:r>
              <a:t>Bacteria are prokaryotic microorganisms, typically a few micrometers in size, a number of shapes, can be non motile, organized in sessile colonies attached to surfaces (biofilms) or motile, using flagella and/or pili.</a:t>
            </a:r>
          </a:p>
        </p:txBody>
      </p:sp>
      <p:pic>
        <p:nvPicPr>
          <p:cNvPr id="318" name="biofilm_cycle_nadine.pdf" descr="biofilm_cycle_nadine.pdf"/>
          <p:cNvPicPr>
            <a:picLocks noChangeAspect="1"/>
          </p:cNvPicPr>
          <p:nvPr/>
        </p:nvPicPr>
        <p:blipFill>
          <a:blip r:embed="rId2">
            <a:extLst/>
          </a:blip>
          <a:stretch>
            <a:fillRect/>
          </a:stretch>
        </p:blipFill>
        <p:spPr>
          <a:xfrm>
            <a:off x="4168465" y="2483962"/>
            <a:ext cx="9866075" cy="3103523"/>
          </a:xfrm>
          <a:prstGeom prst="rect">
            <a:avLst/>
          </a:prstGeom>
          <a:ln w="3175">
            <a:miter lim="400000"/>
          </a:ln>
        </p:spPr>
      </p:pic>
      <p:sp>
        <p:nvSpPr>
          <p:cNvPr id="319" name="The biofilm life-cycle"/>
          <p:cNvSpPr txBox="1"/>
          <p:nvPr/>
        </p:nvSpPr>
        <p:spPr>
          <a:xfrm>
            <a:off x="7766856" y="5444950"/>
            <a:ext cx="3459170" cy="616300"/>
          </a:xfrm>
          <a:prstGeom prst="rect">
            <a:avLst/>
          </a:prstGeom>
          <a:ln w="3175">
            <a:miter lim="400000"/>
          </a:ln>
          <a:extLst>
            <a:ext uri="{C572A759-6A51-4108-AA02-DFA0A04FC94B}">
              <ma14:wrappingTextBoxFlag xmlns:ma14="http://schemas.microsoft.com/office/mac/drawingml/2011/main" val="1"/>
            </a:ext>
          </a:extLst>
        </p:spPr>
        <p:txBody>
          <a:bodyPr wrap="none" lIns="53578" tIns="53578" rIns="53578" bIns="53578" anchor="ctr">
            <a:spAutoFit/>
          </a:bodyPr>
          <a:lstStyle/>
          <a:p>
            <a:pPr/>
            <a:r>
              <a:t>The biofilm life-cycle</a:t>
            </a:r>
          </a:p>
        </p:txBody>
      </p:sp>
      <p:grpSp>
        <p:nvGrpSpPr>
          <p:cNvPr id="354" name="Group"/>
          <p:cNvGrpSpPr/>
          <p:nvPr/>
        </p:nvGrpSpPr>
        <p:grpSpPr>
          <a:xfrm>
            <a:off x="7594858" y="3015739"/>
            <a:ext cx="14473276" cy="9873967"/>
            <a:chOff x="0" y="308149"/>
            <a:chExt cx="14473273" cy="9873965"/>
          </a:xfrm>
        </p:grpSpPr>
        <p:grpSp>
          <p:nvGrpSpPr>
            <p:cNvPr id="351" name="Group"/>
            <p:cNvGrpSpPr/>
            <p:nvPr/>
          </p:nvGrpSpPr>
          <p:grpSpPr>
            <a:xfrm>
              <a:off x="4763880" y="4535597"/>
              <a:ext cx="9709394" cy="5646518"/>
              <a:chOff x="0" y="0"/>
              <a:chExt cx="9709393" cy="5646516"/>
            </a:xfrm>
          </p:grpSpPr>
          <p:sp>
            <p:nvSpPr>
              <p:cNvPr id="320" name="Oval"/>
              <p:cNvSpPr/>
              <p:nvPr/>
            </p:nvSpPr>
            <p:spPr>
              <a:xfrm rot="16200000">
                <a:off x="2905486" y="2262414"/>
                <a:ext cx="345425" cy="1121690"/>
              </a:xfrm>
              <a:prstGeom prst="ellipse">
                <a:avLst/>
              </a:prstGeom>
              <a:solidFill>
                <a:schemeClr val="accent1">
                  <a:satOff val="-3355"/>
                  <a:lumOff val="26614"/>
                </a:schemeClr>
              </a:solidFill>
              <a:ln w="12700" cap="flat">
                <a:noFill/>
                <a:miter lim="400000"/>
              </a:ln>
              <a:effectLst/>
            </p:spPr>
            <p:txBody>
              <a:bodyPr wrap="square" lIns="53578" tIns="53578" rIns="53578" bIns="53578" numCol="1" anchor="ctr">
                <a:noAutofit/>
              </a:bodyPr>
              <a:lstStyle/>
              <a:p>
                <a:pPr algn="ctr">
                  <a:defRPr sz="3000">
                    <a:latin typeface="+mn-lt"/>
                    <a:ea typeface="+mn-ea"/>
                    <a:cs typeface="+mn-cs"/>
                    <a:sym typeface="Helvetica Light"/>
                  </a:defRPr>
                </a:pPr>
              </a:p>
            </p:txBody>
          </p:sp>
          <p:sp>
            <p:nvSpPr>
              <p:cNvPr id="321" name="Oval"/>
              <p:cNvSpPr/>
              <p:nvPr/>
            </p:nvSpPr>
            <p:spPr>
              <a:xfrm rot="16200000">
                <a:off x="4153467" y="3301088"/>
                <a:ext cx="345426" cy="1121691"/>
              </a:xfrm>
              <a:prstGeom prst="ellipse">
                <a:avLst/>
              </a:prstGeom>
              <a:solidFill>
                <a:schemeClr val="accent1">
                  <a:satOff val="-3355"/>
                  <a:lumOff val="26614"/>
                </a:schemeClr>
              </a:solidFill>
              <a:ln w="12700" cap="flat">
                <a:noFill/>
                <a:miter lim="400000"/>
              </a:ln>
              <a:effectLst/>
            </p:spPr>
            <p:txBody>
              <a:bodyPr wrap="square" lIns="53578" tIns="53578" rIns="53578" bIns="53578" numCol="1" anchor="ctr">
                <a:noAutofit/>
              </a:bodyPr>
              <a:lstStyle/>
              <a:p>
                <a:pPr algn="ctr">
                  <a:defRPr sz="3000">
                    <a:latin typeface="+mn-lt"/>
                    <a:ea typeface="+mn-ea"/>
                    <a:cs typeface="+mn-cs"/>
                    <a:sym typeface="Helvetica Light"/>
                  </a:defRPr>
                </a:pPr>
              </a:p>
            </p:txBody>
          </p:sp>
          <p:sp>
            <p:nvSpPr>
              <p:cNvPr id="322" name="Oval"/>
              <p:cNvSpPr/>
              <p:nvPr/>
            </p:nvSpPr>
            <p:spPr>
              <a:xfrm rot="16200000">
                <a:off x="4153467" y="1227313"/>
                <a:ext cx="345426" cy="1121690"/>
              </a:xfrm>
              <a:prstGeom prst="ellipse">
                <a:avLst/>
              </a:prstGeom>
              <a:solidFill>
                <a:schemeClr val="accent1">
                  <a:satOff val="-3355"/>
                  <a:lumOff val="26614"/>
                </a:schemeClr>
              </a:solidFill>
              <a:ln w="12700" cap="flat">
                <a:noFill/>
                <a:miter lim="400000"/>
              </a:ln>
              <a:effectLst/>
            </p:spPr>
            <p:txBody>
              <a:bodyPr wrap="square" lIns="53578" tIns="53578" rIns="53578" bIns="53578" numCol="1" anchor="ctr">
                <a:noAutofit/>
              </a:bodyPr>
              <a:lstStyle/>
              <a:p>
                <a:pPr algn="ctr">
                  <a:defRPr sz="3000">
                    <a:latin typeface="+mn-lt"/>
                    <a:ea typeface="+mn-ea"/>
                    <a:cs typeface="+mn-cs"/>
                    <a:sym typeface="Helvetica Light"/>
                  </a:defRPr>
                </a:pPr>
              </a:p>
            </p:txBody>
          </p:sp>
          <p:sp>
            <p:nvSpPr>
              <p:cNvPr id="323" name="Oval"/>
              <p:cNvSpPr/>
              <p:nvPr/>
            </p:nvSpPr>
            <p:spPr>
              <a:xfrm rot="16200000">
                <a:off x="6054809" y="3815479"/>
                <a:ext cx="345426" cy="1121691"/>
              </a:xfrm>
              <a:prstGeom prst="ellipse">
                <a:avLst/>
              </a:prstGeom>
              <a:solidFill>
                <a:schemeClr val="accent1">
                  <a:satOff val="-3355"/>
                  <a:lumOff val="26614"/>
                </a:schemeClr>
              </a:solidFill>
              <a:ln w="12700" cap="flat">
                <a:noFill/>
                <a:miter lim="400000"/>
              </a:ln>
              <a:effectLst/>
            </p:spPr>
            <p:txBody>
              <a:bodyPr wrap="square" lIns="53578" tIns="53578" rIns="53578" bIns="53578" numCol="1" anchor="ctr">
                <a:noAutofit/>
              </a:bodyPr>
              <a:lstStyle/>
              <a:p>
                <a:pPr algn="ctr">
                  <a:defRPr sz="3000">
                    <a:latin typeface="+mn-lt"/>
                    <a:ea typeface="+mn-ea"/>
                    <a:cs typeface="+mn-cs"/>
                    <a:sym typeface="Helvetica Light"/>
                  </a:defRPr>
                </a:pPr>
              </a:p>
            </p:txBody>
          </p:sp>
          <p:sp>
            <p:nvSpPr>
              <p:cNvPr id="324" name="Oval"/>
              <p:cNvSpPr/>
              <p:nvPr/>
            </p:nvSpPr>
            <p:spPr>
              <a:xfrm rot="16200000">
                <a:off x="6080104" y="2863737"/>
                <a:ext cx="345425" cy="1121691"/>
              </a:xfrm>
              <a:prstGeom prst="ellipse">
                <a:avLst/>
              </a:prstGeom>
              <a:solidFill>
                <a:schemeClr val="accent1">
                  <a:satOff val="-3355"/>
                  <a:lumOff val="26614"/>
                </a:schemeClr>
              </a:solidFill>
              <a:ln w="12700" cap="flat">
                <a:noFill/>
                <a:miter lim="400000"/>
              </a:ln>
              <a:effectLst/>
            </p:spPr>
            <p:txBody>
              <a:bodyPr wrap="square" lIns="53578" tIns="53578" rIns="53578" bIns="53578" numCol="1" anchor="ctr">
                <a:noAutofit/>
              </a:bodyPr>
              <a:lstStyle/>
              <a:p>
                <a:pPr algn="ctr">
                  <a:defRPr sz="3000">
                    <a:latin typeface="+mn-lt"/>
                    <a:ea typeface="+mn-ea"/>
                    <a:cs typeface="+mn-cs"/>
                    <a:sym typeface="Helvetica Light"/>
                  </a:defRPr>
                </a:pPr>
              </a:p>
            </p:txBody>
          </p:sp>
          <p:sp>
            <p:nvSpPr>
              <p:cNvPr id="325" name="Oval"/>
              <p:cNvSpPr/>
              <p:nvPr/>
            </p:nvSpPr>
            <p:spPr>
              <a:xfrm rot="16200000">
                <a:off x="6054809" y="1666780"/>
                <a:ext cx="345426" cy="1121691"/>
              </a:xfrm>
              <a:prstGeom prst="ellipse">
                <a:avLst/>
              </a:prstGeom>
              <a:solidFill>
                <a:schemeClr val="accent1">
                  <a:satOff val="-3355"/>
                  <a:lumOff val="26614"/>
                </a:schemeClr>
              </a:solidFill>
              <a:ln w="12700" cap="flat">
                <a:noFill/>
                <a:miter lim="400000"/>
              </a:ln>
              <a:effectLst/>
            </p:spPr>
            <p:txBody>
              <a:bodyPr wrap="square" lIns="53578" tIns="53578" rIns="53578" bIns="53578" numCol="1" anchor="ctr">
                <a:noAutofit/>
              </a:bodyPr>
              <a:lstStyle/>
              <a:p>
                <a:pPr algn="ctr">
                  <a:defRPr sz="3000">
                    <a:latin typeface="+mn-lt"/>
                    <a:ea typeface="+mn-ea"/>
                    <a:cs typeface="+mn-cs"/>
                    <a:sym typeface="Helvetica Light"/>
                  </a:defRPr>
                </a:pPr>
              </a:p>
            </p:txBody>
          </p:sp>
          <p:sp>
            <p:nvSpPr>
              <p:cNvPr id="326" name="Oval"/>
              <p:cNvSpPr/>
              <p:nvPr/>
            </p:nvSpPr>
            <p:spPr>
              <a:xfrm rot="16200000">
                <a:off x="6054809" y="664438"/>
                <a:ext cx="345426" cy="1121690"/>
              </a:xfrm>
              <a:prstGeom prst="ellipse">
                <a:avLst/>
              </a:prstGeom>
              <a:solidFill>
                <a:schemeClr val="accent1">
                  <a:satOff val="-3355"/>
                  <a:lumOff val="26614"/>
                </a:schemeClr>
              </a:solidFill>
              <a:ln w="12700" cap="flat">
                <a:noFill/>
                <a:miter lim="400000"/>
              </a:ln>
              <a:effectLst/>
            </p:spPr>
            <p:txBody>
              <a:bodyPr wrap="square" lIns="53578" tIns="53578" rIns="53578" bIns="53578" numCol="1" anchor="ctr">
                <a:noAutofit/>
              </a:bodyPr>
              <a:lstStyle/>
              <a:p>
                <a:pPr algn="ctr">
                  <a:defRPr sz="3000">
                    <a:latin typeface="+mn-lt"/>
                    <a:ea typeface="+mn-ea"/>
                    <a:cs typeface="+mn-cs"/>
                    <a:sym typeface="Helvetica Light"/>
                  </a:defRPr>
                </a:pPr>
              </a:p>
            </p:txBody>
          </p:sp>
          <p:sp>
            <p:nvSpPr>
              <p:cNvPr id="327" name="Oval"/>
              <p:cNvSpPr/>
              <p:nvPr/>
            </p:nvSpPr>
            <p:spPr>
              <a:xfrm rot="16200000">
                <a:off x="8330724" y="4202178"/>
                <a:ext cx="345425" cy="1121691"/>
              </a:xfrm>
              <a:prstGeom prst="ellipse">
                <a:avLst/>
              </a:prstGeom>
              <a:solidFill>
                <a:schemeClr val="accent1">
                  <a:satOff val="-3355"/>
                  <a:lumOff val="26614"/>
                </a:schemeClr>
              </a:solidFill>
              <a:ln w="12700" cap="flat">
                <a:noFill/>
                <a:miter lim="400000"/>
              </a:ln>
              <a:effectLst/>
            </p:spPr>
            <p:txBody>
              <a:bodyPr wrap="square" lIns="53578" tIns="53578" rIns="53578" bIns="53578" numCol="1" anchor="ctr">
                <a:noAutofit/>
              </a:bodyPr>
              <a:lstStyle/>
              <a:p>
                <a:pPr algn="ctr">
                  <a:defRPr sz="3000">
                    <a:latin typeface="+mn-lt"/>
                    <a:ea typeface="+mn-ea"/>
                    <a:cs typeface="+mn-cs"/>
                    <a:sym typeface="Helvetica Light"/>
                  </a:defRPr>
                </a:pPr>
              </a:p>
            </p:txBody>
          </p:sp>
          <p:sp>
            <p:nvSpPr>
              <p:cNvPr id="328" name="Oval"/>
              <p:cNvSpPr/>
              <p:nvPr/>
            </p:nvSpPr>
            <p:spPr>
              <a:xfrm rot="16200000">
                <a:off x="8330724" y="3650860"/>
                <a:ext cx="345425" cy="1121691"/>
              </a:xfrm>
              <a:prstGeom prst="ellipse">
                <a:avLst/>
              </a:prstGeom>
              <a:solidFill>
                <a:schemeClr val="accent1">
                  <a:satOff val="-3355"/>
                  <a:lumOff val="26614"/>
                </a:schemeClr>
              </a:solidFill>
              <a:ln w="12700" cap="flat">
                <a:noFill/>
                <a:miter lim="400000"/>
              </a:ln>
              <a:effectLst/>
            </p:spPr>
            <p:txBody>
              <a:bodyPr wrap="square" lIns="53578" tIns="53578" rIns="53578" bIns="53578" numCol="1" anchor="ctr">
                <a:noAutofit/>
              </a:bodyPr>
              <a:lstStyle/>
              <a:p>
                <a:pPr algn="ctr">
                  <a:defRPr sz="3000">
                    <a:latin typeface="+mn-lt"/>
                    <a:ea typeface="+mn-ea"/>
                    <a:cs typeface="+mn-cs"/>
                    <a:sym typeface="Helvetica Light"/>
                  </a:defRPr>
                </a:pPr>
              </a:p>
            </p:txBody>
          </p:sp>
          <p:sp>
            <p:nvSpPr>
              <p:cNvPr id="329" name="Oval"/>
              <p:cNvSpPr/>
              <p:nvPr/>
            </p:nvSpPr>
            <p:spPr>
              <a:xfrm rot="16200000">
                <a:off x="8330724" y="3099541"/>
                <a:ext cx="345425" cy="1121691"/>
              </a:xfrm>
              <a:prstGeom prst="ellipse">
                <a:avLst/>
              </a:prstGeom>
              <a:solidFill>
                <a:schemeClr val="accent1">
                  <a:satOff val="-3355"/>
                  <a:lumOff val="26614"/>
                </a:schemeClr>
              </a:solidFill>
              <a:ln w="12700" cap="flat">
                <a:noFill/>
                <a:miter lim="400000"/>
              </a:ln>
              <a:effectLst/>
            </p:spPr>
            <p:txBody>
              <a:bodyPr wrap="square" lIns="53578" tIns="53578" rIns="53578" bIns="53578" numCol="1" anchor="ctr">
                <a:noAutofit/>
              </a:bodyPr>
              <a:lstStyle/>
              <a:p>
                <a:pPr algn="ctr">
                  <a:defRPr sz="3000">
                    <a:latin typeface="+mn-lt"/>
                    <a:ea typeface="+mn-ea"/>
                    <a:cs typeface="+mn-cs"/>
                    <a:sym typeface="Helvetica Light"/>
                  </a:defRPr>
                </a:pPr>
              </a:p>
            </p:txBody>
          </p:sp>
          <p:sp>
            <p:nvSpPr>
              <p:cNvPr id="330" name="Oval"/>
              <p:cNvSpPr/>
              <p:nvPr/>
            </p:nvSpPr>
            <p:spPr>
              <a:xfrm rot="16200000">
                <a:off x="8330724" y="2548223"/>
                <a:ext cx="345425" cy="1121691"/>
              </a:xfrm>
              <a:prstGeom prst="ellipse">
                <a:avLst/>
              </a:prstGeom>
              <a:solidFill>
                <a:schemeClr val="accent1">
                  <a:satOff val="-3355"/>
                  <a:lumOff val="26614"/>
                </a:schemeClr>
              </a:solidFill>
              <a:ln w="12700" cap="flat">
                <a:noFill/>
                <a:miter lim="400000"/>
              </a:ln>
              <a:effectLst/>
            </p:spPr>
            <p:txBody>
              <a:bodyPr wrap="square" lIns="53578" tIns="53578" rIns="53578" bIns="53578" numCol="1" anchor="ctr">
                <a:noAutofit/>
              </a:bodyPr>
              <a:lstStyle/>
              <a:p>
                <a:pPr algn="ctr">
                  <a:defRPr sz="3000">
                    <a:latin typeface="+mn-lt"/>
                    <a:ea typeface="+mn-ea"/>
                    <a:cs typeface="+mn-cs"/>
                    <a:sym typeface="Helvetica Light"/>
                  </a:defRPr>
                </a:pPr>
              </a:p>
            </p:txBody>
          </p:sp>
          <p:sp>
            <p:nvSpPr>
              <p:cNvPr id="331" name="Oval"/>
              <p:cNvSpPr/>
              <p:nvPr/>
            </p:nvSpPr>
            <p:spPr>
              <a:xfrm rot="16200000">
                <a:off x="8330724" y="1986078"/>
                <a:ext cx="345425" cy="1121691"/>
              </a:xfrm>
              <a:prstGeom prst="ellipse">
                <a:avLst/>
              </a:prstGeom>
              <a:solidFill>
                <a:schemeClr val="accent1">
                  <a:satOff val="-3355"/>
                  <a:lumOff val="26614"/>
                </a:schemeClr>
              </a:solidFill>
              <a:ln w="12700" cap="flat">
                <a:noFill/>
                <a:miter lim="400000"/>
              </a:ln>
              <a:effectLst/>
            </p:spPr>
            <p:txBody>
              <a:bodyPr wrap="square" lIns="53578" tIns="53578" rIns="53578" bIns="53578" numCol="1" anchor="ctr">
                <a:noAutofit/>
              </a:bodyPr>
              <a:lstStyle/>
              <a:p>
                <a:pPr algn="ctr">
                  <a:defRPr sz="3000">
                    <a:latin typeface="+mn-lt"/>
                    <a:ea typeface="+mn-ea"/>
                    <a:cs typeface="+mn-cs"/>
                    <a:sym typeface="Helvetica Light"/>
                  </a:defRPr>
                </a:pPr>
              </a:p>
            </p:txBody>
          </p:sp>
          <p:sp>
            <p:nvSpPr>
              <p:cNvPr id="332" name="Oval"/>
              <p:cNvSpPr/>
              <p:nvPr/>
            </p:nvSpPr>
            <p:spPr>
              <a:xfrm rot="16200000">
                <a:off x="8330724" y="1434760"/>
                <a:ext cx="345425" cy="1121691"/>
              </a:xfrm>
              <a:prstGeom prst="ellipse">
                <a:avLst/>
              </a:prstGeom>
              <a:solidFill>
                <a:schemeClr val="accent1">
                  <a:satOff val="-3355"/>
                  <a:lumOff val="26614"/>
                </a:schemeClr>
              </a:solidFill>
              <a:ln w="12700" cap="flat">
                <a:noFill/>
                <a:miter lim="400000"/>
              </a:ln>
              <a:effectLst/>
            </p:spPr>
            <p:txBody>
              <a:bodyPr wrap="square" lIns="53578" tIns="53578" rIns="53578" bIns="53578" numCol="1" anchor="ctr">
                <a:noAutofit/>
              </a:bodyPr>
              <a:lstStyle/>
              <a:p>
                <a:pPr algn="ctr">
                  <a:defRPr sz="3000">
                    <a:latin typeface="+mn-lt"/>
                    <a:ea typeface="+mn-ea"/>
                    <a:cs typeface="+mn-cs"/>
                    <a:sym typeface="Helvetica Light"/>
                  </a:defRPr>
                </a:pPr>
              </a:p>
            </p:txBody>
          </p:sp>
          <p:sp>
            <p:nvSpPr>
              <p:cNvPr id="333" name="Oval"/>
              <p:cNvSpPr/>
              <p:nvPr/>
            </p:nvSpPr>
            <p:spPr>
              <a:xfrm rot="16200000">
                <a:off x="8330724" y="883442"/>
                <a:ext cx="345425" cy="1121690"/>
              </a:xfrm>
              <a:prstGeom prst="ellipse">
                <a:avLst/>
              </a:prstGeom>
              <a:solidFill>
                <a:schemeClr val="accent1">
                  <a:satOff val="-3355"/>
                  <a:lumOff val="26614"/>
                </a:schemeClr>
              </a:solidFill>
              <a:ln w="12700" cap="flat">
                <a:noFill/>
                <a:miter lim="400000"/>
              </a:ln>
              <a:effectLst/>
            </p:spPr>
            <p:txBody>
              <a:bodyPr wrap="square" lIns="53578" tIns="53578" rIns="53578" bIns="53578" numCol="1" anchor="ctr">
                <a:noAutofit/>
              </a:bodyPr>
              <a:lstStyle/>
              <a:p>
                <a:pPr algn="ctr">
                  <a:defRPr sz="3000">
                    <a:latin typeface="+mn-lt"/>
                    <a:ea typeface="+mn-ea"/>
                    <a:cs typeface="+mn-cs"/>
                    <a:sym typeface="Helvetica Light"/>
                  </a:defRPr>
                </a:pPr>
              </a:p>
            </p:txBody>
          </p:sp>
          <p:sp>
            <p:nvSpPr>
              <p:cNvPr id="334" name="Oval"/>
              <p:cNvSpPr/>
              <p:nvPr/>
            </p:nvSpPr>
            <p:spPr>
              <a:xfrm rot="16200000">
                <a:off x="8330724" y="332123"/>
                <a:ext cx="345425" cy="1121691"/>
              </a:xfrm>
              <a:prstGeom prst="ellipse">
                <a:avLst/>
              </a:prstGeom>
              <a:solidFill>
                <a:schemeClr val="accent1">
                  <a:satOff val="-3355"/>
                  <a:lumOff val="26614"/>
                </a:schemeClr>
              </a:solidFill>
              <a:ln w="12700" cap="flat">
                <a:noFill/>
                <a:miter lim="400000"/>
              </a:ln>
              <a:effectLst/>
            </p:spPr>
            <p:txBody>
              <a:bodyPr wrap="square" lIns="53578" tIns="53578" rIns="53578" bIns="53578" numCol="1" anchor="ctr">
                <a:noAutofit/>
              </a:bodyPr>
              <a:lstStyle/>
              <a:p>
                <a:pPr algn="ctr">
                  <a:defRPr sz="3000">
                    <a:latin typeface="+mn-lt"/>
                    <a:ea typeface="+mn-ea"/>
                    <a:cs typeface="+mn-cs"/>
                    <a:sym typeface="Helvetica Light"/>
                  </a:defRPr>
                </a:pPr>
              </a:p>
            </p:txBody>
          </p:sp>
          <p:sp>
            <p:nvSpPr>
              <p:cNvPr id="335" name="Line"/>
              <p:cNvSpPr/>
              <p:nvPr/>
            </p:nvSpPr>
            <p:spPr>
              <a:xfrm>
                <a:off x="946028" y="5094631"/>
                <a:ext cx="8439597" cy="1"/>
              </a:xfrm>
              <a:prstGeom prst="line">
                <a:avLst/>
              </a:prstGeom>
              <a:noFill/>
              <a:ln w="50800" cap="flat">
                <a:solidFill>
                  <a:srgbClr val="000000"/>
                </a:solidFill>
                <a:prstDash val="solid"/>
                <a:miter lim="400000"/>
                <a:tailEnd type="triangle" w="med" len="med"/>
              </a:ln>
              <a:effectLst/>
            </p:spPr>
            <p:txBody>
              <a:bodyPr wrap="square" lIns="53578" tIns="53578" rIns="53578" bIns="53578" numCol="1" anchor="ctr">
                <a:noAutofit/>
              </a:bodyPr>
              <a:lstStyle/>
              <a:p>
                <a:pPr algn="ctr">
                  <a:defRPr sz="3000">
                    <a:latin typeface="+mn-lt"/>
                    <a:ea typeface="+mn-ea"/>
                    <a:cs typeface="+mn-cs"/>
                    <a:sym typeface="Helvetica Light"/>
                  </a:defRPr>
                </a:pPr>
              </a:p>
            </p:txBody>
          </p:sp>
          <p:sp>
            <p:nvSpPr>
              <p:cNvPr id="336" name="time"/>
              <p:cNvSpPr txBox="1"/>
              <p:nvPr/>
            </p:nvSpPr>
            <p:spPr>
              <a:xfrm>
                <a:off x="8052781" y="5105910"/>
                <a:ext cx="901308" cy="535782"/>
              </a:xfrm>
              <a:prstGeom prst="rect">
                <a:avLst/>
              </a:prstGeom>
              <a:noFill/>
              <a:ln w="3175" cap="flat">
                <a:noFill/>
                <a:miter lim="400000"/>
              </a:ln>
              <a:effectLst/>
              <a:extLst>
                <a:ext uri="{C572A759-6A51-4108-AA02-DFA0A04FC94B}">
                  <ma14:wrappingTextBoxFlag xmlns:ma14="http://schemas.microsoft.com/office/mac/drawingml/2011/main" val="1"/>
                </a:ext>
              </a:extLst>
            </p:spPr>
            <p:txBody>
              <a:bodyPr wrap="square" lIns="71437" tIns="71437" rIns="71437" bIns="71437" numCol="1" anchor="ctr">
                <a:noAutofit/>
              </a:bodyPr>
              <a:lstStyle>
                <a:lvl1pPr defTabSz="642937">
                  <a:spcBef>
                    <a:spcPts val="1400"/>
                  </a:spcBef>
                  <a:defRPr sz="2400">
                    <a:latin typeface="+mn-lt"/>
                    <a:ea typeface="+mn-ea"/>
                    <a:cs typeface="+mn-cs"/>
                    <a:sym typeface="Helvetica Light"/>
                  </a:defRPr>
                </a:lvl1pPr>
              </a:lstStyle>
              <a:p>
                <a:pPr/>
                <a:r>
                  <a:t>time</a:t>
                </a:r>
              </a:p>
            </p:txBody>
          </p:sp>
          <p:sp>
            <p:nvSpPr>
              <p:cNvPr id="337" name="Mother cell"/>
              <p:cNvSpPr txBox="1"/>
              <p:nvPr/>
            </p:nvSpPr>
            <p:spPr>
              <a:xfrm>
                <a:off x="554705" y="2555368"/>
                <a:ext cx="1814270" cy="535782"/>
              </a:xfrm>
              <a:prstGeom prst="rect">
                <a:avLst/>
              </a:prstGeom>
              <a:noFill/>
              <a:ln w="3175" cap="flat">
                <a:noFill/>
                <a:miter lim="400000"/>
              </a:ln>
              <a:effectLst/>
              <a:extLst>
                <a:ext uri="{C572A759-6A51-4108-AA02-DFA0A04FC94B}">
                  <ma14:wrappingTextBoxFlag xmlns:ma14="http://schemas.microsoft.com/office/mac/drawingml/2011/main" val="1"/>
                </a:ext>
              </a:extLst>
            </p:spPr>
            <p:txBody>
              <a:bodyPr wrap="square" lIns="71437" tIns="71437" rIns="71437" bIns="71437" numCol="1" anchor="ctr">
                <a:noAutofit/>
              </a:bodyPr>
              <a:lstStyle>
                <a:lvl1pPr defTabSz="642937">
                  <a:spcBef>
                    <a:spcPts val="1400"/>
                  </a:spcBef>
                  <a:defRPr sz="2400">
                    <a:latin typeface="+mn-lt"/>
                    <a:ea typeface="+mn-ea"/>
                    <a:cs typeface="+mn-cs"/>
                    <a:sym typeface="Helvetica Light"/>
                  </a:defRPr>
                </a:lvl1pPr>
              </a:lstStyle>
              <a:p>
                <a:pPr/>
                <a:r>
                  <a:t>Mother cell</a:t>
                </a:r>
              </a:p>
            </p:txBody>
          </p:sp>
          <p:sp>
            <p:nvSpPr>
              <p:cNvPr id="338" name="Line"/>
              <p:cNvSpPr/>
              <p:nvPr/>
            </p:nvSpPr>
            <p:spPr>
              <a:xfrm flipV="1">
                <a:off x="3314633" y="2162677"/>
                <a:ext cx="674007" cy="326871"/>
              </a:xfrm>
              <a:prstGeom prst="line">
                <a:avLst/>
              </a:prstGeom>
              <a:noFill/>
              <a:ln w="25400" cap="flat">
                <a:solidFill>
                  <a:srgbClr val="000000"/>
                </a:solidFill>
                <a:prstDash val="solid"/>
                <a:miter lim="400000"/>
                <a:tailEnd type="triangle" w="med" len="med"/>
              </a:ln>
              <a:effectLst/>
            </p:spPr>
            <p:txBody>
              <a:bodyPr wrap="square" lIns="53578" tIns="53578" rIns="53578" bIns="53578" numCol="1" anchor="ctr">
                <a:noAutofit/>
              </a:bodyPr>
              <a:lstStyle/>
              <a:p>
                <a:pPr algn="ctr">
                  <a:defRPr sz="3000">
                    <a:latin typeface="+mn-lt"/>
                    <a:ea typeface="+mn-ea"/>
                    <a:cs typeface="+mn-cs"/>
                    <a:sym typeface="Helvetica Light"/>
                  </a:defRPr>
                </a:pPr>
              </a:p>
            </p:txBody>
          </p:sp>
          <p:sp>
            <p:nvSpPr>
              <p:cNvPr id="339" name="Line"/>
              <p:cNvSpPr/>
              <p:nvPr/>
            </p:nvSpPr>
            <p:spPr>
              <a:xfrm>
                <a:off x="3289899" y="3166218"/>
                <a:ext cx="724467" cy="409311"/>
              </a:xfrm>
              <a:prstGeom prst="line">
                <a:avLst/>
              </a:prstGeom>
              <a:noFill/>
              <a:ln w="25400" cap="flat">
                <a:solidFill>
                  <a:srgbClr val="000000"/>
                </a:solidFill>
                <a:prstDash val="solid"/>
                <a:miter lim="400000"/>
                <a:tailEnd type="triangle" w="med" len="med"/>
              </a:ln>
              <a:effectLst/>
            </p:spPr>
            <p:txBody>
              <a:bodyPr wrap="square" lIns="53578" tIns="53578" rIns="53578" bIns="53578" numCol="1" anchor="ctr">
                <a:noAutofit/>
              </a:bodyPr>
              <a:lstStyle/>
              <a:p>
                <a:pPr algn="ctr">
                  <a:defRPr sz="3000">
                    <a:latin typeface="+mn-lt"/>
                    <a:ea typeface="+mn-ea"/>
                    <a:cs typeface="+mn-cs"/>
                    <a:sym typeface="Helvetica Light"/>
                  </a:defRPr>
                </a:pPr>
              </a:p>
            </p:txBody>
          </p:sp>
          <p:sp>
            <p:nvSpPr>
              <p:cNvPr id="340" name="Line"/>
              <p:cNvSpPr/>
              <p:nvPr/>
            </p:nvSpPr>
            <p:spPr>
              <a:xfrm flipV="1">
                <a:off x="4979955" y="1273977"/>
                <a:ext cx="674007" cy="326870"/>
              </a:xfrm>
              <a:prstGeom prst="line">
                <a:avLst/>
              </a:prstGeom>
              <a:noFill/>
              <a:ln w="25400" cap="flat">
                <a:solidFill>
                  <a:srgbClr val="000000"/>
                </a:solidFill>
                <a:prstDash val="solid"/>
                <a:miter lim="400000"/>
                <a:tailEnd type="triangle" w="med" len="med"/>
              </a:ln>
              <a:effectLst/>
            </p:spPr>
            <p:txBody>
              <a:bodyPr wrap="square" lIns="53578" tIns="53578" rIns="53578" bIns="53578" numCol="1" anchor="ctr">
                <a:noAutofit/>
              </a:bodyPr>
              <a:lstStyle/>
              <a:p>
                <a:pPr algn="ctr">
                  <a:defRPr sz="3000">
                    <a:latin typeface="+mn-lt"/>
                    <a:ea typeface="+mn-ea"/>
                    <a:cs typeface="+mn-cs"/>
                    <a:sym typeface="Helvetica Light"/>
                  </a:defRPr>
                </a:pPr>
              </a:p>
            </p:txBody>
          </p:sp>
          <p:sp>
            <p:nvSpPr>
              <p:cNvPr id="341" name="Line"/>
              <p:cNvSpPr/>
              <p:nvPr/>
            </p:nvSpPr>
            <p:spPr>
              <a:xfrm>
                <a:off x="4955222" y="3986872"/>
                <a:ext cx="724466" cy="409311"/>
              </a:xfrm>
              <a:prstGeom prst="line">
                <a:avLst/>
              </a:prstGeom>
              <a:noFill/>
              <a:ln w="25400" cap="flat">
                <a:solidFill>
                  <a:srgbClr val="000000"/>
                </a:solidFill>
                <a:prstDash val="solid"/>
                <a:miter lim="400000"/>
                <a:tailEnd type="triangle" w="med" len="med"/>
              </a:ln>
              <a:effectLst/>
            </p:spPr>
            <p:txBody>
              <a:bodyPr wrap="square" lIns="53578" tIns="53578" rIns="53578" bIns="53578" numCol="1" anchor="ctr">
                <a:noAutofit/>
              </a:bodyPr>
              <a:lstStyle/>
              <a:p>
                <a:pPr algn="ctr">
                  <a:defRPr sz="3000">
                    <a:latin typeface="+mn-lt"/>
                    <a:ea typeface="+mn-ea"/>
                    <a:cs typeface="+mn-cs"/>
                    <a:sym typeface="Helvetica Light"/>
                  </a:defRPr>
                </a:pPr>
              </a:p>
            </p:txBody>
          </p:sp>
          <p:sp>
            <p:nvSpPr>
              <p:cNvPr id="342" name="Line"/>
              <p:cNvSpPr/>
              <p:nvPr/>
            </p:nvSpPr>
            <p:spPr>
              <a:xfrm flipV="1">
                <a:off x="4979955" y="3489993"/>
                <a:ext cx="674007" cy="326871"/>
              </a:xfrm>
              <a:prstGeom prst="line">
                <a:avLst/>
              </a:prstGeom>
              <a:noFill/>
              <a:ln w="25400" cap="flat">
                <a:solidFill>
                  <a:srgbClr val="000000"/>
                </a:solidFill>
                <a:prstDash val="solid"/>
                <a:miter lim="400000"/>
                <a:tailEnd type="triangle" w="med" len="med"/>
              </a:ln>
              <a:effectLst/>
            </p:spPr>
            <p:txBody>
              <a:bodyPr wrap="square" lIns="53578" tIns="53578" rIns="53578" bIns="53578" numCol="1" anchor="ctr">
                <a:noAutofit/>
              </a:bodyPr>
              <a:lstStyle/>
              <a:p>
                <a:pPr algn="ctr">
                  <a:defRPr sz="3000">
                    <a:latin typeface="+mn-lt"/>
                    <a:ea typeface="+mn-ea"/>
                    <a:cs typeface="+mn-cs"/>
                    <a:sym typeface="Helvetica Light"/>
                  </a:defRPr>
                </a:pPr>
              </a:p>
            </p:txBody>
          </p:sp>
          <p:sp>
            <p:nvSpPr>
              <p:cNvPr id="343" name="Line"/>
              <p:cNvSpPr/>
              <p:nvPr/>
            </p:nvSpPr>
            <p:spPr>
              <a:xfrm>
                <a:off x="4955222" y="1798724"/>
                <a:ext cx="724466" cy="409312"/>
              </a:xfrm>
              <a:prstGeom prst="line">
                <a:avLst/>
              </a:prstGeom>
              <a:noFill/>
              <a:ln w="25400" cap="flat">
                <a:solidFill>
                  <a:srgbClr val="000000"/>
                </a:solidFill>
                <a:prstDash val="solid"/>
                <a:miter lim="400000"/>
                <a:tailEnd type="triangle" w="med" len="med"/>
              </a:ln>
              <a:effectLst/>
            </p:spPr>
            <p:txBody>
              <a:bodyPr wrap="square" lIns="53578" tIns="53578" rIns="53578" bIns="53578" numCol="1" anchor="ctr">
                <a:noAutofit/>
              </a:bodyPr>
              <a:lstStyle/>
              <a:p>
                <a:pPr algn="ctr">
                  <a:defRPr sz="3000">
                    <a:latin typeface="+mn-lt"/>
                    <a:ea typeface="+mn-ea"/>
                    <a:cs typeface="+mn-cs"/>
                    <a:sym typeface="Helvetica Light"/>
                  </a:defRPr>
                </a:pPr>
              </a:p>
            </p:txBody>
          </p:sp>
          <p:sp>
            <p:nvSpPr>
              <p:cNvPr id="344" name="Line"/>
              <p:cNvSpPr/>
              <p:nvPr/>
            </p:nvSpPr>
            <p:spPr>
              <a:xfrm>
                <a:off x="7101526" y="2227625"/>
                <a:ext cx="601379" cy="1"/>
              </a:xfrm>
              <a:prstGeom prst="line">
                <a:avLst/>
              </a:prstGeom>
              <a:noFill/>
              <a:ln w="50800" cap="flat">
                <a:solidFill>
                  <a:srgbClr val="000000"/>
                </a:solidFill>
                <a:prstDash val="sysDot"/>
                <a:miter lim="400000"/>
              </a:ln>
              <a:effectLst/>
            </p:spPr>
            <p:txBody>
              <a:bodyPr wrap="square" lIns="53578" tIns="53578" rIns="53578" bIns="53578" numCol="1" anchor="ctr">
                <a:noAutofit/>
              </a:bodyPr>
              <a:lstStyle/>
              <a:p>
                <a:pPr algn="ctr">
                  <a:defRPr sz="3000">
                    <a:latin typeface="+mn-lt"/>
                    <a:ea typeface="+mn-ea"/>
                    <a:cs typeface="+mn-cs"/>
                    <a:sym typeface="Helvetica Light"/>
                  </a:defRPr>
                </a:pPr>
              </a:p>
            </p:txBody>
          </p:sp>
          <p:sp>
            <p:nvSpPr>
              <p:cNvPr id="345" name="Line"/>
              <p:cNvSpPr/>
              <p:nvPr/>
            </p:nvSpPr>
            <p:spPr>
              <a:xfrm>
                <a:off x="7101526" y="1347221"/>
                <a:ext cx="601379" cy="1"/>
              </a:xfrm>
              <a:prstGeom prst="line">
                <a:avLst/>
              </a:prstGeom>
              <a:noFill/>
              <a:ln w="50800" cap="flat">
                <a:solidFill>
                  <a:srgbClr val="000000"/>
                </a:solidFill>
                <a:prstDash val="sysDot"/>
                <a:miter lim="400000"/>
              </a:ln>
              <a:effectLst/>
            </p:spPr>
            <p:txBody>
              <a:bodyPr wrap="square" lIns="53578" tIns="53578" rIns="53578" bIns="53578" numCol="1" anchor="ctr">
                <a:noAutofit/>
              </a:bodyPr>
              <a:lstStyle/>
              <a:p>
                <a:pPr algn="ctr">
                  <a:defRPr sz="3000">
                    <a:latin typeface="+mn-lt"/>
                    <a:ea typeface="+mn-ea"/>
                    <a:cs typeface="+mn-cs"/>
                    <a:sym typeface="Helvetica Light"/>
                  </a:defRPr>
                </a:pPr>
              </a:p>
            </p:txBody>
          </p:sp>
          <p:sp>
            <p:nvSpPr>
              <p:cNvPr id="346" name="Line"/>
              <p:cNvSpPr/>
              <p:nvPr/>
            </p:nvSpPr>
            <p:spPr>
              <a:xfrm>
                <a:off x="7101526" y="3424583"/>
                <a:ext cx="601379" cy="1"/>
              </a:xfrm>
              <a:prstGeom prst="line">
                <a:avLst/>
              </a:prstGeom>
              <a:noFill/>
              <a:ln w="50800" cap="flat">
                <a:solidFill>
                  <a:srgbClr val="000000"/>
                </a:solidFill>
                <a:prstDash val="sysDot"/>
                <a:miter lim="400000"/>
              </a:ln>
              <a:effectLst/>
            </p:spPr>
            <p:txBody>
              <a:bodyPr wrap="square" lIns="53578" tIns="53578" rIns="53578" bIns="53578" numCol="1" anchor="ctr">
                <a:noAutofit/>
              </a:bodyPr>
              <a:lstStyle/>
              <a:p>
                <a:pPr algn="ctr">
                  <a:defRPr sz="3000">
                    <a:latin typeface="+mn-lt"/>
                    <a:ea typeface="+mn-ea"/>
                    <a:cs typeface="+mn-cs"/>
                    <a:sym typeface="Helvetica Light"/>
                  </a:defRPr>
                </a:pPr>
              </a:p>
            </p:txBody>
          </p:sp>
          <p:sp>
            <p:nvSpPr>
              <p:cNvPr id="347" name="Line"/>
              <p:cNvSpPr/>
              <p:nvPr/>
            </p:nvSpPr>
            <p:spPr>
              <a:xfrm>
                <a:off x="7101526" y="4417655"/>
                <a:ext cx="601379" cy="1"/>
              </a:xfrm>
              <a:prstGeom prst="line">
                <a:avLst/>
              </a:prstGeom>
              <a:noFill/>
              <a:ln w="50800" cap="flat">
                <a:solidFill>
                  <a:srgbClr val="000000"/>
                </a:solidFill>
                <a:prstDash val="sysDot"/>
                <a:miter lim="400000"/>
              </a:ln>
              <a:effectLst/>
            </p:spPr>
            <p:txBody>
              <a:bodyPr wrap="square" lIns="53578" tIns="53578" rIns="53578" bIns="53578" numCol="1" anchor="ctr">
                <a:noAutofit/>
              </a:bodyPr>
              <a:lstStyle/>
              <a:p>
                <a:pPr algn="ctr">
                  <a:defRPr sz="3000">
                    <a:latin typeface="+mn-lt"/>
                    <a:ea typeface="+mn-ea"/>
                    <a:cs typeface="+mn-cs"/>
                    <a:sym typeface="Helvetica Light"/>
                  </a:defRPr>
                </a:pPr>
              </a:p>
            </p:txBody>
          </p:sp>
          <p:sp>
            <p:nvSpPr>
              <p:cNvPr id="348" name="GROWTH and metabolic activities"/>
              <p:cNvSpPr txBox="1"/>
              <p:nvPr/>
            </p:nvSpPr>
            <p:spPr>
              <a:xfrm>
                <a:off x="301392" y="109906"/>
                <a:ext cx="5046989" cy="535783"/>
              </a:xfrm>
              <a:prstGeom prst="rect">
                <a:avLst/>
              </a:prstGeom>
              <a:noFill/>
              <a:ln w="3175" cap="flat">
                <a:noFill/>
                <a:miter lim="400000"/>
              </a:ln>
              <a:effectLst/>
              <a:extLst>
                <a:ext uri="{C572A759-6A51-4108-AA02-DFA0A04FC94B}">
                  <ma14:wrappingTextBoxFlag xmlns:ma14="http://schemas.microsoft.com/office/mac/drawingml/2011/main" val="1"/>
                </a:ext>
              </a:extLst>
            </p:spPr>
            <p:txBody>
              <a:bodyPr wrap="square" lIns="71437" tIns="71437" rIns="71437" bIns="71437" numCol="1" anchor="ctr">
                <a:noAutofit/>
              </a:bodyPr>
              <a:lstStyle>
                <a:lvl1pPr algn="ctr" defTabSz="642937">
                  <a:spcBef>
                    <a:spcPts val="1400"/>
                  </a:spcBef>
                  <a:defRPr sz="2400">
                    <a:latin typeface="+mn-lt"/>
                    <a:ea typeface="+mn-ea"/>
                    <a:cs typeface="+mn-cs"/>
                    <a:sym typeface="Helvetica Light"/>
                  </a:defRPr>
                </a:lvl1pPr>
              </a:lstStyle>
              <a:p>
                <a:pPr/>
                <a:r>
                  <a:t>GROWTH and metabolic activities</a:t>
                </a:r>
              </a:p>
            </p:txBody>
          </p:sp>
          <p:sp>
            <p:nvSpPr>
              <p:cNvPr id="349" name="Rectangle"/>
              <p:cNvSpPr/>
              <p:nvPr/>
            </p:nvSpPr>
            <p:spPr>
              <a:xfrm>
                <a:off x="0" y="0"/>
                <a:ext cx="9709394" cy="5646517"/>
              </a:xfrm>
              <a:prstGeom prst="rect">
                <a:avLst/>
              </a:prstGeom>
              <a:noFill/>
              <a:ln w="50800" cap="flat">
                <a:solidFill>
                  <a:schemeClr val="accent2"/>
                </a:solidFill>
                <a:prstDash val="solid"/>
                <a:miter lim="400000"/>
              </a:ln>
              <a:effectLst/>
            </p:spPr>
            <p:txBody>
              <a:bodyPr wrap="square" lIns="53578" tIns="53578" rIns="53578" bIns="53578" numCol="1" anchor="ctr">
                <a:noAutofit/>
              </a:bodyPr>
              <a:lstStyle/>
              <a:p>
                <a:pPr algn="ctr">
                  <a:defRPr sz="3000">
                    <a:latin typeface="+mn-lt"/>
                    <a:ea typeface="+mn-ea"/>
                    <a:cs typeface="+mn-cs"/>
                    <a:sym typeface="Helvetica Light"/>
                  </a:defRPr>
                </a:pPr>
              </a:p>
            </p:txBody>
          </p:sp>
          <p:sp>
            <p:nvSpPr>
              <p:cNvPr id="350" name="Equation"/>
              <p:cNvSpPr txBox="1"/>
              <p:nvPr/>
            </p:nvSpPr>
            <p:spPr>
              <a:xfrm>
                <a:off x="6502347" y="219027"/>
                <a:ext cx="2486836" cy="316129"/>
              </a:xfrm>
              <a:prstGeom prst="rect">
                <a:avLst/>
              </a:prstGeom>
              <a:noFill/>
              <a:ln w="12700" cap="flat">
                <a:noFill/>
                <a:miter lim="400000"/>
              </a:ln>
              <a:effectLst/>
            </p:spPr>
            <p:txBody>
              <a:bodyPr wrap="none" lIns="0" tIns="0" rIns="0" bIns="0">
                <a:spAutoFit/>
              </a:bodyPr>
              <a:lstStyle/>
              <a:p>
                <a:pPr defTabSz="914400" latinLnBrk="1">
                  <a:defRPr sz="1800"/>
                </a:pPr>
                <a14:m>
                  <m:oMathPara>
                    <m:oMathParaPr>
                      <m:jc m:val="centerGroup"/>
                    </m:oMathParaPr>
                    <m:oMath>
                      <m:r>
                        <a:rPr xmlns:a="http://schemas.openxmlformats.org/drawingml/2006/main" sz="2800" i="1">
                          <a:solidFill>
                            <a:srgbClr val="000000"/>
                          </a:solidFill>
                          <a:latin typeface="Cambria Math" panose="02040503050406030204" pitchFamily="18" charset="0"/>
                        </a:rPr>
                        <m:t>t</m:t>
                      </m:r>
                      <m:r>
                        <a:rPr xmlns:a="http://schemas.openxmlformats.org/drawingml/2006/main" sz="2800" i="1">
                          <a:solidFill>
                            <a:srgbClr val="000000"/>
                          </a:solidFill>
                          <a:latin typeface="Cambria Math" panose="02040503050406030204" pitchFamily="18" charset="0"/>
                        </a:rPr>
                        <m:t>∈</m:t>
                      </m:r>
                      <m:r>
                        <a:rPr xmlns:a="http://schemas.openxmlformats.org/drawingml/2006/main" sz="2800" i="1">
                          <a:solidFill>
                            <a:srgbClr val="000000"/>
                          </a:solidFill>
                          <a:latin typeface="Cambria Math" panose="02040503050406030204" pitchFamily="18" charset="0"/>
                        </a:rPr>
                        <m:t>[</m:t>
                      </m:r>
                      <m:r>
                        <a:rPr xmlns:a="http://schemas.openxmlformats.org/drawingml/2006/main" sz="2800" i="1">
                          <a:solidFill>
                            <a:srgbClr val="000000"/>
                          </a:solidFill>
                          <a:latin typeface="Cambria Math" panose="02040503050406030204" pitchFamily="18" charset="0"/>
                        </a:rPr>
                        <m:t>h</m:t>
                      </m:r>
                      <m:r>
                        <a:rPr xmlns:a="http://schemas.openxmlformats.org/drawingml/2006/main" sz="2800" i="1">
                          <a:solidFill>
                            <a:srgbClr val="000000"/>
                          </a:solidFill>
                          <a:latin typeface="Cambria Math" panose="02040503050406030204" pitchFamily="18" charset="0"/>
                        </a:rPr>
                        <m:t>o</m:t>
                      </m:r>
                      <m:r>
                        <a:rPr xmlns:a="http://schemas.openxmlformats.org/drawingml/2006/main" sz="2800" i="1">
                          <a:solidFill>
                            <a:srgbClr val="000000"/>
                          </a:solidFill>
                          <a:latin typeface="Cambria Math" panose="02040503050406030204" pitchFamily="18" charset="0"/>
                        </a:rPr>
                        <m:t>u</m:t>
                      </m:r>
                      <m:r>
                        <a:rPr xmlns:a="http://schemas.openxmlformats.org/drawingml/2006/main" sz="2800" i="1">
                          <a:solidFill>
                            <a:srgbClr val="000000"/>
                          </a:solidFill>
                          <a:latin typeface="Cambria Math" panose="02040503050406030204" pitchFamily="18" charset="0"/>
                        </a:rPr>
                        <m:t>r</m:t>
                      </m:r>
                      <m:r>
                        <a:rPr xmlns:a="http://schemas.openxmlformats.org/drawingml/2006/main" sz="2800" i="1">
                          <a:solidFill>
                            <a:srgbClr val="000000"/>
                          </a:solidFill>
                          <a:latin typeface="Cambria Math" panose="02040503050406030204" pitchFamily="18" charset="0"/>
                        </a:rPr>
                        <m:t>-</m:t>
                      </m:r>
                      <m:r>
                        <a:rPr xmlns:a="http://schemas.openxmlformats.org/drawingml/2006/main" sz="2800" i="1">
                          <a:solidFill>
                            <a:srgbClr val="000000"/>
                          </a:solidFill>
                          <a:latin typeface="Cambria Math" panose="02040503050406030204" pitchFamily="18" charset="0"/>
                        </a:rPr>
                        <m:t>d</m:t>
                      </m:r>
                      <m:r>
                        <a:rPr xmlns:a="http://schemas.openxmlformats.org/drawingml/2006/main" sz="2800" i="1">
                          <a:solidFill>
                            <a:srgbClr val="000000"/>
                          </a:solidFill>
                          <a:latin typeface="Cambria Math" panose="02040503050406030204" pitchFamily="18" charset="0"/>
                        </a:rPr>
                        <m:t>a</m:t>
                      </m:r>
                      <m:r>
                        <a:rPr xmlns:a="http://schemas.openxmlformats.org/drawingml/2006/main" sz="2800" i="1">
                          <a:solidFill>
                            <a:srgbClr val="000000"/>
                          </a:solidFill>
                          <a:latin typeface="Cambria Math" panose="02040503050406030204" pitchFamily="18" charset="0"/>
                        </a:rPr>
                        <m:t>y</m:t>
                      </m:r>
                      <m:r>
                        <a:rPr xmlns:a="http://schemas.openxmlformats.org/drawingml/2006/main" sz="2800" i="1">
                          <a:solidFill>
                            <a:srgbClr val="000000"/>
                          </a:solidFill>
                          <a:latin typeface="Cambria Math" panose="02040503050406030204" pitchFamily="18" charset="0"/>
                        </a:rPr>
                        <m:t>s</m:t>
                      </m:r>
                      <m:r>
                        <a:rPr xmlns:a="http://schemas.openxmlformats.org/drawingml/2006/main" sz="2800" i="1">
                          <a:solidFill>
                            <a:srgbClr val="000000"/>
                          </a:solidFill>
                          <a:latin typeface="Cambria Math" panose="02040503050406030204" pitchFamily="18" charset="0"/>
                        </a:rPr>
                        <m:t>]</m:t>
                      </m:r>
                    </m:oMath>
                  </m:oMathPara>
                </a14:m>
                <a:endParaRPr sz="2800"/>
              </a:p>
            </p:txBody>
          </p:sp>
        </p:grpSp>
        <p:sp>
          <p:nvSpPr>
            <p:cNvPr id="352" name="Growth is driven by cell division when resources are available…"/>
            <p:cNvSpPr/>
            <p:nvPr/>
          </p:nvSpPr>
          <p:spPr>
            <a:xfrm>
              <a:off x="4609241" y="3987310"/>
              <a:ext cx="1270001" cy="1270001"/>
            </a:xfrm>
            <a:prstGeom prst="line">
              <a:avLst/>
            </a:prstGeom>
            <a:noFill/>
            <a:ln w="3175" cap="flat">
              <a:noFill/>
              <a:miter lim="400000"/>
            </a:ln>
            <a:effectLst/>
            <a:extLst>
              <a:ext uri="{C572A759-6A51-4108-AA02-DFA0A04FC94B}">
                <ma14:wrappingTextBoxFlag xmlns:ma14="http://schemas.microsoft.com/office/mac/drawingml/2011/main" val="1"/>
              </a:ext>
            </a:extLst>
          </p:spPr>
          <p:txBody>
            <a:bodyPr wrap="none" lIns="53578" tIns="53578" rIns="53578" bIns="53578" numCol="1" anchor="ctr">
              <a:spAutoFit/>
            </a:bodyPr>
            <a:lstStyle/>
            <a:p>
              <a:pPr/>
              <a:r>
                <a:t>Growth is driven by cell division when resources are available…</a:t>
              </a:r>
            </a:p>
          </p:txBody>
        </p:sp>
        <p:sp>
          <p:nvSpPr>
            <p:cNvPr id="353" name="2) growth"/>
            <p:cNvSpPr/>
            <p:nvPr/>
          </p:nvSpPr>
          <p:spPr>
            <a:xfrm>
              <a:off x="0" y="308149"/>
              <a:ext cx="1270000" cy="1270001"/>
            </a:xfrm>
            <a:prstGeom prst="line">
              <a:avLst/>
            </a:prstGeom>
            <a:noFill/>
            <a:ln w="3175" cap="flat">
              <a:noFill/>
              <a:miter lim="400000"/>
            </a:ln>
            <a:effectLst/>
            <a:extLst>
              <a:ext uri="{C572A759-6A51-4108-AA02-DFA0A04FC94B}">
                <ma14:wrappingTextBoxFlag xmlns:ma14="http://schemas.microsoft.com/office/mac/drawingml/2011/main" val="1"/>
              </a:ext>
            </a:extLst>
          </p:spPr>
          <p:txBody>
            <a:bodyPr wrap="none" lIns="53578" tIns="53578" rIns="53578" bIns="53578" numCol="1" anchor="ctr">
              <a:spAutoFit/>
            </a:bodyPr>
            <a:lstStyle/>
            <a:p>
              <a:pPr/>
              <a:r>
                <a:t>2) growth</a:t>
              </a:r>
            </a:p>
          </p:txBody>
        </p:sp>
      </p:grpSp>
      <p:grpSp>
        <p:nvGrpSpPr>
          <p:cNvPr id="357" name="Group"/>
          <p:cNvGrpSpPr/>
          <p:nvPr/>
        </p:nvGrpSpPr>
        <p:grpSpPr>
          <a:xfrm>
            <a:off x="12995726" y="3061423"/>
            <a:ext cx="11524247" cy="2111725"/>
            <a:chOff x="0" y="0"/>
            <a:chExt cx="11524246" cy="2111723"/>
          </a:xfrm>
        </p:grpSpPr>
        <p:sp>
          <p:nvSpPr>
            <p:cNvPr id="355" name="Cells eventually escape the biofilm scaffolding due to physical (detachment) or biological (dispersal) processes."/>
            <p:cNvSpPr txBox="1"/>
            <p:nvPr/>
          </p:nvSpPr>
          <p:spPr>
            <a:xfrm>
              <a:off x="2001947" y="974725"/>
              <a:ext cx="9522300" cy="1136999"/>
            </a:xfrm>
            <a:prstGeom prst="rect">
              <a:avLst/>
            </a:prstGeom>
            <a:noFill/>
            <a:ln w="3175" cap="flat">
              <a:noFill/>
              <a:miter lim="400000"/>
            </a:ln>
            <a:effectLst/>
            <a:extLst>
              <a:ext uri="{C572A759-6A51-4108-AA02-DFA0A04FC94B}">
                <ma14:wrappingTextBoxFlag xmlns:ma14="http://schemas.microsoft.com/office/mac/drawingml/2011/main" val="1"/>
              </a:ext>
            </a:extLst>
          </p:spPr>
          <p:txBody>
            <a:bodyPr wrap="square" lIns="53578" tIns="53578" rIns="53578" bIns="53578" numCol="1" anchor="ctr">
              <a:spAutoFit/>
            </a:bodyPr>
            <a:lstStyle/>
            <a:p>
              <a:pPr/>
              <a:r>
                <a:t>Cells eventually escape the biofilm scaffolding due to physical (detachment) or biological (dispersal) processes.</a:t>
              </a:r>
            </a:p>
          </p:txBody>
        </p:sp>
        <p:sp>
          <p:nvSpPr>
            <p:cNvPr id="356" name="3) detachment/dispersal"/>
            <p:cNvSpPr txBox="1"/>
            <p:nvPr/>
          </p:nvSpPr>
          <p:spPr>
            <a:xfrm>
              <a:off x="0" y="0"/>
              <a:ext cx="3973291" cy="616299"/>
            </a:xfrm>
            <a:prstGeom prst="rect">
              <a:avLst/>
            </a:prstGeom>
            <a:noFill/>
            <a:ln w="3175" cap="flat">
              <a:noFill/>
              <a:miter lim="400000"/>
            </a:ln>
            <a:effectLst/>
            <a:extLst>
              <a:ext uri="{C572A759-6A51-4108-AA02-DFA0A04FC94B}">
                <ma14:wrappingTextBoxFlag xmlns:ma14="http://schemas.microsoft.com/office/mac/drawingml/2011/main" val="1"/>
              </a:ext>
            </a:extLst>
          </p:spPr>
          <p:txBody>
            <a:bodyPr wrap="none" lIns="53578" tIns="53578" rIns="53578" bIns="53578" numCol="1" anchor="ctr">
              <a:spAutoFit/>
            </a:bodyPr>
            <a:lstStyle/>
            <a:p>
              <a:pPr/>
              <a:r>
                <a:t>3) detachment/dispersal</a:t>
              </a:r>
            </a:p>
          </p:txBody>
        </p:sp>
      </p:grpSp>
      <p:grpSp>
        <p:nvGrpSpPr>
          <p:cNvPr id="365" name="Group"/>
          <p:cNvGrpSpPr/>
          <p:nvPr/>
        </p:nvGrpSpPr>
        <p:grpSpPr>
          <a:xfrm>
            <a:off x="508491" y="3024590"/>
            <a:ext cx="10427051" cy="10585207"/>
            <a:chOff x="0" y="0"/>
            <a:chExt cx="10427049" cy="10585205"/>
          </a:xfrm>
        </p:grpSpPr>
        <p:sp>
          <p:nvSpPr>
            <p:cNvPr id="358" name="1) colonization"/>
            <p:cNvSpPr txBox="1"/>
            <p:nvPr/>
          </p:nvSpPr>
          <p:spPr>
            <a:xfrm>
              <a:off x="1832835" y="0"/>
              <a:ext cx="2476825" cy="616299"/>
            </a:xfrm>
            <a:prstGeom prst="rect">
              <a:avLst/>
            </a:prstGeom>
            <a:noFill/>
            <a:ln w="3175" cap="flat">
              <a:noFill/>
              <a:miter lim="400000"/>
            </a:ln>
            <a:effectLst/>
            <a:extLst>
              <a:ext uri="{C572A759-6A51-4108-AA02-DFA0A04FC94B}">
                <ma14:wrappingTextBoxFlag xmlns:ma14="http://schemas.microsoft.com/office/mac/drawingml/2011/main" val="1"/>
              </a:ext>
            </a:extLst>
          </p:spPr>
          <p:txBody>
            <a:bodyPr wrap="none" lIns="53578" tIns="53578" rIns="53578" bIns="53578" numCol="1" anchor="ctr">
              <a:spAutoFit/>
            </a:bodyPr>
            <a:lstStyle/>
            <a:p>
              <a:pPr/>
              <a:r>
                <a:t>1) colonization</a:t>
              </a:r>
            </a:p>
          </p:txBody>
        </p:sp>
        <p:grpSp>
          <p:nvGrpSpPr>
            <p:cNvPr id="361" name="Group"/>
            <p:cNvGrpSpPr/>
            <p:nvPr/>
          </p:nvGrpSpPr>
          <p:grpSpPr>
            <a:xfrm>
              <a:off x="587215" y="4427038"/>
              <a:ext cx="9252553" cy="5320554"/>
              <a:chOff x="0" y="0"/>
              <a:chExt cx="9252552" cy="5320553"/>
            </a:xfrm>
          </p:grpSpPr>
          <p:pic>
            <p:nvPicPr>
              <p:cNvPr id="359" name="Composite_pos3.png" descr="Composite_pos3.png"/>
              <p:cNvPicPr>
                <a:picLocks noChangeAspect="1"/>
              </p:cNvPicPr>
              <p:nvPr/>
            </p:nvPicPr>
            <p:blipFill>
              <a:blip r:embed="rId3">
                <a:extLst/>
              </a:blip>
              <a:srcRect l="0" t="28448" r="0" b="14320"/>
              <a:stretch>
                <a:fillRect/>
              </a:stretch>
            </p:blipFill>
            <p:spPr>
              <a:xfrm>
                <a:off x="0" y="21643"/>
                <a:ext cx="9240730" cy="5298911"/>
              </a:xfrm>
              <a:prstGeom prst="rect">
                <a:avLst/>
              </a:prstGeom>
              <a:ln w="3175" cap="flat">
                <a:noFill/>
                <a:miter lim="400000"/>
              </a:ln>
              <a:effectLst/>
            </p:spPr>
          </p:pic>
          <p:pic>
            <p:nvPicPr>
              <p:cNvPr id="360" name="Group" descr="Group"/>
              <p:cNvPicPr>
                <a:picLocks noChangeAspect="0"/>
              </p:cNvPicPr>
              <p:nvPr/>
            </p:nvPicPr>
            <p:blipFill>
              <a:blip r:embed="rId4">
                <a:alphaModFix amt="41000"/>
                <a:extLst/>
              </a:blip>
              <a:srcRect l="17984" t="35799" r="16757" b="26150"/>
              <a:stretch>
                <a:fillRect/>
              </a:stretch>
            </p:blipFill>
            <p:spPr>
              <a:xfrm>
                <a:off x="9730" y="0"/>
                <a:ext cx="9242823" cy="531852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638" y="0"/>
                    </a:moveTo>
                    <a:cubicBezTo>
                      <a:pt x="1683" y="99"/>
                      <a:pt x="1720" y="186"/>
                      <a:pt x="1720" y="210"/>
                    </a:cubicBezTo>
                    <a:cubicBezTo>
                      <a:pt x="1720" y="306"/>
                      <a:pt x="1997" y="794"/>
                      <a:pt x="2090" y="861"/>
                    </a:cubicBezTo>
                    <a:cubicBezTo>
                      <a:pt x="2134" y="892"/>
                      <a:pt x="2248" y="970"/>
                      <a:pt x="2344" y="1033"/>
                    </a:cubicBezTo>
                    <a:cubicBezTo>
                      <a:pt x="2501" y="1137"/>
                      <a:pt x="2552" y="1147"/>
                      <a:pt x="2867" y="1123"/>
                    </a:cubicBezTo>
                    <a:cubicBezTo>
                      <a:pt x="3261" y="1094"/>
                      <a:pt x="3603" y="990"/>
                      <a:pt x="3753" y="854"/>
                    </a:cubicBezTo>
                    <a:cubicBezTo>
                      <a:pt x="3809" y="804"/>
                      <a:pt x="3888" y="745"/>
                      <a:pt x="3928" y="724"/>
                    </a:cubicBezTo>
                    <a:cubicBezTo>
                      <a:pt x="3968" y="703"/>
                      <a:pt x="4041" y="627"/>
                      <a:pt x="4091" y="554"/>
                    </a:cubicBezTo>
                    <a:cubicBezTo>
                      <a:pt x="4159" y="457"/>
                      <a:pt x="4277" y="217"/>
                      <a:pt x="4377" y="0"/>
                    </a:cubicBezTo>
                    <a:lnTo>
                      <a:pt x="1638" y="0"/>
                    </a:lnTo>
                    <a:close/>
                    <a:moveTo>
                      <a:pt x="8703" y="0"/>
                    </a:moveTo>
                    <a:cubicBezTo>
                      <a:pt x="8781" y="78"/>
                      <a:pt x="8858" y="149"/>
                      <a:pt x="8922" y="221"/>
                    </a:cubicBezTo>
                    <a:cubicBezTo>
                      <a:pt x="9034" y="346"/>
                      <a:pt x="9136" y="448"/>
                      <a:pt x="9150" y="448"/>
                    </a:cubicBezTo>
                    <a:cubicBezTo>
                      <a:pt x="9163" y="448"/>
                      <a:pt x="9233" y="502"/>
                      <a:pt x="9304" y="567"/>
                    </a:cubicBezTo>
                    <a:cubicBezTo>
                      <a:pt x="9430" y="682"/>
                      <a:pt x="10025" y="1025"/>
                      <a:pt x="10175" y="1069"/>
                    </a:cubicBezTo>
                    <a:cubicBezTo>
                      <a:pt x="10454" y="1150"/>
                      <a:pt x="10820" y="1021"/>
                      <a:pt x="11070" y="753"/>
                    </a:cubicBezTo>
                    <a:cubicBezTo>
                      <a:pt x="11188" y="627"/>
                      <a:pt x="11373" y="298"/>
                      <a:pt x="11506" y="0"/>
                    </a:cubicBezTo>
                    <a:lnTo>
                      <a:pt x="8703" y="0"/>
                    </a:lnTo>
                    <a:close/>
                    <a:moveTo>
                      <a:pt x="12775" y="0"/>
                    </a:moveTo>
                    <a:cubicBezTo>
                      <a:pt x="12778" y="3"/>
                      <a:pt x="12781" y="8"/>
                      <a:pt x="12784" y="11"/>
                    </a:cubicBezTo>
                    <a:cubicBezTo>
                      <a:pt x="12871" y="99"/>
                      <a:pt x="12982" y="214"/>
                      <a:pt x="13033" y="268"/>
                    </a:cubicBezTo>
                    <a:cubicBezTo>
                      <a:pt x="13083" y="321"/>
                      <a:pt x="13171" y="405"/>
                      <a:pt x="13227" y="455"/>
                    </a:cubicBezTo>
                    <a:cubicBezTo>
                      <a:pt x="13367" y="579"/>
                      <a:pt x="13771" y="584"/>
                      <a:pt x="13920" y="463"/>
                    </a:cubicBezTo>
                    <a:cubicBezTo>
                      <a:pt x="13968" y="423"/>
                      <a:pt x="14100" y="222"/>
                      <a:pt x="14234" y="0"/>
                    </a:cubicBezTo>
                    <a:lnTo>
                      <a:pt x="12775" y="0"/>
                    </a:lnTo>
                    <a:close/>
                    <a:moveTo>
                      <a:pt x="15642" y="0"/>
                    </a:moveTo>
                    <a:cubicBezTo>
                      <a:pt x="15412" y="155"/>
                      <a:pt x="14966" y="864"/>
                      <a:pt x="14760" y="1401"/>
                    </a:cubicBezTo>
                    <a:cubicBezTo>
                      <a:pt x="14679" y="1613"/>
                      <a:pt x="14690" y="2104"/>
                      <a:pt x="14781" y="2319"/>
                    </a:cubicBezTo>
                    <a:cubicBezTo>
                      <a:pt x="14821" y="2414"/>
                      <a:pt x="14873" y="2560"/>
                      <a:pt x="14896" y="2647"/>
                    </a:cubicBezTo>
                    <a:cubicBezTo>
                      <a:pt x="14920" y="2733"/>
                      <a:pt x="14989" y="2938"/>
                      <a:pt x="15051" y="3101"/>
                    </a:cubicBezTo>
                    <a:cubicBezTo>
                      <a:pt x="15113" y="3264"/>
                      <a:pt x="15198" y="3579"/>
                      <a:pt x="15240" y="3801"/>
                    </a:cubicBezTo>
                    <a:cubicBezTo>
                      <a:pt x="15317" y="4204"/>
                      <a:pt x="15317" y="4206"/>
                      <a:pt x="15313" y="5717"/>
                    </a:cubicBezTo>
                    <a:lnTo>
                      <a:pt x="15309" y="7229"/>
                    </a:lnTo>
                    <a:lnTo>
                      <a:pt x="15385" y="7532"/>
                    </a:lnTo>
                    <a:cubicBezTo>
                      <a:pt x="15427" y="7698"/>
                      <a:pt x="15483" y="7982"/>
                      <a:pt x="15508" y="8162"/>
                    </a:cubicBezTo>
                    <a:cubicBezTo>
                      <a:pt x="15637" y="9074"/>
                      <a:pt x="15822" y="9534"/>
                      <a:pt x="16249" y="10014"/>
                    </a:cubicBezTo>
                    <a:cubicBezTo>
                      <a:pt x="16337" y="10113"/>
                      <a:pt x="16435" y="10225"/>
                      <a:pt x="16467" y="10262"/>
                    </a:cubicBezTo>
                    <a:cubicBezTo>
                      <a:pt x="16816" y="10670"/>
                      <a:pt x="16939" y="10797"/>
                      <a:pt x="17156" y="10976"/>
                    </a:cubicBezTo>
                    <a:cubicBezTo>
                      <a:pt x="17319" y="11111"/>
                      <a:pt x="17433" y="11242"/>
                      <a:pt x="17476" y="11342"/>
                    </a:cubicBezTo>
                    <a:cubicBezTo>
                      <a:pt x="17512" y="11428"/>
                      <a:pt x="17578" y="11532"/>
                      <a:pt x="17622" y="11571"/>
                    </a:cubicBezTo>
                    <a:cubicBezTo>
                      <a:pt x="17701" y="11642"/>
                      <a:pt x="17702" y="11649"/>
                      <a:pt x="17701" y="12134"/>
                    </a:cubicBezTo>
                    <a:lnTo>
                      <a:pt x="17700" y="12624"/>
                    </a:lnTo>
                    <a:lnTo>
                      <a:pt x="17592" y="12830"/>
                    </a:lnTo>
                    <a:cubicBezTo>
                      <a:pt x="17407" y="13183"/>
                      <a:pt x="17229" y="13390"/>
                      <a:pt x="16945" y="13584"/>
                    </a:cubicBezTo>
                    <a:cubicBezTo>
                      <a:pt x="16794" y="13688"/>
                      <a:pt x="16631" y="13799"/>
                      <a:pt x="16583" y="13834"/>
                    </a:cubicBezTo>
                    <a:cubicBezTo>
                      <a:pt x="16177" y="14131"/>
                      <a:pt x="16052" y="14212"/>
                      <a:pt x="16002" y="14211"/>
                    </a:cubicBezTo>
                    <a:cubicBezTo>
                      <a:pt x="15970" y="14211"/>
                      <a:pt x="15858" y="14249"/>
                      <a:pt x="15754" y="14295"/>
                    </a:cubicBezTo>
                    <a:cubicBezTo>
                      <a:pt x="15569" y="14377"/>
                      <a:pt x="15560" y="14377"/>
                      <a:pt x="15363" y="14266"/>
                    </a:cubicBezTo>
                    <a:cubicBezTo>
                      <a:pt x="15074" y="14104"/>
                      <a:pt x="14817" y="13736"/>
                      <a:pt x="14739" y="13370"/>
                    </a:cubicBezTo>
                    <a:cubicBezTo>
                      <a:pt x="14674" y="13071"/>
                      <a:pt x="14667" y="12797"/>
                      <a:pt x="14710" y="12280"/>
                    </a:cubicBezTo>
                    <a:cubicBezTo>
                      <a:pt x="14740" y="11914"/>
                      <a:pt x="14792" y="11692"/>
                      <a:pt x="14896" y="11489"/>
                    </a:cubicBezTo>
                    <a:cubicBezTo>
                      <a:pt x="15004" y="11278"/>
                      <a:pt x="15068" y="10901"/>
                      <a:pt x="15062" y="10509"/>
                    </a:cubicBezTo>
                    <a:cubicBezTo>
                      <a:pt x="15055" y="10057"/>
                      <a:pt x="15005" y="9900"/>
                      <a:pt x="14767" y="9587"/>
                    </a:cubicBezTo>
                    <a:cubicBezTo>
                      <a:pt x="14428" y="9141"/>
                      <a:pt x="14338" y="9090"/>
                      <a:pt x="14072" y="9200"/>
                    </a:cubicBezTo>
                    <a:cubicBezTo>
                      <a:pt x="13539" y="9420"/>
                      <a:pt x="13359" y="9590"/>
                      <a:pt x="12863" y="10346"/>
                    </a:cubicBezTo>
                    <a:cubicBezTo>
                      <a:pt x="12565" y="10802"/>
                      <a:pt x="12556" y="10821"/>
                      <a:pt x="12335" y="11539"/>
                    </a:cubicBezTo>
                    <a:cubicBezTo>
                      <a:pt x="12296" y="11664"/>
                      <a:pt x="12190" y="11920"/>
                      <a:pt x="12099" y="12106"/>
                    </a:cubicBezTo>
                    <a:cubicBezTo>
                      <a:pt x="11969" y="12373"/>
                      <a:pt x="11887" y="12486"/>
                      <a:pt x="11717" y="12635"/>
                    </a:cubicBezTo>
                    <a:cubicBezTo>
                      <a:pt x="11525" y="12803"/>
                      <a:pt x="11472" y="12827"/>
                      <a:pt x="11252" y="12841"/>
                    </a:cubicBezTo>
                    <a:cubicBezTo>
                      <a:pt x="10913" y="12863"/>
                      <a:pt x="10807" y="12792"/>
                      <a:pt x="10637" y="12429"/>
                    </a:cubicBezTo>
                    <a:cubicBezTo>
                      <a:pt x="10445" y="12016"/>
                      <a:pt x="10383" y="11653"/>
                      <a:pt x="10378" y="10902"/>
                    </a:cubicBezTo>
                    <a:cubicBezTo>
                      <a:pt x="10374" y="10334"/>
                      <a:pt x="10398" y="10075"/>
                      <a:pt x="10462" y="10006"/>
                    </a:cubicBezTo>
                    <a:cubicBezTo>
                      <a:pt x="10478" y="9989"/>
                      <a:pt x="10499" y="9903"/>
                      <a:pt x="10510" y="9813"/>
                    </a:cubicBezTo>
                    <a:cubicBezTo>
                      <a:pt x="10540" y="9563"/>
                      <a:pt x="10657" y="9284"/>
                      <a:pt x="10778" y="9176"/>
                    </a:cubicBezTo>
                    <a:cubicBezTo>
                      <a:pt x="10838" y="9123"/>
                      <a:pt x="10920" y="9030"/>
                      <a:pt x="10960" y="8970"/>
                    </a:cubicBezTo>
                    <a:cubicBezTo>
                      <a:pt x="11185" y="8630"/>
                      <a:pt x="11632" y="8126"/>
                      <a:pt x="11774" y="8049"/>
                    </a:cubicBezTo>
                    <a:cubicBezTo>
                      <a:pt x="12228" y="7806"/>
                      <a:pt x="12427" y="7749"/>
                      <a:pt x="12907" y="7727"/>
                    </a:cubicBezTo>
                    <a:cubicBezTo>
                      <a:pt x="13539" y="7698"/>
                      <a:pt x="13786" y="7639"/>
                      <a:pt x="13952" y="7474"/>
                    </a:cubicBezTo>
                    <a:cubicBezTo>
                      <a:pt x="14250" y="7178"/>
                      <a:pt x="14389" y="6826"/>
                      <a:pt x="14396" y="6354"/>
                    </a:cubicBezTo>
                    <a:cubicBezTo>
                      <a:pt x="14400" y="6134"/>
                      <a:pt x="14387" y="6028"/>
                      <a:pt x="14342" y="5915"/>
                    </a:cubicBezTo>
                    <a:cubicBezTo>
                      <a:pt x="14309" y="5834"/>
                      <a:pt x="14252" y="5661"/>
                      <a:pt x="14215" y="5532"/>
                    </a:cubicBezTo>
                    <a:cubicBezTo>
                      <a:pt x="14133" y="5240"/>
                      <a:pt x="13841" y="4741"/>
                      <a:pt x="13648" y="4558"/>
                    </a:cubicBezTo>
                    <a:cubicBezTo>
                      <a:pt x="13568" y="4483"/>
                      <a:pt x="13450" y="4349"/>
                      <a:pt x="13386" y="4260"/>
                    </a:cubicBezTo>
                    <a:cubicBezTo>
                      <a:pt x="13184" y="3980"/>
                      <a:pt x="12911" y="3677"/>
                      <a:pt x="12783" y="3591"/>
                    </a:cubicBezTo>
                    <a:cubicBezTo>
                      <a:pt x="12716" y="3546"/>
                      <a:pt x="12594" y="3425"/>
                      <a:pt x="12514" y="3324"/>
                    </a:cubicBezTo>
                    <a:cubicBezTo>
                      <a:pt x="12435" y="3222"/>
                      <a:pt x="12245" y="3016"/>
                      <a:pt x="12093" y="2866"/>
                    </a:cubicBezTo>
                    <a:lnTo>
                      <a:pt x="11817" y="2593"/>
                    </a:lnTo>
                    <a:lnTo>
                      <a:pt x="11542" y="2593"/>
                    </a:lnTo>
                    <a:cubicBezTo>
                      <a:pt x="11270" y="2593"/>
                      <a:pt x="11262" y="2597"/>
                      <a:pt x="11033" y="2813"/>
                    </a:cubicBezTo>
                    <a:cubicBezTo>
                      <a:pt x="10905" y="2934"/>
                      <a:pt x="10724" y="3099"/>
                      <a:pt x="10630" y="3180"/>
                    </a:cubicBezTo>
                    <a:cubicBezTo>
                      <a:pt x="10423" y="3359"/>
                      <a:pt x="10352" y="3480"/>
                      <a:pt x="10146" y="4001"/>
                    </a:cubicBezTo>
                    <a:cubicBezTo>
                      <a:pt x="10058" y="4221"/>
                      <a:pt x="9921" y="4527"/>
                      <a:pt x="9841" y="4681"/>
                    </a:cubicBezTo>
                    <a:cubicBezTo>
                      <a:pt x="9616" y="5116"/>
                      <a:pt x="9333" y="5808"/>
                      <a:pt x="9333" y="5927"/>
                    </a:cubicBezTo>
                    <a:cubicBezTo>
                      <a:pt x="9333" y="5944"/>
                      <a:pt x="9302" y="6029"/>
                      <a:pt x="9265" y="6115"/>
                    </a:cubicBezTo>
                    <a:cubicBezTo>
                      <a:pt x="9228" y="6201"/>
                      <a:pt x="9162" y="6430"/>
                      <a:pt x="9117" y="6625"/>
                    </a:cubicBezTo>
                    <a:cubicBezTo>
                      <a:pt x="9006" y="7108"/>
                      <a:pt x="8867" y="7599"/>
                      <a:pt x="8835" y="7617"/>
                    </a:cubicBezTo>
                    <a:cubicBezTo>
                      <a:pt x="8821" y="7626"/>
                      <a:pt x="8743" y="7916"/>
                      <a:pt x="8663" y="8262"/>
                    </a:cubicBezTo>
                    <a:cubicBezTo>
                      <a:pt x="8478" y="9055"/>
                      <a:pt x="8464" y="9110"/>
                      <a:pt x="8381" y="9310"/>
                    </a:cubicBezTo>
                    <a:cubicBezTo>
                      <a:pt x="8343" y="9400"/>
                      <a:pt x="8289" y="9592"/>
                      <a:pt x="8259" y="9737"/>
                    </a:cubicBezTo>
                    <a:cubicBezTo>
                      <a:pt x="8230" y="9882"/>
                      <a:pt x="8169" y="10138"/>
                      <a:pt x="8124" y="10304"/>
                    </a:cubicBezTo>
                    <a:cubicBezTo>
                      <a:pt x="8079" y="10471"/>
                      <a:pt x="8015" y="10819"/>
                      <a:pt x="7981" y="11078"/>
                    </a:cubicBezTo>
                    <a:cubicBezTo>
                      <a:pt x="7924" y="11514"/>
                      <a:pt x="7923" y="11570"/>
                      <a:pt x="7961" y="11858"/>
                    </a:cubicBezTo>
                    <a:cubicBezTo>
                      <a:pt x="8034" y="12394"/>
                      <a:pt x="8080" y="12580"/>
                      <a:pt x="8156" y="12640"/>
                    </a:cubicBezTo>
                    <a:cubicBezTo>
                      <a:pt x="8195" y="12671"/>
                      <a:pt x="8236" y="12758"/>
                      <a:pt x="8247" y="12833"/>
                    </a:cubicBezTo>
                    <a:cubicBezTo>
                      <a:pt x="8258" y="12909"/>
                      <a:pt x="8314" y="13051"/>
                      <a:pt x="8371" y="13151"/>
                    </a:cubicBezTo>
                    <a:cubicBezTo>
                      <a:pt x="8429" y="13250"/>
                      <a:pt x="8512" y="13416"/>
                      <a:pt x="8557" y="13520"/>
                    </a:cubicBezTo>
                    <a:cubicBezTo>
                      <a:pt x="8630" y="13690"/>
                      <a:pt x="8876" y="13960"/>
                      <a:pt x="8957" y="13960"/>
                    </a:cubicBezTo>
                    <a:cubicBezTo>
                      <a:pt x="9015" y="13960"/>
                      <a:pt x="9474" y="14428"/>
                      <a:pt x="9615" y="14630"/>
                    </a:cubicBezTo>
                    <a:cubicBezTo>
                      <a:pt x="9691" y="14739"/>
                      <a:pt x="9807" y="14872"/>
                      <a:pt x="9873" y="14925"/>
                    </a:cubicBezTo>
                    <a:cubicBezTo>
                      <a:pt x="9939" y="14979"/>
                      <a:pt x="10086" y="15160"/>
                      <a:pt x="10200" y="15328"/>
                    </a:cubicBezTo>
                    <a:lnTo>
                      <a:pt x="10408" y="15635"/>
                    </a:lnTo>
                    <a:lnTo>
                      <a:pt x="10408" y="15951"/>
                    </a:lnTo>
                    <a:cubicBezTo>
                      <a:pt x="10408" y="16234"/>
                      <a:pt x="10398" y="16286"/>
                      <a:pt x="10320" y="16431"/>
                    </a:cubicBezTo>
                    <a:cubicBezTo>
                      <a:pt x="10237" y="16586"/>
                      <a:pt x="10225" y="16593"/>
                      <a:pt x="10066" y="16568"/>
                    </a:cubicBezTo>
                    <a:cubicBezTo>
                      <a:pt x="9974" y="16553"/>
                      <a:pt x="9873" y="16529"/>
                      <a:pt x="9841" y="16515"/>
                    </a:cubicBezTo>
                    <a:cubicBezTo>
                      <a:pt x="9686" y="16446"/>
                      <a:pt x="9364" y="16149"/>
                      <a:pt x="9197" y="15922"/>
                    </a:cubicBezTo>
                    <a:cubicBezTo>
                      <a:pt x="9095" y="15782"/>
                      <a:pt x="8953" y="15616"/>
                      <a:pt x="8882" y="15551"/>
                    </a:cubicBezTo>
                    <a:cubicBezTo>
                      <a:pt x="8603" y="15293"/>
                      <a:pt x="7669" y="14892"/>
                      <a:pt x="7280" y="14863"/>
                    </a:cubicBezTo>
                    <a:cubicBezTo>
                      <a:pt x="7186" y="14855"/>
                      <a:pt x="7057" y="14808"/>
                      <a:pt x="6993" y="14758"/>
                    </a:cubicBezTo>
                    <a:cubicBezTo>
                      <a:pt x="6929" y="14708"/>
                      <a:pt x="6850" y="14667"/>
                      <a:pt x="6817" y="14666"/>
                    </a:cubicBezTo>
                    <a:cubicBezTo>
                      <a:pt x="6594" y="14662"/>
                      <a:pt x="6059" y="14106"/>
                      <a:pt x="5932" y="13746"/>
                    </a:cubicBezTo>
                    <a:cubicBezTo>
                      <a:pt x="5859" y="13538"/>
                      <a:pt x="5859" y="13228"/>
                      <a:pt x="5929" y="12941"/>
                    </a:cubicBezTo>
                    <a:cubicBezTo>
                      <a:pt x="5975" y="12757"/>
                      <a:pt x="6046" y="12640"/>
                      <a:pt x="6358" y="12237"/>
                    </a:cubicBezTo>
                    <a:cubicBezTo>
                      <a:pt x="6564" y="11971"/>
                      <a:pt x="6779" y="11670"/>
                      <a:pt x="6837" y="11568"/>
                    </a:cubicBezTo>
                    <a:cubicBezTo>
                      <a:pt x="7130" y="11056"/>
                      <a:pt x="7259" y="10129"/>
                      <a:pt x="7159" y="9245"/>
                    </a:cubicBezTo>
                    <a:cubicBezTo>
                      <a:pt x="7086" y="8595"/>
                      <a:pt x="7143" y="7367"/>
                      <a:pt x="7270" y="6870"/>
                    </a:cubicBezTo>
                    <a:cubicBezTo>
                      <a:pt x="7342" y="6590"/>
                      <a:pt x="7476" y="6332"/>
                      <a:pt x="7683" y="6078"/>
                    </a:cubicBezTo>
                    <a:cubicBezTo>
                      <a:pt x="7777" y="5963"/>
                      <a:pt x="7903" y="5809"/>
                      <a:pt x="7961" y="5736"/>
                    </a:cubicBezTo>
                    <a:cubicBezTo>
                      <a:pt x="8020" y="5664"/>
                      <a:pt x="8133" y="5543"/>
                      <a:pt x="8212" y="5467"/>
                    </a:cubicBezTo>
                    <a:cubicBezTo>
                      <a:pt x="8580" y="5115"/>
                      <a:pt x="8862" y="4649"/>
                      <a:pt x="9141" y="3930"/>
                    </a:cubicBezTo>
                    <a:cubicBezTo>
                      <a:pt x="9346" y="3402"/>
                      <a:pt x="9367" y="3263"/>
                      <a:pt x="9302" y="2855"/>
                    </a:cubicBezTo>
                    <a:cubicBezTo>
                      <a:pt x="9262" y="2607"/>
                      <a:pt x="9012" y="2170"/>
                      <a:pt x="8808" y="1994"/>
                    </a:cubicBezTo>
                    <a:cubicBezTo>
                      <a:pt x="8674" y="1878"/>
                      <a:pt x="8618" y="1860"/>
                      <a:pt x="8382" y="1860"/>
                    </a:cubicBezTo>
                    <a:cubicBezTo>
                      <a:pt x="8072" y="1860"/>
                      <a:pt x="7780" y="1962"/>
                      <a:pt x="7590" y="2137"/>
                    </a:cubicBezTo>
                    <a:cubicBezTo>
                      <a:pt x="7518" y="2203"/>
                      <a:pt x="7386" y="2316"/>
                      <a:pt x="7298" y="2389"/>
                    </a:cubicBezTo>
                    <a:cubicBezTo>
                      <a:pt x="6975" y="2654"/>
                      <a:pt x="6930" y="2697"/>
                      <a:pt x="6659" y="3001"/>
                    </a:cubicBezTo>
                    <a:cubicBezTo>
                      <a:pt x="6507" y="3172"/>
                      <a:pt x="6353" y="3327"/>
                      <a:pt x="6316" y="3346"/>
                    </a:cubicBezTo>
                    <a:cubicBezTo>
                      <a:pt x="6279" y="3365"/>
                      <a:pt x="6142" y="3515"/>
                      <a:pt x="6011" y="3678"/>
                    </a:cubicBezTo>
                    <a:cubicBezTo>
                      <a:pt x="5880" y="3842"/>
                      <a:pt x="5727" y="4002"/>
                      <a:pt x="5672" y="4034"/>
                    </a:cubicBezTo>
                    <a:cubicBezTo>
                      <a:pt x="5583" y="4086"/>
                      <a:pt x="5418" y="4292"/>
                      <a:pt x="5143" y="4695"/>
                    </a:cubicBezTo>
                    <a:cubicBezTo>
                      <a:pt x="5022" y="4873"/>
                      <a:pt x="4935" y="5106"/>
                      <a:pt x="4665" y="5985"/>
                    </a:cubicBezTo>
                    <a:cubicBezTo>
                      <a:pt x="4519" y="6459"/>
                      <a:pt x="4466" y="7036"/>
                      <a:pt x="4503" y="7742"/>
                    </a:cubicBezTo>
                    <a:cubicBezTo>
                      <a:pt x="4533" y="8326"/>
                      <a:pt x="4596" y="8631"/>
                      <a:pt x="4754" y="8957"/>
                    </a:cubicBezTo>
                    <a:cubicBezTo>
                      <a:pt x="4795" y="9041"/>
                      <a:pt x="4837" y="9186"/>
                      <a:pt x="4847" y="9279"/>
                    </a:cubicBezTo>
                    <a:cubicBezTo>
                      <a:pt x="4857" y="9372"/>
                      <a:pt x="4875" y="9471"/>
                      <a:pt x="4887" y="9498"/>
                    </a:cubicBezTo>
                    <a:cubicBezTo>
                      <a:pt x="4915" y="9567"/>
                      <a:pt x="4941" y="9932"/>
                      <a:pt x="4963" y="10580"/>
                    </a:cubicBezTo>
                    <a:cubicBezTo>
                      <a:pt x="4981" y="11104"/>
                      <a:pt x="4979" y="11128"/>
                      <a:pt x="4903" y="11355"/>
                    </a:cubicBezTo>
                    <a:cubicBezTo>
                      <a:pt x="4797" y="11667"/>
                      <a:pt x="4685" y="11729"/>
                      <a:pt x="4361" y="11655"/>
                    </a:cubicBezTo>
                    <a:cubicBezTo>
                      <a:pt x="4100" y="11595"/>
                      <a:pt x="4075" y="11568"/>
                      <a:pt x="3875" y="11112"/>
                    </a:cubicBezTo>
                    <a:cubicBezTo>
                      <a:pt x="3802" y="10946"/>
                      <a:pt x="3603" y="10559"/>
                      <a:pt x="3433" y="10254"/>
                    </a:cubicBezTo>
                    <a:cubicBezTo>
                      <a:pt x="3262" y="9949"/>
                      <a:pt x="3089" y="9606"/>
                      <a:pt x="3048" y="9492"/>
                    </a:cubicBezTo>
                    <a:cubicBezTo>
                      <a:pt x="2931" y="9169"/>
                      <a:pt x="2813" y="8440"/>
                      <a:pt x="2837" y="8191"/>
                    </a:cubicBezTo>
                    <a:cubicBezTo>
                      <a:pt x="2848" y="8078"/>
                      <a:pt x="2867" y="7877"/>
                      <a:pt x="2879" y="7745"/>
                    </a:cubicBezTo>
                    <a:cubicBezTo>
                      <a:pt x="2891" y="7613"/>
                      <a:pt x="2927" y="7443"/>
                      <a:pt x="2960" y="7366"/>
                    </a:cubicBezTo>
                    <a:cubicBezTo>
                      <a:pt x="2992" y="7289"/>
                      <a:pt x="3048" y="7124"/>
                      <a:pt x="3085" y="7000"/>
                    </a:cubicBezTo>
                    <a:cubicBezTo>
                      <a:pt x="3121" y="6876"/>
                      <a:pt x="3245" y="6605"/>
                      <a:pt x="3360" y="6397"/>
                    </a:cubicBezTo>
                    <a:cubicBezTo>
                      <a:pt x="3544" y="6065"/>
                      <a:pt x="3782" y="5435"/>
                      <a:pt x="3782" y="5282"/>
                    </a:cubicBezTo>
                    <a:cubicBezTo>
                      <a:pt x="3782" y="5253"/>
                      <a:pt x="3808" y="5164"/>
                      <a:pt x="3841" y="5085"/>
                    </a:cubicBezTo>
                    <a:cubicBezTo>
                      <a:pt x="3925" y="4880"/>
                      <a:pt x="3976" y="4202"/>
                      <a:pt x="3933" y="3873"/>
                    </a:cubicBezTo>
                    <a:cubicBezTo>
                      <a:pt x="3880" y="3479"/>
                      <a:pt x="3591" y="2869"/>
                      <a:pt x="3457" y="2869"/>
                    </a:cubicBezTo>
                    <a:cubicBezTo>
                      <a:pt x="3434" y="2869"/>
                      <a:pt x="3344" y="2806"/>
                      <a:pt x="3257" y="2730"/>
                    </a:cubicBezTo>
                    <a:cubicBezTo>
                      <a:pt x="3111" y="2602"/>
                      <a:pt x="3075" y="2592"/>
                      <a:pt x="2765" y="2597"/>
                    </a:cubicBezTo>
                    <a:cubicBezTo>
                      <a:pt x="2402" y="2602"/>
                      <a:pt x="2347" y="2635"/>
                      <a:pt x="1935" y="3085"/>
                    </a:cubicBezTo>
                    <a:cubicBezTo>
                      <a:pt x="1853" y="3174"/>
                      <a:pt x="1723" y="3315"/>
                      <a:pt x="1644" y="3398"/>
                    </a:cubicBezTo>
                    <a:cubicBezTo>
                      <a:pt x="1480" y="3573"/>
                      <a:pt x="1146" y="4122"/>
                      <a:pt x="1042" y="4389"/>
                    </a:cubicBezTo>
                    <a:cubicBezTo>
                      <a:pt x="1002" y="4490"/>
                      <a:pt x="961" y="4639"/>
                      <a:pt x="951" y="4723"/>
                    </a:cubicBezTo>
                    <a:cubicBezTo>
                      <a:pt x="940" y="4806"/>
                      <a:pt x="906" y="4914"/>
                      <a:pt x="875" y="4963"/>
                    </a:cubicBezTo>
                    <a:cubicBezTo>
                      <a:pt x="844" y="5011"/>
                      <a:pt x="804" y="5134"/>
                      <a:pt x="787" y="5234"/>
                    </a:cubicBezTo>
                    <a:cubicBezTo>
                      <a:pt x="723" y="5615"/>
                      <a:pt x="679" y="5926"/>
                      <a:pt x="660" y="6143"/>
                    </a:cubicBezTo>
                    <a:cubicBezTo>
                      <a:pt x="650" y="6266"/>
                      <a:pt x="629" y="6394"/>
                      <a:pt x="613" y="6426"/>
                    </a:cubicBezTo>
                    <a:cubicBezTo>
                      <a:pt x="598" y="6459"/>
                      <a:pt x="572" y="6664"/>
                      <a:pt x="556" y="6882"/>
                    </a:cubicBezTo>
                    <a:cubicBezTo>
                      <a:pt x="512" y="7474"/>
                      <a:pt x="478" y="7811"/>
                      <a:pt x="441" y="8037"/>
                    </a:cubicBezTo>
                    <a:cubicBezTo>
                      <a:pt x="380" y="8397"/>
                      <a:pt x="348" y="8983"/>
                      <a:pt x="364" y="9455"/>
                    </a:cubicBezTo>
                    <a:cubicBezTo>
                      <a:pt x="378" y="9834"/>
                      <a:pt x="396" y="9970"/>
                      <a:pt x="467" y="10214"/>
                    </a:cubicBezTo>
                    <a:cubicBezTo>
                      <a:pt x="633" y="10779"/>
                      <a:pt x="1300" y="11840"/>
                      <a:pt x="1491" y="11842"/>
                    </a:cubicBezTo>
                    <a:cubicBezTo>
                      <a:pt x="1691" y="11844"/>
                      <a:pt x="2342" y="12661"/>
                      <a:pt x="2486" y="13091"/>
                    </a:cubicBezTo>
                    <a:cubicBezTo>
                      <a:pt x="2528" y="13217"/>
                      <a:pt x="2578" y="13346"/>
                      <a:pt x="2871" y="14065"/>
                    </a:cubicBezTo>
                    <a:cubicBezTo>
                      <a:pt x="3002" y="14386"/>
                      <a:pt x="3140" y="14760"/>
                      <a:pt x="3179" y="14896"/>
                    </a:cubicBezTo>
                    <a:cubicBezTo>
                      <a:pt x="3218" y="15033"/>
                      <a:pt x="3304" y="15326"/>
                      <a:pt x="3370" y="15548"/>
                    </a:cubicBezTo>
                    <a:cubicBezTo>
                      <a:pt x="3437" y="15769"/>
                      <a:pt x="3491" y="15970"/>
                      <a:pt x="3491" y="15994"/>
                    </a:cubicBezTo>
                    <a:cubicBezTo>
                      <a:pt x="3491" y="16018"/>
                      <a:pt x="3531" y="16138"/>
                      <a:pt x="3579" y="16262"/>
                    </a:cubicBezTo>
                    <a:cubicBezTo>
                      <a:pt x="3627" y="16385"/>
                      <a:pt x="3666" y="16503"/>
                      <a:pt x="3666" y="16524"/>
                    </a:cubicBezTo>
                    <a:cubicBezTo>
                      <a:pt x="3666" y="16546"/>
                      <a:pt x="3719" y="16652"/>
                      <a:pt x="3784" y="16761"/>
                    </a:cubicBezTo>
                    <a:cubicBezTo>
                      <a:pt x="3849" y="16870"/>
                      <a:pt x="3929" y="17048"/>
                      <a:pt x="3961" y="17156"/>
                    </a:cubicBezTo>
                    <a:cubicBezTo>
                      <a:pt x="4067" y="17505"/>
                      <a:pt x="4275" y="17842"/>
                      <a:pt x="4500" y="18028"/>
                    </a:cubicBezTo>
                    <a:lnTo>
                      <a:pt x="4710" y="18201"/>
                    </a:lnTo>
                    <a:lnTo>
                      <a:pt x="5067" y="18172"/>
                    </a:lnTo>
                    <a:cubicBezTo>
                      <a:pt x="5864" y="18106"/>
                      <a:pt x="6677" y="18089"/>
                      <a:pt x="6775" y="18138"/>
                    </a:cubicBezTo>
                    <a:cubicBezTo>
                      <a:pt x="6932" y="18216"/>
                      <a:pt x="7357" y="18400"/>
                      <a:pt x="7494" y="18449"/>
                    </a:cubicBezTo>
                    <a:cubicBezTo>
                      <a:pt x="7561" y="18473"/>
                      <a:pt x="7666" y="18536"/>
                      <a:pt x="7727" y="18588"/>
                    </a:cubicBezTo>
                    <a:cubicBezTo>
                      <a:pt x="7787" y="18639"/>
                      <a:pt x="7941" y="18734"/>
                      <a:pt x="8069" y="18800"/>
                    </a:cubicBezTo>
                    <a:cubicBezTo>
                      <a:pt x="8197" y="18866"/>
                      <a:pt x="8334" y="18958"/>
                      <a:pt x="8374" y="19005"/>
                    </a:cubicBezTo>
                    <a:cubicBezTo>
                      <a:pt x="8414" y="19052"/>
                      <a:pt x="8496" y="19126"/>
                      <a:pt x="8556" y="19169"/>
                    </a:cubicBezTo>
                    <a:cubicBezTo>
                      <a:pt x="8616" y="19213"/>
                      <a:pt x="8734" y="19326"/>
                      <a:pt x="8818" y="19421"/>
                    </a:cubicBezTo>
                    <a:cubicBezTo>
                      <a:pt x="8901" y="19516"/>
                      <a:pt x="9058" y="19665"/>
                      <a:pt x="9165" y="19753"/>
                    </a:cubicBezTo>
                    <a:cubicBezTo>
                      <a:pt x="9273" y="19841"/>
                      <a:pt x="9396" y="19982"/>
                      <a:pt x="9441" y="20067"/>
                    </a:cubicBezTo>
                    <a:cubicBezTo>
                      <a:pt x="9485" y="20152"/>
                      <a:pt x="9610" y="20379"/>
                      <a:pt x="9718" y="20572"/>
                    </a:cubicBezTo>
                    <a:cubicBezTo>
                      <a:pt x="9826" y="20764"/>
                      <a:pt x="9914" y="20947"/>
                      <a:pt x="9914" y="20978"/>
                    </a:cubicBezTo>
                    <a:cubicBezTo>
                      <a:pt x="9914" y="21008"/>
                      <a:pt x="9978" y="21151"/>
                      <a:pt x="10056" y="21294"/>
                    </a:cubicBezTo>
                    <a:cubicBezTo>
                      <a:pt x="10126" y="21423"/>
                      <a:pt x="10162" y="21503"/>
                      <a:pt x="10186" y="21600"/>
                    </a:cubicBezTo>
                    <a:lnTo>
                      <a:pt x="12366" y="21600"/>
                    </a:lnTo>
                    <a:cubicBezTo>
                      <a:pt x="12289" y="21341"/>
                      <a:pt x="12235" y="21074"/>
                      <a:pt x="12181" y="20665"/>
                    </a:cubicBezTo>
                    <a:cubicBezTo>
                      <a:pt x="12160" y="20513"/>
                      <a:pt x="12118" y="20263"/>
                      <a:pt x="12086" y="20111"/>
                    </a:cubicBezTo>
                    <a:cubicBezTo>
                      <a:pt x="11952" y="19466"/>
                      <a:pt x="11932" y="19203"/>
                      <a:pt x="11978" y="18681"/>
                    </a:cubicBezTo>
                    <a:cubicBezTo>
                      <a:pt x="12015" y="18264"/>
                      <a:pt x="12132" y="17783"/>
                      <a:pt x="12236" y="17619"/>
                    </a:cubicBezTo>
                    <a:cubicBezTo>
                      <a:pt x="12429" y="17317"/>
                      <a:pt x="13124" y="17183"/>
                      <a:pt x="13458" y="17383"/>
                    </a:cubicBezTo>
                    <a:cubicBezTo>
                      <a:pt x="13626" y="17484"/>
                      <a:pt x="13705" y="17493"/>
                      <a:pt x="14516" y="17506"/>
                    </a:cubicBezTo>
                    <a:cubicBezTo>
                      <a:pt x="15527" y="17522"/>
                      <a:pt x="15531" y="17523"/>
                      <a:pt x="15826" y="18031"/>
                    </a:cubicBezTo>
                    <a:cubicBezTo>
                      <a:pt x="16004" y="18336"/>
                      <a:pt x="16030" y="18432"/>
                      <a:pt x="16004" y="18673"/>
                    </a:cubicBezTo>
                    <a:cubicBezTo>
                      <a:pt x="15956" y="19111"/>
                      <a:pt x="15613" y="19471"/>
                      <a:pt x="15043" y="19679"/>
                    </a:cubicBezTo>
                    <a:cubicBezTo>
                      <a:pt x="14727" y="19794"/>
                      <a:pt x="14625" y="19873"/>
                      <a:pt x="14293" y="20253"/>
                    </a:cubicBezTo>
                    <a:cubicBezTo>
                      <a:pt x="14034" y="20549"/>
                      <a:pt x="13750" y="21014"/>
                      <a:pt x="13750" y="21142"/>
                    </a:cubicBezTo>
                    <a:cubicBezTo>
                      <a:pt x="13750" y="21171"/>
                      <a:pt x="13706" y="21333"/>
                      <a:pt x="13628" y="21600"/>
                    </a:cubicBezTo>
                    <a:lnTo>
                      <a:pt x="17438" y="21600"/>
                    </a:lnTo>
                    <a:cubicBezTo>
                      <a:pt x="17692" y="21375"/>
                      <a:pt x="17944" y="21165"/>
                      <a:pt x="18061" y="21097"/>
                    </a:cubicBezTo>
                    <a:cubicBezTo>
                      <a:pt x="18181" y="21027"/>
                      <a:pt x="18296" y="20931"/>
                      <a:pt x="18617" y="20630"/>
                    </a:cubicBezTo>
                    <a:cubicBezTo>
                      <a:pt x="18649" y="20600"/>
                      <a:pt x="18708" y="20549"/>
                      <a:pt x="18748" y="20517"/>
                    </a:cubicBezTo>
                    <a:cubicBezTo>
                      <a:pt x="18897" y="20397"/>
                      <a:pt x="18969" y="20315"/>
                      <a:pt x="19051" y="20165"/>
                    </a:cubicBezTo>
                    <a:cubicBezTo>
                      <a:pt x="19238" y="19828"/>
                      <a:pt x="19142" y="19497"/>
                      <a:pt x="18505" y="18286"/>
                    </a:cubicBezTo>
                    <a:cubicBezTo>
                      <a:pt x="18220" y="17743"/>
                      <a:pt x="18141" y="17400"/>
                      <a:pt x="18140" y="16682"/>
                    </a:cubicBezTo>
                    <a:cubicBezTo>
                      <a:pt x="18139" y="16316"/>
                      <a:pt x="18151" y="16113"/>
                      <a:pt x="18179" y="16026"/>
                    </a:cubicBezTo>
                    <a:cubicBezTo>
                      <a:pt x="18202" y="15957"/>
                      <a:pt x="18245" y="15822"/>
                      <a:pt x="18273" y="15727"/>
                    </a:cubicBezTo>
                    <a:cubicBezTo>
                      <a:pt x="18361" y="15432"/>
                      <a:pt x="18701" y="14917"/>
                      <a:pt x="18809" y="14917"/>
                    </a:cubicBezTo>
                    <a:cubicBezTo>
                      <a:pt x="18825" y="14917"/>
                      <a:pt x="18932" y="14829"/>
                      <a:pt x="19048" y="14722"/>
                    </a:cubicBezTo>
                    <a:cubicBezTo>
                      <a:pt x="19163" y="14615"/>
                      <a:pt x="19329" y="14499"/>
                      <a:pt x="19417" y="14464"/>
                    </a:cubicBezTo>
                    <a:cubicBezTo>
                      <a:pt x="19505" y="14430"/>
                      <a:pt x="19622" y="14371"/>
                      <a:pt x="19678" y="14334"/>
                    </a:cubicBezTo>
                    <a:cubicBezTo>
                      <a:pt x="19734" y="14296"/>
                      <a:pt x="19859" y="14229"/>
                      <a:pt x="19955" y="14184"/>
                    </a:cubicBezTo>
                    <a:cubicBezTo>
                      <a:pt x="20051" y="14139"/>
                      <a:pt x="20185" y="14070"/>
                      <a:pt x="20253" y="14031"/>
                    </a:cubicBezTo>
                    <a:cubicBezTo>
                      <a:pt x="20322" y="13992"/>
                      <a:pt x="20437" y="13960"/>
                      <a:pt x="20509" y="13960"/>
                    </a:cubicBezTo>
                    <a:cubicBezTo>
                      <a:pt x="20582" y="13960"/>
                      <a:pt x="20664" y="13938"/>
                      <a:pt x="20693" y="13912"/>
                    </a:cubicBezTo>
                    <a:cubicBezTo>
                      <a:pt x="20755" y="13854"/>
                      <a:pt x="21147" y="13707"/>
                      <a:pt x="21239" y="13707"/>
                    </a:cubicBezTo>
                    <a:cubicBezTo>
                      <a:pt x="21333" y="13707"/>
                      <a:pt x="21501" y="13529"/>
                      <a:pt x="21600" y="13328"/>
                    </a:cubicBezTo>
                    <a:lnTo>
                      <a:pt x="21600" y="8498"/>
                    </a:lnTo>
                    <a:cubicBezTo>
                      <a:pt x="21499" y="8386"/>
                      <a:pt x="21409" y="8314"/>
                      <a:pt x="21361" y="8314"/>
                    </a:cubicBezTo>
                    <a:cubicBezTo>
                      <a:pt x="21313" y="8314"/>
                      <a:pt x="21234" y="8278"/>
                      <a:pt x="21186" y="8235"/>
                    </a:cubicBezTo>
                    <a:cubicBezTo>
                      <a:pt x="20991" y="8059"/>
                      <a:pt x="20525" y="8143"/>
                      <a:pt x="20082" y="8433"/>
                    </a:cubicBezTo>
                    <a:cubicBezTo>
                      <a:pt x="19976" y="8502"/>
                      <a:pt x="19808" y="8572"/>
                      <a:pt x="19708" y="8588"/>
                    </a:cubicBezTo>
                    <a:cubicBezTo>
                      <a:pt x="19608" y="8604"/>
                      <a:pt x="19515" y="8629"/>
                      <a:pt x="19500" y="8644"/>
                    </a:cubicBezTo>
                    <a:cubicBezTo>
                      <a:pt x="19486" y="8660"/>
                      <a:pt x="19321" y="8644"/>
                      <a:pt x="19133" y="8609"/>
                    </a:cubicBezTo>
                    <a:lnTo>
                      <a:pt x="18792" y="8543"/>
                    </a:lnTo>
                    <a:lnTo>
                      <a:pt x="18603" y="8241"/>
                    </a:lnTo>
                    <a:cubicBezTo>
                      <a:pt x="18499" y="8075"/>
                      <a:pt x="18337" y="7779"/>
                      <a:pt x="18243" y="7584"/>
                    </a:cubicBezTo>
                    <a:cubicBezTo>
                      <a:pt x="18150" y="7389"/>
                      <a:pt x="17991" y="7082"/>
                      <a:pt x="17890" y="6902"/>
                    </a:cubicBezTo>
                    <a:cubicBezTo>
                      <a:pt x="17753" y="6658"/>
                      <a:pt x="17664" y="6432"/>
                      <a:pt x="17544" y="6022"/>
                    </a:cubicBezTo>
                    <a:cubicBezTo>
                      <a:pt x="17455" y="5718"/>
                      <a:pt x="17383" y="5449"/>
                      <a:pt x="17383" y="5424"/>
                    </a:cubicBezTo>
                    <a:cubicBezTo>
                      <a:pt x="17383" y="5399"/>
                      <a:pt x="17364" y="5308"/>
                      <a:pt x="17342" y="5221"/>
                    </a:cubicBezTo>
                    <a:cubicBezTo>
                      <a:pt x="17212" y="4710"/>
                      <a:pt x="17172" y="4022"/>
                      <a:pt x="17253" y="3688"/>
                    </a:cubicBezTo>
                    <a:cubicBezTo>
                      <a:pt x="17315" y="3428"/>
                      <a:pt x="17375" y="3326"/>
                      <a:pt x="17542" y="3190"/>
                    </a:cubicBezTo>
                    <a:cubicBezTo>
                      <a:pt x="17808" y="2973"/>
                      <a:pt x="18189" y="3046"/>
                      <a:pt x="18373" y="3351"/>
                    </a:cubicBezTo>
                    <a:cubicBezTo>
                      <a:pt x="18448" y="3474"/>
                      <a:pt x="18611" y="3888"/>
                      <a:pt x="18620" y="3978"/>
                    </a:cubicBezTo>
                    <a:cubicBezTo>
                      <a:pt x="18627" y="4049"/>
                      <a:pt x="18676" y="4219"/>
                      <a:pt x="18723" y="4336"/>
                    </a:cubicBezTo>
                    <a:cubicBezTo>
                      <a:pt x="18752" y="4408"/>
                      <a:pt x="18769" y="4478"/>
                      <a:pt x="18761" y="4492"/>
                    </a:cubicBezTo>
                    <a:cubicBezTo>
                      <a:pt x="18718" y="4566"/>
                      <a:pt x="19295" y="5484"/>
                      <a:pt x="19475" y="5628"/>
                    </a:cubicBezTo>
                    <a:cubicBezTo>
                      <a:pt x="19604" y="5732"/>
                      <a:pt x="19865" y="5804"/>
                      <a:pt x="20013" y="5778"/>
                    </a:cubicBezTo>
                    <a:cubicBezTo>
                      <a:pt x="20214" y="5744"/>
                      <a:pt x="20486" y="5565"/>
                      <a:pt x="20567" y="5414"/>
                    </a:cubicBezTo>
                    <a:cubicBezTo>
                      <a:pt x="20604" y="5345"/>
                      <a:pt x="20652" y="5288"/>
                      <a:pt x="20674" y="5288"/>
                    </a:cubicBezTo>
                    <a:cubicBezTo>
                      <a:pt x="20733" y="5288"/>
                      <a:pt x="21080" y="4794"/>
                      <a:pt x="21130" y="4639"/>
                    </a:cubicBezTo>
                    <a:cubicBezTo>
                      <a:pt x="21194" y="4439"/>
                      <a:pt x="21246" y="4169"/>
                      <a:pt x="21247" y="4031"/>
                    </a:cubicBezTo>
                    <a:cubicBezTo>
                      <a:pt x="21247" y="3964"/>
                      <a:pt x="21180" y="3680"/>
                      <a:pt x="21099" y="3401"/>
                    </a:cubicBezTo>
                    <a:cubicBezTo>
                      <a:pt x="20980" y="2992"/>
                      <a:pt x="20923" y="2854"/>
                      <a:pt x="20804" y="2692"/>
                    </a:cubicBezTo>
                    <a:cubicBezTo>
                      <a:pt x="20723" y="2581"/>
                      <a:pt x="20570" y="2354"/>
                      <a:pt x="20463" y="2187"/>
                    </a:cubicBezTo>
                    <a:cubicBezTo>
                      <a:pt x="20356" y="2021"/>
                      <a:pt x="20225" y="1816"/>
                      <a:pt x="20170" y="1731"/>
                    </a:cubicBezTo>
                    <a:cubicBezTo>
                      <a:pt x="19980" y="1438"/>
                      <a:pt x="19685" y="797"/>
                      <a:pt x="19642" y="585"/>
                    </a:cubicBezTo>
                    <a:cubicBezTo>
                      <a:pt x="19618" y="468"/>
                      <a:pt x="19575" y="225"/>
                      <a:pt x="19547" y="45"/>
                    </a:cubicBezTo>
                    <a:cubicBezTo>
                      <a:pt x="19545" y="26"/>
                      <a:pt x="19543" y="19"/>
                      <a:pt x="19540" y="0"/>
                    </a:cubicBezTo>
                    <a:lnTo>
                      <a:pt x="15642" y="0"/>
                    </a:lnTo>
                    <a:close/>
                    <a:moveTo>
                      <a:pt x="21600" y="1156"/>
                    </a:moveTo>
                    <a:cubicBezTo>
                      <a:pt x="21596" y="1168"/>
                      <a:pt x="21592" y="1175"/>
                      <a:pt x="21588" y="1188"/>
                    </a:cubicBezTo>
                    <a:cubicBezTo>
                      <a:pt x="21527" y="1406"/>
                      <a:pt x="21527" y="1409"/>
                      <a:pt x="21581" y="1689"/>
                    </a:cubicBezTo>
                    <a:cubicBezTo>
                      <a:pt x="21587" y="1718"/>
                      <a:pt x="21594" y="1742"/>
                      <a:pt x="21600" y="1768"/>
                    </a:cubicBezTo>
                    <a:lnTo>
                      <a:pt x="21600" y="1156"/>
                    </a:lnTo>
                    <a:close/>
                    <a:moveTo>
                      <a:pt x="0" y="2366"/>
                    </a:moveTo>
                    <a:lnTo>
                      <a:pt x="0" y="4246"/>
                    </a:lnTo>
                    <a:cubicBezTo>
                      <a:pt x="79" y="3966"/>
                      <a:pt x="102" y="3827"/>
                      <a:pt x="113" y="3502"/>
                    </a:cubicBezTo>
                    <a:cubicBezTo>
                      <a:pt x="130" y="3031"/>
                      <a:pt x="97" y="2715"/>
                      <a:pt x="0" y="2366"/>
                    </a:cubicBezTo>
                    <a:close/>
                    <a:moveTo>
                      <a:pt x="0" y="10775"/>
                    </a:moveTo>
                    <a:lnTo>
                      <a:pt x="0" y="14047"/>
                    </a:lnTo>
                    <a:cubicBezTo>
                      <a:pt x="170" y="13894"/>
                      <a:pt x="284" y="13758"/>
                      <a:pt x="410" y="13538"/>
                    </a:cubicBezTo>
                    <a:cubicBezTo>
                      <a:pt x="512" y="13360"/>
                      <a:pt x="612" y="13161"/>
                      <a:pt x="633" y="13096"/>
                    </a:cubicBezTo>
                    <a:cubicBezTo>
                      <a:pt x="656" y="13022"/>
                      <a:pt x="672" y="12791"/>
                      <a:pt x="672" y="12482"/>
                    </a:cubicBezTo>
                    <a:cubicBezTo>
                      <a:pt x="674" y="11914"/>
                      <a:pt x="640" y="11757"/>
                      <a:pt x="486" y="11592"/>
                    </a:cubicBezTo>
                    <a:cubicBezTo>
                      <a:pt x="430" y="11533"/>
                      <a:pt x="286" y="11295"/>
                      <a:pt x="165" y="11064"/>
                    </a:cubicBezTo>
                    <a:cubicBezTo>
                      <a:pt x="111" y="10960"/>
                      <a:pt x="53" y="10861"/>
                      <a:pt x="0" y="10775"/>
                    </a:cubicBezTo>
                    <a:close/>
                    <a:moveTo>
                      <a:pt x="1206" y="14888"/>
                    </a:moveTo>
                    <a:cubicBezTo>
                      <a:pt x="1085" y="14878"/>
                      <a:pt x="972" y="14912"/>
                      <a:pt x="758" y="15008"/>
                    </a:cubicBezTo>
                    <a:cubicBezTo>
                      <a:pt x="700" y="15033"/>
                      <a:pt x="532" y="15165"/>
                      <a:pt x="383" y="15301"/>
                    </a:cubicBezTo>
                    <a:cubicBezTo>
                      <a:pt x="182" y="15484"/>
                      <a:pt x="104" y="15586"/>
                      <a:pt x="0" y="15797"/>
                    </a:cubicBezTo>
                    <a:lnTo>
                      <a:pt x="0" y="21600"/>
                    </a:lnTo>
                    <a:lnTo>
                      <a:pt x="1500" y="21600"/>
                    </a:lnTo>
                    <a:cubicBezTo>
                      <a:pt x="1482" y="21285"/>
                      <a:pt x="1490" y="20930"/>
                      <a:pt x="1527" y="20639"/>
                    </a:cubicBezTo>
                    <a:cubicBezTo>
                      <a:pt x="1562" y="20357"/>
                      <a:pt x="1848" y="19326"/>
                      <a:pt x="1939" y="19148"/>
                    </a:cubicBezTo>
                    <a:cubicBezTo>
                      <a:pt x="1962" y="19105"/>
                      <a:pt x="1981" y="19052"/>
                      <a:pt x="1981" y="19031"/>
                    </a:cubicBezTo>
                    <a:cubicBezTo>
                      <a:pt x="1981" y="19009"/>
                      <a:pt x="2010" y="18920"/>
                      <a:pt x="2046" y="18833"/>
                    </a:cubicBezTo>
                    <a:cubicBezTo>
                      <a:pt x="2244" y="18351"/>
                      <a:pt x="2442" y="17394"/>
                      <a:pt x="2445" y="16903"/>
                    </a:cubicBezTo>
                    <a:cubicBezTo>
                      <a:pt x="2446" y="16626"/>
                      <a:pt x="2324" y="16037"/>
                      <a:pt x="2221" y="15826"/>
                    </a:cubicBezTo>
                    <a:cubicBezTo>
                      <a:pt x="2201" y="15784"/>
                      <a:pt x="2145" y="15669"/>
                      <a:pt x="2099" y="15570"/>
                    </a:cubicBezTo>
                    <a:cubicBezTo>
                      <a:pt x="1984" y="15326"/>
                      <a:pt x="1578" y="14979"/>
                      <a:pt x="1333" y="14913"/>
                    </a:cubicBezTo>
                    <a:cubicBezTo>
                      <a:pt x="1287" y="14900"/>
                      <a:pt x="1246" y="14892"/>
                      <a:pt x="1206" y="14888"/>
                    </a:cubicBezTo>
                    <a:close/>
                    <a:moveTo>
                      <a:pt x="20521" y="16176"/>
                    </a:moveTo>
                    <a:cubicBezTo>
                      <a:pt x="20387" y="16182"/>
                      <a:pt x="20243" y="16215"/>
                      <a:pt x="20165" y="16273"/>
                    </a:cubicBezTo>
                    <a:cubicBezTo>
                      <a:pt x="20047" y="16361"/>
                      <a:pt x="19730" y="16893"/>
                      <a:pt x="19682" y="17085"/>
                    </a:cubicBezTo>
                    <a:cubicBezTo>
                      <a:pt x="19672" y="17127"/>
                      <a:pt x="19616" y="17286"/>
                      <a:pt x="19560" y="17438"/>
                    </a:cubicBezTo>
                    <a:cubicBezTo>
                      <a:pt x="19460" y="17704"/>
                      <a:pt x="19388" y="18106"/>
                      <a:pt x="19388" y="18384"/>
                    </a:cubicBezTo>
                    <a:cubicBezTo>
                      <a:pt x="19388" y="18457"/>
                      <a:pt x="19412" y="18641"/>
                      <a:pt x="19443" y="18795"/>
                    </a:cubicBezTo>
                    <a:cubicBezTo>
                      <a:pt x="19473" y="18950"/>
                      <a:pt x="19505" y="19192"/>
                      <a:pt x="19513" y="19334"/>
                    </a:cubicBezTo>
                    <a:cubicBezTo>
                      <a:pt x="19522" y="19475"/>
                      <a:pt x="19555" y="19668"/>
                      <a:pt x="19588" y="19763"/>
                    </a:cubicBezTo>
                    <a:cubicBezTo>
                      <a:pt x="19621" y="19857"/>
                      <a:pt x="19661" y="19979"/>
                      <a:pt x="19675" y="20035"/>
                    </a:cubicBezTo>
                    <a:cubicBezTo>
                      <a:pt x="19690" y="20090"/>
                      <a:pt x="19770" y="20266"/>
                      <a:pt x="19853" y="20427"/>
                    </a:cubicBezTo>
                    <a:cubicBezTo>
                      <a:pt x="19964" y="20641"/>
                      <a:pt x="20066" y="20772"/>
                      <a:pt x="20238" y="20921"/>
                    </a:cubicBezTo>
                    <a:cubicBezTo>
                      <a:pt x="20367" y="21033"/>
                      <a:pt x="20533" y="21209"/>
                      <a:pt x="20606" y="21313"/>
                    </a:cubicBezTo>
                    <a:cubicBezTo>
                      <a:pt x="20695" y="21441"/>
                      <a:pt x="20767" y="21529"/>
                      <a:pt x="20839" y="21600"/>
                    </a:cubicBezTo>
                    <a:lnTo>
                      <a:pt x="21600" y="21600"/>
                    </a:lnTo>
                    <a:lnTo>
                      <a:pt x="21600" y="16971"/>
                    </a:lnTo>
                    <a:cubicBezTo>
                      <a:pt x="21479" y="16826"/>
                      <a:pt x="21382" y="16716"/>
                      <a:pt x="21312" y="16648"/>
                    </a:cubicBezTo>
                    <a:cubicBezTo>
                      <a:pt x="21236" y="16577"/>
                      <a:pt x="21154" y="16486"/>
                      <a:pt x="21129" y="16449"/>
                    </a:cubicBezTo>
                    <a:cubicBezTo>
                      <a:pt x="21104" y="16411"/>
                      <a:pt x="21039" y="16365"/>
                      <a:pt x="20984" y="16347"/>
                    </a:cubicBezTo>
                    <a:cubicBezTo>
                      <a:pt x="20929" y="16329"/>
                      <a:pt x="20858" y="16283"/>
                      <a:pt x="20826" y="16246"/>
                    </a:cubicBezTo>
                    <a:cubicBezTo>
                      <a:pt x="20782" y="16192"/>
                      <a:pt x="20656" y="16171"/>
                      <a:pt x="20521" y="16176"/>
                    </a:cubicBezTo>
                    <a:close/>
                    <a:moveTo>
                      <a:pt x="3749" y="19912"/>
                    </a:moveTo>
                    <a:cubicBezTo>
                      <a:pt x="3630" y="19917"/>
                      <a:pt x="3608" y="19931"/>
                      <a:pt x="3576" y="19961"/>
                    </a:cubicBezTo>
                    <a:cubicBezTo>
                      <a:pt x="3548" y="19987"/>
                      <a:pt x="3486" y="20009"/>
                      <a:pt x="3438" y="20009"/>
                    </a:cubicBezTo>
                    <a:cubicBezTo>
                      <a:pt x="3251" y="20009"/>
                      <a:pt x="2855" y="20422"/>
                      <a:pt x="2671" y="20807"/>
                    </a:cubicBezTo>
                    <a:cubicBezTo>
                      <a:pt x="2600" y="20956"/>
                      <a:pt x="2591" y="21016"/>
                      <a:pt x="2591" y="21337"/>
                    </a:cubicBezTo>
                    <a:cubicBezTo>
                      <a:pt x="2591" y="21456"/>
                      <a:pt x="2593" y="21533"/>
                      <a:pt x="2599" y="21600"/>
                    </a:cubicBezTo>
                    <a:lnTo>
                      <a:pt x="7157" y="21600"/>
                    </a:lnTo>
                    <a:cubicBezTo>
                      <a:pt x="7068" y="21374"/>
                      <a:pt x="6892" y="21061"/>
                      <a:pt x="6736" y="20878"/>
                    </a:cubicBezTo>
                    <a:cubicBezTo>
                      <a:pt x="6613" y="20733"/>
                      <a:pt x="6499" y="20615"/>
                      <a:pt x="6483" y="20615"/>
                    </a:cubicBezTo>
                    <a:cubicBezTo>
                      <a:pt x="6467" y="20615"/>
                      <a:pt x="6389" y="20557"/>
                      <a:pt x="6311" y="20488"/>
                    </a:cubicBezTo>
                    <a:cubicBezTo>
                      <a:pt x="6232" y="20419"/>
                      <a:pt x="6149" y="20362"/>
                      <a:pt x="6128" y="20362"/>
                    </a:cubicBezTo>
                    <a:cubicBezTo>
                      <a:pt x="6106" y="20362"/>
                      <a:pt x="6036" y="20317"/>
                      <a:pt x="5970" y="20262"/>
                    </a:cubicBezTo>
                    <a:cubicBezTo>
                      <a:pt x="5905" y="20207"/>
                      <a:pt x="5774" y="20148"/>
                      <a:pt x="5681" y="20130"/>
                    </a:cubicBezTo>
                    <a:cubicBezTo>
                      <a:pt x="5587" y="20112"/>
                      <a:pt x="5439" y="20063"/>
                      <a:pt x="5352" y="20022"/>
                    </a:cubicBezTo>
                    <a:cubicBezTo>
                      <a:pt x="5239" y="19969"/>
                      <a:pt x="4990" y="19942"/>
                      <a:pt x="4508" y="19927"/>
                    </a:cubicBezTo>
                    <a:cubicBezTo>
                      <a:pt x="4085" y="19914"/>
                      <a:pt x="3868" y="19908"/>
                      <a:pt x="3749" y="19912"/>
                    </a:cubicBezTo>
                    <a:close/>
                  </a:path>
                </a:pathLst>
              </a:custGeom>
              <a:ln w="3175" cap="flat">
                <a:noFill/>
                <a:miter lim="400000"/>
              </a:ln>
              <a:effectLst/>
            </p:spPr>
          </p:pic>
        </p:grpSp>
        <p:sp>
          <p:nvSpPr>
            <p:cNvPr id="362" name="Rectangle"/>
            <p:cNvSpPr/>
            <p:nvPr/>
          </p:nvSpPr>
          <p:spPr>
            <a:xfrm>
              <a:off x="420980" y="4264056"/>
              <a:ext cx="9585089" cy="5643402"/>
            </a:xfrm>
            <a:prstGeom prst="rect">
              <a:avLst/>
            </a:prstGeom>
            <a:noFill/>
            <a:ln w="50800" cap="flat">
              <a:solidFill>
                <a:schemeClr val="accent1"/>
              </a:solidFill>
              <a:prstDash val="solid"/>
              <a:miter lim="400000"/>
            </a:ln>
            <a:effectLst/>
          </p:spPr>
          <p:txBody>
            <a:bodyPr wrap="square" lIns="53578" tIns="53578" rIns="53578" bIns="53578" numCol="1" anchor="ctr">
              <a:noAutofit/>
            </a:bodyPr>
            <a:lstStyle/>
            <a:p>
              <a:pPr algn="ctr">
                <a:defRPr sz="3000">
                  <a:latin typeface="+mn-lt"/>
                  <a:ea typeface="+mn-ea"/>
                  <a:cs typeface="+mn-cs"/>
                  <a:sym typeface="Helvetica Light"/>
                </a:defRPr>
              </a:pPr>
            </a:p>
          </p:txBody>
        </p:sp>
        <p:sp>
          <p:nvSpPr>
            <p:cNvPr id="363" name="Colonisation is driven by fluid transport and by bacterial motility"/>
            <p:cNvSpPr txBox="1"/>
            <p:nvPr/>
          </p:nvSpPr>
          <p:spPr>
            <a:xfrm>
              <a:off x="0" y="3308093"/>
              <a:ext cx="10427050" cy="616299"/>
            </a:xfrm>
            <a:prstGeom prst="rect">
              <a:avLst/>
            </a:prstGeom>
            <a:noFill/>
            <a:ln w="3175" cap="flat">
              <a:noFill/>
              <a:miter lim="400000"/>
            </a:ln>
            <a:effectLst/>
            <a:extLst>
              <a:ext uri="{C572A759-6A51-4108-AA02-DFA0A04FC94B}">
                <ma14:wrappingTextBoxFlag xmlns:ma14="http://schemas.microsoft.com/office/mac/drawingml/2011/main" val="1"/>
              </a:ext>
            </a:extLst>
          </p:spPr>
          <p:txBody>
            <a:bodyPr wrap="none" lIns="53578" tIns="53578" rIns="53578" bIns="53578" numCol="1" anchor="ctr">
              <a:spAutoFit/>
            </a:bodyPr>
            <a:lstStyle/>
            <a:p>
              <a:pPr/>
              <a:r>
                <a:t>Colonisation is driven by fluid transport and by bacterial motility</a:t>
              </a:r>
            </a:p>
          </p:txBody>
        </p:sp>
        <p:sp>
          <p:nvSpPr>
            <p:cNvPr id="364" name="Scheidweiler et al. Nat. Comm. 2024"/>
            <p:cNvSpPr txBox="1"/>
            <p:nvPr/>
          </p:nvSpPr>
          <p:spPr>
            <a:xfrm>
              <a:off x="382644" y="9968907"/>
              <a:ext cx="6042324" cy="616299"/>
            </a:xfrm>
            <a:prstGeom prst="rect">
              <a:avLst/>
            </a:prstGeom>
            <a:noFill/>
            <a:ln w="3175" cap="flat">
              <a:noFill/>
              <a:miter lim="400000"/>
            </a:ln>
            <a:effectLst/>
            <a:extLst>
              <a:ext uri="{C572A759-6A51-4108-AA02-DFA0A04FC94B}">
                <ma14:wrappingTextBoxFlag xmlns:ma14="http://schemas.microsoft.com/office/mac/drawingml/2011/main" val="1"/>
              </a:ext>
            </a:extLst>
          </p:spPr>
          <p:txBody>
            <a:bodyPr wrap="none" lIns="53578" tIns="53578" rIns="53578" bIns="53578" numCol="1" anchor="ctr">
              <a:spAutoFit/>
            </a:bodyPr>
            <a:lstStyle/>
            <a:p>
              <a:pPr/>
              <a:r>
                <a:t>Scheidweiler et al. </a:t>
              </a:r>
              <a:r>
                <a:rPr i="1"/>
                <a:t>Nat. Comm.</a:t>
              </a:r>
              <a:r>
                <a:t> 2024</a:t>
              </a:r>
            </a:p>
          </p:txBody>
        </p:sp>
      </p:grpSp>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0" presetID="1" grpId="1" fill="hold">
                                  <p:stCondLst>
                                    <p:cond delay="0"/>
                                  </p:stCondLst>
                                  <p:iterate type="el" backwards="0">
                                    <p:tmAbs val="0"/>
                                  </p:iterate>
                                  <p:childTnLst>
                                    <p:set>
                                      <p:cBhvr>
                                        <p:cTn id="6" fill="hold"/>
                                        <p:tgtEl>
                                          <p:spTgt spid="36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Class="entr" nodeType="clickEffect" presetSubtype="0" presetID="1" grpId="2" fill="hold">
                                  <p:stCondLst>
                                    <p:cond delay="0"/>
                                  </p:stCondLst>
                                  <p:iterate type="el" backwards="0">
                                    <p:tmAbs val="0"/>
                                  </p:iterate>
                                  <p:childTnLst>
                                    <p:set>
                                      <p:cBhvr>
                                        <p:cTn id="10" fill="hold"/>
                                        <p:tgtEl>
                                          <p:spTgt spid="35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Class="entr" nodeType="clickEffect" presetSubtype="0" presetID="1" grpId="3" fill="hold">
                                  <p:stCondLst>
                                    <p:cond delay="0"/>
                                  </p:stCondLst>
                                  <p:iterate type="el" backwards="0">
                                    <p:tmAbs val="0"/>
                                  </p:iterate>
                                  <p:childTnLst>
                                    <p:set>
                                      <p:cBhvr>
                                        <p:cTn id="14" fill="hold"/>
                                        <p:tgtEl>
                                          <p:spTgt spid="357"/>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365" grpId="1"/>
      <p:bldP build="whole" bldLvl="1" animBg="1" rev="0" advAuto="0" spid="354" grpId="2"/>
      <p:bldP build="whole" bldLvl="1" animBg="1" rev="0" advAuto="0" spid="357" grpId="3"/>
    </p:bldLst>
  </p:timing>
</p:sld>
</file>

<file path=ppt/slides/slide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67" name="Biofilm growth in porous media with imposed pressure gradient"/>
          <p:cNvSpPr txBox="1"/>
          <p:nvPr/>
        </p:nvSpPr>
        <p:spPr>
          <a:xfrm>
            <a:off x="3132124" y="2429371"/>
            <a:ext cx="18119752" cy="2468084"/>
          </a:xfrm>
          <a:prstGeom prst="rect">
            <a:avLst/>
          </a:prstGeom>
          <a:ln w="3175">
            <a:miter lim="400000"/>
          </a:ln>
          <a:extLst>
            <a:ext uri="{C572A759-6A51-4108-AA02-DFA0A04FC94B}">
              <ma14:wrappingTextBoxFlag xmlns:ma14="http://schemas.microsoft.com/office/mac/drawingml/2011/main" val="1"/>
            </a:ext>
          </a:extLst>
        </p:spPr>
        <p:txBody>
          <a:bodyPr lIns="53578" tIns="53578" rIns="53578" bIns="53578" anchor="ctr">
            <a:spAutoFit/>
          </a:bodyPr>
          <a:lstStyle>
            <a:lvl1pPr algn="ctr">
              <a:defRPr sz="6000">
                <a:latin typeface="+mj-lt"/>
                <a:ea typeface="+mj-ea"/>
                <a:cs typeface="+mj-cs"/>
                <a:sym typeface="EasyReadingPRO Bold"/>
              </a:defRPr>
            </a:lvl1pPr>
          </a:lstStyle>
          <a:p>
            <a:pPr/>
            <a:r>
              <a:t>Biofilm growth in porous media with imposed pressure gradient</a:t>
            </a:r>
          </a:p>
        </p:txBody>
      </p:sp>
      <p:sp>
        <p:nvSpPr>
          <p:cNvPr id="368" name="Rectangle"/>
          <p:cNvSpPr/>
          <p:nvPr/>
        </p:nvSpPr>
        <p:spPr>
          <a:xfrm>
            <a:off x="5289132" y="6364770"/>
            <a:ext cx="13805736" cy="3181468"/>
          </a:xfrm>
          <a:prstGeom prst="rect">
            <a:avLst/>
          </a:prstGeom>
          <a:solidFill>
            <a:schemeClr val="accent2">
              <a:hueOff val="-2473792"/>
              <a:satOff val="-50209"/>
              <a:lumOff val="23543"/>
            </a:schemeClr>
          </a:solidFill>
          <a:ln w="3175">
            <a:miter lim="400000"/>
          </a:ln>
        </p:spPr>
        <p:txBody>
          <a:bodyPr lIns="53578" tIns="53578" rIns="53578" bIns="53578" anchor="ctr"/>
          <a:lstStyle/>
          <a:p>
            <a:pPr algn="ctr">
              <a:defRPr sz="3000">
                <a:solidFill>
                  <a:srgbClr val="FFFFFF"/>
                </a:solidFill>
                <a:latin typeface="+mn-lt"/>
                <a:ea typeface="+mn-ea"/>
                <a:cs typeface="+mn-cs"/>
                <a:sym typeface="Helvetica Light"/>
              </a:defRPr>
            </a:pPr>
          </a:p>
        </p:txBody>
      </p:sp>
      <p:sp>
        <p:nvSpPr>
          <p:cNvPr id="369" name="Porous medium infected with bacteria"/>
          <p:cNvSpPr txBox="1"/>
          <p:nvPr/>
        </p:nvSpPr>
        <p:spPr>
          <a:xfrm>
            <a:off x="8525271" y="7591538"/>
            <a:ext cx="7333458" cy="727932"/>
          </a:xfrm>
          <a:prstGeom prst="rect">
            <a:avLst/>
          </a:prstGeom>
          <a:ln w="3175">
            <a:miter lim="400000"/>
          </a:ln>
          <a:extLst>
            <a:ext uri="{C572A759-6A51-4108-AA02-DFA0A04FC94B}">
              <ma14:wrappingTextBoxFlag xmlns:ma14="http://schemas.microsoft.com/office/mac/drawingml/2011/main" val="1"/>
            </a:ext>
          </a:extLst>
        </p:spPr>
        <p:txBody>
          <a:bodyPr wrap="none" lIns="53578" tIns="53578" rIns="53578" bIns="53578" anchor="ctr">
            <a:spAutoFit/>
          </a:bodyPr>
          <a:lstStyle>
            <a:lvl1pPr>
              <a:defRPr sz="3200"/>
            </a:lvl1pPr>
          </a:lstStyle>
          <a:p>
            <a:pPr/>
            <a:r>
              <a:t>Porous medium infected with bacteria</a:t>
            </a:r>
          </a:p>
        </p:txBody>
      </p:sp>
      <p:sp>
        <p:nvSpPr>
          <p:cNvPr id="370" name="Line"/>
          <p:cNvSpPr/>
          <p:nvPr/>
        </p:nvSpPr>
        <p:spPr>
          <a:xfrm>
            <a:off x="5398119" y="10101579"/>
            <a:ext cx="13587762" cy="1"/>
          </a:xfrm>
          <a:prstGeom prst="line">
            <a:avLst/>
          </a:prstGeom>
          <a:ln w="50800">
            <a:solidFill>
              <a:srgbClr val="000000"/>
            </a:solidFill>
            <a:miter lim="400000"/>
            <a:headEnd type="triangle"/>
            <a:tailEnd type="triangle"/>
          </a:ln>
        </p:spPr>
        <p:txBody>
          <a:bodyPr lIns="53578" tIns="53578" rIns="53578" bIns="53578" anchor="ctr"/>
          <a:lstStyle/>
          <a:p>
            <a:pPr algn="ctr">
              <a:defRPr sz="3000">
                <a:latin typeface="+mn-lt"/>
                <a:ea typeface="+mn-ea"/>
                <a:cs typeface="+mn-cs"/>
                <a:sym typeface="Helvetica Light"/>
              </a:defRPr>
            </a:pPr>
          </a:p>
        </p:txBody>
      </p:sp>
      <p:sp>
        <p:nvSpPr>
          <p:cNvPr id="371" name="Equation"/>
          <p:cNvSpPr txBox="1"/>
          <p:nvPr/>
        </p:nvSpPr>
        <p:spPr>
          <a:xfrm>
            <a:off x="11828144" y="10408390"/>
            <a:ext cx="727711" cy="558166"/>
          </a:xfrm>
          <a:prstGeom prst="rect">
            <a:avLst/>
          </a:prstGeom>
          <a:ln w="12700">
            <a:miter lim="400000"/>
          </a:ln>
        </p:spPr>
        <p:txBody>
          <a:bodyPr wrap="none" lIns="0" tIns="0" rIns="0" bIns="0">
            <a:spAutoFit/>
          </a:bodyPr>
          <a:lstStyle/>
          <a:p>
            <a:pPr defTabSz="914400" latinLnBrk="1">
              <a:defRPr sz="1800"/>
            </a:pPr>
            <a14:m>
              <m:oMathPara>
                <m:oMathParaPr>
                  <m:jc m:val="centerGroup"/>
                </m:oMathParaPr>
                <m:oMath>
                  <m:r>
                    <m:rPr>
                      <m:sty m:val="p"/>
                    </m:rPr>
                    <a:rPr xmlns:a="http://schemas.openxmlformats.org/drawingml/2006/main" sz="5000" i="1">
                      <a:solidFill>
                        <a:srgbClr val="000000"/>
                      </a:solidFill>
                      <a:latin typeface="Cambria Math" panose="02040503050406030204" pitchFamily="18" charset="0"/>
                    </a:rPr>
                    <m:t>Δ</m:t>
                  </m:r>
                  <m:r>
                    <a:rPr xmlns:a="http://schemas.openxmlformats.org/drawingml/2006/main" sz="5000" i="1">
                      <a:solidFill>
                        <a:srgbClr val="000000"/>
                      </a:solidFill>
                      <a:latin typeface="Cambria Math" panose="02040503050406030204" pitchFamily="18" charset="0"/>
                    </a:rPr>
                    <m:t>p</m:t>
                  </m:r>
                </m:oMath>
              </m:oMathPara>
            </a14:m>
            <a:endParaRPr sz="5000"/>
          </a:p>
        </p:txBody>
      </p:sp>
      <p:sp>
        <p:nvSpPr>
          <p:cNvPr id="372" name="Sterile nutrient injection driven by a constant pressure drop  ."/>
          <p:cNvSpPr txBox="1"/>
          <p:nvPr/>
        </p:nvSpPr>
        <p:spPr>
          <a:xfrm>
            <a:off x="6998286" y="11647592"/>
            <a:ext cx="10387428" cy="685010"/>
          </a:xfrm>
          <a:prstGeom prst="rect">
            <a:avLst/>
          </a:prstGeom>
          <a:ln w="3175">
            <a:miter lim="400000"/>
          </a:ln>
          <a:extLst>
            <a:ext uri="{C572A759-6A51-4108-AA02-DFA0A04FC94B}">
              <ma14:wrappingTextBoxFlag xmlns:ma14="http://schemas.microsoft.com/office/mac/drawingml/2011/main" val="1"/>
            </a:ext>
          </a:extLst>
        </p:spPr>
        <p:txBody>
          <a:bodyPr wrap="none" lIns="53578" tIns="53578" rIns="53578" bIns="53578" anchor="ctr">
            <a:spAutoFit/>
          </a:bodyPr>
          <a:lstStyle/>
          <a:p>
            <a:pPr/>
            <a:r>
              <a:t>Sterile nutrient injection driven by a constant pressure drop </a:t>
            </a:r>
            <a14:m>
              <m:oMath>
                <m:r>
                  <m:rPr>
                    <m:sty m:val="p"/>
                  </m:rPr>
                  <a:rPr xmlns:a="http://schemas.openxmlformats.org/drawingml/2006/main" sz="2950" i="1">
                    <a:solidFill>
                      <a:srgbClr val="000000"/>
                    </a:solidFill>
                    <a:latin typeface="Cambria Math" panose="02040503050406030204" pitchFamily="18" charset="0"/>
                  </a:rPr>
                  <m:t>Δ</m:t>
                </m:r>
                <m:r>
                  <a:rPr xmlns:a="http://schemas.openxmlformats.org/drawingml/2006/main" sz="2950" i="1">
                    <a:solidFill>
                      <a:srgbClr val="000000"/>
                    </a:solidFill>
                    <a:latin typeface="Cambria Math" panose="02040503050406030204" pitchFamily="18" charset="0"/>
                  </a:rPr>
                  <m:t>p</m:t>
                </m:r>
              </m:oMath>
            </a14:m>
            <a:r>
              <a:t>.</a:t>
            </a:r>
          </a:p>
        </p:txBody>
      </p:sp>
      <p:sp>
        <p:nvSpPr>
          <p:cNvPr id="373" name="Equation"/>
          <p:cNvSpPr txBox="1"/>
          <p:nvPr/>
        </p:nvSpPr>
        <p:spPr>
          <a:xfrm>
            <a:off x="3349667" y="7458777"/>
            <a:ext cx="989966" cy="544831"/>
          </a:xfrm>
          <a:prstGeom prst="rect">
            <a:avLst/>
          </a:prstGeom>
          <a:ln w="12700">
            <a:miter lim="400000"/>
          </a:ln>
        </p:spPr>
        <p:txBody>
          <a:bodyPr wrap="none" lIns="0" tIns="0" rIns="0" bIns="0">
            <a:spAutoFit/>
          </a:bodyPr>
          <a:lstStyle/>
          <a:p>
            <a:pPr defTabSz="914400" latinLnBrk="1">
              <a:defRPr sz="1800"/>
            </a:pPr>
            <a14:m>
              <m:oMathPara>
                <m:oMathParaPr>
                  <m:jc m:val="centerGroup"/>
                </m:oMathParaPr>
                <m:oMath>
                  <m:r>
                    <a:rPr xmlns:a="http://schemas.openxmlformats.org/drawingml/2006/main" sz="5000" i="1">
                      <a:solidFill>
                        <a:srgbClr val="000000"/>
                      </a:solidFill>
                      <a:latin typeface="Cambria Math" panose="02040503050406030204" pitchFamily="18" charset="0"/>
                    </a:rPr>
                    <m:t>Q</m:t>
                  </m:r>
                  <m:r>
                    <a:rPr xmlns:a="http://schemas.openxmlformats.org/drawingml/2006/main" sz="5000" i="1">
                      <a:solidFill>
                        <a:srgbClr val="000000"/>
                      </a:solidFill>
                      <a:latin typeface="Cambria Math" panose="02040503050406030204" pitchFamily="18" charset="0"/>
                    </a:rPr>
                    <m:t>(</m:t>
                  </m:r>
                  <m:r>
                    <a:rPr xmlns:a="http://schemas.openxmlformats.org/drawingml/2006/main" sz="5000" i="1">
                      <a:solidFill>
                        <a:srgbClr val="000000"/>
                      </a:solidFill>
                      <a:latin typeface="Cambria Math" panose="02040503050406030204" pitchFamily="18" charset="0"/>
                    </a:rPr>
                    <m:t>t</m:t>
                  </m:r>
                  <m:r>
                    <a:rPr xmlns:a="http://schemas.openxmlformats.org/drawingml/2006/main" sz="5000" i="1">
                      <a:solidFill>
                        <a:srgbClr val="000000"/>
                      </a:solidFill>
                      <a:latin typeface="Cambria Math" panose="02040503050406030204" pitchFamily="18" charset="0"/>
                    </a:rPr>
                    <m:t>)</m:t>
                  </m:r>
                </m:oMath>
              </m:oMathPara>
            </a14:m>
            <a:endParaRPr sz="5000"/>
          </a:p>
        </p:txBody>
      </p:sp>
      <p:sp>
        <p:nvSpPr>
          <p:cNvPr id="374" name="Line"/>
          <p:cNvSpPr/>
          <p:nvPr/>
        </p:nvSpPr>
        <p:spPr>
          <a:xfrm>
            <a:off x="3163327" y="8345551"/>
            <a:ext cx="1362646" cy="1"/>
          </a:xfrm>
          <a:prstGeom prst="line">
            <a:avLst/>
          </a:prstGeom>
          <a:ln w="50800">
            <a:solidFill>
              <a:schemeClr val="accent1"/>
            </a:solidFill>
            <a:miter lim="400000"/>
            <a:tailEnd type="triangle"/>
          </a:ln>
        </p:spPr>
        <p:txBody>
          <a:bodyPr lIns="53578" tIns="53578" rIns="53578" bIns="53578" anchor="ctr"/>
          <a:lstStyle/>
          <a:p>
            <a:pPr algn="ctr">
              <a:defRPr sz="3000">
                <a:latin typeface="+mn-lt"/>
                <a:ea typeface="+mn-ea"/>
                <a:cs typeface="+mn-cs"/>
                <a:sym typeface="Helvetica Light"/>
              </a:defRPr>
            </a:pPr>
          </a:p>
        </p:txBody>
      </p:sp>
    </p:spTree>
  </p:cSld>
  <p:clrMapOvr>
    <a:masterClrMapping/>
  </p:clrMapOvr>
  <p:transition xmlns:p14="http://schemas.microsoft.com/office/powerpoint/2010/main" spd="med" advClick="1"/>
</p:sld>
</file>

<file path=ppt/slides/slide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76" name="Microfluidic devices and optical microscopy"/>
          <p:cNvSpPr txBox="1"/>
          <p:nvPr/>
        </p:nvSpPr>
        <p:spPr>
          <a:xfrm>
            <a:off x="647272" y="452844"/>
            <a:ext cx="19979566" cy="1012317"/>
          </a:xfrm>
          <a:prstGeom prst="rect">
            <a:avLst/>
          </a:prstGeom>
          <a:ln w="3175">
            <a:miter lim="400000"/>
          </a:ln>
          <a:extLst>
            <a:ext uri="{C572A759-6A51-4108-AA02-DFA0A04FC94B}">
              <ma14:wrappingTextBoxFlag xmlns:ma14="http://schemas.microsoft.com/office/mac/drawingml/2011/main" val="1"/>
            </a:ext>
          </a:extLst>
        </p:spPr>
        <p:txBody>
          <a:bodyPr wrap="none" lIns="71438" tIns="71438" rIns="71438" bIns="71438">
            <a:spAutoFit/>
          </a:bodyPr>
          <a:lstStyle>
            <a:lvl1pPr defTabSz="821530">
              <a:defRPr sz="4400"/>
            </a:lvl1pPr>
          </a:lstStyle>
          <a:p>
            <a:pPr/>
            <a:r>
              <a:t>Microfluidics experiment biofilm growth and medium intrinsic permeability</a:t>
            </a:r>
          </a:p>
        </p:txBody>
      </p:sp>
      <p:pic>
        <p:nvPicPr>
          <p:cNvPr id="377" name="Figure 1.pdf" descr="Figure 1.pdf"/>
          <p:cNvPicPr>
            <a:picLocks noChangeAspect="1"/>
          </p:cNvPicPr>
          <p:nvPr/>
        </p:nvPicPr>
        <p:blipFill>
          <a:blip r:embed="rId2">
            <a:extLst/>
          </a:blip>
          <a:srcRect l="0" t="2653" r="0" b="38932"/>
          <a:stretch>
            <a:fillRect/>
          </a:stretch>
        </p:blipFill>
        <p:spPr>
          <a:xfrm>
            <a:off x="671314" y="1654548"/>
            <a:ext cx="23041526" cy="9917464"/>
          </a:xfrm>
          <a:prstGeom prst="rect">
            <a:avLst/>
          </a:prstGeom>
          <a:ln w="3175">
            <a:miter lim="400000"/>
          </a:ln>
        </p:spPr>
      </p:pic>
      <p:sp>
        <p:nvSpPr>
          <p:cNvPr id="378" name="Ramos et al. Biomicrofluidics 2022"/>
          <p:cNvSpPr txBox="1"/>
          <p:nvPr/>
        </p:nvSpPr>
        <p:spPr>
          <a:xfrm>
            <a:off x="17298043" y="12549176"/>
            <a:ext cx="5662595" cy="616299"/>
          </a:xfrm>
          <a:prstGeom prst="rect">
            <a:avLst/>
          </a:prstGeom>
          <a:ln w="3175">
            <a:miter lim="400000"/>
          </a:ln>
          <a:extLst>
            <a:ext uri="{C572A759-6A51-4108-AA02-DFA0A04FC94B}">
              <ma14:wrappingTextBoxFlag xmlns:ma14="http://schemas.microsoft.com/office/mac/drawingml/2011/main" val="1"/>
            </a:ext>
          </a:extLst>
        </p:spPr>
        <p:txBody>
          <a:bodyPr wrap="none" lIns="53578" tIns="53578" rIns="53578" bIns="53578" anchor="ctr">
            <a:spAutoFit/>
          </a:bodyPr>
          <a:lstStyle/>
          <a:p>
            <a:pPr/>
            <a:r>
              <a:t>Ramos et al. </a:t>
            </a:r>
            <a:r>
              <a:rPr i="1"/>
              <a:t>Biomicrofluidics</a:t>
            </a:r>
            <a:r>
              <a:t> 2022</a:t>
            </a:r>
          </a:p>
        </p:txBody>
      </p:sp>
      <p:sp>
        <p:nvSpPr>
          <p:cNvPr id="379" name="Jiao et al. Env. Sci. &amp; Tehcnol. 2026"/>
          <p:cNvSpPr txBox="1"/>
          <p:nvPr/>
        </p:nvSpPr>
        <p:spPr>
          <a:xfrm>
            <a:off x="17298043" y="11878568"/>
            <a:ext cx="6160206" cy="616299"/>
          </a:xfrm>
          <a:prstGeom prst="rect">
            <a:avLst/>
          </a:prstGeom>
          <a:ln w="3175">
            <a:miter lim="400000"/>
          </a:ln>
          <a:extLst>
            <a:ext uri="{C572A759-6A51-4108-AA02-DFA0A04FC94B}">
              <ma14:wrappingTextBoxFlag xmlns:ma14="http://schemas.microsoft.com/office/mac/drawingml/2011/main" val="1"/>
            </a:ext>
          </a:extLst>
        </p:spPr>
        <p:txBody>
          <a:bodyPr wrap="none" lIns="53578" tIns="53578" rIns="53578" bIns="53578" anchor="ctr">
            <a:spAutoFit/>
          </a:bodyPr>
          <a:lstStyle/>
          <a:p>
            <a:pPr/>
            <a:r>
              <a:t>Jiao et al. </a:t>
            </a:r>
            <a:r>
              <a:rPr i="1"/>
              <a:t>Env. Sci. &amp; Tehcnol.</a:t>
            </a:r>
            <a:r>
              <a:t> 2026</a:t>
            </a:r>
          </a:p>
        </p:txBody>
      </p:sp>
      <p:sp>
        <p:nvSpPr>
          <p:cNvPr id="380" name="Microbial model system: one motile strain and one non-motile strain P. Putida KT2440 WT and its derivative mutant  fliC."/>
          <p:cNvSpPr txBox="1"/>
          <p:nvPr/>
        </p:nvSpPr>
        <p:spPr>
          <a:xfrm>
            <a:off x="1108273" y="11912816"/>
            <a:ext cx="11095223" cy="1218410"/>
          </a:xfrm>
          <a:prstGeom prst="rect">
            <a:avLst/>
          </a:prstGeom>
          <a:ln w="3175">
            <a:miter lim="400000"/>
          </a:ln>
          <a:extLst>
            <a:ext uri="{C572A759-6A51-4108-AA02-DFA0A04FC94B}">
              <ma14:wrappingTextBoxFlag xmlns:ma14="http://schemas.microsoft.com/office/mac/drawingml/2011/main" val="1"/>
            </a:ext>
          </a:extLst>
        </p:spPr>
        <p:txBody>
          <a:bodyPr lIns="53578" tIns="53578" rIns="53578" bIns="53578" anchor="ctr">
            <a:spAutoFit/>
          </a:bodyPr>
          <a:lstStyle/>
          <a:p>
            <a:pPr/>
            <a:r>
              <a:rPr>
                <a:latin typeface="EasyReadingPROXB"/>
                <a:ea typeface="EasyReadingPROXB"/>
                <a:cs typeface="EasyReadingPROXB"/>
                <a:sym typeface="EasyReadingPROXB"/>
              </a:rPr>
              <a:t>Microbial model system</a:t>
            </a:r>
            <a:r>
              <a:t>: one motile strain and one non-motile strain </a:t>
            </a:r>
            <a:r>
              <a:rPr i="1"/>
              <a:t>P. Putida</a:t>
            </a:r>
            <a:r>
              <a:t> KT2440 WT and its derivative mutant </a:t>
            </a:r>
            <a14:m>
              <m:oMath>
                <m:r>
                  <m:rPr>
                    <m:sty m:val="p"/>
                  </m:rPr>
                  <a:rPr xmlns:a="http://schemas.openxmlformats.org/drawingml/2006/main" sz="2950" i="1">
                    <a:solidFill>
                      <a:srgbClr val="000000"/>
                    </a:solidFill>
                    <a:latin typeface="Cambria Math" panose="02040503050406030204" pitchFamily="18" charset="0"/>
                  </a:rPr>
                  <m:t>Δ</m:t>
                </m:r>
              </m:oMath>
            </a14:m>
            <a:r>
              <a:t>fliC.</a:t>
            </a:r>
          </a:p>
        </p:txBody>
      </p:sp>
      <p:pic>
        <p:nvPicPr>
          <p:cNvPr id="381" name="Image" descr="Image"/>
          <p:cNvPicPr>
            <a:picLocks noChangeAspect="1"/>
          </p:cNvPicPr>
          <p:nvPr/>
        </p:nvPicPr>
        <p:blipFill>
          <a:blip r:embed="rId3">
            <a:extLst/>
          </a:blip>
          <a:stretch>
            <a:fillRect/>
          </a:stretch>
        </p:blipFill>
        <p:spPr>
          <a:xfrm>
            <a:off x="4697012" y="12833900"/>
            <a:ext cx="1743025" cy="790837"/>
          </a:xfrm>
          <a:prstGeom prst="rect">
            <a:avLst/>
          </a:prstGeom>
          <a:ln w="3175">
            <a:miter lim="400000"/>
          </a:ln>
        </p:spPr>
      </p:pic>
      <p:pic>
        <p:nvPicPr>
          <p:cNvPr id="382" name="Image" descr="Image"/>
          <p:cNvPicPr>
            <a:picLocks noChangeAspect="1"/>
          </p:cNvPicPr>
          <p:nvPr/>
        </p:nvPicPr>
        <p:blipFill>
          <a:blip r:embed="rId3">
            <a:extLst/>
          </a:blip>
          <a:srcRect l="0" t="0" r="46326" b="0"/>
          <a:stretch>
            <a:fillRect/>
          </a:stretch>
        </p:blipFill>
        <p:spPr>
          <a:xfrm>
            <a:off x="9700812" y="12833832"/>
            <a:ext cx="935540" cy="790838"/>
          </a:xfrm>
          <a:prstGeom prst="rect">
            <a:avLst/>
          </a:prstGeom>
          <a:ln w="3175">
            <a:miter lim="400000"/>
          </a:ln>
        </p:spPr>
      </p:pic>
    </p:spTree>
  </p:cSld>
  <p:clrMapOvr>
    <a:masterClrMapping/>
  </p:clrMapOvr>
  <p:transition xmlns:p14="http://schemas.microsoft.com/office/powerpoint/2010/main" spd="med" advClick="1"/>
</p:sld>
</file>

<file path=ppt/slides/slide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84" name="Heterogeneity in porous media influences the transport"/>
          <p:cNvSpPr txBox="1"/>
          <p:nvPr/>
        </p:nvSpPr>
        <p:spPr>
          <a:xfrm>
            <a:off x="1137209" y="236606"/>
            <a:ext cx="16105449" cy="976596"/>
          </a:xfrm>
          <a:prstGeom prst="rect">
            <a:avLst/>
          </a:prstGeom>
          <a:ln w="3175">
            <a:miter lim="400000"/>
          </a:ln>
          <a:extLst>
            <a:ext uri="{C572A759-6A51-4108-AA02-DFA0A04FC94B}">
              <ma14:wrappingTextBoxFlag xmlns:ma14="http://schemas.microsoft.com/office/mac/drawingml/2011/main" val="1"/>
            </a:ext>
          </a:extLst>
        </p:spPr>
        <p:txBody>
          <a:bodyPr wrap="none" lIns="53577" tIns="53577" rIns="53577" bIns="53577" anchor="ctr">
            <a:spAutoFit/>
          </a:bodyPr>
          <a:lstStyle>
            <a:lvl1pPr defTabSz="821530">
              <a:defRPr sz="4400"/>
            </a:lvl1pPr>
          </a:lstStyle>
          <a:p>
            <a:pPr/>
            <a:r>
              <a:t>Biomass growth… control the medium intrinsic permeability</a:t>
            </a:r>
          </a:p>
        </p:txBody>
      </p:sp>
      <p:pic>
        <p:nvPicPr>
          <p:cNvPr id="385" name="Figure 2.pdf" descr="Figure 2.pdf"/>
          <p:cNvPicPr>
            <a:picLocks noChangeAspect="1"/>
          </p:cNvPicPr>
          <p:nvPr/>
        </p:nvPicPr>
        <p:blipFill>
          <a:blip r:embed="rId2">
            <a:extLst/>
          </a:blip>
          <a:srcRect l="0" t="10401" r="48665" b="0"/>
          <a:stretch>
            <a:fillRect/>
          </a:stretch>
        </p:blipFill>
        <p:spPr>
          <a:xfrm>
            <a:off x="11809218" y="4218106"/>
            <a:ext cx="12674931" cy="9481120"/>
          </a:xfrm>
          <a:prstGeom prst="rect">
            <a:avLst/>
          </a:prstGeom>
          <a:ln w="3175">
            <a:miter lim="400000"/>
          </a:ln>
        </p:spPr>
      </p:pic>
      <p:sp>
        <p:nvSpPr>
          <p:cNvPr id="386" name="Data are shown as average among three replicas (shaded area represent standard deviation among replicas).…"/>
          <p:cNvSpPr txBox="1"/>
          <p:nvPr/>
        </p:nvSpPr>
        <p:spPr>
          <a:xfrm>
            <a:off x="1100895" y="1949563"/>
            <a:ext cx="22469425" cy="1136998"/>
          </a:xfrm>
          <a:prstGeom prst="rect">
            <a:avLst/>
          </a:prstGeom>
          <a:ln w="3175">
            <a:miter lim="400000"/>
          </a:ln>
          <a:extLst>
            <a:ext uri="{C572A759-6A51-4108-AA02-DFA0A04FC94B}">
              <ma14:wrappingTextBoxFlag xmlns:ma14="http://schemas.microsoft.com/office/mac/drawingml/2011/main" val="1"/>
            </a:ext>
          </a:extLst>
        </p:spPr>
        <p:txBody>
          <a:bodyPr lIns="53577" tIns="53577" rIns="53577" bIns="53577">
            <a:spAutoFit/>
          </a:bodyPr>
          <a:lstStyle>
            <a:lvl1pPr defTabSz="821530"/>
          </a:lstStyle>
          <a:p>
            <a:pPr/>
            <a:r>
              <a:t>Data are shown as average among three replicas (shaded area represent standard deviation among replicas). Biomass grows exponentially until about 6-7 hours, then the growth slows down towards the system Carrying Capacity.</a:t>
            </a:r>
          </a:p>
        </p:txBody>
      </p:sp>
      <p:sp>
        <p:nvSpPr>
          <p:cNvPr id="387" name="The medium intrinsic permeability decreases exponentially fast at early times for both scenarios (motile and non-motile)."/>
          <p:cNvSpPr txBox="1"/>
          <p:nvPr/>
        </p:nvSpPr>
        <p:spPr>
          <a:xfrm>
            <a:off x="1177095" y="6289501"/>
            <a:ext cx="11289867" cy="1136998"/>
          </a:xfrm>
          <a:prstGeom prst="rect">
            <a:avLst/>
          </a:prstGeom>
          <a:ln w="3175">
            <a:miter lim="400000"/>
          </a:ln>
          <a:extLst>
            <a:ext uri="{C572A759-6A51-4108-AA02-DFA0A04FC94B}">
              <ma14:wrappingTextBoxFlag xmlns:ma14="http://schemas.microsoft.com/office/mac/drawingml/2011/main" val="1"/>
            </a:ext>
          </a:extLst>
        </p:spPr>
        <p:txBody>
          <a:bodyPr lIns="53577" tIns="53577" rIns="53577" bIns="53577" anchor="ctr">
            <a:spAutoFit/>
          </a:bodyPr>
          <a:lstStyle>
            <a:lvl1pPr defTabSz="821530"/>
          </a:lstStyle>
          <a:p>
            <a:pPr/>
            <a:r>
              <a:t>The medium intrinsic permeability decreases exponentially fast at early times for both scenarios (motile and non-motile).</a:t>
            </a:r>
          </a:p>
        </p:txBody>
      </p:sp>
      <p:sp>
        <p:nvSpPr>
          <p:cNvPr id="388" name="Then, for the motile case, the permeability stays nearly constant (10 darcy, i.e. 78% reduction)."/>
          <p:cNvSpPr txBox="1"/>
          <p:nvPr/>
        </p:nvSpPr>
        <p:spPr>
          <a:xfrm>
            <a:off x="1202495" y="8913642"/>
            <a:ext cx="10672985" cy="1138141"/>
          </a:xfrm>
          <a:prstGeom prst="rect">
            <a:avLst/>
          </a:prstGeom>
          <a:ln w="3175">
            <a:miter lim="400000"/>
          </a:ln>
          <a:extLst>
            <a:ext uri="{C572A759-6A51-4108-AA02-DFA0A04FC94B}">
              <ma14:wrappingTextBoxFlag xmlns:ma14="http://schemas.microsoft.com/office/mac/drawingml/2011/main" val="1"/>
            </a:ext>
          </a:extLst>
        </p:spPr>
        <p:txBody>
          <a:bodyPr lIns="53577" tIns="53577" rIns="53577" bIns="53577" anchor="ctr">
            <a:spAutoFit/>
          </a:bodyPr>
          <a:lstStyle/>
          <a:p>
            <a:pPr defTabSz="821530"/>
            <a:r>
              <a:t>Then, for the motile case, the permeability stays nearly constant (10 darcy, i.e. </a:t>
            </a:r>
            <a:r>
              <a:rPr>
                <a:latin typeface="EasyReadingPROXB"/>
                <a:ea typeface="EasyReadingPROXB"/>
                <a:cs typeface="EasyReadingPROXB"/>
                <a:sym typeface="EasyReadingPROXB"/>
              </a:rPr>
              <a:t>78% reduction</a:t>
            </a:r>
            <a:r>
              <a:t>).</a:t>
            </a:r>
          </a:p>
        </p:txBody>
      </p:sp>
      <p:sp>
        <p:nvSpPr>
          <p:cNvPr id="389" name="Then, for the non-motile case, the permeability keeps decreasing, slower (down to 3 darcy, i.e. 94% reduction)."/>
          <p:cNvSpPr txBox="1"/>
          <p:nvPr/>
        </p:nvSpPr>
        <p:spPr>
          <a:xfrm>
            <a:off x="1278695" y="11824973"/>
            <a:ext cx="10215804" cy="1138140"/>
          </a:xfrm>
          <a:prstGeom prst="rect">
            <a:avLst/>
          </a:prstGeom>
          <a:ln w="3175">
            <a:miter lim="400000"/>
          </a:ln>
          <a:extLst>
            <a:ext uri="{C572A759-6A51-4108-AA02-DFA0A04FC94B}">
              <ma14:wrappingTextBoxFlag xmlns:ma14="http://schemas.microsoft.com/office/mac/drawingml/2011/main" val="1"/>
            </a:ext>
          </a:extLst>
        </p:spPr>
        <p:txBody>
          <a:bodyPr lIns="53577" tIns="53577" rIns="53577" bIns="53577" anchor="ctr">
            <a:spAutoFit/>
          </a:bodyPr>
          <a:lstStyle/>
          <a:p>
            <a:pPr defTabSz="821530"/>
            <a:r>
              <a:t>Then, for the non-motile case, the permeability keeps decreasing (down to 3 darcy, i.e. </a:t>
            </a:r>
            <a:r>
              <a:rPr>
                <a:latin typeface="EasyReadingPROXB"/>
                <a:ea typeface="EasyReadingPROXB"/>
                <a:cs typeface="EasyReadingPROXB"/>
                <a:sym typeface="EasyReadingPROXB"/>
              </a:rPr>
              <a:t>94% reduction</a:t>
            </a:r>
            <a:r>
              <a:t>).</a:t>
            </a:r>
          </a:p>
        </p:txBody>
      </p:sp>
      <p:sp>
        <p:nvSpPr>
          <p:cNvPr id="390" name="Motile (WT)"/>
          <p:cNvSpPr txBox="1"/>
          <p:nvPr/>
        </p:nvSpPr>
        <p:spPr>
          <a:xfrm>
            <a:off x="20443697" y="10026350"/>
            <a:ext cx="2346552" cy="616298"/>
          </a:xfrm>
          <a:prstGeom prst="rect">
            <a:avLst/>
          </a:prstGeom>
          <a:ln w="3175">
            <a:miter lim="400000"/>
          </a:ln>
          <a:extLst>
            <a:ext uri="{C572A759-6A51-4108-AA02-DFA0A04FC94B}">
              <ma14:wrappingTextBoxFlag xmlns:ma14="http://schemas.microsoft.com/office/mac/drawingml/2011/main" val="1"/>
            </a:ext>
          </a:extLst>
        </p:spPr>
        <p:txBody>
          <a:bodyPr lIns="53577" tIns="53577" rIns="53577" bIns="53577" anchor="ctr">
            <a:spAutoFit/>
          </a:bodyPr>
          <a:lstStyle>
            <a:lvl1pPr algn="ctr" defTabSz="821530">
              <a:defRPr>
                <a:solidFill>
                  <a:schemeClr val="accent4">
                    <a:satOff val="1488"/>
                    <a:lumOff val="-7242"/>
                  </a:schemeClr>
                </a:solidFill>
              </a:defRPr>
            </a:lvl1pPr>
          </a:lstStyle>
          <a:p>
            <a:pPr/>
            <a:r>
              <a:t>Motile (WT)</a:t>
            </a:r>
          </a:p>
        </p:txBody>
      </p:sp>
      <p:sp>
        <p:nvSpPr>
          <p:cNvPr id="391" name="Non-motile ( fliC)"/>
          <p:cNvSpPr txBox="1"/>
          <p:nvPr/>
        </p:nvSpPr>
        <p:spPr>
          <a:xfrm>
            <a:off x="14861864" y="9439771"/>
            <a:ext cx="3218936" cy="685010"/>
          </a:xfrm>
          <a:prstGeom prst="rect">
            <a:avLst/>
          </a:prstGeom>
          <a:ln w="3175">
            <a:miter lim="400000"/>
          </a:ln>
          <a:extLst>
            <a:ext uri="{C572A759-6A51-4108-AA02-DFA0A04FC94B}">
              <ma14:wrappingTextBoxFlag xmlns:ma14="http://schemas.microsoft.com/office/mac/drawingml/2011/main" val="1"/>
            </a:ext>
          </a:extLst>
        </p:spPr>
        <p:txBody>
          <a:bodyPr lIns="53577" tIns="53577" rIns="53577" bIns="53577" anchor="ctr">
            <a:spAutoFit/>
          </a:bodyPr>
          <a:lstStyle/>
          <a:p>
            <a:pPr algn="ctr" defTabSz="821530">
              <a:defRPr>
                <a:solidFill>
                  <a:schemeClr val="accent1">
                    <a:hueOff val="47394"/>
                    <a:satOff val="-25753"/>
                    <a:lumOff val="-7544"/>
                  </a:schemeClr>
                </a:solidFill>
              </a:defRPr>
            </a:pPr>
            <a:r>
              <a:t>Non-motile (</a:t>
            </a:r>
            <a14:m>
              <m:oMath>
                <m:r>
                  <m:rPr>
                    <m:sty m:val="p"/>
                  </m:rPr>
                  <a:rPr xmlns:a="http://schemas.openxmlformats.org/drawingml/2006/main" sz="2950" i="1">
                    <a:solidFill>
                      <a:srgbClr val="164E86"/>
                    </a:solidFill>
                    <a:latin typeface="Cambria Math" panose="02040503050406030204" pitchFamily="18" charset="0"/>
                  </a:rPr>
                  <m:t>Δ</m:t>
                </m:r>
              </m:oMath>
            </a14:m>
            <a:r>
              <a:t>fliC)</a:t>
            </a:r>
            <a:endParaRPr>
              <a:solidFill>
                <a:srgbClr val="164F86"/>
              </a:solidFill>
            </a:endParaRPr>
          </a:p>
        </p:txBody>
      </p:sp>
      <p:sp>
        <p:nvSpPr>
          <p:cNvPr id="392" name="The medium intrinsic permeability decreases exponentially fast at early times for both scenarios (motile and non-motile)."/>
          <p:cNvSpPr txBox="1"/>
          <p:nvPr/>
        </p:nvSpPr>
        <p:spPr>
          <a:xfrm>
            <a:off x="1177095" y="4379882"/>
            <a:ext cx="11289867" cy="616298"/>
          </a:xfrm>
          <a:prstGeom prst="rect">
            <a:avLst/>
          </a:prstGeom>
          <a:ln w="3175">
            <a:miter lim="400000"/>
          </a:ln>
          <a:extLst>
            <a:ext uri="{C572A759-6A51-4108-AA02-DFA0A04FC94B}">
              <ma14:wrappingTextBoxFlag xmlns:ma14="http://schemas.microsoft.com/office/mac/drawingml/2011/main" val="1"/>
            </a:ext>
          </a:extLst>
        </p:spPr>
        <p:txBody>
          <a:bodyPr lIns="53577" tIns="53577" rIns="53577" bIns="53577" anchor="ctr">
            <a:spAutoFit/>
          </a:bodyPr>
          <a:lstStyle>
            <a:lvl1pPr defTabSz="821530"/>
          </a:lstStyle>
          <a:p>
            <a:pPr/>
            <a:r>
              <a:t>The overall biomass is very similar for motile and non-motile.</a:t>
            </a:r>
          </a:p>
        </p:txBody>
      </p:sp>
      <p:pic>
        <p:nvPicPr>
          <p:cNvPr id="393" name="Image" descr="Image"/>
          <p:cNvPicPr>
            <a:picLocks noChangeAspect="1"/>
          </p:cNvPicPr>
          <p:nvPr/>
        </p:nvPicPr>
        <p:blipFill>
          <a:blip r:embed="rId3">
            <a:extLst/>
          </a:blip>
          <a:stretch>
            <a:fillRect/>
          </a:stretch>
        </p:blipFill>
        <p:spPr>
          <a:xfrm>
            <a:off x="20775084" y="9239694"/>
            <a:ext cx="1743025" cy="790837"/>
          </a:xfrm>
          <a:prstGeom prst="rect">
            <a:avLst/>
          </a:prstGeom>
          <a:ln w="3175">
            <a:miter lim="400000"/>
          </a:ln>
        </p:spPr>
      </p:pic>
      <p:pic>
        <p:nvPicPr>
          <p:cNvPr id="394" name="Image" descr="Image"/>
          <p:cNvPicPr>
            <a:picLocks noChangeAspect="1"/>
          </p:cNvPicPr>
          <p:nvPr/>
        </p:nvPicPr>
        <p:blipFill>
          <a:blip r:embed="rId3">
            <a:extLst/>
          </a:blip>
          <a:srcRect l="0" t="36627" r="46326" b="0"/>
          <a:stretch>
            <a:fillRect/>
          </a:stretch>
        </p:blipFill>
        <p:spPr>
          <a:xfrm>
            <a:off x="16833701" y="9080649"/>
            <a:ext cx="935541" cy="501171"/>
          </a:xfrm>
          <a:prstGeom prst="rect">
            <a:avLst/>
          </a:prstGeom>
          <a:ln w="3175">
            <a:miter lim="400000"/>
          </a:ln>
        </p:spPr>
      </p:pic>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0" presetID="1" grpId="1" fill="hold">
                                  <p:stCondLst>
                                    <p:cond delay="0"/>
                                  </p:stCondLst>
                                  <p:iterate type="el" backwards="0">
                                    <p:tmAbs val="0"/>
                                  </p:iterate>
                                  <p:childTnLst>
                                    <p:set>
                                      <p:cBhvr>
                                        <p:cTn id="6" fill="hold"/>
                                        <p:tgtEl>
                                          <p:spTgt spid="38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Class="entr" nodeType="clickEffect" presetSubtype="0" presetID="1" grpId="2" fill="hold">
                                  <p:stCondLst>
                                    <p:cond delay="0"/>
                                  </p:stCondLst>
                                  <p:iterate type="el" backwards="0">
                                    <p:tmAbs val="0"/>
                                  </p:iterate>
                                  <p:childTnLst>
                                    <p:set>
                                      <p:cBhvr>
                                        <p:cTn id="10" fill="hold"/>
                                        <p:tgtEl>
                                          <p:spTgt spid="38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Class="entr" nodeType="clickEffect" presetSubtype="0" presetID="1" grpId="3" fill="hold">
                                  <p:stCondLst>
                                    <p:cond delay="0"/>
                                  </p:stCondLst>
                                  <p:iterate type="el" backwards="0">
                                    <p:tmAbs val="0"/>
                                  </p:iterate>
                                  <p:childTnLst>
                                    <p:set>
                                      <p:cBhvr>
                                        <p:cTn id="14" fill="hold"/>
                                        <p:tgtEl>
                                          <p:spTgt spid="389"/>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389" grpId="3"/>
      <p:bldP build="whole" bldLvl="1" animBg="1" rev="0" advAuto="0" spid="387" grpId="1"/>
      <p:bldP build="whole" bldLvl="1" animBg="1" rev="0" advAuto="0" spid="388" grpId="2"/>
    </p:bldLst>
  </p:timing>
</p:sld>
</file>

<file path=ppt/slides/slide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96" name="Heterogeneity in porous media influences the transport"/>
          <p:cNvSpPr txBox="1"/>
          <p:nvPr/>
        </p:nvSpPr>
        <p:spPr>
          <a:xfrm>
            <a:off x="1137210" y="122307"/>
            <a:ext cx="10222961" cy="976597"/>
          </a:xfrm>
          <a:prstGeom prst="rect">
            <a:avLst/>
          </a:prstGeom>
          <a:ln w="3175">
            <a:miter lim="400000"/>
          </a:ln>
          <a:extLst>
            <a:ext uri="{C572A759-6A51-4108-AA02-DFA0A04FC94B}">
              <ma14:wrappingTextBoxFlag xmlns:ma14="http://schemas.microsoft.com/office/mac/drawingml/2011/main" val="1"/>
            </a:ext>
          </a:extLst>
        </p:spPr>
        <p:txBody>
          <a:bodyPr wrap="none" lIns="53577" tIns="53577" rIns="53577" bIns="53577" anchor="ctr">
            <a:spAutoFit/>
          </a:bodyPr>
          <a:lstStyle>
            <a:lvl1pPr defTabSz="821530">
              <a:defRPr sz="4400"/>
            </a:lvl1pPr>
          </a:lstStyle>
          <a:p>
            <a:pPr/>
            <a:r>
              <a:t>Biomass growth: motile bacteria (WT)</a:t>
            </a:r>
          </a:p>
        </p:txBody>
      </p:sp>
      <p:pic>
        <p:nvPicPr>
          <p:cNvPr id="397" name="Figure 4.pdf" descr="Figure 4.pdf"/>
          <p:cNvPicPr>
            <a:picLocks noChangeAspect="1"/>
          </p:cNvPicPr>
          <p:nvPr/>
        </p:nvPicPr>
        <p:blipFill>
          <a:blip r:embed="rId2">
            <a:extLst/>
          </a:blip>
          <a:srcRect l="3254" t="0" r="0" b="14776"/>
          <a:stretch>
            <a:fillRect/>
          </a:stretch>
        </p:blipFill>
        <p:spPr>
          <a:xfrm>
            <a:off x="139700" y="1066800"/>
            <a:ext cx="15778430" cy="12436238"/>
          </a:xfrm>
          <a:prstGeom prst="rect">
            <a:avLst/>
          </a:prstGeom>
          <a:ln w="3175">
            <a:miter lim="400000"/>
          </a:ln>
        </p:spPr>
      </p:pic>
      <p:sp>
        <p:nvSpPr>
          <p:cNvPr id="398" name="The biomass is tagged with GFP and it is monitored periodically every hour, collecting large images of the whole porous landscape."/>
          <p:cNvSpPr txBox="1"/>
          <p:nvPr/>
        </p:nvSpPr>
        <p:spPr>
          <a:xfrm>
            <a:off x="16282390" y="7505315"/>
            <a:ext cx="7937113" cy="1657699"/>
          </a:xfrm>
          <a:prstGeom prst="rect">
            <a:avLst/>
          </a:prstGeom>
          <a:ln w="3175">
            <a:miter lim="400000"/>
          </a:ln>
          <a:extLst>
            <a:ext uri="{C572A759-6A51-4108-AA02-DFA0A04FC94B}">
              <ma14:wrappingTextBoxFlag xmlns:ma14="http://schemas.microsoft.com/office/mac/drawingml/2011/main" val="1"/>
            </a:ext>
          </a:extLst>
        </p:spPr>
        <p:txBody>
          <a:bodyPr lIns="53577" tIns="53577" rIns="53577" bIns="53577">
            <a:spAutoFit/>
          </a:bodyPr>
          <a:lstStyle>
            <a:lvl1pPr defTabSz="821530"/>
          </a:lstStyle>
          <a:p>
            <a:pPr/>
            <a:r>
              <a:t>The biomass is tagged with GFP and it is monitored periodically every hour, collecting large images of the whole porous landscape.</a:t>
            </a:r>
          </a:p>
        </p:txBody>
      </p:sp>
      <p:sp>
        <p:nvSpPr>
          <p:cNvPr id="399" name="Motile cells, eventually escape downstream areas which are depleted of resources: they enter dispersal phase."/>
          <p:cNvSpPr txBox="1"/>
          <p:nvPr/>
        </p:nvSpPr>
        <p:spPr>
          <a:xfrm>
            <a:off x="16355338" y="9764228"/>
            <a:ext cx="7687127" cy="3741641"/>
          </a:xfrm>
          <a:prstGeom prst="rect">
            <a:avLst/>
          </a:prstGeom>
          <a:ln w="3175">
            <a:miter lim="400000"/>
          </a:ln>
          <a:extLst>
            <a:ext uri="{C572A759-6A51-4108-AA02-DFA0A04FC94B}">
              <ma14:wrappingTextBoxFlag xmlns:ma14="http://schemas.microsoft.com/office/mac/drawingml/2011/main" val="1"/>
            </a:ext>
          </a:extLst>
        </p:spPr>
        <p:txBody>
          <a:bodyPr lIns="53577" tIns="53577" rIns="53577" bIns="53577">
            <a:spAutoFit/>
          </a:bodyPr>
          <a:lstStyle/>
          <a:p>
            <a:pPr defTabSz="821530"/>
            <a:r>
              <a:t>Within the first 8 hours bacteria colonize the whole system.</a:t>
            </a:r>
          </a:p>
          <a:p>
            <a:pPr defTabSz="821530"/>
          </a:p>
          <a:p>
            <a:pPr defTabSz="821530"/>
            <a:r>
              <a:t>At later times, cells populate more the upstream region, as eventually they escape downstream areas which are depleted of resources: they enter </a:t>
            </a:r>
            <a:r>
              <a:rPr>
                <a:latin typeface="EasyReadingPROXB"/>
                <a:ea typeface="EasyReadingPROXB"/>
                <a:cs typeface="EasyReadingPROXB"/>
                <a:sym typeface="EasyReadingPROXB"/>
              </a:rPr>
              <a:t>dispersal phase</a:t>
            </a:r>
            <a:r>
              <a:t>.</a:t>
            </a:r>
          </a:p>
        </p:txBody>
      </p:sp>
      <p:pic>
        <p:nvPicPr>
          <p:cNvPr id="400" name="Figure 2.pdf" descr="Figure 2.pdf"/>
          <p:cNvPicPr>
            <a:picLocks noChangeAspect="1"/>
          </p:cNvPicPr>
          <p:nvPr/>
        </p:nvPicPr>
        <p:blipFill>
          <a:blip r:embed="rId3">
            <a:extLst/>
          </a:blip>
          <a:srcRect l="0" t="10401" r="48665" b="0"/>
          <a:stretch>
            <a:fillRect/>
          </a:stretch>
        </p:blipFill>
        <p:spPr>
          <a:xfrm>
            <a:off x="16118034" y="1044958"/>
            <a:ext cx="8396888" cy="6281052"/>
          </a:xfrm>
          <a:prstGeom prst="rect">
            <a:avLst/>
          </a:prstGeom>
          <a:ln w="3175">
            <a:miter lim="400000"/>
          </a:ln>
        </p:spPr>
      </p:pic>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0" presetID="1" grpId="1" fill="hold">
                                  <p:stCondLst>
                                    <p:cond delay="0"/>
                                  </p:stCondLst>
                                  <p:iterate type="el" backwards="0">
                                    <p:tmAbs val="0"/>
                                  </p:iterate>
                                  <p:childTnLst>
                                    <p:set>
                                      <p:cBhvr>
                                        <p:cTn id="6" fill="hold"/>
                                        <p:tgtEl>
                                          <p:spTgt spid="399"/>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399" grpId="1"/>
    </p:bldLst>
  </p:timing>
</p:sld>
</file>

<file path=ppt/slides/slide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402" name="Heterogeneity in porous media influences the transport"/>
          <p:cNvSpPr txBox="1"/>
          <p:nvPr/>
        </p:nvSpPr>
        <p:spPr>
          <a:xfrm>
            <a:off x="1137210" y="68075"/>
            <a:ext cx="11958888" cy="1085061"/>
          </a:xfrm>
          <a:prstGeom prst="rect">
            <a:avLst/>
          </a:prstGeom>
          <a:ln w="3175">
            <a:miter lim="400000"/>
          </a:ln>
          <a:extLst>
            <a:ext uri="{C572A759-6A51-4108-AA02-DFA0A04FC94B}">
              <ma14:wrappingTextBoxFlag xmlns:ma14="http://schemas.microsoft.com/office/mac/drawingml/2011/main" val="1"/>
            </a:ext>
          </a:extLst>
        </p:spPr>
        <p:txBody>
          <a:bodyPr wrap="none" lIns="53577" tIns="53577" rIns="53577" bIns="53577" anchor="ctr">
            <a:spAutoFit/>
          </a:bodyPr>
          <a:lstStyle/>
          <a:p>
            <a:pPr defTabSz="821530">
              <a:defRPr sz="4400"/>
            </a:pPr>
            <a:r>
              <a:t>Biomass growth: non-motile bacteria (</a:t>
            </a:r>
            <a14:m>
              <m:oMath>
                <m:r>
                  <m:rPr>
                    <m:sty m:val="p"/>
                  </m:rPr>
                  <a:rPr xmlns:a="http://schemas.openxmlformats.org/drawingml/2006/main" sz="5000" i="1">
                    <a:solidFill>
                      <a:srgbClr val="000000"/>
                    </a:solidFill>
                    <a:latin typeface="Cambria Math" panose="02040503050406030204" pitchFamily="18" charset="0"/>
                  </a:rPr>
                  <m:t>Δ</m:t>
                </m:r>
              </m:oMath>
            </a14:m>
            <a:r>
              <a:t>flic)</a:t>
            </a:r>
          </a:p>
        </p:txBody>
      </p:sp>
      <p:pic>
        <p:nvPicPr>
          <p:cNvPr id="403" name="Figure 3.pdf" descr="Figure 3.pdf"/>
          <p:cNvPicPr>
            <a:picLocks noChangeAspect="1"/>
          </p:cNvPicPr>
          <p:nvPr/>
        </p:nvPicPr>
        <p:blipFill>
          <a:blip r:embed="rId2">
            <a:extLst/>
          </a:blip>
          <a:srcRect l="3319" t="0" r="0" b="13738"/>
          <a:stretch>
            <a:fillRect/>
          </a:stretch>
        </p:blipFill>
        <p:spPr>
          <a:xfrm>
            <a:off x="141961" y="1070028"/>
            <a:ext cx="15789078" cy="12604570"/>
          </a:xfrm>
          <a:prstGeom prst="rect">
            <a:avLst/>
          </a:prstGeom>
          <a:ln w="3175">
            <a:miter lim="400000"/>
          </a:ln>
        </p:spPr>
      </p:pic>
      <p:sp>
        <p:nvSpPr>
          <p:cNvPr id="404" name="Motile cells, eventually escape downstream areas which are depleted of resources: they enter dispersal phase."/>
          <p:cNvSpPr txBox="1"/>
          <p:nvPr/>
        </p:nvSpPr>
        <p:spPr>
          <a:xfrm>
            <a:off x="16380738" y="9840428"/>
            <a:ext cx="7687127" cy="2700241"/>
          </a:xfrm>
          <a:prstGeom prst="rect">
            <a:avLst/>
          </a:prstGeom>
          <a:ln w="3175">
            <a:miter lim="400000"/>
          </a:ln>
          <a:extLst>
            <a:ext uri="{C572A759-6A51-4108-AA02-DFA0A04FC94B}">
              <ma14:wrappingTextBoxFlag xmlns:ma14="http://schemas.microsoft.com/office/mac/drawingml/2011/main" val="1"/>
            </a:ext>
          </a:extLst>
        </p:spPr>
        <p:txBody>
          <a:bodyPr lIns="53577" tIns="53577" rIns="53577" bIns="53577">
            <a:spAutoFit/>
          </a:bodyPr>
          <a:lstStyle/>
          <a:p>
            <a:pPr defTabSz="821530"/>
            <a:r>
              <a:t>Within the first 8 hours bacteria colonize the whole system.</a:t>
            </a:r>
          </a:p>
          <a:p>
            <a:pPr defTabSz="821530"/>
          </a:p>
          <a:p>
            <a:pPr defTabSz="821530"/>
            <a:r>
              <a:t>At later times, cells accumulate </a:t>
            </a:r>
            <a:r>
              <a:rPr>
                <a:latin typeface="EasyReadingPROXB"/>
                <a:ea typeface="EasyReadingPROXB"/>
                <a:cs typeface="EasyReadingPROXB"/>
                <a:sym typeface="EasyReadingPROXB"/>
              </a:rPr>
              <a:t>homogeneously across the whole system</a:t>
            </a:r>
            <a:r>
              <a:t>.</a:t>
            </a:r>
          </a:p>
        </p:txBody>
      </p:sp>
      <p:pic>
        <p:nvPicPr>
          <p:cNvPr id="405" name="Figure 2.pdf" descr="Figure 2.pdf"/>
          <p:cNvPicPr>
            <a:picLocks noChangeAspect="1"/>
          </p:cNvPicPr>
          <p:nvPr/>
        </p:nvPicPr>
        <p:blipFill>
          <a:blip r:embed="rId3">
            <a:extLst/>
          </a:blip>
          <a:srcRect l="0" t="10401" r="48665" b="0"/>
          <a:stretch>
            <a:fillRect/>
          </a:stretch>
        </p:blipFill>
        <p:spPr>
          <a:xfrm>
            <a:off x="16118034" y="1044958"/>
            <a:ext cx="8396889" cy="6281052"/>
          </a:xfrm>
          <a:prstGeom prst="rect">
            <a:avLst/>
          </a:prstGeom>
          <a:ln w="3175">
            <a:miter lim="400000"/>
          </a:ln>
        </p:spPr>
      </p:pic>
      <p:sp>
        <p:nvSpPr>
          <p:cNvPr id="406" name="The biomass is tagged with GFP and it is monitored periodically every hour, collecting large images of the whole porous landscape."/>
          <p:cNvSpPr txBox="1"/>
          <p:nvPr/>
        </p:nvSpPr>
        <p:spPr>
          <a:xfrm>
            <a:off x="16282390" y="7505315"/>
            <a:ext cx="7937113" cy="1657699"/>
          </a:xfrm>
          <a:prstGeom prst="rect">
            <a:avLst/>
          </a:prstGeom>
          <a:ln w="3175">
            <a:miter lim="400000"/>
          </a:ln>
          <a:extLst>
            <a:ext uri="{C572A759-6A51-4108-AA02-DFA0A04FC94B}">
              <ma14:wrappingTextBoxFlag xmlns:ma14="http://schemas.microsoft.com/office/mac/drawingml/2011/main" val="1"/>
            </a:ext>
          </a:extLst>
        </p:spPr>
        <p:txBody>
          <a:bodyPr lIns="53577" tIns="53577" rIns="53577" bIns="53577">
            <a:spAutoFit/>
          </a:bodyPr>
          <a:lstStyle>
            <a:lvl1pPr defTabSz="821530"/>
          </a:lstStyle>
          <a:p>
            <a:pPr/>
            <a:r>
              <a:t>The biomass is tagged with GFP and it is monitored periodically every hour, collecting large images of the whole porous landscape.</a:t>
            </a:r>
          </a:p>
        </p:txBody>
      </p:sp>
    </p:spTree>
  </p:cSld>
  <p:clrMapOvr>
    <a:masterClrMapping/>
  </p:clrMapOvr>
  <p:transition xmlns:p14="http://schemas.microsoft.com/office/powerpoint/2010/main" spd="med" advClick="1"/>
</p:sld>
</file>

<file path=ppt/slides/slide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408" name="Heterogeneity in porous media influences the transport"/>
          <p:cNvSpPr txBox="1"/>
          <p:nvPr/>
        </p:nvSpPr>
        <p:spPr>
          <a:xfrm>
            <a:off x="1137209" y="236606"/>
            <a:ext cx="16105449" cy="976596"/>
          </a:xfrm>
          <a:prstGeom prst="rect">
            <a:avLst/>
          </a:prstGeom>
          <a:ln w="3175">
            <a:miter lim="400000"/>
          </a:ln>
          <a:extLst>
            <a:ext uri="{C572A759-6A51-4108-AA02-DFA0A04FC94B}">
              <ma14:wrappingTextBoxFlag xmlns:ma14="http://schemas.microsoft.com/office/mac/drawingml/2011/main" val="1"/>
            </a:ext>
          </a:extLst>
        </p:spPr>
        <p:txBody>
          <a:bodyPr wrap="none" lIns="53577" tIns="53577" rIns="53577" bIns="53577" anchor="ctr">
            <a:spAutoFit/>
          </a:bodyPr>
          <a:lstStyle>
            <a:lvl1pPr defTabSz="821530">
              <a:defRPr sz="4400"/>
            </a:lvl1pPr>
          </a:lstStyle>
          <a:p>
            <a:pPr/>
            <a:r>
              <a:t>Biomass growth… control the medium intrinsic permeability</a:t>
            </a:r>
          </a:p>
        </p:txBody>
      </p:sp>
      <p:pic>
        <p:nvPicPr>
          <p:cNvPr id="409" name="Figure 5.pdf" descr="Figure 5.pdf"/>
          <p:cNvPicPr>
            <a:picLocks noChangeAspect="1"/>
          </p:cNvPicPr>
          <p:nvPr/>
        </p:nvPicPr>
        <p:blipFill>
          <a:blip r:embed="rId2">
            <a:extLst/>
          </a:blip>
          <a:srcRect l="0" t="0" r="0" b="50254"/>
          <a:stretch>
            <a:fillRect/>
          </a:stretch>
        </p:blipFill>
        <p:spPr>
          <a:xfrm>
            <a:off x="10684181" y="1553396"/>
            <a:ext cx="13634970" cy="5804757"/>
          </a:xfrm>
          <a:prstGeom prst="rect">
            <a:avLst/>
          </a:prstGeom>
          <a:ln w="3175">
            <a:miter lim="400000"/>
          </a:ln>
        </p:spPr>
      </p:pic>
      <p:pic>
        <p:nvPicPr>
          <p:cNvPr id="410" name="Image" descr="Image"/>
          <p:cNvPicPr>
            <a:picLocks noChangeAspect="1"/>
          </p:cNvPicPr>
          <p:nvPr/>
        </p:nvPicPr>
        <p:blipFill>
          <a:blip r:embed="rId3">
            <a:extLst/>
          </a:blip>
          <a:srcRect l="0" t="0" r="4258" b="0"/>
          <a:stretch>
            <a:fillRect/>
          </a:stretch>
        </p:blipFill>
        <p:spPr>
          <a:xfrm>
            <a:off x="2804087" y="6794614"/>
            <a:ext cx="4869972" cy="1449092"/>
          </a:xfrm>
          <a:prstGeom prst="rect">
            <a:avLst/>
          </a:prstGeom>
          <a:ln w="3175">
            <a:miter lim="400000"/>
          </a:ln>
        </p:spPr>
      </p:pic>
      <p:sp>
        <p:nvSpPr>
          <p:cNvPr id="411" name="The flow in each pore i is represented as fluid moving through two parallel flow systems: a central pipe (representing the biofilm-free region) and an outer (annular) biofilm layer.…"/>
          <p:cNvSpPr txBox="1"/>
          <p:nvPr/>
        </p:nvSpPr>
        <p:spPr>
          <a:xfrm>
            <a:off x="1103636" y="1656021"/>
            <a:ext cx="9749971" cy="3995925"/>
          </a:xfrm>
          <a:prstGeom prst="rect">
            <a:avLst/>
          </a:prstGeom>
          <a:ln w="3175">
            <a:miter lim="400000"/>
          </a:ln>
          <a:extLst>
            <a:ext uri="{C572A759-6A51-4108-AA02-DFA0A04FC94B}">
              <ma14:wrappingTextBoxFlag xmlns:ma14="http://schemas.microsoft.com/office/mac/drawingml/2011/main" val="1"/>
            </a:ext>
          </a:extLst>
        </p:spPr>
        <p:txBody>
          <a:bodyPr lIns="53577" tIns="53577" rIns="53577" bIns="53577" anchor="ctr">
            <a:spAutoFit/>
          </a:bodyPr>
          <a:lstStyle/>
          <a:p>
            <a:pPr defTabSz="821530"/>
            <a:r>
              <a:t>The flow in each pore </a:t>
            </a:r>
            <a:r>
              <a:rPr i="1"/>
              <a:t>i</a:t>
            </a:r>
            <a:r>
              <a:t> is represented as fluid moving through two parallel flow systems:</a:t>
            </a:r>
            <a:r>
              <a:rPr sz="1200"/>
              <a:t> </a:t>
            </a:r>
            <a:r>
              <a:t>a central pipe (representing the biofilm-free region) and an outer (annular) biofilm layer.</a:t>
            </a:r>
          </a:p>
          <a:p>
            <a:pPr defTabSz="821530">
              <a:defRPr sz="1200"/>
            </a:pPr>
          </a:p>
          <a:p>
            <a:pPr defTabSz="821530"/>
            <a:r>
              <a:t>The central biofilm-free pipe has diameter </a:t>
            </a:r>
            <a14:m>
              <m:oMath>
                <m:sSub>
                  <m:e>
                    <m:r>
                      <a:rPr xmlns:a="http://schemas.openxmlformats.org/drawingml/2006/main" sz="2900" i="1">
                        <a:solidFill>
                          <a:srgbClr val="000000"/>
                        </a:solidFill>
                        <a:latin typeface="Cambria Math" panose="02040503050406030204" pitchFamily="18" charset="0"/>
                      </a:rPr>
                      <m:t>d</m:t>
                    </m:r>
                  </m:e>
                  <m:sub>
                    <m:r>
                      <a:rPr xmlns:a="http://schemas.openxmlformats.org/drawingml/2006/main" sz="2900" i="1">
                        <a:solidFill>
                          <a:srgbClr val="000000"/>
                        </a:solidFill>
                        <a:latin typeface="Cambria Math" panose="02040503050406030204" pitchFamily="18" charset="0"/>
                      </a:rPr>
                      <m:t>1</m:t>
                    </m:r>
                    <m:r>
                      <a:rPr xmlns:a="http://schemas.openxmlformats.org/drawingml/2006/main" sz="2900" i="1">
                        <a:solidFill>
                          <a:srgbClr val="000000"/>
                        </a:solidFill>
                        <a:latin typeface="Cambria Math" panose="02040503050406030204" pitchFamily="18" charset="0"/>
                      </a:rPr>
                      <m:t>i</m:t>
                    </m:r>
                  </m:sub>
                </m:sSub>
              </m:oMath>
            </a14:m>
            <a:r>
              <a:t> and permeability given by Hagen-Poiseuille law </a:t>
            </a:r>
            <a14:m>
              <m:oMath>
                <m:sSub>
                  <m:e>
                    <m:r>
                      <a:rPr xmlns:a="http://schemas.openxmlformats.org/drawingml/2006/main" sz="2900" i="1">
                        <a:solidFill>
                          <a:srgbClr val="000000"/>
                        </a:solidFill>
                        <a:latin typeface="Cambria Math" panose="02040503050406030204" pitchFamily="18" charset="0"/>
                      </a:rPr>
                      <m:t>k</m:t>
                    </m:r>
                  </m:e>
                  <m:sub>
                    <m:r>
                      <a:rPr xmlns:a="http://schemas.openxmlformats.org/drawingml/2006/main" sz="2900" i="1">
                        <a:solidFill>
                          <a:srgbClr val="000000"/>
                        </a:solidFill>
                        <a:latin typeface="Cambria Math" panose="02040503050406030204" pitchFamily="18" charset="0"/>
                      </a:rPr>
                      <m:t>1</m:t>
                    </m:r>
                    <m:r>
                      <a:rPr xmlns:a="http://schemas.openxmlformats.org/drawingml/2006/main" sz="2900" i="1">
                        <a:solidFill>
                          <a:srgbClr val="000000"/>
                        </a:solidFill>
                        <a:latin typeface="Cambria Math" panose="02040503050406030204" pitchFamily="18" charset="0"/>
                      </a:rPr>
                      <m:t>i</m:t>
                    </m:r>
                  </m:sub>
                </m:sSub>
                <m:r>
                  <a:rPr xmlns:a="http://schemas.openxmlformats.org/drawingml/2006/main" sz="2900" i="1">
                    <a:solidFill>
                      <a:srgbClr val="000000"/>
                    </a:solidFill>
                    <a:latin typeface="Cambria Math" panose="02040503050406030204" pitchFamily="18" charset="0"/>
                  </a:rPr>
                  <m:t>=</m:t>
                </m:r>
                <m:sSubSup>
                  <m:e>
                    <m:r>
                      <a:rPr xmlns:a="http://schemas.openxmlformats.org/drawingml/2006/main" sz="2900" i="1">
                        <a:solidFill>
                          <a:srgbClr val="000000"/>
                        </a:solidFill>
                        <a:latin typeface="Cambria Math" panose="02040503050406030204" pitchFamily="18" charset="0"/>
                      </a:rPr>
                      <m:t>d</m:t>
                    </m:r>
                  </m:e>
                  <m:sub>
                    <m:r>
                      <a:rPr xmlns:a="http://schemas.openxmlformats.org/drawingml/2006/main" sz="2900" i="1">
                        <a:solidFill>
                          <a:srgbClr val="000000"/>
                        </a:solidFill>
                        <a:latin typeface="Cambria Math" panose="02040503050406030204" pitchFamily="18" charset="0"/>
                      </a:rPr>
                      <m:t>2</m:t>
                    </m:r>
                    <m:r>
                      <a:rPr xmlns:a="http://schemas.openxmlformats.org/drawingml/2006/main" sz="2900" i="1">
                        <a:solidFill>
                          <a:srgbClr val="000000"/>
                        </a:solidFill>
                        <a:latin typeface="Cambria Math" panose="02040503050406030204" pitchFamily="18" charset="0"/>
                      </a:rPr>
                      <m:t>i</m:t>
                    </m:r>
                  </m:sub>
                  <m:sup>
                    <m:r>
                      <a:rPr xmlns:a="http://schemas.openxmlformats.org/drawingml/2006/main" sz="2900" i="1">
                        <a:solidFill>
                          <a:srgbClr val="000000"/>
                        </a:solidFill>
                        <a:latin typeface="Cambria Math" panose="02040503050406030204" pitchFamily="18" charset="0"/>
                      </a:rPr>
                      <m:t>2</m:t>
                    </m:r>
                  </m:sup>
                </m:sSubSup>
                <m:r>
                  <a:rPr xmlns:a="http://schemas.openxmlformats.org/drawingml/2006/main" sz="2900" i="1">
                    <a:solidFill>
                      <a:srgbClr val="000000"/>
                    </a:solidFill>
                    <a:latin typeface="Cambria Math" panose="02040503050406030204" pitchFamily="18" charset="0"/>
                  </a:rPr>
                  <m:t>/</m:t>
                </m:r>
                <m:r>
                  <a:rPr xmlns:a="http://schemas.openxmlformats.org/drawingml/2006/main" sz="2900" i="1">
                    <a:solidFill>
                      <a:srgbClr val="000000"/>
                    </a:solidFill>
                    <a:latin typeface="Cambria Math" panose="02040503050406030204" pitchFamily="18" charset="0"/>
                  </a:rPr>
                  <m:t>32</m:t>
                </m:r>
              </m:oMath>
            </a14:m>
            <a:r>
              <a:t>, while the annular biofilm of thickness </a:t>
            </a:r>
            <a14:m>
              <m:oMath>
                <m:f>
                  <m:fPr>
                    <m:ctrlPr>
                      <a:rPr xmlns:a="http://schemas.openxmlformats.org/drawingml/2006/main" sz="2900" i="1">
                        <a:solidFill>
                          <a:srgbClr val="000000"/>
                        </a:solidFill>
                        <a:latin typeface="Cambria Math" panose="02040503050406030204" pitchFamily="18" charset="0"/>
                      </a:rPr>
                    </m:ctrlPr>
                    <m:type m:val="lin"/>
                  </m:fPr>
                  <m:num>
                    <m:sSub>
                      <m:e>
                        <m:r>
                          <a:rPr xmlns:a="http://schemas.openxmlformats.org/drawingml/2006/main" sz="2900" i="1">
                            <a:solidFill>
                              <a:srgbClr val="000000"/>
                            </a:solidFill>
                            <a:latin typeface="Cambria Math" panose="02040503050406030204" pitchFamily="18" charset="0"/>
                          </a:rPr>
                          <m:t>d</m:t>
                        </m:r>
                      </m:e>
                      <m:sub>
                        <m:r>
                          <a:rPr xmlns:a="http://schemas.openxmlformats.org/drawingml/2006/main" sz="2900" i="1">
                            <a:solidFill>
                              <a:srgbClr val="000000"/>
                            </a:solidFill>
                            <a:latin typeface="Cambria Math" panose="02040503050406030204" pitchFamily="18" charset="0"/>
                          </a:rPr>
                          <m:t>2</m:t>
                        </m:r>
                        <m:r>
                          <a:rPr xmlns:a="http://schemas.openxmlformats.org/drawingml/2006/main" sz="2900" i="1">
                            <a:solidFill>
                              <a:srgbClr val="000000"/>
                            </a:solidFill>
                            <a:latin typeface="Cambria Math" panose="02040503050406030204" pitchFamily="18" charset="0"/>
                          </a:rPr>
                          <m:t>i</m:t>
                        </m:r>
                      </m:sub>
                    </m:sSub>
                  </m:num>
                  <m:den>
                    <m:r>
                      <a:rPr xmlns:a="http://schemas.openxmlformats.org/drawingml/2006/main" sz="2900" i="1">
                        <a:solidFill>
                          <a:srgbClr val="000000"/>
                        </a:solidFill>
                        <a:latin typeface="Cambria Math" panose="02040503050406030204" pitchFamily="18" charset="0"/>
                      </a:rPr>
                      <m:t>2</m:t>
                    </m:r>
                  </m:den>
                </m:f>
              </m:oMath>
            </a14:m>
            <a:r>
              <a:t> has permeability </a:t>
            </a:r>
            <a14:m>
              <m:oMath>
                <m:sSub>
                  <m:e>
                    <m:r>
                      <a:rPr xmlns:a="http://schemas.openxmlformats.org/drawingml/2006/main" sz="2900" i="1">
                        <a:solidFill>
                          <a:srgbClr val="000000"/>
                        </a:solidFill>
                        <a:latin typeface="Cambria Math" panose="02040503050406030204" pitchFamily="18" charset="0"/>
                      </a:rPr>
                      <m:t>k</m:t>
                    </m:r>
                  </m:e>
                  <m:sub>
                    <m:r>
                      <a:rPr xmlns:a="http://schemas.openxmlformats.org/drawingml/2006/main" sz="2900" i="1">
                        <a:solidFill>
                          <a:srgbClr val="000000"/>
                        </a:solidFill>
                        <a:latin typeface="Cambria Math" panose="02040503050406030204" pitchFamily="18" charset="0"/>
                      </a:rPr>
                      <m:t>b</m:t>
                    </m:r>
                    <m:r>
                      <a:rPr xmlns:a="http://schemas.openxmlformats.org/drawingml/2006/main" sz="2900" i="1">
                        <a:solidFill>
                          <a:srgbClr val="000000"/>
                        </a:solidFill>
                        <a:latin typeface="Cambria Math" panose="02040503050406030204" pitchFamily="18" charset="0"/>
                      </a:rPr>
                      <m:t>f</m:t>
                    </m:r>
                  </m:sub>
                </m:sSub>
              </m:oMath>
            </a14:m>
            <a:r>
              <a:t>.</a:t>
            </a:r>
            <a:endParaRPr sz="2736"/>
          </a:p>
        </p:txBody>
      </p:sp>
      <p:sp>
        <p:nvSpPr>
          <p:cNvPr id="412" name="Permeability of a single pore:"/>
          <p:cNvSpPr txBox="1"/>
          <p:nvPr/>
        </p:nvSpPr>
        <p:spPr>
          <a:xfrm>
            <a:off x="1131990" y="6323017"/>
            <a:ext cx="4831151" cy="616299"/>
          </a:xfrm>
          <a:prstGeom prst="rect">
            <a:avLst/>
          </a:prstGeom>
          <a:ln w="3175">
            <a:miter lim="400000"/>
          </a:ln>
          <a:extLst>
            <a:ext uri="{C572A759-6A51-4108-AA02-DFA0A04FC94B}">
              <ma14:wrappingTextBoxFlag xmlns:ma14="http://schemas.microsoft.com/office/mac/drawingml/2011/main" val="1"/>
            </a:ext>
          </a:extLst>
        </p:spPr>
        <p:txBody>
          <a:bodyPr wrap="none" lIns="53577" tIns="53577" rIns="53577" bIns="53577" anchor="ctr">
            <a:spAutoFit/>
          </a:bodyPr>
          <a:lstStyle>
            <a:lvl1pPr defTabSz="821530"/>
          </a:lstStyle>
          <a:p>
            <a:pPr/>
            <a:r>
              <a:t>Permeability of a single pore:</a:t>
            </a:r>
          </a:p>
        </p:txBody>
      </p:sp>
      <p:grpSp>
        <p:nvGrpSpPr>
          <p:cNvPr id="416" name="Group"/>
          <p:cNvGrpSpPr/>
          <p:nvPr/>
        </p:nvGrpSpPr>
        <p:grpSpPr>
          <a:xfrm>
            <a:off x="1131990" y="7375944"/>
            <a:ext cx="23187196" cy="5846422"/>
            <a:chOff x="0" y="0"/>
            <a:chExt cx="23187195" cy="5846421"/>
          </a:xfrm>
        </p:grpSpPr>
        <p:pic>
          <p:nvPicPr>
            <p:cNvPr id="413" name="Image" descr="Image"/>
            <p:cNvPicPr>
              <a:picLocks noChangeAspect="1"/>
            </p:cNvPicPr>
            <p:nvPr/>
          </p:nvPicPr>
          <p:blipFill>
            <a:blip r:embed="rId4">
              <a:extLst/>
            </a:blip>
            <a:srcRect l="0" t="0" r="5223" b="0"/>
            <a:stretch>
              <a:fillRect/>
            </a:stretch>
          </p:blipFill>
          <p:spPr>
            <a:xfrm>
              <a:off x="789446" y="2162015"/>
              <a:ext cx="6635391" cy="1732303"/>
            </a:xfrm>
            <a:prstGeom prst="rect">
              <a:avLst/>
            </a:prstGeom>
            <a:ln w="3175" cap="flat">
              <a:noFill/>
              <a:miter lim="400000"/>
            </a:ln>
            <a:effectLst/>
          </p:spPr>
        </p:pic>
        <p:sp>
          <p:nvSpPr>
            <p:cNvPr id="414" name="Permeability of the whole porous system:"/>
            <p:cNvSpPr txBox="1"/>
            <p:nvPr/>
          </p:nvSpPr>
          <p:spPr>
            <a:xfrm>
              <a:off x="-1" y="1583413"/>
              <a:ext cx="6615882" cy="616299"/>
            </a:xfrm>
            <a:prstGeom prst="rect">
              <a:avLst/>
            </a:prstGeom>
            <a:noFill/>
            <a:ln w="3175" cap="flat">
              <a:noFill/>
              <a:miter lim="400000"/>
            </a:ln>
            <a:effectLst/>
            <a:extLst>
              <a:ext uri="{C572A759-6A51-4108-AA02-DFA0A04FC94B}">
                <ma14:wrappingTextBoxFlag xmlns:ma14="http://schemas.microsoft.com/office/mac/drawingml/2011/main" val="1"/>
              </a:ext>
            </a:extLst>
          </p:spPr>
          <p:txBody>
            <a:bodyPr wrap="none" lIns="53577" tIns="53577" rIns="53577" bIns="53577" numCol="1" anchor="ctr">
              <a:spAutoFit/>
            </a:bodyPr>
            <a:lstStyle>
              <a:lvl1pPr defTabSz="821530"/>
            </a:lstStyle>
            <a:p>
              <a:pPr/>
              <a:r>
                <a:t>Permeability of the whole porous system:</a:t>
              </a:r>
            </a:p>
          </p:txBody>
        </p:sp>
        <p:pic>
          <p:nvPicPr>
            <p:cNvPr id="415" name="Figure 5.pdf" descr="Figure 5.pdf"/>
            <p:cNvPicPr>
              <a:picLocks noChangeAspect="1"/>
            </p:cNvPicPr>
            <p:nvPr/>
          </p:nvPicPr>
          <p:blipFill>
            <a:blip r:embed="rId2">
              <a:extLst/>
            </a:blip>
            <a:srcRect l="0" t="49896" r="0" b="0"/>
            <a:stretch>
              <a:fillRect/>
            </a:stretch>
          </p:blipFill>
          <p:spPr>
            <a:xfrm>
              <a:off x="9552223" y="0"/>
              <a:ext cx="13634972" cy="5846422"/>
            </a:xfrm>
            <a:prstGeom prst="rect">
              <a:avLst/>
            </a:prstGeom>
            <a:ln w="3175" cap="flat">
              <a:noFill/>
              <a:miter lim="400000"/>
            </a:ln>
            <a:effectLst/>
          </p:spPr>
        </p:pic>
      </p:grpSp>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0" presetID="1" grpId="1" fill="hold">
                                  <p:stCondLst>
                                    <p:cond delay="0"/>
                                  </p:stCondLst>
                                  <p:iterate type="el" backwards="0">
                                    <p:tmAbs val="0"/>
                                  </p:iterate>
                                  <p:childTnLst>
                                    <p:set>
                                      <p:cBhvr>
                                        <p:cTn id="6" fill="hold"/>
                                        <p:tgtEl>
                                          <p:spTgt spid="416"/>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416" grpId="1"/>
    </p:bldLst>
  </p:timing>
</p:sld>
</file>

<file path=ppt/slides/slide1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418" name="Biofilm growth in porous media with imposed flow"/>
          <p:cNvSpPr txBox="1"/>
          <p:nvPr/>
        </p:nvSpPr>
        <p:spPr>
          <a:xfrm>
            <a:off x="3132124" y="2429368"/>
            <a:ext cx="18119752" cy="2468085"/>
          </a:xfrm>
          <a:prstGeom prst="rect">
            <a:avLst/>
          </a:prstGeom>
          <a:ln w="3175">
            <a:miter lim="400000"/>
          </a:ln>
          <a:extLst>
            <a:ext uri="{C572A759-6A51-4108-AA02-DFA0A04FC94B}">
              <ma14:wrappingTextBoxFlag xmlns:ma14="http://schemas.microsoft.com/office/mac/drawingml/2011/main" val="1"/>
            </a:ext>
          </a:extLst>
        </p:spPr>
        <p:txBody>
          <a:bodyPr lIns="53577" tIns="53577" rIns="53577" bIns="53577" anchor="ctr">
            <a:spAutoFit/>
          </a:bodyPr>
          <a:lstStyle>
            <a:lvl1pPr algn="ctr" defTabSz="821530">
              <a:defRPr sz="6000">
                <a:latin typeface="+mj-lt"/>
                <a:ea typeface="+mj-ea"/>
                <a:cs typeface="+mj-cs"/>
                <a:sym typeface="EasyReadingPRO Bold"/>
              </a:defRPr>
            </a:lvl1pPr>
          </a:lstStyle>
          <a:p>
            <a:pPr/>
            <a:r>
              <a:t>Biofilm growth in porous media with imposed flow</a:t>
            </a:r>
          </a:p>
        </p:txBody>
      </p:sp>
      <p:sp>
        <p:nvSpPr>
          <p:cNvPr id="419" name="Rectangle"/>
          <p:cNvSpPr/>
          <p:nvPr/>
        </p:nvSpPr>
        <p:spPr>
          <a:xfrm>
            <a:off x="5289132" y="6364770"/>
            <a:ext cx="13805736" cy="3181469"/>
          </a:xfrm>
          <a:prstGeom prst="rect">
            <a:avLst/>
          </a:prstGeom>
          <a:solidFill>
            <a:schemeClr val="accent2">
              <a:hueOff val="-2473792"/>
              <a:satOff val="-50209"/>
              <a:lumOff val="23543"/>
            </a:schemeClr>
          </a:solidFill>
          <a:ln w="3175">
            <a:miter lim="400000"/>
          </a:ln>
        </p:spPr>
        <p:txBody>
          <a:bodyPr lIns="53577" tIns="53577" rIns="53577" bIns="53577" anchor="ctr"/>
          <a:lstStyle/>
          <a:p>
            <a:pPr algn="ctr" defTabSz="821530">
              <a:defRPr sz="3000">
                <a:solidFill>
                  <a:srgbClr val="FFFFFF"/>
                </a:solidFill>
                <a:latin typeface="+mn-lt"/>
                <a:ea typeface="+mn-ea"/>
                <a:cs typeface="+mn-cs"/>
                <a:sym typeface="Helvetica Light"/>
              </a:defRPr>
            </a:pPr>
          </a:p>
        </p:txBody>
      </p:sp>
      <p:sp>
        <p:nvSpPr>
          <p:cNvPr id="420" name="Porous medium infected with bacteria"/>
          <p:cNvSpPr txBox="1"/>
          <p:nvPr/>
        </p:nvSpPr>
        <p:spPr>
          <a:xfrm>
            <a:off x="8525271" y="7591537"/>
            <a:ext cx="7333457" cy="727932"/>
          </a:xfrm>
          <a:prstGeom prst="rect">
            <a:avLst/>
          </a:prstGeom>
          <a:ln w="3175">
            <a:miter lim="400000"/>
          </a:ln>
          <a:extLst>
            <a:ext uri="{C572A759-6A51-4108-AA02-DFA0A04FC94B}">
              <ma14:wrappingTextBoxFlag xmlns:ma14="http://schemas.microsoft.com/office/mac/drawingml/2011/main" val="1"/>
            </a:ext>
          </a:extLst>
        </p:spPr>
        <p:txBody>
          <a:bodyPr wrap="none" lIns="53577" tIns="53577" rIns="53577" bIns="53577" anchor="ctr">
            <a:spAutoFit/>
          </a:bodyPr>
          <a:lstStyle>
            <a:lvl1pPr defTabSz="821530">
              <a:defRPr sz="3200"/>
            </a:lvl1pPr>
          </a:lstStyle>
          <a:p>
            <a:pPr/>
            <a:r>
              <a:t>Porous medium infected with bacteria</a:t>
            </a:r>
          </a:p>
        </p:txBody>
      </p:sp>
      <p:sp>
        <p:nvSpPr>
          <p:cNvPr id="421" name="Line"/>
          <p:cNvSpPr/>
          <p:nvPr/>
        </p:nvSpPr>
        <p:spPr>
          <a:xfrm>
            <a:off x="5398118" y="10101579"/>
            <a:ext cx="13587763" cy="1"/>
          </a:xfrm>
          <a:prstGeom prst="line">
            <a:avLst/>
          </a:prstGeom>
          <a:ln w="50800">
            <a:solidFill>
              <a:srgbClr val="000000"/>
            </a:solidFill>
            <a:miter lim="400000"/>
            <a:headEnd type="triangle"/>
            <a:tailEnd type="triangle"/>
          </a:ln>
        </p:spPr>
        <p:txBody>
          <a:bodyPr lIns="45718" tIns="45718" rIns="45718" bIns="45718"/>
          <a:lstStyle/>
          <a:p>
            <a:pPr defTabSz="821530">
              <a:defRPr>
                <a:latin typeface="+mn-lt"/>
                <a:ea typeface="+mn-ea"/>
                <a:cs typeface="+mn-cs"/>
                <a:sym typeface="Helvetica Light"/>
              </a:defRPr>
            </a:pPr>
          </a:p>
        </p:txBody>
      </p:sp>
      <p:sp>
        <p:nvSpPr>
          <p:cNvPr id="422" name="Equation"/>
          <p:cNvSpPr txBox="1"/>
          <p:nvPr/>
        </p:nvSpPr>
        <p:spPr>
          <a:xfrm>
            <a:off x="11828144" y="10408390"/>
            <a:ext cx="1316991" cy="559436"/>
          </a:xfrm>
          <a:prstGeom prst="rect">
            <a:avLst/>
          </a:prstGeom>
          <a:ln w="12700">
            <a:miter lim="400000"/>
          </a:ln>
        </p:spPr>
        <p:txBody>
          <a:bodyPr wrap="none" lIns="0" tIns="0" rIns="0" bIns="0">
            <a:spAutoFit/>
          </a:bodyPr>
          <a:lstStyle/>
          <a:p>
            <a:pPr defTabSz="914400" latinLnBrk="1">
              <a:defRPr sz="1800"/>
            </a:pPr>
            <a14:m>
              <m:oMathPara>
                <m:oMathParaPr>
                  <m:jc m:val="centerGroup"/>
                </m:oMathParaPr>
                <m:oMath>
                  <m:r>
                    <m:rPr>
                      <m:sty m:val="p"/>
                    </m:rPr>
                    <a:rPr xmlns:a="http://schemas.openxmlformats.org/drawingml/2006/main" sz="5000" i="1">
                      <a:solidFill>
                        <a:srgbClr val="000000"/>
                      </a:solidFill>
                      <a:latin typeface="Cambria Math" panose="02040503050406030204" pitchFamily="18" charset="0"/>
                    </a:rPr>
                    <m:t>Δ</m:t>
                  </m:r>
                  <m:r>
                    <a:rPr xmlns:a="http://schemas.openxmlformats.org/drawingml/2006/main" sz="5000" i="1">
                      <a:solidFill>
                        <a:srgbClr val="000000"/>
                      </a:solidFill>
                      <a:latin typeface="Cambria Math" panose="02040503050406030204" pitchFamily="18" charset="0"/>
                    </a:rPr>
                    <m:t>p</m:t>
                  </m:r>
                  <m:r>
                    <a:rPr xmlns:a="http://schemas.openxmlformats.org/drawingml/2006/main" sz="5000" i="1">
                      <a:solidFill>
                        <a:srgbClr val="000000"/>
                      </a:solidFill>
                      <a:latin typeface="Cambria Math" panose="02040503050406030204" pitchFamily="18" charset="0"/>
                    </a:rPr>
                    <m:t>(</m:t>
                  </m:r>
                  <m:r>
                    <a:rPr xmlns:a="http://schemas.openxmlformats.org/drawingml/2006/main" sz="5000" i="1">
                      <a:solidFill>
                        <a:srgbClr val="000000"/>
                      </a:solidFill>
                      <a:latin typeface="Cambria Math" panose="02040503050406030204" pitchFamily="18" charset="0"/>
                    </a:rPr>
                    <m:t>t</m:t>
                  </m:r>
                  <m:r>
                    <a:rPr xmlns:a="http://schemas.openxmlformats.org/drawingml/2006/main" sz="5000" i="1">
                      <a:solidFill>
                        <a:srgbClr val="000000"/>
                      </a:solidFill>
                      <a:latin typeface="Cambria Math" panose="02040503050406030204" pitchFamily="18" charset="0"/>
                    </a:rPr>
                    <m:t>)</m:t>
                  </m:r>
                </m:oMath>
              </m:oMathPara>
            </a14:m>
            <a:endParaRPr sz="5000"/>
          </a:p>
        </p:txBody>
      </p:sp>
      <p:sp>
        <p:nvSpPr>
          <p:cNvPr id="423" name="Sterile nutrient injection driven by a constant flow Q."/>
          <p:cNvSpPr txBox="1"/>
          <p:nvPr/>
        </p:nvSpPr>
        <p:spPr>
          <a:xfrm>
            <a:off x="7840957" y="11590792"/>
            <a:ext cx="8702086" cy="616299"/>
          </a:xfrm>
          <a:prstGeom prst="rect">
            <a:avLst/>
          </a:prstGeom>
          <a:ln w="3175">
            <a:miter lim="400000"/>
          </a:ln>
          <a:extLst>
            <a:ext uri="{C572A759-6A51-4108-AA02-DFA0A04FC94B}">
              <ma14:wrappingTextBoxFlag xmlns:ma14="http://schemas.microsoft.com/office/mac/drawingml/2011/main" val="1"/>
            </a:ext>
          </a:extLst>
        </p:spPr>
        <p:txBody>
          <a:bodyPr wrap="none" lIns="53577" tIns="53577" rIns="53577" bIns="53577" anchor="ctr">
            <a:spAutoFit/>
          </a:bodyPr>
          <a:lstStyle>
            <a:lvl1pPr defTabSz="821530"/>
          </a:lstStyle>
          <a:p>
            <a:pPr/>
            <a:r>
              <a:t>Sterile nutrient injection driven by a constant flow Q.</a:t>
            </a:r>
          </a:p>
        </p:txBody>
      </p:sp>
      <p:sp>
        <p:nvSpPr>
          <p:cNvPr id="424" name="Equation"/>
          <p:cNvSpPr txBox="1"/>
          <p:nvPr/>
        </p:nvSpPr>
        <p:spPr>
          <a:xfrm>
            <a:off x="3641449" y="7501308"/>
            <a:ext cx="406401" cy="538481"/>
          </a:xfrm>
          <a:prstGeom prst="rect">
            <a:avLst/>
          </a:prstGeom>
          <a:ln w="12700">
            <a:miter lim="400000"/>
          </a:ln>
        </p:spPr>
        <p:txBody>
          <a:bodyPr wrap="none" lIns="0" tIns="0" rIns="0" bIns="0">
            <a:spAutoFit/>
          </a:bodyPr>
          <a:lstStyle/>
          <a:p>
            <a:pPr defTabSz="914400" latinLnBrk="1">
              <a:defRPr sz="1800"/>
            </a:pPr>
            <a14:m>
              <m:oMathPara>
                <m:oMathParaPr>
                  <m:jc m:val="centerGroup"/>
                </m:oMathParaPr>
                <m:oMath>
                  <m:r>
                    <a:rPr xmlns:a="http://schemas.openxmlformats.org/drawingml/2006/main" sz="5000" i="1">
                      <a:solidFill>
                        <a:srgbClr val="000000"/>
                      </a:solidFill>
                      <a:latin typeface="Cambria Math" panose="02040503050406030204" pitchFamily="18" charset="0"/>
                    </a:rPr>
                    <m:t>Q</m:t>
                  </m:r>
                </m:oMath>
              </m:oMathPara>
            </a14:m>
            <a:endParaRPr sz="5000"/>
          </a:p>
        </p:txBody>
      </p:sp>
      <p:sp>
        <p:nvSpPr>
          <p:cNvPr id="425" name="Line"/>
          <p:cNvSpPr/>
          <p:nvPr/>
        </p:nvSpPr>
        <p:spPr>
          <a:xfrm>
            <a:off x="3163327" y="8345551"/>
            <a:ext cx="1362647" cy="2"/>
          </a:xfrm>
          <a:prstGeom prst="line">
            <a:avLst/>
          </a:prstGeom>
          <a:ln w="50800">
            <a:solidFill>
              <a:schemeClr val="accent1"/>
            </a:solidFill>
            <a:miter lim="400000"/>
            <a:tailEnd type="triangle"/>
          </a:ln>
        </p:spPr>
        <p:txBody>
          <a:bodyPr lIns="45718" tIns="45718" rIns="45718" bIns="45718"/>
          <a:lstStyle/>
          <a:p>
            <a:pPr defTabSz="821530">
              <a:defRPr>
                <a:latin typeface="+mn-lt"/>
                <a:ea typeface="+mn-ea"/>
                <a:cs typeface="+mn-cs"/>
                <a:sym typeface="Helvetica Light"/>
              </a:defRPr>
            </a:pPr>
          </a:p>
        </p:txBody>
      </p:sp>
    </p:spTree>
  </p:cSld>
  <p:clrMapOvr>
    <a:masterClrMapping/>
  </p:clrMapOvr>
  <p:transition xmlns:p14="http://schemas.microsoft.com/office/powerpoint/2010/main" spd="med" advClick="1"/>
</p:sld>
</file>

<file path=ppt/slides/slide1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427" name="Heterogeneity in porous media influences the transport"/>
          <p:cNvSpPr txBox="1"/>
          <p:nvPr/>
        </p:nvSpPr>
        <p:spPr>
          <a:xfrm>
            <a:off x="1137210" y="236607"/>
            <a:ext cx="18393735" cy="976597"/>
          </a:xfrm>
          <a:prstGeom prst="rect">
            <a:avLst/>
          </a:prstGeom>
          <a:ln w="3175">
            <a:miter lim="400000"/>
          </a:ln>
          <a:extLst>
            <a:ext uri="{C572A759-6A51-4108-AA02-DFA0A04FC94B}">
              <ma14:wrappingTextBoxFlag xmlns:ma14="http://schemas.microsoft.com/office/mac/drawingml/2011/main" val="1"/>
            </a:ext>
          </a:extLst>
        </p:spPr>
        <p:txBody>
          <a:bodyPr wrap="none" lIns="53578" tIns="53578" rIns="53578" bIns="53578" anchor="ctr">
            <a:spAutoFit/>
          </a:bodyPr>
          <a:lstStyle>
            <a:lvl1pPr>
              <a:defRPr sz="4400"/>
            </a:lvl1pPr>
          </a:lstStyle>
          <a:p>
            <a:pPr/>
            <a:r>
              <a:t>Biomass growth… induces preferential flow path of dynamical width</a:t>
            </a:r>
          </a:p>
        </p:txBody>
      </p:sp>
      <p:sp>
        <p:nvSpPr>
          <p:cNvPr id="428" name="Several studies report on biofilm growth under constant injection of a sterile nutrient solution. The bacterial mass increases due to cell division and eventually pores get clogged. Then, as the flow is constant, the local fluid velocity increases and, w"/>
          <p:cNvSpPr txBox="1"/>
          <p:nvPr/>
        </p:nvSpPr>
        <p:spPr>
          <a:xfrm>
            <a:off x="1184177" y="1430587"/>
            <a:ext cx="22352941" cy="1658841"/>
          </a:xfrm>
          <a:prstGeom prst="rect">
            <a:avLst/>
          </a:prstGeom>
          <a:ln w="3175">
            <a:miter lim="400000"/>
          </a:ln>
          <a:extLst>
            <a:ext uri="{C572A759-6A51-4108-AA02-DFA0A04FC94B}">
              <ma14:wrappingTextBoxFlag xmlns:ma14="http://schemas.microsoft.com/office/mac/drawingml/2011/main" val="1"/>
            </a:ext>
          </a:extLst>
        </p:spPr>
        <p:txBody>
          <a:bodyPr lIns="53578" tIns="53578" rIns="53578" bIns="53578">
            <a:spAutoFit/>
          </a:bodyPr>
          <a:lstStyle/>
          <a:p>
            <a:pPr/>
            <a:r>
              <a:t>Several studies report on biofilm growth under constant injection of a sterile nutrient solution. The bacterial mass increases due to cell division and eventually pores get clogged. Then, as the flow is constant, the local fluid velocity increases and, with it, also the shear stress that induces </a:t>
            </a:r>
            <a:r>
              <a:rPr>
                <a:latin typeface="EasyReadingPROXB"/>
                <a:ea typeface="EasyReadingPROXB"/>
                <a:cs typeface="EasyReadingPROXB"/>
                <a:sym typeface="EasyReadingPROXB"/>
              </a:rPr>
              <a:t>detachment</a:t>
            </a:r>
            <a:r>
              <a:t> of cells from biofilm, re-opening the flow path.</a:t>
            </a:r>
          </a:p>
        </p:txBody>
      </p:sp>
      <p:pic>
        <p:nvPicPr>
          <p:cNvPr id="429" name="Image" descr="Image"/>
          <p:cNvPicPr>
            <a:picLocks noChangeAspect="1"/>
          </p:cNvPicPr>
          <p:nvPr/>
        </p:nvPicPr>
        <p:blipFill>
          <a:blip r:embed="rId2">
            <a:extLst/>
          </a:blip>
          <a:stretch>
            <a:fillRect/>
          </a:stretch>
        </p:blipFill>
        <p:spPr>
          <a:xfrm>
            <a:off x="1248962" y="2939044"/>
            <a:ext cx="21100979" cy="10412870"/>
          </a:xfrm>
          <a:prstGeom prst="rect">
            <a:avLst/>
          </a:prstGeom>
          <a:ln w="3175">
            <a:miter lim="400000"/>
          </a:ln>
        </p:spPr>
      </p:pic>
      <p:sp>
        <p:nvSpPr>
          <p:cNvPr id="430" name="Kurz et al. PNAS 2022"/>
          <p:cNvSpPr txBox="1"/>
          <p:nvPr/>
        </p:nvSpPr>
        <p:spPr>
          <a:xfrm>
            <a:off x="4801832" y="12816113"/>
            <a:ext cx="3702857" cy="616299"/>
          </a:xfrm>
          <a:prstGeom prst="rect">
            <a:avLst/>
          </a:prstGeom>
          <a:ln w="3175">
            <a:miter lim="400000"/>
          </a:ln>
          <a:extLst>
            <a:ext uri="{C572A759-6A51-4108-AA02-DFA0A04FC94B}">
              <ma14:wrappingTextBoxFlag xmlns:ma14="http://schemas.microsoft.com/office/mac/drawingml/2011/main" val="1"/>
            </a:ext>
          </a:extLst>
        </p:spPr>
        <p:txBody>
          <a:bodyPr wrap="none" lIns="53578" tIns="53578" rIns="53578" bIns="53578" anchor="ctr">
            <a:spAutoFit/>
          </a:bodyPr>
          <a:lstStyle/>
          <a:p>
            <a:pPr/>
            <a:r>
              <a:t>Kurz et al. </a:t>
            </a:r>
            <a:r>
              <a:rPr i="1"/>
              <a:t>PNAS</a:t>
            </a:r>
            <a:r>
              <a:t> 2022</a:t>
            </a:r>
          </a:p>
        </p:txBody>
      </p:sp>
      <p:sp>
        <p:nvSpPr>
          <p:cNvPr id="431" name="Rectangle"/>
          <p:cNvSpPr/>
          <p:nvPr/>
        </p:nvSpPr>
        <p:spPr>
          <a:xfrm>
            <a:off x="11725647" y="6718300"/>
            <a:ext cx="10556083" cy="6646565"/>
          </a:xfrm>
          <a:prstGeom prst="rect">
            <a:avLst/>
          </a:prstGeom>
          <a:solidFill>
            <a:srgbClr val="FFFFFF"/>
          </a:solidFill>
          <a:ln w="3175">
            <a:miter lim="400000"/>
          </a:ln>
        </p:spPr>
        <p:txBody>
          <a:bodyPr lIns="53578" tIns="53578" rIns="53578" bIns="53578" anchor="ctr"/>
          <a:lstStyle/>
          <a:p>
            <a:pPr algn="ctr">
              <a:defRPr sz="3000">
                <a:latin typeface="+mn-lt"/>
                <a:ea typeface="+mn-ea"/>
                <a:cs typeface="+mn-cs"/>
                <a:sym typeface="Helvetica Light"/>
              </a:defRPr>
            </a:pPr>
          </a:p>
        </p:txBody>
      </p:sp>
      <p:grpSp>
        <p:nvGrpSpPr>
          <p:cNvPr id="436" name="Group"/>
          <p:cNvGrpSpPr/>
          <p:nvPr/>
        </p:nvGrpSpPr>
        <p:grpSpPr>
          <a:xfrm>
            <a:off x="11958637" y="6629400"/>
            <a:ext cx="12092584" cy="6962180"/>
            <a:chOff x="0" y="0"/>
            <a:chExt cx="12092582" cy="6962179"/>
          </a:xfrm>
        </p:grpSpPr>
        <p:sp>
          <p:nvSpPr>
            <p:cNvPr id="432" name="Ramos et al. Biofilms Microbiomes 2026"/>
            <p:cNvSpPr txBox="1"/>
            <p:nvPr/>
          </p:nvSpPr>
          <p:spPr>
            <a:xfrm>
              <a:off x="2799762" y="6186713"/>
              <a:ext cx="6506586" cy="616299"/>
            </a:xfrm>
            <a:prstGeom prst="rect">
              <a:avLst/>
            </a:prstGeom>
            <a:noFill/>
            <a:ln w="3175" cap="flat">
              <a:noFill/>
              <a:miter lim="400000"/>
            </a:ln>
            <a:effectLst/>
            <a:extLst>
              <a:ext uri="{C572A759-6A51-4108-AA02-DFA0A04FC94B}">
                <ma14:wrappingTextBoxFlag xmlns:ma14="http://schemas.microsoft.com/office/mac/drawingml/2011/main" val="1"/>
              </a:ext>
            </a:extLst>
          </p:spPr>
          <p:txBody>
            <a:bodyPr wrap="none" lIns="53578" tIns="53578" rIns="53578" bIns="53578" numCol="1" anchor="ctr">
              <a:spAutoFit/>
            </a:bodyPr>
            <a:lstStyle/>
            <a:p>
              <a:pPr/>
              <a:r>
                <a:t>Ramos et al. </a:t>
              </a:r>
              <a:r>
                <a:rPr i="1"/>
                <a:t>Biofilms Microbiomes</a:t>
              </a:r>
              <a:r>
                <a:t> 2026</a:t>
              </a:r>
            </a:p>
          </p:txBody>
        </p:sp>
        <p:pic>
          <p:nvPicPr>
            <p:cNvPr id="433" name="Image" descr="Image"/>
            <p:cNvPicPr>
              <a:picLocks noChangeAspect="1"/>
            </p:cNvPicPr>
            <p:nvPr/>
          </p:nvPicPr>
          <p:blipFill>
            <a:blip r:embed="rId3">
              <a:extLst/>
            </a:blip>
            <a:stretch>
              <a:fillRect/>
            </a:stretch>
          </p:blipFill>
          <p:spPr>
            <a:xfrm>
              <a:off x="47990" y="1488005"/>
              <a:ext cx="11758856" cy="4682827"/>
            </a:xfrm>
            <a:prstGeom prst="rect">
              <a:avLst/>
            </a:prstGeom>
            <a:ln w="3175" cap="flat">
              <a:noFill/>
              <a:miter lim="400000"/>
            </a:ln>
            <a:effectLst/>
          </p:spPr>
        </p:pic>
        <p:sp>
          <p:nvSpPr>
            <p:cNvPr id="434" name="Preferential flow paths tend to be unstable, with detachment of biofilm triggered when pressure differentials exceed critical thresholds"/>
            <p:cNvSpPr txBox="1"/>
            <p:nvPr/>
          </p:nvSpPr>
          <p:spPr>
            <a:xfrm>
              <a:off x="232744" y="367001"/>
              <a:ext cx="11758857" cy="1384523"/>
            </a:xfrm>
            <a:prstGeom prst="rect">
              <a:avLst/>
            </a:prstGeom>
            <a:noFill/>
            <a:ln w="3175" cap="flat">
              <a:noFill/>
              <a:miter lim="400000"/>
            </a:ln>
            <a:effectLst/>
            <a:extLst>
              <a:ext uri="{C572A759-6A51-4108-AA02-DFA0A04FC94B}">
                <ma14:wrappingTextBoxFlag xmlns:ma14="http://schemas.microsoft.com/office/mac/drawingml/2011/main" val="1"/>
              </a:ext>
            </a:extLst>
          </p:spPr>
          <p:txBody>
            <a:bodyPr wrap="square" lIns="53578" tIns="53578" rIns="53578" bIns="53578" numCol="1" anchor="ctr">
              <a:spAutoFit/>
            </a:bodyPr>
            <a:lstStyle>
              <a:lvl1pPr algn="ctr"/>
            </a:lstStyle>
            <a:p>
              <a:pPr/>
              <a:r>
                <a:t>Preferential flow paths tend to be unstable, with detachment of biofilm triggered when pressure differentials exceed critical thresholds </a:t>
              </a:r>
              <a:endParaRPr sz="1200"/>
            </a:p>
          </p:txBody>
        </p:sp>
        <p:sp>
          <p:nvSpPr>
            <p:cNvPr id="435" name="Rectangle"/>
            <p:cNvSpPr/>
            <p:nvPr/>
          </p:nvSpPr>
          <p:spPr>
            <a:xfrm>
              <a:off x="0" y="0"/>
              <a:ext cx="12092583" cy="6962180"/>
            </a:xfrm>
            <a:prstGeom prst="rect">
              <a:avLst/>
            </a:prstGeom>
            <a:noFill/>
            <a:ln w="50800" cap="flat">
              <a:solidFill>
                <a:schemeClr val="accent5"/>
              </a:solidFill>
              <a:prstDash val="solid"/>
              <a:miter lim="400000"/>
            </a:ln>
            <a:effectLst/>
          </p:spPr>
          <p:txBody>
            <a:bodyPr wrap="square" lIns="53578" tIns="53578" rIns="53578" bIns="53578" numCol="1" anchor="ctr">
              <a:noAutofit/>
            </a:bodyPr>
            <a:lstStyle/>
            <a:p>
              <a:pPr algn="ctr">
                <a:defRPr sz="3000">
                  <a:latin typeface="+mn-lt"/>
                  <a:ea typeface="+mn-ea"/>
                  <a:cs typeface="+mn-cs"/>
                  <a:sym typeface="Helvetica Light"/>
                </a:defRPr>
              </a:pPr>
            </a:p>
          </p:txBody>
        </p:sp>
      </p:grpSp>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0" presetID="1" grpId="1" fill="hold">
                                  <p:stCondLst>
                                    <p:cond delay="0"/>
                                  </p:stCondLst>
                                  <p:iterate type="el" backwards="0">
                                    <p:tmAbs val="0"/>
                                  </p:iterate>
                                  <p:childTnLst>
                                    <p:set>
                                      <p:cBhvr>
                                        <p:cTn id="6" fill="hold"/>
                                        <p:tgtEl>
                                          <p:spTgt spid="436"/>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436" grpId="1"/>
    </p:bldLst>
  </p:timing>
</p:sld>
</file>

<file path=ppt/slides/slide1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438" name="Heterogeneity in porous media influences the transport"/>
          <p:cNvSpPr txBox="1"/>
          <p:nvPr/>
        </p:nvSpPr>
        <p:spPr>
          <a:xfrm>
            <a:off x="1137210" y="236607"/>
            <a:ext cx="17771232" cy="976597"/>
          </a:xfrm>
          <a:prstGeom prst="rect">
            <a:avLst/>
          </a:prstGeom>
          <a:ln w="3175">
            <a:miter lim="400000"/>
          </a:ln>
          <a:extLst>
            <a:ext uri="{C572A759-6A51-4108-AA02-DFA0A04FC94B}">
              <ma14:wrappingTextBoxFlag xmlns:ma14="http://schemas.microsoft.com/office/mac/drawingml/2011/main" val="1"/>
            </a:ext>
          </a:extLst>
        </p:spPr>
        <p:txBody>
          <a:bodyPr wrap="none" lIns="53578" tIns="53578" rIns="53578" bIns="53578" anchor="ctr">
            <a:spAutoFit/>
          </a:bodyPr>
          <a:lstStyle>
            <a:lvl1pPr defTabSz="1369218">
              <a:defRPr sz="4400"/>
            </a:lvl1pPr>
          </a:lstStyle>
          <a:p>
            <a:pPr/>
            <a:r>
              <a:t>Bacteria communicate via the production of sensing molecule AI-2</a:t>
            </a:r>
          </a:p>
        </p:txBody>
      </p:sp>
      <p:grpSp>
        <p:nvGrpSpPr>
          <p:cNvPr id="472" name="Group"/>
          <p:cNvGrpSpPr/>
          <p:nvPr/>
        </p:nvGrpSpPr>
        <p:grpSpPr>
          <a:xfrm>
            <a:off x="11252187" y="3040111"/>
            <a:ext cx="12508535" cy="6172621"/>
            <a:chOff x="0" y="0"/>
            <a:chExt cx="12508533" cy="6172620"/>
          </a:xfrm>
        </p:grpSpPr>
        <p:sp>
          <p:nvSpPr>
            <p:cNvPr id="439" name="t=30 h"/>
            <p:cNvSpPr txBox="1"/>
            <p:nvPr/>
          </p:nvSpPr>
          <p:spPr>
            <a:xfrm>
              <a:off x="4014296" y="0"/>
              <a:ext cx="2168054" cy="744086"/>
            </a:xfrm>
            <a:prstGeom prst="rect">
              <a:avLst/>
            </a:prstGeom>
            <a:noFill/>
            <a:ln w="3175" cap="flat">
              <a:noFill/>
              <a:miter lim="400000"/>
            </a:ln>
            <a:effectLst/>
            <a:extLst>
              <a:ext uri="{C572A759-6A51-4108-AA02-DFA0A04FC94B}">
                <ma14:wrappingTextBoxFlag xmlns:ma14="http://schemas.microsoft.com/office/mac/drawingml/2011/main" val="1"/>
              </a:ext>
            </a:extLst>
          </p:spPr>
          <p:txBody>
            <a:bodyPr wrap="square" lIns="27093" tIns="27093" rIns="27093" bIns="27093" numCol="1" anchor="ctr">
              <a:noAutofit/>
            </a:bodyPr>
            <a:lstStyle>
              <a:lvl1pPr defTabSz="584200">
                <a:defRPr sz="2200"/>
              </a:lvl1pPr>
            </a:lstStyle>
            <a:p>
              <a:pPr/>
              <a:r>
                <a:t>t=30 h</a:t>
              </a:r>
            </a:p>
          </p:txBody>
        </p:sp>
        <p:sp>
          <p:nvSpPr>
            <p:cNvPr id="440" name="t=20 h"/>
            <p:cNvSpPr txBox="1"/>
            <p:nvPr/>
          </p:nvSpPr>
          <p:spPr>
            <a:xfrm>
              <a:off x="1192071" y="0"/>
              <a:ext cx="2168055" cy="744086"/>
            </a:xfrm>
            <a:prstGeom prst="rect">
              <a:avLst/>
            </a:prstGeom>
            <a:noFill/>
            <a:ln w="3175" cap="flat">
              <a:noFill/>
              <a:miter lim="400000"/>
            </a:ln>
            <a:effectLst/>
            <a:extLst>
              <a:ext uri="{C572A759-6A51-4108-AA02-DFA0A04FC94B}">
                <ma14:wrappingTextBoxFlag xmlns:ma14="http://schemas.microsoft.com/office/mac/drawingml/2011/main" val="1"/>
              </a:ext>
            </a:extLst>
          </p:spPr>
          <p:txBody>
            <a:bodyPr wrap="square" lIns="27093" tIns="27093" rIns="27093" bIns="27093" numCol="1" anchor="ctr">
              <a:noAutofit/>
            </a:bodyPr>
            <a:lstStyle>
              <a:lvl1pPr defTabSz="584200">
                <a:defRPr sz="2200"/>
              </a:lvl1pPr>
            </a:lstStyle>
            <a:p>
              <a:pPr/>
              <a:r>
                <a:t>t=20 h</a:t>
              </a:r>
            </a:p>
          </p:txBody>
        </p:sp>
        <p:sp>
          <p:nvSpPr>
            <p:cNvPr id="441" name="t=50 h"/>
            <p:cNvSpPr txBox="1"/>
            <p:nvPr/>
          </p:nvSpPr>
          <p:spPr>
            <a:xfrm>
              <a:off x="9766578" y="0"/>
              <a:ext cx="2168054" cy="744086"/>
            </a:xfrm>
            <a:prstGeom prst="rect">
              <a:avLst/>
            </a:prstGeom>
            <a:noFill/>
            <a:ln w="3175" cap="flat">
              <a:noFill/>
              <a:miter lim="400000"/>
            </a:ln>
            <a:effectLst/>
            <a:extLst>
              <a:ext uri="{C572A759-6A51-4108-AA02-DFA0A04FC94B}">
                <ma14:wrappingTextBoxFlag xmlns:ma14="http://schemas.microsoft.com/office/mac/drawingml/2011/main" val="1"/>
              </a:ext>
            </a:extLst>
          </p:spPr>
          <p:txBody>
            <a:bodyPr wrap="square" lIns="27093" tIns="27093" rIns="27093" bIns="27093" numCol="1" anchor="ctr">
              <a:noAutofit/>
            </a:bodyPr>
            <a:lstStyle>
              <a:lvl1pPr defTabSz="584200">
                <a:defRPr sz="2200"/>
              </a:lvl1pPr>
            </a:lstStyle>
            <a:p>
              <a:pPr/>
              <a:r>
                <a:t>t=50 h</a:t>
              </a:r>
            </a:p>
          </p:txBody>
        </p:sp>
        <p:sp>
          <p:nvSpPr>
            <p:cNvPr id="442" name="t=40 h"/>
            <p:cNvSpPr txBox="1"/>
            <p:nvPr/>
          </p:nvSpPr>
          <p:spPr>
            <a:xfrm>
              <a:off x="6913582" y="0"/>
              <a:ext cx="2168054" cy="744086"/>
            </a:xfrm>
            <a:prstGeom prst="rect">
              <a:avLst/>
            </a:prstGeom>
            <a:noFill/>
            <a:ln w="3175" cap="flat">
              <a:noFill/>
              <a:miter lim="400000"/>
            </a:ln>
            <a:effectLst/>
            <a:extLst>
              <a:ext uri="{C572A759-6A51-4108-AA02-DFA0A04FC94B}">
                <ma14:wrappingTextBoxFlag xmlns:ma14="http://schemas.microsoft.com/office/mac/drawingml/2011/main" val="1"/>
              </a:ext>
            </a:extLst>
          </p:spPr>
          <p:txBody>
            <a:bodyPr wrap="square" lIns="27093" tIns="27093" rIns="27093" bIns="27093" numCol="1" anchor="ctr">
              <a:noAutofit/>
            </a:bodyPr>
            <a:lstStyle>
              <a:lvl1pPr defTabSz="584200">
                <a:defRPr sz="2200"/>
              </a:lvl1pPr>
            </a:lstStyle>
            <a:p>
              <a:pPr/>
              <a:r>
                <a:t>t=40 h</a:t>
              </a:r>
            </a:p>
          </p:txBody>
        </p:sp>
        <p:pic>
          <p:nvPicPr>
            <p:cNvPr id="443" name="BrightField_local20.png" descr="BrightField_local20.png"/>
            <p:cNvPicPr>
              <a:picLocks noChangeAspect="1"/>
            </p:cNvPicPr>
            <p:nvPr/>
          </p:nvPicPr>
          <p:blipFill>
            <a:blip r:embed="rId2">
              <a:extLst/>
            </a:blip>
            <a:srcRect l="26035" t="7695" r="17505" b="20715"/>
            <a:stretch>
              <a:fillRect/>
            </a:stretch>
          </p:blipFill>
          <p:spPr>
            <a:xfrm>
              <a:off x="1222468" y="3532687"/>
              <a:ext cx="2730028" cy="2626137"/>
            </a:xfrm>
            <a:prstGeom prst="rect">
              <a:avLst/>
            </a:prstGeom>
            <a:ln w="38100" cap="flat">
              <a:solidFill>
                <a:srgbClr val="000000"/>
              </a:solidFill>
              <a:prstDash val="solid"/>
              <a:miter lim="400000"/>
            </a:ln>
            <a:effectLst/>
          </p:spPr>
        </p:pic>
        <p:pic>
          <p:nvPicPr>
            <p:cNvPr id="444" name="BrightField_local30.png" descr="BrightField_local30.png"/>
            <p:cNvPicPr>
              <a:picLocks noChangeAspect="1"/>
            </p:cNvPicPr>
            <p:nvPr/>
          </p:nvPicPr>
          <p:blipFill>
            <a:blip r:embed="rId3">
              <a:extLst/>
            </a:blip>
            <a:srcRect l="26159" t="7933" r="17657" b="20695"/>
            <a:stretch>
              <a:fillRect/>
            </a:stretch>
          </p:blipFill>
          <p:spPr>
            <a:xfrm>
              <a:off x="4082523" y="3547155"/>
              <a:ext cx="2716708" cy="2618121"/>
            </a:xfrm>
            <a:prstGeom prst="rect">
              <a:avLst/>
            </a:prstGeom>
            <a:ln w="38100" cap="flat">
              <a:solidFill>
                <a:srgbClr val="000000"/>
              </a:solidFill>
              <a:prstDash val="solid"/>
              <a:miter lim="400000"/>
            </a:ln>
            <a:effectLst/>
          </p:spPr>
        </p:pic>
        <p:pic>
          <p:nvPicPr>
            <p:cNvPr id="445" name="BrightField_local20.png" descr="BrightField_local20.png"/>
            <p:cNvPicPr>
              <a:picLocks noChangeAspect="1"/>
            </p:cNvPicPr>
            <p:nvPr/>
          </p:nvPicPr>
          <p:blipFill>
            <a:blip r:embed="rId4">
              <a:extLst/>
            </a:blip>
            <a:srcRect l="20866" t="17960" r="22630" b="10983"/>
            <a:stretch>
              <a:fillRect/>
            </a:stretch>
          </p:blipFill>
          <p:spPr>
            <a:xfrm>
              <a:off x="1222499" y="710117"/>
              <a:ext cx="2732163" cy="2606603"/>
            </a:xfrm>
            <a:prstGeom prst="rect">
              <a:avLst/>
            </a:prstGeom>
            <a:ln w="38100" cap="flat">
              <a:solidFill>
                <a:srgbClr val="000000"/>
              </a:solidFill>
              <a:prstDash val="solid"/>
              <a:miter lim="400000"/>
            </a:ln>
            <a:effectLst/>
          </p:spPr>
        </p:pic>
        <p:pic>
          <p:nvPicPr>
            <p:cNvPr id="446" name="BrightField_local29.png" descr="BrightField_local29.png"/>
            <p:cNvPicPr>
              <a:picLocks noChangeAspect="1"/>
            </p:cNvPicPr>
            <p:nvPr/>
          </p:nvPicPr>
          <p:blipFill>
            <a:blip r:embed="rId5">
              <a:extLst/>
            </a:blip>
            <a:srcRect l="21020" t="17620" r="22810" b="10893"/>
            <a:stretch>
              <a:fillRect/>
            </a:stretch>
          </p:blipFill>
          <p:spPr>
            <a:xfrm>
              <a:off x="4085213" y="702146"/>
              <a:ext cx="2716025" cy="2622367"/>
            </a:xfrm>
            <a:prstGeom prst="rect">
              <a:avLst/>
            </a:prstGeom>
            <a:ln w="38100" cap="flat">
              <a:solidFill>
                <a:srgbClr val="000000"/>
              </a:solidFill>
              <a:prstDash val="solid"/>
              <a:miter lim="400000"/>
            </a:ln>
            <a:effectLst/>
          </p:spPr>
        </p:pic>
        <p:pic>
          <p:nvPicPr>
            <p:cNvPr id="447" name="BrightField_local40.png" descr="BrightField_local40.png"/>
            <p:cNvPicPr>
              <a:picLocks noChangeAspect="1"/>
            </p:cNvPicPr>
            <p:nvPr/>
          </p:nvPicPr>
          <p:blipFill>
            <a:blip r:embed="rId6">
              <a:extLst/>
            </a:blip>
            <a:srcRect l="25958" t="7712" r="17819" b="20158"/>
            <a:stretch>
              <a:fillRect/>
            </a:stretch>
          </p:blipFill>
          <p:spPr>
            <a:xfrm>
              <a:off x="6935096" y="3522759"/>
              <a:ext cx="2718552" cy="2645920"/>
            </a:xfrm>
            <a:prstGeom prst="rect">
              <a:avLst/>
            </a:prstGeom>
            <a:ln w="38100" cap="flat">
              <a:solidFill>
                <a:srgbClr val="000000"/>
              </a:solidFill>
              <a:prstDash val="solid"/>
              <a:miter lim="400000"/>
            </a:ln>
            <a:effectLst/>
          </p:spPr>
        </p:pic>
        <p:pic>
          <p:nvPicPr>
            <p:cNvPr id="448" name="BrightField_local48.png" descr="BrightField_local48.png"/>
            <p:cNvPicPr>
              <a:picLocks noChangeAspect="1"/>
            </p:cNvPicPr>
            <p:nvPr/>
          </p:nvPicPr>
          <p:blipFill>
            <a:blip r:embed="rId7">
              <a:extLst/>
            </a:blip>
            <a:srcRect l="26097" t="7873" r="17616" b="20355"/>
            <a:stretch>
              <a:fillRect/>
            </a:stretch>
          </p:blipFill>
          <p:spPr>
            <a:xfrm>
              <a:off x="9786853" y="3539834"/>
              <a:ext cx="2721681" cy="2632787"/>
            </a:xfrm>
            <a:prstGeom prst="rect">
              <a:avLst/>
            </a:prstGeom>
            <a:ln w="38100" cap="flat">
              <a:solidFill>
                <a:srgbClr val="000000"/>
              </a:solidFill>
              <a:prstDash val="solid"/>
              <a:miter lim="400000"/>
            </a:ln>
            <a:effectLst/>
          </p:spPr>
        </p:pic>
        <p:pic>
          <p:nvPicPr>
            <p:cNvPr id="449" name="BrightField_local37.png" descr="BrightField_local37.png"/>
            <p:cNvPicPr>
              <a:picLocks noChangeAspect="1"/>
            </p:cNvPicPr>
            <p:nvPr/>
          </p:nvPicPr>
          <p:blipFill>
            <a:blip r:embed="rId8">
              <a:extLst/>
            </a:blip>
            <a:srcRect l="20999" t="17512" r="22609" b="10947"/>
            <a:stretch>
              <a:fillRect/>
            </a:stretch>
          </p:blipFill>
          <p:spPr>
            <a:xfrm>
              <a:off x="6934584" y="701167"/>
              <a:ext cx="2726756" cy="2624336"/>
            </a:xfrm>
            <a:prstGeom prst="rect">
              <a:avLst/>
            </a:prstGeom>
            <a:ln w="38100" cap="flat">
              <a:solidFill>
                <a:srgbClr val="000000"/>
              </a:solidFill>
              <a:prstDash val="solid"/>
              <a:miter lim="400000"/>
            </a:ln>
            <a:effectLst/>
          </p:spPr>
        </p:pic>
        <p:pic>
          <p:nvPicPr>
            <p:cNvPr id="450" name="BrightField_local48.png" descr="BrightField_local48.png"/>
            <p:cNvPicPr>
              <a:picLocks noChangeAspect="1"/>
            </p:cNvPicPr>
            <p:nvPr/>
          </p:nvPicPr>
          <p:blipFill>
            <a:blip r:embed="rId9">
              <a:extLst/>
            </a:blip>
            <a:srcRect l="21073" t="17549" r="22850" b="11110"/>
            <a:stretch>
              <a:fillRect/>
            </a:stretch>
          </p:blipFill>
          <p:spPr>
            <a:xfrm>
              <a:off x="9796974" y="704911"/>
              <a:ext cx="2711529" cy="2617022"/>
            </a:xfrm>
            <a:prstGeom prst="rect">
              <a:avLst/>
            </a:prstGeom>
            <a:ln w="38100" cap="flat">
              <a:solidFill>
                <a:srgbClr val="000000"/>
              </a:solidFill>
              <a:prstDash val="solid"/>
              <a:miter lim="400000"/>
            </a:ln>
            <a:effectLst/>
          </p:spPr>
        </p:pic>
        <p:sp>
          <p:nvSpPr>
            <p:cNvPr id="451" name="Rounded Rectangle"/>
            <p:cNvSpPr/>
            <p:nvPr/>
          </p:nvSpPr>
          <p:spPr>
            <a:xfrm>
              <a:off x="347994" y="2683088"/>
              <a:ext cx="378757" cy="147442"/>
            </a:xfrm>
            <a:prstGeom prst="roundRect">
              <a:avLst>
                <a:gd name="adj" fmla="val 50000"/>
              </a:avLst>
            </a:prstGeom>
            <a:gradFill flip="none" rotWithShape="1">
              <a:gsLst>
                <a:gs pos="0">
                  <a:srgbClr val="FFFFFF"/>
                </a:gs>
                <a:gs pos="100000">
                  <a:srgbClr val="FF9300"/>
                </a:gs>
              </a:gsLst>
              <a:path path="circle">
                <a:fillToRect l="37721" t="-19636" r="62278" b="119636"/>
              </a:path>
            </a:gradFill>
            <a:ln w="50800" cap="flat">
              <a:solidFill>
                <a:srgbClr val="F27200"/>
              </a:solidFill>
              <a:prstDash val="solid"/>
              <a:miter lim="400000"/>
            </a:ln>
            <a:effectLst/>
          </p:spPr>
          <p:txBody>
            <a:bodyPr wrap="square" lIns="50800" tIns="50800" rIns="50800" bIns="50800" numCol="1" anchor="ctr">
              <a:noAutofit/>
            </a:bodyPr>
            <a:lstStyle/>
            <a:p>
              <a:pPr algn="ctr" defTabSz="825500">
                <a:defRPr sz="3200">
                  <a:solidFill>
                    <a:srgbClr val="FFFFFF"/>
                  </a:solidFill>
                  <a:latin typeface="Helvetica Neue Medium"/>
                  <a:ea typeface="Helvetica Neue Medium"/>
                  <a:cs typeface="Helvetica Neue Medium"/>
                  <a:sym typeface="Helvetica Neue Medium"/>
                </a:defRPr>
              </a:pPr>
            </a:p>
          </p:txBody>
        </p:sp>
        <p:grpSp>
          <p:nvGrpSpPr>
            <p:cNvPr id="466" name="Group"/>
            <p:cNvGrpSpPr/>
            <p:nvPr/>
          </p:nvGrpSpPr>
          <p:grpSpPr>
            <a:xfrm>
              <a:off x="88138" y="2311804"/>
              <a:ext cx="934068" cy="362363"/>
              <a:chOff x="0" y="0"/>
              <a:chExt cx="934067" cy="362362"/>
            </a:xfrm>
          </p:grpSpPr>
          <p:sp>
            <p:nvSpPr>
              <p:cNvPr id="452" name="Circle"/>
              <p:cNvSpPr/>
              <p:nvPr/>
            </p:nvSpPr>
            <p:spPr>
              <a:xfrm>
                <a:off x="424072" y="263108"/>
                <a:ext cx="62105" cy="62105"/>
              </a:xfrm>
              <a:prstGeom prst="ellipse">
                <a:avLst/>
              </a:prstGeom>
              <a:solidFill>
                <a:srgbClr val="FEAE00"/>
              </a:solidFill>
              <a:ln w="3175" cap="flat">
                <a:noFill/>
                <a:miter lim="400000"/>
              </a:ln>
              <a:effectLst/>
            </p:spPr>
            <p:txBody>
              <a:bodyPr wrap="square" lIns="50800" tIns="50800" rIns="50800" bIns="50800" numCol="1" anchor="ctr">
                <a:noAutofit/>
              </a:bodyPr>
              <a:lstStyle/>
              <a:p>
                <a:pPr algn="ctr" defTabSz="825500">
                  <a:defRPr sz="3200">
                    <a:solidFill>
                      <a:srgbClr val="FFFFFF"/>
                    </a:solidFill>
                    <a:latin typeface="Helvetica Neue Medium"/>
                    <a:ea typeface="Helvetica Neue Medium"/>
                    <a:cs typeface="Helvetica Neue Medium"/>
                    <a:sym typeface="Helvetica Neue Medium"/>
                  </a:defRPr>
                </a:pPr>
              </a:p>
            </p:txBody>
          </p:sp>
          <p:sp>
            <p:nvSpPr>
              <p:cNvPr id="453" name="Circle"/>
              <p:cNvSpPr/>
              <p:nvPr/>
            </p:nvSpPr>
            <p:spPr>
              <a:xfrm>
                <a:off x="298590" y="178583"/>
                <a:ext cx="62105" cy="62105"/>
              </a:xfrm>
              <a:prstGeom prst="ellipse">
                <a:avLst/>
              </a:prstGeom>
              <a:solidFill>
                <a:srgbClr val="FEAE00"/>
              </a:solidFill>
              <a:ln w="3175" cap="flat">
                <a:noFill/>
                <a:miter lim="400000"/>
              </a:ln>
              <a:effectLst/>
            </p:spPr>
            <p:txBody>
              <a:bodyPr wrap="square" lIns="50800" tIns="50800" rIns="50800" bIns="50800" numCol="1" anchor="ctr">
                <a:noAutofit/>
              </a:bodyPr>
              <a:lstStyle/>
              <a:p>
                <a:pPr algn="ctr" defTabSz="825500">
                  <a:defRPr sz="3200">
                    <a:solidFill>
                      <a:srgbClr val="FFFFFF"/>
                    </a:solidFill>
                    <a:latin typeface="Helvetica Neue Medium"/>
                    <a:ea typeface="Helvetica Neue Medium"/>
                    <a:cs typeface="Helvetica Neue Medium"/>
                    <a:sym typeface="Helvetica Neue Medium"/>
                  </a:defRPr>
                </a:pPr>
              </a:p>
            </p:txBody>
          </p:sp>
          <p:sp>
            <p:nvSpPr>
              <p:cNvPr id="454" name="Circle"/>
              <p:cNvSpPr/>
              <p:nvPr/>
            </p:nvSpPr>
            <p:spPr>
              <a:xfrm>
                <a:off x="443114" y="178583"/>
                <a:ext cx="62106" cy="62105"/>
              </a:xfrm>
              <a:prstGeom prst="ellipse">
                <a:avLst/>
              </a:prstGeom>
              <a:solidFill>
                <a:srgbClr val="FEAE00"/>
              </a:solidFill>
              <a:ln w="3175" cap="flat">
                <a:noFill/>
                <a:miter lim="400000"/>
              </a:ln>
              <a:effectLst/>
            </p:spPr>
            <p:txBody>
              <a:bodyPr wrap="square" lIns="50800" tIns="50800" rIns="50800" bIns="50800" numCol="1" anchor="ctr">
                <a:noAutofit/>
              </a:bodyPr>
              <a:lstStyle/>
              <a:p>
                <a:pPr algn="ctr" defTabSz="825500">
                  <a:defRPr sz="3200">
                    <a:solidFill>
                      <a:srgbClr val="FFFFFF"/>
                    </a:solidFill>
                    <a:latin typeface="Helvetica Neue Medium"/>
                    <a:ea typeface="Helvetica Neue Medium"/>
                    <a:cs typeface="Helvetica Neue Medium"/>
                    <a:sym typeface="Helvetica Neue Medium"/>
                  </a:defRPr>
                </a:pPr>
              </a:p>
            </p:txBody>
          </p:sp>
          <p:sp>
            <p:nvSpPr>
              <p:cNvPr id="455" name="Circle"/>
              <p:cNvSpPr/>
              <p:nvPr/>
            </p:nvSpPr>
            <p:spPr>
              <a:xfrm>
                <a:off x="497900" y="122"/>
                <a:ext cx="62106" cy="62105"/>
              </a:xfrm>
              <a:prstGeom prst="ellipse">
                <a:avLst/>
              </a:prstGeom>
              <a:solidFill>
                <a:srgbClr val="FEAE00"/>
              </a:solidFill>
              <a:ln w="3175" cap="flat">
                <a:noFill/>
                <a:miter lim="400000"/>
              </a:ln>
              <a:effectLst/>
            </p:spPr>
            <p:txBody>
              <a:bodyPr wrap="square" lIns="50800" tIns="50800" rIns="50800" bIns="50800" numCol="1" anchor="ctr">
                <a:noAutofit/>
              </a:bodyPr>
              <a:lstStyle/>
              <a:p>
                <a:pPr algn="ctr" defTabSz="825500">
                  <a:defRPr sz="3200">
                    <a:solidFill>
                      <a:srgbClr val="FFFFFF"/>
                    </a:solidFill>
                    <a:latin typeface="Helvetica Neue Medium"/>
                    <a:ea typeface="Helvetica Neue Medium"/>
                    <a:cs typeface="Helvetica Neue Medium"/>
                    <a:sym typeface="Helvetica Neue Medium"/>
                  </a:defRPr>
                </a:pPr>
              </a:p>
            </p:txBody>
          </p:sp>
          <p:sp>
            <p:nvSpPr>
              <p:cNvPr id="456" name="Circle"/>
              <p:cNvSpPr/>
              <p:nvPr/>
            </p:nvSpPr>
            <p:spPr>
              <a:xfrm>
                <a:off x="592680" y="263108"/>
                <a:ext cx="62105" cy="62105"/>
              </a:xfrm>
              <a:prstGeom prst="ellipse">
                <a:avLst/>
              </a:prstGeom>
              <a:solidFill>
                <a:srgbClr val="FEAE00"/>
              </a:solidFill>
              <a:ln w="3175" cap="flat">
                <a:noFill/>
                <a:miter lim="400000"/>
              </a:ln>
              <a:effectLst/>
            </p:spPr>
            <p:txBody>
              <a:bodyPr wrap="square" lIns="50800" tIns="50800" rIns="50800" bIns="50800" numCol="1" anchor="ctr">
                <a:noAutofit/>
              </a:bodyPr>
              <a:lstStyle/>
              <a:p>
                <a:pPr algn="ctr" defTabSz="825500">
                  <a:defRPr sz="3200">
                    <a:solidFill>
                      <a:srgbClr val="FFFFFF"/>
                    </a:solidFill>
                    <a:latin typeface="Helvetica Neue Medium"/>
                    <a:ea typeface="Helvetica Neue Medium"/>
                    <a:cs typeface="Helvetica Neue Medium"/>
                    <a:sym typeface="Helvetica Neue Medium"/>
                  </a:defRPr>
                </a:pPr>
              </a:p>
            </p:txBody>
          </p:sp>
          <p:sp>
            <p:nvSpPr>
              <p:cNvPr id="457" name="Circle"/>
              <p:cNvSpPr/>
              <p:nvPr/>
            </p:nvSpPr>
            <p:spPr>
              <a:xfrm>
                <a:off x="587639" y="186783"/>
                <a:ext cx="62105" cy="62106"/>
              </a:xfrm>
              <a:prstGeom prst="ellipse">
                <a:avLst/>
              </a:prstGeom>
              <a:solidFill>
                <a:srgbClr val="FEAE00"/>
              </a:solidFill>
              <a:ln w="3175" cap="flat">
                <a:noFill/>
                <a:miter lim="400000"/>
              </a:ln>
              <a:effectLst/>
            </p:spPr>
            <p:txBody>
              <a:bodyPr wrap="square" lIns="50800" tIns="50800" rIns="50800" bIns="50800" numCol="1" anchor="ctr">
                <a:noAutofit/>
              </a:bodyPr>
              <a:lstStyle/>
              <a:p>
                <a:pPr algn="ctr" defTabSz="825500">
                  <a:defRPr sz="3200">
                    <a:solidFill>
                      <a:srgbClr val="FFFFFF"/>
                    </a:solidFill>
                    <a:latin typeface="Helvetica Neue Medium"/>
                    <a:ea typeface="Helvetica Neue Medium"/>
                    <a:cs typeface="Helvetica Neue Medium"/>
                    <a:sym typeface="Helvetica Neue Medium"/>
                  </a:defRPr>
                </a:pPr>
              </a:p>
            </p:txBody>
          </p:sp>
          <p:sp>
            <p:nvSpPr>
              <p:cNvPr id="458" name="Circle"/>
              <p:cNvSpPr/>
              <p:nvPr/>
            </p:nvSpPr>
            <p:spPr>
              <a:xfrm>
                <a:off x="298590" y="60350"/>
                <a:ext cx="62105" cy="62106"/>
              </a:xfrm>
              <a:prstGeom prst="ellipse">
                <a:avLst/>
              </a:prstGeom>
              <a:solidFill>
                <a:srgbClr val="FEAE00"/>
              </a:solidFill>
              <a:ln w="3175" cap="flat">
                <a:noFill/>
                <a:miter lim="400000"/>
              </a:ln>
              <a:effectLst/>
            </p:spPr>
            <p:txBody>
              <a:bodyPr wrap="square" lIns="50800" tIns="50800" rIns="50800" bIns="50800" numCol="1" anchor="ctr">
                <a:noAutofit/>
              </a:bodyPr>
              <a:lstStyle/>
              <a:p>
                <a:pPr algn="ctr" defTabSz="825500">
                  <a:defRPr sz="3200">
                    <a:solidFill>
                      <a:srgbClr val="FFFFFF"/>
                    </a:solidFill>
                    <a:latin typeface="Helvetica Neue Medium"/>
                    <a:ea typeface="Helvetica Neue Medium"/>
                    <a:cs typeface="Helvetica Neue Medium"/>
                    <a:sym typeface="Helvetica Neue Medium"/>
                  </a:defRPr>
                </a:pPr>
              </a:p>
            </p:txBody>
          </p:sp>
          <p:sp>
            <p:nvSpPr>
              <p:cNvPr id="459" name="Circle"/>
              <p:cNvSpPr/>
              <p:nvPr/>
            </p:nvSpPr>
            <p:spPr>
              <a:xfrm>
                <a:off x="117435" y="0"/>
                <a:ext cx="62106" cy="62105"/>
              </a:xfrm>
              <a:prstGeom prst="ellipse">
                <a:avLst/>
              </a:prstGeom>
              <a:solidFill>
                <a:srgbClr val="FEAE00"/>
              </a:solidFill>
              <a:ln w="3175" cap="flat">
                <a:noFill/>
                <a:miter lim="400000"/>
              </a:ln>
              <a:effectLst/>
            </p:spPr>
            <p:txBody>
              <a:bodyPr wrap="square" lIns="50800" tIns="50800" rIns="50800" bIns="50800" numCol="1" anchor="ctr">
                <a:noAutofit/>
              </a:bodyPr>
              <a:lstStyle/>
              <a:p>
                <a:pPr algn="ctr" defTabSz="825500">
                  <a:defRPr sz="3200">
                    <a:solidFill>
                      <a:srgbClr val="FFFFFF"/>
                    </a:solidFill>
                    <a:latin typeface="Helvetica Neue Medium"/>
                    <a:ea typeface="Helvetica Neue Medium"/>
                    <a:cs typeface="Helvetica Neue Medium"/>
                    <a:sym typeface="Helvetica Neue Medium"/>
                  </a:defRPr>
                </a:pPr>
              </a:p>
            </p:txBody>
          </p:sp>
          <p:sp>
            <p:nvSpPr>
              <p:cNvPr id="460" name="Circle"/>
              <p:cNvSpPr/>
              <p:nvPr/>
            </p:nvSpPr>
            <p:spPr>
              <a:xfrm>
                <a:off x="0" y="120527"/>
                <a:ext cx="62105" cy="62106"/>
              </a:xfrm>
              <a:prstGeom prst="ellipse">
                <a:avLst/>
              </a:prstGeom>
              <a:solidFill>
                <a:srgbClr val="FEAE00"/>
              </a:solidFill>
              <a:ln w="3175" cap="flat">
                <a:noFill/>
                <a:miter lim="400000"/>
              </a:ln>
              <a:effectLst/>
            </p:spPr>
            <p:txBody>
              <a:bodyPr wrap="square" lIns="50800" tIns="50800" rIns="50800" bIns="50800" numCol="1" anchor="ctr">
                <a:noAutofit/>
              </a:bodyPr>
              <a:lstStyle/>
              <a:p>
                <a:pPr algn="ctr" defTabSz="825500">
                  <a:defRPr sz="3200">
                    <a:solidFill>
                      <a:srgbClr val="FFFFFF"/>
                    </a:solidFill>
                    <a:latin typeface="Helvetica Neue Medium"/>
                    <a:ea typeface="Helvetica Neue Medium"/>
                    <a:cs typeface="Helvetica Neue Medium"/>
                    <a:sym typeface="Helvetica Neue Medium"/>
                  </a:defRPr>
                </a:pPr>
              </a:p>
            </p:txBody>
          </p:sp>
          <p:sp>
            <p:nvSpPr>
              <p:cNvPr id="461" name="Circle"/>
              <p:cNvSpPr/>
              <p:nvPr/>
            </p:nvSpPr>
            <p:spPr>
              <a:xfrm>
                <a:off x="149295" y="263108"/>
                <a:ext cx="62105" cy="62105"/>
              </a:xfrm>
              <a:prstGeom prst="ellipse">
                <a:avLst/>
              </a:prstGeom>
              <a:solidFill>
                <a:srgbClr val="FEAE00"/>
              </a:solidFill>
              <a:ln w="3175" cap="flat">
                <a:noFill/>
                <a:miter lim="400000"/>
              </a:ln>
              <a:effectLst/>
            </p:spPr>
            <p:txBody>
              <a:bodyPr wrap="square" lIns="50800" tIns="50800" rIns="50800" bIns="50800" numCol="1" anchor="ctr">
                <a:noAutofit/>
              </a:bodyPr>
              <a:lstStyle/>
              <a:p>
                <a:pPr algn="ctr" defTabSz="825500">
                  <a:defRPr sz="3200">
                    <a:solidFill>
                      <a:srgbClr val="FFFFFF"/>
                    </a:solidFill>
                    <a:latin typeface="Helvetica Neue Medium"/>
                    <a:ea typeface="Helvetica Neue Medium"/>
                    <a:cs typeface="Helvetica Neue Medium"/>
                    <a:sym typeface="Helvetica Neue Medium"/>
                  </a:defRPr>
                </a:pPr>
              </a:p>
            </p:txBody>
          </p:sp>
          <p:sp>
            <p:nvSpPr>
              <p:cNvPr id="462" name="Circle"/>
              <p:cNvSpPr/>
              <p:nvPr/>
            </p:nvSpPr>
            <p:spPr>
              <a:xfrm>
                <a:off x="727437" y="156408"/>
                <a:ext cx="62106" cy="62105"/>
              </a:xfrm>
              <a:prstGeom prst="ellipse">
                <a:avLst/>
              </a:prstGeom>
              <a:solidFill>
                <a:srgbClr val="FEAE00"/>
              </a:solidFill>
              <a:ln w="3175" cap="flat">
                <a:noFill/>
                <a:miter lim="400000"/>
              </a:ln>
              <a:effectLst/>
            </p:spPr>
            <p:txBody>
              <a:bodyPr wrap="square" lIns="50800" tIns="50800" rIns="50800" bIns="50800" numCol="1" anchor="ctr">
                <a:noAutofit/>
              </a:bodyPr>
              <a:lstStyle/>
              <a:p>
                <a:pPr algn="ctr" defTabSz="825500">
                  <a:defRPr sz="3200">
                    <a:solidFill>
                      <a:srgbClr val="FFFFFF"/>
                    </a:solidFill>
                    <a:latin typeface="Helvetica Neue Medium"/>
                    <a:ea typeface="Helvetica Neue Medium"/>
                    <a:cs typeface="Helvetica Neue Medium"/>
                    <a:sym typeface="Helvetica Neue Medium"/>
                  </a:defRPr>
                </a:pPr>
              </a:p>
            </p:txBody>
          </p:sp>
          <p:sp>
            <p:nvSpPr>
              <p:cNvPr id="463" name="Circle"/>
              <p:cNvSpPr/>
              <p:nvPr/>
            </p:nvSpPr>
            <p:spPr>
              <a:xfrm>
                <a:off x="871962" y="156408"/>
                <a:ext cx="62106" cy="62105"/>
              </a:xfrm>
              <a:prstGeom prst="ellipse">
                <a:avLst/>
              </a:prstGeom>
              <a:solidFill>
                <a:srgbClr val="FEAE00"/>
              </a:solidFill>
              <a:ln w="3175" cap="flat">
                <a:noFill/>
                <a:miter lim="400000"/>
              </a:ln>
              <a:effectLst/>
            </p:spPr>
            <p:txBody>
              <a:bodyPr wrap="square" lIns="50800" tIns="50800" rIns="50800" bIns="50800" numCol="1" anchor="ctr">
                <a:noAutofit/>
              </a:bodyPr>
              <a:lstStyle/>
              <a:p>
                <a:pPr algn="ctr" defTabSz="825500">
                  <a:defRPr sz="3200">
                    <a:solidFill>
                      <a:srgbClr val="FFFFFF"/>
                    </a:solidFill>
                    <a:latin typeface="Helvetica Neue Medium"/>
                    <a:ea typeface="Helvetica Neue Medium"/>
                    <a:cs typeface="Helvetica Neue Medium"/>
                    <a:sym typeface="Helvetica Neue Medium"/>
                  </a:defRPr>
                </a:pPr>
              </a:p>
            </p:txBody>
          </p:sp>
          <p:sp>
            <p:nvSpPr>
              <p:cNvPr id="464" name="Circle"/>
              <p:cNvSpPr/>
              <p:nvPr/>
            </p:nvSpPr>
            <p:spPr>
              <a:xfrm>
                <a:off x="761288" y="300257"/>
                <a:ext cx="62105" cy="62106"/>
              </a:xfrm>
              <a:prstGeom prst="ellipse">
                <a:avLst/>
              </a:prstGeom>
              <a:solidFill>
                <a:srgbClr val="FEAE00"/>
              </a:solidFill>
              <a:ln w="3175" cap="flat">
                <a:noFill/>
                <a:miter lim="400000"/>
              </a:ln>
              <a:effectLst/>
            </p:spPr>
            <p:txBody>
              <a:bodyPr wrap="square" lIns="50800" tIns="50800" rIns="50800" bIns="50800" numCol="1" anchor="ctr">
                <a:noAutofit/>
              </a:bodyPr>
              <a:lstStyle/>
              <a:p>
                <a:pPr algn="ctr" defTabSz="825500">
                  <a:defRPr sz="3200">
                    <a:solidFill>
                      <a:srgbClr val="FFFFFF"/>
                    </a:solidFill>
                    <a:latin typeface="Helvetica Neue Medium"/>
                    <a:ea typeface="Helvetica Neue Medium"/>
                    <a:cs typeface="Helvetica Neue Medium"/>
                    <a:sym typeface="Helvetica Neue Medium"/>
                  </a:defRPr>
                </a:pPr>
              </a:p>
            </p:txBody>
          </p:sp>
          <p:sp>
            <p:nvSpPr>
              <p:cNvPr id="465" name="Circle"/>
              <p:cNvSpPr/>
              <p:nvPr/>
            </p:nvSpPr>
            <p:spPr>
              <a:xfrm>
                <a:off x="727437" y="38175"/>
                <a:ext cx="62106" cy="62105"/>
              </a:xfrm>
              <a:prstGeom prst="ellipse">
                <a:avLst/>
              </a:prstGeom>
              <a:solidFill>
                <a:srgbClr val="FEAE00"/>
              </a:solidFill>
              <a:ln w="3175" cap="flat">
                <a:noFill/>
                <a:miter lim="400000"/>
              </a:ln>
              <a:effectLst/>
            </p:spPr>
            <p:txBody>
              <a:bodyPr wrap="square" lIns="50800" tIns="50800" rIns="50800" bIns="50800" numCol="1" anchor="ctr">
                <a:noAutofit/>
              </a:bodyPr>
              <a:lstStyle/>
              <a:p>
                <a:pPr algn="ctr" defTabSz="825500">
                  <a:defRPr sz="3200">
                    <a:solidFill>
                      <a:srgbClr val="FFFFFF"/>
                    </a:solidFill>
                    <a:latin typeface="Helvetica Neue Medium"/>
                    <a:ea typeface="Helvetica Neue Medium"/>
                    <a:cs typeface="Helvetica Neue Medium"/>
                    <a:sym typeface="Helvetica Neue Medium"/>
                  </a:defRPr>
                </a:pPr>
              </a:p>
            </p:txBody>
          </p:sp>
        </p:grpSp>
        <p:sp>
          <p:nvSpPr>
            <p:cNvPr id="467" name="Line"/>
            <p:cNvSpPr/>
            <p:nvPr/>
          </p:nvSpPr>
          <p:spPr>
            <a:xfrm>
              <a:off x="184854" y="2877715"/>
              <a:ext cx="705037" cy="1"/>
            </a:xfrm>
            <a:prstGeom prst="line">
              <a:avLst/>
            </a:prstGeom>
            <a:noFill/>
            <a:ln w="25400" cap="flat">
              <a:solidFill>
                <a:srgbClr val="000000"/>
              </a:solidFill>
              <a:prstDash val="solid"/>
              <a:miter lim="400000"/>
            </a:ln>
            <a:effectLst/>
          </p:spPr>
          <p:txBody>
            <a:bodyPr wrap="square" lIns="50800" tIns="50800" rIns="50800" bIns="50800" numCol="1" anchor="ctr">
              <a:noAutofit/>
            </a:bodyPr>
            <a:lstStyle/>
            <a:p>
              <a:pPr defTabSz="2438338">
                <a:lnSpc>
                  <a:spcPct val="90000"/>
                </a:lnSpc>
                <a:spcBef>
                  <a:spcPts val="4500"/>
                </a:spcBef>
                <a:defRPr sz="4800">
                  <a:latin typeface="Helvetica Neue"/>
                  <a:ea typeface="Helvetica Neue"/>
                  <a:cs typeface="Helvetica Neue"/>
                  <a:sym typeface="Helvetica Neue"/>
                </a:defRPr>
              </a:pPr>
            </a:p>
          </p:txBody>
        </p:sp>
        <p:sp>
          <p:nvSpPr>
            <p:cNvPr id="468" name="Rounded Rectangle"/>
            <p:cNvSpPr/>
            <p:nvPr/>
          </p:nvSpPr>
          <p:spPr>
            <a:xfrm>
              <a:off x="365794" y="5282015"/>
              <a:ext cx="378756" cy="147442"/>
            </a:xfrm>
            <a:prstGeom prst="roundRect">
              <a:avLst>
                <a:gd name="adj" fmla="val 50000"/>
              </a:avLst>
            </a:prstGeom>
            <a:gradFill flip="none" rotWithShape="1">
              <a:gsLst>
                <a:gs pos="0">
                  <a:srgbClr val="FFFFFF"/>
                </a:gs>
                <a:gs pos="99926">
                  <a:srgbClr val="FF9300"/>
                </a:gs>
              </a:gsLst>
              <a:path path="circle">
                <a:fillToRect l="37721" t="-19636" r="62278" b="119636"/>
              </a:path>
            </a:gradFill>
            <a:ln w="50800" cap="flat">
              <a:solidFill>
                <a:srgbClr val="F27200"/>
              </a:solidFill>
              <a:prstDash val="solid"/>
              <a:miter lim="400000"/>
            </a:ln>
            <a:effectLst/>
          </p:spPr>
          <p:txBody>
            <a:bodyPr wrap="square" lIns="50800" tIns="50800" rIns="50800" bIns="50800" numCol="1" anchor="ctr">
              <a:noAutofit/>
            </a:bodyPr>
            <a:lstStyle/>
            <a:p>
              <a:pPr algn="ctr" defTabSz="825500">
                <a:defRPr sz="3200">
                  <a:solidFill>
                    <a:srgbClr val="FFFFFF"/>
                  </a:solidFill>
                  <a:latin typeface="Helvetica Neue Medium"/>
                  <a:ea typeface="Helvetica Neue Medium"/>
                  <a:cs typeface="Helvetica Neue Medium"/>
                  <a:sym typeface="Helvetica Neue Medium"/>
                </a:defRPr>
              </a:pPr>
            </a:p>
          </p:txBody>
        </p:sp>
        <p:sp>
          <p:nvSpPr>
            <p:cNvPr id="469" name="Line"/>
            <p:cNvSpPr/>
            <p:nvPr/>
          </p:nvSpPr>
          <p:spPr>
            <a:xfrm>
              <a:off x="204065" y="5476639"/>
              <a:ext cx="702213" cy="1"/>
            </a:xfrm>
            <a:prstGeom prst="line">
              <a:avLst/>
            </a:prstGeom>
            <a:noFill/>
            <a:ln w="25400" cap="flat">
              <a:solidFill>
                <a:srgbClr val="000000"/>
              </a:solidFill>
              <a:prstDash val="solid"/>
              <a:miter lim="400000"/>
            </a:ln>
            <a:effectLst/>
          </p:spPr>
          <p:txBody>
            <a:bodyPr wrap="square" lIns="50800" tIns="50800" rIns="50800" bIns="50800" numCol="1" anchor="ctr">
              <a:noAutofit/>
            </a:bodyPr>
            <a:lstStyle/>
            <a:p>
              <a:pPr defTabSz="2438338">
                <a:lnSpc>
                  <a:spcPct val="90000"/>
                </a:lnSpc>
                <a:spcBef>
                  <a:spcPts val="4500"/>
                </a:spcBef>
                <a:defRPr sz="4800">
                  <a:latin typeface="Helvetica Neue"/>
                  <a:ea typeface="Helvetica Neue"/>
                  <a:cs typeface="Helvetica Neue"/>
                  <a:sym typeface="Helvetica Neue"/>
                </a:defRPr>
              </a:pPr>
            </a:p>
          </p:txBody>
        </p:sp>
        <p:sp>
          <p:nvSpPr>
            <p:cNvPr id="470" name="WT"/>
            <p:cNvSpPr txBox="1"/>
            <p:nvPr/>
          </p:nvSpPr>
          <p:spPr>
            <a:xfrm>
              <a:off x="0" y="1578727"/>
              <a:ext cx="1110345" cy="662058"/>
            </a:xfrm>
            <a:prstGeom prst="rect">
              <a:avLst/>
            </a:prstGeom>
            <a:noFill/>
            <a:ln w="3175" cap="flat">
              <a:noFill/>
              <a:miter lim="400000"/>
            </a:ln>
            <a:effectLst/>
            <a:extLst>
              <a:ext uri="{C572A759-6A51-4108-AA02-DFA0A04FC94B}">
                <ma14:wrappingTextBoxFlag xmlns:ma14="http://schemas.microsoft.com/office/mac/drawingml/2011/main" val="1"/>
              </a:ext>
            </a:extLst>
          </p:spPr>
          <p:txBody>
            <a:bodyPr wrap="square" lIns="27093" tIns="27093" rIns="27093" bIns="27093" numCol="1" anchor="ctr">
              <a:noAutofit/>
            </a:bodyPr>
            <a:lstStyle>
              <a:lvl1pPr algn="ctr" defTabSz="1733930">
                <a:defRPr>
                  <a:latin typeface="+mn-lt"/>
                  <a:ea typeface="+mn-ea"/>
                  <a:cs typeface="+mn-cs"/>
                  <a:sym typeface="Helvetica Light"/>
                </a:defRPr>
              </a:lvl1pPr>
            </a:lstStyle>
            <a:p>
              <a:pPr/>
              <a:r>
                <a:t>WT</a:t>
              </a:r>
            </a:p>
          </p:txBody>
        </p:sp>
        <p:sp>
          <p:nvSpPr>
            <p:cNvPr id="471" name="luxS"/>
            <p:cNvSpPr txBox="1"/>
            <p:nvPr/>
          </p:nvSpPr>
          <p:spPr>
            <a:xfrm>
              <a:off x="0" y="4400121"/>
              <a:ext cx="1110345" cy="744087"/>
            </a:xfrm>
            <a:prstGeom prst="rect">
              <a:avLst/>
            </a:prstGeom>
            <a:noFill/>
            <a:ln w="3175" cap="flat">
              <a:noFill/>
              <a:miter lim="400000"/>
            </a:ln>
            <a:effectLst/>
            <a:extLst>
              <a:ext uri="{C572A759-6A51-4108-AA02-DFA0A04FC94B}">
                <ma14:wrappingTextBoxFlag xmlns:ma14="http://schemas.microsoft.com/office/mac/drawingml/2011/main" val="1"/>
              </a:ext>
            </a:extLst>
          </p:spPr>
          <p:txBody>
            <a:bodyPr wrap="square" lIns="27093" tIns="27093" rIns="27093" bIns="27093" numCol="1" anchor="ctr">
              <a:noAutofit/>
            </a:bodyPr>
            <a:lstStyle/>
            <a:p>
              <a:pPr algn="ctr" defTabSz="1733930">
                <a:defRPr>
                  <a:latin typeface="+mn-lt"/>
                  <a:ea typeface="+mn-ea"/>
                  <a:cs typeface="+mn-cs"/>
                  <a:sym typeface="Helvetica Light"/>
                </a:defRPr>
              </a:pPr>
              <a14:m>
                <m:oMath>
                  <m:r>
                    <m:rPr>
                      <m:sty m:val="p"/>
                    </m:rPr>
                    <a:rPr xmlns:a="http://schemas.openxmlformats.org/drawingml/2006/main" sz="3150" i="1">
                      <a:solidFill>
                        <a:srgbClr val="000000"/>
                      </a:solidFill>
                      <a:latin typeface="Cambria Math" panose="02040503050406030204" pitchFamily="18" charset="0"/>
                    </a:rPr>
                    <m:t>Δ</m:t>
                  </m:r>
                </m:oMath>
              </a14:m>
              <a:r>
                <a:t>luxS</a:t>
              </a:r>
            </a:p>
          </p:txBody>
        </p:sp>
      </p:grpSp>
      <p:sp>
        <p:nvSpPr>
          <p:cNvPr id="473" name="Flow-mediated interactions allow E. coli MG1655 to colonize a porous structure that is composed of heterogenous dead-end pores (DEPs) and connecting percolating channels, i.e. transmitting pores (TPs), mimicking the structured surface of mammalian guts. "/>
          <p:cNvSpPr txBox="1"/>
          <p:nvPr/>
        </p:nvSpPr>
        <p:spPr>
          <a:xfrm>
            <a:off x="1135804" y="1349269"/>
            <a:ext cx="22693846" cy="1656377"/>
          </a:xfrm>
          <a:prstGeom prst="rect">
            <a:avLst/>
          </a:prstGeom>
          <a:ln w="3175">
            <a:miter lim="400000"/>
          </a:ln>
          <a:extLst>
            <a:ext uri="{C572A759-6A51-4108-AA02-DFA0A04FC94B}">
              <ma14:wrappingTextBoxFlag xmlns:ma14="http://schemas.microsoft.com/office/mac/drawingml/2011/main" val="1"/>
            </a:ext>
          </a:extLst>
        </p:spPr>
        <p:txBody>
          <a:bodyPr lIns="52916" tIns="52916" rIns="52916" bIns="52916" anchor="ctr">
            <a:spAutoFit/>
          </a:bodyPr>
          <a:lstStyle>
            <a:lvl1pPr defTabSz="685800">
              <a:lnSpc>
                <a:spcPts val="3200"/>
              </a:lnSpc>
            </a:lvl1pPr>
          </a:lstStyle>
          <a:p>
            <a:pPr/>
            <a:r>
              <a:t>Flow-mediated interactions allow E. coli MG1655 to colonize a porous structure that is composed of heterogenous dead-end pores (DEPs) and connecting percolating channels, i.e. transmitting pores (TPs), mimicking the structured surface of mammalian guts. We find that in presence of flow, gradients of the quorum sensing (QS) signaling molecule autoinducer-2 (AI-2) promote E. coli chemotactic accumulation in the DEPs</a:t>
            </a:r>
          </a:p>
        </p:txBody>
      </p:sp>
      <p:grpSp>
        <p:nvGrpSpPr>
          <p:cNvPr id="482" name="Group"/>
          <p:cNvGrpSpPr/>
          <p:nvPr/>
        </p:nvGrpSpPr>
        <p:grpSpPr>
          <a:xfrm>
            <a:off x="2560966" y="9437650"/>
            <a:ext cx="20489682" cy="3957058"/>
            <a:chOff x="0" y="0"/>
            <a:chExt cx="20489681" cy="3957056"/>
          </a:xfrm>
        </p:grpSpPr>
        <p:pic>
          <p:nvPicPr>
            <p:cNvPr id="474" name="composite_Phc_BW10.png" descr="composite_Phc_BW10.png"/>
            <p:cNvPicPr>
              <a:picLocks noChangeAspect="1"/>
            </p:cNvPicPr>
            <p:nvPr/>
          </p:nvPicPr>
          <p:blipFill>
            <a:blip r:embed="rId10">
              <a:extLst/>
            </a:blip>
            <a:srcRect l="22090" t="27926" r="34293" b="25981"/>
            <a:stretch>
              <a:fillRect/>
            </a:stretch>
          </p:blipFill>
          <p:spPr>
            <a:xfrm>
              <a:off x="0" y="0"/>
              <a:ext cx="4429959" cy="3851736"/>
            </a:xfrm>
            <a:prstGeom prst="rect">
              <a:avLst/>
            </a:prstGeom>
            <a:ln w="25400" cap="flat">
              <a:solidFill>
                <a:srgbClr val="EE220C"/>
              </a:solidFill>
              <a:prstDash val="solid"/>
              <a:miter lim="400000"/>
            </a:ln>
            <a:effectLst/>
          </p:spPr>
        </p:pic>
        <p:pic>
          <p:nvPicPr>
            <p:cNvPr id="475" name="composite_Phc_BW11.png" descr="composite_Phc_BW11.png"/>
            <p:cNvPicPr>
              <a:picLocks noChangeAspect="1"/>
            </p:cNvPicPr>
            <p:nvPr/>
          </p:nvPicPr>
          <p:blipFill>
            <a:blip r:embed="rId11">
              <a:extLst/>
            </a:blip>
            <a:srcRect l="22176" t="27519" r="33875" b="25484"/>
            <a:stretch>
              <a:fillRect/>
            </a:stretch>
          </p:blipFill>
          <p:spPr>
            <a:xfrm>
              <a:off x="4820019" y="42422"/>
              <a:ext cx="4429682" cy="3897435"/>
            </a:xfrm>
            <a:prstGeom prst="rect">
              <a:avLst/>
            </a:prstGeom>
            <a:ln w="25400" cap="flat">
              <a:solidFill>
                <a:srgbClr val="EE220C"/>
              </a:solidFill>
              <a:prstDash val="solid"/>
              <a:miter lim="400000"/>
            </a:ln>
            <a:effectLst/>
          </p:spPr>
        </p:pic>
        <p:pic>
          <p:nvPicPr>
            <p:cNvPr id="476" name="composite_Phc_BW12.png" descr="composite_Phc_BW12.png"/>
            <p:cNvPicPr>
              <a:picLocks noChangeAspect="1"/>
            </p:cNvPicPr>
            <p:nvPr/>
          </p:nvPicPr>
          <p:blipFill>
            <a:blip r:embed="rId12">
              <a:extLst/>
            </a:blip>
            <a:srcRect l="22000" t="27392" r="34176" b="25371"/>
            <a:stretch>
              <a:fillRect/>
            </a:stretch>
          </p:blipFill>
          <p:spPr>
            <a:xfrm>
              <a:off x="9640038" y="27147"/>
              <a:ext cx="4429634" cy="3928358"/>
            </a:xfrm>
            <a:prstGeom prst="rect">
              <a:avLst/>
            </a:prstGeom>
            <a:ln w="25400" cap="flat">
              <a:solidFill>
                <a:srgbClr val="EE220C"/>
              </a:solidFill>
              <a:prstDash val="solid"/>
              <a:miter lim="400000"/>
            </a:ln>
            <a:effectLst/>
          </p:spPr>
        </p:pic>
        <p:sp>
          <p:nvSpPr>
            <p:cNvPr id="477" name="30 h"/>
            <p:cNvSpPr txBox="1"/>
            <p:nvPr/>
          </p:nvSpPr>
          <p:spPr>
            <a:xfrm>
              <a:off x="797009" y="3049240"/>
              <a:ext cx="1353625" cy="907817"/>
            </a:xfrm>
            <a:prstGeom prst="rect">
              <a:avLst/>
            </a:prstGeom>
            <a:noFill/>
            <a:ln w="3175" cap="flat">
              <a:noFill/>
              <a:miter lim="400000"/>
            </a:ln>
            <a:effectLst/>
            <a:extLst>
              <a:ext uri="{C572A759-6A51-4108-AA02-DFA0A04FC94B}">
                <ma14:wrappingTextBoxFlag xmlns:ma14="http://schemas.microsoft.com/office/mac/drawingml/2011/main" val="1"/>
              </a:ext>
            </a:extLst>
          </p:spPr>
          <p:txBody>
            <a:bodyPr wrap="square" lIns="53578" tIns="53578" rIns="53578" bIns="53578" numCol="1" anchor="ctr">
              <a:noAutofit/>
            </a:bodyPr>
            <a:lstStyle>
              <a:lvl1pPr defTabSz="584200"/>
            </a:lstStyle>
            <a:p>
              <a:pPr/>
              <a:r>
                <a:t>30 h</a:t>
              </a:r>
            </a:p>
          </p:txBody>
        </p:sp>
        <p:sp>
          <p:nvSpPr>
            <p:cNvPr id="478" name="40 h"/>
            <p:cNvSpPr txBox="1"/>
            <p:nvPr/>
          </p:nvSpPr>
          <p:spPr>
            <a:xfrm>
              <a:off x="5729608" y="3049240"/>
              <a:ext cx="1353625" cy="730156"/>
            </a:xfrm>
            <a:prstGeom prst="rect">
              <a:avLst/>
            </a:prstGeom>
            <a:noFill/>
            <a:ln w="3175" cap="flat">
              <a:noFill/>
              <a:miter lim="400000"/>
            </a:ln>
            <a:effectLst/>
            <a:extLst>
              <a:ext uri="{C572A759-6A51-4108-AA02-DFA0A04FC94B}">
                <ma14:wrappingTextBoxFlag xmlns:ma14="http://schemas.microsoft.com/office/mac/drawingml/2011/main" val="1"/>
              </a:ext>
            </a:extLst>
          </p:spPr>
          <p:txBody>
            <a:bodyPr wrap="square" lIns="53578" tIns="53578" rIns="53578" bIns="53578" numCol="1" anchor="ctr">
              <a:noAutofit/>
            </a:bodyPr>
            <a:lstStyle>
              <a:lvl1pPr defTabSz="584200"/>
            </a:lstStyle>
            <a:p>
              <a:pPr/>
              <a:r>
                <a:t>40 h</a:t>
              </a:r>
            </a:p>
          </p:txBody>
        </p:sp>
        <p:sp>
          <p:nvSpPr>
            <p:cNvPr id="479" name="50 h"/>
            <p:cNvSpPr txBox="1"/>
            <p:nvPr/>
          </p:nvSpPr>
          <p:spPr>
            <a:xfrm>
              <a:off x="10667275" y="3071862"/>
              <a:ext cx="1353625" cy="730156"/>
            </a:xfrm>
            <a:prstGeom prst="rect">
              <a:avLst/>
            </a:prstGeom>
            <a:noFill/>
            <a:ln w="3175" cap="flat">
              <a:noFill/>
              <a:miter lim="400000"/>
            </a:ln>
            <a:effectLst/>
            <a:extLst>
              <a:ext uri="{C572A759-6A51-4108-AA02-DFA0A04FC94B}">
                <ma14:wrappingTextBoxFlag xmlns:ma14="http://schemas.microsoft.com/office/mac/drawingml/2011/main" val="1"/>
              </a:ext>
            </a:extLst>
          </p:spPr>
          <p:txBody>
            <a:bodyPr wrap="square" lIns="53578" tIns="53578" rIns="53578" bIns="53578" numCol="1" anchor="ctr">
              <a:noAutofit/>
            </a:bodyPr>
            <a:lstStyle>
              <a:lvl1pPr defTabSz="584200"/>
            </a:lstStyle>
            <a:p>
              <a:pPr/>
              <a:r>
                <a:t>50 h</a:t>
              </a:r>
            </a:p>
          </p:txBody>
        </p:sp>
        <p:sp>
          <p:nvSpPr>
            <p:cNvPr id="480" name="reporter: lsrR expression"/>
            <p:cNvSpPr txBox="1"/>
            <p:nvPr/>
          </p:nvSpPr>
          <p:spPr>
            <a:xfrm>
              <a:off x="14929559" y="762840"/>
              <a:ext cx="5077921" cy="1566132"/>
            </a:xfrm>
            <a:prstGeom prst="rect">
              <a:avLst/>
            </a:prstGeom>
            <a:noFill/>
            <a:ln w="3175" cap="flat">
              <a:noFill/>
              <a:miter lim="400000"/>
            </a:ln>
            <a:effectLst/>
            <a:extLst>
              <a:ext uri="{C572A759-6A51-4108-AA02-DFA0A04FC94B}">
                <ma14:wrappingTextBoxFlag xmlns:ma14="http://schemas.microsoft.com/office/mac/drawingml/2011/main" val="1"/>
              </a:ext>
            </a:extLst>
          </p:spPr>
          <p:txBody>
            <a:bodyPr wrap="square" lIns="27093" tIns="27093" rIns="27093" bIns="27093" numCol="1" anchor="ctr">
              <a:noAutofit/>
            </a:bodyPr>
            <a:lstStyle>
              <a:lvl1pPr algn="ctr" defTabSz="584200"/>
            </a:lstStyle>
            <a:p>
              <a:pPr/>
              <a:r>
                <a:t>reporter: lsrR expression</a:t>
              </a:r>
            </a:p>
          </p:txBody>
        </p:sp>
        <p:sp>
          <p:nvSpPr>
            <p:cNvPr id="481" name="Scheidweiler et al. Nat. Comm. 2024"/>
            <p:cNvSpPr txBox="1"/>
            <p:nvPr/>
          </p:nvSpPr>
          <p:spPr>
            <a:xfrm>
              <a:off x="14447358" y="2667084"/>
              <a:ext cx="6042324" cy="616299"/>
            </a:xfrm>
            <a:prstGeom prst="rect">
              <a:avLst/>
            </a:prstGeom>
            <a:noFill/>
            <a:ln w="3175" cap="flat">
              <a:noFill/>
              <a:miter lim="400000"/>
            </a:ln>
            <a:effectLst/>
            <a:extLst>
              <a:ext uri="{C572A759-6A51-4108-AA02-DFA0A04FC94B}">
                <ma14:wrappingTextBoxFlag xmlns:ma14="http://schemas.microsoft.com/office/mac/drawingml/2011/main" val="1"/>
              </a:ext>
            </a:extLst>
          </p:spPr>
          <p:txBody>
            <a:bodyPr wrap="none" lIns="53578" tIns="53578" rIns="53578" bIns="53578" numCol="1" anchor="ctr">
              <a:spAutoFit/>
            </a:bodyPr>
            <a:lstStyle/>
            <a:p>
              <a:pPr/>
              <a:r>
                <a:t>Scheidweiler et al. </a:t>
              </a:r>
              <a:r>
                <a:rPr i="1"/>
                <a:t>Nat. Comm.</a:t>
              </a:r>
              <a:r>
                <a:t> 2024</a:t>
              </a:r>
            </a:p>
          </p:txBody>
        </p:sp>
      </p:grpSp>
      <p:pic>
        <p:nvPicPr>
          <p:cNvPr id="483" name="Group" descr="Group"/>
          <p:cNvPicPr>
            <a:picLocks noChangeAspect="1"/>
          </p:cNvPicPr>
          <p:nvPr/>
        </p:nvPicPr>
        <p:blipFill>
          <a:blip r:embed="rId13">
            <a:extLst/>
          </a:blip>
          <a:srcRect l="4665" t="0" r="8925" b="31106"/>
          <a:stretch>
            <a:fillRect/>
          </a:stretch>
        </p:blipFill>
        <p:spPr>
          <a:xfrm>
            <a:off x="1148629" y="3430321"/>
            <a:ext cx="9801466" cy="2922100"/>
          </a:xfrm>
          <a:prstGeom prst="rect">
            <a:avLst/>
          </a:prstGeom>
          <a:ln w="3175">
            <a:miter lim="400000"/>
          </a:ln>
        </p:spPr>
      </p:pic>
      <p:sp>
        <p:nvSpPr>
          <p:cNvPr id="484" name="Laganeka 2016"/>
          <p:cNvSpPr txBox="1"/>
          <p:nvPr/>
        </p:nvSpPr>
        <p:spPr>
          <a:xfrm>
            <a:off x="1121622" y="6492922"/>
            <a:ext cx="2664628" cy="730156"/>
          </a:xfrm>
          <a:prstGeom prst="rect">
            <a:avLst/>
          </a:prstGeom>
          <a:ln w="3175">
            <a:miter lim="400000"/>
          </a:ln>
          <a:extLst>
            <a:ext uri="{C572A759-6A51-4108-AA02-DFA0A04FC94B}">
              <ma14:wrappingTextBoxFlag xmlns:ma14="http://schemas.microsoft.com/office/mac/drawingml/2011/main" val="1"/>
            </a:ext>
          </a:extLst>
        </p:spPr>
        <p:txBody>
          <a:bodyPr lIns="40183" tIns="40183" rIns="40183" bIns="40183" anchor="ctr"/>
          <a:lstStyle>
            <a:lvl1pPr>
              <a:defRPr i="1" sz="2800"/>
            </a:lvl1pPr>
          </a:lstStyle>
          <a:p>
            <a:pPr/>
            <a:r>
              <a:t>Laganeka 2016</a:t>
            </a:r>
          </a:p>
        </p:txBody>
      </p:sp>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0" presetID="1" grpId="1" fill="hold">
                                  <p:stCondLst>
                                    <p:cond delay="0"/>
                                  </p:stCondLst>
                                  <p:iterate type="el" backwards="0">
                                    <p:tmAbs val="0"/>
                                  </p:iterate>
                                  <p:childTnLst>
                                    <p:set>
                                      <p:cBhvr>
                                        <p:cTn id="6" fill="hold"/>
                                        <p:tgtEl>
                                          <p:spTgt spid="482"/>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482" grpId="1"/>
    </p:bldLst>
  </p:timing>
</p:sld>
</file>

<file path=ppt/slides/slide1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486" name="porous_BF1.gif" descr="porous_BF1.gif"/>
          <p:cNvPicPr>
            <a:picLocks noChangeAspect="0"/>
          </p:cNvPicPr>
          <p:nvPr/>
        </p:nvPicPr>
        <p:blipFill>
          <a:blip r:embed="rId2">
            <a:extLst/>
          </a:blip>
          <a:stretch>
            <a:fillRect/>
          </a:stretch>
        </p:blipFill>
        <p:spPr>
          <a:xfrm rot="41144">
            <a:off x="-1350536" y="5665634"/>
            <a:ext cx="74031421" cy="8914616"/>
          </a:xfrm>
          <a:prstGeom prst="rect">
            <a:avLst/>
          </a:prstGeom>
          <a:ln w="12700">
            <a:miter lim="400000"/>
          </a:ln>
        </p:spPr>
      </p:pic>
      <p:sp>
        <p:nvSpPr>
          <p:cNvPr id="487" name="Heterogeneity in porous media influences the transport"/>
          <p:cNvSpPr txBox="1"/>
          <p:nvPr/>
        </p:nvSpPr>
        <p:spPr>
          <a:xfrm>
            <a:off x="1137210" y="236607"/>
            <a:ext cx="12890673" cy="976597"/>
          </a:xfrm>
          <a:prstGeom prst="rect">
            <a:avLst/>
          </a:prstGeom>
          <a:ln w="3175">
            <a:miter lim="400000"/>
          </a:ln>
          <a:extLst>
            <a:ext uri="{C572A759-6A51-4108-AA02-DFA0A04FC94B}">
              <ma14:wrappingTextBoxFlag xmlns:ma14="http://schemas.microsoft.com/office/mac/drawingml/2011/main" val="1"/>
            </a:ext>
          </a:extLst>
        </p:spPr>
        <p:txBody>
          <a:bodyPr wrap="none" lIns="53578" tIns="53578" rIns="53578" bIns="53578" anchor="ctr">
            <a:spAutoFit/>
          </a:bodyPr>
          <a:lstStyle>
            <a:lvl1pPr>
              <a:defRPr sz="4400"/>
            </a:lvl1pPr>
          </a:lstStyle>
          <a:p>
            <a:pPr/>
            <a:r>
              <a:t>Biomass growth… induces dynamical flow paths</a:t>
            </a:r>
          </a:p>
        </p:txBody>
      </p:sp>
      <p:sp>
        <p:nvSpPr>
          <p:cNvPr id="488" name="We explore how biofilm of E. coli sp. MG1655 grows under constant injection of sterile nutrient (LB). The bacterial mass increases due to cell division (we do not inject bacteria) and eventually pores get clogged. Surprisingly, flow path close and re-ope"/>
          <p:cNvSpPr txBox="1"/>
          <p:nvPr/>
        </p:nvSpPr>
        <p:spPr>
          <a:xfrm>
            <a:off x="1184177" y="1241707"/>
            <a:ext cx="22535471" cy="1136999"/>
          </a:xfrm>
          <a:prstGeom prst="rect">
            <a:avLst/>
          </a:prstGeom>
          <a:ln w="3175">
            <a:miter lim="400000"/>
          </a:ln>
          <a:extLst>
            <a:ext uri="{C572A759-6A51-4108-AA02-DFA0A04FC94B}">
              <ma14:wrappingTextBoxFlag xmlns:ma14="http://schemas.microsoft.com/office/mac/drawingml/2011/main" val="1"/>
            </a:ext>
          </a:extLst>
        </p:spPr>
        <p:txBody>
          <a:bodyPr lIns="53578" tIns="53578" rIns="53578" bIns="53578">
            <a:spAutoFit/>
          </a:bodyPr>
          <a:lstStyle/>
          <a:p>
            <a:pPr/>
            <a:r>
              <a:t>We explore how biofilm of </a:t>
            </a:r>
            <a:r>
              <a:rPr i="1"/>
              <a:t>E. coli sp.</a:t>
            </a:r>
            <a:r>
              <a:t> MG1655 grows under constant injection of sterile nutrient (LB). The bacterial mass increases due to cell division (we do not inject bacteria) and eventually pores get clogged. Surprisingly, flow path close and re-open elsewhere dynamically.</a:t>
            </a:r>
          </a:p>
        </p:txBody>
      </p:sp>
      <p:sp>
        <p:nvSpPr>
          <p:cNvPr id="489" name="Harmsen, Quet et al. in preparation"/>
          <p:cNvSpPr txBox="1"/>
          <p:nvPr/>
        </p:nvSpPr>
        <p:spPr>
          <a:xfrm>
            <a:off x="17974343" y="357932"/>
            <a:ext cx="5815807" cy="616299"/>
          </a:xfrm>
          <a:prstGeom prst="rect">
            <a:avLst/>
          </a:prstGeom>
          <a:ln w="3175">
            <a:miter lim="400000"/>
          </a:ln>
          <a:extLst>
            <a:ext uri="{C572A759-6A51-4108-AA02-DFA0A04FC94B}">
              <ma14:wrappingTextBoxFlag xmlns:ma14="http://schemas.microsoft.com/office/mac/drawingml/2011/main" val="1"/>
            </a:ext>
          </a:extLst>
        </p:spPr>
        <p:txBody>
          <a:bodyPr wrap="none" lIns="53578" tIns="53578" rIns="53578" bIns="53578" anchor="ctr">
            <a:spAutoFit/>
          </a:bodyPr>
          <a:lstStyle/>
          <a:p>
            <a:pPr/>
            <a:r>
              <a:t>Harmsen, Quet et al. in preparation</a:t>
            </a:r>
          </a:p>
        </p:txBody>
      </p:sp>
      <p:sp>
        <p:nvSpPr>
          <p:cNvPr id="490" name="Porous channel"/>
          <p:cNvSpPr txBox="1"/>
          <p:nvPr/>
        </p:nvSpPr>
        <p:spPr>
          <a:xfrm>
            <a:off x="1292239" y="2604742"/>
            <a:ext cx="2456022" cy="616299"/>
          </a:xfrm>
          <a:prstGeom prst="rect">
            <a:avLst/>
          </a:prstGeom>
          <a:ln w="3175">
            <a:miter lim="400000"/>
          </a:ln>
          <a:extLst>
            <a:ext uri="{C572A759-6A51-4108-AA02-DFA0A04FC94B}">
              <ma14:wrappingTextBoxFlag xmlns:ma14="http://schemas.microsoft.com/office/mac/drawingml/2011/main" val="1"/>
            </a:ext>
          </a:extLst>
        </p:spPr>
        <p:txBody>
          <a:bodyPr wrap="none" lIns="53578" tIns="53578" rIns="53578" bIns="53578" anchor="ctr">
            <a:spAutoFit/>
          </a:bodyPr>
          <a:lstStyle/>
          <a:p>
            <a:pPr/>
            <a:r>
              <a:t>Porous channel</a:t>
            </a:r>
          </a:p>
        </p:txBody>
      </p:sp>
      <p:pic>
        <p:nvPicPr>
          <p:cNvPr id="491" name="porous_BF1.gif" descr="porous_BF1.gif"/>
          <p:cNvPicPr>
            <a:picLocks noChangeAspect="0"/>
          </p:cNvPicPr>
          <p:nvPr/>
        </p:nvPicPr>
        <p:blipFill>
          <a:blip r:embed="rId2">
            <a:extLst/>
          </a:blip>
          <a:stretch>
            <a:fillRect/>
          </a:stretch>
        </p:blipFill>
        <p:spPr>
          <a:xfrm>
            <a:off x="-408284" y="3336239"/>
            <a:ext cx="25021748" cy="3013036"/>
          </a:xfrm>
          <a:prstGeom prst="rect">
            <a:avLst/>
          </a:prstGeom>
          <a:ln w="12700">
            <a:miter lim="400000"/>
          </a:ln>
        </p:spPr>
      </p:pic>
      <p:sp>
        <p:nvSpPr>
          <p:cNvPr id="492" name="Rectangle"/>
          <p:cNvSpPr/>
          <p:nvPr/>
        </p:nvSpPr>
        <p:spPr>
          <a:xfrm>
            <a:off x="39370" y="3358112"/>
            <a:ext cx="8106098" cy="2969290"/>
          </a:xfrm>
          <a:prstGeom prst="rect">
            <a:avLst/>
          </a:prstGeom>
          <a:ln w="76200">
            <a:solidFill>
              <a:schemeClr val="accent5"/>
            </a:solidFill>
            <a:miter lim="400000"/>
          </a:ln>
        </p:spPr>
        <p:txBody>
          <a:bodyPr lIns="53578" tIns="53578" rIns="53578" bIns="53578" anchor="ctr"/>
          <a:lstStyle/>
          <a:p>
            <a:pPr algn="ctr">
              <a:defRPr sz="3000">
                <a:latin typeface="+mn-lt"/>
                <a:ea typeface="+mn-ea"/>
                <a:cs typeface="+mn-cs"/>
                <a:sym typeface="Helvetica Light"/>
              </a:defRPr>
            </a:pPr>
          </a:p>
        </p:txBody>
      </p:sp>
      <p:sp>
        <p:nvSpPr>
          <p:cNvPr id="493" name="1 frame per hour"/>
          <p:cNvSpPr txBox="1"/>
          <p:nvPr/>
        </p:nvSpPr>
        <p:spPr>
          <a:xfrm>
            <a:off x="5356239" y="2604742"/>
            <a:ext cx="2790845" cy="616299"/>
          </a:xfrm>
          <a:prstGeom prst="rect">
            <a:avLst/>
          </a:prstGeom>
          <a:ln w="3175">
            <a:miter lim="400000"/>
          </a:ln>
          <a:extLst>
            <a:ext uri="{C572A759-6A51-4108-AA02-DFA0A04FC94B}">
              <ma14:wrappingTextBoxFlag xmlns:ma14="http://schemas.microsoft.com/office/mac/drawingml/2011/main" val="1"/>
            </a:ext>
          </a:extLst>
        </p:spPr>
        <p:txBody>
          <a:bodyPr wrap="none" lIns="53578" tIns="53578" rIns="53578" bIns="53578" anchor="ctr">
            <a:spAutoFit/>
          </a:bodyPr>
          <a:lstStyle/>
          <a:p>
            <a:pPr/>
            <a:r>
              <a:t>1 frame per hour</a:t>
            </a:r>
          </a:p>
        </p:txBody>
      </p:sp>
    </p:spTree>
  </p:cSld>
  <p:clrMapOvr>
    <a:masterClrMapping/>
  </p:clrMapOvr>
  <p:transition xmlns:p14="http://schemas.microsoft.com/office/powerpoint/2010/main" spd="med" advClick="1"/>
</p:sld>
</file>

<file path=ppt/slides/slide1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grpSp>
        <p:nvGrpSpPr>
          <p:cNvPr id="500" name="Group"/>
          <p:cNvGrpSpPr/>
          <p:nvPr/>
        </p:nvGrpSpPr>
        <p:grpSpPr>
          <a:xfrm>
            <a:off x="17154857" y="449368"/>
            <a:ext cx="5895750" cy="2058212"/>
            <a:chOff x="0" y="0"/>
            <a:chExt cx="5895748" cy="2058210"/>
          </a:xfrm>
        </p:grpSpPr>
        <p:sp>
          <p:nvSpPr>
            <p:cNvPr id="495" name="Rectangle"/>
            <p:cNvSpPr/>
            <p:nvPr/>
          </p:nvSpPr>
          <p:spPr>
            <a:xfrm>
              <a:off x="0" y="0"/>
              <a:ext cx="5895749" cy="2058211"/>
            </a:xfrm>
            <a:prstGeom prst="rect">
              <a:avLst/>
            </a:prstGeom>
            <a:noFill/>
            <a:ln w="25400" cap="flat">
              <a:solidFill>
                <a:srgbClr val="000000"/>
              </a:solidFill>
              <a:prstDash val="solid"/>
              <a:miter lim="400000"/>
            </a:ln>
            <a:effectLst/>
          </p:spPr>
          <p:txBody>
            <a:bodyPr wrap="square" lIns="53578" tIns="53578" rIns="53578" bIns="53578" numCol="1" anchor="ctr">
              <a:noAutofit/>
            </a:bodyPr>
            <a:lstStyle/>
            <a:p>
              <a:pPr algn="ctr">
                <a:defRPr sz="3000">
                  <a:latin typeface="+mn-lt"/>
                  <a:ea typeface="+mn-ea"/>
                  <a:cs typeface="+mn-cs"/>
                  <a:sym typeface="Helvetica Light"/>
                </a:defRPr>
              </a:pPr>
            </a:p>
          </p:txBody>
        </p:sp>
        <p:pic>
          <p:nvPicPr>
            <p:cNvPr id="496" name="flag_yellow_high.jpg" descr="flag_yellow_high.jpg"/>
            <p:cNvPicPr>
              <a:picLocks noChangeAspect="1"/>
            </p:cNvPicPr>
            <p:nvPr/>
          </p:nvPicPr>
          <p:blipFill>
            <a:blip r:embed="rId2">
              <a:extLst/>
            </a:blip>
            <a:stretch>
              <a:fillRect/>
            </a:stretch>
          </p:blipFill>
          <p:spPr>
            <a:xfrm>
              <a:off x="382504" y="167445"/>
              <a:ext cx="1220560" cy="814051"/>
            </a:xfrm>
            <a:prstGeom prst="rect">
              <a:avLst/>
            </a:prstGeom>
            <a:ln w="3175" cap="flat">
              <a:noFill/>
              <a:miter lim="400000"/>
            </a:ln>
            <a:effectLst/>
          </p:spPr>
        </p:pic>
        <p:sp>
          <p:nvSpPr>
            <p:cNvPr id="497" name="FET-open…"/>
            <p:cNvSpPr txBox="1"/>
            <p:nvPr/>
          </p:nvSpPr>
          <p:spPr>
            <a:xfrm>
              <a:off x="258038" y="1055168"/>
              <a:ext cx="1605172" cy="835598"/>
            </a:xfrm>
            <a:prstGeom prst="rect">
              <a:avLst/>
            </a:prstGeom>
            <a:noFill/>
            <a:ln w="3175" cap="flat">
              <a:noFill/>
              <a:miter lim="400000"/>
            </a:ln>
            <a:effectLst/>
            <a:extLst>
              <a:ext uri="{C572A759-6A51-4108-AA02-DFA0A04FC94B}">
                <ma14:wrappingTextBoxFlag xmlns:ma14="http://schemas.microsoft.com/office/mac/drawingml/2011/main" val="1"/>
              </a:ext>
            </a:extLst>
          </p:spPr>
          <p:txBody>
            <a:bodyPr wrap="square" lIns="53578" tIns="53578" rIns="53578" bIns="53578" numCol="1" anchor="ctr">
              <a:noAutofit/>
            </a:bodyPr>
            <a:lstStyle/>
            <a:p>
              <a:pPr>
                <a:defRPr sz="1600"/>
              </a:pPr>
              <a:r>
                <a:t>FET-open </a:t>
              </a:r>
            </a:p>
            <a:p>
              <a:pPr>
                <a:defRPr sz="1600"/>
              </a:pPr>
              <a:r>
                <a:t>Horizon 2020</a:t>
              </a:r>
            </a:p>
          </p:txBody>
        </p:sp>
        <p:pic>
          <p:nvPicPr>
            <p:cNvPr id="498" name="SNF_logo_v2.2015-12-17-03-32-12.png" descr="SNF_logo_v2.2015-12-17-03-32-12.png"/>
            <p:cNvPicPr>
              <a:picLocks noChangeAspect="1"/>
            </p:cNvPicPr>
            <p:nvPr/>
          </p:nvPicPr>
          <p:blipFill>
            <a:blip r:embed="rId3">
              <a:extLst/>
            </a:blip>
            <a:srcRect l="710" t="3944" r="710" b="5258"/>
            <a:stretch>
              <a:fillRect/>
            </a:stretch>
          </p:blipFill>
          <p:spPr>
            <a:xfrm>
              <a:off x="2597381" y="250247"/>
              <a:ext cx="2598260" cy="647028"/>
            </a:xfrm>
            <a:prstGeom prst="rect">
              <a:avLst/>
            </a:prstGeom>
            <a:ln w="3175" cap="flat">
              <a:noFill/>
              <a:miter lim="400000"/>
            </a:ln>
            <a:effectLst/>
          </p:spPr>
        </p:pic>
        <p:sp>
          <p:nvSpPr>
            <p:cNvPr id="499" name="Mathematics, Natural and Engineering Sciences (division II)"/>
            <p:cNvSpPr txBox="1"/>
            <p:nvPr/>
          </p:nvSpPr>
          <p:spPr>
            <a:xfrm>
              <a:off x="1914881" y="1017481"/>
              <a:ext cx="3963503" cy="790483"/>
            </a:xfrm>
            <a:prstGeom prst="rect">
              <a:avLst/>
            </a:prstGeom>
            <a:noFill/>
            <a:ln w="3175" cap="flat">
              <a:noFill/>
              <a:miter lim="400000"/>
            </a:ln>
            <a:effectLst/>
            <a:extLst>
              <a:ext uri="{C572A759-6A51-4108-AA02-DFA0A04FC94B}">
                <ma14:wrappingTextBoxFlag xmlns:ma14="http://schemas.microsoft.com/office/mac/drawingml/2011/main" val="1"/>
              </a:ext>
            </a:extLst>
          </p:spPr>
          <p:txBody>
            <a:bodyPr wrap="square" lIns="53578" tIns="53578" rIns="53578" bIns="53578" numCol="1" anchor="ctr">
              <a:noAutofit/>
            </a:bodyPr>
            <a:lstStyle>
              <a:lvl1pPr algn="ctr" defTabSz="642937">
                <a:lnSpc>
                  <a:spcPts val="4100"/>
                </a:lnSpc>
                <a:defRPr sz="1800">
                  <a:latin typeface="+mn-lt"/>
                  <a:ea typeface="+mn-ea"/>
                  <a:cs typeface="+mn-cs"/>
                  <a:sym typeface="Helvetica Light"/>
                </a:defRPr>
              </a:lvl1pPr>
            </a:lstStyle>
            <a:p>
              <a:pPr/>
              <a:r>
                <a:t>Mathematics, Natural and Engineering Sciences (division II)</a:t>
              </a:r>
            </a:p>
          </p:txBody>
        </p:sp>
      </p:grpSp>
      <p:pic>
        <p:nvPicPr>
          <p:cNvPr id="501" name="LogoPietroDefHor.psd" descr="LogoPietroDefHor.psd"/>
          <p:cNvPicPr>
            <a:picLocks noChangeAspect="1"/>
          </p:cNvPicPr>
          <p:nvPr/>
        </p:nvPicPr>
        <p:blipFill>
          <a:blip r:embed="rId4">
            <a:extLst/>
          </a:blip>
          <a:srcRect l="1299" t="2440" r="4646" b="21315"/>
          <a:stretch>
            <a:fillRect/>
          </a:stretch>
        </p:blipFill>
        <p:spPr>
          <a:xfrm>
            <a:off x="665289" y="565555"/>
            <a:ext cx="5767426" cy="1675972"/>
          </a:xfrm>
          <a:prstGeom prst="rect">
            <a:avLst/>
          </a:prstGeom>
          <a:ln w="3175">
            <a:miter lim="400000"/>
          </a:ln>
        </p:spPr>
      </p:pic>
      <p:grpSp>
        <p:nvGrpSpPr>
          <p:cNvPr id="504" name="Group"/>
          <p:cNvGrpSpPr/>
          <p:nvPr/>
        </p:nvGrpSpPr>
        <p:grpSpPr>
          <a:xfrm>
            <a:off x="852773" y="10173295"/>
            <a:ext cx="3289705" cy="3393248"/>
            <a:chOff x="0" y="308149"/>
            <a:chExt cx="3289703" cy="3393246"/>
          </a:xfrm>
        </p:grpSpPr>
        <p:pic>
          <p:nvPicPr>
            <p:cNvPr id="502" name="leo.jpg" descr="leo.jpg"/>
            <p:cNvPicPr>
              <a:picLocks noChangeAspect="1"/>
            </p:cNvPicPr>
            <p:nvPr/>
          </p:nvPicPr>
          <p:blipFill>
            <a:blip r:embed="rId5">
              <a:extLst/>
            </a:blip>
            <a:srcRect l="12052" t="14267" r="144" b="26136"/>
            <a:stretch>
              <a:fillRect/>
            </a:stretch>
          </p:blipFill>
          <p:spPr>
            <a:xfrm>
              <a:off x="0" y="724211"/>
              <a:ext cx="3289704" cy="2977185"/>
            </a:xfrm>
            <a:prstGeom prst="rect">
              <a:avLst/>
            </a:prstGeom>
            <a:ln w="3175" cap="flat">
              <a:noFill/>
              <a:miter lim="400000"/>
            </a:ln>
            <a:effectLst/>
          </p:spPr>
        </p:pic>
        <p:sp>
          <p:nvSpPr>
            <p:cNvPr id="503" name="Wenqiao Jiao (Leo)"/>
            <p:cNvSpPr/>
            <p:nvPr/>
          </p:nvSpPr>
          <p:spPr>
            <a:xfrm>
              <a:off x="56424" y="308149"/>
              <a:ext cx="1270001" cy="1270001"/>
            </a:xfrm>
            <a:prstGeom prst="line">
              <a:avLst/>
            </a:prstGeom>
            <a:noFill/>
            <a:ln w="3175" cap="flat">
              <a:noFill/>
              <a:miter lim="400000"/>
            </a:ln>
            <a:effectLst/>
            <a:extLst>
              <a:ext uri="{C572A759-6A51-4108-AA02-DFA0A04FC94B}">
                <ma14:wrappingTextBoxFlag xmlns:ma14="http://schemas.microsoft.com/office/mac/drawingml/2011/main" val="1"/>
              </a:ext>
            </a:extLst>
          </p:spPr>
          <p:txBody>
            <a:bodyPr wrap="none" lIns="53578" tIns="53578" rIns="53578" bIns="53578" numCol="1" anchor="ctr">
              <a:spAutoFit/>
            </a:bodyPr>
            <a:lstStyle/>
            <a:p>
              <a:pPr/>
              <a:r>
                <a:t>Wenqiao Jiao (Leo)</a:t>
              </a:r>
            </a:p>
          </p:txBody>
        </p:sp>
      </p:grpSp>
      <p:pic>
        <p:nvPicPr>
          <p:cNvPr id="505" name="pasted-movie.png" descr="pasted-movie.png"/>
          <p:cNvPicPr>
            <a:picLocks noChangeAspect="1"/>
          </p:cNvPicPr>
          <p:nvPr/>
        </p:nvPicPr>
        <p:blipFill>
          <a:blip r:embed="rId6">
            <a:extLst/>
          </a:blip>
          <a:stretch>
            <a:fillRect/>
          </a:stretch>
        </p:blipFill>
        <p:spPr>
          <a:xfrm>
            <a:off x="10793757" y="704435"/>
            <a:ext cx="2796486" cy="1398244"/>
          </a:xfrm>
          <a:prstGeom prst="rect">
            <a:avLst/>
          </a:prstGeom>
          <a:ln w="3175">
            <a:miter lim="400000"/>
          </a:ln>
        </p:spPr>
      </p:pic>
      <p:grpSp>
        <p:nvGrpSpPr>
          <p:cNvPr id="508" name="Group"/>
          <p:cNvGrpSpPr/>
          <p:nvPr/>
        </p:nvGrpSpPr>
        <p:grpSpPr>
          <a:xfrm>
            <a:off x="13175045" y="10177951"/>
            <a:ext cx="3176848" cy="3343051"/>
            <a:chOff x="0" y="308149"/>
            <a:chExt cx="3176847" cy="3343050"/>
          </a:xfrm>
        </p:grpSpPr>
        <p:sp>
          <p:nvSpPr>
            <p:cNvPr id="506" name="Nadine Harmsen"/>
            <p:cNvSpPr/>
            <p:nvPr/>
          </p:nvSpPr>
          <p:spPr>
            <a:xfrm>
              <a:off x="256963" y="308149"/>
              <a:ext cx="1270001" cy="1270001"/>
            </a:xfrm>
            <a:prstGeom prst="line">
              <a:avLst/>
            </a:prstGeom>
            <a:noFill/>
            <a:ln w="3175" cap="flat">
              <a:noFill/>
              <a:miter lim="400000"/>
            </a:ln>
            <a:effectLst/>
            <a:extLst>
              <a:ext uri="{C572A759-6A51-4108-AA02-DFA0A04FC94B}">
                <ma14:wrappingTextBoxFlag xmlns:ma14="http://schemas.microsoft.com/office/mac/drawingml/2011/main" val="1"/>
              </a:ext>
            </a:extLst>
          </p:spPr>
          <p:txBody>
            <a:bodyPr wrap="none" lIns="53578" tIns="53578" rIns="53578" bIns="53578" numCol="1" anchor="ctr">
              <a:spAutoFit/>
            </a:bodyPr>
            <a:lstStyle/>
            <a:p>
              <a:pPr/>
              <a:r>
                <a:t>Nadine Harmsen</a:t>
              </a:r>
            </a:p>
          </p:txBody>
        </p:sp>
        <p:pic>
          <p:nvPicPr>
            <p:cNvPr id="507" name="Nadine_Harmsen.jpg" descr="Nadine_Harmsen.jpg"/>
            <p:cNvPicPr>
              <a:picLocks noChangeAspect="1"/>
            </p:cNvPicPr>
            <p:nvPr/>
          </p:nvPicPr>
          <p:blipFill>
            <a:blip r:embed="rId7">
              <a:extLst/>
            </a:blip>
            <a:srcRect l="0" t="0" r="0" b="6948"/>
            <a:stretch>
              <a:fillRect/>
            </a:stretch>
          </p:blipFill>
          <p:spPr>
            <a:xfrm>
              <a:off x="0" y="695092"/>
              <a:ext cx="3176848" cy="2956108"/>
            </a:xfrm>
            <a:prstGeom prst="rect">
              <a:avLst/>
            </a:prstGeom>
            <a:ln w="3175" cap="flat">
              <a:noFill/>
              <a:miter lim="400000"/>
            </a:ln>
            <a:effectLst/>
          </p:spPr>
        </p:pic>
      </p:grpSp>
      <p:grpSp>
        <p:nvGrpSpPr>
          <p:cNvPr id="511" name="Group"/>
          <p:cNvGrpSpPr/>
          <p:nvPr/>
        </p:nvGrpSpPr>
        <p:grpSpPr>
          <a:xfrm>
            <a:off x="20663464" y="10257839"/>
            <a:ext cx="3176849" cy="3373443"/>
            <a:chOff x="0" y="308149"/>
            <a:chExt cx="3176847" cy="3373441"/>
          </a:xfrm>
        </p:grpSpPr>
        <p:sp>
          <p:nvSpPr>
            <p:cNvPr id="509" name="Joanne Quet"/>
            <p:cNvSpPr/>
            <p:nvPr/>
          </p:nvSpPr>
          <p:spPr>
            <a:xfrm>
              <a:off x="542187" y="308149"/>
              <a:ext cx="1270001" cy="1270001"/>
            </a:xfrm>
            <a:prstGeom prst="line">
              <a:avLst/>
            </a:prstGeom>
            <a:noFill/>
            <a:ln w="3175" cap="flat">
              <a:noFill/>
              <a:miter lim="400000"/>
            </a:ln>
            <a:effectLst/>
            <a:extLst>
              <a:ext uri="{C572A759-6A51-4108-AA02-DFA0A04FC94B}">
                <ma14:wrappingTextBoxFlag xmlns:ma14="http://schemas.microsoft.com/office/mac/drawingml/2011/main" val="1"/>
              </a:ext>
            </a:extLst>
          </p:spPr>
          <p:txBody>
            <a:bodyPr wrap="none" lIns="53578" tIns="53578" rIns="53578" bIns="53578" numCol="1" anchor="ctr">
              <a:spAutoFit/>
            </a:bodyPr>
            <a:lstStyle/>
            <a:p>
              <a:pPr/>
              <a:r>
                <a:t>Joanne Quet</a:t>
              </a:r>
            </a:p>
          </p:txBody>
        </p:sp>
        <p:pic>
          <p:nvPicPr>
            <p:cNvPr id="510" name="pasted-movie.png" descr="pasted-movie.png"/>
            <p:cNvPicPr>
              <a:picLocks noChangeAspect="1"/>
            </p:cNvPicPr>
            <p:nvPr/>
          </p:nvPicPr>
          <p:blipFill>
            <a:blip r:embed="rId8">
              <a:extLst/>
            </a:blip>
            <a:stretch>
              <a:fillRect/>
            </a:stretch>
          </p:blipFill>
          <p:spPr>
            <a:xfrm>
              <a:off x="0" y="504743"/>
              <a:ext cx="3176848" cy="3176848"/>
            </a:xfrm>
            <a:prstGeom prst="rect">
              <a:avLst/>
            </a:prstGeom>
            <a:ln w="3175" cap="flat">
              <a:noFill/>
              <a:miter lim="400000"/>
            </a:ln>
            <a:effectLst/>
          </p:spPr>
        </p:pic>
      </p:grpSp>
      <p:grpSp>
        <p:nvGrpSpPr>
          <p:cNvPr id="514" name="Group"/>
          <p:cNvGrpSpPr/>
          <p:nvPr/>
        </p:nvGrpSpPr>
        <p:grpSpPr>
          <a:xfrm>
            <a:off x="17154614" y="10173296"/>
            <a:ext cx="3025172" cy="3375150"/>
            <a:chOff x="0" y="308149"/>
            <a:chExt cx="3025170" cy="3375149"/>
          </a:xfrm>
        </p:grpSpPr>
        <p:sp>
          <p:nvSpPr>
            <p:cNvPr id="512" name="Isaac Pincus"/>
            <p:cNvSpPr/>
            <p:nvPr/>
          </p:nvSpPr>
          <p:spPr>
            <a:xfrm>
              <a:off x="486987" y="308149"/>
              <a:ext cx="1270001" cy="1270001"/>
            </a:xfrm>
            <a:prstGeom prst="line">
              <a:avLst/>
            </a:prstGeom>
            <a:noFill/>
            <a:ln w="3175" cap="flat">
              <a:noFill/>
              <a:miter lim="400000"/>
            </a:ln>
            <a:effectLst/>
            <a:extLst>
              <a:ext uri="{C572A759-6A51-4108-AA02-DFA0A04FC94B}">
                <ma14:wrappingTextBoxFlag xmlns:ma14="http://schemas.microsoft.com/office/mac/drawingml/2011/main" val="1"/>
              </a:ext>
            </a:extLst>
          </p:spPr>
          <p:txBody>
            <a:bodyPr wrap="none" lIns="53578" tIns="53578" rIns="53578" bIns="53578" numCol="1" anchor="ctr">
              <a:spAutoFit/>
            </a:bodyPr>
            <a:lstStyle/>
            <a:p>
              <a:pPr/>
              <a:r>
                <a:t>Isaac Pincus</a:t>
              </a:r>
            </a:p>
          </p:txBody>
        </p:sp>
        <p:pic>
          <p:nvPicPr>
            <p:cNvPr id="513" name="pasted-movie.png" descr="pasted-movie.png"/>
            <p:cNvPicPr>
              <a:picLocks noChangeAspect="1"/>
            </p:cNvPicPr>
            <p:nvPr/>
          </p:nvPicPr>
          <p:blipFill>
            <a:blip r:embed="rId9">
              <a:extLst/>
            </a:blip>
            <a:stretch>
              <a:fillRect/>
            </a:stretch>
          </p:blipFill>
          <p:spPr>
            <a:xfrm>
              <a:off x="0" y="658127"/>
              <a:ext cx="3025171" cy="3025172"/>
            </a:xfrm>
            <a:prstGeom prst="rect">
              <a:avLst/>
            </a:prstGeom>
            <a:ln w="3175" cap="flat">
              <a:noFill/>
              <a:miter lim="400000"/>
            </a:ln>
            <a:effectLst/>
          </p:spPr>
        </p:pic>
      </p:grpSp>
      <p:pic>
        <p:nvPicPr>
          <p:cNvPr id="515" name="porous_BF1.gif" descr="porous_BF1.gif"/>
          <p:cNvPicPr>
            <a:picLocks noChangeAspect="0"/>
          </p:cNvPicPr>
          <p:nvPr/>
        </p:nvPicPr>
        <p:blipFill>
          <a:blip r:embed="rId10">
            <a:extLst/>
          </a:blip>
          <a:stretch>
            <a:fillRect/>
          </a:stretch>
        </p:blipFill>
        <p:spPr>
          <a:xfrm>
            <a:off x="8783184" y="3025768"/>
            <a:ext cx="52494298" cy="6321190"/>
          </a:xfrm>
          <a:prstGeom prst="rect">
            <a:avLst/>
          </a:prstGeom>
          <a:ln w="12700">
            <a:miter lim="400000"/>
          </a:ln>
        </p:spPr>
      </p:pic>
      <p:sp>
        <p:nvSpPr>
          <p:cNvPr id="516" name="Rectangle"/>
          <p:cNvSpPr/>
          <p:nvPr/>
        </p:nvSpPr>
        <p:spPr>
          <a:xfrm>
            <a:off x="606988" y="9776847"/>
            <a:ext cx="7785459" cy="3859898"/>
          </a:xfrm>
          <a:prstGeom prst="rect">
            <a:avLst/>
          </a:prstGeom>
          <a:ln w="50800">
            <a:solidFill>
              <a:schemeClr val="accent5"/>
            </a:solidFill>
            <a:miter lim="400000"/>
          </a:ln>
        </p:spPr>
        <p:txBody>
          <a:bodyPr lIns="53578" tIns="53578" rIns="53578" bIns="53578" anchor="ctr"/>
          <a:lstStyle/>
          <a:p>
            <a:pPr algn="ctr">
              <a:defRPr sz="3000">
                <a:latin typeface="+mn-lt"/>
                <a:ea typeface="+mn-ea"/>
                <a:cs typeface="+mn-cs"/>
                <a:sym typeface="Helvetica Light"/>
              </a:defRPr>
            </a:pPr>
          </a:p>
        </p:txBody>
      </p:sp>
      <p:sp>
        <p:nvSpPr>
          <p:cNvPr id="517" name="Imposed pressure"/>
          <p:cNvSpPr txBox="1"/>
          <p:nvPr/>
        </p:nvSpPr>
        <p:spPr>
          <a:xfrm>
            <a:off x="4714694" y="10934375"/>
            <a:ext cx="3116753" cy="617441"/>
          </a:xfrm>
          <a:prstGeom prst="rect">
            <a:avLst/>
          </a:prstGeom>
          <a:solidFill>
            <a:srgbClr val="FFFFFF"/>
          </a:solidFill>
          <a:ln w="3175">
            <a:miter lim="400000"/>
          </a:ln>
          <a:extLst>
            <a:ext uri="{C572A759-6A51-4108-AA02-DFA0A04FC94B}">
              <ma14:wrappingTextBoxFlag xmlns:ma14="http://schemas.microsoft.com/office/mac/drawingml/2011/main" val="1"/>
            </a:ext>
          </a:extLst>
        </p:spPr>
        <p:txBody>
          <a:bodyPr wrap="none" lIns="53578" tIns="53578" rIns="53578" bIns="53578" anchor="ctr">
            <a:spAutoFit/>
          </a:bodyPr>
          <a:lstStyle>
            <a:lvl1pPr>
              <a:defRPr>
                <a:latin typeface="EasyReadingPROXB"/>
                <a:ea typeface="EasyReadingPROXB"/>
                <a:cs typeface="EasyReadingPROXB"/>
                <a:sym typeface="EasyReadingPROXB"/>
              </a:defRPr>
            </a:lvl1pPr>
          </a:lstStyle>
          <a:p>
            <a:pPr/>
            <a:r>
              <a:t>Imposed pressure</a:t>
            </a:r>
          </a:p>
        </p:txBody>
      </p:sp>
      <p:sp>
        <p:nvSpPr>
          <p:cNvPr id="518" name="Rectangle"/>
          <p:cNvSpPr/>
          <p:nvPr/>
        </p:nvSpPr>
        <p:spPr>
          <a:xfrm>
            <a:off x="9714595" y="9782493"/>
            <a:ext cx="14321714" cy="3859897"/>
          </a:xfrm>
          <a:prstGeom prst="rect">
            <a:avLst/>
          </a:prstGeom>
          <a:ln w="50800">
            <a:solidFill>
              <a:schemeClr val="accent1"/>
            </a:solidFill>
            <a:miter lim="400000"/>
          </a:ln>
        </p:spPr>
        <p:txBody>
          <a:bodyPr lIns="53578" tIns="53578" rIns="53578" bIns="53578" anchor="ctr"/>
          <a:lstStyle/>
          <a:p>
            <a:pPr algn="ctr">
              <a:defRPr sz="3000">
                <a:latin typeface="+mn-lt"/>
                <a:ea typeface="+mn-ea"/>
                <a:cs typeface="+mn-cs"/>
                <a:sym typeface="Helvetica Light"/>
              </a:defRPr>
            </a:pPr>
          </a:p>
        </p:txBody>
      </p:sp>
      <p:sp>
        <p:nvSpPr>
          <p:cNvPr id="519" name="Imposed flow"/>
          <p:cNvSpPr txBox="1"/>
          <p:nvPr/>
        </p:nvSpPr>
        <p:spPr>
          <a:xfrm>
            <a:off x="10146451" y="10934375"/>
            <a:ext cx="2410785" cy="617441"/>
          </a:xfrm>
          <a:prstGeom prst="rect">
            <a:avLst/>
          </a:prstGeom>
          <a:solidFill>
            <a:srgbClr val="FFFFFF"/>
          </a:solidFill>
          <a:ln w="3175">
            <a:miter lim="400000"/>
          </a:ln>
          <a:extLst>
            <a:ext uri="{C572A759-6A51-4108-AA02-DFA0A04FC94B}">
              <ma14:wrappingTextBoxFlag xmlns:ma14="http://schemas.microsoft.com/office/mac/drawingml/2011/main" val="1"/>
            </a:ext>
          </a:extLst>
        </p:spPr>
        <p:txBody>
          <a:bodyPr wrap="none" lIns="53578" tIns="53578" rIns="53578" bIns="53578" anchor="ctr">
            <a:spAutoFit/>
          </a:bodyPr>
          <a:lstStyle>
            <a:lvl1pPr>
              <a:defRPr>
                <a:latin typeface="EasyReadingPROXB"/>
                <a:ea typeface="EasyReadingPROXB"/>
                <a:cs typeface="EasyReadingPROXB"/>
                <a:sym typeface="EasyReadingPROXB"/>
              </a:defRPr>
            </a:lvl1pPr>
          </a:lstStyle>
          <a:p>
            <a:pPr/>
            <a:r>
              <a:t>Imposed flow</a:t>
            </a:r>
          </a:p>
        </p:txBody>
      </p:sp>
      <p:sp>
        <p:nvSpPr>
          <p:cNvPr id="520" name="Jiao et al. Env. Sci. &amp; Tehcnol. 2026"/>
          <p:cNvSpPr txBox="1"/>
          <p:nvPr/>
        </p:nvSpPr>
        <p:spPr>
          <a:xfrm>
            <a:off x="4440023" y="12363720"/>
            <a:ext cx="3990464" cy="1136999"/>
          </a:xfrm>
          <a:prstGeom prst="rect">
            <a:avLst/>
          </a:prstGeom>
          <a:ln w="3175">
            <a:miter lim="400000"/>
          </a:ln>
          <a:extLst>
            <a:ext uri="{C572A759-6A51-4108-AA02-DFA0A04FC94B}">
              <ma14:wrappingTextBoxFlag xmlns:ma14="http://schemas.microsoft.com/office/mac/drawingml/2011/main" val="1"/>
            </a:ext>
          </a:extLst>
        </p:spPr>
        <p:txBody>
          <a:bodyPr lIns="53578" tIns="53578" rIns="53578" bIns="53578" anchor="ctr">
            <a:spAutoFit/>
          </a:bodyPr>
          <a:lstStyle/>
          <a:p>
            <a:pPr/>
            <a:r>
              <a:t>Jiao et al. </a:t>
            </a:r>
            <a:r>
              <a:rPr i="1"/>
              <a:t>Env. Sci. &amp; Tehcnol.</a:t>
            </a:r>
            <a:r>
              <a:t> 2026</a:t>
            </a:r>
          </a:p>
        </p:txBody>
      </p:sp>
      <p:sp>
        <p:nvSpPr>
          <p:cNvPr id="521" name="Harmsen et al. in preparation"/>
          <p:cNvSpPr txBox="1"/>
          <p:nvPr/>
        </p:nvSpPr>
        <p:spPr>
          <a:xfrm>
            <a:off x="10161197" y="12363720"/>
            <a:ext cx="2856555" cy="1136999"/>
          </a:xfrm>
          <a:prstGeom prst="rect">
            <a:avLst/>
          </a:prstGeom>
          <a:ln w="3175">
            <a:miter lim="400000"/>
          </a:ln>
          <a:extLst>
            <a:ext uri="{C572A759-6A51-4108-AA02-DFA0A04FC94B}">
              <ma14:wrappingTextBoxFlag xmlns:ma14="http://schemas.microsoft.com/office/mac/drawingml/2011/main" val="1"/>
            </a:ext>
          </a:extLst>
        </p:spPr>
        <p:txBody>
          <a:bodyPr lIns="53578" tIns="53578" rIns="53578" bIns="53578" anchor="ctr">
            <a:spAutoFit/>
          </a:bodyPr>
          <a:lstStyle/>
          <a:p>
            <a:pPr/>
            <a:r>
              <a:t>Harmsen et al. in preparation</a:t>
            </a:r>
          </a:p>
        </p:txBody>
      </p:sp>
      <p:pic>
        <p:nvPicPr>
          <p:cNvPr id="522" name="Image" descr="Image"/>
          <p:cNvPicPr>
            <a:picLocks noChangeAspect="1"/>
          </p:cNvPicPr>
          <p:nvPr/>
        </p:nvPicPr>
        <p:blipFill>
          <a:blip r:embed="rId11">
            <a:extLst/>
          </a:blip>
          <a:stretch>
            <a:fillRect/>
          </a:stretch>
        </p:blipFill>
        <p:spPr>
          <a:xfrm>
            <a:off x="664210" y="3024691"/>
            <a:ext cx="8058152" cy="6407888"/>
          </a:xfrm>
          <a:prstGeom prst="rect">
            <a:avLst/>
          </a:prstGeom>
          <a:ln w="3175">
            <a:miter lim="400000"/>
          </a:ln>
        </p:spPr>
      </p:pic>
      <p:sp>
        <p:nvSpPr>
          <p:cNvPr id="523" name="Rectangle"/>
          <p:cNvSpPr/>
          <p:nvPr/>
        </p:nvSpPr>
        <p:spPr>
          <a:xfrm>
            <a:off x="8759587" y="2964203"/>
            <a:ext cx="968139" cy="6797706"/>
          </a:xfrm>
          <a:prstGeom prst="rect">
            <a:avLst/>
          </a:prstGeom>
          <a:solidFill>
            <a:srgbClr val="FFFFFF"/>
          </a:solidFill>
          <a:ln w="3175">
            <a:miter lim="400000"/>
          </a:ln>
        </p:spPr>
        <p:txBody>
          <a:bodyPr lIns="53578" tIns="53578" rIns="53578" bIns="53578" anchor="ctr"/>
          <a:lstStyle/>
          <a:p>
            <a:pPr algn="ctr">
              <a:defRPr sz="3000">
                <a:solidFill>
                  <a:srgbClr val="FFFFFF"/>
                </a:solidFill>
                <a:latin typeface="+mn-lt"/>
                <a:ea typeface="+mn-ea"/>
                <a:cs typeface="+mn-cs"/>
                <a:sym typeface="Helvetica Light"/>
              </a:defRPr>
            </a:pPr>
          </a:p>
        </p:txBody>
      </p:sp>
    </p:spTree>
  </p:cSld>
  <p:clrMapOvr>
    <a:masterClrMapping/>
  </p:clrMapOvr>
  <p:transition xmlns:p14="http://schemas.microsoft.com/office/powerpoint/2010/main" spd="med" advClick="1"/>
</p:sld>
</file>

<file path=ppt/slides/slide1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525" name="Heterogeneity in porous media influences the transport"/>
          <p:cNvSpPr txBox="1"/>
          <p:nvPr/>
        </p:nvSpPr>
        <p:spPr>
          <a:xfrm>
            <a:off x="1137210" y="236607"/>
            <a:ext cx="12890673" cy="976597"/>
          </a:xfrm>
          <a:prstGeom prst="rect">
            <a:avLst/>
          </a:prstGeom>
          <a:ln w="3175">
            <a:miter lim="400000"/>
          </a:ln>
          <a:extLst>
            <a:ext uri="{C572A759-6A51-4108-AA02-DFA0A04FC94B}">
              <ma14:wrappingTextBoxFlag xmlns:ma14="http://schemas.microsoft.com/office/mac/drawingml/2011/main" val="1"/>
            </a:ext>
          </a:extLst>
        </p:spPr>
        <p:txBody>
          <a:bodyPr wrap="none" lIns="53578" tIns="53578" rIns="53578" bIns="53578" anchor="ctr">
            <a:spAutoFit/>
          </a:bodyPr>
          <a:lstStyle>
            <a:lvl1pPr>
              <a:defRPr sz="4400"/>
            </a:lvl1pPr>
          </a:lstStyle>
          <a:p>
            <a:pPr/>
            <a:r>
              <a:t>Biomass growth… induces dynamical flow paths</a:t>
            </a:r>
          </a:p>
        </p:txBody>
      </p:sp>
      <p:pic>
        <p:nvPicPr>
          <p:cNvPr id="526" name="img_c2_t44.png" descr="img_c2_t44.png"/>
          <p:cNvPicPr>
            <a:picLocks noChangeAspect="1"/>
          </p:cNvPicPr>
          <p:nvPr/>
        </p:nvPicPr>
        <p:blipFill>
          <a:blip r:embed="rId2">
            <a:extLst/>
          </a:blip>
          <a:srcRect l="1699" t="0" r="55237" b="0"/>
          <a:stretch>
            <a:fillRect/>
          </a:stretch>
        </p:blipFill>
        <p:spPr>
          <a:xfrm>
            <a:off x="1099539" y="5622507"/>
            <a:ext cx="13398063" cy="3746501"/>
          </a:xfrm>
          <a:prstGeom prst="rect">
            <a:avLst/>
          </a:prstGeom>
          <a:ln w="3175">
            <a:miter lim="400000"/>
          </a:ln>
        </p:spPr>
      </p:pic>
      <p:pic>
        <p:nvPicPr>
          <p:cNvPr id="527" name="img_c2_t53.png" descr="img_c2_t53.png"/>
          <p:cNvPicPr>
            <a:picLocks noChangeAspect="1"/>
          </p:cNvPicPr>
          <p:nvPr/>
        </p:nvPicPr>
        <p:blipFill>
          <a:blip r:embed="rId3">
            <a:extLst/>
          </a:blip>
          <a:srcRect l="1714" t="0" r="55125" b="0"/>
          <a:stretch>
            <a:fillRect/>
          </a:stretch>
        </p:blipFill>
        <p:spPr>
          <a:xfrm>
            <a:off x="1084656" y="9784195"/>
            <a:ext cx="13428062" cy="3746500"/>
          </a:xfrm>
          <a:prstGeom prst="rect">
            <a:avLst/>
          </a:prstGeom>
          <a:ln w="3175">
            <a:miter lim="400000"/>
          </a:ln>
        </p:spPr>
      </p:pic>
      <p:sp>
        <p:nvSpPr>
          <p:cNvPr id="528" name="Harmsen et al. in preparation"/>
          <p:cNvSpPr txBox="1"/>
          <p:nvPr/>
        </p:nvSpPr>
        <p:spPr>
          <a:xfrm>
            <a:off x="18527161" y="357932"/>
            <a:ext cx="4842048" cy="616299"/>
          </a:xfrm>
          <a:prstGeom prst="rect">
            <a:avLst/>
          </a:prstGeom>
          <a:ln w="3175">
            <a:miter lim="400000"/>
          </a:ln>
          <a:extLst>
            <a:ext uri="{C572A759-6A51-4108-AA02-DFA0A04FC94B}">
              <ma14:wrappingTextBoxFlag xmlns:ma14="http://schemas.microsoft.com/office/mac/drawingml/2011/main" val="1"/>
            </a:ext>
          </a:extLst>
        </p:spPr>
        <p:txBody>
          <a:bodyPr wrap="none" lIns="53578" tIns="53578" rIns="53578" bIns="53578" anchor="ctr">
            <a:spAutoFit/>
          </a:bodyPr>
          <a:lstStyle/>
          <a:p>
            <a:pPr/>
            <a:r>
              <a:t>Harmsen et al. in preparation</a:t>
            </a:r>
          </a:p>
        </p:txBody>
      </p:sp>
      <p:sp>
        <p:nvSpPr>
          <p:cNvPr id="529" name="48 hours"/>
          <p:cNvSpPr txBox="1"/>
          <p:nvPr/>
        </p:nvSpPr>
        <p:spPr>
          <a:xfrm rot="16200000">
            <a:off x="-126279" y="7354564"/>
            <a:ext cx="1507358" cy="616299"/>
          </a:xfrm>
          <a:prstGeom prst="rect">
            <a:avLst/>
          </a:prstGeom>
          <a:ln w="3175">
            <a:miter lim="400000"/>
          </a:ln>
          <a:extLst>
            <a:ext uri="{C572A759-6A51-4108-AA02-DFA0A04FC94B}">
              <ma14:wrappingTextBoxFlag xmlns:ma14="http://schemas.microsoft.com/office/mac/drawingml/2011/main" val="1"/>
            </a:ext>
          </a:extLst>
        </p:spPr>
        <p:txBody>
          <a:bodyPr wrap="none" lIns="53578" tIns="53578" rIns="53578" bIns="53578" anchor="ctr">
            <a:spAutoFit/>
          </a:bodyPr>
          <a:lstStyle/>
          <a:p>
            <a:pPr/>
            <a:r>
              <a:t>48 hours</a:t>
            </a:r>
          </a:p>
        </p:txBody>
      </p:sp>
      <p:pic>
        <p:nvPicPr>
          <p:cNvPr id="530" name="img_c2_t30.png" descr="img_c2_t30.png"/>
          <p:cNvPicPr>
            <a:picLocks noChangeAspect="1"/>
          </p:cNvPicPr>
          <p:nvPr/>
        </p:nvPicPr>
        <p:blipFill>
          <a:blip r:embed="rId4">
            <a:extLst/>
          </a:blip>
          <a:srcRect l="1609" t="0" r="55465" b="0"/>
          <a:stretch>
            <a:fillRect/>
          </a:stretch>
        </p:blipFill>
        <p:spPr>
          <a:xfrm>
            <a:off x="1115612" y="1459231"/>
            <a:ext cx="13365780" cy="3749513"/>
          </a:xfrm>
          <a:prstGeom prst="rect">
            <a:avLst/>
          </a:prstGeom>
          <a:ln w="3175">
            <a:miter lim="400000"/>
          </a:ln>
        </p:spPr>
      </p:pic>
      <p:sp>
        <p:nvSpPr>
          <p:cNvPr id="531" name="The biofilm is composed of cells and EPS: a sticky, gel-like matrix that acts as the “scaffold” that holds the biofilm together and anchors it to surfaces.…"/>
          <p:cNvSpPr txBox="1"/>
          <p:nvPr/>
        </p:nvSpPr>
        <p:spPr>
          <a:xfrm>
            <a:off x="14661632" y="1463820"/>
            <a:ext cx="9057377" cy="3740499"/>
          </a:xfrm>
          <a:prstGeom prst="rect">
            <a:avLst/>
          </a:prstGeom>
          <a:ln w="3175">
            <a:miter lim="400000"/>
          </a:ln>
          <a:extLst>
            <a:ext uri="{C572A759-6A51-4108-AA02-DFA0A04FC94B}">
              <ma14:wrappingTextBoxFlag xmlns:ma14="http://schemas.microsoft.com/office/mac/drawingml/2011/main" val="1"/>
            </a:ext>
          </a:extLst>
        </p:spPr>
        <p:txBody>
          <a:bodyPr lIns="53578" tIns="53578" rIns="53578" bIns="53578" anchor="ctr">
            <a:spAutoFit/>
          </a:bodyPr>
          <a:lstStyle/>
          <a:p>
            <a:pPr/>
            <a:r>
              <a:t>The biofilm is composed of cells and EPS: a sticky, gel-like matrix that acts as the “scaffold” that holds the biofilm together and anchors it to surfaces.</a:t>
            </a:r>
          </a:p>
          <a:p>
            <a:pPr/>
          </a:p>
          <a:p>
            <a:pPr/>
            <a:r>
              <a:t>EPS is typically composed of p</a:t>
            </a:r>
            <a:r>
              <a:t>olysaccharides</a:t>
            </a:r>
            <a:r>
              <a:t>, proteins</a:t>
            </a:r>
            <a:r>
              <a:t> E</a:t>
            </a:r>
            <a:r>
              <a:t>xtracellular DNA (eDNA)</a:t>
            </a:r>
            <a:r>
              <a:t>, l</a:t>
            </a:r>
            <a:r>
              <a:t>ipids, </a:t>
            </a:r>
            <a:r>
              <a:t>w</a:t>
            </a:r>
            <a:r>
              <a:t>ater and dissolved ions.</a:t>
            </a:r>
          </a:p>
        </p:txBody>
      </p:sp>
      <p:sp>
        <p:nvSpPr>
          <p:cNvPr id="532" name="54 hours"/>
          <p:cNvSpPr txBox="1"/>
          <p:nvPr/>
        </p:nvSpPr>
        <p:spPr>
          <a:xfrm rot="16200000">
            <a:off x="-120500" y="11722212"/>
            <a:ext cx="1495800" cy="616299"/>
          </a:xfrm>
          <a:prstGeom prst="rect">
            <a:avLst/>
          </a:prstGeom>
          <a:ln w="3175">
            <a:miter lim="400000"/>
          </a:ln>
          <a:extLst>
            <a:ext uri="{C572A759-6A51-4108-AA02-DFA0A04FC94B}">
              <ma14:wrappingTextBoxFlag xmlns:ma14="http://schemas.microsoft.com/office/mac/drawingml/2011/main" val="1"/>
            </a:ext>
          </a:extLst>
        </p:spPr>
        <p:txBody>
          <a:bodyPr wrap="none" lIns="53578" tIns="53578" rIns="53578" bIns="53578" anchor="ctr">
            <a:spAutoFit/>
          </a:bodyPr>
          <a:lstStyle/>
          <a:p>
            <a:pPr/>
            <a:r>
              <a:t>54 hours</a:t>
            </a:r>
          </a:p>
        </p:txBody>
      </p:sp>
      <p:sp>
        <p:nvSpPr>
          <p:cNvPr id="533" name="32 hours"/>
          <p:cNvSpPr txBox="1"/>
          <p:nvPr/>
        </p:nvSpPr>
        <p:spPr>
          <a:xfrm rot="16200000">
            <a:off x="-103825" y="2575247"/>
            <a:ext cx="1462450" cy="616299"/>
          </a:xfrm>
          <a:prstGeom prst="rect">
            <a:avLst/>
          </a:prstGeom>
          <a:ln w="3175">
            <a:miter lim="400000"/>
          </a:ln>
          <a:extLst>
            <a:ext uri="{C572A759-6A51-4108-AA02-DFA0A04FC94B}">
              <ma14:wrappingTextBoxFlag xmlns:ma14="http://schemas.microsoft.com/office/mac/drawingml/2011/main" val="1"/>
            </a:ext>
          </a:extLst>
        </p:spPr>
        <p:txBody>
          <a:bodyPr wrap="none" lIns="53578" tIns="53578" rIns="53578" bIns="53578" anchor="ctr">
            <a:spAutoFit/>
          </a:bodyPr>
          <a:lstStyle/>
          <a:p>
            <a:pPr/>
            <a:r>
              <a:t>32 hours</a:t>
            </a:r>
          </a:p>
        </p:txBody>
      </p:sp>
      <p:sp>
        <p:nvSpPr>
          <p:cNvPr id="534" name="The mechanical properties of biofilm (as yield stress and stiffness) can vary over time, as EPS is a living material rather than a static polymer gel.…"/>
          <p:cNvSpPr txBox="1"/>
          <p:nvPr/>
        </p:nvSpPr>
        <p:spPr>
          <a:xfrm>
            <a:off x="14661632" y="5693908"/>
            <a:ext cx="9278386" cy="3778599"/>
          </a:xfrm>
          <a:prstGeom prst="rect">
            <a:avLst/>
          </a:prstGeom>
          <a:ln w="3175">
            <a:miter lim="400000"/>
          </a:ln>
          <a:extLst>
            <a:ext uri="{C572A759-6A51-4108-AA02-DFA0A04FC94B}">
              <ma14:wrappingTextBoxFlag xmlns:ma14="http://schemas.microsoft.com/office/mac/drawingml/2011/main" val="1"/>
            </a:ext>
          </a:extLst>
        </p:spPr>
        <p:txBody>
          <a:bodyPr lIns="53578" tIns="53578" rIns="53578" bIns="53578" anchor="ctr">
            <a:spAutoFit/>
          </a:bodyPr>
          <a:lstStyle/>
          <a:p>
            <a:pPr/>
            <a:r>
              <a:rPr>
                <a:latin typeface="EasyReadingPROXB"/>
                <a:ea typeface="EasyReadingPROXB"/>
                <a:cs typeface="EasyReadingPROXB"/>
                <a:sym typeface="EasyReadingPROXB"/>
              </a:rPr>
              <a:t>The mechanical properties of biofilm (as yield stress and stiffness) can vary over time, as EPS is a living material rather than a static polymer gel</a:t>
            </a:r>
            <a:r>
              <a:t>.</a:t>
            </a:r>
          </a:p>
          <a:p>
            <a:pPr/>
          </a:p>
          <a:p>
            <a:pPr/>
            <a:r>
              <a:t>Biofilm composition and internal structure continuously evolve in response to biological activity and environmental conditions.</a:t>
            </a:r>
          </a:p>
        </p:txBody>
      </p:sp>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0" presetID="1" grpId="1" fill="hold">
                                  <p:stCondLst>
                                    <p:cond delay="0"/>
                                  </p:stCondLst>
                                  <p:iterate type="el" backwards="0">
                                    <p:tmAbs val="0"/>
                                  </p:iterate>
                                  <p:childTnLst>
                                    <p:set>
                                      <p:cBhvr>
                                        <p:cTn id="6" fill="hold"/>
                                        <p:tgtEl>
                                          <p:spTgt spid="534"/>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534" grpId="1"/>
    </p:bldLst>
  </p:timing>
</p:sld>
</file>

<file path=ppt/slides/slide1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536" name="Heterogeneity in porous media influences the transport"/>
          <p:cNvSpPr txBox="1"/>
          <p:nvPr/>
        </p:nvSpPr>
        <p:spPr>
          <a:xfrm>
            <a:off x="1137209" y="236606"/>
            <a:ext cx="5461427" cy="976596"/>
          </a:xfrm>
          <a:prstGeom prst="rect">
            <a:avLst/>
          </a:prstGeom>
          <a:ln w="3175">
            <a:miter lim="400000"/>
          </a:ln>
          <a:extLst>
            <a:ext uri="{C572A759-6A51-4108-AA02-DFA0A04FC94B}">
              <ma14:wrappingTextBoxFlag xmlns:ma14="http://schemas.microsoft.com/office/mac/drawingml/2011/main" val="1"/>
            </a:ext>
          </a:extLst>
        </p:spPr>
        <p:txBody>
          <a:bodyPr wrap="none" lIns="53577" tIns="53577" rIns="53577" bIns="53577" anchor="ctr">
            <a:spAutoFit/>
          </a:bodyPr>
          <a:lstStyle>
            <a:lvl1pPr defTabSz="821530">
              <a:defRPr sz="4400"/>
            </a:lvl1pPr>
          </a:lstStyle>
          <a:p>
            <a:pPr/>
            <a:r>
              <a:t>Experimental design</a:t>
            </a:r>
          </a:p>
        </p:txBody>
      </p:sp>
      <p:sp>
        <p:nvSpPr>
          <p:cNvPr id="537" name="We explore how porous structures control the colonisation of the soil-dwelling bacterium Pseudomonad putida sp. KT2440 (motile) and its mutant ∆filC (non-motile). Once the medium is homogeneously filled with suspended cells, we switch to the continuous i"/>
          <p:cNvSpPr txBox="1"/>
          <p:nvPr/>
        </p:nvSpPr>
        <p:spPr>
          <a:xfrm>
            <a:off x="1198354" y="1467954"/>
            <a:ext cx="22352942" cy="1657699"/>
          </a:xfrm>
          <a:prstGeom prst="rect">
            <a:avLst/>
          </a:prstGeom>
          <a:ln w="3175">
            <a:miter lim="400000"/>
          </a:ln>
          <a:extLst>
            <a:ext uri="{C572A759-6A51-4108-AA02-DFA0A04FC94B}">
              <ma14:wrappingTextBoxFlag xmlns:ma14="http://schemas.microsoft.com/office/mac/drawingml/2011/main" val="1"/>
            </a:ext>
          </a:extLst>
        </p:spPr>
        <p:txBody>
          <a:bodyPr lIns="53577" tIns="53577" rIns="53577" bIns="53577" anchor="ctr">
            <a:spAutoFit/>
          </a:bodyPr>
          <a:lstStyle/>
          <a:p>
            <a:pPr defTabSz="821530"/>
            <a:r>
              <a:t>We explore how porous structures control the colonisation of the soil-dwelling bacterium </a:t>
            </a:r>
            <a:r>
              <a:rPr i="1"/>
              <a:t>Pseudomonad putida sp.</a:t>
            </a:r>
            <a:r>
              <a:t> KT2440 (motile) and its mutant ∆filC (non-motile). Once the medium is homogeneously filled with suspended cells, we switch to the continuous injection of a sterile nutrient solution (LB). The bacterial mass increases due to cell division (we do not inject bacteria).</a:t>
            </a:r>
          </a:p>
        </p:txBody>
      </p:sp>
      <p:grpSp>
        <p:nvGrpSpPr>
          <p:cNvPr id="543" name="Group"/>
          <p:cNvGrpSpPr/>
          <p:nvPr/>
        </p:nvGrpSpPr>
        <p:grpSpPr>
          <a:xfrm>
            <a:off x="1247258" y="3572269"/>
            <a:ext cx="13993908" cy="1289212"/>
            <a:chOff x="0" y="0"/>
            <a:chExt cx="13993907" cy="1289211"/>
          </a:xfrm>
        </p:grpSpPr>
        <p:sp>
          <p:nvSpPr>
            <p:cNvPr id="538" name="Equation"/>
            <p:cNvSpPr txBox="1"/>
            <p:nvPr/>
          </p:nvSpPr>
          <p:spPr>
            <a:xfrm>
              <a:off x="7172198" y="1269"/>
              <a:ext cx="1958264" cy="681039"/>
            </a:xfrm>
            <a:prstGeom prst="rect">
              <a:avLst/>
            </a:prstGeom>
            <a:noFill/>
            <a:ln w="12700" cap="flat">
              <a:noFill/>
              <a:miter lim="400000"/>
            </a:ln>
            <a:effectLst/>
          </p:spPr>
          <p:txBody>
            <a:bodyPr wrap="none" lIns="0" tIns="0" rIns="0" bIns="0">
              <a:spAutoFit/>
            </a:bodyPr>
            <a:lstStyle/>
            <a:p>
              <a:pPr defTabSz="914400" latinLnBrk="1">
                <a:defRPr sz="1800"/>
              </a:pPr>
              <a14:m>
                <m:oMathPara>
                  <m:oMathParaPr>
                    <m:jc m:val="centerGroup"/>
                  </m:oMathParaPr>
                  <m:oMath>
                    <m:f>
                      <m:fPr>
                        <m:ctrlPr>
                          <a:rPr xmlns:a="http://schemas.openxmlformats.org/drawingml/2006/main" sz="2500" i="1">
                            <a:solidFill>
                              <a:srgbClr val="000000"/>
                            </a:solidFill>
                            <a:latin typeface="Cambria Math" panose="02040503050406030204" pitchFamily="18" charset="0"/>
                          </a:rPr>
                        </m:ctrlPr>
                        <m:type m:val="bar"/>
                      </m:fPr>
                      <m:num>
                        <m:r>
                          <a:rPr xmlns:a="http://schemas.openxmlformats.org/drawingml/2006/main" sz="2500" i="1">
                            <a:solidFill>
                              <a:srgbClr val="000000"/>
                            </a:solidFill>
                            <a:latin typeface="Cambria Math" panose="02040503050406030204" pitchFamily="18" charset="0"/>
                          </a:rPr>
                          <m:t>48.8</m:t>
                        </m:r>
                        <m:r>
                          <a:rPr xmlns:a="http://schemas.openxmlformats.org/drawingml/2006/main" sz="2500" i="1">
                            <a:solidFill>
                              <a:srgbClr val="000000"/>
                            </a:solidFill>
                            <a:latin typeface="Cambria Math" panose="02040503050406030204" pitchFamily="18" charset="0"/>
                          </a:rPr>
                          <m:t>m</m:t>
                        </m:r>
                        <m:r>
                          <a:rPr xmlns:a="http://schemas.openxmlformats.org/drawingml/2006/main" sz="2500" i="1">
                            <a:solidFill>
                              <a:srgbClr val="000000"/>
                            </a:solidFill>
                            <a:latin typeface="Cambria Math" panose="02040503050406030204" pitchFamily="18" charset="0"/>
                          </a:rPr>
                          <m:t>m</m:t>
                        </m:r>
                      </m:num>
                      <m:den>
                        <m:r>
                          <a:rPr xmlns:a="http://schemas.openxmlformats.org/drawingml/2006/main" sz="2500" i="1">
                            <a:solidFill>
                              <a:srgbClr val="000000"/>
                            </a:solidFill>
                            <a:latin typeface="Cambria Math" panose="02040503050406030204" pitchFamily="18" charset="0"/>
                          </a:rPr>
                          <m:t>0.07</m:t>
                        </m:r>
                        <m:r>
                          <a:rPr xmlns:a="http://schemas.openxmlformats.org/drawingml/2006/main" sz="2500" i="1">
                            <a:solidFill>
                              <a:srgbClr val="000000"/>
                            </a:solidFill>
                            <a:latin typeface="Cambria Math" panose="02040503050406030204" pitchFamily="18" charset="0"/>
                          </a:rPr>
                          <m:t>m</m:t>
                        </m:r>
                        <m:r>
                          <a:rPr xmlns:a="http://schemas.openxmlformats.org/drawingml/2006/main" sz="2500" i="1">
                            <a:solidFill>
                              <a:srgbClr val="000000"/>
                            </a:solidFill>
                            <a:latin typeface="Cambria Math" panose="02040503050406030204" pitchFamily="18" charset="0"/>
                          </a:rPr>
                          <m:t>m</m:t>
                        </m:r>
                      </m:den>
                    </m:f>
                    <m:r>
                      <a:rPr xmlns:a="http://schemas.openxmlformats.org/drawingml/2006/main" sz="2500" i="1">
                        <a:solidFill>
                          <a:srgbClr val="000000"/>
                        </a:solidFill>
                        <a:latin typeface="Cambria Math" panose="02040503050406030204" pitchFamily="18" charset="0"/>
                      </a:rPr>
                      <m:t>∼</m:t>
                    </m:r>
                    <m:r>
                      <a:rPr xmlns:a="http://schemas.openxmlformats.org/drawingml/2006/main" sz="2500" i="1">
                        <a:solidFill>
                          <a:srgbClr val="000000"/>
                        </a:solidFill>
                        <a:latin typeface="Cambria Math" panose="02040503050406030204" pitchFamily="18" charset="0"/>
                      </a:rPr>
                      <m:t>697</m:t>
                    </m:r>
                  </m:oMath>
                </m:oMathPara>
              </a14:m>
              <a:endParaRPr sz="2500"/>
            </a:p>
          </p:txBody>
        </p:sp>
        <p:sp>
          <p:nvSpPr>
            <p:cNvPr id="539" name="Equation"/>
            <p:cNvSpPr txBox="1"/>
            <p:nvPr/>
          </p:nvSpPr>
          <p:spPr>
            <a:xfrm>
              <a:off x="10813846" y="0"/>
              <a:ext cx="2031924" cy="684848"/>
            </a:xfrm>
            <a:prstGeom prst="rect">
              <a:avLst/>
            </a:prstGeom>
            <a:noFill/>
            <a:ln w="12700" cap="flat">
              <a:noFill/>
              <a:miter lim="400000"/>
            </a:ln>
            <a:effectLst/>
          </p:spPr>
          <p:txBody>
            <a:bodyPr wrap="none" lIns="0" tIns="0" rIns="0" bIns="0">
              <a:spAutoFit/>
            </a:bodyPr>
            <a:lstStyle/>
            <a:p>
              <a:pPr defTabSz="914400" latinLnBrk="1">
                <a:defRPr sz="1800"/>
              </a:pPr>
              <a14:m>
                <m:oMathPara>
                  <m:oMathParaPr>
                    <m:jc m:val="centerGroup"/>
                  </m:oMathParaPr>
                  <m:oMath>
                    <m:f>
                      <m:fPr>
                        <m:ctrlPr>
                          <a:rPr xmlns:a="http://schemas.openxmlformats.org/drawingml/2006/main" sz="2500" i="1">
                            <a:solidFill>
                              <a:srgbClr val="000000"/>
                            </a:solidFill>
                            <a:latin typeface="Cambria Math" panose="02040503050406030204" pitchFamily="18" charset="0"/>
                          </a:rPr>
                        </m:ctrlPr>
                        <m:type m:val="bar"/>
                      </m:fPr>
                      <m:num>
                        <m:r>
                          <a:rPr xmlns:a="http://schemas.openxmlformats.org/drawingml/2006/main" sz="2500" i="1">
                            <a:solidFill>
                              <a:srgbClr val="000000"/>
                            </a:solidFill>
                            <a:latin typeface="Cambria Math" panose="02040503050406030204" pitchFamily="18" charset="0"/>
                          </a:rPr>
                          <m:t>5.2</m:t>
                        </m:r>
                        <m:r>
                          <a:rPr xmlns:a="http://schemas.openxmlformats.org/drawingml/2006/main" sz="2500" i="1">
                            <a:solidFill>
                              <a:srgbClr val="000000"/>
                            </a:solidFill>
                            <a:latin typeface="Cambria Math" panose="02040503050406030204" pitchFamily="18" charset="0"/>
                          </a:rPr>
                          <m:t>m</m:t>
                        </m:r>
                        <m:r>
                          <a:rPr xmlns:a="http://schemas.openxmlformats.org/drawingml/2006/main" sz="2500" i="1">
                            <a:solidFill>
                              <a:srgbClr val="000000"/>
                            </a:solidFill>
                            <a:latin typeface="Cambria Math" panose="02040503050406030204" pitchFamily="18" charset="0"/>
                          </a:rPr>
                          <m:t>m</m:t>
                        </m:r>
                      </m:num>
                      <m:den>
                        <m:r>
                          <a:rPr xmlns:a="http://schemas.openxmlformats.org/drawingml/2006/main" sz="2500" i="1">
                            <a:solidFill>
                              <a:srgbClr val="000000"/>
                            </a:solidFill>
                            <a:latin typeface="Cambria Math" panose="02040503050406030204" pitchFamily="18" charset="0"/>
                          </a:rPr>
                          <m:t>0.07</m:t>
                        </m:r>
                        <m:r>
                          <a:rPr xmlns:a="http://schemas.openxmlformats.org/drawingml/2006/main" sz="2500" i="1">
                            <a:solidFill>
                              <a:srgbClr val="000000"/>
                            </a:solidFill>
                            <a:latin typeface="Cambria Math" panose="02040503050406030204" pitchFamily="18" charset="0"/>
                          </a:rPr>
                          <m:t>m</m:t>
                        </m:r>
                        <m:r>
                          <a:rPr xmlns:a="http://schemas.openxmlformats.org/drawingml/2006/main" sz="2500" i="1">
                            <a:solidFill>
                              <a:srgbClr val="000000"/>
                            </a:solidFill>
                            <a:latin typeface="Cambria Math" panose="02040503050406030204" pitchFamily="18" charset="0"/>
                          </a:rPr>
                          <m:t>m</m:t>
                        </m:r>
                      </m:den>
                    </m:f>
                    <m:r>
                      <a:rPr xmlns:a="http://schemas.openxmlformats.org/drawingml/2006/main" sz="2500" i="1">
                        <a:solidFill>
                          <a:srgbClr val="000000"/>
                        </a:solidFill>
                        <a:latin typeface="Cambria Math" panose="02040503050406030204" pitchFamily="18" charset="0"/>
                      </a:rPr>
                      <m:t>∼</m:t>
                    </m:r>
                    <m:r>
                      <a:rPr xmlns:a="http://schemas.openxmlformats.org/drawingml/2006/main" sz="2500" i="1">
                        <a:solidFill>
                          <a:srgbClr val="000000"/>
                        </a:solidFill>
                        <a:latin typeface="Cambria Math" panose="02040503050406030204" pitchFamily="18" charset="0"/>
                      </a:rPr>
                      <m:t>74.3</m:t>
                    </m:r>
                  </m:oMath>
                </m:oMathPara>
              </a14:m>
              <a:endParaRPr sz="2500"/>
            </a:p>
          </p:txBody>
        </p:sp>
        <p:sp>
          <p:nvSpPr>
            <p:cNvPr id="540" name="The porous landscape corresponds to about"/>
            <p:cNvSpPr txBox="1"/>
            <p:nvPr/>
          </p:nvSpPr>
          <p:spPr>
            <a:xfrm>
              <a:off x="0" y="672913"/>
              <a:ext cx="7052075" cy="616299"/>
            </a:xfrm>
            <a:prstGeom prst="rect">
              <a:avLst/>
            </a:prstGeom>
            <a:noFill/>
            <a:ln w="3175" cap="flat">
              <a:noFill/>
              <a:miter lim="400000"/>
            </a:ln>
            <a:effectLst/>
            <a:extLst>
              <a:ext uri="{C572A759-6A51-4108-AA02-DFA0A04FC94B}">
                <ma14:wrappingTextBoxFlag xmlns:ma14="http://schemas.microsoft.com/office/mac/drawingml/2011/main" val="1"/>
              </a:ext>
            </a:extLst>
          </p:spPr>
          <p:txBody>
            <a:bodyPr wrap="none" lIns="53577" tIns="53577" rIns="53577" bIns="53577" numCol="1" anchor="ctr">
              <a:spAutoFit/>
            </a:bodyPr>
            <a:lstStyle>
              <a:lvl1pPr defTabSz="821530"/>
            </a:lstStyle>
            <a:p>
              <a:pPr/>
              <a:r>
                <a:t>The porous landscape corresponds to about </a:t>
              </a:r>
            </a:p>
          </p:txBody>
        </p:sp>
        <p:sp>
          <p:nvSpPr>
            <p:cNvPr id="541" name="pores by"/>
            <p:cNvSpPr txBox="1"/>
            <p:nvPr/>
          </p:nvSpPr>
          <p:spPr>
            <a:xfrm>
              <a:off x="9259157" y="672913"/>
              <a:ext cx="1565142" cy="616299"/>
            </a:xfrm>
            <a:prstGeom prst="rect">
              <a:avLst/>
            </a:prstGeom>
            <a:noFill/>
            <a:ln w="3175" cap="flat">
              <a:noFill/>
              <a:miter lim="400000"/>
            </a:ln>
            <a:effectLst/>
            <a:extLst>
              <a:ext uri="{C572A759-6A51-4108-AA02-DFA0A04FC94B}">
                <ma14:wrappingTextBoxFlag xmlns:ma14="http://schemas.microsoft.com/office/mac/drawingml/2011/main" val="1"/>
              </a:ext>
            </a:extLst>
          </p:spPr>
          <p:txBody>
            <a:bodyPr wrap="none" lIns="53577" tIns="53577" rIns="53577" bIns="53577" numCol="1" anchor="ctr">
              <a:spAutoFit/>
            </a:bodyPr>
            <a:lstStyle>
              <a:lvl1pPr defTabSz="821530"/>
            </a:lstStyle>
            <a:p>
              <a:pPr/>
              <a:r>
                <a:t>pores by </a:t>
              </a:r>
            </a:p>
          </p:txBody>
        </p:sp>
        <p:sp>
          <p:nvSpPr>
            <p:cNvPr id="542" name="pores"/>
            <p:cNvSpPr txBox="1"/>
            <p:nvPr/>
          </p:nvSpPr>
          <p:spPr>
            <a:xfrm>
              <a:off x="13031381" y="668640"/>
              <a:ext cx="962527" cy="616299"/>
            </a:xfrm>
            <a:prstGeom prst="rect">
              <a:avLst/>
            </a:prstGeom>
            <a:noFill/>
            <a:ln w="3175" cap="flat">
              <a:noFill/>
              <a:miter lim="400000"/>
            </a:ln>
            <a:effectLst/>
            <a:extLst>
              <a:ext uri="{C572A759-6A51-4108-AA02-DFA0A04FC94B}">
                <ma14:wrappingTextBoxFlag xmlns:ma14="http://schemas.microsoft.com/office/mac/drawingml/2011/main" val="1"/>
              </a:ext>
            </a:extLst>
          </p:spPr>
          <p:txBody>
            <a:bodyPr wrap="none" lIns="53577" tIns="53577" rIns="53577" bIns="53577" numCol="1" anchor="ctr">
              <a:spAutoFit/>
            </a:bodyPr>
            <a:lstStyle>
              <a:lvl1pPr defTabSz="821530"/>
            </a:lstStyle>
            <a:p>
              <a:pPr/>
              <a:r>
                <a:t>pores</a:t>
              </a:r>
            </a:p>
          </p:txBody>
        </p:sp>
      </p:grpSp>
      <p:pic>
        <p:nvPicPr>
          <p:cNvPr id="544" name="Image" descr="Image"/>
          <p:cNvPicPr>
            <a:picLocks noChangeAspect="1"/>
          </p:cNvPicPr>
          <p:nvPr/>
        </p:nvPicPr>
        <p:blipFill>
          <a:blip r:embed="rId2">
            <a:extLst/>
          </a:blip>
          <a:stretch>
            <a:fillRect/>
          </a:stretch>
        </p:blipFill>
        <p:spPr>
          <a:xfrm>
            <a:off x="2837196" y="4981356"/>
            <a:ext cx="19467699" cy="3136337"/>
          </a:xfrm>
          <a:prstGeom prst="rect">
            <a:avLst/>
          </a:prstGeom>
          <a:ln w="3175">
            <a:miter lim="400000"/>
          </a:ln>
        </p:spPr>
      </p:pic>
      <p:sp>
        <p:nvSpPr>
          <p:cNvPr id="545" name="Rectangle"/>
          <p:cNvSpPr/>
          <p:nvPr/>
        </p:nvSpPr>
        <p:spPr>
          <a:xfrm>
            <a:off x="1277151" y="5162127"/>
            <a:ext cx="1838193" cy="2850995"/>
          </a:xfrm>
          <a:prstGeom prst="rect">
            <a:avLst/>
          </a:prstGeom>
          <a:solidFill>
            <a:srgbClr val="B36AE1">
              <a:alpha val="40374"/>
            </a:srgbClr>
          </a:solidFill>
          <a:ln w="3175">
            <a:miter lim="400000"/>
          </a:ln>
        </p:spPr>
        <p:txBody>
          <a:bodyPr lIns="53577" tIns="53577" rIns="53577" bIns="53577" anchor="ctr"/>
          <a:lstStyle/>
          <a:p>
            <a:pPr algn="ctr" defTabSz="821530">
              <a:defRPr sz="3000">
                <a:solidFill>
                  <a:srgbClr val="FFFFFF"/>
                </a:solidFill>
                <a:latin typeface="+mn-lt"/>
                <a:ea typeface="+mn-ea"/>
                <a:cs typeface="+mn-cs"/>
                <a:sym typeface="Helvetica Light"/>
              </a:defRPr>
            </a:pPr>
          </a:p>
        </p:txBody>
      </p:sp>
      <p:sp>
        <p:nvSpPr>
          <p:cNvPr id="546" name="Rectangle"/>
          <p:cNvSpPr/>
          <p:nvPr/>
        </p:nvSpPr>
        <p:spPr>
          <a:xfrm>
            <a:off x="22017600" y="5162127"/>
            <a:ext cx="1838192" cy="2850995"/>
          </a:xfrm>
          <a:prstGeom prst="rect">
            <a:avLst/>
          </a:prstGeom>
          <a:solidFill>
            <a:srgbClr val="B36AE1">
              <a:alpha val="40374"/>
            </a:srgbClr>
          </a:solidFill>
          <a:ln w="3175">
            <a:miter lim="400000"/>
          </a:ln>
        </p:spPr>
        <p:txBody>
          <a:bodyPr lIns="53577" tIns="53577" rIns="53577" bIns="53577" anchor="ctr"/>
          <a:lstStyle/>
          <a:p>
            <a:pPr algn="ctr" defTabSz="821530">
              <a:defRPr sz="3000">
                <a:solidFill>
                  <a:srgbClr val="FFFFFF"/>
                </a:solidFill>
                <a:latin typeface="+mn-lt"/>
                <a:ea typeface="+mn-ea"/>
                <a:cs typeface="+mn-cs"/>
                <a:sym typeface="Helvetica Light"/>
              </a:defRPr>
            </a:pPr>
          </a:p>
        </p:txBody>
      </p:sp>
      <p:sp>
        <p:nvSpPr>
          <p:cNvPr id="547" name="UV irradiation"/>
          <p:cNvSpPr txBox="1"/>
          <p:nvPr/>
        </p:nvSpPr>
        <p:spPr>
          <a:xfrm>
            <a:off x="1097281" y="8198833"/>
            <a:ext cx="2197932" cy="541877"/>
          </a:xfrm>
          <a:prstGeom prst="rect">
            <a:avLst/>
          </a:prstGeom>
          <a:ln w="3175">
            <a:miter lim="400000"/>
          </a:ln>
          <a:extLst>
            <a:ext uri="{C572A759-6A51-4108-AA02-DFA0A04FC94B}">
              <ma14:wrappingTextBoxFlag xmlns:ma14="http://schemas.microsoft.com/office/mac/drawingml/2011/main" val="1"/>
            </a:ext>
          </a:extLst>
        </p:spPr>
        <p:txBody>
          <a:bodyPr lIns="53577" tIns="53577" rIns="53577" bIns="53577" anchor="ctr">
            <a:spAutoFit/>
          </a:bodyPr>
          <a:lstStyle>
            <a:lvl1pPr algn="ctr" defTabSz="821530">
              <a:defRPr sz="2200"/>
            </a:lvl1pPr>
          </a:lstStyle>
          <a:p>
            <a:pPr/>
            <a:r>
              <a:t>UV irradiation</a:t>
            </a:r>
          </a:p>
        </p:txBody>
      </p:sp>
      <p:sp>
        <p:nvSpPr>
          <p:cNvPr id="548" name="UV irradiation"/>
          <p:cNvSpPr txBox="1"/>
          <p:nvPr/>
        </p:nvSpPr>
        <p:spPr>
          <a:xfrm>
            <a:off x="21920074" y="8198833"/>
            <a:ext cx="2033247" cy="541877"/>
          </a:xfrm>
          <a:prstGeom prst="rect">
            <a:avLst/>
          </a:prstGeom>
          <a:ln w="3175">
            <a:miter lim="400000"/>
          </a:ln>
          <a:extLst>
            <a:ext uri="{C572A759-6A51-4108-AA02-DFA0A04FC94B}">
              <ma14:wrappingTextBoxFlag xmlns:ma14="http://schemas.microsoft.com/office/mac/drawingml/2011/main" val="1"/>
            </a:ext>
          </a:extLst>
        </p:spPr>
        <p:txBody>
          <a:bodyPr lIns="53577" tIns="53577" rIns="53577" bIns="53577" anchor="ctr">
            <a:spAutoFit/>
          </a:bodyPr>
          <a:lstStyle>
            <a:lvl1pPr algn="ctr" defTabSz="821530">
              <a:defRPr sz="2200"/>
            </a:lvl1pPr>
          </a:lstStyle>
          <a:p>
            <a:pPr/>
            <a:r>
              <a:t>UV irradiation</a:t>
            </a:r>
          </a:p>
        </p:txBody>
      </p:sp>
    </p:spTree>
  </p:cSld>
  <p:clrMapOvr>
    <a:masterClrMapping/>
  </p:clrMapOvr>
  <p:transition xmlns:p14="http://schemas.microsoft.com/office/powerpoint/2010/main" spd="med" advClick="1"/>
</p:sld>
</file>

<file path=ppt/slides/slide1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550" name="movie1.mp4" descr="movie1.mp4"/>
          <p:cNvPicPr>
            <a:picLocks noChangeAspect="0"/>
          </p:cNvPicPr>
          <p:nvPr>
            <a:videoFile r:link="rId2"/>
            <p:extLst>
              <p:ext uri="{DAA4B4D4-6D71-4841-9C94-3DE7FCFB9230}">
                <p14:media xmlns:p14="http://schemas.microsoft.com/office/powerpoint/2010/main" r:embed="rId3"/>
              </p:ext>
            </p:extLst>
          </p:nvPr>
        </p:nvPicPr>
        <p:blipFill>
          <a:blip r:embed="rId4">
            <a:extLst/>
          </a:blip>
          <a:stretch>
            <a:fillRect/>
          </a:stretch>
        </p:blipFill>
        <p:spPr>
          <a:xfrm>
            <a:off x="2726936" y="-369428"/>
            <a:ext cx="21627510" cy="15253086"/>
          </a:xfrm>
          <a:prstGeom prst="rect">
            <a:avLst/>
          </a:prstGeom>
          <a:ln w="12700">
            <a:miter lim="400000"/>
          </a:ln>
        </p:spPr>
      </p:pic>
      <p:sp>
        <p:nvSpPr>
          <p:cNvPr id="551" name="Rectangle"/>
          <p:cNvSpPr/>
          <p:nvPr/>
        </p:nvSpPr>
        <p:spPr>
          <a:xfrm>
            <a:off x="2242525" y="57682"/>
            <a:ext cx="5598928" cy="13751859"/>
          </a:xfrm>
          <a:prstGeom prst="rect">
            <a:avLst/>
          </a:prstGeom>
          <a:solidFill>
            <a:srgbClr val="FFFFFF"/>
          </a:solidFill>
          <a:ln w="3175">
            <a:miter lim="400000"/>
          </a:ln>
        </p:spPr>
        <p:txBody>
          <a:bodyPr lIns="53578" tIns="53578" rIns="53578" bIns="53578" anchor="ctr"/>
          <a:lstStyle/>
          <a:p>
            <a:pPr algn="ctr">
              <a:defRPr sz="3000">
                <a:latin typeface="+mn-lt"/>
                <a:ea typeface="+mn-ea"/>
                <a:cs typeface="+mn-cs"/>
                <a:sym typeface="Helvetica Light"/>
              </a:defRPr>
            </a:pPr>
          </a:p>
        </p:txBody>
      </p:sp>
      <p:sp>
        <p:nvSpPr>
          <p:cNvPr id="552" name="Rectangle"/>
          <p:cNvSpPr/>
          <p:nvPr/>
        </p:nvSpPr>
        <p:spPr>
          <a:xfrm>
            <a:off x="2140925" y="-6757"/>
            <a:ext cx="17561057" cy="1213503"/>
          </a:xfrm>
          <a:prstGeom prst="rect">
            <a:avLst/>
          </a:prstGeom>
          <a:solidFill>
            <a:srgbClr val="FFFFFF"/>
          </a:solidFill>
          <a:ln w="3175">
            <a:miter lim="400000"/>
          </a:ln>
        </p:spPr>
        <p:txBody>
          <a:bodyPr lIns="53578" tIns="53578" rIns="53578" bIns="53578" anchor="ctr"/>
          <a:lstStyle/>
          <a:p>
            <a:pPr algn="ctr">
              <a:defRPr sz="3000">
                <a:latin typeface="+mn-lt"/>
                <a:ea typeface="+mn-ea"/>
                <a:cs typeface="+mn-cs"/>
                <a:sym typeface="Helvetica Light"/>
              </a:defRPr>
            </a:pPr>
          </a:p>
        </p:txBody>
      </p:sp>
      <p:sp>
        <p:nvSpPr>
          <p:cNvPr id="553" name="Rectangle"/>
          <p:cNvSpPr/>
          <p:nvPr/>
        </p:nvSpPr>
        <p:spPr>
          <a:xfrm>
            <a:off x="2140925" y="13329570"/>
            <a:ext cx="17561057" cy="618360"/>
          </a:xfrm>
          <a:prstGeom prst="rect">
            <a:avLst/>
          </a:prstGeom>
          <a:solidFill>
            <a:srgbClr val="FFFFFF"/>
          </a:solidFill>
          <a:ln w="3175">
            <a:miter lim="400000"/>
          </a:ln>
        </p:spPr>
        <p:txBody>
          <a:bodyPr lIns="53578" tIns="53578" rIns="53578" bIns="53578" anchor="ctr"/>
          <a:lstStyle/>
          <a:p>
            <a:pPr algn="ctr">
              <a:defRPr sz="3000">
                <a:latin typeface="+mn-lt"/>
                <a:ea typeface="+mn-ea"/>
                <a:cs typeface="+mn-cs"/>
                <a:sym typeface="Helvetica Light"/>
              </a:defRPr>
            </a:pPr>
          </a:p>
        </p:txBody>
      </p:sp>
      <p:sp>
        <p:nvSpPr>
          <p:cNvPr id="554" name="Rectangle"/>
          <p:cNvSpPr/>
          <p:nvPr/>
        </p:nvSpPr>
        <p:spPr>
          <a:xfrm>
            <a:off x="16452188" y="-236485"/>
            <a:ext cx="3238347" cy="13751859"/>
          </a:xfrm>
          <a:prstGeom prst="rect">
            <a:avLst/>
          </a:prstGeom>
          <a:solidFill>
            <a:srgbClr val="FFFFFF"/>
          </a:solidFill>
          <a:ln w="3175">
            <a:miter lim="400000"/>
          </a:ln>
        </p:spPr>
        <p:txBody>
          <a:bodyPr lIns="53578" tIns="53578" rIns="53578" bIns="53578" anchor="ctr"/>
          <a:lstStyle/>
          <a:p>
            <a:pPr algn="ctr">
              <a:defRPr sz="3000">
                <a:latin typeface="+mn-lt"/>
                <a:ea typeface="+mn-ea"/>
                <a:cs typeface="+mn-cs"/>
                <a:sym typeface="Helvetica Light"/>
              </a:defRPr>
            </a:pPr>
          </a:p>
        </p:txBody>
      </p:sp>
      <p:sp>
        <p:nvSpPr>
          <p:cNvPr id="555" name="Heterogeneity in porous media influences the transport"/>
          <p:cNvSpPr txBox="1"/>
          <p:nvPr/>
        </p:nvSpPr>
        <p:spPr>
          <a:xfrm>
            <a:off x="755359" y="210503"/>
            <a:ext cx="11192480" cy="976597"/>
          </a:xfrm>
          <a:prstGeom prst="rect">
            <a:avLst/>
          </a:prstGeom>
          <a:ln w="3175">
            <a:miter lim="400000"/>
          </a:ln>
          <a:extLst>
            <a:ext uri="{C572A759-6A51-4108-AA02-DFA0A04FC94B}">
              <ma14:wrappingTextBoxFlag xmlns:ma14="http://schemas.microsoft.com/office/mac/drawingml/2011/main" val="1"/>
            </a:ext>
          </a:extLst>
        </p:spPr>
        <p:txBody>
          <a:bodyPr wrap="none" lIns="53578" tIns="53578" rIns="53578" bIns="53578" anchor="ctr">
            <a:spAutoFit/>
          </a:bodyPr>
          <a:lstStyle>
            <a:lvl1pPr>
              <a:defRPr sz="4400"/>
            </a:lvl1pPr>
          </a:lstStyle>
          <a:p>
            <a:pPr/>
            <a:r>
              <a:t>Simulations of BF growth and detachment</a:t>
            </a:r>
          </a:p>
        </p:txBody>
      </p:sp>
      <p:sp>
        <p:nvSpPr>
          <p:cNvPr id="556" name="Rectangle"/>
          <p:cNvSpPr/>
          <p:nvPr/>
        </p:nvSpPr>
        <p:spPr>
          <a:xfrm>
            <a:off x="2835011" y="7079385"/>
            <a:ext cx="17561056" cy="433511"/>
          </a:xfrm>
          <a:prstGeom prst="rect">
            <a:avLst/>
          </a:prstGeom>
          <a:solidFill>
            <a:srgbClr val="FFFFFF"/>
          </a:solidFill>
          <a:ln w="3175">
            <a:miter lim="400000"/>
          </a:ln>
        </p:spPr>
        <p:txBody>
          <a:bodyPr lIns="53578" tIns="53578" rIns="53578" bIns="53578" anchor="ctr"/>
          <a:lstStyle/>
          <a:p>
            <a:pPr algn="ctr">
              <a:defRPr sz="3000">
                <a:latin typeface="+mn-lt"/>
                <a:ea typeface="+mn-ea"/>
                <a:cs typeface="+mn-cs"/>
                <a:sym typeface="Helvetica Light"/>
              </a:defRPr>
            </a:pPr>
          </a:p>
        </p:txBody>
      </p:sp>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cond evt="onBegin">
                          <p:tn val="2"/>
                        </p:cond>
                      </p:stCondLst>
                      <p:childTnLst>
                        <p:par>
                          <p:cTn id="4" fill="hold">
                            <p:stCondLst>
                              <p:cond delay="0"/>
                            </p:stCondLst>
                            <p:childTnLst>
                              <p:par>
                                <p:cTn id="5" presetClass="mediacall" nodeType="afterEffect" presetSubtype="0" presetID="1" grpId="1" fill="hold">
                                  <p:stCondLst>
                                    <p:cond delay="0"/>
                                  </p:stCondLst>
                                  <p:childTnLst>
                                    <p:cmd type="call" cmd="playFrom(0.0)">
                                      <p:cBhvr>
                                        <p:cTn id="6" dur="20833" fill="hold"/>
                                        <p:tgtEl>
                                          <p:spTgt spid="550"/>
                                        </p:tgtEl>
                                      </p:cBhvr>
                                    </p:cmd>
                                  </p:childTnLst>
                                </p:cTn>
                              </p:par>
                            </p:childTnLst>
                          </p:cTn>
                        </p:par>
                      </p:childTnLst>
                    </p:cTn>
                  </p:par>
                </p:childTnLst>
              </p:cTn>
              <p:prevCondLst>
                <p:cond evt="onPrev">
                  <p:tgtEl>
                    <p:sldTgt/>
                  </p:tgtEl>
                </p:cond>
              </p:prevCondLst>
              <p:nextCondLst>
                <p:cond evt="onNext">
                  <p:tgtEl>
                    <p:sldTgt/>
                  </p:tgtEl>
                </p:cond>
              </p:nextCondLst>
            </p:seq>
            <p:video fullScrn="0">
              <p:cMediaNode mute="0" showWhenStopped="1" numSld="1" vol="0">
                <p:cTn id="7" fill="hold" display="0">
                  <p:stCondLst>
                    <p:cond delay="indefinite"/>
                  </p:stCondLst>
                </p:cTn>
                <p:tgtEl>
                  <p:spTgt spid="550"/>
                </p:tgtEl>
              </p:cMediaNode>
            </p:video>
            <p:seq concurrent="1" prevAc="none" nextAc="seek">
              <p:cTn id="8" evtFilter="cancelBubble" nodeType="interactiveSeq" restart="whenNotActive" fill="hold">
                <p:stCondLst>
                  <p:cond delay="0" evt="onClick">
                    <p:tgtEl>
                      <p:spTgt spid="550"/>
                    </p:tgtEl>
                  </p:cond>
                </p:stCondLst>
                <p:endSync delay="0" evt="end">
                  <p:rtn val="all"/>
                </p:endSync>
                <p:childTnLst>
                  <p:par>
                    <p:cTn id="9" fill="hold">
                      <p:stCondLst>
                        <p:cond delay="0"/>
                      </p:stCondLst>
                      <p:childTnLst>
                        <p:par>
                          <p:cTn id="10" fill="hold">
                            <p:stCondLst>
                              <p:cond delay="0"/>
                            </p:stCondLst>
                            <p:childTnLst>
                              <p:par>
                                <p:cTn id="11" presetClass="mediacall" nodeType="clickEffect" presetSubtype="0" presetID="2" fill="hold">
                                  <p:stCondLst>
                                    <p:cond delay="0"/>
                                  </p:stCondLst>
                                  <p:childTnLst>
                                    <p:cmd type="call" cmd="togglePause">
                                      <p:cBhvr>
                                        <p:cTn id="12" dur="1" fill="hold"/>
                                        <p:tgtEl>
                                          <p:spTgt spid="550"/>
                                        </p:tgtEl>
                                      </p:cBhvr>
                                    </p:cmd>
                                  </p:childTnLst>
                                </p:cTn>
                              </p:par>
                            </p:childTnLst>
                          </p:cTn>
                        </p:par>
                      </p:childTnLst>
                    </p:cTn>
                  </p:par>
                </p:childTnLst>
              </p:cTn>
              <p:nextCondLst>
                <p:cond delay="0" evt="onClick">
                  <p:tgtEl>
                    <p:spTgt spid="550"/>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558" name="Let’s consider a disordered arrangement of grains, built with a Delaunay triangulation: each triangle defines a pore body and each edge defines a pore throat."/>
          <p:cNvSpPr txBox="1"/>
          <p:nvPr/>
        </p:nvSpPr>
        <p:spPr>
          <a:xfrm>
            <a:off x="3554250" y="1419301"/>
            <a:ext cx="16934159" cy="879481"/>
          </a:xfrm>
          <a:prstGeom prst="rect">
            <a:avLst/>
          </a:prstGeom>
          <a:ln w="3175">
            <a:miter lim="400000"/>
          </a:ln>
          <a:extLst>
            <a:ext uri="{C572A759-6A51-4108-AA02-DFA0A04FC94B}">
              <ma14:wrappingTextBoxFlag xmlns:ma14="http://schemas.microsoft.com/office/mac/drawingml/2011/main" val="1"/>
            </a:ext>
          </a:extLst>
        </p:spPr>
        <p:txBody>
          <a:bodyPr lIns="71437" tIns="71437" rIns="71437" bIns="71437">
            <a:spAutoFit/>
          </a:bodyPr>
          <a:lstStyle/>
          <a:p>
            <a:pPr defTabSz="642937">
              <a:lnSpc>
                <a:spcPts val="4900"/>
              </a:lnSpc>
              <a:spcBef>
                <a:spcPts val="1600"/>
              </a:spcBef>
              <a:defRPr sz="2400">
                <a:latin typeface="+mn-lt"/>
                <a:ea typeface="+mn-ea"/>
                <a:cs typeface="+mn-cs"/>
                <a:sym typeface="Helvetica Light"/>
              </a:defRPr>
            </a:pPr>
            <a:r>
              <a:t>Let’s consider a disordered arrangement of grains, built with a Delaunay triangulation: each triangle defines a pore body and each edge defines a </a:t>
            </a:r>
            <a:r>
              <a:rPr b="1">
                <a:latin typeface="Helvetica"/>
                <a:ea typeface="Helvetica"/>
                <a:cs typeface="Helvetica"/>
                <a:sym typeface="Helvetica"/>
              </a:rPr>
              <a:t>pore throat.</a:t>
            </a:r>
          </a:p>
        </p:txBody>
      </p:sp>
      <p:sp>
        <p:nvSpPr>
          <p:cNvPr id="559" name="What controls the pore scale flow heterogeneity?"/>
          <p:cNvSpPr txBox="1"/>
          <p:nvPr/>
        </p:nvSpPr>
        <p:spPr>
          <a:xfrm>
            <a:off x="3554250" y="253125"/>
            <a:ext cx="13292964" cy="1012315"/>
          </a:xfrm>
          <a:prstGeom prst="rect">
            <a:avLst/>
          </a:prstGeom>
          <a:ln w="3175">
            <a:miter lim="400000"/>
          </a:ln>
          <a:extLst>
            <a:ext uri="{C572A759-6A51-4108-AA02-DFA0A04FC94B}">
              <ma14:wrappingTextBoxFlag xmlns:ma14="http://schemas.microsoft.com/office/mac/drawingml/2011/main" val="1"/>
            </a:ext>
          </a:extLst>
        </p:spPr>
        <p:txBody>
          <a:bodyPr wrap="none" lIns="71437" tIns="71437" rIns="71437" bIns="71437">
            <a:spAutoFit/>
          </a:bodyPr>
          <a:lstStyle>
            <a:lvl1pPr>
              <a:defRPr sz="4400"/>
            </a:lvl1pPr>
          </a:lstStyle>
          <a:p>
            <a:pPr/>
            <a:r>
              <a:t>What controls the pore scale flow heterogeneity?</a:t>
            </a:r>
          </a:p>
        </p:txBody>
      </p:sp>
      <p:pic>
        <p:nvPicPr>
          <p:cNvPr id="560" name="pore_Delaunay1.pdf" descr="pore_Delaunay1.pdf"/>
          <p:cNvPicPr>
            <a:picLocks noChangeAspect="1"/>
          </p:cNvPicPr>
          <p:nvPr/>
        </p:nvPicPr>
        <p:blipFill>
          <a:blip r:embed="rId2">
            <a:extLst/>
          </a:blip>
          <a:srcRect l="14954" t="6574" r="11569" b="12220"/>
          <a:stretch>
            <a:fillRect/>
          </a:stretch>
        </p:blipFill>
        <p:spPr>
          <a:xfrm>
            <a:off x="3514092" y="2679167"/>
            <a:ext cx="17355658" cy="2742502"/>
          </a:xfrm>
          <a:prstGeom prst="rect">
            <a:avLst/>
          </a:prstGeom>
          <a:ln w="3175">
            <a:miter lim="400000"/>
          </a:ln>
        </p:spPr>
      </p:pic>
      <p:grpSp>
        <p:nvGrpSpPr>
          <p:cNvPr id="563" name="Group"/>
          <p:cNvGrpSpPr/>
          <p:nvPr/>
        </p:nvGrpSpPr>
        <p:grpSpPr>
          <a:xfrm>
            <a:off x="16002519" y="6835302"/>
            <a:ext cx="5604494" cy="1975689"/>
            <a:chOff x="0" y="0"/>
            <a:chExt cx="5604493" cy="1975688"/>
          </a:xfrm>
        </p:grpSpPr>
        <p:pic>
          <p:nvPicPr>
            <p:cNvPr id="561" name="Image" descr="Image"/>
            <p:cNvPicPr>
              <a:picLocks noChangeAspect="1"/>
            </p:cNvPicPr>
            <p:nvPr/>
          </p:nvPicPr>
          <p:blipFill>
            <a:blip r:embed="rId3">
              <a:extLst/>
            </a:blip>
            <a:stretch>
              <a:fillRect/>
            </a:stretch>
          </p:blipFill>
          <p:spPr>
            <a:xfrm>
              <a:off x="1951373" y="1600641"/>
              <a:ext cx="1285876" cy="375048"/>
            </a:xfrm>
            <a:prstGeom prst="rect">
              <a:avLst/>
            </a:prstGeom>
            <a:ln w="3175" cap="flat">
              <a:noFill/>
              <a:miter lim="400000"/>
            </a:ln>
            <a:effectLst/>
          </p:spPr>
        </p:pic>
        <p:sp>
          <p:nvSpPr>
            <p:cNvPr id="562" name="Let’s prescribe that the pore throats are statistically distributed as a power law:"/>
            <p:cNvSpPr txBox="1"/>
            <p:nvPr/>
          </p:nvSpPr>
          <p:spPr>
            <a:xfrm>
              <a:off x="0" y="0"/>
              <a:ext cx="5604494" cy="1657699"/>
            </a:xfrm>
            <a:prstGeom prst="rect">
              <a:avLst/>
            </a:prstGeom>
            <a:noFill/>
            <a:ln w="3175" cap="flat">
              <a:noFill/>
              <a:miter lim="400000"/>
            </a:ln>
            <a:effectLst/>
            <a:extLst>
              <a:ext uri="{C572A759-6A51-4108-AA02-DFA0A04FC94B}">
                <ma14:wrappingTextBoxFlag xmlns:ma14="http://schemas.microsoft.com/office/mac/drawingml/2011/main" val="1"/>
              </a:ext>
            </a:extLst>
          </p:spPr>
          <p:txBody>
            <a:bodyPr wrap="square" lIns="53578" tIns="53578" rIns="53578" bIns="53578" numCol="1" anchor="t">
              <a:spAutoFit/>
            </a:bodyPr>
            <a:lstStyle/>
            <a:p>
              <a:pPr/>
              <a:r>
                <a:t>Let’s prescribe that the pore throats are </a:t>
              </a:r>
              <a:r>
                <a:t>statistically distributed</a:t>
              </a:r>
              <a:r>
                <a:t> as a power law:</a:t>
              </a:r>
            </a:p>
          </p:txBody>
        </p:sp>
      </p:grpSp>
      <p:grpSp>
        <p:nvGrpSpPr>
          <p:cNvPr id="570" name="Group"/>
          <p:cNvGrpSpPr/>
          <p:nvPr/>
        </p:nvGrpSpPr>
        <p:grpSpPr>
          <a:xfrm>
            <a:off x="3554250" y="5844037"/>
            <a:ext cx="18211185" cy="7187796"/>
            <a:chOff x="0" y="0"/>
            <a:chExt cx="18211185" cy="7187795"/>
          </a:xfrm>
        </p:grpSpPr>
        <p:pic>
          <p:nvPicPr>
            <p:cNvPr id="564" name="pore_structure12-small.png" descr="pore_structure12-small.png"/>
            <p:cNvPicPr>
              <a:picLocks noChangeAspect="1"/>
            </p:cNvPicPr>
            <p:nvPr/>
          </p:nvPicPr>
          <p:blipFill>
            <a:blip r:embed="rId4">
              <a:extLst/>
            </a:blip>
            <a:stretch>
              <a:fillRect/>
            </a:stretch>
          </p:blipFill>
          <p:spPr>
            <a:xfrm>
              <a:off x="0" y="0"/>
              <a:ext cx="11776767" cy="1472096"/>
            </a:xfrm>
            <a:prstGeom prst="rect">
              <a:avLst/>
            </a:prstGeom>
            <a:ln w="3175" cap="flat">
              <a:noFill/>
              <a:miter lim="400000"/>
            </a:ln>
            <a:effectLst/>
          </p:spPr>
        </p:pic>
        <p:pic>
          <p:nvPicPr>
            <p:cNvPr id="565" name="pore_structure17-small.png" descr="pore_structure17-small.png"/>
            <p:cNvPicPr>
              <a:picLocks noChangeAspect="1"/>
            </p:cNvPicPr>
            <p:nvPr/>
          </p:nvPicPr>
          <p:blipFill>
            <a:blip r:embed="rId5">
              <a:extLst/>
            </a:blip>
            <a:srcRect l="0" t="0" r="0" b="24369"/>
            <a:stretch>
              <a:fillRect/>
            </a:stretch>
          </p:blipFill>
          <p:spPr>
            <a:xfrm>
              <a:off x="57" y="1783699"/>
              <a:ext cx="11776767" cy="1485199"/>
            </a:xfrm>
            <a:prstGeom prst="rect">
              <a:avLst/>
            </a:prstGeom>
            <a:ln w="3175" cap="flat">
              <a:noFill/>
              <a:miter lim="400000"/>
            </a:ln>
            <a:effectLst/>
          </p:spPr>
        </p:pic>
        <p:pic>
          <p:nvPicPr>
            <p:cNvPr id="566" name="pore_structure20-small.png" descr="pore_structure20-small.png"/>
            <p:cNvPicPr>
              <a:picLocks noChangeAspect="1"/>
            </p:cNvPicPr>
            <p:nvPr/>
          </p:nvPicPr>
          <p:blipFill>
            <a:blip r:embed="rId6">
              <a:extLst/>
            </a:blip>
            <a:srcRect l="0" t="0" r="0" b="0"/>
            <a:stretch>
              <a:fillRect/>
            </a:stretch>
          </p:blipFill>
          <p:spPr>
            <a:xfrm>
              <a:off x="57" y="3741146"/>
              <a:ext cx="11776767" cy="1472097"/>
            </a:xfrm>
            <a:prstGeom prst="rect">
              <a:avLst/>
            </a:prstGeom>
            <a:ln w="3175" cap="flat">
              <a:noFill/>
              <a:miter lim="400000"/>
            </a:ln>
            <a:effectLst/>
          </p:spPr>
        </p:pic>
        <p:pic>
          <p:nvPicPr>
            <p:cNvPr id="567" name="pore_structure46-small.png" descr="pore_structure46-small.png"/>
            <p:cNvPicPr>
              <a:picLocks noChangeAspect="1"/>
            </p:cNvPicPr>
            <p:nvPr/>
          </p:nvPicPr>
          <p:blipFill>
            <a:blip r:embed="rId7">
              <a:extLst/>
            </a:blip>
            <a:srcRect l="0" t="0" r="0" b="21264"/>
            <a:stretch>
              <a:fillRect/>
            </a:stretch>
          </p:blipFill>
          <p:spPr>
            <a:xfrm>
              <a:off x="0" y="5641628"/>
              <a:ext cx="11776767" cy="1546168"/>
            </a:xfrm>
            <a:prstGeom prst="rect">
              <a:avLst/>
            </a:prstGeom>
            <a:ln w="3175" cap="flat">
              <a:noFill/>
              <a:miter lim="400000"/>
            </a:ln>
            <a:effectLst/>
          </p:spPr>
        </p:pic>
        <p:pic>
          <p:nvPicPr>
            <p:cNvPr id="568" name="Image" descr="Image"/>
            <p:cNvPicPr>
              <a:picLocks noChangeAspect="1"/>
            </p:cNvPicPr>
            <p:nvPr/>
          </p:nvPicPr>
          <p:blipFill>
            <a:blip r:embed="rId8">
              <a:extLst/>
            </a:blip>
            <a:stretch>
              <a:fillRect/>
            </a:stretch>
          </p:blipFill>
          <p:spPr>
            <a:xfrm>
              <a:off x="12615974" y="4814787"/>
              <a:ext cx="4250533" cy="303610"/>
            </a:xfrm>
            <a:prstGeom prst="rect">
              <a:avLst/>
            </a:prstGeom>
            <a:ln w="3175" cap="flat">
              <a:noFill/>
              <a:miter lim="400000"/>
            </a:ln>
            <a:effectLst/>
          </p:spPr>
        </p:pic>
        <p:sp>
          <p:nvSpPr>
            <p:cNvPr id="569" name="…and let’s consider 5 different media"/>
            <p:cNvSpPr txBox="1"/>
            <p:nvPr/>
          </p:nvSpPr>
          <p:spPr>
            <a:xfrm>
              <a:off x="11998808" y="3835905"/>
              <a:ext cx="6212378" cy="616299"/>
            </a:xfrm>
            <a:prstGeom prst="rect">
              <a:avLst/>
            </a:prstGeom>
            <a:noFill/>
            <a:ln w="3175" cap="flat">
              <a:noFill/>
              <a:miter lim="400000"/>
            </a:ln>
            <a:effectLst/>
            <a:extLst>
              <a:ext uri="{C572A759-6A51-4108-AA02-DFA0A04FC94B}">
                <ma14:wrappingTextBoxFlag xmlns:ma14="http://schemas.microsoft.com/office/mac/drawingml/2011/main" val="1"/>
              </a:ext>
            </a:extLst>
          </p:spPr>
          <p:txBody>
            <a:bodyPr wrap="none" lIns="53578" tIns="53578" rIns="53578" bIns="53578" numCol="1" anchor="ctr">
              <a:spAutoFit/>
            </a:bodyPr>
            <a:lstStyle/>
            <a:p>
              <a:pPr/>
              <a:r>
                <a:t>…and let’s consider 5 different media</a:t>
              </a:r>
            </a:p>
          </p:txBody>
        </p:sp>
      </p:grpSp>
      <p:sp>
        <p:nvSpPr>
          <p:cNvPr id="571" name="de Anna et al. Phys. Rev. Fluids 2017"/>
          <p:cNvSpPr txBox="1"/>
          <p:nvPr/>
        </p:nvSpPr>
        <p:spPr>
          <a:xfrm>
            <a:off x="16147837" y="13117148"/>
            <a:ext cx="5313859" cy="577596"/>
          </a:xfrm>
          <a:prstGeom prst="rect">
            <a:avLst/>
          </a:prstGeom>
          <a:ln w="3175">
            <a:miter lim="400000"/>
          </a:ln>
          <a:extLst>
            <a:ext uri="{C572A759-6A51-4108-AA02-DFA0A04FC94B}">
              <ma14:wrappingTextBoxFlag xmlns:ma14="http://schemas.microsoft.com/office/mac/drawingml/2011/main" val="1"/>
            </a:ext>
          </a:extLst>
        </p:spPr>
        <p:txBody>
          <a:bodyPr wrap="none" lIns="71437" tIns="71437" rIns="71437" bIns="71437" anchor="ctr">
            <a:spAutoFit/>
          </a:bodyPr>
          <a:lstStyle/>
          <a:p>
            <a:pPr>
              <a:defRPr sz="2200"/>
            </a:pPr>
            <a:r>
              <a:t>de Anna et al. </a:t>
            </a:r>
            <a:r>
              <a:rPr i="1"/>
              <a:t>Phys. Rev. Fluids 2017</a:t>
            </a:r>
          </a:p>
        </p:txBody>
      </p:sp>
      <p:sp>
        <p:nvSpPr>
          <p:cNvPr id="572" name="Slide Number"/>
          <p:cNvSpPr txBox="1"/>
          <p:nvPr>
            <p:ph type="sldNum" sz="quarter" idx="2"/>
          </p:nvPr>
        </p:nvSpPr>
        <p:spPr>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0" presetID="1" grpId="1" fill="hold">
                                  <p:stCondLst>
                                    <p:cond delay="0"/>
                                  </p:stCondLst>
                                  <p:iterate type="el" backwards="0">
                                    <p:tmAbs val="0"/>
                                  </p:iterate>
                                  <p:childTnLst>
                                    <p:set>
                                      <p:cBhvr>
                                        <p:cTn id="6" fill="hold"/>
                                        <p:tgtEl>
                                          <p:spTgt spid="56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Class="entr" nodeType="clickEffect" presetSubtype="0" presetID="1" grpId="2" fill="hold">
                                  <p:stCondLst>
                                    <p:cond delay="0"/>
                                  </p:stCondLst>
                                  <p:iterate type="el" backwards="0">
                                    <p:tmAbs val="0"/>
                                  </p:iterate>
                                  <p:childTnLst>
                                    <p:set>
                                      <p:cBhvr>
                                        <p:cTn id="10" fill="hold"/>
                                        <p:tgtEl>
                                          <p:spTgt spid="570"/>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563" grpId="1"/>
      <p:bldP build="whole" bldLvl="1" animBg="1" rev="0" advAuto="0" spid="570" grpId="2"/>
    </p:bldLst>
  </p:timing>
</p:sld>
</file>

<file path=ppt/slides/slide1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574" name="figure7c.png" descr="figure7c.png"/>
          <p:cNvPicPr>
            <a:picLocks noChangeAspect="1"/>
          </p:cNvPicPr>
          <p:nvPr/>
        </p:nvPicPr>
        <p:blipFill>
          <a:blip r:embed="rId2">
            <a:extLst/>
          </a:blip>
          <a:stretch>
            <a:fillRect/>
          </a:stretch>
        </p:blipFill>
        <p:spPr>
          <a:xfrm>
            <a:off x="8985563" y="3634319"/>
            <a:ext cx="10223267" cy="9758572"/>
          </a:xfrm>
          <a:prstGeom prst="rect">
            <a:avLst/>
          </a:prstGeom>
          <a:ln w="3175">
            <a:miter lim="400000"/>
          </a:ln>
        </p:spPr>
      </p:pic>
      <p:sp>
        <p:nvSpPr>
          <p:cNvPr id="575" name="Checking the existence of the porelets"/>
          <p:cNvSpPr txBox="1"/>
          <p:nvPr/>
        </p:nvSpPr>
        <p:spPr>
          <a:xfrm>
            <a:off x="1594414" y="344298"/>
            <a:ext cx="10386645" cy="1012316"/>
          </a:xfrm>
          <a:prstGeom prst="rect">
            <a:avLst/>
          </a:prstGeom>
          <a:ln w="3175">
            <a:miter lim="400000"/>
          </a:ln>
          <a:extLst>
            <a:ext uri="{C572A759-6A51-4108-AA02-DFA0A04FC94B}">
              <ma14:wrappingTextBoxFlag xmlns:ma14="http://schemas.microsoft.com/office/mac/drawingml/2011/main" val="1"/>
            </a:ext>
          </a:extLst>
        </p:spPr>
        <p:txBody>
          <a:bodyPr wrap="none" lIns="71437" tIns="71437" rIns="71437" bIns="71437">
            <a:spAutoFit/>
          </a:bodyPr>
          <a:lstStyle/>
          <a:p>
            <a:pPr>
              <a:defRPr sz="4400"/>
            </a:pPr>
            <a:r>
              <a:t>Checking the existence of the </a:t>
            </a:r>
            <a:r>
              <a:rPr i="1"/>
              <a:t>porelets</a:t>
            </a:r>
          </a:p>
        </p:txBody>
      </p:sp>
      <p:sp>
        <p:nvSpPr>
          <p:cNvPr id="576" name="We compute the projection (by interpolation) of the velocity field modulus along the segment connecting the walls of two neighboring disks (also passing by the disks centers) and we fit it with a parabolic profile. We do this for all the throats: the mea"/>
          <p:cNvSpPr txBox="1"/>
          <p:nvPr/>
        </p:nvSpPr>
        <p:spPr>
          <a:xfrm>
            <a:off x="1612109" y="1564067"/>
            <a:ext cx="21968294" cy="1657699"/>
          </a:xfrm>
          <a:prstGeom prst="rect">
            <a:avLst/>
          </a:prstGeom>
          <a:ln w="3175">
            <a:miter lim="400000"/>
          </a:ln>
          <a:extLst>
            <a:ext uri="{C572A759-6A51-4108-AA02-DFA0A04FC94B}">
              <ma14:wrappingTextBoxFlag xmlns:ma14="http://schemas.microsoft.com/office/mac/drawingml/2011/main" val="1"/>
            </a:ext>
          </a:extLst>
        </p:spPr>
        <p:txBody>
          <a:bodyPr lIns="53578" tIns="53578" rIns="53578" bIns="53578" anchor="ctr">
            <a:spAutoFit/>
          </a:bodyPr>
          <a:lstStyle/>
          <a:p>
            <a:pPr/>
            <a:r>
              <a:t>We compute the projection (by interpolation) of the velocity field modulus along the segment connecting the walls of two neighboring disks (also passing by the disks centers) and we fit it with a parabolic profile. We do this for all the throats: the mean residual is below 6.5%, demonstrating that assumption of Poiseuille profile at the pore throats is accurate.</a:t>
            </a:r>
          </a:p>
        </p:txBody>
      </p:sp>
      <p:pic>
        <p:nvPicPr>
          <p:cNvPr id="577" name="pore_Delaunay1.pdf" descr="pore_Delaunay1.pdf"/>
          <p:cNvPicPr>
            <a:picLocks noChangeAspect="1"/>
          </p:cNvPicPr>
          <p:nvPr/>
        </p:nvPicPr>
        <p:blipFill>
          <a:blip r:embed="rId3">
            <a:extLst/>
          </a:blip>
          <a:srcRect l="14954" t="6574" r="52427" b="12220"/>
          <a:stretch>
            <a:fillRect/>
          </a:stretch>
        </p:blipFill>
        <p:spPr>
          <a:xfrm rot="16200000">
            <a:off x="1301763" y="6778781"/>
            <a:ext cx="9481789" cy="3375117"/>
          </a:xfrm>
          <a:prstGeom prst="rect">
            <a:avLst/>
          </a:prstGeom>
          <a:ln w="3175">
            <a:miter lim="400000"/>
          </a:ln>
        </p:spPr>
      </p:pic>
    </p:spTree>
  </p:cSld>
  <p:clrMapOvr>
    <a:masterClrMapping/>
  </p:clrMapOvr>
  <p:transition xmlns:p14="http://schemas.microsoft.com/office/powerpoint/2010/main" spd="med" advClick="1"/>
</p:sld>
</file>

<file path=ppt/theme/_rels/theme1.xml.rels><?xml version="1.0" encoding="UTF-8"?>
<Relationships xmlns="http://schemas.openxmlformats.org/package/2006/relationships"><Relationship Id="rId1" Type="http://schemas.openxmlformats.org/officeDocument/2006/relationships/image" Target="../media/image1.png"/></Relationships>

</file>

<file path=ppt/theme/_rels/theme2.xml.rels><?xml version="1.0" encoding="UTF-8"?>
<Relationships xmlns="http://schemas.openxmlformats.org/package/2006/relationships"><Relationship Id="rId1" Type="http://schemas.openxmlformats.org/officeDocument/2006/relationships/image" Target="../media/image2.png"/></Relationships>

</file>

<file path=ppt/theme/theme1.xml><?xml version="1.0" encoding="utf-8"?>
<a:theme xmlns:a="http://schemas.openxmlformats.org/drawingml/2006/main" xmlns:r="http://schemas.openxmlformats.org/officeDocument/2006/relationships" name="White">
  <a:themeElements>
    <a:clrScheme name="White">
      <a:dk1>
        <a:srgbClr val="000000"/>
      </a:dk1>
      <a:lt1>
        <a:srgbClr val="FFFFFF"/>
      </a:lt1>
      <a:dk2>
        <a:srgbClr val="53585F"/>
      </a:dk2>
      <a:lt2>
        <a:srgbClr val="DCDEE0"/>
      </a:lt2>
      <a:accent1>
        <a:srgbClr val="0365C0"/>
      </a:accent1>
      <a:accent2>
        <a:srgbClr val="00882B"/>
      </a:accent2>
      <a:accent3>
        <a:srgbClr val="DCBD23"/>
      </a:accent3>
      <a:accent4>
        <a:srgbClr val="DE6A10"/>
      </a:accent4>
      <a:accent5>
        <a:srgbClr val="C82506"/>
      </a:accent5>
      <a:accent6>
        <a:srgbClr val="773F9B"/>
      </a:accent6>
      <a:hlink>
        <a:srgbClr val="0000FF"/>
      </a:hlink>
      <a:folHlink>
        <a:srgbClr val="FF00FF"/>
      </a:folHlink>
    </a:clrScheme>
    <a:fontScheme name="White">
      <a:majorFont>
        <a:latin typeface="EasyReadingPRO Bold"/>
        <a:ea typeface="EasyReadingPRO Bold"/>
        <a:cs typeface="EasyReadingPRO Bold"/>
      </a:majorFont>
      <a:minorFont>
        <a:latin typeface="Helvetica Light"/>
        <a:ea typeface="Helvetica Light"/>
        <a:cs typeface="Helvetica Light"/>
      </a:minorFont>
    </a:fontScheme>
    <a:fmtScheme name="Whi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sx="100000" sy="100000" kx="0" ky="0" algn="b" rotWithShape="0" blurRad="25400" dist="12700" dir="5400000">
              <a:srgbClr val="000000">
                <a:alpha val="50000"/>
              </a:srgbClr>
            </a:outerShdw>
          </a:effectLst>
        </a:effectStyle>
        <a:effectStyle>
          <a:effectLst>
            <a:outerShdw sx="100000" sy="100000" kx="0" ky="0" algn="b" rotWithShape="0" blurRad="25400" dist="0" dir="0">
              <a:srgbClr val="000000">
                <a:alpha val="50000"/>
              </a:srgbClr>
            </a:outerShdw>
          </a:effectLst>
        </a:effectStyle>
        <a:effectStyle>
          <a:effectLst>
            <a:outerShdw sx="100000" sy="100000" kx="0" ky="0" algn="b" rotWithShape="0" blurRad="25400" dist="12700" dir="5400000">
              <a:srgbClr val="000000">
                <a:alpha val="50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lipFill rotWithShape="1">
          <a:blip r:embed="rId1"/>
          <a:srcRect l="0" t="0" r="0" b="0"/>
          <a:tile tx="0" ty="0" sx="100000" sy="100000" flip="none" algn="tl"/>
        </a:blipFill>
        <a:ln w="3175" cap="flat">
          <a:noFill/>
          <a:miter lim="400000"/>
        </a:ln>
        <a:effectLst>
          <a:outerShdw sx="100000" sy="100000" kx="0" ky="0" algn="b" rotWithShape="0" blurRad="25400" dist="12700" dir="5400000">
            <a:srgbClr val="000000">
              <a:alpha val="50000"/>
            </a:srgbClr>
          </a:outerShdw>
        </a:effectLst>
        <a:sp3d/>
      </a:spPr>
      <a:bodyPr rot="0" spcFirstLastPara="1" vertOverflow="overflow" horzOverflow="overflow" vert="horz" wrap="square" lIns="53578" tIns="53578" rIns="53578" bIns="53578" numCol="1" spcCol="38100" rtlCol="0" anchor="ctr" upright="0">
        <a:spAutoFit/>
      </a:bodyPr>
      <a:lstStyle>
        <a:defPPr marL="0" marR="0" indent="0" algn="ctr" defTabSz="821531" rtl="0" fontAlgn="auto" latinLnBrk="0" hangingPunct="0">
          <a:lnSpc>
            <a:spcPct val="100000"/>
          </a:lnSpc>
          <a:spcBef>
            <a:spcPts val="0"/>
          </a:spcBef>
          <a:spcAft>
            <a:spcPts val="0"/>
          </a:spcAft>
          <a:buClrTx/>
          <a:buSzTx/>
          <a:buFontTx/>
          <a:buNone/>
          <a:tabLst/>
          <a:defRPr b="0" baseline="0" cap="none" i="0" spc="0" strike="noStrike" sz="3000" u="none" kumimoji="0" normalizeH="0">
            <a:ln>
              <a:noFill/>
            </a:ln>
            <a:solidFill>
              <a:srgbClr val="FFFFFF"/>
            </a:solidFill>
            <a:effectLst/>
            <a:uFillTx/>
            <a:latin typeface="+mn-lt"/>
            <a:ea typeface="+mn-ea"/>
            <a:cs typeface="+mn-cs"/>
            <a:sym typeface="Helvetica Light"/>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12700" cap="flat">
          <a:solidFill>
            <a:srgbClr val="000000"/>
          </a:solidFill>
          <a:prstDash val="solid"/>
          <a:miter lim="400000"/>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3175" cap="flat">
          <a:noFill/>
          <a:miter lim="400000"/>
        </a:ln>
        <a:effectLst/>
        <a:sp3d/>
      </a:spPr>
      <a:bodyPr rot="0" spcFirstLastPara="1" vertOverflow="overflow" horzOverflow="overflow" vert="horz" wrap="square" lIns="53578" tIns="53578" rIns="53578" bIns="53578" numCol="1" spcCol="38100" rtlCol="0" anchor="ctr" upright="0">
        <a:spAutoFit/>
      </a:bodyPr>
      <a:lstStyle>
        <a:defPPr marL="0" marR="0" indent="0" algn="l" defTabSz="821531" rtl="0" fontAlgn="auto" latinLnBrk="0" hangingPunct="0">
          <a:lnSpc>
            <a:spcPct val="100000"/>
          </a:lnSpc>
          <a:spcBef>
            <a:spcPts val="0"/>
          </a:spcBef>
          <a:spcAft>
            <a:spcPts val="0"/>
          </a:spcAft>
          <a:buClrTx/>
          <a:buSzTx/>
          <a:buFontTx/>
          <a:buNone/>
          <a:tabLst/>
          <a:defRPr b="0" baseline="0" cap="none" i="0" spc="0" strike="noStrike" sz="2600" u="none" kumimoji="0" normalizeH="0">
            <a:ln>
              <a:noFill/>
            </a:ln>
            <a:solidFill>
              <a:srgbClr val="000000"/>
            </a:solidFill>
            <a:effectLst/>
            <a:uFillTx/>
            <a:latin typeface="EasyReadingPRO"/>
            <a:ea typeface="EasyReadingPRO"/>
            <a:cs typeface="EasyReadingPRO"/>
            <a:sym typeface="EasyReadingPRO"/>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ppt/theme/theme2.xml><?xml version="1.0" encoding="utf-8"?>
<a:theme xmlns:a="http://schemas.openxmlformats.org/drawingml/2006/main" xmlns:r="http://schemas.openxmlformats.org/officeDocument/2006/relationships" name="White">
  <a:themeElements>
    <a:clrScheme name="White">
      <a:dk1>
        <a:srgbClr val="000000"/>
      </a:dk1>
      <a:lt1>
        <a:srgbClr val="FFFFFF"/>
      </a:lt1>
      <a:dk2>
        <a:srgbClr val="53585F"/>
      </a:dk2>
      <a:lt2>
        <a:srgbClr val="DCDEE0"/>
      </a:lt2>
      <a:accent1>
        <a:srgbClr val="0365C0"/>
      </a:accent1>
      <a:accent2>
        <a:srgbClr val="00882B"/>
      </a:accent2>
      <a:accent3>
        <a:srgbClr val="DCBD23"/>
      </a:accent3>
      <a:accent4>
        <a:srgbClr val="DE6A10"/>
      </a:accent4>
      <a:accent5>
        <a:srgbClr val="C82506"/>
      </a:accent5>
      <a:accent6>
        <a:srgbClr val="773F9B"/>
      </a:accent6>
      <a:hlink>
        <a:srgbClr val="0000FF"/>
      </a:hlink>
      <a:folHlink>
        <a:srgbClr val="FF00FF"/>
      </a:folHlink>
    </a:clrScheme>
    <a:fontScheme name="White">
      <a:majorFont>
        <a:latin typeface="EasyReadingPRO Bold"/>
        <a:ea typeface="EasyReadingPRO Bold"/>
        <a:cs typeface="EasyReadingPRO Bold"/>
      </a:majorFont>
      <a:minorFont>
        <a:latin typeface="Helvetica Light"/>
        <a:ea typeface="Helvetica Light"/>
        <a:cs typeface="Helvetica Light"/>
      </a:minorFont>
    </a:fontScheme>
    <a:fmtScheme name="Whi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sx="100000" sy="100000" kx="0" ky="0" algn="b" rotWithShape="0" blurRad="25400" dist="12700" dir="5400000">
              <a:srgbClr val="000000">
                <a:alpha val="50000"/>
              </a:srgbClr>
            </a:outerShdw>
          </a:effectLst>
        </a:effectStyle>
        <a:effectStyle>
          <a:effectLst>
            <a:outerShdw sx="100000" sy="100000" kx="0" ky="0" algn="b" rotWithShape="0" blurRad="25400" dist="0" dir="0">
              <a:srgbClr val="000000">
                <a:alpha val="50000"/>
              </a:srgbClr>
            </a:outerShdw>
          </a:effectLst>
        </a:effectStyle>
        <a:effectStyle>
          <a:effectLst>
            <a:outerShdw sx="100000" sy="100000" kx="0" ky="0" algn="b" rotWithShape="0" blurRad="25400" dist="12700" dir="5400000">
              <a:srgbClr val="000000">
                <a:alpha val="50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lipFill rotWithShape="1">
          <a:blip r:embed="rId1"/>
          <a:srcRect l="0" t="0" r="0" b="0"/>
          <a:tile tx="0" ty="0" sx="100000" sy="100000" flip="none" algn="tl"/>
        </a:blipFill>
        <a:ln w="3175" cap="flat">
          <a:noFill/>
          <a:miter lim="400000"/>
        </a:ln>
        <a:effectLst>
          <a:outerShdw sx="100000" sy="100000" kx="0" ky="0" algn="b" rotWithShape="0" blurRad="25400" dist="12700" dir="5400000">
            <a:srgbClr val="000000">
              <a:alpha val="50000"/>
            </a:srgbClr>
          </a:outerShdw>
        </a:effectLst>
        <a:sp3d/>
      </a:spPr>
      <a:bodyPr rot="0" spcFirstLastPara="1" vertOverflow="overflow" horzOverflow="overflow" vert="horz" wrap="square" lIns="53578" tIns="53578" rIns="53578" bIns="53578" numCol="1" spcCol="38100" rtlCol="0" anchor="ctr" upright="0">
        <a:spAutoFit/>
      </a:bodyPr>
      <a:lstStyle>
        <a:defPPr marL="0" marR="0" indent="0" algn="ctr" defTabSz="821531" rtl="0" fontAlgn="auto" latinLnBrk="0" hangingPunct="0">
          <a:lnSpc>
            <a:spcPct val="100000"/>
          </a:lnSpc>
          <a:spcBef>
            <a:spcPts val="0"/>
          </a:spcBef>
          <a:spcAft>
            <a:spcPts val="0"/>
          </a:spcAft>
          <a:buClrTx/>
          <a:buSzTx/>
          <a:buFontTx/>
          <a:buNone/>
          <a:tabLst/>
          <a:defRPr b="0" baseline="0" cap="none" i="0" spc="0" strike="noStrike" sz="3000" u="none" kumimoji="0" normalizeH="0">
            <a:ln>
              <a:noFill/>
            </a:ln>
            <a:solidFill>
              <a:srgbClr val="FFFFFF"/>
            </a:solidFill>
            <a:effectLst/>
            <a:uFillTx/>
            <a:latin typeface="+mn-lt"/>
            <a:ea typeface="+mn-ea"/>
            <a:cs typeface="+mn-cs"/>
            <a:sym typeface="Helvetica Light"/>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12700" cap="flat">
          <a:solidFill>
            <a:srgbClr val="000000"/>
          </a:solidFill>
          <a:prstDash val="solid"/>
          <a:miter lim="400000"/>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3175" cap="flat">
          <a:noFill/>
          <a:miter lim="400000"/>
        </a:ln>
        <a:effectLst/>
        <a:sp3d/>
      </a:spPr>
      <a:bodyPr rot="0" spcFirstLastPara="1" vertOverflow="overflow" horzOverflow="overflow" vert="horz" wrap="square" lIns="53578" tIns="53578" rIns="53578" bIns="53578" numCol="1" spcCol="38100" rtlCol="0" anchor="ctr" upright="0">
        <a:spAutoFit/>
      </a:bodyPr>
      <a:lstStyle>
        <a:defPPr marL="0" marR="0" indent="0" algn="l" defTabSz="821531" rtl="0" fontAlgn="auto" latinLnBrk="0" hangingPunct="0">
          <a:lnSpc>
            <a:spcPct val="100000"/>
          </a:lnSpc>
          <a:spcBef>
            <a:spcPts val="0"/>
          </a:spcBef>
          <a:spcAft>
            <a:spcPts val="0"/>
          </a:spcAft>
          <a:buClrTx/>
          <a:buSzTx/>
          <a:buFontTx/>
          <a:buNone/>
          <a:tabLst/>
          <a:defRPr b="0" baseline="0" cap="none" i="0" spc="0" strike="noStrike" sz="2600" u="none" kumimoji="0" normalizeH="0">
            <a:ln>
              <a:noFill/>
            </a:ln>
            <a:solidFill>
              <a:srgbClr val="000000"/>
            </a:solidFill>
            <a:effectLst/>
            <a:uFillTx/>
            <a:latin typeface="EasyReadingPRO"/>
            <a:ea typeface="EasyReadingPRO"/>
            <a:cs typeface="EasyReadingPRO"/>
            <a:sym typeface="EasyReadingPRO"/>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docProps/app.xml><?xml version="1.0" encoding="utf-8"?>
<Properties xmlns="http://schemas.openxmlformats.org/officeDocument/2006/extended-properties" xmlns:vt="http://schemas.openxmlformats.org/officeDocument/2006/docPropsVTypes"/>
</file>

<file path=docProps/core.xml><?xml version="1.0" encoding="utf-8"?>
<cp:coreProperties xmlns:cp="http://schemas.openxmlformats.org/package/2006/metadata/core-properties" xmlns:dc="http://purl.org/dc/elements/1.1/" xmlns:dcterms="http://purl.org/dc/terms/" xmlns:xsi="http://www.w3.org/2001/XMLSchema-instance"/>
</file>