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871" r:id="rId3"/>
    <p:sldId id="878" r:id="rId4"/>
    <p:sldId id="866" r:id="rId5"/>
    <p:sldId id="884" r:id="rId6"/>
    <p:sldId id="877" r:id="rId7"/>
    <p:sldId id="883" r:id="rId8"/>
    <p:sldId id="885" r:id="rId9"/>
    <p:sldId id="881" r:id="rId10"/>
    <p:sldId id="875" r:id="rId11"/>
    <p:sldId id="889" r:id="rId12"/>
    <p:sldId id="874" r:id="rId13"/>
    <p:sldId id="287" r:id="rId14"/>
    <p:sldId id="851" r:id="rId15"/>
    <p:sldId id="879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E9EE"/>
    <a:srgbClr val="EFE4EB"/>
    <a:srgbClr val="E9DBE4"/>
    <a:srgbClr val="ECDFE7"/>
    <a:srgbClr val="E7D7E1"/>
    <a:srgbClr val="FEC41A"/>
    <a:srgbClr val="A9CAE8"/>
    <a:srgbClr val="000000"/>
    <a:srgbClr val="B896AC"/>
    <a:srgbClr val="8850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6C2CFB-F985-4238-8B04-1B23A7049E2B}" v="61" dt="2026-05-15T18:31:59.8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8824" autoAdjust="0"/>
  </p:normalViewPr>
  <p:slideViewPr>
    <p:cSldViewPr snapToGrid="0">
      <p:cViewPr varScale="1">
        <p:scale>
          <a:sx n="122" d="100"/>
          <a:sy n="122" d="100"/>
        </p:scale>
        <p:origin x="17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phne Pino" userId="43411354d9660341" providerId="LiveId" clId="{A2453CFE-83EF-4537-89EF-01872D99342E}"/>
    <pc:docChg chg="undo redo custSel addSld delSld modSld sldOrd">
      <pc:chgData name="Daphne Pino" userId="43411354d9660341" providerId="LiveId" clId="{A2453CFE-83EF-4537-89EF-01872D99342E}" dt="2026-05-15T18:33:31.428" v="8188" actId="20577"/>
      <pc:docMkLst>
        <pc:docMk/>
      </pc:docMkLst>
      <pc:sldChg chg="addSp delSp modSp mod setBg addAnim delAnim modAnim modNotesTx">
        <pc:chgData name="Daphne Pino" userId="43411354d9660341" providerId="LiveId" clId="{A2453CFE-83EF-4537-89EF-01872D99342E}" dt="2026-05-13T18:59:11.433" v="8022" actId="790"/>
        <pc:sldMkLst>
          <pc:docMk/>
          <pc:sldMk cId="2402352361" sldId="256"/>
        </pc:sldMkLst>
        <pc:spChg chg="mod">
          <ac:chgData name="Daphne Pino" userId="43411354d9660341" providerId="LiveId" clId="{A2453CFE-83EF-4537-89EF-01872D99342E}" dt="2026-05-13T18:59:11.433" v="8022" actId="790"/>
          <ac:spMkLst>
            <pc:docMk/>
            <pc:sldMk cId="2402352361" sldId="256"/>
            <ac:spMk id="2" creationId="{2340CF1F-ADEF-CB99-4F0A-19DDB43BAA17}"/>
          </ac:spMkLst>
        </pc:spChg>
        <pc:spChg chg="mod">
          <ac:chgData name="Daphne Pino" userId="43411354d9660341" providerId="LiveId" clId="{A2453CFE-83EF-4537-89EF-01872D99342E}" dt="2026-05-06T12:43:28.016" v="6983" actId="207"/>
          <ac:spMkLst>
            <pc:docMk/>
            <pc:sldMk cId="2402352361" sldId="256"/>
            <ac:spMk id="3" creationId="{FB69044F-CB0A-E696-9F85-DB2AE9988041}"/>
          </ac:spMkLst>
        </pc:spChg>
        <pc:spChg chg="add del mod">
          <ac:chgData name="Daphne Pino" userId="43411354d9660341" providerId="LiveId" clId="{A2453CFE-83EF-4537-89EF-01872D99342E}" dt="2026-05-13T18:59:11.433" v="8022" actId="790"/>
          <ac:spMkLst>
            <pc:docMk/>
            <pc:sldMk cId="2402352361" sldId="256"/>
            <ac:spMk id="6" creationId="{C7D023E4-8DE1-436E-9847-ED6A4B4B04FD}"/>
          </ac:spMkLst>
        </pc:spChg>
        <pc:spChg chg="add del mod">
          <ac:chgData name="Daphne Pino" userId="43411354d9660341" providerId="LiveId" clId="{A2453CFE-83EF-4537-89EF-01872D99342E}" dt="2026-05-13T18:59:11.433" v="8022" actId="790"/>
          <ac:spMkLst>
            <pc:docMk/>
            <pc:sldMk cId="2402352361" sldId="256"/>
            <ac:spMk id="7" creationId="{63C1F321-BB96-4700-B3CE-1A6156067F44}"/>
          </ac:spMkLst>
        </pc:spChg>
        <pc:spChg chg="mod">
          <ac:chgData name="Daphne Pino" userId="43411354d9660341" providerId="LiveId" clId="{A2453CFE-83EF-4537-89EF-01872D99342E}" dt="2026-05-13T18:59:11.433" v="8022" actId="790"/>
          <ac:spMkLst>
            <pc:docMk/>
            <pc:sldMk cId="2402352361" sldId="256"/>
            <ac:spMk id="13" creationId="{5F3C79B0-E0DE-407E-B550-3FDEB67B00FA}"/>
          </ac:spMkLst>
        </pc:spChg>
        <pc:spChg chg="mod">
          <ac:chgData name="Daphne Pino" userId="43411354d9660341" providerId="LiveId" clId="{A2453CFE-83EF-4537-89EF-01872D99342E}" dt="2026-05-13T18:59:11.433" v="8022" actId="790"/>
          <ac:spMkLst>
            <pc:docMk/>
            <pc:sldMk cId="2402352361" sldId="256"/>
            <ac:spMk id="14" creationId="{A1A2DFA8-F321-4204-9B31-A3713BC65299}"/>
          </ac:spMkLst>
        </pc:spChg>
        <pc:spChg chg="mod">
          <ac:chgData name="Daphne Pino" userId="43411354d9660341" providerId="LiveId" clId="{A2453CFE-83EF-4537-89EF-01872D99342E}" dt="2026-05-13T18:59:11.433" v="8022" actId="790"/>
          <ac:spMkLst>
            <pc:docMk/>
            <pc:sldMk cId="2402352361" sldId="256"/>
            <ac:spMk id="17" creationId="{4DDB60AE-8B9C-4BA0-93DC-F8C9EBF6D8BD}"/>
          </ac:spMkLst>
        </pc:spChg>
        <pc:spChg chg="mod">
          <ac:chgData name="Daphne Pino" userId="43411354d9660341" providerId="LiveId" clId="{A2453CFE-83EF-4537-89EF-01872D99342E}" dt="2026-05-04T12:59:13.602" v="6265" actId="790"/>
          <ac:spMkLst>
            <pc:docMk/>
            <pc:sldMk cId="2402352361" sldId="256"/>
            <ac:spMk id="18" creationId="{9F247760-BE07-41A2-969E-570081E65529}"/>
          </ac:spMkLst>
        </pc:spChg>
        <pc:spChg chg="mod">
          <ac:chgData name="Daphne Pino" userId="43411354d9660341" providerId="LiveId" clId="{A2453CFE-83EF-4537-89EF-01872D99342E}" dt="2026-05-13T18:59:11.433" v="8022" actId="790"/>
          <ac:spMkLst>
            <pc:docMk/>
            <pc:sldMk cId="2402352361" sldId="256"/>
            <ac:spMk id="19" creationId="{57A70BD2-76FC-4BDD-9E64-3B93D5EF3692}"/>
          </ac:spMkLst>
        </pc:spChg>
        <pc:spChg chg="mod">
          <ac:chgData name="Daphne Pino" userId="43411354d9660341" providerId="LiveId" clId="{A2453CFE-83EF-4537-89EF-01872D99342E}" dt="2026-05-13T18:59:11.433" v="8022" actId="790"/>
          <ac:spMkLst>
            <pc:docMk/>
            <pc:sldMk cId="2402352361" sldId="256"/>
            <ac:spMk id="20" creationId="{AADD9643-5489-42CB-9762-FBAC2AAE9FB9}"/>
          </ac:spMkLst>
        </pc:spChg>
        <pc:spChg chg="mod">
          <ac:chgData name="Daphne Pino" userId="43411354d9660341" providerId="LiveId" clId="{A2453CFE-83EF-4537-89EF-01872D99342E}" dt="2026-04-27T18:54:10.130" v="4917" actId="790"/>
          <ac:spMkLst>
            <pc:docMk/>
            <pc:sldMk cId="2402352361" sldId="256"/>
            <ac:spMk id="21" creationId="{09A2C16E-2745-4E3D-BECC-D66755221E3B}"/>
          </ac:spMkLst>
        </pc:spChg>
        <pc:spChg chg="mod">
          <ac:chgData name="Daphne Pino" userId="43411354d9660341" providerId="LiveId" clId="{A2453CFE-83EF-4537-89EF-01872D99342E}" dt="2026-05-13T18:59:11.433" v="8022" actId="790"/>
          <ac:spMkLst>
            <pc:docMk/>
            <pc:sldMk cId="2402352361" sldId="256"/>
            <ac:spMk id="22" creationId="{52E5A063-571D-4461-9869-B3E93F6E69DD}"/>
          </ac:spMkLst>
        </pc:spChg>
        <pc:spChg chg="mod">
          <ac:chgData name="Daphne Pino" userId="43411354d9660341" providerId="LiveId" clId="{A2453CFE-83EF-4537-89EF-01872D99342E}" dt="2026-05-13T18:59:11.433" v="8022" actId="790"/>
          <ac:spMkLst>
            <pc:docMk/>
            <pc:sldMk cId="2402352361" sldId="256"/>
            <ac:spMk id="23" creationId="{366019AD-E33B-4DBF-BAD3-AE3611603168}"/>
          </ac:spMkLst>
        </pc:spChg>
        <pc:spChg chg="add mod">
          <ac:chgData name="Daphne Pino" userId="43411354d9660341" providerId="LiveId" clId="{A2453CFE-83EF-4537-89EF-01872D99342E}" dt="2026-04-27T18:54:10.130" v="4917" actId="790"/>
          <ac:spMkLst>
            <pc:docMk/>
            <pc:sldMk cId="2402352361" sldId="256"/>
            <ac:spMk id="48" creationId="{996792B3-AB2D-ACC5-E2FC-32D4A25A5133}"/>
          </ac:spMkLst>
        </pc:spChg>
        <pc:grpChg chg="add del">
          <ac:chgData name="Daphne Pino" userId="43411354d9660341" providerId="LiveId" clId="{A2453CFE-83EF-4537-89EF-01872D99342E}" dt="2026-04-27T17:24:26.852" v="1893" actId="26606"/>
          <ac:grpSpMkLst>
            <pc:docMk/>
            <pc:sldMk cId="2402352361" sldId="256"/>
            <ac:grpSpMk id="9" creationId="{3FA1AD64-F15F-417D-956C-B2C211FC905E}"/>
          </ac:grpSpMkLst>
        </pc:grpChg>
        <pc:grpChg chg="add del">
          <ac:chgData name="Daphne Pino" userId="43411354d9660341" providerId="LiveId" clId="{A2453CFE-83EF-4537-89EF-01872D99342E}" dt="2026-04-27T17:24:26.852" v="1893" actId="26606"/>
          <ac:grpSpMkLst>
            <pc:docMk/>
            <pc:sldMk cId="2402352361" sldId="256"/>
            <ac:grpSpMk id="11" creationId="{43F5E015-E085-4624-B431-B42414448684}"/>
          </ac:grpSpMkLst>
        </pc:grpChg>
        <pc:picChg chg="add mod">
          <ac:chgData name="Daphne Pino" userId="43411354d9660341" providerId="LiveId" clId="{A2453CFE-83EF-4537-89EF-01872D99342E}" dt="2026-04-27T17:27:08.847" v="1982" actId="1076"/>
          <ac:picMkLst>
            <pc:docMk/>
            <pc:sldMk cId="2402352361" sldId="256"/>
            <ac:picMk id="15" creationId="{FB35B458-7914-04EA-3B1B-E0DD550925CF}"/>
          </ac:picMkLst>
        </pc:picChg>
      </pc:sldChg>
      <pc:sldChg chg="addSp delSp modSp mod modAnim modNotesTx">
        <pc:chgData name="Daphne Pino" userId="43411354d9660341" providerId="LiveId" clId="{A2453CFE-83EF-4537-89EF-01872D99342E}" dt="2026-05-15T18:32:11.558" v="8177" actId="14100"/>
        <pc:sldMkLst>
          <pc:docMk/>
          <pc:sldMk cId="290427647" sldId="287"/>
        </pc:sldMkLst>
        <pc:spChg chg="mod">
          <ac:chgData name="Daphne Pino" userId="43411354d9660341" providerId="LiveId" clId="{A2453CFE-83EF-4537-89EF-01872D99342E}" dt="2026-05-15T18:32:11.558" v="8177" actId="14100"/>
          <ac:spMkLst>
            <pc:docMk/>
            <pc:sldMk cId="290427647" sldId="287"/>
            <ac:spMk id="4" creationId="{ED2DFFDA-C43F-8F7E-0C81-80984F22D47B}"/>
          </ac:spMkLst>
        </pc:spChg>
        <pc:spChg chg="mod">
          <ac:chgData name="Daphne Pino" userId="43411354d9660341" providerId="LiveId" clId="{A2453CFE-83EF-4537-89EF-01872D99342E}" dt="2026-05-13T18:59:11.433" v="8022" actId="790"/>
          <ac:spMkLst>
            <pc:docMk/>
            <pc:sldMk cId="290427647" sldId="287"/>
            <ac:spMk id="14" creationId="{1EB046CF-D1B9-F8D5-E0FF-5EC2CFFC1751}"/>
          </ac:spMkLst>
        </pc:spChg>
        <pc:spChg chg="mod">
          <ac:chgData name="Daphne Pino" userId="43411354d9660341" providerId="LiveId" clId="{A2453CFE-83EF-4537-89EF-01872D99342E}" dt="2026-05-13T18:59:11.433" v="8022" actId="790"/>
          <ac:spMkLst>
            <pc:docMk/>
            <pc:sldMk cId="290427647" sldId="287"/>
            <ac:spMk id="15" creationId="{D822C0F3-BF30-66A1-59C2-4DD7CD73CBD3}"/>
          </ac:spMkLst>
        </pc:spChg>
        <pc:spChg chg="add mod ord">
          <ac:chgData name="Daphne Pino" userId="43411354d9660341" providerId="LiveId" clId="{A2453CFE-83EF-4537-89EF-01872D99342E}" dt="2026-05-13T18:59:11.433" v="8022" actId="790"/>
          <ac:spMkLst>
            <pc:docMk/>
            <pc:sldMk cId="290427647" sldId="287"/>
            <ac:spMk id="16" creationId="{1E6D755E-98C6-074D-BD9D-3DB3C1FDEFFE}"/>
          </ac:spMkLst>
        </pc:spChg>
        <pc:spChg chg="add mod ord">
          <ac:chgData name="Daphne Pino" userId="43411354d9660341" providerId="LiveId" clId="{A2453CFE-83EF-4537-89EF-01872D99342E}" dt="2026-05-13T18:59:11.433" v="8022" actId="790"/>
          <ac:spMkLst>
            <pc:docMk/>
            <pc:sldMk cId="290427647" sldId="287"/>
            <ac:spMk id="17" creationId="{01BCA84E-5A7C-6CEC-E951-3D02E6DD41F6}"/>
          </ac:spMkLst>
        </pc:spChg>
        <pc:picChg chg="add mod">
          <ac:chgData name="Daphne Pino" userId="43411354d9660341" providerId="LiveId" clId="{A2453CFE-83EF-4537-89EF-01872D99342E}" dt="2026-04-27T18:31:05.026" v="4234" actId="1076"/>
          <ac:picMkLst>
            <pc:docMk/>
            <pc:sldMk cId="290427647" sldId="287"/>
            <ac:picMk id="8" creationId="{14707D9E-10A6-538B-DAAE-890719A436C1}"/>
          </ac:picMkLst>
        </pc:picChg>
      </pc:sldChg>
      <pc:sldChg chg="addSp delSp modSp mod modNotesTx">
        <pc:chgData name="Daphne Pino" userId="43411354d9660341" providerId="LiveId" clId="{A2453CFE-83EF-4537-89EF-01872D99342E}" dt="2026-05-13T18:59:11.433" v="8022" actId="790"/>
        <pc:sldMkLst>
          <pc:docMk/>
          <pc:sldMk cId="1537298517" sldId="851"/>
        </pc:sldMkLst>
        <pc:spChg chg="mod">
          <ac:chgData name="Daphne Pino" userId="43411354d9660341" providerId="LiveId" clId="{A2453CFE-83EF-4537-89EF-01872D99342E}" dt="2026-05-13T18:59:11.433" v="8022" actId="790"/>
          <ac:spMkLst>
            <pc:docMk/>
            <pc:sldMk cId="1537298517" sldId="851"/>
            <ac:spMk id="3" creationId="{AE2120E6-F418-0CE6-D21A-DE69F5AFFD7E}"/>
          </ac:spMkLst>
        </pc:spChg>
        <pc:spChg chg="mod">
          <ac:chgData name="Daphne Pino" userId="43411354d9660341" providerId="LiveId" clId="{A2453CFE-83EF-4537-89EF-01872D99342E}" dt="2026-05-13T18:59:11.433" v="8022" actId="790"/>
          <ac:spMkLst>
            <pc:docMk/>
            <pc:sldMk cId="1537298517" sldId="851"/>
            <ac:spMk id="5" creationId="{2B0D1B1D-C20E-A327-5EE8-D1D6F48C7780}"/>
          </ac:spMkLst>
        </pc:spChg>
        <pc:spChg chg="add mod">
          <ac:chgData name="Daphne Pino" userId="43411354d9660341" providerId="LiveId" clId="{A2453CFE-83EF-4537-89EF-01872D99342E}" dt="2026-05-13T18:59:11.433" v="8022" actId="790"/>
          <ac:spMkLst>
            <pc:docMk/>
            <pc:sldMk cId="1537298517" sldId="851"/>
            <ac:spMk id="6" creationId="{7A0FDDE6-3057-72CF-462A-1950F587F11A}"/>
          </ac:spMkLst>
        </pc:spChg>
        <pc:spChg chg="add mod">
          <ac:chgData name="Daphne Pino" userId="43411354d9660341" providerId="LiveId" clId="{A2453CFE-83EF-4537-89EF-01872D99342E}" dt="2026-05-13T18:59:11.433" v="8022" actId="790"/>
          <ac:spMkLst>
            <pc:docMk/>
            <pc:sldMk cId="1537298517" sldId="851"/>
            <ac:spMk id="9" creationId="{9A1FF3F5-38E4-1BF8-B272-E54152CD26F7}"/>
          </ac:spMkLst>
        </pc:spChg>
        <pc:spChg chg="mod">
          <ac:chgData name="Daphne Pino" userId="43411354d9660341" providerId="LiveId" clId="{A2453CFE-83EF-4537-89EF-01872D99342E}" dt="2026-05-13T18:59:11.433" v="8022" actId="790"/>
          <ac:spMkLst>
            <pc:docMk/>
            <pc:sldMk cId="1537298517" sldId="851"/>
            <ac:spMk id="11" creationId="{E4C5DBA0-0FAF-42F0-AAB0-05BB178732B8}"/>
          </ac:spMkLst>
        </pc:spChg>
        <pc:spChg chg="add mod">
          <ac:chgData name="Daphne Pino" userId="43411354d9660341" providerId="LiveId" clId="{A2453CFE-83EF-4537-89EF-01872D99342E}" dt="2026-05-13T18:59:11.433" v="8022" actId="790"/>
          <ac:spMkLst>
            <pc:docMk/>
            <pc:sldMk cId="1537298517" sldId="851"/>
            <ac:spMk id="13" creationId="{7CBAD782-D3D6-D96E-1EC5-1455827FB1A0}"/>
          </ac:spMkLst>
        </pc:spChg>
        <pc:spChg chg="mod">
          <ac:chgData name="Daphne Pino" userId="43411354d9660341" providerId="LiveId" clId="{A2453CFE-83EF-4537-89EF-01872D99342E}" dt="2026-05-13T18:59:11.433" v="8022" actId="790"/>
          <ac:spMkLst>
            <pc:docMk/>
            <pc:sldMk cId="1537298517" sldId="851"/>
            <ac:spMk id="14" creationId="{A754F123-B59B-4CAE-9478-3D8D2406A0FA}"/>
          </ac:spMkLst>
        </pc:spChg>
        <pc:spChg chg="add mod">
          <ac:chgData name="Daphne Pino" userId="43411354d9660341" providerId="LiveId" clId="{A2453CFE-83EF-4537-89EF-01872D99342E}" dt="2026-05-13T18:59:11.433" v="8022" actId="790"/>
          <ac:spMkLst>
            <pc:docMk/>
            <pc:sldMk cId="1537298517" sldId="851"/>
            <ac:spMk id="17" creationId="{8314609E-B4BB-A7C5-E1BC-888FBECAF577}"/>
          </ac:spMkLst>
        </pc:spChg>
        <pc:grpChg chg="mod">
          <ac:chgData name="Daphne Pino" userId="43411354d9660341" providerId="LiveId" clId="{A2453CFE-83EF-4537-89EF-01872D99342E}" dt="2026-04-28T18:20:40.699" v="5505" actId="1035"/>
          <ac:grpSpMkLst>
            <pc:docMk/>
            <pc:sldMk cId="1537298517" sldId="851"/>
            <ac:grpSpMk id="10" creationId="{381B6728-D944-421C-A326-17D6E309A6FF}"/>
          </ac:grpSpMkLst>
        </pc:grpChg>
        <pc:grpChg chg="mod">
          <ac:chgData name="Daphne Pino" userId="43411354d9660341" providerId="LiveId" clId="{A2453CFE-83EF-4537-89EF-01872D99342E}" dt="2026-04-28T18:20:40.699" v="5505" actId="1035"/>
          <ac:grpSpMkLst>
            <pc:docMk/>
            <pc:sldMk cId="1537298517" sldId="851"/>
            <ac:grpSpMk id="16" creationId="{5EC95442-80C7-4C3A-B30D-7C86B5CD6172}"/>
          </ac:grpSpMkLst>
        </pc:grpChg>
        <pc:picChg chg="mod">
          <ac:chgData name="Daphne Pino" userId="43411354d9660341" providerId="LiveId" clId="{A2453CFE-83EF-4537-89EF-01872D99342E}" dt="2026-04-28T18:20:34.008" v="5471" actId="408"/>
          <ac:picMkLst>
            <pc:docMk/>
            <pc:sldMk cId="1537298517" sldId="851"/>
            <ac:picMk id="4" creationId="{DC2AB6AF-208E-4F48-A14B-B547EE7905F4}"/>
          </ac:picMkLst>
        </pc:picChg>
        <pc:picChg chg="add mod">
          <ac:chgData name="Daphne Pino" userId="43411354d9660341" providerId="LiveId" clId="{A2453CFE-83EF-4537-89EF-01872D99342E}" dt="2026-04-28T18:20:34.008" v="5471" actId="408"/>
          <ac:picMkLst>
            <pc:docMk/>
            <pc:sldMk cId="1537298517" sldId="851"/>
            <ac:picMk id="7" creationId="{740D8701-BC7C-8F49-82EA-1E5D76B4949D}"/>
          </ac:picMkLst>
        </pc:picChg>
        <pc:picChg chg="mod">
          <ac:chgData name="Daphne Pino" userId="43411354d9660341" providerId="LiveId" clId="{A2453CFE-83EF-4537-89EF-01872D99342E}" dt="2026-04-28T18:20:40.699" v="5505" actId="1035"/>
          <ac:picMkLst>
            <pc:docMk/>
            <pc:sldMk cId="1537298517" sldId="851"/>
            <ac:picMk id="12" creationId="{728EFDA3-1666-4492-98B5-5C8BE4435A63}"/>
          </ac:picMkLst>
        </pc:picChg>
        <pc:picChg chg="mod">
          <ac:chgData name="Daphne Pino" userId="43411354d9660341" providerId="LiveId" clId="{A2453CFE-83EF-4537-89EF-01872D99342E}" dt="2026-04-28T18:20:40.699" v="5505" actId="1035"/>
          <ac:picMkLst>
            <pc:docMk/>
            <pc:sldMk cId="1537298517" sldId="851"/>
            <ac:picMk id="15" creationId="{67E3A06A-752B-4B93-9A05-C87D7C00F1AD}"/>
          </ac:picMkLst>
        </pc:picChg>
        <pc:picChg chg="mod">
          <ac:chgData name="Daphne Pino" userId="43411354d9660341" providerId="LiveId" clId="{A2453CFE-83EF-4537-89EF-01872D99342E}" dt="2026-04-28T18:20:40.699" v="5505" actId="1035"/>
          <ac:picMkLst>
            <pc:docMk/>
            <pc:sldMk cId="1537298517" sldId="851"/>
            <ac:picMk id="1026" creationId="{36AA3059-E8B2-4D50-9C66-01558E67F517}"/>
          </ac:picMkLst>
        </pc:picChg>
        <pc:picChg chg="mod">
          <ac:chgData name="Daphne Pino" userId="43411354d9660341" providerId="LiveId" clId="{A2453CFE-83EF-4537-89EF-01872D99342E}" dt="2026-04-28T18:20:40.699" v="5505" actId="1035"/>
          <ac:picMkLst>
            <pc:docMk/>
            <pc:sldMk cId="1537298517" sldId="851"/>
            <ac:picMk id="1028" creationId="{754DF22C-7C7D-4BCA-90F2-6B25B17A6E96}"/>
          </ac:picMkLst>
        </pc:picChg>
        <pc:picChg chg="mod">
          <ac:chgData name="Daphne Pino" userId="43411354d9660341" providerId="LiveId" clId="{A2453CFE-83EF-4537-89EF-01872D99342E}" dt="2026-04-28T18:20:34.008" v="5471" actId="408"/>
          <ac:picMkLst>
            <pc:docMk/>
            <pc:sldMk cId="1537298517" sldId="851"/>
            <ac:picMk id="1032" creationId="{0F9E10FA-8CF7-4FA5-98F7-690B1BDFEA8F}"/>
          </ac:picMkLst>
        </pc:picChg>
      </pc:sldChg>
      <pc:sldChg chg="addSp delSp modSp mod modAnim modNotesTx">
        <pc:chgData name="Daphne Pino" userId="43411354d9660341" providerId="LiveId" clId="{A2453CFE-83EF-4537-89EF-01872D99342E}" dt="2026-05-15T18:33:09.487" v="8178" actId="20577"/>
        <pc:sldMkLst>
          <pc:docMk/>
          <pc:sldMk cId="1663880448" sldId="866"/>
        </pc:sldMkLst>
        <pc:spChg chg="add mod">
          <ac:chgData name="Daphne Pino" userId="43411354d9660341" providerId="LiveId" clId="{A2453CFE-83EF-4537-89EF-01872D99342E}" dt="2026-05-15T13:49:14.695" v="8058" actId="2085"/>
          <ac:spMkLst>
            <pc:docMk/>
            <pc:sldMk cId="1663880448" sldId="866"/>
            <ac:spMk id="3" creationId="{57C55558-ECEA-09CE-32EE-13BE2677676E}"/>
          </ac:spMkLst>
        </pc:spChg>
        <pc:spChg chg="mod">
          <ac:chgData name="Daphne Pino" userId="43411354d9660341" providerId="LiveId" clId="{A2453CFE-83EF-4537-89EF-01872D99342E}" dt="2026-05-13T18:59:11.433" v="8022" actId="790"/>
          <ac:spMkLst>
            <pc:docMk/>
            <pc:sldMk cId="1663880448" sldId="866"/>
            <ac:spMk id="4" creationId="{1259777E-4596-777C-9696-6BF7CD842079}"/>
          </ac:spMkLst>
        </pc:spChg>
        <pc:spChg chg="mod">
          <ac:chgData name="Daphne Pino" userId="43411354d9660341" providerId="LiveId" clId="{A2453CFE-83EF-4537-89EF-01872D99342E}" dt="2026-05-13T18:59:11.433" v="8022" actId="790"/>
          <ac:spMkLst>
            <pc:docMk/>
            <pc:sldMk cId="1663880448" sldId="866"/>
            <ac:spMk id="6" creationId="{0DFD95AB-45F5-3F42-3E9B-59B46BD09683}"/>
          </ac:spMkLst>
        </pc:spChg>
        <pc:spChg chg="mod">
          <ac:chgData name="Daphne Pino" userId="43411354d9660341" providerId="LiveId" clId="{A2453CFE-83EF-4537-89EF-01872D99342E}" dt="2026-05-13T18:59:11.433" v="8022" actId="790"/>
          <ac:spMkLst>
            <pc:docMk/>
            <pc:sldMk cId="1663880448" sldId="866"/>
            <ac:spMk id="7" creationId="{5F39DB28-14BA-BEA3-AF99-501661176AAE}"/>
          </ac:spMkLst>
        </pc:spChg>
        <pc:spChg chg="mod">
          <ac:chgData name="Daphne Pino" userId="43411354d9660341" providerId="LiveId" clId="{A2453CFE-83EF-4537-89EF-01872D99342E}" dt="2026-05-13T18:59:11.433" v="8022" actId="790"/>
          <ac:spMkLst>
            <pc:docMk/>
            <pc:sldMk cId="1663880448" sldId="866"/>
            <ac:spMk id="8" creationId="{8E7ECAB6-3FEE-22C2-9AE5-A3562BFB6D8B}"/>
          </ac:spMkLst>
        </pc:spChg>
        <pc:spChg chg="add mod ord">
          <ac:chgData name="Daphne Pino" userId="43411354d9660341" providerId="LiveId" clId="{A2453CFE-83EF-4537-89EF-01872D99342E}" dt="2026-05-13T18:59:11.433" v="8022" actId="790"/>
          <ac:spMkLst>
            <pc:docMk/>
            <pc:sldMk cId="1663880448" sldId="866"/>
            <ac:spMk id="10" creationId="{3C5A7A8D-0FD8-43A7-3C3D-33E82C95AA2D}"/>
          </ac:spMkLst>
        </pc:spChg>
        <pc:spChg chg="add mod ord">
          <ac:chgData name="Daphne Pino" userId="43411354d9660341" providerId="LiveId" clId="{A2453CFE-83EF-4537-89EF-01872D99342E}" dt="2026-05-13T18:59:11.433" v="8022" actId="790"/>
          <ac:spMkLst>
            <pc:docMk/>
            <pc:sldMk cId="1663880448" sldId="866"/>
            <ac:spMk id="11" creationId="{14FDD622-0406-035B-496F-6CF6C426FB78}"/>
          </ac:spMkLst>
        </pc:spChg>
        <pc:spChg chg="add mod">
          <ac:chgData name="Daphne Pino" userId="43411354d9660341" providerId="LiveId" clId="{A2453CFE-83EF-4537-89EF-01872D99342E}" dt="2026-05-13T18:59:11.433" v="8022" actId="790"/>
          <ac:spMkLst>
            <pc:docMk/>
            <pc:sldMk cId="1663880448" sldId="866"/>
            <ac:spMk id="12" creationId="{D23BC0EF-4946-3086-3F5E-987680ACA9D6}"/>
          </ac:spMkLst>
        </pc:spChg>
        <pc:spChg chg="mod">
          <ac:chgData name="Daphne Pino" userId="43411354d9660341" providerId="LiveId" clId="{A2453CFE-83EF-4537-89EF-01872D99342E}" dt="2026-05-13T18:59:11.433" v="8022" actId="790"/>
          <ac:spMkLst>
            <pc:docMk/>
            <pc:sldMk cId="1663880448" sldId="866"/>
            <ac:spMk id="32" creationId="{E15C539E-A7D5-F08B-149C-8E601CE54F5E}"/>
          </ac:spMkLst>
        </pc:spChg>
        <pc:spChg chg="mod">
          <ac:chgData name="Daphne Pino" userId="43411354d9660341" providerId="LiveId" clId="{A2453CFE-83EF-4537-89EF-01872D99342E}" dt="2026-05-13T18:59:11.433" v="8022" actId="790"/>
          <ac:spMkLst>
            <pc:docMk/>
            <pc:sldMk cId="1663880448" sldId="866"/>
            <ac:spMk id="33" creationId="{994F84FB-9A5E-294A-731F-BFBE1D024F22}"/>
          </ac:spMkLst>
        </pc:spChg>
        <pc:grpChg chg="add mod">
          <ac:chgData name="Daphne Pino" userId="43411354d9660341" providerId="LiveId" clId="{A2453CFE-83EF-4537-89EF-01872D99342E}" dt="2026-05-06T13:01:56.951" v="7737" actId="1076"/>
          <ac:grpSpMkLst>
            <pc:docMk/>
            <pc:sldMk cId="1663880448" sldId="866"/>
            <ac:grpSpMk id="13" creationId="{34904AB9-28FE-B8F2-B45A-E29AF4EF2BCE}"/>
          </ac:grpSpMkLst>
        </pc:grpChg>
        <pc:graphicFrameChg chg="mod modGraphic">
          <ac:chgData name="Daphne Pino" userId="43411354d9660341" providerId="LiveId" clId="{A2453CFE-83EF-4537-89EF-01872D99342E}" dt="2026-05-13T18:59:11.433" v="8022" actId="790"/>
          <ac:graphicFrameMkLst>
            <pc:docMk/>
            <pc:sldMk cId="1663880448" sldId="866"/>
            <ac:graphicFrameMk id="2" creationId="{FB56FF4A-A5A7-9881-5EAA-940F475F2D82}"/>
          </ac:graphicFrameMkLst>
        </pc:graphicFrameChg>
        <pc:picChg chg="add mod modCrop">
          <ac:chgData name="Daphne Pino" userId="43411354d9660341" providerId="LiveId" clId="{A2453CFE-83EF-4537-89EF-01872D99342E}" dt="2026-05-06T13:01:49.351" v="7736" actId="164"/>
          <ac:picMkLst>
            <pc:docMk/>
            <pc:sldMk cId="1663880448" sldId="866"/>
            <ac:picMk id="9" creationId="{17887B34-5C66-28B0-4A26-985B15C7794A}"/>
          </ac:picMkLst>
        </pc:picChg>
      </pc:sldChg>
      <pc:sldChg chg="addSp delSp modSp new mod modAnim">
        <pc:chgData name="Daphne Pino" userId="43411354d9660341" providerId="LiveId" clId="{A2453CFE-83EF-4537-89EF-01872D99342E}" dt="2026-05-15T13:48:46.683" v="8049"/>
        <pc:sldMkLst>
          <pc:docMk/>
          <pc:sldMk cId="438279232" sldId="871"/>
        </pc:sldMkLst>
        <pc:spChg chg="mod">
          <ac:chgData name="Daphne Pino" userId="43411354d9660341" providerId="LiveId" clId="{A2453CFE-83EF-4537-89EF-01872D99342E}" dt="2026-04-27T18:26:06.336" v="4093" actId="207"/>
          <ac:spMkLst>
            <pc:docMk/>
            <pc:sldMk cId="438279232" sldId="871"/>
            <ac:spMk id="2" creationId="{814815AB-8AC4-5C8F-F4CD-7CE1478665FE}"/>
          </ac:spMkLst>
        </pc:spChg>
        <pc:spChg chg="mod">
          <ac:chgData name="Daphne Pino" userId="43411354d9660341" providerId="LiveId" clId="{A2453CFE-83EF-4537-89EF-01872D99342E}" dt="2026-05-04T12:59:13.602" v="6265" actId="790"/>
          <ac:spMkLst>
            <pc:docMk/>
            <pc:sldMk cId="438279232" sldId="871"/>
            <ac:spMk id="17" creationId="{03908920-DCA6-4BDA-9075-6F255BE295DD}"/>
          </ac:spMkLst>
        </pc:spChg>
        <pc:spChg chg="mod">
          <ac:chgData name="Daphne Pino" userId="43411354d9660341" providerId="LiveId" clId="{A2453CFE-83EF-4537-89EF-01872D99342E}" dt="2026-04-27T18:21:53.943" v="3996" actId="1035"/>
          <ac:spMkLst>
            <pc:docMk/>
            <pc:sldMk cId="438279232" sldId="871"/>
            <ac:spMk id="26" creationId="{4D7FC6B6-CCF5-45E5-980B-68F3A9B3FE82}"/>
          </ac:spMkLst>
        </pc:spChg>
        <pc:spChg chg="mod">
          <ac:chgData name="Daphne Pino" userId="43411354d9660341" providerId="LiveId" clId="{A2453CFE-83EF-4537-89EF-01872D99342E}" dt="2026-04-27T18:21:53.943" v="3996" actId="1035"/>
          <ac:spMkLst>
            <pc:docMk/>
            <pc:sldMk cId="438279232" sldId="871"/>
            <ac:spMk id="27" creationId="{544AF70E-F448-41FD-9604-EFD527CBDADD}"/>
          </ac:spMkLst>
        </pc:spChg>
        <pc:spChg chg="mod">
          <ac:chgData name="Daphne Pino" userId="43411354d9660341" providerId="LiveId" clId="{A2453CFE-83EF-4537-89EF-01872D99342E}" dt="2026-04-27T18:21:53.943" v="3996" actId="1035"/>
          <ac:spMkLst>
            <pc:docMk/>
            <pc:sldMk cId="438279232" sldId="871"/>
            <ac:spMk id="30" creationId="{548038F9-4BE2-45F0-B62D-67573C73871A}"/>
          </ac:spMkLst>
        </pc:spChg>
        <pc:spChg chg="mod">
          <ac:chgData name="Daphne Pino" userId="43411354d9660341" providerId="LiveId" clId="{A2453CFE-83EF-4537-89EF-01872D99342E}" dt="2026-04-27T18:21:53.943" v="3996" actId="1035"/>
          <ac:spMkLst>
            <pc:docMk/>
            <pc:sldMk cId="438279232" sldId="871"/>
            <ac:spMk id="31" creationId="{3CC287AE-7639-42DC-BD7B-2032FF3BB954}"/>
          </ac:spMkLst>
        </pc:spChg>
        <pc:spChg chg="add mod">
          <ac:chgData name="Daphne Pino" userId="43411354d9660341" providerId="LiveId" clId="{A2453CFE-83EF-4537-89EF-01872D99342E}" dt="2026-05-04T12:59:13.602" v="6265" actId="790"/>
          <ac:spMkLst>
            <pc:docMk/>
            <pc:sldMk cId="438279232" sldId="871"/>
            <ac:spMk id="35" creationId="{8735A983-C2D2-EB87-FE1D-E2BE8AB23475}"/>
          </ac:spMkLst>
        </pc:spChg>
        <pc:spChg chg="mod">
          <ac:chgData name="Daphne Pino" userId="43411354d9660341" providerId="LiveId" clId="{A2453CFE-83EF-4537-89EF-01872D99342E}" dt="2026-04-27T18:54:10.130" v="4917" actId="790"/>
          <ac:spMkLst>
            <pc:docMk/>
            <pc:sldMk cId="438279232" sldId="871"/>
            <ac:spMk id="43" creationId="{C80EAEFD-F426-81DE-16D6-C6EE69E26CE9}"/>
          </ac:spMkLst>
        </pc:spChg>
        <pc:spChg chg="mod">
          <ac:chgData name="Daphne Pino" userId="43411354d9660341" providerId="LiveId" clId="{A2453CFE-83EF-4537-89EF-01872D99342E}" dt="2026-04-27T18:54:10.130" v="4917" actId="790"/>
          <ac:spMkLst>
            <pc:docMk/>
            <pc:sldMk cId="438279232" sldId="871"/>
            <ac:spMk id="47" creationId="{49572A66-BAEE-A54B-8494-08D4896273BF}"/>
          </ac:spMkLst>
        </pc:spChg>
        <pc:spChg chg="mod">
          <ac:chgData name="Daphne Pino" userId="43411354d9660341" providerId="LiveId" clId="{A2453CFE-83EF-4537-89EF-01872D99342E}" dt="2026-04-27T18:54:10.130" v="4917" actId="790"/>
          <ac:spMkLst>
            <pc:docMk/>
            <pc:sldMk cId="438279232" sldId="871"/>
            <ac:spMk id="48" creationId="{3757A2A7-0381-084E-C8FB-86711F4A9DD4}"/>
          </ac:spMkLst>
        </pc:spChg>
        <pc:spChg chg="mod">
          <ac:chgData name="Daphne Pino" userId="43411354d9660341" providerId="LiveId" clId="{A2453CFE-83EF-4537-89EF-01872D99342E}" dt="2026-05-13T18:59:11.433" v="8022" actId="790"/>
          <ac:spMkLst>
            <pc:docMk/>
            <pc:sldMk cId="438279232" sldId="871"/>
            <ac:spMk id="50" creationId="{6A1F5C08-39EE-7B28-35DF-7E008F87655B}"/>
          </ac:spMkLst>
        </pc:spChg>
        <pc:spChg chg="mod">
          <ac:chgData name="Daphne Pino" userId="43411354d9660341" providerId="LiveId" clId="{A2453CFE-83EF-4537-89EF-01872D99342E}" dt="2026-05-13T18:59:11.433" v="8022" actId="790"/>
          <ac:spMkLst>
            <pc:docMk/>
            <pc:sldMk cId="438279232" sldId="871"/>
            <ac:spMk id="62" creationId="{7D970CC0-317F-7164-F571-E307BBC7263F}"/>
          </ac:spMkLst>
        </pc:spChg>
        <pc:spChg chg="mod">
          <ac:chgData name="Daphne Pino" userId="43411354d9660341" providerId="LiveId" clId="{A2453CFE-83EF-4537-89EF-01872D99342E}" dt="2026-05-04T12:59:13.602" v="6265" actId="790"/>
          <ac:spMkLst>
            <pc:docMk/>
            <pc:sldMk cId="438279232" sldId="871"/>
            <ac:spMk id="65" creationId="{F8DEE705-D0AD-F437-E365-94E7AFD85DC6}"/>
          </ac:spMkLst>
        </pc:spChg>
        <pc:spChg chg="mod">
          <ac:chgData name="Daphne Pino" userId="43411354d9660341" providerId="LiveId" clId="{A2453CFE-83EF-4537-89EF-01872D99342E}" dt="2026-05-13T18:59:11.433" v="8022" actId="790"/>
          <ac:spMkLst>
            <pc:docMk/>
            <pc:sldMk cId="438279232" sldId="871"/>
            <ac:spMk id="74" creationId="{1971324E-281E-7493-3FB4-A90E4860A2C8}"/>
          </ac:spMkLst>
        </pc:spChg>
        <pc:spChg chg="mod">
          <ac:chgData name="Daphne Pino" userId="43411354d9660341" providerId="LiveId" clId="{A2453CFE-83EF-4537-89EF-01872D99342E}" dt="2026-05-04T12:59:13.602" v="6265" actId="790"/>
          <ac:spMkLst>
            <pc:docMk/>
            <pc:sldMk cId="438279232" sldId="871"/>
            <ac:spMk id="78" creationId="{CE1EC5DD-32BD-E066-4CC5-499D3396D477}"/>
          </ac:spMkLst>
        </pc:spChg>
        <pc:spChg chg="mod">
          <ac:chgData name="Daphne Pino" userId="43411354d9660341" providerId="LiveId" clId="{A2453CFE-83EF-4537-89EF-01872D99342E}" dt="2026-05-04T12:59:13.602" v="6265" actId="790"/>
          <ac:spMkLst>
            <pc:docMk/>
            <pc:sldMk cId="438279232" sldId="871"/>
            <ac:spMk id="79" creationId="{E2395B77-9AE3-2BD9-59B4-C1FDDEEB681B}"/>
          </ac:spMkLst>
        </pc:spChg>
        <pc:spChg chg="mod">
          <ac:chgData name="Daphne Pino" userId="43411354d9660341" providerId="LiveId" clId="{A2453CFE-83EF-4537-89EF-01872D99342E}" dt="2026-05-13T18:59:11.433" v="8022" actId="790"/>
          <ac:spMkLst>
            <pc:docMk/>
            <pc:sldMk cId="438279232" sldId="871"/>
            <ac:spMk id="80" creationId="{E3A2FE4C-FA05-8029-DF63-7A69C1A53432}"/>
          </ac:spMkLst>
        </pc:spChg>
        <pc:spChg chg="mod">
          <ac:chgData name="Daphne Pino" userId="43411354d9660341" providerId="LiveId" clId="{A2453CFE-83EF-4537-89EF-01872D99342E}" dt="2026-05-04T12:59:13.602" v="6265" actId="790"/>
          <ac:spMkLst>
            <pc:docMk/>
            <pc:sldMk cId="438279232" sldId="871"/>
            <ac:spMk id="81" creationId="{5EA5D52B-AEFE-C694-290B-888B6B8ECD75}"/>
          </ac:spMkLst>
        </pc:spChg>
        <pc:spChg chg="mod">
          <ac:chgData name="Daphne Pino" userId="43411354d9660341" providerId="LiveId" clId="{A2453CFE-83EF-4537-89EF-01872D99342E}" dt="2026-04-27T18:54:10.130" v="4917" actId="790"/>
          <ac:spMkLst>
            <pc:docMk/>
            <pc:sldMk cId="438279232" sldId="871"/>
            <ac:spMk id="82" creationId="{9EBA7F54-7ECD-4A6A-0B98-59D87E5741C6}"/>
          </ac:spMkLst>
        </pc:spChg>
        <pc:spChg chg="mod">
          <ac:chgData name="Daphne Pino" userId="43411354d9660341" providerId="LiveId" clId="{A2453CFE-83EF-4537-89EF-01872D99342E}" dt="2026-04-27T17:20:47.557" v="1794" actId="790"/>
          <ac:spMkLst>
            <pc:docMk/>
            <pc:sldMk cId="438279232" sldId="871"/>
            <ac:spMk id="98" creationId="{7C017523-921D-7127-43CC-964BD1FB637B}"/>
          </ac:spMkLst>
        </pc:spChg>
        <pc:spChg chg="mod">
          <ac:chgData name="Daphne Pino" userId="43411354d9660341" providerId="LiveId" clId="{A2453CFE-83EF-4537-89EF-01872D99342E}" dt="2026-04-27T18:54:10.130" v="4917" actId="790"/>
          <ac:spMkLst>
            <pc:docMk/>
            <pc:sldMk cId="438279232" sldId="871"/>
            <ac:spMk id="102" creationId="{F87674FF-9183-4960-FA0A-F744A95CAB26}"/>
          </ac:spMkLst>
        </pc:spChg>
        <pc:spChg chg="mod">
          <ac:chgData name="Daphne Pino" userId="43411354d9660341" providerId="LiveId" clId="{A2453CFE-83EF-4537-89EF-01872D99342E}" dt="2026-05-04T12:59:13.602" v="6265" actId="790"/>
          <ac:spMkLst>
            <pc:docMk/>
            <pc:sldMk cId="438279232" sldId="871"/>
            <ac:spMk id="103" creationId="{0ECAEC39-0967-3E28-AA64-3667ECD49225}"/>
          </ac:spMkLst>
        </pc:spChg>
        <pc:spChg chg="mod">
          <ac:chgData name="Daphne Pino" userId="43411354d9660341" providerId="LiveId" clId="{A2453CFE-83EF-4537-89EF-01872D99342E}" dt="2026-04-27T18:54:10.130" v="4917" actId="790"/>
          <ac:spMkLst>
            <pc:docMk/>
            <pc:sldMk cId="438279232" sldId="871"/>
            <ac:spMk id="104" creationId="{3349B2B7-1E6C-8351-7B96-82D4D4AF0784}"/>
          </ac:spMkLst>
        </pc:spChg>
        <pc:spChg chg="mod">
          <ac:chgData name="Daphne Pino" userId="43411354d9660341" providerId="LiveId" clId="{A2453CFE-83EF-4537-89EF-01872D99342E}" dt="2026-05-13T18:59:11.433" v="8022" actId="790"/>
          <ac:spMkLst>
            <pc:docMk/>
            <pc:sldMk cId="438279232" sldId="871"/>
            <ac:spMk id="106" creationId="{D8CF446A-6A40-F3EC-24DB-8001030646DE}"/>
          </ac:spMkLst>
        </pc:spChg>
        <pc:spChg chg="mod">
          <ac:chgData name="Daphne Pino" userId="43411354d9660341" providerId="LiveId" clId="{A2453CFE-83EF-4537-89EF-01872D99342E}" dt="2026-05-13T18:59:11.433" v="8022" actId="790"/>
          <ac:spMkLst>
            <pc:docMk/>
            <pc:sldMk cId="438279232" sldId="871"/>
            <ac:spMk id="107" creationId="{FE45DD2B-EF29-22EC-631E-55B46D666BC0}"/>
          </ac:spMkLst>
        </pc:spChg>
        <pc:spChg chg="add mod">
          <ac:chgData name="Daphne Pino" userId="43411354d9660341" providerId="LiveId" clId="{A2453CFE-83EF-4537-89EF-01872D99342E}" dt="2026-05-13T18:59:11.433" v="8022" actId="790"/>
          <ac:spMkLst>
            <pc:docMk/>
            <pc:sldMk cId="438279232" sldId="871"/>
            <ac:spMk id="108" creationId="{E30AFB33-5F07-60BA-F20F-7D0C67CA070B}"/>
          </ac:spMkLst>
        </pc:spChg>
        <pc:spChg chg="mod">
          <ac:chgData name="Daphne Pino" userId="43411354d9660341" providerId="LiveId" clId="{A2453CFE-83EF-4537-89EF-01872D99342E}" dt="2026-05-13T18:59:11.433" v="8022" actId="790"/>
          <ac:spMkLst>
            <pc:docMk/>
            <pc:sldMk cId="438279232" sldId="871"/>
            <ac:spMk id="119" creationId="{FFB3BB68-7D33-FCFD-D6D6-D85F9E26EAB7}"/>
          </ac:spMkLst>
        </pc:spChg>
        <pc:spChg chg="mod">
          <ac:chgData name="Daphne Pino" userId="43411354d9660341" providerId="LiveId" clId="{A2453CFE-83EF-4537-89EF-01872D99342E}" dt="2026-05-04T12:59:13.602" v="6265" actId="790"/>
          <ac:spMkLst>
            <pc:docMk/>
            <pc:sldMk cId="438279232" sldId="871"/>
            <ac:spMk id="120" creationId="{AD5B0716-CAED-0757-0E8F-456AEF39735B}"/>
          </ac:spMkLst>
        </pc:spChg>
        <pc:spChg chg="mod">
          <ac:chgData name="Daphne Pino" userId="43411354d9660341" providerId="LiveId" clId="{A2453CFE-83EF-4537-89EF-01872D99342E}" dt="2026-05-13T18:59:11.433" v="8022" actId="790"/>
          <ac:spMkLst>
            <pc:docMk/>
            <pc:sldMk cId="438279232" sldId="871"/>
            <ac:spMk id="126" creationId="{4F770A2B-845C-365D-43A3-12497B1F5674}"/>
          </ac:spMkLst>
        </pc:spChg>
        <pc:spChg chg="mod">
          <ac:chgData name="Daphne Pino" userId="43411354d9660341" providerId="LiveId" clId="{A2453CFE-83EF-4537-89EF-01872D99342E}" dt="2026-05-04T12:59:13.602" v="6265" actId="790"/>
          <ac:spMkLst>
            <pc:docMk/>
            <pc:sldMk cId="438279232" sldId="871"/>
            <ac:spMk id="129" creationId="{EE557EA4-4D6F-C12A-F3FD-860CB9AE49EC}"/>
          </ac:spMkLst>
        </pc:spChg>
        <pc:spChg chg="mod">
          <ac:chgData name="Daphne Pino" userId="43411354d9660341" providerId="LiveId" clId="{A2453CFE-83EF-4537-89EF-01872D99342E}" dt="2026-04-27T18:21:53.943" v="3996" actId="1035"/>
          <ac:spMkLst>
            <pc:docMk/>
            <pc:sldMk cId="438279232" sldId="871"/>
            <ac:spMk id="130" creationId="{D1355290-EFCC-5E63-407A-79A71BD9897C}"/>
          </ac:spMkLst>
        </pc:spChg>
        <pc:spChg chg="mod">
          <ac:chgData name="Daphne Pino" userId="43411354d9660341" providerId="LiveId" clId="{A2453CFE-83EF-4537-89EF-01872D99342E}" dt="2026-05-13T18:59:11.433" v="8022" actId="790"/>
          <ac:spMkLst>
            <pc:docMk/>
            <pc:sldMk cId="438279232" sldId="871"/>
            <ac:spMk id="132" creationId="{FBF53F81-3D40-3C82-EDC7-59B15EA2C0B5}"/>
          </ac:spMkLst>
        </pc:spChg>
        <pc:spChg chg="mod">
          <ac:chgData name="Daphne Pino" userId="43411354d9660341" providerId="LiveId" clId="{A2453CFE-83EF-4537-89EF-01872D99342E}" dt="2026-04-27T18:21:53.943" v="3996" actId="1035"/>
          <ac:spMkLst>
            <pc:docMk/>
            <pc:sldMk cId="438279232" sldId="871"/>
            <ac:spMk id="134" creationId="{063226A6-BF75-D1EB-F39A-B9E4ABC20B6E}"/>
          </ac:spMkLst>
        </pc:spChg>
        <pc:spChg chg="mod">
          <ac:chgData name="Daphne Pino" userId="43411354d9660341" providerId="LiveId" clId="{A2453CFE-83EF-4537-89EF-01872D99342E}" dt="2026-04-27T18:21:53.943" v="3996" actId="1035"/>
          <ac:spMkLst>
            <pc:docMk/>
            <pc:sldMk cId="438279232" sldId="871"/>
            <ac:spMk id="135" creationId="{2061D81C-9C14-6BBD-F698-C26856EA0D17}"/>
          </ac:spMkLst>
        </pc:spChg>
        <pc:spChg chg="mod">
          <ac:chgData name="Daphne Pino" userId="43411354d9660341" providerId="LiveId" clId="{A2453CFE-83EF-4537-89EF-01872D99342E}" dt="2026-04-27T18:54:10.130" v="4917" actId="790"/>
          <ac:spMkLst>
            <pc:docMk/>
            <pc:sldMk cId="438279232" sldId="871"/>
            <ac:spMk id="137" creationId="{4453A194-CD86-CD2E-D8C9-832355946C90}"/>
          </ac:spMkLst>
        </pc:spChg>
        <pc:spChg chg="mod">
          <ac:chgData name="Daphne Pino" userId="43411354d9660341" providerId="LiveId" clId="{A2453CFE-83EF-4537-89EF-01872D99342E}" dt="2026-04-27T17:28:17.447" v="2001" actId="207"/>
          <ac:spMkLst>
            <pc:docMk/>
            <pc:sldMk cId="438279232" sldId="871"/>
            <ac:spMk id="139" creationId="{87523877-4D72-0BA8-11D5-B2AA1BE8E320}"/>
          </ac:spMkLst>
        </pc:spChg>
        <pc:grpChg chg="add mod">
          <ac:chgData name="Daphne Pino" userId="43411354d9660341" providerId="LiveId" clId="{A2453CFE-83EF-4537-89EF-01872D99342E}" dt="2026-04-27T17:29:22.417" v="2061" actId="164"/>
          <ac:grpSpMkLst>
            <pc:docMk/>
            <pc:sldMk cId="438279232" sldId="871"/>
            <ac:grpSpMk id="36" creationId="{91737B59-B344-F930-1B59-F9BA7EE7A83E}"/>
          </ac:grpSpMkLst>
        </pc:grpChg>
        <pc:grpChg chg="mod">
          <ac:chgData name="Daphne Pino" userId="43411354d9660341" providerId="LiveId" clId="{A2453CFE-83EF-4537-89EF-01872D99342E}" dt="2026-04-27T17:29:22.417" v="2061" actId="164"/>
          <ac:grpSpMkLst>
            <pc:docMk/>
            <pc:sldMk cId="438279232" sldId="871"/>
            <ac:grpSpMk id="140" creationId="{ACAD8454-D989-1FD7-E269-BEBFF4F12402}"/>
          </ac:grpSpMkLst>
        </pc:grpChg>
      </pc:sldChg>
      <pc:sldChg chg="addSp delSp modSp mod ord modAnim modNotesTx">
        <pc:chgData name="Daphne Pino" userId="43411354d9660341" providerId="LiveId" clId="{A2453CFE-83EF-4537-89EF-01872D99342E}" dt="2026-05-15T18:33:31.428" v="8188" actId="20577"/>
        <pc:sldMkLst>
          <pc:docMk/>
          <pc:sldMk cId="1665914522" sldId="874"/>
        </pc:sldMkLst>
        <pc:spChg chg="mod">
          <ac:chgData name="Daphne Pino" userId="43411354d9660341" providerId="LiveId" clId="{A2453CFE-83EF-4537-89EF-01872D99342E}" dt="2026-05-13T18:59:11.433" v="8022" actId="790"/>
          <ac:spMkLst>
            <pc:docMk/>
            <pc:sldMk cId="1665914522" sldId="874"/>
            <ac:spMk id="3" creationId="{3F8DFCF1-D66F-AAC5-C1CF-AF1252EA8EA3}"/>
          </ac:spMkLst>
        </pc:spChg>
        <pc:spChg chg="add mod">
          <ac:chgData name="Daphne Pino" userId="43411354d9660341" providerId="LiveId" clId="{A2453CFE-83EF-4537-89EF-01872D99342E}" dt="2026-05-13T18:59:11.433" v="8022" actId="790"/>
          <ac:spMkLst>
            <pc:docMk/>
            <pc:sldMk cId="1665914522" sldId="874"/>
            <ac:spMk id="5" creationId="{1277B7C9-CDBD-54A1-EDBB-7DADB94B39FD}"/>
          </ac:spMkLst>
        </pc:spChg>
        <pc:spChg chg="add mod">
          <ac:chgData name="Daphne Pino" userId="43411354d9660341" providerId="LiveId" clId="{A2453CFE-83EF-4537-89EF-01872D99342E}" dt="2026-05-13T18:59:11.433" v="8022" actId="790"/>
          <ac:spMkLst>
            <pc:docMk/>
            <pc:sldMk cId="1665914522" sldId="874"/>
            <ac:spMk id="6" creationId="{E96D2F41-AA69-07DC-EB91-2C81B3CACA9A}"/>
          </ac:spMkLst>
        </pc:spChg>
        <pc:spChg chg="mod">
          <ac:chgData name="Daphne Pino" userId="43411354d9660341" providerId="LiveId" clId="{A2453CFE-83EF-4537-89EF-01872D99342E}" dt="2026-05-13T18:59:11.433" v="8022" actId="790"/>
          <ac:spMkLst>
            <pc:docMk/>
            <pc:sldMk cId="1665914522" sldId="874"/>
            <ac:spMk id="7" creationId="{23459C08-0623-51D8-4363-87D79C4B2B9C}"/>
          </ac:spMkLst>
        </pc:spChg>
        <pc:spChg chg="mod">
          <ac:chgData name="Daphne Pino" userId="43411354d9660341" providerId="LiveId" clId="{A2453CFE-83EF-4537-89EF-01872D99342E}" dt="2026-05-13T18:59:11.433" v="8022" actId="790"/>
          <ac:spMkLst>
            <pc:docMk/>
            <pc:sldMk cId="1665914522" sldId="874"/>
            <ac:spMk id="8" creationId="{9C10C963-AFD8-946B-8091-421D92DAE2F7}"/>
          </ac:spMkLst>
        </pc:spChg>
        <pc:spChg chg="add mod ord">
          <ac:chgData name="Daphne Pino" userId="43411354d9660341" providerId="LiveId" clId="{A2453CFE-83EF-4537-89EF-01872D99342E}" dt="2026-05-13T18:59:11.433" v="8022" actId="790"/>
          <ac:spMkLst>
            <pc:docMk/>
            <pc:sldMk cId="1665914522" sldId="874"/>
            <ac:spMk id="9" creationId="{5FEE00A1-5D81-756D-7C49-5BD25B3A8E0F}"/>
          </ac:spMkLst>
        </pc:spChg>
        <pc:spChg chg="add mod ord">
          <ac:chgData name="Daphne Pino" userId="43411354d9660341" providerId="LiveId" clId="{A2453CFE-83EF-4537-89EF-01872D99342E}" dt="2026-05-13T18:59:11.433" v="8022" actId="790"/>
          <ac:spMkLst>
            <pc:docMk/>
            <pc:sldMk cId="1665914522" sldId="874"/>
            <ac:spMk id="10" creationId="{2B96E390-D7C4-10CC-F67E-E1D5D5047766}"/>
          </ac:spMkLst>
        </pc:spChg>
        <pc:picChg chg="mod">
          <ac:chgData name="Daphne Pino" userId="43411354d9660341" providerId="LiveId" clId="{A2453CFE-83EF-4537-89EF-01872D99342E}" dt="2026-04-27T18:30:46.353" v="4210" actId="1036"/>
          <ac:picMkLst>
            <pc:docMk/>
            <pc:sldMk cId="1665914522" sldId="874"/>
            <ac:picMk id="1025" creationId="{989D4BC1-8708-FE64-A13C-72DCBE1AF98B}"/>
          </ac:picMkLst>
        </pc:picChg>
        <pc:picChg chg="mod">
          <ac:chgData name="Daphne Pino" userId="43411354d9660341" providerId="LiveId" clId="{A2453CFE-83EF-4537-89EF-01872D99342E}" dt="2026-04-27T18:30:46.353" v="4210" actId="1036"/>
          <ac:picMkLst>
            <pc:docMk/>
            <pc:sldMk cId="1665914522" sldId="874"/>
            <ac:picMk id="1026" creationId="{33E27BFC-F175-7296-ADFB-49551A28F65F}"/>
          </ac:picMkLst>
        </pc:picChg>
      </pc:sldChg>
      <pc:sldChg chg="addSp delSp modSp mod ord modAnim modNotesTx">
        <pc:chgData name="Daphne Pino" userId="43411354d9660341" providerId="LiveId" clId="{A2453CFE-83EF-4537-89EF-01872D99342E}" dt="2026-05-15T18:33:25.538" v="8186" actId="20577"/>
        <pc:sldMkLst>
          <pc:docMk/>
          <pc:sldMk cId="1743105629" sldId="875"/>
        </pc:sldMkLst>
        <pc:spChg chg="mod">
          <ac:chgData name="Daphne Pino" userId="43411354d9660341" providerId="LiveId" clId="{A2453CFE-83EF-4537-89EF-01872D99342E}" dt="2026-05-13T18:59:11.433" v="8022" actId="790"/>
          <ac:spMkLst>
            <pc:docMk/>
            <pc:sldMk cId="1743105629" sldId="875"/>
            <ac:spMk id="3" creationId="{65B6AE38-615E-0531-1CF5-E230E526F55E}"/>
          </ac:spMkLst>
        </pc:spChg>
        <pc:spChg chg="add mod">
          <ac:chgData name="Daphne Pino" userId="43411354d9660341" providerId="LiveId" clId="{A2453CFE-83EF-4537-89EF-01872D99342E}" dt="2026-05-15T14:15:34.632" v="8132" actId="14100"/>
          <ac:spMkLst>
            <pc:docMk/>
            <pc:sldMk cId="1743105629" sldId="875"/>
            <ac:spMk id="4" creationId="{6ED13B94-0EA0-0495-3510-E1BEBB5F4F5F}"/>
          </ac:spMkLst>
        </pc:spChg>
        <pc:spChg chg="add mod">
          <ac:chgData name="Daphne Pino" userId="43411354d9660341" providerId="LiveId" clId="{A2453CFE-83EF-4537-89EF-01872D99342E}" dt="2026-05-15T14:15:47.671" v="8138" actId="14100"/>
          <ac:spMkLst>
            <pc:docMk/>
            <pc:sldMk cId="1743105629" sldId="875"/>
            <ac:spMk id="5" creationId="{F03B5CBE-6F26-61E2-32B6-6DAD3C216521}"/>
          </ac:spMkLst>
        </pc:spChg>
        <pc:spChg chg="mod">
          <ac:chgData name="Daphne Pino" userId="43411354d9660341" providerId="LiveId" clId="{A2453CFE-83EF-4537-89EF-01872D99342E}" dt="2026-05-13T18:59:11.433" v="8022" actId="790"/>
          <ac:spMkLst>
            <pc:docMk/>
            <pc:sldMk cId="1743105629" sldId="875"/>
            <ac:spMk id="6" creationId="{B339F434-EEC0-62C4-6858-11CE5C1A4F83}"/>
          </ac:spMkLst>
        </pc:spChg>
        <pc:spChg chg="add mod">
          <ac:chgData name="Daphne Pino" userId="43411354d9660341" providerId="LiveId" clId="{A2453CFE-83EF-4537-89EF-01872D99342E}" dt="2026-05-13T18:59:11.433" v="8022" actId="790"/>
          <ac:spMkLst>
            <pc:docMk/>
            <pc:sldMk cId="1743105629" sldId="875"/>
            <ac:spMk id="7" creationId="{C3A0B879-326D-79AD-CE88-84E59655E612}"/>
          </ac:spMkLst>
        </pc:spChg>
        <pc:spChg chg="add mod">
          <ac:chgData name="Daphne Pino" userId="43411354d9660341" providerId="LiveId" clId="{A2453CFE-83EF-4537-89EF-01872D99342E}" dt="2026-05-13T18:59:11.433" v="8022" actId="790"/>
          <ac:spMkLst>
            <pc:docMk/>
            <pc:sldMk cId="1743105629" sldId="875"/>
            <ac:spMk id="8" creationId="{2DFD7431-C55B-B819-AE20-0AFB5F920FA6}"/>
          </ac:spMkLst>
        </pc:spChg>
        <pc:spChg chg="add mod">
          <ac:chgData name="Daphne Pino" userId="43411354d9660341" providerId="LiveId" clId="{A2453CFE-83EF-4537-89EF-01872D99342E}" dt="2026-05-13T18:59:11.433" v="8022" actId="790"/>
          <ac:spMkLst>
            <pc:docMk/>
            <pc:sldMk cId="1743105629" sldId="875"/>
            <ac:spMk id="9" creationId="{F9B6A38F-1569-B12F-D977-96AAA0AF1982}"/>
          </ac:spMkLst>
        </pc:spChg>
        <pc:spChg chg="add mod">
          <ac:chgData name="Daphne Pino" userId="43411354d9660341" providerId="LiveId" clId="{A2453CFE-83EF-4537-89EF-01872D99342E}" dt="2026-05-13T18:59:11.433" v="8022" actId="790"/>
          <ac:spMkLst>
            <pc:docMk/>
            <pc:sldMk cId="1743105629" sldId="875"/>
            <ac:spMk id="10" creationId="{F4E84B6D-0DE2-74AC-EF71-7C034EB28AA3}"/>
          </ac:spMkLst>
        </pc:spChg>
        <pc:spChg chg="add mod">
          <ac:chgData name="Daphne Pino" userId="43411354d9660341" providerId="LiveId" clId="{A2453CFE-83EF-4537-89EF-01872D99342E}" dt="2026-05-15T12:01:12.439" v="8047" actId="14100"/>
          <ac:spMkLst>
            <pc:docMk/>
            <pc:sldMk cId="1743105629" sldId="875"/>
            <ac:spMk id="11" creationId="{77E52443-A650-A15A-536E-40612940EE9D}"/>
          </ac:spMkLst>
        </pc:spChg>
        <pc:spChg chg="add mod">
          <ac:chgData name="Daphne Pino" userId="43411354d9660341" providerId="LiveId" clId="{A2453CFE-83EF-4537-89EF-01872D99342E}" dt="2026-05-13T18:59:11.433" v="8022" actId="790"/>
          <ac:spMkLst>
            <pc:docMk/>
            <pc:sldMk cId="1743105629" sldId="875"/>
            <ac:spMk id="12" creationId="{7681B148-AD30-1578-5036-181D83E97888}"/>
          </ac:spMkLst>
        </pc:spChg>
        <pc:spChg chg="add mod">
          <ac:chgData name="Daphne Pino" userId="43411354d9660341" providerId="LiveId" clId="{A2453CFE-83EF-4537-89EF-01872D99342E}" dt="2026-05-15T14:15:39.807" v="8135" actId="14100"/>
          <ac:spMkLst>
            <pc:docMk/>
            <pc:sldMk cId="1743105629" sldId="875"/>
            <ac:spMk id="13" creationId="{4B8EEAEB-F6F6-68E4-8CB8-8DCED673A38E}"/>
          </ac:spMkLst>
        </pc:spChg>
        <pc:spChg chg="add mod">
          <ac:chgData name="Daphne Pino" userId="43411354d9660341" providerId="LiveId" clId="{A2453CFE-83EF-4537-89EF-01872D99342E}" dt="2026-05-15T14:15:57.198" v="8141" actId="14100"/>
          <ac:spMkLst>
            <pc:docMk/>
            <pc:sldMk cId="1743105629" sldId="875"/>
            <ac:spMk id="14" creationId="{F7A7E9DE-1F38-C5E6-51C3-CBA51E6453F1}"/>
          </ac:spMkLst>
        </pc:spChg>
        <pc:picChg chg="mod ord">
          <ac:chgData name="Daphne Pino" userId="43411354d9660341" providerId="LiveId" clId="{A2453CFE-83EF-4537-89EF-01872D99342E}" dt="2026-04-27T18:34:50.243" v="4354" actId="166"/>
          <ac:picMkLst>
            <pc:docMk/>
            <pc:sldMk cId="1743105629" sldId="875"/>
            <ac:picMk id="2" creationId="{D87D0C7B-51FB-EDC4-78D5-03CACE54EC34}"/>
          </ac:picMkLst>
        </pc:picChg>
      </pc:sldChg>
      <pc:sldChg chg="addSp delSp modSp mod addAnim delAnim modAnim modNotesTx">
        <pc:chgData name="Daphne Pino" userId="43411354d9660341" providerId="LiveId" clId="{A2453CFE-83EF-4537-89EF-01872D99342E}" dt="2026-05-15T18:33:14.014" v="8179" actId="20577"/>
        <pc:sldMkLst>
          <pc:docMk/>
          <pc:sldMk cId="639245559" sldId="877"/>
        </pc:sldMkLst>
        <pc:spChg chg="add mod">
          <ac:chgData name="Daphne Pino" userId="43411354d9660341" providerId="LiveId" clId="{A2453CFE-83EF-4537-89EF-01872D99342E}" dt="2026-05-15T12:00:44.271" v="8042" actId="20577"/>
          <ac:spMkLst>
            <pc:docMk/>
            <pc:sldMk cId="639245559" sldId="877"/>
            <ac:spMk id="2" creationId="{9FE0BFA0-BF0C-D057-F093-F1654020D732}"/>
          </ac:spMkLst>
        </pc:spChg>
        <pc:spChg chg="add mod">
          <ac:chgData name="Daphne Pino" userId="43411354d9660341" providerId="LiveId" clId="{A2453CFE-83EF-4537-89EF-01872D99342E}" dt="2026-05-15T13:50:59.333" v="8080" actId="164"/>
          <ac:spMkLst>
            <pc:docMk/>
            <pc:sldMk cId="639245559" sldId="877"/>
            <ac:spMk id="3" creationId="{7116B526-EC3F-F0BC-6794-2CD4F96057AE}"/>
          </ac:spMkLst>
        </pc:spChg>
        <pc:spChg chg="add del mod">
          <ac:chgData name="Daphne Pino" userId="43411354d9660341" providerId="LiveId" clId="{A2453CFE-83EF-4537-89EF-01872D99342E}" dt="2026-05-15T13:51:01.985" v="8081" actId="478"/>
          <ac:spMkLst>
            <pc:docMk/>
            <pc:sldMk cId="639245559" sldId="877"/>
            <ac:spMk id="5" creationId="{64D7FC2F-7CA5-8952-FAF1-E6F00F732998}"/>
          </ac:spMkLst>
        </pc:spChg>
        <pc:spChg chg="add mod">
          <ac:chgData name="Daphne Pino" userId="43411354d9660341" providerId="LiveId" clId="{A2453CFE-83EF-4537-89EF-01872D99342E}" dt="2026-05-15T13:51:23.445" v="8085" actId="207"/>
          <ac:spMkLst>
            <pc:docMk/>
            <pc:sldMk cId="639245559" sldId="877"/>
            <ac:spMk id="6" creationId="{807B0C1A-983C-27F7-A4D5-47DB3E28BA3E}"/>
          </ac:spMkLst>
        </pc:spChg>
        <pc:spChg chg="mod">
          <ac:chgData name="Daphne Pino" userId="43411354d9660341" providerId="LiveId" clId="{A2453CFE-83EF-4537-89EF-01872D99342E}" dt="2026-05-13T18:59:11.433" v="8022" actId="790"/>
          <ac:spMkLst>
            <pc:docMk/>
            <pc:sldMk cId="639245559" sldId="877"/>
            <ac:spMk id="8" creationId="{12925557-1D62-1632-C97B-955F4B0E2541}"/>
          </ac:spMkLst>
        </pc:spChg>
        <pc:spChg chg="mod">
          <ac:chgData name="Daphne Pino" userId="43411354d9660341" providerId="LiveId" clId="{A2453CFE-83EF-4537-89EF-01872D99342E}" dt="2026-05-13T18:59:11.433" v="8022" actId="790"/>
          <ac:spMkLst>
            <pc:docMk/>
            <pc:sldMk cId="639245559" sldId="877"/>
            <ac:spMk id="9" creationId="{52C1F1F6-F8A3-FE77-E835-B792642B22CA}"/>
          </ac:spMkLst>
        </pc:spChg>
        <pc:spChg chg="add mod ord">
          <ac:chgData name="Daphne Pino" userId="43411354d9660341" providerId="LiveId" clId="{A2453CFE-83EF-4537-89EF-01872D99342E}" dt="2026-05-13T18:59:11.433" v="8022" actId="790"/>
          <ac:spMkLst>
            <pc:docMk/>
            <pc:sldMk cId="639245559" sldId="877"/>
            <ac:spMk id="10" creationId="{107721F5-09E8-04D9-9ED3-2C116FE276A5}"/>
          </ac:spMkLst>
        </pc:spChg>
        <pc:spChg chg="add mod ord">
          <ac:chgData name="Daphne Pino" userId="43411354d9660341" providerId="LiveId" clId="{A2453CFE-83EF-4537-89EF-01872D99342E}" dt="2026-05-13T18:59:11.433" v="8022" actId="790"/>
          <ac:spMkLst>
            <pc:docMk/>
            <pc:sldMk cId="639245559" sldId="877"/>
            <ac:spMk id="11" creationId="{02279FF6-4A98-24B3-A01F-50A05DAA1C35}"/>
          </ac:spMkLst>
        </pc:spChg>
        <pc:spChg chg="mod">
          <ac:chgData name="Daphne Pino" userId="43411354d9660341" providerId="LiveId" clId="{A2453CFE-83EF-4537-89EF-01872D99342E}" dt="2026-05-15T13:51:05.786" v="8082"/>
          <ac:spMkLst>
            <pc:docMk/>
            <pc:sldMk cId="639245559" sldId="877"/>
            <ac:spMk id="13" creationId="{EBDFE60A-E6AD-F8F5-E4A2-E6809478C7F1}"/>
          </ac:spMkLst>
        </pc:spChg>
        <pc:spChg chg="mod">
          <ac:chgData name="Daphne Pino" userId="43411354d9660341" providerId="LiveId" clId="{A2453CFE-83EF-4537-89EF-01872D99342E}" dt="2026-05-15T13:51:17.181" v="8084" actId="207"/>
          <ac:spMkLst>
            <pc:docMk/>
            <pc:sldMk cId="639245559" sldId="877"/>
            <ac:spMk id="14" creationId="{414F7849-6CB7-5FCF-DA8B-16F9E56692A2}"/>
          </ac:spMkLst>
        </pc:spChg>
        <pc:spChg chg="mod">
          <ac:chgData name="Daphne Pino" userId="43411354d9660341" providerId="LiveId" clId="{A2453CFE-83EF-4537-89EF-01872D99342E}" dt="2026-05-15T13:51:25.563" v="8086"/>
          <ac:spMkLst>
            <pc:docMk/>
            <pc:sldMk cId="639245559" sldId="877"/>
            <ac:spMk id="16" creationId="{D47E7B1F-9E91-F331-04F2-F0CE54D0C5C4}"/>
          </ac:spMkLst>
        </pc:spChg>
        <pc:spChg chg="mod">
          <ac:chgData name="Daphne Pino" userId="43411354d9660341" providerId="LiveId" clId="{A2453CFE-83EF-4537-89EF-01872D99342E}" dt="2026-05-15T13:51:41.207" v="8088" actId="207"/>
          <ac:spMkLst>
            <pc:docMk/>
            <pc:sldMk cId="639245559" sldId="877"/>
            <ac:spMk id="17" creationId="{F606DCE4-D422-E12F-DF2C-23A6BBFEB15F}"/>
          </ac:spMkLst>
        </pc:spChg>
        <pc:spChg chg="mod">
          <ac:chgData name="Daphne Pino" userId="43411354d9660341" providerId="LiveId" clId="{A2453CFE-83EF-4537-89EF-01872D99342E}" dt="2026-05-15T13:51:43.316" v="8089"/>
          <ac:spMkLst>
            <pc:docMk/>
            <pc:sldMk cId="639245559" sldId="877"/>
            <ac:spMk id="19" creationId="{2EF132B0-C257-E87B-9104-92349D1F4E8E}"/>
          </ac:spMkLst>
        </pc:spChg>
        <pc:spChg chg="mod">
          <ac:chgData name="Daphne Pino" userId="43411354d9660341" providerId="LiveId" clId="{A2453CFE-83EF-4537-89EF-01872D99342E}" dt="2026-05-15T13:51:53.213" v="8091" actId="207"/>
          <ac:spMkLst>
            <pc:docMk/>
            <pc:sldMk cId="639245559" sldId="877"/>
            <ac:spMk id="20" creationId="{52825CE7-FE0B-9F3A-5386-5FFC710C017C}"/>
          </ac:spMkLst>
        </pc:spChg>
        <pc:grpChg chg="add mod">
          <ac:chgData name="Daphne Pino" userId="43411354d9660341" providerId="LiveId" clId="{A2453CFE-83EF-4537-89EF-01872D99342E}" dt="2026-05-15T13:50:59.333" v="8080" actId="164"/>
          <ac:grpSpMkLst>
            <pc:docMk/>
            <pc:sldMk cId="639245559" sldId="877"/>
            <ac:grpSpMk id="7" creationId="{EE0F82AA-821F-0EC8-2D52-B697C6CE278C}"/>
          </ac:grpSpMkLst>
        </pc:grpChg>
        <pc:grpChg chg="add mod">
          <ac:chgData name="Daphne Pino" userId="43411354d9660341" providerId="LiveId" clId="{A2453CFE-83EF-4537-89EF-01872D99342E}" dt="2026-05-15T13:51:09.509" v="8083" actId="1076"/>
          <ac:grpSpMkLst>
            <pc:docMk/>
            <pc:sldMk cId="639245559" sldId="877"/>
            <ac:grpSpMk id="12" creationId="{6E6BCEC8-611D-A199-DA55-C8595271CE50}"/>
          </ac:grpSpMkLst>
        </pc:grpChg>
        <pc:grpChg chg="add mod">
          <ac:chgData name="Daphne Pino" userId="43411354d9660341" providerId="LiveId" clId="{A2453CFE-83EF-4537-89EF-01872D99342E}" dt="2026-05-15T13:51:30.087" v="8087" actId="1076"/>
          <ac:grpSpMkLst>
            <pc:docMk/>
            <pc:sldMk cId="639245559" sldId="877"/>
            <ac:grpSpMk id="15" creationId="{D84164E3-0CBF-044E-EC7E-2012451E3720}"/>
          </ac:grpSpMkLst>
        </pc:grpChg>
        <pc:grpChg chg="add mod">
          <ac:chgData name="Daphne Pino" userId="43411354d9660341" providerId="LiveId" clId="{A2453CFE-83EF-4537-89EF-01872D99342E}" dt="2026-05-15T13:51:47.686" v="8090" actId="1076"/>
          <ac:grpSpMkLst>
            <pc:docMk/>
            <pc:sldMk cId="639245559" sldId="877"/>
            <ac:grpSpMk id="18" creationId="{8168C11F-1E41-193B-B904-1D554D2C6EB1}"/>
          </ac:grpSpMkLst>
        </pc:grpChg>
        <pc:picChg chg="add mod">
          <ac:chgData name="Daphne Pino" userId="43411354d9660341" providerId="LiveId" clId="{A2453CFE-83EF-4537-89EF-01872D99342E}" dt="2026-04-29T17:38:36.666" v="5520" actId="1076"/>
          <ac:picMkLst>
            <pc:docMk/>
            <pc:sldMk cId="639245559" sldId="877"/>
            <ac:picMk id="4" creationId="{61E2BCC4-FB40-C909-BAA4-18C57836DB67}"/>
          </ac:picMkLst>
        </pc:picChg>
      </pc:sldChg>
      <pc:sldChg chg="addSp delSp modSp new mod setBg modAnim">
        <pc:chgData name="Daphne Pino" userId="43411354d9660341" providerId="LiveId" clId="{A2453CFE-83EF-4537-89EF-01872D99342E}" dt="2026-05-15T11:59:41.261" v="8035" actId="20577"/>
        <pc:sldMkLst>
          <pc:docMk/>
          <pc:sldMk cId="1032385191" sldId="878"/>
        </pc:sldMkLst>
        <pc:spChg chg="mod">
          <ac:chgData name="Daphne Pino" userId="43411354d9660341" providerId="LiveId" clId="{A2453CFE-83EF-4537-89EF-01872D99342E}" dt="2026-05-13T18:59:11.433" v="8022" actId="790"/>
          <ac:spMkLst>
            <pc:docMk/>
            <pc:sldMk cId="1032385191" sldId="878"/>
            <ac:spMk id="2" creationId="{F385B153-1613-877B-6D4A-9AE570A4A0FB}"/>
          </ac:spMkLst>
        </pc:spChg>
        <pc:spChg chg="mod">
          <ac:chgData name="Daphne Pino" userId="43411354d9660341" providerId="LiveId" clId="{A2453CFE-83EF-4537-89EF-01872D99342E}" dt="2026-05-13T18:59:11.433" v="8022" actId="790"/>
          <ac:spMkLst>
            <pc:docMk/>
            <pc:sldMk cId="1032385191" sldId="878"/>
            <ac:spMk id="4" creationId="{9DF318BE-70CE-DEE7-F847-55E718491D8D}"/>
          </ac:spMkLst>
        </pc:spChg>
        <pc:spChg chg="add mod">
          <ac:chgData name="Daphne Pino" userId="43411354d9660341" providerId="LiveId" clId="{A2453CFE-83EF-4537-89EF-01872D99342E}" dt="2026-05-15T11:59:41.261" v="8035" actId="20577"/>
          <ac:spMkLst>
            <pc:docMk/>
            <pc:sldMk cId="1032385191" sldId="878"/>
            <ac:spMk id="5" creationId="{8C3F2197-A98C-1574-7123-F28C603C8325}"/>
          </ac:spMkLst>
        </pc:spChg>
        <pc:spChg chg="mod">
          <ac:chgData name="Daphne Pino" userId="43411354d9660341" providerId="LiveId" clId="{A2453CFE-83EF-4537-89EF-01872D99342E}" dt="2026-05-13T18:59:11.433" v="8022" actId="790"/>
          <ac:spMkLst>
            <pc:docMk/>
            <pc:sldMk cId="1032385191" sldId="878"/>
            <ac:spMk id="10" creationId="{B7BD7FCF-A254-4A97-A15C-319B67622677}"/>
          </ac:spMkLst>
        </pc:spChg>
        <pc:spChg chg="mod">
          <ac:chgData name="Daphne Pino" userId="43411354d9660341" providerId="LiveId" clId="{A2453CFE-83EF-4537-89EF-01872D99342E}" dt="2026-05-13T18:59:11.433" v="8022" actId="790"/>
          <ac:spMkLst>
            <pc:docMk/>
            <pc:sldMk cId="1032385191" sldId="878"/>
            <ac:spMk id="12" creationId="{52FFAF72-6204-4676-9C6F-9A4CC4D91805}"/>
          </ac:spMkLst>
        </pc:spChg>
      </pc:sldChg>
      <pc:sldChg chg="addSp delSp modSp new mod">
        <pc:chgData name="Daphne Pino" userId="43411354d9660341" providerId="LiveId" clId="{A2453CFE-83EF-4537-89EF-01872D99342E}" dt="2026-05-13T18:59:11.433" v="8022" actId="790"/>
        <pc:sldMkLst>
          <pc:docMk/>
          <pc:sldMk cId="1460656175" sldId="879"/>
        </pc:sldMkLst>
        <pc:spChg chg="mod">
          <ac:chgData name="Daphne Pino" userId="43411354d9660341" providerId="LiveId" clId="{A2453CFE-83EF-4537-89EF-01872D99342E}" dt="2026-05-13T18:59:11.433" v="8022" actId="790"/>
          <ac:spMkLst>
            <pc:docMk/>
            <pc:sldMk cId="1460656175" sldId="879"/>
            <ac:spMk id="2" creationId="{7E2EE30E-8593-F7CD-7A3F-D603C111352E}"/>
          </ac:spMkLst>
        </pc:spChg>
        <pc:spChg chg="add mod">
          <ac:chgData name="Daphne Pino" userId="43411354d9660341" providerId="LiveId" clId="{A2453CFE-83EF-4537-89EF-01872D99342E}" dt="2026-05-13T18:59:11.433" v="8022" actId="790"/>
          <ac:spMkLst>
            <pc:docMk/>
            <pc:sldMk cId="1460656175" sldId="879"/>
            <ac:spMk id="4" creationId="{625E3FF0-65C3-D579-8F29-D607E663D8ED}"/>
          </ac:spMkLst>
        </pc:spChg>
        <pc:spChg chg="add mod">
          <ac:chgData name="Daphne Pino" userId="43411354d9660341" providerId="LiveId" clId="{A2453CFE-83EF-4537-89EF-01872D99342E}" dt="2026-05-13T18:59:11.433" v="8022" actId="790"/>
          <ac:spMkLst>
            <pc:docMk/>
            <pc:sldMk cId="1460656175" sldId="879"/>
            <ac:spMk id="5" creationId="{43CD31F9-243E-974A-BE8F-5493A83D36F6}"/>
          </ac:spMkLst>
        </pc:spChg>
        <pc:spChg chg="mod">
          <ac:chgData name="Daphne Pino" userId="43411354d9660341" providerId="LiveId" clId="{A2453CFE-83EF-4537-89EF-01872D99342E}" dt="2026-05-13T18:59:11.433" v="8022" actId="790"/>
          <ac:spMkLst>
            <pc:docMk/>
            <pc:sldMk cId="1460656175" sldId="879"/>
            <ac:spMk id="7" creationId="{AA735246-AEE5-6F43-9CFF-F66ED060A87F}"/>
          </ac:spMkLst>
        </pc:spChg>
        <pc:picChg chg="add mod">
          <ac:chgData name="Daphne Pino" userId="43411354d9660341" providerId="LiveId" clId="{A2453CFE-83EF-4537-89EF-01872D99342E}" dt="2026-04-27T19:02:41.783" v="5364" actId="14100"/>
          <ac:picMkLst>
            <pc:docMk/>
            <pc:sldMk cId="1460656175" sldId="879"/>
            <ac:picMk id="1026" creationId="{552F2410-A5EA-438C-171C-EAD06D95D585}"/>
          </ac:picMkLst>
        </pc:picChg>
      </pc:sldChg>
      <pc:sldChg chg="addSp delSp modSp new mod setBg">
        <pc:chgData name="Daphne Pino" userId="43411354d9660341" providerId="LiveId" clId="{A2453CFE-83EF-4537-89EF-01872D99342E}" dt="2026-05-13T18:59:11.433" v="8022" actId="790"/>
        <pc:sldMkLst>
          <pc:docMk/>
          <pc:sldMk cId="200881129" sldId="881"/>
        </pc:sldMkLst>
        <pc:spChg chg="add mod">
          <ac:chgData name="Daphne Pino" userId="43411354d9660341" providerId="LiveId" clId="{A2453CFE-83EF-4537-89EF-01872D99342E}" dt="2026-05-13T18:59:11.433" v="8022" actId="790"/>
          <ac:spMkLst>
            <pc:docMk/>
            <pc:sldMk cId="200881129" sldId="881"/>
            <ac:spMk id="2" creationId="{51E20CFC-7B79-9BF5-703F-0695B64BC69E}"/>
          </ac:spMkLst>
        </pc:spChg>
        <pc:spChg chg="add mod ord">
          <ac:chgData name="Daphne Pino" userId="43411354d9660341" providerId="LiveId" clId="{A2453CFE-83EF-4537-89EF-01872D99342E}" dt="2026-05-13T18:59:11.433" v="8022" actId="790"/>
          <ac:spMkLst>
            <pc:docMk/>
            <pc:sldMk cId="200881129" sldId="881"/>
            <ac:spMk id="4" creationId="{5C905B0F-5315-6DEC-DD0C-6418FBEA9C13}"/>
          </ac:spMkLst>
        </pc:spChg>
        <pc:spChg chg="add mod">
          <ac:chgData name="Daphne Pino" userId="43411354d9660341" providerId="LiveId" clId="{A2453CFE-83EF-4537-89EF-01872D99342E}" dt="2026-05-04T12:59:13.602" v="6265" actId="790"/>
          <ac:spMkLst>
            <pc:docMk/>
            <pc:sldMk cId="200881129" sldId="881"/>
            <ac:spMk id="5" creationId="{68A18523-088C-761A-1649-EB4675148E36}"/>
          </ac:spMkLst>
        </pc:spChg>
        <pc:spChg chg="add mod">
          <ac:chgData name="Daphne Pino" userId="43411354d9660341" providerId="LiveId" clId="{A2453CFE-83EF-4537-89EF-01872D99342E}" dt="2026-05-13T18:59:11.433" v="8022" actId="790"/>
          <ac:spMkLst>
            <pc:docMk/>
            <pc:sldMk cId="200881129" sldId="881"/>
            <ac:spMk id="47" creationId="{C7D023E4-8DE1-436E-9847-ED6A4B4B04FD}"/>
          </ac:spMkLst>
        </pc:spChg>
        <pc:spChg chg="mod">
          <ac:chgData name="Daphne Pino" userId="43411354d9660341" providerId="LiveId" clId="{A2453CFE-83EF-4537-89EF-01872D99342E}" dt="2026-05-13T18:59:11.433" v="8022" actId="790"/>
          <ac:spMkLst>
            <pc:docMk/>
            <pc:sldMk cId="200881129" sldId="881"/>
            <ac:spMk id="50" creationId="{15F9A7D7-E8EB-49D7-ACB0-13481EF1B6CF}"/>
          </ac:spMkLst>
        </pc:spChg>
        <pc:spChg chg="mod">
          <ac:chgData name="Daphne Pino" userId="43411354d9660341" providerId="LiveId" clId="{A2453CFE-83EF-4537-89EF-01872D99342E}" dt="2026-04-27T18:54:10.130" v="4917" actId="790"/>
          <ac:spMkLst>
            <pc:docMk/>
            <pc:sldMk cId="200881129" sldId="881"/>
            <ac:spMk id="51" creationId="{044CB560-3BF4-4256-8C60-8864DA0ABF02}"/>
          </ac:spMkLst>
        </pc:spChg>
        <pc:spChg chg="mod">
          <ac:chgData name="Daphne Pino" userId="43411354d9660341" providerId="LiveId" clId="{A2453CFE-83EF-4537-89EF-01872D99342E}" dt="2026-05-04T12:59:13.602" v="6265" actId="790"/>
          <ac:spMkLst>
            <pc:docMk/>
            <pc:sldMk cId="200881129" sldId="881"/>
            <ac:spMk id="54" creationId="{CADDA0B4-EE72-46AA-A7BB-C271924B7281}"/>
          </ac:spMkLst>
        </pc:spChg>
        <pc:spChg chg="mod">
          <ac:chgData name="Daphne Pino" userId="43411354d9660341" providerId="LiveId" clId="{A2453CFE-83EF-4537-89EF-01872D99342E}" dt="2026-05-13T18:59:11.433" v="8022" actId="790"/>
          <ac:spMkLst>
            <pc:docMk/>
            <pc:sldMk cId="200881129" sldId="881"/>
            <ac:spMk id="55" creationId="{B2519E48-483B-4612-935D-790A10605F8D}"/>
          </ac:spMkLst>
        </pc:spChg>
        <pc:spChg chg="mod">
          <ac:chgData name="Daphne Pino" userId="43411354d9660341" providerId="LiveId" clId="{A2453CFE-83EF-4537-89EF-01872D99342E}" dt="2026-05-04T12:59:13.602" v="6265" actId="790"/>
          <ac:spMkLst>
            <pc:docMk/>
            <pc:sldMk cId="200881129" sldId="881"/>
            <ac:spMk id="58" creationId="{BF4DB9D2-6215-420C-874C-82EADF8C6C70}"/>
          </ac:spMkLst>
        </pc:spChg>
        <pc:spChg chg="mod">
          <ac:chgData name="Daphne Pino" userId="43411354d9660341" providerId="LiveId" clId="{A2453CFE-83EF-4537-89EF-01872D99342E}" dt="2026-05-13T18:59:11.433" v="8022" actId="790"/>
          <ac:spMkLst>
            <pc:docMk/>
            <pc:sldMk cId="200881129" sldId="881"/>
            <ac:spMk id="59" creationId="{1F003139-C97C-44FA-B139-32E4DFDCE9CD}"/>
          </ac:spMkLst>
        </pc:spChg>
        <pc:spChg chg="mod">
          <ac:chgData name="Daphne Pino" userId="43411354d9660341" providerId="LiveId" clId="{A2453CFE-83EF-4537-89EF-01872D99342E}" dt="2026-05-13T18:59:11.433" v="8022" actId="790"/>
          <ac:spMkLst>
            <pc:docMk/>
            <pc:sldMk cId="200881129" sldId="881"/>
            <ac:spMk id="60" creationId="{5CE4DD6E-8CEA-45EE-B630-DBC22144D885}"/>
          </ac:spMkLst>
        </pc:spChg>
        <pc:spChg chg="mod">
          <ac:chgData name="Daphne Pino" userId="43411354d9660341" providerId="LiveId" clId="{A2453CFE-83EF-4537-89EF-01872D99342E}" dt="2026-05-13T18:59:11.433" v="8022" actId="790"/>
          <ac:spMkLst>
            <pc:docMk/>
            <pc:sldMk cId="200881129" sldId="881"/>
            <ac:spMk id="61" creationId="{A4372F7F-AA3C-470B-AA61-7C35B7722C9A}"/>
          </ac:spMkLst>
        </pc:spChg>
        <pc:spChg chg="mod">
          <ac:chgData name="Daphne Pino" userId="43411354d9660341" providerId="LiveId" clId="{A2453CFE-83EF-4537-89EF-01872D99342E}" dt="2026-05-13T18:59:11.433" v="8022" actId="790"/>
          <ac:spMkLst>
            <pc:docMk/>
            <pc:sldMk cId="200881129" sldId="881"/>
            <ac:spMk id="62" creationId="{34B605BF-D199-43DD-9328-E99F2ADFC6F5}"/>
          </ac:spMkLst>
        </pc:spChg>
        <pc:spChg chg="mod">
          <ac:chgData name="Daphne Pino" userId="43411354d9660341" providerId="LiveId" clId="{A2453CFE-83EF-4537-89EF-01872D99342E}" dt="2026-05-13T18:59:11.433" v="8022" actId="790"/>
          <ac:spMkLst>
            <pc:docMk/>
            <pc:sldMk cId="200881129" sldId="881"/>
            <ac:spMk id="63" creationId="{E5D42A77-7336-4A35-8922-8098A16AA27E}"/>
          </ac:spMkLst>
        </pc:spChg>
        <pc:spChg chg="mod">
          <ac:chgData name="Daphne Pino" userId="43411354d9660341" providerId="LiveId" clId="{A2453CFE-83EF-4537-89EF-01872D99342E}" dt="2026-04-27T18:54:10.130" v="4917" actId="790"/>
          <ac:spMkLst>
            <pc:docMk/>
            <pc:sldMk cId="200881129" sldId="881"/>
            <ac:spMk id="64" creationId="{7401EE7D-B85D-4C10-AB8C-71884EFB1121}"/>
          </ac:spMkLst>
        </pc:spChg>
        <pc:grpChg chg="add">
          <ac:chgData name="Daphne Pino" userId="43411354d9660341" providerId="LiveId" clId="{A2453CFE-83EF-4537-89EF-01872D99342E}" dt="2026-04-27T18:40:58.955" v="4591" actId="26606"/>
          <ac:grpSpMkLst>
            <pc:docMk/>
            <pc:sldMk cId="200881129" sldId="881"/>
            <ac:grpSpMk id="49" creationId="{C2616E71-7702-4514-BCE4-BAADB22ED832}"/>
          </ac:grpSpMkLst>
        </pc:grpChg>
        <pc:grpChg chg="add">
          <ac:chgData name="Daphne Pino" userId="43411354d9660341" providerId="LiveId" clId="{A2453CFE-83EF-4537-89EF-01872D99342E}" dt="2026-04-27T18:40:58.955" v="4591" actId="26606"/>
          <ac:grpSpMkLst>
            <pc:docMk/>
            <pc:sldMk cId="200881129" sldId="881"/>
            <ac:grpSpMk id="53" creationId="{A2840072-D6EC-480D-9A1B-928B36F9238D}"/>
          </ac:grpSpMkLst>
        </pc:grpChg>
        <pc:grpChg chg="add">
          <ac:chgData name="Daphne Pino" userId="43411354d9660341" providerId="LiveId" clId="{A2453CFE-83EF-4537-89EF-01872D99342E}" dt="2026-04-27T18:40:58.955" v="4591" actId="26606"/>
          <ac:grpSpMkLst>
            <pc:docMk/>
            <pc:sldMk cId="200881129" sldId="881"/>
            <ac:grpSpMk id="57" creationId="{E27AF472-EAE3-4572-AB69-B92BD10DBC6D}"/>
          </ac:grpSpMkLst>
        </pc:grpChg>
        <pc:picChg chg="add mod ord">
          <ac:chgData name="Daphne Pino" userId="43411354d9660341" providerId="LiveId" clId="{A2453CFE-83EF-4537-89EF-01872D99342E}" dt="2026-04-27T18:42:50.513" v="4617" actId="207"/>
          <ac:picMkLst>
            <pc:docMk/>
            <pc:sldMk cId="200881129" sldId="881"/>
            <ac:picMk id="8" creationId="{EF279574-99F5-183F-8653-E08685C57088}"/>
          </ac:picMkLst>
        </pc:picChg>
      </pc:sldChg>
      <pc:sldChg chg="addSp delSp modSp add mod ord modNotesTx">
        <pc:chgData name="Daphne Pino" userId="43411354d9660341" providerId="LiveId" clId="{A2453CFE-83EF-4537-89EF-01872D99342E}" dt="2026-05-15T18:33:18.385" v="8180" actId="20577"/>
        <pc:sldMkLst>
          <pc:docMk/>
          <pc:sldMk cId="1147271308" sldId="883"/>
        </pc:sldMkLst>
        <pc:spChg chg="add mod">
          <ac:chgData name="Daphne Pino" userId="43411354d9660341" providerId="LiveId" clId="{A2453CFE-83EF-4537-89EF-01872D99342E}" dt="2026-05-13T18:59:11.433" v="8022" actId="790"/>
          <ac:spMkLst>
            <pc:docMk/>
            <pc:sldMk cId="1147271308" sldId="883"/>
            <ac:spMk id="2" creationId="{6312B004-D3FA-C5F5-1E49-D8E12502DF88}"/>
          </ac:spMkLst>
        </pc:spChg>
        <pc:spChg chg="add mod">
          <ac:chgData name="Daphne Pino" userId="43411354d9660341" providerId="LiveId" clId="{A2453CFE-83EF-4537-89EF-01872D99342E}" dt="2026-05-13T18:59:11.433" v="8022" actId="790"/>
          <ac:spMkLst>
            <pc:docMk/>
            <pc:sldMk cId="1147271308" sldId="883"/>
            <ac:spMk id="11" creationId="{62EC5E0B-372D-A4C4-34A1-5D4D11149CDF}"/>
          </ac:spMkLst>
        </pc:spChg>
        <pc:spChg chg="add mod">
          <ac:chgData name="Daphne Pino" userId="43411354d9660341" providerId="LiveId" clId="{A2453CFE-83EF-4537-89EF-01872D99342E}" dt="2026-05-15T14:12:39.440" v="8124" actId="5793"/>
          <ac:spMkLst>
            <pc:docMk/>
            <pc:sldMk cId="1147271308" sldId="883"/>
            <ac:spMk id="12" creationId="{A7AE615E-8E9F-6C01-0F83-5AA36A940819}"/>
          </ac:spMkLst>
        </pc:spChg>
        <pc:spChg chg="add mod">
          <ac:chgData name="Daphne Pino" userId="43411354d9660341" providerId="LiveId" clId="{A2453CFE-83EF-4537-89EF-01872D99342E}" dt="2026-05-13T18:59:11.433" v="8022" actId="790"/>
          <ac:spMkLst>
            <pc:docMk/>
            <pc:sldMk cId="1147271308" sldId="883"/>
            <ac:spMk id="13" creationId="{C8918DE3-BC2E-E7D6-4BCB-1C3B9946C55D}"/>
          </ac:spMkLst>
        </pc:spChg>
        <pc:spChg chg="add mod">
          <ac:chgData name="Daphne Pino" userId="43411354d9660341" providerId="LiveId" clId="{A2453CFE-83EF-4537-89EF-01872D99342E}" dt="2026-05-13T18:59:11.433" v="8022" actId="790"/>
          <ac:spMkLst>
            <pc:docMk/>
            <pc:sldMk cId="1147271308" sldId="883"/>
            <ac:spMk id="14" creationId="{92018AFD-0FD7-23E8-555D-E35FE289B159}"/>
          </ac:spMkLst>
        </pc:spChg>
        <pc:spChg chg="add mod">
          <ac:chgData name="Daphne Pino" userId="43411354d9660341" providerId="LiveId" clId="{A2453CFE-83EF-4537-89EF-01872D99342E}" dt="2026-05-13T18:59:11.433" v="8022" actId="790"/>
          <ac:spMkLst>
            <pc:docMk/>
            <pc:sldMk cId="1147271308" sldId="883"/>
            <ac:spMk id="15" creationId="{58291DDE-AB69-733E-DA8F-EF4F229E8374}"/>
          </ac:spMkLst>
        </pc:spChg>
        <pc:spChg chg="add mod">
          <ac:chgData name="Daphne Pino" userId="43411354d9660341" providerId="LiveId" clId="{A2453CFE-83EF-4537-89EF-01872D99342E}" dt="2026-05-13T18:59:11.433" v="8022" actId="790"/>
          <ac:spMkLst>
            <pc:docMk/>
            <pc:sldMk cId="1147271308" sldId="883"/>
            <ac:spMk id="16" creationId="{782893A6-31FD-5ED1-2036-CE928A65DACB}"/>
          </ac:spMkLst>
        </pc:spChg>
        <pc:picChg chg="mod ord">
          <ac:chgData name="Daphne Pino" userId="43411354d9660341" providerId="LiveId" clId="{A2453CFE-83EF-4537-89EF-01872D99342E}" dt="2026-04-27T19:06:26.140" v="5390" actId="1076"/>
          <ac:picMkLst>
            <pc:docMk/>
            <pc:sldMk cId="1147271308" sldId="883"/>
            <ac:picMk id="5" creationId="{764FB580-127E-69CD-37FC-1E18A45D2A85}"/>
          </ac:picMkLst>
        </pc:picChg>
        <pc:picChg chg="mod ord">
          <ac:chgData name="Daphne Pino" userId="43411354d9660341" providerId="LiveId" clId="{A2453CFE-83EF-4537-89EF-01872D99342E}" dt="2026-04-27T19:06:26.140" v="5390" actId="1076"/>
          <ac:picMkLst>
            <pc:docMk/>
            <pc:sldMk cId="1147271308" sldId="883"/>
            <ac:picMk id="6" creationId="{3180CA19-8B62-EF23-EDBF-C200F3D11DCC}"/>
          </ac:picMkLst>
        </pc:picChg>
        <pc:picChg chg="mod ord">
          <ac:chgData name="Daphne Pino" userId="43411354d9660341" providerId="LiveId" clId="{A2453CFE-83EF-4537-89EF-01872D99342E}" dt="2026-04-27T19:06:26.140" v="5390" actId="1076"/>
          <ac:picMkLst>
            <pc:docMk/>
            <pc:sldMk cId="1147271308" sldId="883"/>
            <ac:picMk id="7" creationId="{437165E2-17AA-9020-1BCC-0585C21D0631}"/>
          </ac:picMkLst>
        </pc:picChg>
        <pc:picChg chg="mod ord">
          <ac:chgData name="Daphne Pino" userId="43411354d9660341" providerId="LiveId" clId="{A2453CFE-83EF-4537-89EF-01872D99342E}" dt="2026-04-27T19:06:26.140" v="5390" actId="1076"/>
          <ac:picMkLst>
            <pc:docMk/>
            <pc:sldMk cId="1147271308" sldId="883"/>
            <ac:picMk id="8" creationId="{62E01F20-40D6-DD2C-5C21-54DE9D08BCA1}"/>
          </ac:picMkLst>
        </pc:picChg>
      </pc:sldChg>
      <pc:sldChg chg="addSp delSp modSp new mod modAnim">
        <pc:chgData name="Daphne Pino" userId="43411354d9660341" providerId="LiveId" clId="{A2453CFE-83EF-4537-89EF-01872D99342E}" dt="2026-05-15T13:50:14.018" v="8066"/>
        <pc:sldMkLst>
          <pc:docMk/>
          <pc:sldMk cId="2812804178" sldId="884"/>
        </pc:sldMkLst>
        <pc:spChg chg="mod">
          <ac:chgData name="Daphne Pino" userId="43411354d9660341" providerId="LiveId" clId="{A2453CFE-83EF-4537-89EF-01872D99342E}" dt="2026-05-13T18:59:11.433" v="8022" actId="790"/>
          <ac:spMkLst>
            <pc:docMk/>
            <pc:sldMk cId="2812804178" sldId="884"/>
            <ac:spMk id="2" creationId="{F67F4CD6-23A5-0D9B-22F2-5C537C2E26B5}"/>
          </ac:spMkLst>
        </pc:spChg>
        <pc:spChg chg="mod">
          <ac:chgData name="Daphne Pino" userId="43411354d9660341" providerId="LiveId" clId="{A2453CFE-83EF-4537-89EF-01872D99342E}" dt="2026-05-13T18:59:11.433" v="8022" actId="790"/>
          <ac:spMkLst>
            <pc:docMk/>
            <pc:sldMk cId="2812804178" sldId="884"/>
            <ac:spMk id="3" creationId="{1437E18E-2416-098C-AA79-7EC96F815EBE}"/>
          </ac:spMkLst>
        </pc:spChg>
        <pc:spChg chg="add mod">
          <ac:chgData name="Daphne Pino" userId="43411354d9660341" providerId="LiveId" clId="{A2453CFE-83EF-4537-89EF-01872D99342E}" dt="2026-05-13T18:59:11.433" v="8022" actId="790"/>
          <ac:spMkLst>
            <pc:docMk/>
            <pc:sldMk cId="2812804178" sldId="884"/>
            <ac:spMk id="4" creationId="{91C09FF1-6244-8699-511E-0963542CF836}"/>
          </ac:spMkLst>
        </pc:spChg>
        <pc:spChg chg="add mod">
          <ac:chgData name="Daphne Pino" userId="43411354d9660341" providerId="LiveId" clId="{A2453CFE-83EF-4537-89EF-01872D99342E}" dt="2026-05-13T18:59:11.433" v="8022" actId="790"/>
          <ac:spMkLst>
            <pc:docMk/>
            <pc:sldMk cId="2812804178" sldId="884"/>
            <ac:spMk id="5" creationId="{8E6EC237-DFBF-004A-7818-50B2786F61F1}"/>
          </ac:spMkLst>
        </pc:spChg>
        <pc:spChg chg="add mod">
          <ac:chgData name="Daphne Pino" userId="43411354d9660341" providerId="LiveId" clId="{A2453CFE-83EF-4537-89EF-01872D99342E}" dt="2026-05-13T18:59:11.433" v="8022" actId="790"/>
          <ac:spMkLst>
            <pc:docMk/>
            <pc:sldMk cId="2812804178" sldId="884"/>
            <ac:spMk id="6" creationId="{1631BFD0-6656-3D0D-DB34-790A758BAF92}"/>
          </ac:spMkLst>
        </pc:spChg>
        <pc:spChg chg="add mod">
          <ac:chgData name="Daphne Pino" userId="43411354d9660341" providerId="LiveId" clId="{A2453CFE-83EF-4537-89EF-01872D99342E}" dt="2026-05-13T19:03:11.025" v="8026" actId="20577"/>
          <ac:spMkLst>
            <pc:docMk/>
            <pc:sldMk cId="2812804178" sldId="884"/>
            <ac:spMk id="8" creationId="{7D40F978-7E20-DC8E-FFE7-173158BC0EC6}"/>
          </ac:spMkLst>
        </pc:spChg>
        <pc:spChg chg="add mod">
          <ac:chgData name="Daphne Pino" userId="43411354d9660341" providerId="LiveId" clId="{A2453CFE-83EF-4537-89EF-01872D99342E}" dt="2026-05-13T18:59:11.433" v="8022" actId="790"/>
          <ac:spMkLst>
            <pc:docMk/>
            <pc:sldMk cId="2812804178" sldId="884"/>
            <ac:spMk id="9" creationId="{0DA1F06A-1A9C-21A0-E8B9-20F5A833DD90}"/>
          </ac:spMkLst>
        </pc:spChg>
        <pc:picChg chg="add mod">
          <ac:chgData name="Daphne Pino" userId="43411354d9660341" providerId="LiveId" clId="{A2453CFE-83EF-4537-89EF-01872D99342E}" dt="2026-04-29T17:44:17.446" v="5783" actId="14100"/>
          <ac:picMkLst>
            <pc:docMk/>
            <pc:sldMk cId="2812804178" sldId="884"/>
            <ac:picMk id="7" creationId="{6A337A47-AC95-2467-B616-25C007A41B22}"/>
          </ac:picMkLst>
        </pc:picChg>
      </pc:sldChg>
      <pc:sldChg chg="addSp delSp modSp add mod ord addAnim delAnim modAnim modShow modNotesTx">
        <pc:chgData name="Daphne Pino" userId="43411354d9660341" providerId="LiveId" clId="{A2453CFE-83EF-4537-89EF-01872D99342E}" dt="2026-05-15T18:33:21.320" v="8185" actId="20577"/>
        <pc:sldMkLst>
          <pc:docMk/>
          <pc:sldMk cId="705116176" sldId="885"/>
        </pc:sldMkLst>
        <pc:spChg chg="add del mod">
          <ac:chgData name="Daphne Pino" userId="43411354d9660341" providerId="LiveId" clId="{A2453CFE-83EF-4537-89EF-01872D99342E}" dt="2026-05-15T14:25:56.344" v="8160" actId="478"/>
          <ac:spMkLst>
            <pc:docMk/>
            <pc:sldMk cId="705116176" sldId="885"/>
            <ac:spMk id="3" creationId="{DEA0BBB7-0B36-4AFF-77EC-3E9827F68246}"/>
          </ac:spMkLst>
        </pc:spChg>
        <pc:spChg chg="mod">
          <ac:chgData name="Daphne Pino" userId="43411354d9660341" providerId="LiveId" clId="{A2453CFE-83EF-4537-89EF-01872D99342E}" dt="2026-05-13T18:59:11.433" v="8022" actId="790"/>
          <ac:spMkLst>
            <pc:docMk/>
            <pc:sldMk cId="705116176" sldId="885"/>
            <ac:spMk id="4" creationId="{B681BE62-60BD-3B1D-D95D-82419FFEE990}"/>
          </ac:spMkLst>
        </pc:spChg>
        <pc:spChg chg="mod">
          <ac:chgData name="Daphne Pino" userId="43411354d9660341" providerId="LiveId" clId="{A2453CFE-83EF-4537-89EF-01872D99342E}" dt="2026-05-13T18:59:11.433" v="8022" actId="790"/>
          <ac:spMkLst>
            <pc:docMk/>
            <pc:sldMk cId="705116176" sldId="885"/>
            <ac:spMk id="5" creationId="{B68FCF2C-F69B-A6A0-98BD-A78A66E69464}"/>
          </ac:spMkLst>
        </pc:spChg>
        <pc:spChg chg="add mod">
          <ac:chgData name="Daphne Pino" userId="43411354d9660341" providerId="LiveId" clId="{A2453CFE-83EF-4537-89EF-01872D99342E}" dt="2026-05-13T18:59:11.433" v="8022" actId="790"/>
          <ac:spMkLst>
            <pc:docMk/>
            <pc:sldMk cId="705116176" sldId="885"/>
            <ac:spMk id="6" creationId="{AF08A668-408D-EBBE-0324-30F9C6162326}"/>
          </ac:spMkLst>
        </pc:spChg>
        <pc:spChg chg="add mod">
          <ac:chgData name="Daphne Pino" userId="43411354d9660341" providerId="LiveId" clId="{A2453CFE-83EF-4537-89EF-01872D99342E}" dt="2026-05-13T18:59:11.433" v="8022" actId="790"/>
          <ac:spMkLst>
            <pc:docMk/>
            <pc:sldMk cId="705116176" sldId="885"/>
            <ac:spMk id="7" creationId="{FECE7EAE-AD60-DEED-CB05-278A971FD0F4}"/>
          </ac:spMkLst>
        </pc:spChg>
        <pc:spChg chg="mod">
          <ac:chgData name="Daphne Pino" userId="43411354d9660341" providerId="LiveId" clId="{A2453CFE-83EF-4537-89EF-01872D99342E}" dt="2026-05-13T18:59:11.433" v="8022" actId="790"/>
          <ac:spMkLst>
            <pc:docMk/>
            <pc:sldMk cId="705116176" sldId="885"/>
            <ac:spMk id="8" creationId="{18FE0C27-88BB-9D1C-FF30-D85C9F9F16BC}"/>
          </ac:spMkLst>
        </pc:spChg>
        <pc:spChg chg="mod">
          <ac:chgData name="Daphne Pino" userId="43411354d9660341" providerId="LiveId" clId="{A2453CFE-83EF-4537-89EF-01872D99342E}" dt="2026-05-13T18:59:11.433" v="8022" actId="790"/>
          <ac:spMkLst>
            <pc:docMk/>
            <pc:sldMk cId="705116176" sldId="885"/>
            <ac:spMk id="9" creationId="{89DD2F84-606D-49BC-CCB7-E55103FA6113}"/>
          </ac:spMkLst>
        </pc:spChg>
        <pc:spChg chg="mod">
          <ac:chgData name="Daphne Pino" userId="43411354d9660341" providerId="LiveId" clId="{A2453CFE-83EF-4537-89EF-01872D99342E}" dt="2026-05-13T18:59:11.433" v="8022" actId="790"/>
          <ac:spMkLst>
            <pc:docMk/>
            <pc:sldMk cId="705116176" sldId="885"/>
            <ac:spMk id="10" creationId="{CA135956-EBAF-9024-99D5-26ED827E6D6A}"/>
          </ac:spMkLst>
        </pc:spChg>
        <pc:spChg chg="mod">
          <ac:chgData name="Daphne Pino" userId="43411354d9660341" providerId="LiveId" clId="{A2453CFE-83EF-4537-89EF-01872D99342E}" dt="2026-05-13T18:59:11.433" v="8022" actId="790"/>
          <ac:spMkLst>
            <pc:docMk/>
            <pc:sldMk cId="705116176" sldId="885"/>
            <ac:spMk id="11" creationId="{317974C4-8214-2177-6BB5-1B69EEB15D47}"/>
          </ac:spMkLst>
        </pc:spChg>
        <pc:spChg chg="add mod">
          <ac:chgData name="Daphne Pino" userId="43411354d9660341" providerId="LiveId" clId="{A2453CFE-83EF-4537-89EF-01872D99342E}" dt="2026-05-13T18:59:11.433" v="8022" actId="790"/>
          <ac:spMkLst>
            <pc:docMk/>
            <pc:sldMk cId="705116176" sldId="885"/>
            <ac:spMk id="13" creationId="{79CE797D-FACF-D490-862C-55EFF1150379}"/>
          </ac:spMkLst>
        </pc:spChg>
        <pc:picChg chg="mod modCrop">
          <ac:chgData name="Daphne Pino" userId="43411354d9660341" providerId="LiveId" clId="{A2453CFE-83EF-4537-89EF-01872D99342E}" dt="2026-05-05T13:37:17.863" v="6662" actId="12788"/>
          <ac:picMkLst>
            <pc:docMk/>
            <pc:sldMk cId="705116176" sldId="885"/>
            <ac:picMk id="2" creationId="{1A348865-EE57-2D4E-D4CD-D7AA974F0376}"/>
          </ac:picMkLst>
        </pc:picChg>
      </pc:sldChg>
      <pc:sldChg chg="addSp delSp modSp add del mod">
        <pc:chgData name="Daphne Pino" userId="43411354d9660341" providerId="LiveId" clId="{A2453CFE-83EF-4537-89EF-01872D99342E}" dt="2026-05-14T01:07:47.215" v="8032" actId="2696"/>
        <pc:sldMkLst>
          <pc:docMk/>
          <pc:sldMk cId="3197043487" sldId="888"/>
        </pc:sldMkLst>
      </pc:sldChg>
      <pc:sldChg chg="addSp delSp modSp add mod ord addAnim delAnim modAnim modNotesTx">
        <pc:chgData name="Daphne Pino" userId="43411354d9660341" providerId="LiveId" clId="{A2453CFE-83EF-4537-89EF-01872D99342E}" dt="2026-05-15T18:33:27.974" v="8187" actId="20577"/>
        <pc:sldMkLst>
          <pc:docMk/>
          <pc:sldMk cId="536478899" sldId="889"/>
        </pc:sldMkLst>
        <pc:spChg chg="add del mod">
          <ac:chgData name="Daphne Pino" userId="43411354d9660341" providerId="LiveId" clId="{A2453CFE-83EF-4537-89EF-01872D99342E}" dt="2026-05-15T14:27:56.859" v="8165" actId="478"/>
          <ac:spMkLst>
            <pc:docMk/>
            <pc:sldMk cId="536478899" sldId="889"/>
            <ac:spMk id="2" creationId="{38AB3CF6-E191-7ABF-2F4A-9DAC5216B6EE}"/>
          </ac:spMkLst>
        </pc:spChg>
        <pc:spChg chg="mod">
          <ac:chgData name="Daphne Pino" userId="43411354d9660341" providerId="LiveId" clId="{A2453CFE-83EF-4537-89EF-01872D99342E}" dt="2026-05-13T18:59:11.433" v="8022" actId="790"/>
          <ac:spMkLst>
            <pc:docMk/>
            <pc:sldMk cId="536478899" sldId="889"/>
            <ac:spMk id="4" creationId="{16667209-E5B5-0E32-F323-9C84DD43015F}"/>
          </ac:spMkLst>
        </pc:spChg>
        <pc:spChg chg="mod">
          <ac:chgData name="Daphne Pino" userId="43411354d9660341" providerId="LiveId" clId="{A2453CFE-83EF-4537-89EF-01872D99342E}" dt="2026-05-13T18:59:11.433" v="8022" actId="790"/>
          <ac:spMkLst>
            <pc:docMk/>
            <pc:sldMk cId="536478899" sldId="889"/>
            <ac:spMk id="5" creationId="{DE888604-975F-3AC2-EDF0-BB2A568B5B50}"/>
          </ac:spMkLst>
        </pc:spChg>
        <pc:spChg chg="mod">
          <ac:chgData name="Daphne Pino" userId="43411354d9660341" providerId="LiveId" clId="{A2453CFE-83EF-4537-89EF-01872D99342E}" dt="2026-05-13T18:59:11.433" v="8022" actId="790"/>
          <ac:spMkLst>
            <pc:docMk/>
            <pc:sldMk cId="536478899" sldId="889"/>
            <ac:spMk id="6" creationId="{D03E2048-C09E-B3E1-FA7C-50B5696E663C}"/>
          </ac:spMkLst>
        </pc:spChg>
        <pc:spChg chg="mod">
          <ac:chgData name="Daphne Pino" userId="43411354d9660341" providerId="LiveId" clId="{A2453CFE-83EF-4537-89EF-01872D99342E}" dt="2026-05-13T18:59:11.433" v="8022" actId="790"/>
          <ac:spMkLst>
            <pc:docMk/>
            <pc:sldMk cId="536478899" sldId="889"/>
            <ac:spMk id="7" creationId="{60319C61-91AD-7206-3E62-DFF928CBB863}"/>
          </ac:spMkLst>
        </pc:spChg>
        <pc:spChg chg="mod">
          <ac:chgData name="Daphne Pino" userId="43411354d9660341" providerId="LiveId" clId="{A2453CFE-83EF-4537-89EF-01872D99342E}" dt="2026-05-13T18:59:11.433" v="8022" actId="790"/>
          <ac:spMkLst>
            <pc:docMk/>
            <pc:sldMk cId="536478899" sldId="889"/>
            <ac:spMk id="8" creationId="{5C29CEAA-896D-C6CC-CC1D-09F78E66863A}"/>
          </ac:spMkLst>
        </pc:spChg>
        <pc:spChg chg="mod">
          <ac:chgData name="Daphne Pino" userId="43411354d9660341" providerId="LiveId" clId="{A2453CFE-83EF-4537-89EF-01872D99342E}" dt="2026-05-13T18:59:11.433" v="8022" actId="790"/>
          <ac:spMkLst>
            <pc:docMk/>
            <pc:sldMk cId="536478899" sldId="889"/>
            <ac:spMk id="9" creationId="{2CB4C3A9-B301-956B-041C-36B9F3FD881B}"/>
          </ac:spMkLst>
        </pc:spChg>
        <pc:spChg chg="mod">
          <ac:chgData name="Daphne Pino" userId="43411354d9660341" providerId="LiveId" clId="{A2453CFE-83EF-4537-89EF-01872D99342E}" dt="2026-05-13T18:59:11.433" v="8022" actId="790"/>
          <ac:spMkLst>
            <pc:docMk/>
            <pc:sldMk cId="536478899" sldId="889"/>
            <ac:spMk id="10" creationId="{DFAFBEB9-0634-83F2-ACD4-A5FA60CD97EA}"/>
          </ac:spMkLst>
        </pc:spChg>
        <pc:spChg chg="mod">
          <ac:chgData name="Daphne Pino" userId="43411354d9660341" providerId="LiveId" clId="{A2453CFE-83EF-4537-89EF-01872D99342E}" dt="2026-05-13T18:59:11.433" v="8022" actId="790"/>
          <ac:spMkLst>
            <pc:docMk/>
            <pc:sldMk cId="536478899" sldId="889"/>
            <ac:spMk id="11" creationId="{E27AE62A-E031-67CA-27AB-637134B802F5}"/>
          </ac:spMkLst>
        </pc:spChg>
        <pc:spChg chg="mod">
          <ac:chgData name="Daphne Pino" userId="43411354d9660341" providerId="LiveId" clId="{A2453CFE-83EF-4537-89EF-01872D99342E}" dt="2026-05-13T19:04:03.505" v="8028" actId="20577"/>
          <ac:spMkLst>
            <pc:docMk/>
            <pc:sldMk cId="536478899" sldId="889"/>
            <ac:spMk id="13" creationId="{80B444CD-591C-79F7-9053-D32013B292FE}"/>
          </ac:spMkLst>
        </pc:spChg>
        <pc:picChg chg="add mod">
          <ac:chgData name="Daphne Pino" userId="43411354d9660341" providerId="LiveId" clId="{A2453CFE-83EF-4537-89EF-01872D99342E}" dt="2026-05-06T12:46:10.691" v="7171"/>
          <ac:picMkLst>
            <pc:docMk/>
            <pc:sldMk cId="536478899" sldId="889"/>
            <ac:picMk id="12" creationId="{C06D6959-7254-6BFB-A92D-BDD2E2DF58D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9158603E-5214-BFFC-95A3-CB542F5513A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D041785-F074-D1AC-4F8D-D38AA33592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276AE-C315-4F86-B251-EB4E0907EE10}" type="datetimeFigureOut">
              <a:rPr lang="pt-BR" smtClean="0"/>
              <a:t>15/05/2026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20E37DF-3896-F943-D13E-2E694325AF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t-BR"/>
              <a:t>Pino et al. (2026) | InterPore #356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0C857B8-F1E8-244D-A718-FE868241C52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6A3F7-DC9E-404C-A15E-8CC812FF19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10849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3:46:32.61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75 24575,'5'1'0,"-1"0"0,1 1 0,-1-1 0,0 0 0,1 1 0,0 0 0,-1 1 0,0-1 0,0 0 0,0 1 0,-1 0 0,7 6 0,10 6 0,-14-10 0,-1-2 0,-1 0 0,1 1 0,0-1 0,0 0 0,0-1 0,1 0 0,-1 0 0,1 0 0,10 2 0,23 3 0,-30-5 0,-1 0 0,0-1 0,1 0 0,0 0 0,0 0 0,-1-1 0,1-1 0,12-2 0,4-5 0,-1-2 0,-1-1 0,23-14 0,25-21 0,-61 40 0,4-4 0,2 1 0,-1 1 0,1 0 0,33-10 0,-42 16 0,1 0 0,0 1 0,0 0 0,-1 1 0,1-1 0,0 1 0,0 1 0,-1-1 0,1 2 0,-1-1 0,1 1 0,-1 0 0,1 1 0,-1-1 0,7 5 0,3 1 0,-5-2 0,1 1 0,13 9 0,34 22 0,-44-27 0,1-1 0,1-1 0,-1-1 0,34 12 0,-43-18 0,0 0 0,-1 0 0,1 0 0,0-1 0,0-1 0,0 1 0,-1-1 0,1 0 0,0-1 0,0 0 0,0 1 0,-1-2 0,1 0 0,0 0 0,-1-1 0,8-3 0,53-33 0,-10 5 0,-43 26 0,0 1 0,1 1 0,0 1 0,0 0 0,-1 1 0,2 0 0,-1 2 0,1 0 0,-1 0 0,1 2 0,-1 0 0,24 4 0,-15 2 0,46 17 0,-59-17 0,0 0 0,0 1 0,-1 0 0,17 14 0,21 14 0,-43-31 0,-1-2 0,1 1 0,0 0 0,0-1 0,0 0 0,1 0 0,6 0 0,-5-1 0,-1 0 0,1-1 0,0 0 0,0-1 0,0 1 0,0-2 0,14-3 0,-9 1 0,1-2 0,-1 0 0,17-9 0,-28 14-124,0 0 0,0 1 0,0-1 0,0 0 0,0 1 0,1 0-1,-1 0 1,0-1 0,0 1 0,2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3:46:32.61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75 24575,'5'1'0,"-1"0"0,1 1 0,-1-1 0,0 0 0,1 1 0,0 0 0,-1 1 0,0-1 0,0 0 0,0 1 0,-1 0 0,7 6 0,10 6 0,-14-10 0,-1-2 0,-1 0 0,1 1 0,0-1 0,0 0 0,0-1 0,1 0 0,-1 0 0,1 0 0,10 2 0,23 3 0,-30-5 0,-1 0 0,0-1 0,1 0 0,0 0 0,0 0 0,-1-1 0,1-1 0,12-2 0,4-5 0,-1-2 0,-1-1 0,23-14 0,25-21 0,-61 40 0,4-4 0,2 1 0,-1 1 0,1 0 0,33-10 0,-42 16 0,1 0 0,0 1 0,0 0 0,-1 1 0,1-1 0,0 1 0,0 1 0,-1-1 0,1 2 0,-1-1 0,1 1 0,-1 0 0,1 1 0,-1-1 0,7 5 0,3 1 0,-5-2 0,1 1 0,13 9 0,34 22 0,-44-27 0,1-1 0,1-1 0,-1-1 0,34 12 0,-43-18 0,0 0 0,-1 0 0,1 0 0,0-1 0,0-1 0,0 1 0,-1-1 0,1 0 0,0-1 0,0 0 0,0 1 0,-1-2 0,1 0 0,0 0 0,-1-1 0,8-3 0,53-33 0,-10 5 0,-43 26 0,0 1 0,1 1 0,0 1 0,0 0 0,-1 1 0,2 0 0,-1 2 0,1 0 0,-1 0 0,1 2 0,-1 0 0,24 4 0,-15 2 0,46 17 0,-59-17 0,0 0 0,0 1 0,-1 0 0,17 14 0,21 14 0,-43-31 0,-1-2 0,1 1 0,0 0 0,0-1 0,0 0 0,1 0 0,6 0 0,-5-1 0,-1 0 0,1-1 0,0 0 0,0-1 0,0 1 0,0-2 0,14-3 0,-9 1 0,1-2 0,-1 0 0,17-9 0,-28 14-124,0 0 0,0 1 0,0-1 0,0 0 0,0 1 0,1 0-1,-1 0 1,0-1 0,0 1 0,2 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3:46:32.61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82 24575,'3'0'0,"-1"1"0,1 0 0,0-1 0,-1 0 0,1 2 0,-1-2 0,1 2 0,0-2 0,-1 2 0,4 1 0,25 21 0,-7-6 0,-19-14 0,1 0 0,1-1 0,0 1 0,-1-1 0,1 0 0,-1-1 0,2 0 0,-2 0 0,2-1 0,-1 1 0,0-1 0,0 0 0,1-1 0,-1 0 0,0-1 0,10-1 0,87-16 0,-96 16 0,0 0 0,0-2 0,0 1 0,0 0 0,0-1 0,-1-1 0,0 1 0,0-1 0,-1 0 0,1-1 0,7-7 0,10-8 0,-14 13 0,1 0 0,0 1 0,1 0 0,0 1 0,17-8 0,-14 10 0,0 0 0,0 1 0,19-3 0,-26 6 0,0-1 0,1 1 0,-2 0 0,1 1 0,0-1 0,0 2 0,15 4 0,-6 1 0,-1 1 0,0 1 0,18 13 0,7 5 0,-14-11 0,31 17 0,-50-29 0,-1 0 0,1-2 0,0 1 0,0 0 0,15 1 0,0-2 0,0-2 0,29-2 0,-47 2-97,-1 0-1,1-2 1,-1 2-1,1-2 1,0 1-1,-1 0 1,0-1-1,1 0 1,-1 0-1,0 0 1,0-1-1,0 0 0,5-4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3:46:32.61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136 1 24575,'-35'38'0,"18"-19"0,-22 19 0,-4 8 0,43-46 0,0 0 0,0 1 0,0 0 0,-1-1 0,1 0 0,0 1 0,0 0 0,0-1 0,0 0 0,0 1 0,0 0 0,0-1 0,0 0 0,0 1 0,0-1 0,0 1 0,0-1 0,0 1 0,0-1 0,1 1 0,-1-1 0,0 0 0,0 1 0,0 0 0,0-1 0,1 0 0,-1 0 0,1 1 0,-1-1 0,0 1 0,1-1 0,16 17 0,-8-9 0,16 19 0,42 37 0,-63-61-107,13 14-1151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3:46:32.61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0 24575,'43'5'0,"-32"-3"0,0 0 0,13-1 0,51 0 0,50-3 0,-115 1-1365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55196-FFCF-4CE5-ADC7-8D4D7C5FB44F}" type="datetimeFigureOut">
              <a:rPr lang="pt-BR" smtClean="0"/>
              <a:t>15/05/2026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t-BR"/>
              <a:t>Pino et al. (2026) | InterPore #356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67641-9A45-4C6A-98EE-939E1261DF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91402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5418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8396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61214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1408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2528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9631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7820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317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71182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spcAft>
                <a:spcPts val="3000"/>
              </a:spcAft>
            </a:pPr>
            <a:endParaRPr lang="en-US" altLang="pt-BR" sz="1200" dirty="0">
              <a:solidFill>
                <a:srgbClr val="154288"/>
              </a:solidFill>
              <a:latin typeface="Red Hat Display" pitchFamily="2" charset="0"/>
            </a:endParaRP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spcAft>
                <a:spcPts val="3000"/>
              </a:spcAft>
            </a:pPr>
            <a:endParaRPr lang="en-US" altLang="pt-BR" sz="1200" dirty="0">
              <a:solidFill>
                <a:srgbClr val="154288"/>
              </a:solidFill>
              <a:latin typeface="Red Hat Display" pitchFamily="2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43991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70F86D-2DB2-A92D-D966-8255CC144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B9AF72C-9C35-7F2A-CE40-8DF43868F1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B169FE-ADA2-B7C2-1DF3-296CE3DB7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549C-8704-4FB3-9E87-B46A4CD6941C}" type="datetime1">
              <a:rPr lang="pt-BR" smtClean="0"/>
              <a:t>15/05/2026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1B2A6B-4164-E014-5A49-585A4A7A2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Pino et al. (2026) | InterPore #356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C7F1A53-B0E8-4BF3-C32D-177D2EAF5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A30C-5205-4CB3-B67B-75F0111B84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269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B1DB77-84A0-2198-AFE1-0AA3CFAC5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968ED96-6BE4-7AE5-45CE-AEE00AB0F9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CB8B6CE-DB4D-DA43-CBD4-6A269B013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B6794-3B23-4005-94F4-417B255F69A5}" type="datetime1">
              <a:rPr lang="pt-BR" smtClean="0"/>
              <a:t>15/05/2026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8359718-F843-4625-50DC-DFFD98382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Pino et al. (2026) | InterPore #356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7D7723B-7AAC-5110-ED26-FD5050AA2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A30C-5205-4CB3-B67B-75F0111B84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2951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CF36F0C-C212-5496-FBE2-6433D5542F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36D3BC4-A30F-E245-132A-731D198623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973AAA2-3910-38E4-7674-4F3F05741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0CF67-2BC2-427B-A7A8-14CB9E68D0CA}" type="datetime1">
              <a:rPr lang="pt-BR" smtClean="0"/>
              <a:t>15/05/2026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7E2DA50-A515-56E3-5EA5-8CF9D2F3B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Pino et al. (2026) | InterPore #356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627FAE4-1DBE-08D9-A2DD-A7DA04B13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A30C-5205-4CB3-B67B-75F0111B84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1967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90CB80-FCEE-E57F-645E-E13974382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9951447-9BA5-2F04-672D-5652EECB2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D04CFE6-821C-4C9C-734B-75B55F95A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1DC3C-1A44-4223-9304-BCA08BA11989}" type="datetime1">
              <a:rPr lang="pt-BR" smtClean="0"/>
              <a:t>15/05/2026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09088F0-558E-130B-1165-BBBFE43B2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Pino et al. (2026) | InterPore #356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1D24200-F9C2-CF11-562D-872A5E9BE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A30C-5205-4CB3-B67B-75F0111B84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3758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0F6497-F43D-5304-AF30-D0E5FF4CD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D5EB0FA-A6A1-DAC4-086F-90035241C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D9EFF99-9D30-BA20-544D-68F789F09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DFDB-35CF-4CE5-8774-B8154B54D5C7}" type="datetime1">
              <a:rPr lang="pt-BR" smtClean="0"/>
              <a:t>15/05/2026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EAD85EF-9703-9F36-18BB-AA43E537F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Pino et al. (2026) | InterPore #356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D077BC6-92F9-CD15-14B3-6A20772A1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A30C-5205-4CB3-B67B-75F0111B84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1423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FDDBD1-5E9C-1920-EB81-9BE58C65B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B629541-884B-D0FE-63EC-6B3C1BD300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7D15B2B-FFD5-340B-4ABE-B83868E4F0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6F27258-49F3-283E-B6B6-0A839F07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6574-9965-445B-9951-40B98897A976}" type="datetime1">
              <a:rPr lang="pt-BR" smtClean="0"/>
              <a:t>15/05/2026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CF2BC31-BCE9-C544-6CD0-C010B8FA3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Pino et al. (2026) | InterPore #356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99D92BB-FC16-C289-84F3-3406783FF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A30C-5205-4CB3-B67B-75F0111B84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5754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CE20AE-3883-5C33-9C6C-28775A4A3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D9B3846-C389-FE93-697F-D870A442A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3B9C7C9-2D05-3569-E040-0B57F14E6F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7687AB6-39CF-9161-9242-E69ACA6C34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69CCDCF-535F-D546-8153-47173ABD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C13D9AD-B397-7808-2A91-E1DD087B8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4F51-E6B8-4FA8-AEC2-FBAA7E358545}" type="datetime1">
              <a:rPr lang="pt-BR" smtClean="0"/>
              <a:t>15/05/2026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BDEBAEB-98C2-EBAA-AAAB-8F917F2D3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Pino et al. (2026) | InterPore #356</a:t>
            </a: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6557689-927D-B8AB-2ABC-260CF74F1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A30C-5205-4CB3-B67B-75F0111B84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2675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5E9B16-DA41-CB78-F9CA-9022CD866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8EEBCD0-B515-B3E2-52A6-E6FFD683C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F9C4-DA69-47D6-AC43-851E36A35F36}" type="datetime1">
              <a:rPr lang="pt-BR" smtClean="0"/>
              <a:t>15/05/2026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7DCC087-2C04-A12B-4089-1D86E18CB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Pino et al. (2026) | InterPore #356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91F7F73-1AC0-55EA-743F-B9899E7FD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A30C-5205-4CB3-B67B-75F0111B84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0912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A57872F-DB4C-2C8F-0137-DF750B253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03D38-E610-4E4B-8289-639DB4BCBD3B}" type="datetime1">
              <a:rPr lang="pt-BR" smtClean="0"/>
              <a:t>15/05/2026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69A5730-53B0-0F98-34DA-ABBFA3124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Pino et al. (2026) | InterPore #356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36B9B63-08F4-C0E9-1ADE-B32A5CE5E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A30C-5205-4CB3-B67B-75F0111B84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6744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CD94A-CEF4-097C-80BF-7FF2B3804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AA20D18-D04D-F985-C2F5-B77C895F1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E131DF8-EB41-8C1F-67CB-4A3C10FB81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D6C49BC-D9C9-CFA6-69DE-923270E89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BE79B-7A65-4812-A65A-CD7AAC6AD8A7}" type="datetime1">
              <a:rPr lang="pt-BR" smtClean="0"/>
              <a:t>15/05/2026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A5D8FB7-9574-BE68-89B8-108B8B1F1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Pino et al. (2026) | InterPore #356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D226F69-FCEA-6C95-5B99-3D14DDD09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A30C-5205-4CB3-B67B-75F0111B84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2338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6A3619-3D88-68B0-E12F-468CA96C7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3317A87-FD71-FDF8-D8F4-8D79539120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7227A5C-4B67-4A2D-6CEF-1196390880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B681727-6AEE-0920-6263-42BD40CA5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80628-83BC-46CF-83B4-F9478E1DD391}" type="datetime1">
              <a:rPr lang="pt-BR" smtClean="0"/>
              <a:t>15/05/2026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4F22ACE-0D02-E6C5-CFEE-D452914EE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Pino et al. (2026) | InterPore #356</a:t>
            </a: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88C7992-0887-B617-A9E9-4985B3F45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A30C-5205-4CB3-B67B-75F0111B84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5481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9D87B99-158A-FB5D-CD9E-E7903DC52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9A8BB30-262E-C1F8-74E7-931CC001C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0845FD3-30CC-F8A4-4970-C2D89A2D6B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3E8D8A-B217-4E80-8186-7B20E72AA78D}" type="datetime1">
              <a:rPr lang="pt-BR" smtClean="0"/>
              <a:t>15/05/2026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E213244-4F30-72AD-F71E-454960087B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pt-BR"/>
              <a:t>Pino et al. (2026) | InterPore #356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F721BE6-AB4E-B56A-C3B7-9AEC034F91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B3A30C-5205-4CB3-B67B-75F0111B845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7031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63" Type="http://schemas.openxmlformats.org/officeDocument/2006/relationships/image" Target="../media/image39.png"/><Relationship Id="rId68" Type="http://schemas.openxmlformats.org/officeDocument/2006/relationships/image" Target="../media/image35.png"/><Relationship Id="rId67" Type="http://schemas.openxmlformats.org/officeDocument/2006/relationships/customXml" Target="../ink/ink4.xml"/><Relationship Id="rId71" Type="http://schemas.openxmlformats.org/officeDocument/2006/relationships/image" Target="../media/image2.jpeg"/><Relationship Id="rId2" Type="http://schemas.openxmlformats.org/officeDocument/2006/relationships/customXml" Target="../ink/ink1.xml"/><Relationship Id="rId70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6" Type="http://schemas.openxmlformats.org/officeDocument/2006/relationships/image" Target="../media/image40.png"/><Relationship Id="rId65" Type="http://schemas.openxmlformats.org/officeDocument/2006/relationships/customXml" Target="../ink/ink3.xml"/><Relationship Id="rId64" Type="http://schemas.openxmlformats.org/officeDocument/2006/relationships/customXml" Target="../ink/ink2.xml"/><Relationship Id="rId69" Type="http://schemas.openxmlformats.org/officeDocument/2006/relationships/customXml" Target="../ink/ink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sv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7" name="Color Cover">
            <a:extLst>
              <a:ext uri="{FF2B5EF4-FFF2-40B4-BE49-F238E27FC236}">
                <a16:creationId xmlns:a16="http://schemas.microsoft.com/office/drawing/2014/main" id="{63C1F321-BB96-4700-B3CE-1A6156067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grpSp>
        <p:nvGrpSpPr>
          <p:cNvPr id="9" name="Group 11">
            <a:extLst>
              <a:ext uri="{FF2B5EF4-FFF2-40B4-BE49-F238E27FC236}">
                <a16:creationId xmlns:a16="http://schemas.microsoft.com/office/drawing/2014/main" id="{3FA1AD64-F15F-417D-956C-B2C211FC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51" y="0"/>
            <a:ext cx="6064235" cy="6858000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5F3C79B0-E0DE-407E-B550-3FDEB67B0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A1A2DFA8-F321-4204-9B31-A3713BC652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</p:grpSp>
      <p:grpSp>
        <p:nvGrpSpPr>
          <p:cNvPr id="11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noProof="0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noProof="0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noProof="0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noProof="0" dirty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2340CF1F-ADEF-CB99-4F0A-19DDB43BAA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930" y="841664"/>
            <a:ext cx="5305440" cy="5156800"/>
          </a:xfrm>
        </p:spPr>
        <p:txBody>
          <a:bodyPr anchor="ctr">
            <a:normAutofit/>
          </a:bodyPr>
          <a:lstStyle/>
          <a:p>
            <a:pPr algn="l"/>
            <a:r>
              <a:rPr lang="en-GB" sz="4800" b="1" noProof="0" dirty="0" err="1">
                <a:solidFill>
                  <a:schemeClr val="bg1"/>
                </a:solidFill>
              </a:rPr>
              <a:t>Nanoremediation</a:t>
            </a:r>
            <a:r>
              <a:rPr lang="en-GB" sz="4800" b="1" noProof="0" dirty="0">
                <a:solidFill>
                  <a:schemeClr val="bg1"/>
                </a:solidFill>
              </a:rPr>
              <a:t> of porous aquifers: facing mobility and entrapment of </a:t>
            </a:r>
            <a:r>
              <a:rPr lang="en-GB" sz="4800" b="1" noProof="0" dirty="0" err="1">
                <a:solidFill>
                  <a:schemeClr val="bg1"/>
                </a:solidFill>
              </a:rPr>
              <a:t>nZVI</a:t>
            </a:r>
            <a:endParaRPr lang="en-GB" sz="4800" b="1" noProof="0" dirty="0">
              <a:solidFill>
                <a:schemeClr val="bg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B69044F-CB0A-E696-9F85-DB2AE99880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23165" y="2502568"/>
            <a:ext cx="5409905" cy="3495896"/>
          </a:xfrm>
        </p:spPr>
        <p:txBody>
          <a:bodyPr anchor="ctr">
            <a:normAutofit/>
          </a:bodyPr>
          <a:lstStyle/>
          <a:p>
            <a:pPr algn="l"/>
            <a:r>
              <a:rPr lang="en-GB" b="1" noProof="0" dirty="0">
                <a:solidFill>
                  <a:schemeClr val="tx2"/>
                </a:solidFill>
              </a:rPr>
              <a:t>Daphne S. PINO</a:t>
            </a:r>
            <a:r>
              <a:rPr lang="en-GB" baseline="30000" noProof="0" dirty="0">
                <a:solidFill>
                  <a:schemeClr val="bg1">
                    <a:lumMod val="65000"/>
                  </a:schemeClr>
                </a:solidFill>
              </a:rPr>
              <a:t>1</a:t>
            </a:r>
          </a:p>
          <a:p>
            <a:pPr algn="l"/>
            <a:br>
              <a:rPr lang="en-GB" baseline="30000" noProof="0" dirty="0">
                <a:solidFill>
                  <a:schemeClr val="tx2"/>
                </a:solidFill>
              </a:rPr>
            </a:br>
            <a:r>
              <a:rPr lang="en-GB" noProof="0" dirty="0">
                <a:solidFill>
                  <a:schemeClr val="tx2"/>
                </a:solidFill>
              </a:rPr>
              <a:t>R. BERTOLO</a:t>
            </a:r>
            <a:r>
              <a:rPr lang="en-GB" baseline="30000" noProof="0" dirty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en-GB" noProof="0" dirty="0">
                <a:solidFill>
                  <a:schemeClr val="tx2"/>
                </a:solidFill>
              </a:rPr>
              <a:t>; L. F. L. LUZ Jr</a:t>
            </a:r>
            <a:r>
              <a:rPr lang="en-GB" baseline="30000" noProof="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en-GB" noProof="0" dirty="0">
                <a:solidFill>
                  <a:schemeClr val="tx2"/>
                </a:solidFill>
              </a:rPr>
              <a:t>; T. TOSCO</a:t>
            </a:r>
            <a:r>
              <a:rPr lang="en-GB" baseline="30000" noProof="0" dirty="0">
                <a:solidFill>
                  <a:schemeClr val="bg1">
                    <a:lumMod val="65000"/>
                  </a:schemeClr>
                </a:solidFill>
              </a:rPr>
              <a:t>3</a:t>
            </a:r>
            <a:r>
              <a:rPr lang="en-GB" noProof="0" dirty="0">
                <a:solidFill>
                  <a:schemeClr val="tx2"/>
                </a:solidFill>
              </a:rPr>
              <a:t>; C. BIANCO</a:t>
            </a:r>
            <a:r>
              <a:rPr lang="en-GB" baseline="30000" noProof="0" dirty="0">
                <a:solidFill>
                  <a:schemeClr val="bg1">
                    <a:lumMod val="65000"/>
                  </a:schemeClr>
                </a:solidFill>
              </a:rPr>
              <a:t>3</a:t>
            </a:r>
            <a:r>
              <a:rPr lang="en-GB" noProof="0" dirty="0">
                <a:solidFill>
                  <a:schemeClr val="tx2"/>
                </a:solidFill>
              </a:rPr>
              <a:t>; P. KAZAKOVTSEV</a:t>
            </a:r>
            <a:r>
              <a:rPr lang="en-GB" baseline="30000" noProof="0" dirty="0">
                <a:solidFill>
                  <a:schemeClr val="bg1">
                    <a:lumMod val="65000"/>
                  </a:schemeClr>
                </a:solidFill>
              </a:rPr>
              <a:t>4</a:t>
            </a:r>
            <a:r>
              <a:rPr lang="en-GB" noProof="0" dirty="0">
                <a:solidFill>
                  <a:schemeClr val="tx2"/>
                </a:solidFill>
              </a:rPr>
              <a:t>; N. L. ARCHILHA</a:t>
            </a:r>
            <a:r>
              <a:rPr lang="en-GB" baseline="30000" noProof="0" dirty="0">
                <a:solidFill>
                  <a:schemeClr val="bg1">
                    <a:lumMod val="65000"/>
                  </a:schemeClr>
                </a:solidFill>
              </a:rPr>
              <a:t>5</a:t>
            </a:r>
            <a:r>
              <a:rPr lang="en-GB" noProof="0" dirty="0">
                <a:solidFill>
                  <a:schemeClr val="tx2"/>
                </a:solidFill>
              </a:rPr>
              <a:t>; T. PAK</a:t>
            </a:r>
            <a:r>
              <a:rPr lang="en-GB" baseline="30000" noProof="0" dirty="0">
                <a:solidFill>
                  <a:schemeClr val="bg1">
                    <a:lumMod val="65000"/>
                  </a:schemeClr>
                </a:solidFill>
              </a:rPr>
              <a:t>4</a:t>
            </a:r>
          </a:p>
          <a:p>
            <a:pPr algn="l"/>
            <a:endParaRPr lang="en-GB" baseline="30000" noProof="0" dirty="0">
              <a:solidFill>
                <a:schemeClr val="tx2"/>
              </a:solidFill>
            </a:endParaRPr>
          </a:p>
          <a:p>
            <a:pPr algn="l"/>
            <a:r>
              <a:rPr lang="en-GB" sz="1200" i="1" baseline="30000" noProof="0" dirty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en-GB" sz="1200" i="1" noProof="0" dirty="0">
                <a:solidFill>
                  <a:schemeClr val="bg1">
                    <a:lumMod val="65000"/>
                  </a:schemeClr>
                </a:solidFill>
              </a:rPr>
              <a:t> Groundwater Research </a:t>
            </a:r>
            <a:r>
              <a:rPr lang="en-GB" sz="1200" i="1" noProof="0" dirty="0" err="1">
                <a:solidFill>
                  <a:schemeClr val="bg1">
                    <a:lumMod val="65000"/>
                  </a:schemeClr>
                </a:solidFill>
              </a:rPr>
              <a:t>Center</a:t>
            </a:r>
            <a:r>
              <a:rPr lang="en-GB" sz="1200" i="1" noProof="0" dirty="0">
                <a:solidFill>
                  <a:schemeClr val="bg1">
                    <a:lumMod val="65000"/>
                  </a:schemeClr>
                </a:solidFill>
              </a:rPr>
              <a:t>, University of Sao Paulo (CEPAS-USP)</a:t>
            </a:r>
            <a:br>
              <a:rPr lang="en-GB" sz="1200" i="1" noProof="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GB" sz="1200" i="1" baseline="30000" noProof="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en-GB" sz="1200" i="1" noProof="0" dirty="0">
                <a:solidFill>
                  <a:schemeClr val="bg1">
                    <a:lumMod val="65000"/>
                  </a:schemeClr>
                </a:solidFill>
              </a:rPr>
              <a:t> Federal University of Parana (UFPR)</a:t>
            </a:r>
            <a:br>
              <a:rPr lang="en-GB" sz="1200" i="1" noProof="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GB" sz="1200" i="1" baseline="30000" noProof="0" dirty="0">
                <a:solidFill>
                  <a:schemeClr val="bg1">
                    <a:lumMod val="65000"/>
                  </a:schemeClr>
                </a:solidFill>
              </a:rPr>
              <a:t>3</a:t>
            </a:r>
            <a:r>
              <a:rPr lang="en-GB" sz="1200" i="1" noProof="0" dirty="0">
                <a:solidFill>
                  <a:schemeClr val="bg1">
                    <a:lumMod val="65000"/>
                  </a:schemeClr>
                </a:solidFill>
              </a:rPr>
              <a:t> Polytechnic of Turin (Polito)</a:t>
            </a:r>
            <a:br>
              <a:rPr lang="en-GB" sz="1200" i="1" noProof="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GB" sz="1200" i="1" baseline="30000" noProof="0" dirty="0">
                <a:solidFill>
                  <a:schemeClr val="bg1">
                    <a:lumMod val="65000"/>
                  </a:schemeClr>
                </a:solidFill>
              </a:rPr>
              <a:t>4</a:t>
            </a:r>
            <a:r>
              <a:rPr lang="en-GB" sz="1200" i="1" noProof="0" dirty="0">
                <a:solidFill>
                  <a:schemeClr val="bg1">
                    <a:lumMod val="65000"/>
                  </a:schemeClr>
                </a:solidFill>
              </a:rPr>
              <a:t> Teesside University (TU)</a:t>
            </a:r>
            <a:br>
              <a:rPr lang="en-GB" sz="1200" i="1" noProof="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GB" sz="1200" i="1" baseline="30000" noProof="0" dirty="0">
                <a:solidFill>
                  <a:schemeClr val="bg1">
                    <a:lumMod val="65000"/>
                  </a:schemeClr>
                </a:solidFill>
              </a:rPr>
              <a:t>5</a:t>
            </a:r>
            <a:r>
              <a:rPr lang="en-GB" sz="1200" i="1" noProof="0" dirty="0">
                <a:solidFill>
                  <a:schemeClr val="bg1">
                    <a:lumMod val="65000"/>
                  </a:schemeClr>
                </a:solidFill>
              </a:rPr>
              <a:t> Brazilian Synchrotron Light Laboratory (LNLS-CNPEM)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FB35B458-7914-04EA-3B1B-E0DD550925C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6" t="2506" r="41337" b="70560"/>
          <a:stretch>
            <a:fillRect/>
          </a:stretch>
        </p:blipFill>
        <p:spPr>
          <a:xfrm>
            <a:off x="8855965" y="185720"/>
            <a:ext cx="2977105" cy="608699"/>
          </a:xfrm>
          <a:prstGeom prst="rect">
            <a:avLst/>
          </a:prstGeom>
        </p:spPr>
      </p:pic>
      <p:sp>
        <p:nvSpPr>
          <p:cNvPr id="48" name="Título 1">
            <a:extLst>
              <a:ext uri="{FF2B5EF4-FFF2-40B4-BE49-F238E27FC236}">
                <a16:creationId xmlns:a16="http://schemas.microsoft.com/office/drawing/2014/main" id="{996792B3-AB2D-ACC5-E2FC-32D4A25A5133}"/>
              </a:ext>
            </a:extLst>
          </p:cNvPr>
          <p:cNvSpPr txBox="1">
            <a:spLocks/>
          </p:cNvSpPr>
          <p:nvPr/>
        </p:nvSpPr>
        <p:spPr>
          <a:xfrm>
            <a:off x="4073510" y="6149027"/>
            <a:ext cx="1723798" cy="575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2000" noProof="0" dirty="0">
                <a:solidFill>
                  <a:schemeClr val="bg1"/>
                </a:solidFill>
              </a:rPr>
              <a:t>#356</a:t>
            </a:r>
          </a:p>
        </p:txBody>
      </p:sp>
    </p:spTree>
    <p:extLst>
      <p:ext uri="{BB962C8B-B14F-4D97-AF65-F5344CB8AC3E}">
        <p14:creationId xmlns:p14="http://schemas.microsoft.com/office/powerpoint/2010/main" val="2402352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5B6AE38-615E-0531-1CF5-E230E526F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Pino et al. (2026) | </a:t>
            </a:r>
            <a:r>
              <a:rPr lang="en-GB" noProof="0" dirty="0" err="1"/>
              <a:t>InterPore</a:t>
            </a:r>
            <a:r>
              <a:rPr lang="en-GB" noProof="0" dirty="0"/>
              <a:t> #356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339F434-EEC0-62C4-6858-11CE5C1A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A30C-5205-4CB3-B67B-75F0111B8451}" type="slidenum">
              <a:rPr lang="en-GB" noProof="0" smtClean="0"/>
              <a:t>10</a:t>
            </a:fld>
            <a:endParaRPr lang="en-GB" noProof="0" dirty="0"/>
          </a:p>
        </p:txBody>
      </p:sp>
      <p:sp>
        <p:nvSpPr>
          <p:cNvPr id="7" name="Espaço Reservado para Conteúdo 3">
            <a:extLst>
              <a:ext uri="{FF2B5EF4-FFF2-40B4-BE49-F238E27FC236}">
                <a16:creationId xmlns:a16="http://schemas.microsoft.com/office/drawing/2014/main" id="{C3A0B879-326D-79AD-CE88-84E59655E612}"/>
              </a:ext>
            </a:extLst>
          </p:cNvPr>
          <p:cNvSpPr txBox="1">
            <a:spLocks/>
          </p:cNvSpPr>
          <p:nvPr/>
        </p:nvSpPr>
        <p:spPr>
          <a:xfrm>
            <a:off x="222627" y="1897279"/>
            <a:ext cx="1987174" cy="52527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en-GB" sz="2000" noProof="0" dirty="0">
                <a:highlight>
                  <a:srgbClr val="FEC41A"/>
                </a:highlight>
              </a:rPr>
              <a:t>nZVI1</a:t>
            </a:r>
            <a:r>
              <a:rPr lang="en-GB" sz="2000" noProof="0" dirty="0"/>
              <a:t>: uneven NP distribution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DFD7431-C55B-B819-AE20-0AFB5F920FA6}"/>
              </a:ext>
            </a:extLst>
          </p:cNvPr>
          <p:cNvSpPr/>
          <p:nvPr/>
        </p:nvSpPr>
        <p:spPr>
          <a:xfrm>
            <a:off x="0" y="-26889"/>
            <a:ext cx="12192000" cy="1484344"/>
          </a:xfrm>
          <a:prstGeom prst="rect">
            <a:avLst/>
          </a:prstGeom>
          <a:gradFill flip="none" rotWithShape="1">
            <a:gsLst>
              <a:gs pos="0">
                <a:srgbClr val="B896AC">
                  <a:tint val="66000"/>
                  <a:satMod val="160000"/>
                </a:srgbClr>
              </a:gs>
              <a:gs pos="50000">
                <a:srgbClr val="B896AC">
                  <a:tint val="44500"/>
                  <a:satMod val="160000"/>
                </a:srgbClr>
              </a:gs>
              <a:gs pos="100000">
                <a:srgbClr val="B896AC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F9B6A38F-1569-B12F-D977-96AAA0AF1982}"/>
              </a:ext>
            </a:extLst>
          </p:cNvPr>
          <p:cNvSpPr txBox="1">
            <a:spLocks/>
          </p:cNvSpPr>
          <p:nvPr/>
        </p:nvSpPr>
        <p:spPr>
          <a:xfrm>
            <a:off x="838200" y="-26888"/>
            <a:ext cx="10515600" cy="1484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 err="1"/>
              <a:t>nZVI</a:t>
            </a:r>
            <a:r>
              <a:rPr lang="en-GB" noProof="0" dirty="0"/>
              <a:t> distribution</a:t>
            </a:r>
          </a:p>
        </p:txBody>
      </p:sp>
      <p:sp>
        <p:nvSpPr>
          <p:cNvPr id="10" name="Espaço Reservado para Conteúdo 3">
            <a:extLst>
              <a:ext uri="{FF2B5EF4-FFF2-40B4-BE49-F238E27FC236}">
                <a16:creationId xmlns:a16="http://schemas.microsoft.com/office/drawing/2014/main" id="{F4E84B6D-0DE2-74AC-EF71-7C034EB28AA3}"/>
              </a:ext>
            </a:extLst>
          </p:cNvPr>
          <p:cNvSpPr txBox="1">
            <a:spLocks/>
          </p:cNvSpPr>
          <p:nvPr/>
        </p:nvSpPr>
        <p:spPr>
          <a:xfrm>
            <a:off x="9982200" y="1680384"/>
            <a:ext cx="1987173" cy="148434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GB" sz="2000" noProof="0" dirty="0">
                <a:highlight>
                  <a:srgbClr val="A9CAE8"/>
                </a:highlight>
              </a:rPr>
              <a:t>W2</a:t>
            </a:r>
            <a:r>
              <a:rPr lang="en-GB" sz="2000" noProof="0" dirty="0"/>
              <a:t>: few nuggets remain in pore throats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87D0C7B-51FB-EDC4-78D5-03CACE54E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733" y="1138484"/>
            <a:ext cx="7638535" cy="5217866"/>
          </a:xfrm>
          <a:prstGeom prst="rect">
            <a:avLst/>
          </a:prstGeom>
          <a:noFill/>
        </p:spPr>
      </p:pic>
      <p:sp>
        <p:nvSpPr>
          <p:cNvPr id="11" name="Espaço Reservado para Conteúdo 3">
            <a:extLst>
              <a:ext uri="{FF2B5EF4-FFF2-40B4-BE49-F238E27FC236}">
                <a16:creationId xmlns:a16="http://schemas.microsoft.com/office/drawing/2014/main" id="{77E52443-A650-A15A-536E-40612940EE9D}"/>
              </a:ext>
            </a:extLst>
          </p:cNvPr>
          <p:cNvSpPr txBox="1">
            <a:spLocks/>
          </p:cNvSpPr>
          <p:nvPr/>
        </p:nvSpPr>
        <p:spPr>
          <a:xfrm>
            <a:off x="222627" y="4221903"/>
            <a:ext cx="2020640" cy="160269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en-GB" sz="2000" noProof="0" dirty="0">
                <a:highlight>
                  <a:srgbClr val="FEC41A"/>
                </a:highlight>
              </a:rPr>
              <a:t>nZVI2</a:t>
            </a:r>
            <a:r>
              <a:rPr lang="en-GB" sz="2000" noProof="0" dirty="0"/>
              <a:t>: more homogeneous NP distribution</a:t>
            </a:r>
          </a:p>
        </p:txBody>
      </p:sp>
      <p:sp>
        <p:nvSpPr>
          <p:cNvPr id="12" name="Espaço Reservado para Conteúdo 3">
            <a:extLst>
              <a:ext uri="{FF2B5EF4-FFF2-40B4-BE49-F238E27FC236}">
                <a16:creationId xmlns:a16="http://schemas.microsoft.com/office/drawing/2014/main" id="{7681B148-AD30-1578-5036-181D83E97888}"/>
              </a:ext>
            </a:extLst>
          </p:cNvPr>
          <p:cNvSpPr txBox="1">
            <a:spLocks/>
          </p:cNvSpPr>
          <p:nvPr/>
        </p:nvSpPr>
        <p:spPr>
          <a:xfrm>
            <a:off x="9982199" y="4221904"/>
            <a:ext cx="1987173" cy="148434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GB" sz="2000" noProof="0" dirty="0">
                <a:highlight>
                  <a:srgbClr val="A9CAE8"/>
                </a:highlight>
              </a:rPr>
              <a:t>W3</a:t>
            </a:r>
            <a:r>
              <a:rPr lang="en-GB" sz="2000" noProof="0" dirty="0"/>
              <a:t>: larger nuggets remain in pore throats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ED13B94-0EA0-0495-3510-E1BEBB5F4F5F}"/>
              </a:ext>
            </a:extLst>
          </p:cNvPr>
          <p:cNvSpPr/>
          <p:nvPr/>
        </p:nvSpPr>
        <p:spPr>
          <a:xfrm>
            <a:off x="6098836" y="1138484"/>
            <a:ext cx="3849898" cy="2603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03B5CBE-6F26-61E2-32B6-6DAD3C216521}"/>
              </a:ext>
            </a:extLst>
          </p:cNvPr>
          <p:cNvSpPr/>
          <p:nvPr/>
        </p:nvSpPr>
        <p:spPr>
          <a:xfrm>
            <a:off x="335053" y="3741750"/>
            <a:ext cx="5778714" cy="2627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4B8EEAEB-F6F6-68E4-8CB8-8DCED673A38E}"/>
              </a:ext>
            </a:extLst>
          </p:cNvPr>
          <p:cNvSpPr/>
          <p:nvPr/>
        </p:nvSpPr>
        <p:spPr>
          <a:xfrm>
            <a:off x="9903241" y="1618637"/>
            <a:ext cx="1987174" cy="1484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F7A7E9DE-1F38-C5E6-51C3-CBA51E6453F1}"/>
              </a:ext>
            </a:extLst>
          </p:cNvPr>
          <p:cNvSpPr/>
          <p:nvPr/>
        </p:nvSpPr>
        <p:spPr>
          <a:xfrm>
            <a:off x="6132301" y="3803497"/>
            <a:ext cx="5724646" cy="2603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310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F2560E-09E6-B7DD-AD4A-B36FA5809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DFAFBEB9-0634-83F2-ACD4-A5FA60CD97EA}"/>
              </a:ext>
            </a:extLst>
          </p:cNvPr>
          <p:cNvSpPr/>
          <p:nvPr/>
        </p:nvSpPr>
        <p:spPr>
          <a:xfrm>
            <a:off x="0" y="-26889"/>
            <a:ext cx="12192000" cy="1484344"/>
          </a:xfrm>
          <a:prstGeom prst="rect">
            <a:avLst/>
          </a:prstGeom>
          <a:gradFill flip="none" rotWithShape="1">
            <a:gsLst>
              <a:gs pos="0">
                <a:srgbClr val="B896AC">
                  <a:tint val="66000"/>
                  <a:satMod val="160000"/>
                </a:srgbClr>
              </a:gs>
              <a:gs pos="50000">
                <a:srgbClr val="B896AC">
                  <a:tint val="44500"/>
                  <a:satMod val="160000"/>
                </a:srgbClr>
              </a:gs>
              <a:gs pos="100000">
                <a:srgbClr val="B896AC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E27AE62A-E031-67CA-27AB-637134B802F5}"/>
              </a:ext>
            </a:extLst>
          </p:cNvPr>
          <p:cNvSpPr txBox="1">
            <a:spLocks/>
          </p:cNvSpPr>
          <p:nvPr/>
        </p:nvSpPr>
        <p:spPr>
          <a:xfrm>
            <a:off x="838200" y="-26888"/>
            <a:ext cx="10515600" cy="1484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GB" noProof="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6667209-E5B5-0E32-F323-9C84DD43015F}"/>
              </a:ext>
            </a:extLst>
          </p:cNvPr>
          <p:cNvSpPr txBox="1"/>
          <p:nvPr/>
        </p:nvSpPr>
        <p:spPr>
          <a:xfrm>
            <a:off x="250092" y="1941850"/>
            <a:ext cx="1820985" cy="2395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  <a:buNone/>
            </a:pPr>
            <a:r>
              <a:rPr lang="en-GB" b="1" noProof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Injection steps:</a:t>
            </a:r>
          </a:p>
          <a:p>
            <a:pPr algn="ctr">
              <a:spcAft>
                <a:spcPts val="1000"/>
              </a:spcAft>
              <a:buNone/>
            </a:pPr>
            <a:r>
              <a:rPr lang="en-GB" b="1" noProof="0" dirty="0">
                <a:solidFill>
                  <a:srgbClr val="A7C8E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</a:p>
          <a:p>
            <a:pPr algn="ctr">
              <a:spcAft>
                <a:spcPts val="1000"/>
              </a:spcAft>
              <a:buNone/>
            </a:pPr>
            <a:r>
              <a:rPr lang="en-GB" b="1" noProof="0" dirty="0">
                <a:solidFill>
                  <a:srgbClr val="FEC41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nZVI1</a:t>
            </a:r>
            <a:endParaRPr lang="en-GB" noProof="0" dirty="0">
              <a:solidFill>
                <a:srgbClr val="FEC41A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  <a:buNone/>
            </a:pPr>
            <a:r>
              <a:rPr lang="en-GB" b="1" noProof="0" dirty="0">
                <a:solidFill>
                  <a:srgbClr val="4584B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endParaRPr lang="en-GB" noProof="0" dirty="0">
              <a:solidFill>
                <a:srgbClr val="4584BD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  <a:buNone/>
            </a:pPr>
            <a:r>
              <a:rPr lang="en-GB" b="1" noProof="0" dirty="0">
                <a:solidFill>
                  <a:srgbClr val="EC782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nZVI2</a:t>
            </a:r>
          </a:p>
          <a:p>
            <a:pPr algn="ctr">
              <a:spcAft>
                <a:spcPts val="1000"/>
              </a:spcAft>
              <a:buNone/>
            </a:pPr>
            <a:r>
              <a:rPr lang="en-GB" b="1" noProof="0" dirty="0">
                <a:solidFill>
                  <a:srgbClr val="364C7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W3</a:t>
            </a:r>
            <a:endParaRPr lang="en-GB" noProof="0" dirty="0">
              <a:solidFill>
                <a:srgbClr val="364C73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E888604-975F-3AC2-EDF0-BB2A568B5B50}"/>
              </a:ext>
            </a:extLst>
          </p:cNvPr>
          <p:cNvSpPr txBox="1"/>
          <p:nvPr/>
        </p:nvSpPr>
        <p:spPr>
          <a:xfrm>
            <a:off x="3765076" y="4902169"/>
            <a:ext cx="673521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  <a:buNone/>
            </a:pPr>
            <a:r>
              <a:rPr lang="en-GB" sz="1200" i="1" noProof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(a, b) Area fraction occupied by the NPs per slice</a:t>
            </a:r>
            <a:endParaRPr lang="en-GB" sz="1000" i="1" noProof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C29CEAA-896D-C6CC-CC1D-09F78E668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Pino et al. (2026) | </a:t>
            </a:r>
            <a:r>
              <a:rPr lang="en-GB" noProof="0" dirty="0" err="1"/>
              <a:t>InterPore</a:t>
            </a:r>
            <a:r>
              <a:rPr lang="en-GB" noProof="0" dirty="0"/>
              <a:t> #356</a:t>
            </a: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CB4C3A9-B301-956B-041C-36B9F3FD8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A30C-5205-4CB3-B67B-75F0111B8451}" type="slidenum">
              <a:rPr lang="en-GB" noProof="0" smtClean="0"/>
              <a:t>11</a:t>
            </a:fld>
            <a:endParaRPr lang="en-GB" noProof="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D03E2048-C09E-B3E1-FA7C-50B5696E663C}"/>
              </a:ext>
            </a:extLst>
          </p:cNvPr>
          <p:cNvSpPr txBox="1">
            <a:spLocks/>
          </p:cNvSpPr>
          <p:nvPr/>
        </p:nvSpPr>
        <p:spPr>
          <a:xfrm>
            <a:off x="838200" y="12448"/>
            <a:ext cx="10515600" cy="1484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 err="1"/>
              <a:t>nZVI</a:t>
            </a:r>
            <a:r>
              <a:rPr lang="en-GB" noProof="0" dirty="0"/>
              <a:t> distribution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0319C61-91AD-7206-3E62-DFF928CBB863}"/>
              </a:ext>
            </a:extLst>
          </p:cNvPr>
          <p:cNvSpPr txBox="1"/>
          <p:nvPr/>
        </p:nvSpPr>
        <p:spPr>
          <a:xfrm>
            <a:off x="838200" y="1439865"/>
            <a:ext cx="58632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buNone/>
            </a:pPr>
            <a:r>
              <a:rPr lang="en-GB" sz="2000" b="1" i="1" noProof="0" dirty="0">
                <a:ea typeface="Calibri" panose="020F0502020204030204" pitchFamily="34" charset="0"/>
                <a:cs typeface="Times New Roman" panose="02020603050405020304" pitchFamily="18" charset="0"/>
              </a:rPr>
              <a:t>= pores occupied by </a:t>
            </a:r>
            <a:r>
              <a:rPr lang="en-GB" sz="2000" b="1" i="1" noProof="0" dirty="0" err="1">
                <a:ea typeface="Calibri" panose="020F0502020204030204" pitchFamily="34" charset="0"/>
                <a:cs typeface="Times New Roman" panose="02020603050405020304" pitchFamily="18" charset="0"/>
              </a:rPr>
              <a:t>nZVI</a:t>
            </a:r>
            <a:endParaRPr lang="en-GB" sz="2000" i="1" noProof="0" dirty="0">
              <a:solidFill>
                <a:srgbClr val="364C7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0B444CD-591C-79F7-9053-D32013B292FE}"/>
              </a:ext>
            </a:extLst>
          </p:cNvPr>
          <p:cNvSpPr txBox="1"/>
          <p:nvPr/>
        </p:nvSpPr>
        <p:spPr>
          <a:xfrm>
            <a:off x="3531302" y="5364211"/>
            <a:ext cx="5129397" cy="830997"/>
          </a:xfrm>
          <a:prstGeom prst="rect">
            <a:avLst/>
          </a:prstGeom>
          <a:solidFill>
            <a:srgbClr val="FEC41A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i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the 2nd round of injection, more NPs are entrapped in the sample.</a:t>
            </a:r>
          </a:p>
        </p:txBody>
      </p:sp>
      <p:pic>
        <p:nvPicPr>
          <p:cNvPr id="12" name="Imagem 11" descr="Uma imagem contendo Texto&#10;&#10;Descrição gerada automaticamente">
            <a:extLst>
              <a:ext uri="{FF2B5EF4-FFF2-40B4-BE49-F238E27FC236}">
                <a16:creationId xmlns:a16="http://schemas.microsoft.com/office/drawing/2014/main" id="{C06D6959-7254-6BFB-A92D-BDD2E2DF58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68" b="36493"/>
          <a:stretch>
            <a:fillRect/>
          </a:stretch>
        </p:blipFill>
        <p:spPr bwMode="auto">
          <a:xfrm>
            <a:off x="2268750" y="1801302"/>
            <a:ext cx="9727866" cy="3216724"/>
          </a:xfrm>
          <a:prstGeom prst="rect">
            <a:avLst/>
          </a:prstGeom>
          <a:noFill/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38AB3CF6-E191-7ABF-2F4A-9DAC5216B6EE}"/>
              </a:ext>
            </a:extLst>
          </p:cNvPr>
          <p:cNvSpPr/>
          <p:nvPr/>
        </p:nvSpPr>
        <p:spPr>
          <a:xfrm>
            <a:off x="7424071" y="1761965"/>
            <a:ext cx="4572544" cy="3140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647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5FEE00A1-5D81-756D-7C49-5BD25B3A8E0F}"/>
              </a:ext>
            </a:extLst>
          </p:cNvPr>
          <p:cNvSpPr/>
          <p:nvPr/>
        </p:nvSpPr>
        <p:spPr>
          <a:xfrm>
            <a:off x="0" y="-26889"/>
            <a:ext cx="12192000" cy="1484344"/>
          </a:xfrm>
          <a:prstGeom prst="rect">
            <a:avLst/>
          </a:prstGeom>
          <a:gradFill flip="none" rotWithShape="1">
            <a:gsLst>
              <a:gs pos="0">
                <a:srgbClr val="B896AC">
                  <a:tint val="66000"/>
                  <a:satMod val="160000"/>
                </a:srgbClr>
              </a:gs>
              <a:gs pos="50000">
                <a:srgbClr val="B896AC">
                  <a:tint val="44500"/>
                  <a:satMod val="160000"/>
                </a:srgbClr>
              </a:gs>
              <a:gs pos="100000">
                <a:srgbClr val="B896AC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2B96E390-D7C4-10CC-F67E-E1D5D5047766}"/>
              </a:ext>
            </a:extLst>
          </p:cNvPr>
          <p:cNvSpPr txBox="1">
            <a:spLocks/>
          </p:cNvSpPr>
          <p:nvPr/>
        </p:nvSpPr>
        <p:spPr>
          <a:xfrm>
            <a:off x="838200" y="-26888"/>
            <a:ext cx="10515600" cy="1484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 err="1"/>
              <a:t>nZVI</a:t>
            </a:r>
            <a:r>
              <a:rPr lang="en-GB" noProof="0" dirty="0"/>
              <a:t> distribution</a:t>
            </a:r>
          </a:p>
        </p:txBody>
      </p:sp>
      <p:pic>
        <p:nvPicPr>
          <p:cNvPr id="1026" name="Imagem 1217482386" descr="Foto em preto e branco&#10;&#10;Descrição gerada automaticamente com confiança média">
            <a:extLst>
              <a:ext uri="{FF2B5EF4-FFF2-40B4-BE49-F238E27FC236}">
                <a16:creationId xmlns:a16="http://schemas.microsoft.com/office/drawing/2014/main" id="{33E27BFC-F175-7296-ADFB-49551A28F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71" y="1614800"/>
            <a:ext cx="4841846" cy="297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Imagem 667783133" descr="Foto em preto e branco&#10;&#10;Descrição gerada automaticamente com confiança baixa">
            <a:extLst>
              <a:ext uri="{FF2B5EF4-FFF2-40B4-BE49-F238E27FC236}">
                <a16:creationId xmlns:a16="http://schemas.microsoft.com/office/drawing/2014/main" id="{989D4BC1-8708-FE64-A13C-72DCBE1AF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847" y="1584086"/>
            <a:ext cx="3769096" cy="300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3F8DFCF1-D66F-AAC5-C1CF-AF1252EA8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5663" y="38877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noProof="0" dirty="0"/>
          </a:p>
        </p:txBody>
      </p:sp>
      <p:sp>
        <p:nvSpPr>
          <p:cNvPr id="5" name="Espaço Reservado para Conteúdo 3">
            <a:extLst>
              <a:ext uri="{FF2B5EF4-FFF2-40B4-BE49-F238E27FC236}">
                <a16:creationId xmlns:a16="http://schemas.microsoft.com/office/drawing/2014/main" id="{1277B7C9-CDBD-54A1-EDBB-7DADB94B39FD}"/>
              </a:ext>
            </a:extLst>
          </p:cNvPr>
          <p:cNvSpPr txBox="1">
            <a:spLocks/>
          </p:cNvSpPr>
          <p:nvPr/>
        </p:nvSpPr>
        <p:spPr>
          <a:xfrm>
            <a:off x="674444" y="4589651"/>
            <a:ext cx="5092326" cy="15230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GB" sz="2200" noProof="0" dirty="0"/>
              <a:t>Concentrated </a:t>
            </a:r>
            <a:r>
              <a:rPr lang="en-GB" sz="2200" noProof="0" dirty="0">
                <a:highlight>
                  <a:srgbClr val="FEC41A"/>
                </a:highlight>
              </a:rPr>
              <a:t>NP clusters (nuggets)</a:t>
            </a:r>
            <a:r>
              <a:rPr lang="en-GB" sz="2200" noProof="0" dirty="0"/>
              <a:t> within pore throats (step nZVI2), (1) high and (2) lower concentrations.</a:t>
            </a:r>
          </a:p>
        </p:txBody>
      </p:sp>
      <p:sp>
        <p:nvSpPr>
          <p:cNvPr id="6" name="Espaço Reservado para Conteúdo 3">
            <a:extLst>
              <a:ext uri="{FF2B5EF4-FFF2-40B4-BE49-F238E27FC236}">
                <a16:creationId xmlns:a16="http://schemas.microsoft.com/office/drawing/2014/main" id="{E96D2F41-AA69-07DC-EB91-2C81B3CACA9A}"/>
              </a:ext>
            </a:extLst>
          </p:cNvPr>
          <p:cNvSpPr txBox="1">
            <a:spLocks/>
          </p:cNvSpPr>
          <p:nvPr/>
        </p:nvSpPr>
        <p:spPr>
          <a:xfrm>
            <a:off x="6425232" y="4589651"/>
            <a:ext cx="5092326" cy="15230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GB" sz="2200" noProof="0" dirty="0">
                <a:highlight>
                  <a:srgbClr val="A9CAE8"/>
                </a:highlight>
              </a:rPr>
              <a:t>Water film</a:t>
            </a:r>
            <a:r>
              <a:rPr lang="en-GB" sz="2200" noProof="0" dirty="0"/>
              <a:t> on grains in the presence of NPs (arrows). Gas bubbles (1, 2)</a:t>
            </a:r>
            <a:br>
              <a:rPr lang="en-GB" sz="2200" noProof="0" dirty="0"/>
            </a:br>
            <a:r>
              <a:rPr lang="en-GB" sz="2200" noProof="0" dirty="0"/>
              <a:t>(step nZVI2).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23459C08-0623-51D8-4363-87D79C4B2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Pino et al. (2026) | </a:t>
            </a:r>
            <a:r>
              <a:rPr lang="en-GB" noProof="0" dirty="0" err="1"/>
              <a:t>InterPore</a:t>
            </a:r>
            <a:r>
              <a:rPr lang="en-GB" noProof="0" dirty="0"/>
              <a:t> #356</a:t>
            </a:r>
          </a:p>
        </p:txBody>
      </p:sp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9C10C963-AFD8-946B-8091-421D92DAE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A30C-5205-4CB3-B67B-75F0111B8451}" type="slidenum">
              <a:rPr lang="en-GB" noProof="0" smtClean="0"/>
              <a:t>12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6591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id="{1E6D755E-98C6-074D-BD9D-3DB3C1FDEFFE}"/>
              </a:ext>
            </a:extLst>
          </p:cNvPr>
          <p:cNvSpPr/>
          <p:nvPr/>
        </p:nvSpPr>
        <p:spPr>
          <a:xfrm>
            <a:off x="0" y="-26889"/>
            <a:ext cx="12192000" cy="1484344"/>
          </a:xfrm>
          <a:prstGeom prst="rect">
            <a:avLst/>
          </a:prstGeom>
          <a:gradFill flip="none" rotWithShape="1">
            <a:gsLst>
              <a:gs pos="0">
                <a:srgbClr val="B896AC">
                  <a:tint val="66000"/>
                  <a:satMod val="160000"/>
                </a:srgbClr>
              </a:gs>
              <a:gs pos="50000">
                <a:srgbClr val="B896AC">
                  <a:tint val="44500"/>
                  <a:satMod val="160000"/>
                </a:srgbClr>
              </a:gs>
              <a:gs pos="100000">
                <a:srgbClr val="B896AC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01BCA84E-5A7C-6CEC-E951-3D02E6DD41F6}"/>
              </a:ext>
            </a:extLst>
          </p:cNvPr>
          <p:cNvSpPr txBox="1">
            <a:spLocks/>
          </p:cNvSpPr>
          <p:nvPr/>
        </p:nvSpPr>
        <p:spPr>
          <a:xfrm>
            <a:off x="838200" y="-26888"/>
            <a:ext cx="10515600" cy="1484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/>
              <a:t>Take home messages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D2DFFDA-C43F-8F7E-0C81-80984F22D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8568"/>
            <a:ext cx="10515600" cy="444855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13995" indent="-213995">
              <a:lnSpc>
                <a:spcPct val="100000"/>
              </a:lnSpc>
              <a:spcBef>
                <a:spcPct val="0"/>
              </a:spcBef>
              <a:spcAft>
                <a:spcPts val="2250"/>
              </a:spcAft>
            </a:pPr>
            <a:r>
              <a:rPr lang="en-GB" sz="2400" noProof="0" dirty="0" err="1"/>
              <a:t>Nanoremediation</a:t>
            </a:r>
            <a:r>
              <a:rPr lang="en-GB" sz="2400" noProof="0" dirty="0"/>
              <a:t> is limited by particle mobility;</a:t>
            </a:r>
          </a:p>
          <a:p>
            <a:pPr marL="213995" indent="-213995">
              <a:lnSpc>
                <a:spcPct val="100000"/>
              </a:lnSpc>
              <a:spcBef>
                <a:spcPct val="0"/>
              </a:spcBef>
              <a:spcAft>
                <a:spcPts val="2250"/>
              </a:spcAft>
            </a:pPr>
            <a:r>
              <a:rPr lang="en-GB" sz="2400" noProof="0" dirty="0"/>
              <a:t>Mechanisms: matrix-particle (filtering and straining) and particle-particle (ripening);</a:t>
            </a:r>
          </a:p>
          <a:p>
            <a:pPr marL="213995" indent="-213995">
              <a:lnSpc>
                <a:spcPct val="100000"/>
              </a:lnSpc>
              <a:spcBef>
                <a:spcPct val="0"/>
              </a:spcBef>
              <a:spcAft>
                <a:spcPts val="2250"/>
              </a:spcAft>
            </a:pPr>
            <a:r>
              <a:rPr lang="en-GB" sz="2400" i="1" noProof="0" dirty="0"/>
              <a:t>Ripening </a:t>
            </a:r>
            <a:r>
              <a:rPr lang="en-GB" sz="2400" noProof="0" dirty="0"/>
              <a:t>mechanism has a key role in </a:t>
            </a:r>
            <a:r>
              <a:rPr lang="en-GB" sz="2400" noProof="0" dirty="0" err="1"/>
              <a:t>nZVI</a:t>
            </a:r>
            <a:r>
              <a:rPr lang="en-GB" sz="2400" noProof="0" dirty="0"/>
              <a:t> entrapment in porous media;</a:t>
            </a:r>
          </a:p>
          <a:p>
            <a:pPr marL="213995" indent="-213995">
              <a:lnSpc>
                <a:spcPct val="100000"/>
              </a:lnSpc>
              <a:spcBef>
                <a:spcPct val="0"/>
              </a:spcBef>
              <a:spcAft>
                <a:spcPts val="2250"/>
              </a:spcAft>
            </a:pPr>
            <a:r>
              <a:rPr lang="en-GB" sz="2400" noProof="0" dirty="0" err="1"/>
              <a:t>nZVI</a:t>
            </a:r>
            <a:r>
              <a:rPr lang="en-GB" sz="2400" noProof="0" dirty="0"/>
              <a:t> history is significant in the mobility and entrapment of NPs;</a:t>
            </a:r>
          </a:p>
          <a:p>
            <a:pPr marL="213995" indent="-213995">
              <a:lnSpc>
                <a:spcPct val="100000"/>
              </a:lnSpc>
              <a:spcBef>
                <a:spcPct val="0"/>
              </a:spcBef>
              <a:spcAft>
                <a:spcPts val="2250"/>
              </a:spcAft>
            </a:pPr>
            <a:r>
              <a:rPr lang="en-GB" sz="2400" noProof="0" dirty="0">
                <a:solidFill>
                  <a:srgbClr val="000000"/>
                </a:solidFill>
                <a:cs typeface="Arial"/>
              </a:rPr>
              <a:t>Insights for flow models in remediation studies, regarding particle mobility and entrapment mechanisms.</a:t>
            </a:r>
          </a:p>
        </p:txBody>
      </p:sp>
      <p:pic>
        <p:nvPicPr>
          <p:cNvPr id="8" name="Gráfico 7" descr="Um livro aberto">
            <a:extLst>
              <a:ext uri="{FF2B5EF4-FFF2-40B4-BE49-F238E27FC236}">
                <a16:creationId xmlns:a16="http://schemas.microsoft.com/office/drawing/2014/main" id="{14707D9E-10A6-538B-DAAE-890719A436C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86656">
            <a:off x="9131314" y="-28114"/>
            <a:ext cx="2754904" cy="2754904"/>
          </a:xfrm>
          <a:prstGeom prst="rect">
            <a:avLst/>
          </a:prstGeom>
        </p:spPr>
      </p:pic>
      <p:sp>
        <p:nvSpPr>
          <p:cNvPr id="14" name="Espaço Reservado para Rodapé 13">
            <a:extLst>
              <a:ext uri="{FF2B5EF4-FFF2-40B4-BE49-F238E27FC236}">
                <a16:creationId xmlns:a16="http://schemas.microsoft.com/office/drawing/2014/main" id="{1EB046CF-D1B9-F8D5-E0FF-5EC2CFFC1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Pino et al. (2026) | </a:t>
            </a:r>
            <a:r>
              <a:rPr lang="en-GB" noProof="0" dirty="0" err="1"/>
              <a:t>InterPore</a:t>
            </a:r>
            <a:r>
              <a:rPr lang="en-GB" noProof="0" dirty="0"/>
              <a:t> #356</a:t>
            </a:r>
          </a:p>
        </p:txBody>
      </p:sp>
      <p:sp>
        <p:nvSpPr>
          <p:cNvPr id="15" name="Espaço Reservado para Número de Slide 14">
            <a:extLst>
              <a:ext uri="{FF2B5EF4-FFF2-40B4-BE49-F238E27FC236}">
                <a16:creationId xmlns:a16="http://schemas.microsoft.com/office/drawing/2014/main" id="{D822C0F3-BF30-66A1-59C2-4DD7CD73C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A30C-5205-4CB3-B67B-75F0111B8451}" type="slidenum">
              <a:rPr lang="en-GB" noProof="0" smtClean="0"/>
              <a:t>13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042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7">
            <a:extLst>
              <a:ext uri="{FF2B5EF4-FFF2-40B4-BE49-F238E27FC236}">
                <a16:creationId xmlns:a16="http://schemas.microsoft.com/office/drawing/2014/main" id="{381B6728-D944-421C-A326-17D6E309A6FF}"/>
              </a:ext>
            </a:extLst>
          </p:cNvPr>
          <p:cNvGrpSpPr/>
          <p:nvPr/>
        </p:nvGrpSpPr>
        <p:grpSpPr>
          <a:xfrm>
            <a:off x="2730850" y="2487266"/>
            <a:ext cx="2365063" cy="758737"/>
            <a:chOff x="3578458" y="4869166"/>
            <a:chExt cx="3080307" cy="988196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E4C5DBA0-0FAF-42F0-AAB0-05BB178732B8}"/>
                </a:ext>
              </a:extLst>
            </p:cNvPr>
            <p:cNvSpPr/>
            <p:nvPr/>
          </p:nvSpPr>
          <p:spPr>
            <a:xfrm>
              <a:off x="4138429" y="5536678"/>
              <a:ext cx="1866898" cy="3206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000" noProof="0" dirty="0"/>
                <a:t>Process 2013/10311-3</a:t>
              </a:r>
            </a:p>
          </p:txBody>
        </p:sp>
        <p:pic>
          <p:nvPicPr>
            <p:cNvPr id="12" name="Picture 2" descr="http://www.infoescola.com/wp-content/uploads/2013/05/fapesp.jpg">
              <a:extLst>
                <a:ext uri="{FF2B5EF4-FFF2-40B4-BE49-F238E27FC236}">
                  <a16:creationId xmlns:a16="http://schemas.microsoft.com/office/drawing/2014/main" id="{728EFDA3-1666-4492-98B5-5C8BE4435A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8458" y="4869166"/>
              <a:ext cx="3080307" cy="6677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New chiropractic degree at Teesside University: September 2020 ...">
            <a:extLst>
              <a:ext uri="{FF2B5EF4-FFF2-40B4-BE49-F238E27FC236}">
                <a16:creationId xmlns:a16="http://schemas.microsoft.com/office/drawing/2014/main" id="{36AA3059-E8B2-4D50-9C66-01558E67F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590" y="2431319"/>
            <a:ext cx="2238763" cy="87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Agrupar 15">
            <a:extLst>
              <a:ext uri="{FF2B5EF4-FFF2-40B4-BE49-F238E27FC236}">
                <a16:creationId xmlns:a16="http://schemas.microsoft.com/office/drawing/2014/main" id="{5EC95442-80C7-4C3A-B30D-7C86B5CD6172}"/>
              </a:ext>
            </a:extLst>
          </p:cNvPr>
          <p:cNvGrpSpPr/>
          <p:nvPr/>
        </p:nvGrpSpPr>
        <p:grpSpPr>
          <a:xfrm>
            <a:off x="538322" y="2208497"/>
            <a:ext cx="1697851" cy="1316274"/>
            <a:chOff x="-4713725" y="989780"/>
            <a:chExt cx="2819400" cy="2185765"/>
          </a:xfrm>
        </p:grpSpPr>
        <p:pic>
          <p:nvPicPr>
            <p:cNvPr id="1028" name="Picture 4" descr="Global Challenges Research Fund - UK Research and Innovation">
              <a:extLst>
                <a:ext uri="{FF2B5EF4-FFF2-40B4-BE49-F238E27FC236}">
                  <a16:creationId xmlns:a16="http://schemas.microsoft.com/office/drawing/2014/main" id="{754DF22C-7C7D-4BCA-90F2-6B25B17A6E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13725" y="989780"/>
              <a:ext cx="2819400" cy="1619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A754F123-B59B-4CAE-9478-3D8D2406A0FA}"/>
                </a:ext>
              </a:extLst>
            </p:cNvPr>
            <p:cNvSpPr/>
            <p:nvPr/>
          </p:nvSpPr>
          <p:spPr>
            <a:xfrm>
              <a:off x="-4626029" y="2753900"/>
              <a:ext cx="2506173" cy="4216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000" noProof="0" dirty="0"/>
                <a:t>Project 20900047</a:t>
              </a:r>
            </a:p>
          </p:txBody>
        </p:sp>
      </p:grpSp>
      <p:pic>
        <p:nvPicPr>
          <p:cNvPr id="1032" name="Picture 8" descr="Centro Nacional de Pesquisa em Energia e Materiais (CNPEM) - CNPEM">
            <a:extLst>
              <a:ext uri="{FF2B5EF4-FFF2-40B4-BE49-F238E27FC236}">
                <a16:creationId xmlns:a16="http://schemas.microsoft.com/office/drawing/2014/main" id="{0F9E10FA-8CF7-4FA5-98F7-690B1BDFE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33" y="4067924"/>
            <a:ext cx="3540332" cy="129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C2AB6AF-208E-4F48-A14B-B547EE7905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69202" y="4097283"/>
            <a:ext cx="2184598" cy="1473875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67E3A06A-752B-4B93-9A05-C87D7C00F1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82200" y="2181048"/>
            <a:ext cx="1969174" cy="1371173"/>
          </a:xfrm>
          <a:prstGeom prst="rect">
            <a:avLst/>
          </a:prstGeom>
        </p:spPr>
      </p:pic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E2120E6-F418-0CE6-D21A-DE69F5AFF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Pino et al. (2026) | </a:t>
            </a:r>
            <a:r>
              <a:rPr lang="en-GB" noProof="0" dirty="0" err="1"/>
              <a:t>InterPore</a:t>
            </a:r>
            <a:r>
              <a:rPr lang="en-GB" noProof="0" dirty="0"/>
              <a:t> #356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B0D1B1D-C20E-A327-5EE8-D1D6F48C7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A30C-5205-4CB3-B67B-75F0111B8451}" type="slidenum">
              <a:rPr lang="en-GB" noProof="0" smtClean="0"/>
              <a:t>14</a:t>
            </a:fld>
            <a:endParaRPr lang="en-GB" noProof="0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9A1FF3F5-38E4-1BF8-B272-E54152CD26F7}"/>
              </a:ext>
            </a:extLst>
          </p:cNvPr>
          <p:cNvSpPr/>
          <p:nvPr/>
        </p:nvSpPr>
        <p:spPr>
          <a:xfrm>
            <a:off x="0" y="-26889"/>
            <a:ext cx="12192000" cy="1484344"/>
          </a:xfrm>
          <a:prstGeom prst="rect">
            <a:avLst/>
          </a:prstGeom>
          <a:gradFill flip="none" rotWithShape="1">
            <a:gsLst>
              <a:gs pos="0">
                <a:srgbClr val="B896AC">
                  <a:tint val="66000"/>
                  <a:satMod val="160000"/>
                </a:srgbClr>
              </a:gs>
              <a:gs pos="50000">
                <a:srgbClr val="B896AC">
                  <a:tint val="44500"/>
                  <a:satMod val="160000"/>
                </a:srgbClr>
              </a:gs>
              <a:gs pos="100000">
                <a:srgbClr val="B896AC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7CBAD782-D3D6-D96E-1EC5-1455827FB1A0}"/>
              </a:ext>
            </a:extLst>
          </p:cNvPr>
          <p:cNvSpPr txBox="1">
            <a:spLocks/>
          </p:cNvSpPr>
          <p:nvPr/>
        </p:nvSpPr>
        <p:spPr>
          <a:xfrm>
            <a:off x="838200" y="-26888"/>
            <a:ext cx="10515600" cy="1484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/>
              <a:t>Acknowledgements</a:t>
            </a:r>
          </a:p>
        </p:txBody>
      </p:sp>
      <p:sp>
        <p:nvSpPr>
          <p:cNvPr id="17" name="Freeform 90">
            <a:extLst>
              <a:ext uri="{FF2B5EF4-FFF2-40B4-BE49-F238E27FC236}">
                <a16:creationId xmlns:a16="http://schemas.microsoft.com/office/drawing/2014/main" id="{8314609E-B4BB-A7C5-E1BC-888FBECAF577}"/>
              </a:ext>
            </a:extLst>
          </p:cNvPr>
          <p:cNvSpPr/>
          <p:nvPr/>
        </p:nvSpPr>
        <p:spPr>
          <a:xfrm>
            <a:off x="8324030" y="2334455"/>
            <a:ext cx="1163494" cy="1064358"/>
          </a:xfrm>
          <a:custGeom>
            <a:avLst/>
            <a:gdLst/>
            <a:ahLst/>
            <a:cxnLst/>
            <a:rect l="l" t="t" r="r" b="b"/>
            <a:pathLst>
              <a:path w="1323325" h="1210571">
                <a:moveTo>
                  <a:pt x="0" y="0"/>
                </a:moveTo>
                <a:lnTo>
                  <a:pt x="1323324" y="0"/>
                </a:lnTo>
                <a:lnTo>
                  <a:pt x="1323324" y="1210571"/>
                </a:lnTo>
                <a:lnTo>
                  <a:pt x="0" y="121057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GB" noProof="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A0FDDE6-3057-72CF-462A-1950F587F11A}"/>
              </a:ext>
            </a:extLst>
          </p:cNvPr>
          <p:cNvSpPr txBox="1"/>
          <p:nvPr/>
        </p:nvSpPr>
        <p:spPr>
          <a:xfrm>
            <a:off x="1275098" y="5258024"/>
            <a:ext cx="2050776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sz="1000"/>
            </a:lvl1pPr>
          </a:lstStyle>
          <a:p>
            <a:r>
              <a:rPr lang="en-GB" noProof="0" dirty="0"/>
              <a:t>Proposal 20180726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40D8701-BC7C-8F49-82EA-1E5D76B494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364" y="4097290"/>
            <a:ext cx="3125940" cy="137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298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2EE30E-8593-F7CD-7A3F-D603C1113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0468" y="459810"/>
            <a:ext cx="8723334" cy="1325563"/>
          </a:xfrm>
        </p:spPr>
        <p:txBody>
          <a:bodyPr/>
          <a:lstStyle/>
          <a:p>
            <a:r>
              <a:rPr lang="en-GB" i="1" noProof="0" dirty="0"/>
              <a:t>You can also find me...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25E3FF0-65C3-D579-8F29-D607E663D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255" y="2226577"/>
            <a:ext cx="6326689" cy="280166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600" b="1" noProof="0" dirty="0">
                <a:highlight>
                  <a:srgbClr val="FEC41A"/>
                </a:highlight>
              </a:rPr>
              <a:t>Poster session 4: WED 20 May, afternoon</a:t>
            </a:r>
            <a:br>
              <a:rPr lang="en-GB" sz="2600" noProof="0" dirty="0"/>
            </a:br>
            <a:r>
              <a:rPr lang="en-GB" sz="2600" noProof="0" dirty="0">
                <a:highlight>
                  <a:srgbClr val="B896AC"/>
                </a:highlight>
              </a:rPr>
              <a:t>#</a:t>
            </a:r>
            <a:r>
              <a:rPr lang="en-GB" sz="2600" b="1" noProof="0" dirty="0">
                <a:highlight>
                  <a:srgbClr val="B896AC"/>
                </a:highlight>
              </a:rPr>
              <a:t>355</a:t>
            </a:r>
            <a:r>
              <a:rPr lang="en-GB" sz="2600" noProof="0" dirty="0"/>
              <a:t>: </a:t>
            </a:r>
            <a:r>
              <a:rPr lang="en-GB" sz="2400" i="1" noProof="0" dirty="0"/>
              <a:t>Microbiological and pore-structure characterization of an urban aquifer contaminated by sewage leakages</a:t>
            </a:r>
          </a:p>
          <a:p>
            <a:pPr>
              <a:lnSpc>
                <a:spcPct val="150000"/>
              </a:lnSpc>
            </a:pPr>
            <a:endParaRPr lang="en-GB" sz="2400" noProof="0" dirty="0"/>
          </a:p>
          <a:p>
            <a:pPr>
              <a:lnSpc>
                <a:spcPct val="150000"/>
              </a:lnSpc>
            </a:pPr>
            <a:endParaRPr lang="en-GB" sz="2400" noProof="0" dirty="0"/>
          </a:p>
          <a:p>
            <a:pPr>
              <a:lnSpc>
                <a:spcPct val="150000"/>
              </a:lnSpc>
            </a:pPr>
            <a:endParaRPr lang="en-GB" sz="2400" noProof="0" dirty="0"/>
          </a:p>
        </p:txBody>
      </p:sp>
      <p:sp>
        <p:nvSpPr>
          <p:cNvPr id="5" name="Espaço Reservado para Conteúdo 3">
            <a:extLst>
              <a:ext uri="{FF2B5EF4-FFF2-40B4-BE49-F238E27FC236}">
                <a16:creationId xmlns:a16="http://schemas.microsoft.com/office/drawing/2014/main" id="{43CD31F9-243E-974A-BE8F-5493A83D36F6}"/>
              </a:ext>
            </a:extLst>
          </p:cNvPr>
          <p:cNvSpPr txBox="1">
            <a:spLocks/>
          </p:cNvSpPr>
          <p:nvPr/>
        </p:nvSpPr>
        <p:spPr>
          <a:xfrm>
            <a:off x="7213426" y="3802518"/>
            <a:ext cx="4409684" cy="2451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000" b="1" noProof="0" dirty="0">
                <a:highlight>
                  <a:srgbClr val="A9CAE8"/>
                </a:highlight>
              </a:rPr>
              <a:t>My co-authors: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noProof="0" dirty="0"/>
              <a:t>Poster session 1: TUE 19 May, morning</a:t>
            </a:r>
            <a:br>
              <a:rPr lang="en-GB" sz="2000" noProof="0" dirty="0"/>
            </a:br>
            <a:r>
              <a:rPr lang="en-GB" sz="2000" noProof="0" dirty="0"/>
              <a:t>Lívia Freitas, #220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000" noProof="0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2000" noProof="0" dirty="0"/>
              <a:t>MS10: TUE 19 May, afternoon</a:t>
            </a:r>
            <a:br>
              <a:rPr lang="en-GB" sz="2000" noProof="0" dirty="0"/>
            </a:br>
            <a:r>
              <a:rPr lang="en-GB" sz="2000" noProof="0" dirty="0"/>
              <a:t>Nathaly Archilha, #695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AA735246-AEE5-6F43-9CFF-F66ED060A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Pino et al. (2026) | </a:t>
            </a:r>
            <a:r>
              <a:rPr lang="en-GB" noProof="0" dirty="0" err="1"/>
              <a:t>InterPore</a:t>
            </a:r>
            <a:r>
              <a:rPr lang="en-GB" noProof="0" dirty="0"/>
              <a:t> #356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52F2410-A5EA-438C-171C-EAD06D95D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8" y="459810"/>
            <a:ext cx="1679534" cy="167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656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tângulo 138">
            <a:extLst>
              <a:ext uri="{FF2B5EF4-FFF2-40B4-BE49-F238E27FC236}">
                <a16:creationId xmlns:a16="http://schemas.microsoft.com/office/drawing/2014/main" id="{87523877-4D72-0BA8-11D5-B2AA1BE8E320}"/>
              </a:ext>
            </a:extLst>
          </p:cNvPr>
          <p:cNvSpPr/>
          <p:nvPr/>
        </p:nvSpPr>
        <p:spPr>
          <a:xfrm>
            <a:off x="1" y="0"/>
            <a:ext cx="6240161" cy="6858000"/>
          </a:xfrm>
          <a:prstGeom prst="rect">
            <a:avLst/>
          </a:prstGeom>
          <a:solidFill>
            <a:srgbClr val="E8E8E8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14815AB-8AC4-5C8F-F4CD-7CE147866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</a:t>
            </a:r>
            <a:r>
              <a:rPr lang="en-GB" b="1" noProof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nZVI</a:t>
            </a:r>
            <a:r>
              <a:rPr lang="en-GB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C7BC6193-234F-D63A-85A9-C8CD0CFB2612}"/>
              </a:ext>
            </a:extLst>
          </p:cNvPr>
          <p:cNvGrpSpPr/>
          <p:nvPr/>
        </p:nvGrpSpPr>
        <p:grpSpPr>
          <a:xfrm>
            <a:off x="546534" y="3458802"/>
            <a:ext cx="1292284" cy="955989"/>
            <a:chOff x="4057140" y="2683806"/>
            <a:chExt cx="1956435" cy="1447306"/>
          </a:xfrm>
        </p:grpSpPr>
        <p:cxnSp>
          <p:nvCxnSpPr>
            <p:cNvPr id="7" name="Conector reto 6">
              <a:extLst>
                <a:ext uri="{FF2B5EF4-FFF2-40B4-BE49-F238E27FC236}">
                  <a16:creationId xmlns:a16="http://schemas.microsoft.com/office/drawing/2014/main" id="{692476B7-DCDE-8B19-9A14-C1DEF6F8B5EE}"/>
                </a:ext>
              </a:extLst>
            </p:cNvPr>
            <p:cNvCxnSpPr>
              <a:cxnSpLocks/>
            </p:cNvCxnSpPr>
            <p:nvPr/>
          </p:nvCxnSpPr>
          <p:spPr>
            <a:xfrm>
              <a:off x="4057140" y="3448528"/>
              <a:ext cx="1956435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7">
              <a:extLst>
                <a:ext uri="{FF2B5EF4-FFF2-40B4-BE49-F238E27FC236}">
                  <a16:creationId xmlns:a16="http://schemas.microsoft.com/office/drawing/2014/main" id="{1FE25C08-56C9-9629-AF68-64E0266D26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43639" y="3130393"/>
              <a:ext cx="0" cy="321383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8">
              <a:extLst>
                <a:ext uri="{FF2B5EF4-FFF2-40B4-BE49-F238E27FC236}">
                  <a16:creationId xmlns:a16="http://schemas.microsoft.com/office/drawing/2014/main" id="{AEE4B62D-82F0-A801-884A-0BAE597B5C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92254" y="3130393"/>
              <a:ext cx="0" cy="321383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9">
              <a:extLst>
                <a:ext uri="{FF2B5EF4-FFF2-40B4-BE49-F238E27FC236}">
                  <a16:creationId xmlns:a16="http://schemas.microsoft.com/office/drawing/2014/main" id="{196E9C01-68A8-D756-102D-799EB5898E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41809" y="2852263"/>
              <a:ext cx="0" cy="599513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0">
              <a:extLst>
                <a:ext uri="{FF2B5EF4-FFF2-40B4-BE49-F238E27FC236}">
                  <a16:creationId xmlns:a16="http://schemas.microsoft.com/office/drawing/2014/main" id="{29277BF0-8E7F-2668-2DC4-09A9FCC8D2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10480" y="2966563"/>
              <a:ext cx="210903" cy="185456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>
              <a:extLst>
                <a:ext uri="{FF2B5EF4-FFF2-40B4-BE49-F238E27FC236}">
                  <a16:creationId xmlns:a16="http://schemas.microsoft.com/office/drawing/2014/main" id="{CBFE2926-9991-84E3-B865-81ED376EE33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19052" y="2968133"/>
              <a:ext cx="210903" cy="185456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33">
              <a:extLst>
                <a:ext uri="{FF2B5EF4-FFF2-40B4-BE49-F238E27FC236}">
                  <a16:creationId xmlns:a16="http://schemas.microsoft.com/office/drawing/2014/main" id="{B5E11139-E086-A02E-BE2D-B44F7AA35C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57450" y="2683806"/>
              <a:ext cx="210903" cy="185456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to 37">
              <a:extLst>
                <a:ext uri="{FF2B5EF4-FFF2-40B4-BE49-F238E27FC236}">
                  <a16:creationId xmlns:a16="http://schemas.microsoft.com/office/drawing/2014/main" id="{7B83C298-146B-D1C2-20EB-E25941A3BAD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66022" y="2685376"/>
              <a:ext cx="210903" cy="185456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to 38">
              <a:extLst>
                <a:ext uri="{FF2B5EF4-FFF2-40B4-BE49-F238E27FC236}">
                  <a16:creationId xmlns:a16="http://schemas.microsoft.com/office/drawing/2014/main" id="{150D21FE-F0F2-C678-9511-8662765931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95973" y="2830636"/>
              <a:ext cx="0" cy="193077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to 39">
              <a:extLst>
                <a:ext uri="{FF2B5EF4-FFF2-40B4-BE49-F238E27FC236}">
                  <a16:creationId xmlns:a16="http://schemas.microsoft.com/office/drawing/2014/main" id="{78662EE2-91A4-79E1-1DB6-680298EC5F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02819" y="3048478"/>
              <a:ext cx="0" cy="400050"/>
            </a:xfrm>
            <a:prstGeom prst="line">
              <a:avLst/>
            </a:prstGeom>
            <a:ln>
              <a:solidFill>
                <a:srgbClr val="6633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to 40">
              <a:extLst>
                <a:ext uri="{FF2B5EF4-FFF2-40B4-BE49-F238E27FC236}">
                  <a16:creationId xmlns:a16="http://schemas.microsoft.com/office/drawing/2014/main" id="{249C07DD-8424-112F-3E37-A677FEC7EA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98144" y="2981803"/>
              <a:ext cx="0" cy="464820"/>
            </a:xfrm>
            <a:prstGeom prst="line">
              <a:avLst/>
            </a:prstGeom>
            <a:ln>
              <a:solidFill>
                <a:srgbClr val="6633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to 41">
              <a:extLst>
                <a:ext uri="{FF2B5EF4-FFF2-40B4-BE49-F238E27FC236}">
                  <a16:creationId xmlns:a16="http://schemas.microsoft.com/office/drawing/2014/main" id="{76223983-7FE3-8D84-EE40-CA451F7B70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22306" y="2978556"/>
              <a:ext cx="181536" cy="69922"/>
            </a:xfrm>
            <a:prstGeom prst="line">
              <a:avLst/>
            </a:prstGeom>
            <a:ln>
              <a:solidFill>
                <a:srgbClr val="6633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id="{C80EAEFD-F426-81DE-16D6-C6EE69E26CE9}"/>
                </a:ext>
              </a:extLst>
            </p:cNvPr>
            <p:cNvSpPr/>
            <p:nvPr/>
          </p:nvSpPr>
          <p:spPr>
            <a:xfrm>
              <a:off x="4215931" y="3172302"/>
              <a:ext cx="68005" cy="70485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44" name="Retângulo 43">
              <a:extLst>
                <a:ext uri="{FF2B5EF4-FFF2-40B4-BE49-F238E27FC236}">
                  <a16:creationId xmlns:a16="http://schemas.microsoft.com/office/drawing/2014/main" id="{A1446DCA-C524-A50F-3D8D-668E980779FC}"/>
                </a:ext>
              </a:extLst>
            </p:cNvPr>
            <p:cNvSpPr/>
            <p:nvPr/>
          </p:nvSpPr>
          <p:spPr>
            <a:xfrm>
              <a:off x="4215931" y="3303184"/>
              <a:ext cx="68005" cy="70485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F6787B18-ED14-5E1B-9083-652D7BD32632}"/>
                </a:ext>
              </a:extLst>
            </p:cNvPr>
            <p:cNvSpPr/>
            <p:nvPr/>
          </p:nvSpPr>
          <p:spPr>
            <a:xfrm>
              <a:off x="4354092" y="3168494"/>
              <a:ext cx="68005" cy="70485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B1E56E39-2ED7-67B0-88CE-CFCF91C0F40B}"/>
                </a:ext>
              </a:extLst>
            </p:cNvPr>
            <p:cNvSpPr/>
            <p:nvPr/>
          </p:nvSpPr>
          <p:spPr>
            <a:xfrm>
              <a:off x="4354092" y="3299376"/>
              <a:ext cx="68005" cy="70485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47" name="Retângulo 46">
              <a:extLst>
                <a:ext uri="{FF2B5EF4-FFF2-40B4-BE49-F238E27FC236}">
                  <a16:creationId xmlns:a16="http://schemas.microsoft.com/office/drawing/2014/main" id="{49572A66-BAEE-A54B-8494-08D4896273BF}"/>
                </a:ext>
              </a:extLst>
            </p:cNvPr>
            <p:cNvSpPr/>
            <p:nvPr/>
          </p:nvSpPr>
          <p:spPr>
            <a:xfrm>
              <a:off x="4603339" y="2892831"/>
              <a:ext cx="68005" cy="70485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48" name="Retângulo 47">
              <a:extLst>
                <a:ext uri="{FF2B5EF4-FFF2-40B4-BE49-F238E27FC236}">
                  <a16:creationId xmlns:a16="http://schemas.microsoft.com/office/drawing/2014/main" id="{3757A2A7-0381-084E-C8FB-86711F4A9DD4}"/>
                </a:ext>
              </a:extLst>
            </p:cNvPr>
            <p:cNvSpPr/>
            <p:nvPr/>
          </p:nvSpPr>
          <p:spPr>
            <a:xfrm>
              <a:off x="4603339" y="3023713"/>
              <a:ext cx="68005" cy="70485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49" name="Retângulo 48">
              <a:extLst>
                <a:ext uri="{FF2B5EF4-FFF2-40B4-BE49-F238E27FC236}">
                  <a16:creationId xmlns:a16="http://schemas.microsoft.com/office/drawing/2014/main" id="{C63A408A-98DA-98B1-50C4-22B052541F68}"/>
                </a:ext>
              </a:extLst>
            </p:cNvPr>
            <p:cNvSpPr/>
            <p:nvPr/>
          </p:nvSpPr>
          <p:spPr>
            <a:xfrm>
              <a:off x="4603857" y="3157305"/>
              <a:ext cx="68005" cy="70485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50" name="Retângulo 49">
              <a:extLst>
                <a:ext uri="{FF2B5EF4-FFF2-40B4-BE49-F238E27FC236}">
                  <a16:creationId xmlns:a16="http://schemas.microsoft.com/office/drawing/2014/main" id="{6A1F5C08-39EE-7B28-35DF-7E008F87655B}"/>
                </a:ext>
              </a:extLst>
            </p:cNvPr>
            <p:cNvSpPr/>
            <p:nvPr/>
          </p:nvSpPr>
          <p:spPr>
            <a:xfrm>
              <a:off x="4603857" y="3288187"/>
              <a:ext cx="68005" cy="70485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51" name="Retângulo 50">
              <a:extLst>
                <a:ext uri="{FF2B5EF4-FFF2-40B4-BE49-F238E27FC236}">
                  <a16:creationId xmlns:a16="http://schemas.microsoft.com/office/drawing/2014/main" id="{BC4998A8-3AC5-4DAE-3CB3-32A7FB4696F8}"/>
                </a:ext>
              </a:extLst>
            </p:cNvPr>
            <p:cNvSpPr/>
            <p:nvPr/>
          </p:nvSpPr>
          <p:spPr>
            <a:xfrm>
              <a:off x="4462901" y="2885925"/>
              <a:ext cx="68005" cy="70485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cxnSp>
          <p:nvCxnSpPr>
            <p:cNvPr id="52" name="Conector reto 51">
              <a:extLst>
                <a:ext uri="{FF2B5EF4-FFF2-40B4-BE49-F238E27FC236}">
                  <a16:creationId xmlns:a16="http://schemas.microsoft.com/office/drawing/2014/main" id="{93FA6227-854C-2ED7-A8FA-9E765CB123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22306" y="2979532"/>
              <a:ext cx="0" cy="72000"/>
            </a:xfrm>
            <a:prstGeom prst="line">
              <a:avLst/>
            </a:prstGeom>
            <a:ln>
              <a:solidFill>
                <a:srgbClr val="6633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to 52">
              <a:extLst>
                <a:ext uri="{FF2B5EF4-FFF2-40B4-BE49-F238E27FC236}">
                  <a16:creationId xmlns:a16="http://schemas.microsoft.com/office/drawing/2014/main" id="{1CE717C2-21F9-5ABB-5B82-F12CA4FB7F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46103" y="2978556"/>
              <a:ext cx="181536" cy="69922"/>
            </a:xfrm>
            <a:prstGeom prst="line">
              <a:avLst/>
            </a:prstGeom>
            <a:ln>
              <a:solidFill>
                <a:srgbClr val="6633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reto 53">
              <a:extLst>
                <a:ext uri="{FF2B5EF4-FFF2-40B4-BE49-F238E27FC236}">
                  <a16:creationId xmlns:a16="http://schemas.microsoft.com/office/drawing/2014/main" id="{EB3290E4-223D-3597-2EE0-156C1535F6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46103" y="2986955"/>
              <a:ext cx="0" cy="72000"/>
            </a:xfrm>
            <a:prstGeom prst="line">
              <a:avLst/>
            </a:prstGeom>
            <a:ln>
              <a:solidFill>
                <a:srgbClr val="6633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to 54">
              <a:extLst>
                <a:ext uri="{FF2B5EF4-FFF2-40B4-BE49-F238E27FC236}">
                  <a16:creationId xmlns:a16="http://schemas.microsoft.com/office/drawing/2014/main" id="{099EB023-16EB-0373-0829-FE75252CD9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71509" y="2980083"/>
              <a:ext cx="181536" cy="69922"/>
            </a:xfrm>
            <a:prstGeom prst="line">
              <a:avLst/>
            </a:prstGeom>
            <a:ln>
              <a:solidFill>
                <a:srgbClr val="6633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to 55">
              <a:extLst>
                <a:ext uri="{FF2B5EF4-FFF2-40B4-BE49-F238E27FC236}">
                  <a16:creationId xmlns:a16="http://schemas.microsoft.com/office/drawing/2014/main" id="{DBC2F2D1-BEBB-7292-BD74-E25A9FC0DE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71509" y="2981059"/>
              <a:ext cx="0" cy="72000"/>
            </a:xfrm>
            <a:prstGeom prst="line">
              <a:avLst/>
            </a:prstGeom>
            <a:ln>
              <a:solidFill>
                <a:srgbClr val="6633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reto 56">
              <a:extLst>
                <a:ext uri="{FF2B5EF4-FFF2-40B4-BE49-F238E27FC236}">
                  <a16:creationId xmlns:a16="http://schemas.microsoft.com/office/drawing/2014/main" id="{EBAB84F9-C114-0E76-8AFA-25BE26A44E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88747" y="2983808"/>
              <a:ext cx="181536" cy="69922"/>
            </a:xfrm>
            <a:prstGeom prst="line">
              <a:avLst/>
            </a:prstGeom>
            <a:ln>
              <a:solidFill>
                <a:srgbClr val="6633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reto 57">
              <a:extLst>
                <a:ext uri="{FF2B5EF4-FFF2-40B4-BE49-F238E27FC236}">
                  <a16:creationId xmlns:a16="http://schemas.microsoft.com/office/drawing/2014/main" id="{48D2A463-9475-3EAB-CE32-CFA55CF948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01854" y="2762728"/>
              <a:ext cx="0" cy="675085"/>
            </a:xfrm>
            <a:prstGeom prst="line">
              <a:avLst/>
            </a:prstGeom>
            <a:ln>
              <a:solidFill>
                <a:srgbClr val="6633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to 58">
              <a:extLst>
                <a:ext uri="{FF2B5EF4-FFF2-40B4-BE49-F238E27FC236}">
                  <a16:creationId xmlns:a16="http://schemas.microsoft.com/office/drawing/2014/main" id="{D189C930-F4FA-A619-0DBF-CD996A61BB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43941" y="2755724"/>
              <a:ext cx="0" cy="193077"/>
            </a:xfrm>
            <a:prstGeom prst="line">
              <a:avLst/>
            </a:prstGeom>
            <a:ln>
              <a:solidFill>
                <a:srgbClr val="6633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ctor reto 59">
              <a:extLst>
                <a:ext uri="{FF2B5EF4-FFF2-40B4-BE49-F238E27FC236}">
                  <a16:creationId xmlns:a16="http://schemas.microsoft.com/office/drawing/2014/main" id="{D873ADBE-8EDF-EE14-5492-1048E388CD57}"/>
                </a:ext>
              </a:extLst>
            </p:cNvPr>
            <p:cNvCxnSpPr>
              <a:cxnSpLocks/>
            </p:cNvCxnSpPr>
            <p:nvPr/>
          </p:nvCxnSpPr>
          <p:spPr>
            <a:xfrm>
              <a:off x="5101854" y="2768443"/>
              <a:ext cx="442087" cy="0"/>
            </a:xfrm>
            <a:prstGeom prst="line">
              <a:avLst/>
            </a:prstGeom>
            <a:ln>
              <a:solidFill>
                <a:srgbClr val="6633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tângulo 60">
              <a:extLst>
                <a:ext uri="{FF2B5EF4-FFF2-40B4-BE49-F238E27FC236}">
                  <a16:creationId xmlns:a16="http://schemas.microsoft.com/office/drawing/2014/main" id="{93BBF6B2-585E-6ED4-F449-6B4166D7F85A}"/>
                </a:ext>
              </a:extLst>
            </p:cNvPr>
            <p:cNvSpPr/>
            <p:nvPr/>
          </p:nvSpPr>
          <p:spPr>
            <a:xfrm>
              <a:off x="5321880" y="3147634"/>
              <a:ext cx="51812" cy="53701"/>
            </a:xfrm>
            <a:prstGeom prst="rect">
              <a:avLst/>
            </a:prstGeom>
            <a:noFill/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62" name="Retângulo 61">
              <a:extLst>
                <a:ext uri="{FF2B5EF4-FFF2-40B4-BE49-F238E27FC236}">
                  <a16:creationId xmlns:a16="http://schemas.microsoft.com/office/drawing/2014/main" id="{7D970CC0-317F-7164-F571-E307BBC7263F}"/>
                </a:ext>
              </a:extLst>
            </p:cNvPr>
            <p:cNvSpPr/>
            <p:nvPr/>
          </p:nvSpPr>
          <p:spPr>
            <a:xfrm>
              <a:off x="5324986" y="3265106"/>
              <a:ext cx="51812" cy="53701"/>
            </a:xfrm>
            <a:prstGeom prst="rect">
              <a:avLst/>
            </a:prstGeom>
            <a:noFill/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63" name="Retângulo 62">
              <a:extLst>
                <a:ext uri="{FF2B5EF4-FFF2-40B4-BE49-F238E27FC236}">
                  <a16:creationId xmlns:a16="http://schemas.microsoft.com/office/drawing/2014/main" id="{B4071656-EC29-5938-4299-269ACA87DCE8}"/>
                </a:ext>
              </a:extLst>
            </p:cNvPr>
            <p:cNvSpPr/>
            <p:nvPr/>
          </p:nvSpPr>
          <p:spPr>
            <a:xfrm>
              <a:off x="5323430" y="3153996"/>
              <a:ext cx="51812" cy="53701"/>
            </a:xfrm>
            <a:prstGeom prst="rect">
              <a:avLst/>
            </a:prstGeom>
            <a:noFill/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64" name="Retângulo 63">
              <a:extLst>
                <a:ext uri="{FF2B5EF4-FFF2-40B4-BE49-F238E27FC236}">
                  <a16:creationId xmlns:a16="http://schemas.microsoft.com/office/drawing/2014/main" id="{7907F50E-92CE-0F22-6C57-0CC2C3C89C5C}"/>
                </a:ext>
              </a:extLst>
            </p:cNvPr>
            <p:cNvSpPr/>
            <p:nvPr/>
          </p:nvSpPr>
          <p:spPr>
            <a:xfrm>
              <a:off x="5326536" y="3271468"/>
              <a:ext cx="51812" cy="53701"/>
            </a:xfrm>
            <a:prstGeom prst="rect">
              <a:avLst/>
            </a:prstGeom>
            <a:noFill/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65" name="Retângulo 64">
              <a:extLst>
                <a:ext uri="{FF2B5EF4-FFF2-40B4-BE49-F238E27FC236}">
                  <a16:creationId xmlns:a16="http://schemas.microsoft.com/office/drawing/2014/main" id="{F8DEE705-D0AD-F437-E365-94E7AFD85DC6}"/>
                </a:ext>
              </a:extLst>
            </p:cNvPr>
            <p:cNvSpPr/>
            <p:nvPr/>
          </p:nvSpPr>
          <p:spPr>
            <a:xfrm>
              <a:off x="5450994" y="3150685"/>
              <a:ext cx="51812" cy="53701"/>
            </a:xfrm>
            <a:prstGeom prst="rect">
              <a:avLst/>
            </a:prstGeom>
            <a:noFill/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66" name="Retângulo 65">
              <a:extLst>
                <a:ext uri="{FF2B5EF4-FFF2-40B4-BE49-F238E27FC236}">
                  <a16:creationId xmlns:a16="http://schemas.microsoft.com/office/drawing/2014/main" id="{E1601006-AED0-832B-08B4-E0D8F5620CCD}"/>
                </a:ext>
              </a:extLst>
            </p:cNvPr>
            <p:cNvSpPr/>
            <p:nvPr/>
          </p:nvSpPr>
          <p:spPr>
            <a:xfrm>
              <a:off x="5454100" y="3268157"/>
              <a:ext cx="51812" cy="53701"/>
            </a:xfrm>
            <a:prstGeom prst="rect">
              <a:avLst/>
            </a:prstGeom>
            <a:noFill/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67" name="Retângulo 66">
              <a:extLst>
                <a:ext uri="{FF2B5EF4-FFF2-40B4-BE49-F238E27FC236}">
                  <a16:creationId xmlns:a16="http://schemas.microsoft.com/office/drawing/2014/main" id="{E9639EC8-A905-42AC-0A5D-697D4F69C54A}"/>
                </a:ext>
              </a:extLst>
            </p:cNvPr>
            <p:cNvSpPr/>
            <p:nvPr/>
          </p:nvSpPr>
          <p:spPr>
            <a:xfrm>
              <a:off x="5452544" y="3157047"/>
              <a:ext cx="51812" cy="53701"/>
            </a:xfrm>
            <a:prstGeom prst="rect">
              <a:avLst/>
            </a:prstGeom>
            <a:noFill/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68" name="Retângulo 67">
              <a:extLst>
                <a:ext uri="{FF2B5EF4-FFF2-40B4-BE49-F238E27FC236}">
                  <a16:creationId xmlns:a16="http://schemas.microsoft.com/office/drawing/2014/main" id="{4581EDA9-E4E2-8576-8879-AD077181DA29}"/>
                </a:ext>
              </a:extLst>
            </p:cNvPr>
            <p:cNvSpPr/>
            <p:nvPr/>
          </p:nvSpPr>
          <p:spPr>
            <a:xfrm>
              <a:off x="5455650" y="3274519"/>
              <a:ext cx="51812" cy="53701"/>
            </a:xfrm>
            <a:prstGeom prst="rect">
              <a:avLst/>
            </a:prstGeom>
            <a:noFill/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69" name="Retângulo 68">
              <a:extLst>
                <a:ext uri="{FF2B5EF4-FFF2-40B4-BE49-F238E27FC236}">
                  <a16:creationId xmlns:a16="http://schemas.microsoft.com/office/drawing/2014/main" id="{122D9E70-C961-2EAF-00BA-5B1247151A2D}"/>
                </a:ext>
              </a:extLst>
            </p:cNvPr>
            <p:cNvSpPr/>
            <p:nvPr/>
          </p:nvSpPr>
          <p:spPr>
            <a:xfrm>
              <a:off x="5583745" y="3150685"/>
              <a:ext cx="51812" cy="53701"/>
            </a:xfrm>
            <a:prstGeom prst="rect">
              <a:avLst/>
            </a:prstGeom>
            <a:noFill/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70" name="Retângulo 69">
              <a:extLst>
                <a:ext uri="{FF2B5EF4-FFF2-40B4-BE49-F238E27FC236}">
                  <a16:creationId xmlns:a16="http://schemas.microsoft.com/office/drawing/2014/main" id="{A04C3A17-4239-D3D0-BCA6-237EF5F0F8BB}"/>
                </a:ext>
              </a:extLst>
            </p:cNvPr>
            <p:cNvSpPr/>
            <p:nvPr/>
          </p:nvSpPr>
          <p:spPr>
            <a:xfrm>
              <a:off x="5586851" y="3268157"/>
              <a:ext cx="51812" cy="53701"/>
            </a:xfrm>
            <a:prstGeom prst="rect">
              <a:avLst/>
            </a:prstGeom>
            <a:noFill/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71" name="Retângulo 70">
              <a:extLst>
                <a:ext uri="{FF2B5EF4-FFF2-40B4-BE49-F238E27FC236}">
                  <a16:creationId xmlns:a16="http://schemas.microsoft.com/office/drawing/2014/main" id="{17DEDD6B-833F-61C0-F0D4-728AF5D3B8AE}"/>
                </a:ext>
              </a:extLst>
            </p:cNvPr>
            <p:cNvSpPr/>
            <p:nvPr/>
          </p:nvSpPr>
          <p:spPr>
            <a:xfrm>
              <a:off x="5585295" y="3157047"/>
              <a:ext cx="51812" cy="53701"/>
            </a:xfrm>
            <a:prstGeom prst="rect">
              <a:avLst/>
            </a:prstGeom>
            <a:noFill/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72" name="Retângulo 71">
              <a:extLst>
                <a:ext uri="{FF2B5EF4-FFF2-40B4-BE49-F238E27FC236}">
                  <a16:creationId xmlns:a16="http://schemas.microsoft.com/office/drawing/2014/main" id="{CF245050-D85E-E1B5-8CED-420FE9F9DBA0}"/>
                </a:ext>
              </a:extLst>
            </p:cNvPr>
            <p:cNvSpPr/>
            <p:nvPr/>
          </p:nvSpPr>
          <p:spPr>
            <a:xfrm>
              <a:off x="5588401" y="3274519"/>
              <a:ext cx="51812" cy="53701"/>
            </a:xfrm>
            <a:prstGeom prst="rect">
              <a:avLst/>
            </a:prstGeom>
            <a:noFill/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73" name="Retângulo 72">
              <a:extLst>
                <a:ext uri="{FF2B5EF4-FFF2-40B4-BE49-F238E27FC236}">
                  <a16:creationId xmlns:a16="http://schemas.microsoft.com/office/drawing/2014/main" id="{8BF36437-5FA5-BD6A-6534-AD1A049764CB}"/>
                </a:ext>
              </a:extLst>
            </p:cNvPr>
            <p:cNvSpPr/>
            <p:nvPr/>
          </p:nvSpPr>
          <p:spPr>
            <a:xfrm>
              <a:off x="5714670" y="3152180"/>
              <a:ext cx="51812" cy="53701"/>
            </a:xfrm>
            <a:prstGeom prst="rect">
              <a:avLst/>
            </a:prstGeom>
            <a:noFill/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74" name="Retângulo 73">
              <a:extLst>
                <a:ext uri="{FF2B5EF4-FFF2-40B4-BE49-F238E27FC236}">
                  <a16:creationId xmlns:a16="http://schemas.microsoft.com/office/drawing/2014/main" id="{1971324E-281E-7493-3FB4-A90E4860A2C8}"/>
                </a:ext>
              </a:extLst>
            </p:cNvPr>
            <p:cNvSpPr/>
            <p:nvPr/>
          </p:nvSpPr>
          <p:spPr>
            <a:xfrm>
              <a:off x="5717776" y="3269652"/>
              <a:ext cx="51812" cy="53701"/>
            </a:xfrm>
            <a:prstGeom prst="rect">
              <a:avLst/>
            </a:prstGeom>
            <a:noFill/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75" name="Retângulo 74">
              <a:extLst>
                <a:ext uri="{FF2B5EF4-FFF2-40B4-BE49-F238E27FC236}">
                  <a16:creationId xmlns:a16="http://schemas.microsoft.com/office/drawing/2014/main" id="{DAED7D03-D463-1446-9E1E-B374E5D7ED65}"/>
                </a:ext>
              </a:extLst>
            </p:cNvPr>
            <p:cNvSpPr/>
            <p:nvPr/>
          </p:nvSpPr>
          <p:spPr>
            <a:xfrm>
              <a:off x="5716220" y="3158542"/>
              <a:ext cx="51812" cy="53701"/>
            </a:xfrm>
            <a:prstGeom prst="rect">
              <a:avLst/>
            </a:prstGeom>
            <a:noFill/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76" name="Retângulo 75">
              <a:extLst>
                <a:ext uri="{FF2B5EF4-FFF2-40B4-BE49-F238E27FC236}">
                  <a16:creationId xmlns:a16="http://schemas.microsoft.com/office/drawing/2014/main" id="{FC394198-EA7D-2F6A-9DB3-06182A2D03FB}"/>
                </a:ext>
              </a:extLst>
            </p:cNvPr>
            <p:cNvSpPr/>
            <p:nvPr/>
          </p:nvSpPr>
          <p:spPr>
            <a:xfrm>
              <a:off x="5719326" y="3276014"/>
              <a:ext cx="51812" cy="53701"/>
            </a:xfrm>
            <a:prstGeom prst="rect">
              <a:avLst/>
            </a:prstGeom>
            <a:noFill/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77" name="Retângulo 76">
              <a:extLst>
                <a:ext uri="{FF2B5EF4-FFF2-40B4-BE49-F238E27FC236}">
                  <a16:creationId xmlns:a16="http://schemas.microsoft.com/office/drawing/2014/main" id="{8547603F-1C64-6410-283D-C8B715CCEEA8}"/>
                </a:ext>
              </a:extLst>
            </p:cNvPr>
            <p:cNvSpPr/>
            <p:nvPr/>
          </p:nvSpPr>
          <p:spPr>
            <a:xfrm>
              <a:off x="5161943" y="2843481"/>
              <a:ext cx="51812" cy="53701"/>
            </a:xfrm>
            <a:prstGeom prst="rect">
              <a:avLst/>
            </a:prstGeom>
            <a:noFill/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78" name="Retângulo 77">
              <a:extLst>
                <a:ext uri="{FF2B5EF4-FFF2-40B4-BE49-F238E27FC236}">
                  <a16:creationId xmlns:a16="http://schemas.microsoft.com/office/drawing/2014/main" id="{CE1EC5DD-32BD-E066-4CC5-499D3396D477}"/>
                </a:ext>
              </a:extLst>
            </p:cNvPr>
            <p:cNvSpPr/>
            <p:nvPr/>
          </p:nvSpPr>
          <p:spPr>
            <a:xfrm>
              <a:off x="5163493" y="2849843"/>
              <a:ext cx="51812" cy="53701"/>
            </a:xfrm>
            <a:prstGeom prst="rect">
              <a:avLst/>
            </a:prstGeom>
            <a:noFill/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79" name="Retângulo 78">
              <a:extLst>
                <a:ext uri="{FF2B5EF4-FFF2-40B4-BE49-F238E27FC236}">
                  <a16:creationId xmlns:a16="http://schemas.microsoft.com/office/drawing/2014/main" id="{E2395B77-9AE3-2BD9-59B4-C1FDDEEB681B}"/>
                </a:ext>
              </a:extLst>
            </p:cNvPr>
            <p:cNvSpPr/>
            <p:nvPr/>
          </p:nvSpPr>
          <p:spPr>
            <a:xfrm>
              <a:off x="5294694" y="2843481"/>
              <a:ext cx="51812" cy="53701"/>
            </a:xfrm>
            <a:prstGeom prst="rect">
              <a:avLst/>
            </a:prstGeom>
            <a:noFill/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80" name="Retângulo 79">
              <a:extLst>
                <a:ext uri="{FF2B5EF4-FFF2-40B4-BE49-F238E27FC236}">
                  <a16:creationId xmlns:a16="http://schemas.microsoft.com/office/drawing/2014/main" id="{E3A2FE4C-FA05-8029-DF63-7A69C1A53432}"/>
                </a:ext>
              </a:extLst>
            </p:cNvPr>
            <p:cNvSpPr/>
            <p:nvPr/>
          </p:nvSpPr>
          <p:spPr>
            <a:xfrm>
              <a:off x="5296244" y="2849843"/>
              <a:ext cx="51812" cy="53701"/>
            </a:xfrm>
            <a:prstGeom prst="rect">
              <a:avLst/>
            </a:prstGeom>
            <a:noFill/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81" name="Retângulo 80">
              <a:extLst>
                <a:ext uri="{FF2B5EF4-FFF2-40B4-BE49-F238E27FC236}">
                  <a16:creationId xmlns:a16="http://schemas.microsoft.com/office/drawing/2014/main" id="{5EA5D52B-AEFE-C694-290B-888B6B8ECD75}"/>
                </a:ext>
              </a:extLst>
            </p:cNvPr>
            <p:cNvSpPr/>
            <p:nvPr/>
          </p:nvSpPr>
          <p:spPr>
            <a:xfrm>
              <a:off x="5425619" y="2844976"/>
              <a:ext cx="51812" cy="53701"/>
            </a:xfrm>
            <a:prstGeom prst="rect">
              <a:avLst/>
            </a:prstGeom>
            <a:noFill/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82" name="Retângulo 81">
              <a:extLst>
                <a:ext uri="{FF2B5EF4-FFF2-40B4-BE49-F238E27FC236}">
                  <a16:creationId xmlns:a16="http://schemas.microsoft.com/office/drawing/2014/main" id="{9EBA7F54-7ECD-4A6A-0B98-59D87E5741C6}"/>
                </a:ext>
              </a:extLst>
            </p:cNvPr>
            <p:cNvSpPr/>
            <p:nvPr/>
          </p:nvSpPr>
          <p:spPr>
            <a:xfrm>
              <a:off x="5427169" y="2851338"/>
              <a:ext cx="51812" cy="53701"/>
            </a:xfrm>
            <a:prstGeom prst="rect">
              <a:avLst/>
            </a:prstGeom>
            <a:noFill/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83" name="Forma Livre: Forma 82">
              <a:extLst>
                <a:ext uri="{FF2B5EF4-FFF2-40B4-BE49-F238E27FC236}">
                  <a16:creationId xmlns:a16="http://schemas.microsoft.com/office/drawing/2014/main" id="{4E2F0221-5518-5470-DAF8-D96CEA3E87B6}"/>
                </a:ext>
              </a:extLst>
            </p:cNvPr>
            <p:cNvSpPr/>
            <p:nvPr/>
          </p:nvSpPr>
          <p:spPr>
            <a:xfrm>
              <a:off x="5609715" y="2697631"/>
              <a:ext cx="85725" cy="154632"/>
            </a:xfrm>
            <a:custGeom>
              <a:avLst/>
              <a:gdLst>
                <a:gd name="connsiteX0" fmla="*/ 0 w 85725"/>
                <a:gd name="connsiteY0" fmla="*/ 154632 h 154632"/>
                <a:gd name="connsiteX1" fmla="*/ 59055 w 85725"/>
                <a:gd name="connsiteY1" fmla="*/ 114627 h 154632"/>
                <a:gd name="connsiteX2" fmla="*/ 68580 w 85725"/>
                <a:gd name="connsiteY2" fmla="*/ 78432 h 154632"/>
                <a:gd name="connsiteX3" fmla="*/ 28575 w 85725"/>
                <a:gd name="connsiteY3" fmla="*/ 53667 h 154632"/>
                <a:gd name="connsiteX4" fmla="*/ 26670 w 85725"/>
                <a:gd name="connsiteY4" fmla="*/ 7947 h 154632"/>
                <a:gd name="connsiteX5" fmla="*/ 85725 w 85725"/>
                <a:gd name="connsiteY5" fmla="*/ 327 h 1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725" h="154632">
                  <a:moveTo>
                    <a:pt x="0" y="154632"/>
                  </a:moveTo>
                  <a:cubicBezTo>
                    <a:pt x="23812" y="140979"/>
                    <a:pt x="47625" y="127327"/>
                    <a:pt x="59055" y="114627"/>
                  </a:cubicBezTo>
                  <a:cubicBezTo>
                    <a:pt x="70485" y="101927"/>
                    <a:pt x="73660" y="88592"/>
                    <a:pt x="68580" y="78432"/>
                  </a:cubicBezTo>
                  <a:cubicBezTo>
                    <a:pt x="63500" y="68272"/>
                    <a:pt x="35560" y="65414"/>
                    <a:pt x="28575" y="53667"/>
                  </a:cubicBezTo>
                  <a:cubicBezTo>
                    <a:pt x="21590" y="41920"/>
                    <a:pt x="17145" y="16837"/>
                    <a:pt x="26670" y="7947"/>
                  </a:cubicBezTo>
                  <a:cubicBezTo>
                    <a:pt x="36195" y="-943"/>
                    <a:pt x="60960" y="-308"/>
                    <a:pt x="85725" y="327"/>
                  </a:cubicBezTo>
                </a:path>
              </a:pathLst>
            </a:custGeom>
            <a:noFill/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84" name="Forma Livre: Forma 83">
              <a:extLst>
                <a:ext uri="{FF2B5EF4-FFF2-40B4-BE49-F238E27FC236}">
                  <a16:creationId xmlns:a16="http://schemas.microsoft.com/office/drawing/2014/main" id="{C00865B8-9766-5FBA-C68A-26A180BA34AC}"/>
                </a:ext>
              </a:extLst>
            </p:cNvPr>
            <p:cNvSpPr/>
            <p:nvPr/>
          </p:nvSpPr>
          <p:spPr>
            <a:xfrm>
              <a:off x="5768849" y="2696363"/>
              <a:ext cx="85725" cy="154632"/>
            </a:xfrm>
            <a:custGeom>
              <a:avLst/>
              <a:gdLst>
                <a:gd name="connsiteX0" fmla="*/ 0 w 85725"/>
                <a:gd name="connsiteY0" fmla="*/ 154632 h 154632"/>
                <a:gd name="connsiteX1" fmla="*/ 59055 w 85725"/>
                <a:gd name="connsiteY1" fmla="*/ 114627 h 154632"/>
                <a:gd name="connsiteX2" fmla="*/ 68580 w 85725"/>
                <a:gd name="connsiteY2" fmla="*/ 78432 h 154632"/>
                <a:gd name="connsiteX3" fmla="*/ 28575 w 85725"/>
                <a:gd name="connsiteY3" fmla="*/ 53667 h 154632"/>
                <a:gd name="connsiteX4" fmla="*/ 26670 w 85725"/>
                <a:gd name="connsiteY4" fmla="*/ 7947 h 154632"/>
                <a:gd name="connsiteX5" fmla="*/ 85725 w 85725"/>
                <a:gd name="connsiteY5" fmla="*/ 327 h 15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725" h="154632">
                  <a:moveTo>
                    <a:pt x="0" y="154632"/>
                  </a:moveTo>
                  <a:cubicBezTo>
                    <a:pt x="23812" y="140979"/>
                    <a:pt x="47625" y="127327"/>
                    <a:pt x="59055" y="114627"/>
                  </a:cubicBezTo>
                  <a:cubicBezTo>
                    <a:pt x="70485" y="101927"/>
                    <a:pt x="73660" y="88592"/>
                    <a:pt x="68580" y="78432"/>
                  </a:cubicBezTo>
                  <a:cubicBezTo>
                    <a:pt x="63500" y="68272"/>
                    <a:pt x="35560" y="65414"/>
                    <a:pt x="28575" y="53667"/>
                  </a:cubicBezTo>
                  <a:cubicBezTo>
                    <a:pt x="21590" y="41920"/>
                    <a:pt x="17145" y="16837"/>
                    <a:pt x="26670" y="7947"/>
                  </a:cubicBezTo>
                  <a:cubicBezTo>
                    <a:pt x="36195" y="-943"/>
                    <a:pt x="60960" y="-308"/>
                    <a:pt x="85725" y="327"/>
                  </a:cubicBezTo>
                </a:path>
              </a:pathLst>
            </a:custGeom>
            <a:noFill/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cxnSp>
          <p:nvCxnSpPr>
            <p:cNvPr id="85" name="Conector reto 84">
              <a:extLst>
                <a:ext uri="{FF2B5EF4-FFF2-40B4-BE49-F238E27FC236}">
                  <a16:creationId xmlns:a16="http://schemas.microsoft.com/office/drawing/2014/main" id="{8985A9AA-01E7-C956-93EB-99FEDBCDAF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03876" y="2881159"/>
              <a:ext cx="0" cy="144000"/>
            </a:xfrm>
            <a:prstGeom prst="line">
              <a:avLst/>
            </a:prstGeom>
            <a:ln>
              <a:solidFill>
                <a:srgbClr val="6633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ector reto 85">
              <a:extLst>
                <a:ext uri="{FF2B5EF4-FFF2-40B4-BE49-F238E27FC236}">
                  <a16:creationId xmlns:a16="http://schemas.microsoft.com/office/drawing/2014/main" id="{6D0EA558-C51B-3245-EBAB-E7960C7C526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49596" y="2881159"/>
              <a:ext cx="0" cy="126000"/>
            </a:xfrm>
            <a:prstGeom prst="line">
              <a:avLst/>
            </a:prstGeom>
            <a:ln>
              <a:solidFill>
                <a:srgbClr val="6633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ector reto 86">
              <a:extLst>
                <a:ext uri="{FF2B5EF4-FFF2-40B4-BE49-F238E27FC236}">
                  <a16:creationId xmlns:a16="http://schemas.microsoft.com/office/drawing/2014/main" id="{910E66AF-04E6-F37E-D897-A445920AD3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99282" y="2886906"/>
              <a:ext cx="57934" cy="0"/>
            </a:xfrm>
            <a:prstGeom prst="line">
              <a:avLst/>
            </a:prstGeom>
            <a:ln>
              <a:solidFill>
                <a:srgbClr val="6633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ector reto 87">
              <a:extLst>
                <a:ext uri="{FF2B5EF4-FFF2-40B4-BE49-F238E27FC236}">
                  <a16:creationId xmlns:a16="http://schemas.microsoft.com/office/drawing/2014/main" id="{65A1B48A-47D7-B3E9-8F96-41E2841108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72073" y="2884900"/>
              <a:ext cx="0" cy="144000"/>
            </a:xfrm>
            <a:prstGeom prst="line">
              <a:avLst/>
            </a:prstGeom>
            <a:ln>
              <a:solidFill>
                <a:srgbClr val="6633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ector reto 88">
              <a:extLst>
                <a:ext uri="{FF2B5EF4-FFF2-40B4-BE49-F238E27FC236}">
                  <a16:creationId xmlns:a16="http://schemas.microsoft.com/office/drawing/2014/main" id="{8F680A30-86FF-E694-6BE9-BFCD6BB7E2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17793" y="2884900"/>
              <a:ext cx="0" cy="126000"/>
            </a:xfrm>
            <a:prstGeom prst="line">
              <a:avLst/>
            </a:prstGeom>
            <a:ln>
              <a:solidFill>
                <a:srgbClr val="6633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ector reto 89">
              <a:extLst>
                <a:ext uri="{FF2B5EF4-FFF2-40B4-BE49-F238E27FC236}">
                  <a16:creationId xmlns:a16="http://schemas.microsoft.com/office/drawing/2014/main" id="{619C72DC-AB58-7B84-FB9B-62EB80DC73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67479" y="2890647"/>
              <a:ext cx="57934" cy="0"/>
            </a:xfrm>
            <a:prstGeom prst="line">
              <a:avLst/>
            </a:prstGeom>
            <a:ln>
              <a:solidFill>
                <a:srgbClr val="6633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91" name="Tinta 90">
                  <a:extLst>
                    <a:ext uri="{FF2B5EF4-FFF2-40B4-BE49-F238E27FC236}">
                      <a16:creationId xmlns:a16="http://schemas.microsoft.com/office/drawing/2014/main" id="{5AF0784E-3920-7E58-2606-465C9369AEA0}"/>
                    </a:ext>
                  </a:extLst>
                </p14:cNvPr>
                <p14:cNvContentPartPr/>
                <p14:nvPr/>
              </p14:nvContentPartPr>
              <p14:xfrm>
                <a:off x="4530790" y="3813908"/>
                <a:ext cx="1039320" cy="92880"/>
              </p14:xfrm>
            </p:contentPart>
          </mc:Choice>
          <mc:Fallback xmlns="">
            <p:pic>
              <p:nvPicPr>
                <p:cNvPr id="82" name="Tinta 81">
                  <a:extLst>
                    <a:ext uri="{FF2B5EF4-FFF2-40B4-BE49-F238E27FC236}">
                      <a16:creationId xmlns:a16="http://schemas.microsoft.com/office/drawing/2014/main" id="{0AC9ADE8-CD7A-F03F-DB06-2C4CB85BD85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517165" y="3800329"/>
                  <a:ext cx="1066025" cy="1194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92" name="Tinta 91">
                  <a:extLst>
                    <a:ext uri="{FF2B5EF4-FFF2-40B4-BE49-F238E27FC236}">
                      <a16:creationId xmlns:a16="http://schemas.microsoft.com/office/drawing/2014/main" id="{7A932771-6BD6-88CA-8935-5BDC39A42CAB}"/>
                    </a:ext>
                  </a:extLst>
                </p14:cNvPr>
                <p14:cNvContentPartPr/>
                <p14:nvPr/>
              </p14:nvContentPartPr>
              <p14:xfrm>
                <a:off x="4544425" y="4038232"/>
                <a:ext cx="1039320" cy="92880"/>
              </p14:xfrm>
            </p:contentPart>
          </mc:Choice>
          <mc:Fallback xmlns="">
            <p:pic>
              <p:nvPicPr>
                <p:cNvPr id="84" name="Tinta 83">
                  <a:extLst>
                    <a:ext uri="{FF2B5EF4-FFF2-40B4-BE49-F238E27FC236}">
                      <a16:creationId xmlns:a16="http://schemas.microsoft.com/office/drawing/2014/main" id="{733B003F-997E-0D43-6F27-7DC5402FAC6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530800" y="4024653"/>
                  <a:ext cx="1066025" cy="1194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93" name="Tinta 92">
                  <a:extLst>
                    <a:ext uri="{FF2B5EF4-FFF2-40B4-BE49-F238E27FC236}">
                      <a16:creationId xmlns:a16="http://schemas.microsoft.com/office/drawing/2014/main" id="{E9EE3AA5-31A2-3186-ABB1-0EFE26F35203}"/>
                    </a:ext>
                  </a:extLst>
                </p14:cNvPr>
                <p14:cNvContentPartPr/>
                <p14:nvPr/>
              </p14:nvContentPartPr>
              <p14:xfrm>
                <a:off x="4969990" y="3586748"/>
                <a:ext cx="608040" cy="90720"/>
              </p14:xfrm>
            </p:contentPart>
          </mc:Choice>
          <mc:Fallback xmlns="">
            <p:pic>
              <p:nvPicPr>
                <p:cNvPr id="85" name="Tinta 84">
                  <a:extLst>
                    <a:ext uri="{FF2B5EF4-FFF2-40B4-BE49-F238E27FC236}">
                      <a16:creationId xmlns:a16="http://schemas.microsoft.com/office/drawing/2014/main" id="{2633B8DE-6E29-0DAF-23DE-FFD13405B32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956369" y="3573167"/>
                  <a:ext cx="634737" cy="117338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94" name="Agrupar 93">
              <a:extLst>
                <a:ext uri="{FF2B5EF4-FFF2-40B4-BE49-F238E27FC236}">
                  <a16:creationId xmlns:a16="http://schemas.microsoft.com/office/drawing/2014/main" id="{E6F9440F-6925-FF64-F736-F91D919A4C23}"/>
                </a:ext>
              </a:extLst>
            </p:cNvPr>
            <p:cNvGrpSpPr/>
            <p:nvPr/>
          </p:nvGrpSpPr>
          <p:grpSpPr>
            <a:xfrm>
              <a:off x="4588750" y="3562628"/>
              <a:ext cx="178560" cy="159120"/>
              <a:chOff x="4520680" y="3969820"/>
              <a:chExt cx="178560" cy="1591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7">
                <p14:nvContentPartPr>
                  <p14:cNvPr id="95" name="Tinta 94">
                    <a:extLst>
                      <a:ext uri="{FF2B5EF4-FFF2-40B4-BE49-F238E27FC236}">
                        <a16:creationId xmlns:a16="http://schemas.microsoft.com/office/drawing/2014/main" id="{F11F8B64-606E-8184-0A35-0B24E3090365}"/>
                      </a:ext>
                    </a:extLst>
                  </p14:cNvPr>
                  <p14:cNvContentPartPr/>
                  <p14:nvPr/>
                </p14:nvContentPartPr>
                <p14:xfrm>
                  <a:off x="4520680" y="3969820"/>
                  <a:ext cx="78120" cy="159120"/>
                </p14:xfrm>
              </p:contentPart>
            </mc:Choice>
            <mc:Fallback xmlns="">
              <p:pic>
                <p:nvPicPr>
                  <p:cNvPr id="86" name="Tinta 85">
                    <a:extLst>
                      <a:ext uri="{FF2B5EF4-FFF2-40B4-BE49-F238E27FC236}">
                        <a16:creationId xmlns:a16="http://schemas.microsoft.com/office/drawing/2014/main" id="{9E418D8D-D0B9-A9A0-9F44-A16B5D42404F}"/>
                      </a:ext>
                    </a:extLst>
                  </p:cNvPr>
                  <p:cNvPicPr/>
                  <p:nvPr/>
                </p:nvPicPr>
                <p:blipFill>
                  <a:blip r:embed="rId68"/>
                  <a:stretch>
                    <a:fillRect/>
                  </a:stretch>
                </p:blipFill>
                <p:spPr>
                  <a:xfrm>
                    <a:off x="4512040" y="3961180"/>
                    <a:ext cx="95760" cy="176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9">
                <p14:nvContentPartPr>
                  <p14:cNvPr id="96" name="Tinta 95">
                    <a:extLst>
                      <a:ext uri="{FF2B5EF4-FFF2-40B4-BE49-F238E27FC236}">
                        <a16:creationId xmlns:a16="http://schemas.microsoft.com/office/drawing/2014/main" id="{1E35A55E-457E-089B-4251-96F10F523DE5}"/>
                      </a:ext>
                    </a:extLst>
                  </p14:cNvPr>
                  <p14:cNvContentPartPr/>
                  <p14:nvPr/>
                </p14:nvContentPartPr>
                <p14:xfrm>
                  <a:off x="4536160" y="4053700"/>
                  <a:ext cx="163080" cy="6120"/>
                </p14:xfrm>
              </p:contentPart>
            </mc:Choice>
            <mc:Fallback xmlns="">
              <p:pic>
                <p:nvPicPr>
                  <p:cNvPr id="87" name="Tinta 86">
                    <a:extLst>
                      <a:ext uri="{FF2B5EF4-FFF2-40B4-BE49-F238E27FC236}">
                        <a16:creationId xmlns:a16="http://schemas.microsoft.com/office/drawing/2014/main" id="{D9AFC27E-1104-C968-3EBF-1B45D6861B76}"/>
                      </a:ext>
                    </a:extLst>
                  </p:cNvPr>
                  <p:cNvPicPr/>
                  <p:nvPr/>
                </p:nvPicPr>
                <p:blipFill>
                  <a:blip r:embed="rId70"/>
                  <a:stretch>
                    <a:fillRect/>
                  </a:stretch>
                </p:blipFill>
                <p:spPr>
                  <a:xfrm>
                    <a:off x="4527520" y="4044700"/>
                    <a:ext cx="180720" cy="2376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97" name="Agrupar 96">
            <a:extLst>
              <a:ext uri="{FF2B5EF4-FFF2-40B4-BE49-F238E27FC236}">
                <a16:creationId xmlns:a16="http://schemas.microsoft.com/office/drawing/2014/main" id="{224F80B8-79CF-DB9E-17DC-14EC6C2166EE}"/>
              </a:ext>
            </a:extLst>
          </p:cNvPr>
          <p:cNvGrpSpPr/>
          <p:nvPr/>
        </p:nvGrpSpPr>
        <p:grpSpPr>
          <a:xfrm>
            <a:off x="783593" y="1902888"/>
            <a:ext cx="818167" cy="818167"/>
            <a:chOff x="6856667" y="5226973"/>
            <a:chExt cx="509034" cy="509034"/>
          </a:xfrm>
        </p:grpSpPr>
        <p:sp>
          <p:nvSpPr>
            <p:cNvPr id="98" name="Elipse 97">
              <a:extLst>
                <a:ext uri="{FF2B5EF4-FFF2-40B4-BE49-F238E27FC236}">
                  <a16:creationId xmlns:a16="http://schemas.microsoft.com/office/drawing/2014/main" id="{7C017523-921D-7127-43CC-964BD1FB637B}"/>
                </a:ext>
              </a:extLst>
            </p:cNvPr>
            <p:cNvSpPr/>
            <p:nvPr/>
          </p:nvSpPr>
          <p:spPr>
            <a:xfrm>
              <a:off x="6981825" y="5271208"/>
              <a:ext cx="240428" cy="240428"/>
            </a:xfrm>
            <a:prstGeom prst="ellipse">
              <a:avLst/>
            </a:prstGeom>
            <a:solidFill>
              <a:srgbClr val="680000"/>
            </a:solidFill>
            <a:ln>
              <a:solidFill>
                <a:srgbClr val="68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99" name="Retângulo: Cantos Arredondados 98">
              <a:extLst>
                <a:ext uri="{FF2B5EF4-FFF2-40B4-BE49-F238E27FC236}">
                  <a16:creationId xmlns:a16="http://schemas.microsoft.com/office/drawing/2014/main" id="{49376561-D4D1-592E-99BB-DAE3C2DBA6D9}"/>
                </a:ext>
              </a:extLst>
            </p:cNvPr>
            <p:cNvSpPr/>
            <p:nvPr/>
          </p:nvSpPr>
          <p:spPr>
            <a:xfrm>
              <a:off x="6997065" y="5448299"/>
              <a:ext cx="211762" cy="47625"/>
            </a:xfrm>
            <a:prstGeom prst="roundRect">
              <a:avLst/>
            </a:prstGeom>
            <a:solidFill>
              <a:srgbClr val="680000"/>
            </a:solidFill>
            <a:ln>
              <a:solidFill>
                <a:srgbClr val="68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00" name="Retângulo: Cantos Arredondados 99">
              <a:extLst>
                <a:ext uri="{FF2B5EF4-FFF2-40B4-BE49-F238E27FC236}">
                  <a16:creationId xmlns:a16="http://schemas.microsoft.com/office/drawing/2014/main" id="{3BE8D514-A8C5-7873-B290-991686B4C1CA}"/>
                </a:ext>
              </a:extLst>
            </p:cNvPr>
            <p:cNvSpPr/>
            <p:nvPr/>
          </p:nvSpPr>
          <p:spPr>
            <a:xfrm>
              <a:off x="7046595" y="5492439"/>
              <a:ext cx="116205" cy="47625"/>
            </a:xfrm>
            <a:prstGeom prst="roundRect">
              <a:avLst/>
            </a:prstGeom>
            <a:solidFill>
              <a:srgbClr val="680000"/>
            </a:solidFill>
            <a:ln>
              <a:solidFill>
                <a:srgbClr val="68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01" name="Retângulo: Cantos Arredondados 100">
              <a:extLst>
                <a:ext uri="{FF2B5EF4-FFF2-40B4-BE49-F238E27FC236}">
                  <a16:creationId xmlns:a16="http://schemas.microsoft.com/office/drawing/2014/main" id="{BA5D57B1-B44F-53A7-3562-35D85B49096E}"/>
                </a:ext>
              </a:extLst>
            </p:cNvPr>
            <p:cNvSpPr/>
            <p:nvPr/>
          </p:nvSpPr>
          <p:spPr>
            <a:xfrm rot="20632299">
              <a:off x="6975757" y="5586392"/>
              <a:ext cx="270854" cy="45719"/>
            </a:xfrm>
            <a:prstGeom prst="roundRect">
              <a:avLst>
                <a:gd name="adj" fmla="val 4668"/>
              </a:avLst>
            </a:prstGeom>
            <a:solidFill>
              <a:srgbClr val="680000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02" name="Retângulo: Cantos Arredondados 101">
              <a:extLst>
                <a:ext uri="{FF2B5EF4-FFF2-40B4-BE49-F238E27FC236}">
                  <a16:creationId xmlns:a16="http://schemas.microsoft.com/office/drawing/2014/main" id="{F87674FF-9183-4960-FA0A-F744A95CAB26}"/>
                </a:ext>
              </a:extLst>
            </p:cNvPr>
            <p:cNvSpPr/>
            <p:nvPr/>
          </p:nvSpPr>
          <p:spPr>
            <a:xfrm rot="967701" flipH="1">
              <a:off x="6966611" y="5586391"/>
              <a:ext cx="270854" cy="45719"/>
            </a:xfrm>
            <a:prstGeom prst="roundRect">
              <a:avLst>
                <a:gd name="adj" fmla="val 4668"/>
              </a:avLst>
            </a:prstGeom>
            <a:solidFill>
              <a:srgbClr val="680000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03" name="Elipse 102">
              <a:extLst>
                <a:ext uri="{FF2B5EF4-FFF2-40B4-BE49-F238E27FC236}">
                  <a16:creationId xmlns:a16="http://schemas.microsoft.com/office/drawing/2014/main" id="{0ECAEC39-0967-3E28-AA64-3667ECD49225}"/>
                </a:ext>
              </a:extLst>
            </p:cNvPr>
            <p:cNvSpPr/>
            <p:nvPr/>
          </p:nvSpPr>
          <p:spPr>
            <a:xfrm>
              <a:off x="7023735" y="5383132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04" name="Elipse 103">
              <a:extLst>
                <a:ext uri="{FF2B5EF4-FFF2-40B4-BE49-F238E27FC236}">
                  <a16:creationId xmlns:a16="http://schemas.microsoft.com/office/drawing/2014/main" id="{3349B2B7-1E6C-8351-7B96-82D4D4AF0784}"/>
                </a:ext>
              </a:extLst>
            </p:cNvPr>
            <p:cNvSpPr/>
            <p:nvPr/>
          </p:nvSpPr>
          <p:spPr>
            <a:xfrm>
              <a:off x="7139940" y="5383131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05" name="Elipse 104">
              <a:extLst>
                <a:ext uri="{FF2B5EF4-FFF2-40B4-BE49-F238E27FC236}">
                  <a16:creationId xmlns:a16="http://schemas.microsoft.com/office/drawing/2014/main" id="{5819268E-46A3-5861-2970-E7E83531DD52}"/>
                </a:ext>
              </a:extLst>
            </p:cNvPr>
            <p:cNvSpPr/>
            <p:nvPr/>
          </p:nvSpPr>
          <p:spPr>
            <a:xfrm>
              <a:off x="7088698" y="5425261"/>
              <a:ext cx="36000" cy="633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06" name="Elipse 105">
              <a:extLst>
                <a:ext uri="{FF2B5EF4-FFF2-40B4-BE49-F238E27FC236}">
                  <a16:creationId xmlns:a16="http://schemas.microsoft.com/office/drawing/2014/main" id="{D8CF446A-6A40-F3EC-24DB-8001030646DE}"/>
                </a:ext>
              </a:extLst>
            </p:cNvPr>
            <p:cNvSpPr/>
            <p:nvPr/>
          </p:nvSpPr>
          <p:spPr>
            <a:xfrm>
              <a:off x="6856667" y="5226973"/>
              <a:ext cx="509034" cy="509034"/>
            </a:xfrm>
            <a:prstGeom prst="ellipse">
              <a:avLst/>
            </a:prstGeom>
            <a:noFill/>
            <a:ln>
              <a:solidFill>
                <a:srgbClr val="68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07" name="Retângulo: Cantos Arredondados 106">
              <a:extLst>
                <a:ext uri="{FF2B5EF4-FFF2-40B4-BE49-F238E27FC236}">
                  <a16:creationId xmlns:a16="http://schemas.microsoft.com/office/drawing/2014/main" id="{FE45DD2B-EF29-22EC-631E-55B46D666BC0}"/>
                </a:ext>
              </a:extLst>
            </p:cNvPr>
            <p:cNvSpPr/>
            <p:nvPr/>
          </p:nvSpPr>
          <p:spPr>
            <a:xfrm>
              <a:off x="7075171" y="5457122"/>
              <a:ext cx="45719" cy="45719"/>
            </a:xfrm>
            <a:prstGeom prst="roundRect">
              <a:avLst/>
            </a:prstGeom>
            <a:solidFill>
              <a:srgbClr val="680000"/>
            </a:solidFill>
            <a:ln>
              <a:solidFill>
                <a:srgbClr val="68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</p:grpSp>
      <p:sp>
        <p:nvSpPr>
          <p:cNvPr id="108" name="Título 1">
            <a:extLst>
              <a:ext uri="{FF2B5EF4-FFF2-40B4-BE49-F238E27FC236}">
                <a16:creationId xmlns:a16="http://schemas.microsoft.com/office/drawing/2014/main" id="{E30AFB33-5F07-60BA-F20F-7D0C67CA070B}"/>
              </a:ext>
            </a:extLst>
          </p:cNvPr>
          <p:cNvSpPr txBox="1">
            <a:spLocks/>
          </p:cNvSpPr>
          <p:nvPr/>
        </p:nvSpPr>
        <p:spPr>
          <a:xfrm>
            <a:off x="1915446" y="1928008"/>
            <a:ext cx="3936713" cy="7679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noProof="0" dirty="0">
                <a:latin typeface="+mn-lt"/>
              </a:rPr>
              <a:t>Chlorinated solvents: industrial and toxic compounds</a:t>
            </a:r>
          </a:p>
        </p:txBody>
      </p:sp>
      <p:sp>
        <p:nvSpPr>
          <p:cNvPr id="109" name="Título 1">
            <a:extLst>
              <a:ext uri="{FF2B5EF4-FFF2-40B4-BE49-F238E27FC236}">
                <a16:creationId xmlns:a16="http://schemas.microsoft.com/office/drawing/2014/main" id="{F3FF19BB-9E01-0EB4-9CE6-E5BCC79E4C0F}"/>
              </a:ext>
            </a:extLst>
          </p:cNvPr>
          <p:cNvSpPr txBox="1">
            <a:spLocks/>
          </p:cNvSpPr>
          <p:nvPr/>
        </p:nvSpPr>
        <p:spPr>
          <a:xfrm>
            <a:off x="1915447" y="3552833"/>
            <a:ext cx="3936713" cy="7679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noProof="0" dirty="0">
                <a:latin typeface="+mn-lt"/>
              </a:rPr>
              <a:t>Environmental complexity:</a:t>
            </a:r>
          </a:p>
          <a:p>
            <a:r>
              <a:rPr lang="en-GB" sz="2400" b="1" noProof="0" dirty="0">
                <a:latin typeface="+mn-lt"/>
              </a:rPr>
              <a:t>transport and fate</a:t>
            </a:r>
          </a:p>
        </p:txBody>
      </p:sp>
      <p:grpSp>
        <p:nvGrpSpPr>
          <p:cNvPr id="110" name="Agrupar 109">
            <a:extLst>
              <a:ext uri="{FF2B5EF4-FFF2-40B4-BE49-F238E27FC236}">
                <a16:creationId xmlns:a16="http://schemas.microsoft.com/office/drawing/2014/main" id="{AE4F0D4D-1F42-6157-0B8B-40097C9BEE14}"/>
              </a:ext>
            </a:extLst>
          </p:cNvPr>
          <p:cNvGrpSpPr/>
          <p:nvPr/>
        </p:nvGrpSpPr>
        <p:grpSpPr>
          <a:xfrm>
            <a:off x="925997" y="5152538"/>
            <a:ext cx="533358" cy="675095"/>
            <a:chOff x="812025" y="5086696"/>
            <a:chExt cx="533358" cy="675095"/>
          </a:xfrm>
        </p:grpSpPr>
        <p:sp>
          <p:nvSpPr>
            <p:cNvPr id="111" name="Elipse 110">
              <a:extLst>
                <a:ext uri="{FF2B5EF4-FFF2-40B4-BE49-F238E27FC236}">
                  <a16:creationId xmlns:a16="http://schemas.microsoft.com/office/drawing/2014/main" id="{037BFE0A-D7EB-1CD5-E5AB-51002B0FFF48}"/>
                </a:ext>
              </a:extLst>
            </p:cNvPr>
            <p:cNvSpPr/>
            <p:nvPr/>
          </p:nvSpPr>
          <p:spPr>
            <a:xfrm>
              <a:off x="977364" y="5086696"/>
              <a:ext cx="189420" cy="189420"/>
            </a:xfrm>
            <a:prstGeom prst="ellipse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12" name="Elipse 111">
              <a:extLst>
                <a:ext uri="{FF2B5EF4-FFF2-40B4-BE49-F238E27FC236}">
                  <a16:creationId xmlns:a16="http://schemas.microsoft.com/office/drawing/2014/main" id="{DCD0D0EB-BBA1-B8B3-D215-71EFB4DB2AC5}"/>
                </a:ext>
              </a:extLst>
            </p:cNvPr>
            <p:cNvSpPr/>
            <p:nvPr/>
          </p:nvSpPr>
          <p:spPr>
            <a:xfrm>
              <a:off x="1048355" y="5137389"/>
              <a:ext cx="47437" cy="47437"/>
            </a:xfrm>
            <a:prstGeom prst="ellipse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13" name="Arco 112">
              <a:extLst>
                <a:ext uri="{FF2B5EF4-FFF2-40B4-BE49-F238E27FC236}">
                  <a16:creationId xmlns:a16="http://schemas.microsoft.com/office/drawing/2014/main" id="{F1DDCC72-114C-FE49-2A86-98296C6899C2}"/>
                </a:ext>
              </a:extLst>
            </p:cNvPr>
            <p:cNvSpPr/>
            <p:nvPr/>
          </p:nvSpPr>
          <p:spPr>
            <a:xfrm>
              <a:off x="973079" y="5212343"/>
              <a:ext cx="203835" cy="218582"/>
            </a:xfrm>
            <a:prstGeom prst="arc">
              <a:avLst>
                <a:gd name="adj1" fmla="val 13611826"/>
                <a:gd name="adj2" fmla="val 18459526"/>
              </a:avLst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14" name="Elipse 113">
              <a:extLst>
                <a:ext uri="{FF2B5EF4-FFF2-40B4-BE49-F238E27FC236}">
                  <a16:creationId xmlns:a16="http://schemas.microsoft.com/office/drawing/2014/main" id="{15E7CD49-47B5-0AC5-B3A9-8989F399FC1C}"/>
                </a:ext>
              </a:extLst>
            </p:cNvPr>
            <p:cNvSpPr/>
            <p:nvPr/>
          </p:nvSpPr>
          <p:spPr>
            <a:xfrm>
              <a:off x="1048355" y="5341893"/>
              <a:ext cx="47437" cy="47437"/>
            </a:xfrm>
            <a:prstGeom prst="ellipse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15" name="Elipse 114">
              <a:extLst>
                <a:ext uri="{FF2B5EF4-FFF2-40B4-BE49-F238E27FC236}">
                  <a16:creationId xmlns:a16="http://schemas.microsoft.com/office/drawing/2014/main" id="{E6373BBC-42F6-5406-0BE4-9AC88F96599E}"/>
                </a:ext>
              </a:extLst>
            </p:cNvPr>
            <p:cNvSpPr/>
            <p:nvPr/>
          </p:nvSpPr>
          <p:spPr>
            <a:xfrm>
              <a:off x="816310" y="5417562"/>
              <a:ext cx="189420" cy="189420"/>
            </a:xfrm>
            <a:prstGeom prst="ellipse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16" name="Elipse 115">
              <a:extLst>
                <a:ext uri="{FF2B5EF4-FFF2-40B4-BE49-F238E27FC236}">
                  <a16:creationId xmlns:a16="http://schemas.microsoft.com/office/drawing/2014/main" id="{02FD2C7C-40FC-612D-8A3F-5AAC6CE0DBE2}"/>
                </a:ext>
              </a:extLst>
            </p:cNvPr>
            <p:cNvSpPr/>
            <p:nvPr/>
          </p:nvSpPr>
          <p:spPr>
            <a:xfrm>
              <a:off x="887301" y="5468255"/>
              <a:ext cx="47437" cy="47437"/>
            </a:xfrm>
            <a:prstGeom prst="ellipse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17" name="Arco 116">
              <a:extLst>
                <a:ext uri="{FF2B5EF4-FFF2-40B4-BE49-F238E27FC236}">
                  <a16:creationId xmlns:a16="http://schemas.microsoft.com/office/drawing/2014/main" id="{7B94410A-C61A-53DF-AFBE-BF616F91794F}"/>
                </a:ext>
              </a:extLst>
            </p:cNvPr>
            <p:cNvSpPr/>
            <p:nvPr/>
          </p:nvSpPr>
          <p:spPr>
            <a:xfrm>
              <a:off x="812025" y="5543209"/>
              <a:ext cx="203835" cy="218582"/>
            </a:xfrm>
            <a:prstGeom prst="arc">
              <a:avLst>
                <a:gd name="adj1" fmla="val 13611826"/>
                <a:gd name="adj2" fmla="val 18459526"/>
              </a:avLst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18" name="Elipse 117">
              <a:extLst>
                <a:ext uri="{FF2B5EF4-FFF2-40B4-BE49-F238E27FC236}">
                  <a16:creationId xmlns:a16="http://schemas.microsoft.com/office/drawing/2014/main" id="{DA290FC6-856C-2762-9F37-F75C1C9D7CEB}"/>
                </a:ext>
              </a:extLst>
            </p:cNvPr>
            <p:cNvSpPr/>
            <p:nvPr/>
          </p:nvSpPr>
          <p:spPr>
            <a:xfrm>
              <a:off x="1145833" y="5417562"/>
              <a:ext cx="189420" cy="189420"/>
            </a:xfrm>
            <a:prstGeom prst="ellipse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19" name="Elipse 118">
              <a:extLst>
                <a:ext uri="{FF2B5EF4-FFF2-40B4-BE49-F238E27FC236}">
                  <a16:creationId xmlns:a16="http://schemas.microsoft.com/office/drawing/2014/main" id="{FFB3BB68-7D33-FCFD-D6D6-D85F9E26EAB7}"/>
                </a:ext>
              </a:extLst>
            </p:cNvPr>
            <p:cNvSpPr/>
            <p:nvPr/>
          </p:nvSpPr>
          <p:spPr>
            <a:xfrm>
              <a:off x="1216824" y="5468255"/>
              <a:ext cx="47437" cy="47437"/>
            </a:xfrm>
            <a:prstGeom prst="ellipse">
              <a:avLst/>
            </a:prstGeom>
            <a:noFill/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20" name="Arco 119">
              <a:extLst>
                <a:ext uri="{FF2B5EF4-FFF2-40B4-BE49-F238E27FC236}">
                  <a16:creationId xmlns:a16="http://schemas.microsoft.com/office/drawing/2014/main" id="{AD5B0716-CAED-0757-0E8F-456AEF39735B}"/>
                </a:ext>
              </a:extLst>
            </p:cNvPr>
            <p:cNvSpPr/>
            <p:nvPr/>
          </p:nvSpPr>
          <p:spPr>
            <a:xfrm>
              <a:off x="1141548" y="5543209"/>
              <a:ext cx="203835" cy="218582"/>
            </a:xfrm>
            <a:prstGeom prst="arc">
              <a:avLst>
                <a:gd name="adj1" fmla="val 13611826"/>
                <a:gd name="adj2" fmla="val 18459526"/>
              </a:avLst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cxnSp>
          <p:nvCxnSpPr>
            <p:cNvPr id="121" name="Conector reto 120">
              <a:extLst>
                <a:ext uri="{FF2B5EF4-FFF2-40B4-BE49-F238E27FC236}">
                  <a16:creationId xmlns:a16="http://schemas.microsoft.com/office/drawing/2014/main" id="{2AD0EAF5-3CBA-356A-F99B-90964E9E2814}"/>
                </a:ext>
              </a:extLst>
            </p:cNvPr>
            <p:cNvCxnSpPr>
              <a:stCxn id="111" idx="4"/>
              <a:endCxn id="114" idx="0"/>
            </p:cNvCxnSpPr>
            <p:nvPr/>
          </p:nvCxnSpPr>
          <p:spPr>
            <a:xfrm>
              <a:off x="1072074" y="5276116"/>
              <a:ext cx="0" cy="65777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ector reto 121">
              <a:extLst>
                <a:ext uri="{FF2B5EF4-FFF2-40B4-BE49-F238E27FC236}">
                  <a16:creationId xmlns:a16="http://schemas.microsoft.com/office/drawing/2014/main" id="{8309EACC-3BBA-D8A2-A953-A22456ECD9A7}"/>
                </a:ext>
              </a:extLst>
            </p:cNvPr>
            <p:cNvCxnSpPr>
              <a:cxnSpLocks/>
              <a:stCxn id="114" idx="3"/>
              <a:endCxn id="115" idx="7"/>
            </p:cNvCxnSpPr>
            <p:nvPr/>
          </p:nvCxnSpPr>
          <p:spPr>
            <a:xfrm flipH="1">
              <a:off x="977990" y="5382383"/>
              <a:ext cx="77312" cy="62919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ector reto 122">
              <a:extLst>
                <a:ext uri="{FF2B5EF4-FFF2-40B4-BE49-F238E27FC236}">
                  <a16:creationId xmlns:a16="http://schemas.microsoft.com/office/drawing/2014/main" id="{73557F92-6E67-3274-20C2-286FA4B8E173}"/>
                </a:ext>
              </a:extLst>
            </p:cNvPr>
            <p:cNvCxnSpPr>
              <a:cxnSpLocks/>
            </p:cNvCxnSpPr>
            <p:nvPr/>
          </p:nvCxnSpPr>
          <p:spPr>
            <a:xfrm>
              <a:off x="1091922" y="5386007"/>
              <a:ext cx="77312" cy="62919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4" name="Título 1">
            <a:extLst>
              <a:ext uri="{FF2B5EF4-FFF2-40B4-BE49-F238E27FC236}">
                <a16:creationId xmlns:a16="http://schemas.microsoft.com/office/drawing/2014/main" id="{F3773F59-3741-9FE3-2BD4-D840193F6161}"/>
              </a:ext>
            </a:extLst>
          </p:cNvPr>
          <p:cNvSpPr txBox="1">
            <a:spLocks/>
          </p:cNvSpPr>
          <p:nvPr/>
        </p:nvSpPr>
        <p:spPr>
          <a:xfrm>
            <a:off x="1915446" y="5080027"/>
            <a:ext cx="3936713" cy="7679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noProof="0" dirty="0">
                <a:latin typeface="+mn-lt"/>
              </a:rPr>
              <a:t>Management challenges</a:t>
            </a:r>
          </a:p>
          <a:p>
            <a:r>
              <a:rPr lang="en-GB" sz="1800" noProof="0" dirty="0"/>
              <a:t>doi.org/10.1007/s12665-025-12727-x</a:t>
            </a:r>
            <a:endParaRPr lang="en-GB" sz="1050" b="1" noProof="0" dirty="0">
              <a:latin typeface="+mn-lt"/>
            </a:endParaRPr>
          </a:p>
        </p:txBody>
      </p:sp>
      <p:grpSp>
        <p:nvGrpSpPr>
          <p:cNvPr id="36" name="Agrupar 35">
            <a:extLst>
              <a:ext uri="{FF2B5EF4-FFF2-40B4-BE49-F238E27FC236}">
                <a16:creationId xmlns:a16="http://schemas.microsoft.com/office/drawing/2014/main" id="{91737B59-B344-F930-1B59-F9BA7EE7A83E}"/>
              </a:ext>
            </a:extLst>
          </p:cNvPr>
          <p:cNvGrpSpPr/>
          <p:nvPr/>
        </p:nvGrpSpPr>
        <p:grpSpPr>
          <a:xfrm>
            <a:off x="6338807" y="153609"/>
            <a:ext cx="5853192" cy="6162476"/>
            <a:chOff x="6338807" y="858362"/>
            <a:chExt cx="5853192" cy="6162476"/>
          </a:xfrm>
        </p:grpSpPr>
        <p:grpSp>
          <p:nvGrpSpPr>
            <p:cNvPr id="140" name="Agrupar 139">
              <a:extLst>
                <a:ext uri="{FF2B5EF4-FFF2-40B4-BE49-F238E27FC236}">
                  <a16:creationId xmlns:a16="http://schemas.microsoft.com/office/drawing/2014/main" id="{ACAD8454-D989-1FD7-E269-BEBFF4F12402}"/>
                </a:ext>
              </a:extLst>
            </p:cNvPr>
            <p:cNvGrpSpPr/>
            <p:nvPr/>
          </p:nvGrpSpPr>
          <p:grpSpPr>
            <a:xfrm>
              <a:off x="6338807" y="858362"/>
              <a:ext cx="5853192" cy="5690111"/>
              <a:chOff x="6488931" y="740449"/>
              <a:chExt cx="5853192" cy="5690111"/>
            </a:xfrm>
          </p:grpSpPr>
          <p:pic>
            <p:nvPicPr>
              <p:cNvPr id="13" name="Picture 2">
                <a:extLst>
                  <a:ext uri="{FF2B5EF4-FFF2-40B4-BE49-F238E27FC236}">
                    <a16:creationId xmlns:a16="http://schemas.microsoft.com/office/drawing/2014/main" id="{C690CC2A-29B9-4E49-9A18-8B4127AC32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65" t="38365" r="73736" b="47875"/>
              <a:stretch/>
            </p:blipFill>
            <p:spPr bwMode="auto">
              <a:xfrm>
                <a:off x="7071946" y="3937199"/>
                <a:ext cx="1097280" cy="9436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2">
                <a:extLst>
                  <a:ext uri="{FF2B5EF4-FFF2-40B4-BE49-F238E27FC236}">
                    <a16:creationId xmlns:a16="http://schemas.microsoft.com/office/drawing/2014/main" id="{6908FE57-4CA8-4C4C-AA44-767378285C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845" t="38222" r="1437" b="48398"/>
              <a:stretch/>
            </p:blipFill>
            <p:spPr bwMode="auto">
              <a:xfrm>
                <a:off x="10185962" y="3950217"/>
                <a:ext cx="1493519" cy="9175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28" name="Agrupar 127">
                <a:extLst>
                  <a:ext uri="{FF2B5EF4-FFF2-40B4-BE49-F238E27FC236}">
                    <a16:creationId xmlns:a16="http://schemas.microsoft.com/office/drawing/2014/main" id="{DADAAFC0-B3C7-2E18-DAB5-99FC1FD987BF}"/>
                  </a:ext>
                </a:extLst>
              </p:cNvPr>
              <p:cNvGrpSpPr/>
              <p:nvPr/>
            </p:nvGrpSpPr>
            <p:grpSpPr>
              <a:xfrm>
                <a:off x="8662290" y="832034"/>
                <a:ext cx="1097281" cy="996950"/>
                <a:chOff x="7194283" y="317471"/>
                <a:chExt cx="1097281" cy="996950"/>
              </a:xfrm>
            </p:grpSpPr>
            <p:pic>
              <p:nvPicPr>
                <p:cNvPr id="16" name="Picture 2">
                  <a:extLst>
                    <a:ext uri="{FF2B5EF4-FFF2-40B4-BE49-F238E27FC236}">
                      <a16:creationId xmlns:a16="http://schemas.microsoft.com/office/drawing/2014/main" id="{0CDD370B-D7FA-4259-83A1-F69F2814143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1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432" t="6573" r="39469" b="78890"/>
                <a:stretch/>
              </p:blipFill>
              <p:spPr bwMode="auto">
                <a:xfrm>
                  <a:off x="7194283" y="317471"/>
                  <a:ext cx="1097281" cy="9969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7" name="Retângulo 16">
                  <a:extLst>
                    <a:ext uri="{FF2B5EF4-FFF2-40B4-BE49-F238E27FC236}">
                      <a16:creationId xmlns:a16="http://schemas.microsoft.com/office/drawing/2014/main" id="{03908920-DCA6-4BDA-9075-6F255BE295DD}"/>
                    </a:ext>
                  </a:extLst>
                </p:cNvPr>
                <p:cNvSpPr/>
                <p:nvPr/>
              </p:nvSpPr>
              <p:spPr>
                <a:xfrm>
                  <a:off x="7578225" y="985491"/>
                  <a:ext cx="348849" cy="32893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/>
                </a:p>
              </p:txBody>
            </p:sp>
          </p:grpSp>
          <p:grpSp>
            <p:nvGrpSpPr>
              <p:cNvPr id="18" name="Agrupar 17">
                <a:extLst>
                  <a:ext uri="{FF2B5EF4-FFF2-40B4-BE49-F238E27FC236}">
                    <a16:creationId xmlns:a16="http://schemas.microsoft.com/office/drawing/2014/main" id="{88723E69-52F3-46FA-9B40-4B6ED870A8AD}"/>
                  </a:ext>
                </a:extLst>
              </p:cNvPr>
              <p:cNvGrpSpPr/>
              <p:nvPr/>
            </p:nvGrpSpPr>
            <p:grpSpPr>
              <a:xfrm>
                <a:off x="8662290" y="2294047"/>
                <a:ext cx="1097281" cy="1137920"/>
                <a:chOff x="2191552" y="2101215"/>
                <a:chExt cx="1097281" cy="1137920"/>
              </a:xfrm>
            </p:grpSpPr>
            <p:pic>
              <p:nvPicPr>
                <p:cNvPr id="19" name="Picture 2">
                  <a:extLst>
                    <a:ext uri="{FF2B5EF4-FFF2-40B4-BE49-F238E27FC236}">
                      <a16:creationId xmlns:a16="http://schemas.microsoft.com/office/drawing/2014/main" id="{8A037828-65A4-407B-B1A0-C7996DDDB76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1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432" t="22313" r="39469" b="61094"/>
                <a:stretch/>
              </p:blipFill>
              <p:spPr bwMode="auto">
                <a:xfrm>
                  <a:off x="2191552" y="2101215"/>
                  <a:ext cx="1097281" cy="113792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" name="Retângulo 19">
                  <a:extLst>
                    <a:ext uri="{FF2B5EF4-FFF2-40B4-BE49-F238E27FC236}">
                      <a16:creationId xmlns:a16="http://schemas.microsoft.com/office/drawing/2014/main" id="{F8B7384D-B71C-4FD5-8F5B-3FA34C8D06CC}"/>
                    </a:ext>
                  </a:extLst>
                </p:cNvPr>
                <p:cNvSpPr/>
                <p:nvPr/>
              </p:nvSpPr>
              <p:spPr>
                <a:xfrm>
                  <a:off x="2633913" y="2807970"/>
                  <a:ext cx="348849" cy="36068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/>
                </a:p>
              </p:txBody>
            </p:sp>
          </p:grpSp>
          <p:grpSp>
            <p:nvGrpSpPr>
              <p:cNvPr id="21" name="Agrupar 20">
                <a:extLst>
                  <a:ext uri="{FF2B5EF4-FFF2-40B4-BE49-F238E27FC236}">
                    <a16:creationId xmlns:a16="http://schemas.microsoft.com/office/drawing/2014/main" id="{C1EC6034-CDB9-485E-9049-591439F7AB83}"/>
                  </a:ext>
                </a:extLst>
              </p:cNvPr>
              <p:cNvGrpSpPr/>
              <p:nvPr/>
            </p:nvGrpSpPr>
            <p:grpSpPr>
              <a:xfrm>
                <a:off x="8521321" y="3902274"/>
                <a:ext cx="1379219" cy="1013461"/>
                <a:chOff x="4130040" y="2332990"/>
                <a:chExt cx="1379219" cy="1013461"/>
              </a:xfrm>
            </p:grpSpPr>
            <p:pic>
              <p:nvPicPr>
                <p:cNvPr id="22" name="Picture 2">
                  <a:extLst>
                    <a:ext uri="{FF2B5EF4-FFF2-40B4-BE49-F238E27FC236}">
                      <a16:creationId xmlns:a16="http://schemas.microsoft.com/office/drawing/2014/main" id="{056ED506-E57E-42B9-B924-CED34ECE0E3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1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048" t="37934" r="36432" b="47288"/>
                <a:stretch/>
              </p:blipFill>
              <p:spPr bwMode="auto">
                <a:xfrm>
                  <a:off x="4130040" y="2332990"/>
                  <a:ext cx="1379219" cy="101346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3" name="Retângulo 22">
                  <a:extLst>
                    <a:ext uri="{FF2B5EF4-FFF2-40B4-BE49-F238E27FC236}">
                      <a16:creationId xmlns:a16="http://schemas.microsoft.com/office/drawing/2014/main" id="{034D6D70-3802-45F9-9541-B1DA8A548B64}"/>
                    </a:ext>
                  </a:extLst>
                </p:cNvPr>
                <p:cNvSpPr/>
                <p:nvPr/>
              </p:nvSpPr>
              <p:spPr>
                <a:xfrm>
                  <a:off x="4667250" y="3024505"/>
                  <a:ext cx="348849" cy="32194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/>
                </a:p>
              </p:txBody>
            </p:sp>
          </p:grpSp>
          <p:grpSp>
            <p:nvGrpSpPr>
              <p:cNvPr id="24" name="Agrupar 23">
                <a:extLst>
                  <a:ext uri="{FF2B5EF4-FFF2-40B4-BE49-F238E27FC236}">
                    <a16:creationId xmlns:a16="http://schemas.microsoft.com/office/drawing/2014/main" id="{D3AC4BD2-88E8-45D1-BB53-726EA3B00B19}"/>
                  </a:ext>
                </a:extLst>
              </p:cNvPr>
              <p:cNvGrpSpPr/>
              <p:nvPr/>
            </p:nvGrpSpPr>
            <p:grpSpPr>
              <a:xfrm>
                <a:off x="8623621" y="5375557"/>
                <a:ext cx="1174619" cy="1055003"/>
                <a:chOff x="6307556" y="2781348"/>
                <a:chExt cx="1174619" cy="1055003"/>
              </a:xfrm>
            </p:grpSpPr>
            <p:pic>
              <p:nvPicPr>
                <p:cNvPr id="25" name="Picture 2">
                  <a:extLst>
                    <a:ext uri="{FF2B5EF4-FFF2-40B4-BE49-F238E27FC236}">
                      <a16:creationId xmlns:a16="http://schemas.microsoft.com/office/drawing/2014/main" id="{32AE0AB8-5864-4408-8E52-49F0616973A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1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8746" t="54340" r="38668" b="30277"/>
                <a:stretch/>
              </p:blipFill>
              <p:spPr bwMode="auto">
                <a:xfrm>
                  <a:off x="6307556" y="2781348"/>
                  <a:ext cx="1174619" cy="105500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6" name="Retângulo 25">
                  <a:extLst>
                    <a:ext uri="{FF2B5EF4-FFF2-40B4-BE49-F238E27FC236}">
                      <a16:creationId xmlns:a16="http://schemas.microsoft.com/office/drawing/2014/main" id="{4D7FC6B6-CCF5-45E5-980B-68F3A9B3FE82}"/>
                    </a:ext>
                  </a:extLst>
                </p:cNvPr>
                <p:cNvSpPr/>
                <p:nvPr/>
              </p:nvSpPr>
              <p:spPr>
                <a:xfrm>
                  <a:off x="6720441" y="3471861"/>
                  <a:ext cx="309010" cy="36449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/>
                </a:p>
              </p:txBody>
            </p:sp>
          </p:grpSp>
          <p:sp>
            <p:nvSpPr>
              <p:cNvPr id="27" name="Seta: para Cima 26">
                <a:extLst>
                  <a:ext uri="{FF2B5EF4-FFF2-40B4-BE49-F238E27FC236}">
                    <a16:creationId xmlns:a16="http://schemas.microsoft.com/office/drawing/2014/main" id="{544AF70E-F448-41FD-9604-EFD527CBDADD}"/>
                  </a:ext>
                </a:extLst>
              </p:cNvPr>
              <p:cNvSpPr/>
              <p:nvPr/>
            </p:nvSpPr>
            <p:spPr>
              <a:xfrm rot="10800000">
                <a:off x="9047780" y="1913716"/>
                <a:ext cx="326301" cy="295599"/>
              </a:xfrm>
              <a:prstGeom prst="upArrow">
                <a:avLst>
                  <a:gd name="adj1" fmla="val 35714"/>
                  <a:gd name="adj2" fmla="val 42857"/>
                </a:avLst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30" name="Seta: para Cima 29">
                <a:extLst>
                  <a:ext uri="{FF2B5EF4-FFF2-40B4-BE49-F238E27FC236}">
                    <a16:creationId xmlns:a16="http://schemas.microsoft.com/office/drawing/2014/main" id="{548038F9-4BE2-45F0-B62D-67573C73871A}"/>
                  </a:ext>
                </a:extLst>
              </p:cNvPr>
              <p:cNvSpPr/>
              <p:nvPr/>
            </p:nvSpPr>
            <p:spPr>
              <a:xfrm rot="13382835" flipH="1">
                <a:off x="8130734" y="3323785"/>
                <a:ext cx="326301" cy="378194"/>
              </a:xfrm>
              <a:prstGeom prst="upArrow">
                <a:avLst>
                  <a:gd name="adj1" fmla="val 35714"/>
                  <a:gd name="adj2" fmla="val 42857"/>
                </a:avLst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31" name="Seta: para Cima 30">
                <a:extLst>
                  <a:ext uri="{FF2B5EF4-FFF2-40B4-BE49-F238E27FC236}">
                    <a16:creationId xmlns:a16="http://schemas.microsoft.com/office/drawing/2014/main" id="{3CC287AE-7639-42DC-BD7B-2032FF3BB954}"/>
                  </a:ext>
                </a:extLst>
              </p:cNvPr>
              <p:cNvSpPr/>
              <p:nvPr/>
            </p:nvSpPr>
            <p:spPr>
              <a:xfrm rot="18782835" flipV="1">
                <a:off x="9743242" y="3356374"/>
                <a:ext cx="326301" cy="348178"/>
              </a:xfrm>
              <a:prstGeom prst="upArrow">
                <a:avLst>
                  <a:gd name="adj1" fmla="val 35714"/>
                  <a:gd name="adj2" fmla="val 42857"/>
                </a:avLst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id="{38297A30-6714-4F2A-A02D-157F99C88DB4}"/>
                  </a:ext>
                </a:extLst>
              </p:cNvPr>
              <p:cNvSpPr txBox="1"/>
              <p:nvPr/>
            </p:nvSpPr>
            <p:spPr>
              <a:xfrm flipH="1">
                <a:off x="8298093" y="5834833"/>
                <a:ext cx="64375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noProof="0" dirty="0">
                    <a:solidFill>
                      <a:schemeClr val="bg1">
                        <a:lumMod val="50000"/>
                      </a:schemeClr>
                    </a:solidFill>
                  </a:rPr>
                  <a:t>(DE)</a:t>
                </a:r>
              </a:p>
            </p:txBody>
          </p:sp>
          <p:sp>
            <p:nvSpPr>
              <p:cNvPr id="129" name="Seta: para Cima 128">
                <a:extLst>
                  <a:ext uri="{FF2B5EF4-FFF2-40B4-BE49-F238E27FC236}">
                    <a16:creationId xmlns:a16="http://schemas.microsoft.com/office/drawing/2014/main" id="{EE557EA4-4D6F-C12A-F3FD-860CB9AE49EC}"/>
                  </a:ext>
                </a:extLst>
              </p:cNvPr>
              <p:cNvSpPr/>
              <p:nvPr/>
            </p:nvSpPr>
            <p:spPr>
              <a:xfrm rot="10800000">
                <a:off x="9047780" y="4995226"/>
                <a:ext cx="326301" cy="295599"/>
              </a:xfrm>
              <a:prstGeom prst="upArrow">
                <a:avLst>
                  <a:gd name="adj1" fmla="val 35714"/>
                  <a:gd name="adj2" fmla="val 42857"/>
                </a:avLst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130" name="Seta: para Cima 129">
                <a:extLst>
                  <a:ext uri="{FF2B5EF4-FFF2-40B4-BE49-F238E27FC236}">
                    <a16:creationId xmlns:a16="http://schemas.microsoft.com/office/drawing/2014/main" id="{D1355290-EFCC-5E63-407A-79A71BD9897C}"/>
                  </a:ext>
                </a:extLst>
              </p:cNvPr>
              <p:cNvSpPr/>
              <p:nvPr/>
            </p:nvSpPr>
            <p:spPr>
              <a:xfrm rot="13382835" flipH="1">
                <a:off x="9981832" y="4876051"/>
                <a:ext cx="326301" cy="378194"/>
              </a:xfrm>
              <a:prstGeom prst="upArrow">
                <a:avLst>
                  <a:gd name="adj1" fmla="val 35714"/>
                  <a:gd name="adj2" fmla="val 42857"/>
                </a:avLst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131" name="Seta: para Cima 130">
                <a:extLst>
                  <a:ext uri="{FF2B5EF4-FFF2-40B4-BE49-F238E27FC236}">
                    <a16:creationId xmlns:a16="http://schemas.microsoft.com/office/drawing/2014/main" id="{83DC4370-61DB-BF47-F4A9-A00F7F5D1324}"/>
                  </a:ext>
                </a:extLst>
              </p:cNvPr>
              <p:cNvSpPr/>
              <p:nvPr/>
            </p:nvSpPr>
            <p:spPr>
              <a:xfrm rot="18782835" flipV="1">
                <a:off x="8140452" y="4892449"/>
                <a:ext cx="326301" cy="348178"/>
              </a:xfrm>
              <a:prstGeom prst="upArrow">
                <a:avLst>
                  <a:gd name="adj1" fmla="val 35714"/>
                  <a:gd name="adj2" fmla="val 42857"/>
                </a:avLst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132" name="CaixaDeTexto 131">
                <a:extLst>
                  <a:ext uri="{FF2B5EF4-FFF2-40B4-BE49-F238E27FC236}">
                    <a16:creationId xmlns:a16="http://schemas.microsoft.com/office/drawing/2014/main" id="{FBF53F81-3D40-3C82-EDC7-59B15EA2C0B5}"/>
                  </a:ext>
                </a:extLst>
              </p:cNvPr>
              <p:cNvSpPr txBox="1"/>
              <p:nvPr/>
            </p:nvSpPr>
            <p:spPr>
              <a:xfrm>
                <a:off x="8040860" y="740449"/>
                <a:ext cx="2340141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noProof="0" dirty="0"/>
                  <a:t>Tetrachloroethylene (PCE)</a:t>
                </a:r>
              </a:p>
            </p:txBody>
          </p:sp>
          <p:sp>
            <p:nvSpPr>
              <p:cNvPr id="133" name="CaixaDeTexto 132">
                <a:extLst>
                  <a:ext uri="{FF2B5EF4-FFF2-40B4-BE49-F238E27FC236}">
                    <a16:creationId xmlns:a16="http://schemas.microsoft.com/office/drawing/2014/main" id="{C0107A92-E5FD-34F9-7B6A-C25A25EBB333}"/>
                  </a:ext>
                </a:extLst>
              </p:cNvPr>
              <p:cNvSpPr txBox="1"/>
              <p:nvPr/>
            </p:nvSpPr>
            <p:spPr>
              <a:xfrm>
                <a:off x="8138640" y="2230962"/>
                <a:ext cx="214458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noProof="0" dirty="0"/>
                  <a:t>Trichloroethylene (TCE)</a:t>
                </a:r>
              </a:p>
            </p:txBody>
          </p:sp>
          <p:sp>
            <p:nvSpPr>
              <p:cNvPr id="134" name="CaixaDeTexto 133">
                <a:extLst>
                  <a:ext uri="{FF2B5EF4-FFF2-40B4-BE49-F238E27FC236}">
                    <a16:creationId xmlns:a16="http://schemas.microsoft.com/office/drawing/2014/main" id="{063226A6-BF75-D1EB-F39A-B9E4ABC20B6E}"/>
                  </a:ext>
                </a:extLst>
              </p:cNvPr>
              <p:cNvSpPr txBox="1"/>
              <p:nvPr/>
            </p:nvSpPr>
            <p:spPr>
              <a:xfrm>
                <a:off x="8138640" y="3832263"/>
                <a:ext cx="214458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noProof="0" dirty="0"/>
                  <a:t>1,2-Dicloroetylhene-Cis</a:t>
                </a:r>
              </a:p>
            </p:txBody>
          </p:sp>
          <p:sp>
            <p:nvSpPr>
              <p:cNvPr id="135" name="CaixaDeTexto 134">
                <a:extLst>
                  <a:ext uri="{FF2B5EF4-FFF2-40B4-BE49-F238E27FC236}">
                    <a16:creationId xmlns:a16="http://schemas.microsoft.com/office/drawing/2014/main" id="{2061D81C-9C14-6BBD-F698-C26856EA0D17}"/>
                  </a:ext>
                </a:extLst>
              </p:cNvPr>
              <p:cNvSpPr txBox="1"/>
              <p:nvPr/>
            </p:nvSpPr>
            <p:spPr>
              <a:xfrm>
                <a:off x="10144982" y="3829509"/>
                <a:ext cx="2197141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1400" noProof="0" dirty="0"/>
                  <a:t>1,2-Dicloroethylene-Trans</a:t>
                </a:r>
              </a:p>
            </p:txBody>
          </p:sp>
          <p:sp>
            <p:nvSpPr>
              <p:cNvPr id="136" name="CaixaDeTexto 135">
                <a:extLst>
                  <a:ext uri="{FF2B5EF4-FFF2-40B4-BE49-F238E27FC236}">
                    <a16:creationId xmlns:a16="http://schemas.microsoft.com/office/drawing/2014/main" id="{29907A4F-0D25-8D3F-75BC-D42B858F5A77}"/>
                  </a:ext>
                </a:extLst>
              </p:cNvPr>
              <p:cNvSpPr txBox="1"/>
              <p:nvPr/>
            </p:nvSpPr>
            <p:spPr>
              <a:xfrm>
                <a:off x="6488931" y="3832262"/>
                <a:ext cx="1765639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sz="1400" noProof="0" dirty="0"/>
                  <a:t>1,2-Dicloroethylene</a:t>
                </a:r>
              </a:p>
            </p:txBody>
          </p:sp>
          <p:sp>
            <p:nvSpPr>
              <p:cNvPr id="28" name="Seta: para Cima 27">
                <a:extLst>
                  <a:ext uri="{FF2B5EF4-FFF2-40B4-BE49-F238E27FC236}">
                    <a16:creationId xmlns:a16="http://schemas.microsoft.com/office/drawing/2014/main" id="{14CCC406-9148-48DC-998C-B1B1374A130B}"/>
                  </a:ext>
                </a:extLst>
              </p:cNvPr>
              <p:cNvSpPr/>
              <p:nvPr/>
            </p:nvSpPr>
            <p:spPr>
              <a:xfrm rot="10800000">
                <a:off x="9047780" y="3516700"/>
                <a:ext cx="326301" cy="295599"/>
              </a:xfrm>
              <a:prstGeom prst="upArrow">
                <a:avLst>
                  <a:gd name="adj1" fmla="val 35714"/>
                  <a:gd name="adj2" fmla="val 42857"/>
                </a:avLst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137" name="CaixaDeTexto 136">
                <a:extLst>
                  <a:ext uri="{FF2B5EF4-FFF2-40B4-BE49-F238E27FC236}">
                    <a16:creationId xmlns:a16="http://schemas.microsoft.com/office/drawing/2014/main" id="{4453A194-CD86-CD2E-D8C9-832355946C90}"/>
                  </a:ext>
                </a:extLst>
              </p:cNvPr>
              <p:cNvSpPr txBox="1"/>
              <p:nvPr/>
            </p:nvSpPr>
            <p:spPr>
              <a:xfrm>
                <a:off x="8138640" y="5309198"/>
                <a:ext cx="214458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noProof="0" dirty="0"/>
                  <a:t>Vinyl chloride</a:t>
                </a:r>
              </a:p>
            </p:txBody>
          </p:sp>
        </p:grpSp>
        <p:sp>
          <p:nvSpPr>
            <p:cNvPr id="35" name="Título 1">
              <a:extLst>
                <a:ext uri="{FF2B5EF4-FFF2-40B4-BE49-F238E27FC236}">
                  <a16:creationId xmlns:a16="http://schemas.microsoft.com/office/drawing/2014/main" id="{8735A983-C2D2-EB87-FE1D-E2BE8AB23475}"/>
                </a:ext>
              </a:extLst>
            </p:cNvPr>
            <p:cNvSpPr txBox="1">
              <a:spLocks/>
            </p:cNvSpPr>
            <p:nvPr/>
          </p:nvSpPr>
          <p:spPr>
            <a:xfrm>
              <a:off x="7213226" y="6607585"/>
              <a:ext cx="4104355" cy="413253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1800" b="1" noProof="0" dirty="0">
                  <a:latin typeface="+mn-lt"/>
                </a:rPr>
                <a:t>Degradation of chlorinated solvents</a:t>
              </a:r>
              <a:endParaRPr lang="en-GB" sz="900" b="1" noProof="0" dirty="0">
                <a:latin typeface="+mn-lt"/>
              </a:endParaRPr>
            </a:p>
          </p:txBody>
        </p:sp>
      </p:grpSp>
      <p:sp>
        <p:nvSpPr>
          <p:cNvPr id="125" name="Espaço Reservado para Rodapé 124">
            <a:extLst>
              <a:ext uri="{FF2B5EF4-FFF2-40B4-BE49-F238E27FC236}">
                <a16:creationId xmlns:a16="http://schemas.microsoft.com/office/drawing/2014/main" id="{7411F462-0999-A4F6-C557-B70177B86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Pino et al. (2026) | </a:t>
            </a:r>
            <a:r>
              <a:rPr lang="en-GB" noProof="0" dirty="0" err="1"/>
              <a:t>InterPore</a:t>
            </a:r>
            <a:r>
              <a:rPr lang="en-GB" noProof="0" dirty="0"/>
              <a:t> #356</a:t>
            </a:r>
          </a:p>
        </p:txBody>
      </p:sp>
      <p:sp>
        <p:nvSpPr>
          <p:cNvPr id="126" name="Espaço Reservado para Número de Slide 125">
            <a:extLst>
              <a:ext uri="{FF2B5EF4-FFF2-40B4-BE49-F238E27FC236}">
                <a16:creationId xmlns:a16="http://schemas.microsoft.com/office/drawing/2014/main" id="{4F770A2B-845C-365D-43A3-12497B1F5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A30C-5205-4CB3-B67B-75F0111B8451}" type="slidenum">
              <a:rPr lang="en-GB" noProof="0" smtClean="0"/>
              <a:t>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3827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GB" noProof="0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8C3F2197-A98C-1574-7123-F28C603C8325}"/>
              </a:ext>
            </a:extLst>
          </p:cNvPr>
          <p:cNvSpPr txBox="1">
            <a:spLocks/>
          </p:cNvSpPr>
          <p:nvPr/>
        </p:nvSpPr>
        <p:spPr>
          <a:xfrm>
            <a:off x="643467" y="1145432"/>
            <a:ext cx="4541851" cy="456713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  <a:spcAft>
                <a:spcPts val="600"/>
              </a:spcAft>
            </a:pPr>
            <a:r>
              <a:rPr lang="en-GB" b="1" noProof="0" dirty="0"/>
              <a:t>Investigate the pore-scale dynamics of nanoparticle (NP) </a:t>
            </a:r>
            <a:r>
              <a:rPr lang="en-GB" b="1" noProof="0" dirty="0">
                <a:highlight>
                  <a:srgbClr val="A9CAE8"/>
                </a:highlight>
              </a:rPr>
              <a:t>mobility/retention </a:t>
            </a:r>
            <a:r>
              <a:rPr lang="en-GB" b="1" noProof="0" dirty="0"/>
              <a:t>in the porous media where </a:t>
            </a:r>
            <a:r>
              <a:rPr lang="en-GB" b="1" noProof="0" dirty="0">
                <a:highlight>
                  <a:srgbClr val="FEC41A"/>
                </a:highlight>
              </a:rPr>
              <a:t>multiple rounds</a:t>
            </a:r>
            <a:r>
              <a:rPr lang="en-GB" b="1" noProof="0" dirty="0"/>
              <a:t> of NP injections are performed</a:t>
            </a:r>
            <a:endParaRPr lang="en-GB" b="1" kern="1200" noProof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Gráfico 2" descr="Na mosca com preenchimento sólido">
            <a:extLst>
              <a:ext uri="{FF2B5EF4-FFF2-40B4-BE49-F238E27FC236}">
                <a16:creationId xmlns:a16="http://schemas.microsoft.com/office/drawing/2014/main" id="{CCB9D667-1CD3-B52B-B6DB-A2FA362B8CF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606253" y="957860"/>
            <a:ext cx="4942280" cy="4942280"/>
          </a:xfrm>
          <a:prstGeom prst="rect">
            <a:avLst/>
          </a:prstGeom>
        </p:spPr>
      </p:pic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F385B153-1613-877B-6D4A-9AE570A4A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Pino et al. (2026) | </a:t>
            </a:r>
            <a:r>
              <a:rPr lang="en-GB" noProof="0" dirty="0" err="1"/>
              <a:t>InterPore</a:t>
            </a:r>
            <a:r>
              <a:rPr lang="en-GB" noProof="0" dirty="0"/>
              <a:t> #356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DF318BE-70CE-DEE7-F847-55E718491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A30C-5205-4CB3-B67B-75F0111B8451}" type="slidenum">
              <a:rPr lang="en-GB" noProof="0" smtClean="0"/>
              <a:t>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32385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3C5A7A8D-0FD8-43A7-3C3D-33E82C95AA2D}"/>
              </a:ext>
            </a:extLst>
          </p:cNvPr>
          <p:cNvSpPr/>
          <p:nvPr/>
        </p:nvSpPr>
        <p:spPr>
          <a:xfrm>
            <a:off x="0" y="-26889"/>
            <a:ext cx="12192000" cy="1484344"/>
          </a:xfrm>
          <a:prstGeom prst="rect">
            <a:avLst/>
          </a:prstGeom>
          <a:gradFill flip="none" rotWithShape="1">
            <a:gsLst>
              <a:gs pos="0">
                <a:srgbClr val="B896AC">
                  <a:tint val="66000"/>
                  <a:satMod val="160000"/>
                </a:srgbClr>
              </a:gs>
              <a:gs pos="50000">
                <a:srgbClr val="B896AC">
                  <a:tint val="44500"/>
                  <a:satMod val="160000"/>
                </a:srgbClr>
              </a:gs>
              <a:gs pos="100000">
                <a:srgbClr val="B896AC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14FDD622-0406-035B-496F-6CF6C426FB78}"/>
              </a:ext>
            </a:extLst>
          </p:cNvPr>
          <p:cNvSpPr txBox="1">
            <a:spLocks/>
          </p:cNvSpPr>
          <p:nvPr/>
        </p:nvSpPr>
        <p:spPr>
          <a:xfrm>
            <a:off x="838200" y="-26888"/>
            <a:ext cx="10515600" cy="1484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 err="1"/>
              <a:t>nZVI</a:t>
            </a:r>
            <a:r>
              <a:rPr lang="en-GB" noProof="0" dirty="0"/>
              <a:t> experiment</a:t>
            </a: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FB56FF4A-A5A7-9881-5EAA-940F475F2D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68346"/>
              </p:ext>
            </p:extLst>
          </p:nvPr>
        </p:nvGraphicFramePr>
        <p:xfrm>
          <a:off x="7577991" y="3628154"/>
          <a:ext cx="4428536" cy="199048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099739">
                  <a:extLst>
                    <a:ext uri="{9D8B030D-6E8A-4147-A177-3AD203B41FA5}">
                      <a16:colId xmlns:a16="http://schemas.microsoft.com/office/drawing/2014/main" val="2895832426"/>
                    </a:ext>
                  </a:extLst>
                </a:gridCol>
                <a:gridCol w="823626">
                  <a:extLst>
                    <a:ext uri="{9D8B030D-6E8A-4147-A177-3AD203B41FA5}">
                      <a16:colId xmlns:a16="http://schemas.microsoft.com/office/drawing/2014/main" val="1504185378"/>
                    </a:ext>
                  </a:extLst>
                </a:gridCol>
                <a:gridCol w="1505171">
                  <a:extLst>
                    <a:ext uri="{9D8B030D-6E8A-4147-A177-3AD203B41FA5}">
                      <a16:colId xmlns:a16="http://schemas.microsoft.com/office/drawing/2014/main" val="2482730267"/>
                    </a:ext>
                  </a:extLst>
                </a:gridCol>
              </a:tblGrid>
              <a:tr h="33174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noProof="0" dirty="0"/>
                        <a:t>Experiments</a:t>
                      </a:r>
                    </a:p>
                  </a:txBody>
                  <a:tcPr marL="93764" marR="93764" marT="46882" marB="46882">
                    <a:lnT w="12700" cap="flat" cmpd="sng" algn="ctr">
                      <a:solidFill>
                        <a:srgbClr val="885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5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97171"/>
                  </a:ext>
                </a:extLst>
              </a:tr>
              <a:tr h="3317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kern="1200" noProof="0" dirty="0"/>
                        <a:t>1. Water injection</a:t>
                      </a:r>
                      <a:endParaRPr lang="en-GB" sz="1500" kern="12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7338" marR="97338" marT="48668" marB="48668">
                    <a:lnT w="12700" cap="flat" cmpd="sng" algn="ctr">
                      <a:solidFill>
                        <a:srgbClr val="885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896A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kern="1200" noProof="0" dirty="0"/>
                        <a:t>30 PV</a:t>
                      </a:r>
                      <a:endParaRPr lang="en-GB" sz="1500" kern="12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7338" marR="97338" marT="48668" marB="48668">
                    <a:lnT w="12700" cap="flat" cmpd="sng" algn="ctr">
                      <a:solidFill>
                        <a:srgbClr val="885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896A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kern="1200" noProof="0" dirty="0"/>
                        <a:t>q = 100 </a:t>
                      </a:r>
                      <a:r>
                        <a:rPr lang="en-GB" sz="1500" kern="1200" noProof="0" dirty="0">
                          <a:sym typeface="Symbol" panose="05050102010706020507" pitchFamily="18" charset="2"/>
                        </a:rPr>
                        <a:t>L/min</a:t>
                      </a:r>
                      <a:endParaRPr lang="en-GB" sz="1500" kern="12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7338" marR="97338" marT="48668" marB="48668">
                    <a:lnT w="12700" cap="flat" cmpd="sng" algn="ctr">
                      <a:solidFill>
                        <a:srgbClr val="885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896A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029293"/>
                  </a:ext>
                </a:extLst>
              </a:tr>
              <a:tr h="3317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kern="1200" noProof="0" dirty="0"/>
                        <a:t>2. </a:t>
                      </a:r>
                      <a:r>
                        <a:rPr lang="en-GB" sz="1500" kern="1200" noProof="0" dirty="0" err="1"/>
                        <a:t>nZVI</a:t>
                      </a:r>
                      <a:r>
                        <a:rPr lang="en-GB" sz="1500" kern="1200" noProof="0" dirty="0"/>
                        <a:t> injection</a:t>
                      </a:r>
                    </a:p>
                  </a:txBody>
                  <a:tcPr marL="97338" marR="97338" marT="48668" marB="4866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kern="1200" noProof="0" dirty="0"/>
                        <a:t>15PV</a:t>
                      </a:r>
                    </a:p>
                  </a:txBody>
                  <a:tcPr marL="97338" marR="97338" marT="48668" marB="4866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kern="1200" noProof="0" dirty="0"/>
                        <a:t>q = 200 </a:t>
                      </a:r>
                      <a:r>
                        <a:rPr lang="en-GB" sz="1500" kern="1200" noProof="0" dirty="0">
                          <a:sym typeface="Symbol" panose="05050102010706020507" pitchFamily="18" charset="2"/>
                        </a:rPr>
                        <a:t>L/min</a:t>
                      </a:r>
                      <a:endParaRPr lang="en-GB" sz="1500" kern="1200" noProof="0" dirty="0"/>
                    </a:p>
                  </a:txBody>
                  <a:tcPr marL="97338" marR="97338" marT="48668" marB="48668"/>
                </a:tc>
                <a:extLst>
                  <a:ext uri="{0D108BD9-81ED-4DB2-BD59-A6C34878D82A}">
                    <a16:rowId xmlns:a16="http://schemas.microsoft.com/office/drawing/2014/main" val="2602742538"/>
                  </a:ext>
                </a:extLst>
              </a:tr>
              <a:tr h="331748">
                <a:tc>
                  <a:txBody>
                    <a:bodyPr/>
                    <a:lstStyle/>
                    <a:p>
                      <a:pPr marL="0" lvl="0" indent="0" algn="l" defTabSz="7556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en-GB" sz="1500" kern="1200" noProof="0" dirty="0"/>
                        <a:t>3. Water injection</a:t>
                      </a:r>
                    </a:p>
                  </a:txBody>
                  <a:tcPr marL="97338" marR="97338" marT="48668" marB="48668">
                    <a:solidFill>
                      <a:srgbClr val="B896A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kern="1200" noProof="0" dirty="0"/>
                        <a:t>10 PV</a:t>
                      </a:r>
                    </a:p>
                  </a:txBody>
                  <a:tcPr marL="97338" marR="97338" marT="48668" marB="48668">
                    <a:solidFill>
                      <a:srgbClr val="B896A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kern="1200" noProof="0" dirty="0"/>
                        <a:t>q = 20 </a:t>
                      </a:r>
                      <a:r>
                        <a:rPr lang="en-GB" sz="1500" kern="1200" noProof="0" dirty="0">
                          <a:sym typeface="Symbol" panose="05050102010706020507" pitchFamily="18" charset="2"/>
                        </a:rPr>
                        <a:t>L/min</a:t>
                      </a:r>
                      <a:endParaRPr lang="en-GB" sz="1500" kern="1200" noProof="0" dirty="0"/>
                    </a:p>
                  </a:txBody>
                  <a:tcPr marL="97338" marR="97338" marT="48668" marB="48668">
                    <a:solidFill>
                      <a:srgbClr val="B896A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16408"/>
                  </a:ext>
                </a:extLst>
              </a:tr>
              <a:tr h="331748">
                <a:tc>
                  <a:txBody>
                    <a:bodyPr/>
                    <a:lstStyle/>
                    <a:p>
                      <a:pPr marL="0" lvl="0" indent="0" algn="l" defTabSz="7556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en-GB" sz="1500" kern="1200" noProof="0" dirty="0"/>
                        <a:t>4. </a:t>
                      </a:r>
                      <a:r>
                        <a:rPr lang="en-GB" sz="1500" kern="1200" noProof="0" dirty="0" err="1"/>
                        <a:t>nZVI</a:t>
                      </a:r>
                      <a:r>
                        <a:rPr lang="en-GB" sz="1500" kern="1200" noProof="0" dirty="0"/>
                        <a:t> injection</a:t>
                      </a:r>
                    </a:p>
                  </a:txBody>
                  <a:tcPr marL="97338" marR="97338" marT="48668" marB="4866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kern="1200" noProof="0" dirty="0"/>
                        <a:t>10 PV</a:t>
                      </a:r>
                    </a:p>
                  </a:txBody>
                  <a:tcPr marL="97338" marR="97338" marT="48668" marB="4866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kern="1200" noProof="0" dirty="0"/>
                        <a:t>q = 800 </a:t>
                      </a:r>
                      <a:r>
                        <a:rPr lang="en-GB" sz="1500" kern="1200" noProof="0" dirty="0">
                          <a:sym typeface="Symbol" panose="05050102010706020507" pitchFamily="18" charset="2"/>
                        </a:rPr>
                        <a:t>L/min</a:t>
                      </a:r>
                      <a:endParaRPr lang="en-GB" sz="1500" noProof="0" dirty="0"/>
                    </a:p>
                  </a:txBody>
                  <a:tcPr marL="97338" marR="97338" marT="48668" marB="48668"/>
                </a:tc>
                <a:extLst>
                  <a:ext uri="{0D108BD9-81ED-4DB2-BD59-A6C34878D82A}">
                    <a16:rowId xmlns:a16="http://schemas.microsoft.com/office/drawing/2014/main" val="4178411046"/>
                  </a:ext>
                </a:extLst>
              </a:tr>
              <a:tr h="331748">
                <a:tc>
                  <a:txBody>
                    <a:bodyPr/>
                    <a:lstStyle/>
                    <a:p>
                      <a:pPr marL="0" lvl="0" indent="0" algn="l" defTabSz="7556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None/>
                      </a:pPr>
                      <a:r>
                        <a:rPr lang="en-GB" sz="1500" kern="1200" noProof="0" dirty="0"/>
                        <a:t>5. Water injection</a:t>
                      </a:r>
                    </a:p>
                  </a:txBody>
                  <a:tcPr marL="97338" marR="97338" marT="48668" marB="48668">
                    <a:lnB w="12700" cap="flat" cmpd="sng" algn="ctr">
                      <a:solidFill>
                        <a:srgbClr val="885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507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kern="1200" noProof="0" dirty="0"/>
                        <a:t>10 PV</a:t>
                      </a:r>
                    </a:p>
                  </a:txBody>
                  <a:tcPr marL="97338" marR="97338" marT="48668" marB="48668">
                    <a:lnB w="12700" cap="flat" cmpd="sng" algn="ctr">
                      <a:solidFill>
                        <a:srgbClr val="885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507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kern="1200" noProof="0" dirty="0"/>
                        <a:t>q = 20 </a:t>
                      </a:r>
                      <a:r>
                        <a:rPr lang="en-GB" sz="1500" kern="1200" noProof="0" dirty="0">
                          <a:sym typeface="Symbol" panose="05050102010706020507" pitchFamily="18" charset="2"/>
                        </a:rPr>
                        <a:t>L/min</a:t>
                      </a:r>
                      <a:endParaRPr lang="en-GB" sz="1500" kern="1200" noProof="0" dirty="0"/>
                    </a:p>
                  </a:txBody>
                  <a:tcPr marL="97338" marR="97338" marT="48668" marB="48668">
                    <a:lnB w="12700" cap="flat" cmpd="sng" algn="ctr">
                      <a:solidFill>
                        <a:srgbClr val="8850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507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044363"/>
                  </a:ext>
                </a:extLst>
              </a:tr>
            </a:tbl>
          </a:graphicData>
        </a:graphic>
      </p:graphicFrame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259777E-4596-777C-9696-6BF7CD842079}"/>
              </a:ext>
            </a:extLst>
          </p:cNvPr>
          <p:cNvSpPr txBox="1">
            <a:spLocks/>
          </p:cNvSpPr>
          <p:nvPr/>
        </p:nvSpPr>
        <p:spPr>
          <a:xfrm>
            <a:off x="7577991" y="5698831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400" i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GB" noProof="0" dirty="0" err="1">
                <a:solidFill>
                  <a:schemeClr val="tx1"/>
                </a:solidFill>
              </a:rPr>
              <a:t>nZVI</a:t>
            </a:r>
            <a:r>
              <a:rPr lang="en-GB" noProof="0" dirty="0">
                <a:solidFill>
                  <a:schemeClr val="tx1"/>
                </a:solidFill>
              </a:rPr>
              <a:t> particles with organic and biodegradable coating, suspended in water, </a:t>
            </a:r>
            <a:r>
              <a:rPr lang="en-GB" noProof="0" dirty="0">
                <a:solidFill>
                  <a:schemeClr val="tx1"/>
                </a:solidFill>
                <a:sym typeface="Symbol" panose="05050102010706020507" pitchFamily="18" charset="2"/>
              </a:rPr>
              <a:t> </a:t>
            </a:r>
            <a:r>
              <a:rPr lang="en-GB" noProof="0" dirty="0">
                <a:solidFill>
                  <a:schemeClr val="tx1"/>
                </a:solidFill>
              </a:rPr>
              <a:t>50nm, 50 g/L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6B4C5A5-045A-AE45-7E89-C86DBD629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471" y="1947701"/>
            <a:ext cx="1731579" cy="335493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0DFD95AB-45F5-3F42-3E9B-59B46BD09683}"/>
              </a:ext>
            </a:extLst>
          </p:cNvPr>
          <p:cNvSpPr txBox="1"/>
          <p:nvPr/>
        </p:nvSpPr>
        <p:spPr>
          <a:xfrm>
            <a:off x="229876" y="5218743"/>
            <a:ext cx="151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noProof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Sample holder and flow cell</a:t>
            </a:r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id="{D8655EF1-FFC5-F3C4-60C4-261411ED0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538" y="157212"/>
            <a:ext cx="4093028" cy="306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CaixaDeTexto 31">
            <a:extLst>
              <a:ext uri="{FF2B5EF4-FFF2-40B4-BE49-F238E27FC236}">
                <a16:creationId xmlns:a16="http://schemas.microsoft.com/office/drawing/2014/main" id="{E15C539E-A7D5-F08B-149C-8E601CE54F5E}"/>
              </a:ext>
            </a:extLst>
          </p:cNvPr>
          <p:cNvSpPr txBox="1"/>
          <p:nvPr/>
        </p:nvSpPr>
        <p:spPr>
          <a:xfrm>
            <a:off x="7736538" y="157212"/>
            <a:ext cx="2270750" cy="338554"/>
          </a:xfrm>
          <a:prstGeom prst="rect">
            <a:avLst/>
          </a:prstGeom>
          <a:solidFill>
            <a:srgbClr val="FEC41A">
              <a:alpha val="81000"/>
            </a:srgbClr>
          </a:solidFill>
        </p:spPr>
        <p:txBody>
          <a:bodyPr wrap="none" rtlCol="0">
            <a:spAutoFit/>
          </a:bodyPr>
          <a:lstStyle/>
          <a:p>
            <a:r>
              <a:rPr lang="en-GB" sz="1600" b="1" noProof="0" dirty="0">
                <a:latin typeface="Red Hat Display" panose="02010503040201060303"/>
              </a:rPr>
              <a:t>UVX</a:t>
            </a:r>
            <a:r>
              <a:rPr lang="en-GB" sz="1600" noProof="0" dirty="0">
                <a:latin typeface="Red Hat Display" panose="02010503040201060303"/>
              </a:rPr>
              <a:t> (1997-2019) – Brazil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994F84FB-9A5E-294A-731F-BFBE1D024F22}"/>
              </a:ext>
            </a:extLst>
          </p:cNvPr>
          <p:cNvSpPr txBox="1">
            <a:spLocks/>
          </p:cNvSpPr>
          <p:nvPr/>
        </p:nvSpPr>
        <p:spPr>
          <a:xfrm>
            <a:off x="2250750" y="5018157"/>
            <a:ext cx="3740803" cy="40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14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i="1" noProof="0" dirty="0"/>
              <a:t>Image resolution: 3.28 µm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5F39DB28-14BA-BEA3-AF99-501661176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Pino et al. (2026) | </a:t>
            </a:r>
            <a:r>
              <a:rPr lang="en-GB" noProof="0" dirty="0" err="1"/>
              <a:t>InterPore</a:t>
            </a:r>
            <a:r>
              <a:rPr lang="en-GB" noProof="0" dirty="0"/>
              <a:t> #356</a:t>
            </a:r>
          </a:p>
        </p:txBody>
      </p:sp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8E7ECAB6-3FEE-22C2-9AE5-A3562BFB6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A30C-5205-4CB3-B67B-75F0111B8451}" type="slidenum">
              <a:rPr lang="en-GB" noProof="0" smtClean="0"/>
              <a:t>4</a:t>
            </a:fld>
            <a:endParaRPr lang="en-GB" noProof="0" dirty="0"/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34904AB9-28FE-B8F2-B45A-E29AF4EF2BCE}"/>
              </a:ext>
            </a:extLst>
          </p:cNvPr>
          <p:cNvGrpSpPr/>
          <p:nvPr/>
        </p:nvGrpSpPr>
        <p:grpSpPr>
          <a:xfrm>
            <a:off x="2058339" y="2241594"/>
            <a:ext cx="5111342" cy="2773120"/>
            <a:chOff x="2058339" y="2195163"/>
            <a:chExt cx="5111342" cy="2773120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17887B34-5C66-28B0-4A26-985B15C779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344"/>
            <a:stretch>
              <a:fillRect/>
            </a:stretch>
          </p:blipFill>
          <p:spPr bwMode="auto">
            <a:xfrm>
              <a:off x="2058339" y="2195163"/>
              <a:ext cx="5111342" cy="2773120"/>
            </a:xfrm>
            <a:prstGeom prst="rect">
              <a:avLst/>
            </a:prstGeom>
            <a:noFill/>
          </p:spPr>
        </p:pic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D23BC0EF-4946-3086-3F5E-987680ACA9D6}"/>
                </a:ext>
              </a:extLst>
            </p:cNvPr>
            <p:cNvSpPr/>
            <p:nvPr/>
          </p:nvSpPr>
          <p:spPr>
            <a:xfrm>
              <a:off x="5892800" y="2195163"/>
              <a:ext cx="1227015" cy="9309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</p:grpSp>
      <p:sp>
        <p:nvSpPr>
          <p:cNvPr id="3" name="Retângulo 2">
            <a:extLst>
              <a:ext uri="{FF2B5EF4-FFF2-40B4-BE49-F238E27FC236}">
                <a16:creationId xmlns:a16="http://schemas.microsoft.com/office/drawing/2014/main" id="{57C55558-ECEA-09CE-32EE-13BE2677676E}"/>
              </a:ext>
            </a:extLst>
          </p:cNvPr>
          <p:cNvSpPr/>
          <p:nvPr/>
        </p:nvSpPr>
        <p:spPr>
          <a:xfrm>
            <a:off x="7529223" y="5014714"/>
            <a:ext cx="4516473" cy="684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388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F67F4CD6-23A5-0D9B-22F2-5C537C2E2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Pino et al. (2026) | </a:t>
            </a:r>
            <a:r>
              <a:rPr lang="en-GB" noProof="0" dirty="0" err="1"/>
              <a:t>InterPore</a:t>
            </a:r>
            <a:r>
              <a:rPr lang="en-GB" noProof="0" dirty="0"/>
              <a:t> #356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1437E18E-2416-098C-AA79-7EC96F815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A30C-5205-4CB3-B67B-75F0111B8451}" type="slidenum">
              <a:rPr lang="en-GB" noProof="0" smtClean="0"/>
              <a:t>5</a:t>
            </a:fld>
            <a:endParaRPr lang="en-GB" noProof="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1C09FF1-6244-8699-511E-0963542CF836}"/>
              </a:ext>
            </a:extLst>
          </p:cNvPr>
          <p:cNvSpPr/>
          <p:nvPr/>
        </p:nvSpPr>
        <p:spPr>
          <a:xfrm>
            <a:off x="0" y="-26889"/>
            <a:ext cx="12192000" cy="1484344"/>
          </a:xfrm>
          <a:prstGeom prst="rect">
            <a:avLst/>
          </a:prstGeom>
          <a:gradFill flip="none" rotWithShape="1">
            <a:gsLst>
              <a:gs pos="0">
                <a:srgbClr val="B896AC">
                  <a:tint val="66000"/>
                  <a:satMod val="160000"/>
                </a:srgbClr>
              </a:gs>
              <a:gs pos="50000">
                <a:srgbClr val="B896AC">
                  <a:tint val="44500"/>
                  <a:satMod val="160000"/>
                </a:srgbClr>
              </a:gs>
              <a:gs pos="100000">
                <a:srgbClr val="B896AC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8E6EC237-DFBF-004A-7818-50B2786F61F1}"/>
              </a:ext>
            </a:extLst>
          </p:cNvPr>
          <p:cNvSpPr txBox="1">
            <a:spLocks/>
          </p:cNvSpPr>
          <p:nvPr/>
        </p:nvSpPr>
        <p:spPr>
          <a:xfrm>
            <a:off x="838200" y="-26888"/>
            <a:ext cx="10515600" cy="1484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 err="1"/>
              <a:t>nZVI</a:t>
            </a:r>
            <a:r>
              <a:rPr lang="en-GB" noProof="0" dirty="0"/>
              <a:t> experiment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A337A47-AC95-2467-B616-25C007A41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2466" y="375557"/>
            <a:ext cx="3465459" cy="6064551"/>
          </a:xfrm>
          <a:prstGeom prst="rect">
            <a:avLst/>
          </a:prstGeom>
        </p:spPr>
      </p:pic>
      <p:sp>
        <p:nvSpPr>
          <p:cNvPr id="8" name="Espaço Reservado para Conteúdo 3">
            <a:extLst>
              <a:ext uri="{FF2B5EF4-FFF2-40B4-BE49-F238E27FC236}">
                <a16:creationId xmlns:a16="http://schemas.microsoft.com/office/drawing/2014/main" id="{7D40F978-7E20-DC8E-FFE7-173158BC0EC6}"/>
              </a:ext>
            </a:extLst>
          </p:cNvPr>
          <p:cNvSpPr txBox="1">
            <a:spLocks/>
          </p:cNvSpPr>
          <p:nvPr/>
        </p:nvSpPr>
        <p:spPr>
          <a:xfrm>
            <a:off x="838200" y="1688123"/>
            <a:ext cx="6163849" cy="449384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2000" noProof="0" dirty="0"/>
              <a:t>2 samples with similar grain size distribution and porosity (~42%)</a:t>
            </a:r>
          </a:p>
          <a:p>
            <a:pPr>
              <a:lnSpc>
                <a:spcPct val="150000"/>
              </a:lnSpc>
            </a:pPr>
            <a:r>
              <a:rPr lang="en-GB" sz="2000" noProof="0" dirty="0"/>
              <a:t>Vertical movement of the sample: preserve resolution with larger </a:t>
            </a:r>
            <a:r>
              <a:rPr lang="en-GB" sz="2000" noProof="0" dirty="0" err="1"/>
              <a:t>FoV</a:t>
            </a:r>
            <a:endParaRPr lang="en-GB" sz="2000" noProof="0" dirty="0"/>
          </a:p>
          <a:p>
            <a:pPr>
              <a:lnSpc>
                <a:spcPct val="150000"/>
              </a:lnSpc>
            </a:pPr>
            <a:r>
              <a:rPr lang="en-GB" sz="2000" noProof="0" dirty="0"/>
              <a:t>Vertical images stitched together in post-processing</a:t>
            </a:r>
          </a:p>
          <a:p>
            <a:pPr>
              <a:lnSpc>
                <a:spcPct val="150000"/>
              </a:lnSpc>
            </a:pPr>
            <a:r>
              <a:rPr lang="en-GB" sz="2000" noProof="0" dirty="0"/>
              <a:t>Sample 1: steps </a:t>
            </a:r>
            <a:r>
              <a:rPr lang="en-GB" sz="2000" noProof="0" dirty="0">
                <a:highlight>
                  <a:srgbClr val="A9CAE8"/>
                </a:highlight>
              </a:rPr>
              <a:t>W1</a:t>
            </a:r>
            <a:r>
              <a:rPr lang="en-GB" sz="2000" noProof="0" dirty="0"/>
              <a:t> – </a:t>
            </a:r>
            <a:r>
              <a:rPr lang="en-GB" sz="2000" noProof="0" dirty="0">
                <a:highlight>
                  <a:srgbClr val="FEC41A"/>
                </a:highlight>
              </a:rPr>
              <a:t>nZVI1</a:t>
            </a:r>
            <a:r>
              <a:rPr lang="en-GB" sz="2000" noProof="0" dirty="0"/>
              <a:t> – </a:t>
            </a:r>
            <a:r>
              <a:rPr lang="en-GB" sz="2000" noProof="0" dirty="0">
                <a:highlight>
                  <a:srgbClr val="A9CAE8"/>
                </a:highlight>
              </a:rPr>
              <a:t>W2</a:t>
            </a:r>
          </a:p>
          <a:p>
            <a:pPr lvl="1">
              <a:lnSpc>
                <a:spcPct val="150000"/>
              </a:lnSpc>
            </a:pPr>
            <a:r>
              <a:rPr lang="en-GB" sz="1600" noProof="0" dirty="0"/>
              <a:t>2 images stitched together</a:t>
            </a:r>
          </a:p>
          <a:p>
            <a:pPr>
              <a:lnSpc>
                <a:spcPct val="150000"/>
              </a:lnSpc>
            </a:pPr>
            <a:r>
              <a:rPr lang="en-GB" sz="2000" noProof="0" dirty="0"/>
              <a:t>Sample 2: steps </a:t>
            </a:r>
            <a:r>
              <a:rPr lang="en-GB" sz="2000" noProof="0" dirty="0">
                <a:highlight>
                  <a:srgbClr val="A9CAE8"/>
                </a:highlight>
              </a:rPr>
              <a:t>W1</a:t>
            </a:r>
            <a:r>
              <a:rPr lang="en-GB" sz="2000" noProof="0" dirty="0"/>
              <a:t> – </a:t>
            </a:r>
            <a:r>
              <a:rPr lang="en-GB" sz="2000" noProof="0" dirty="0">
                <a:highlight>
                  <a:srgbClr val="FEC41A"/>
                </a:highlight>
              </a:rPr>
              <a:t>nZVI1</a:t>
            </a:r>
            <a:r>
              <a:rPr lang="en-GB" sz="2000" noProof="0" dirty="0"/>
              <a:t> – </a:t>
            </a:r>
            <a:r>
              <a:rPr lang="en-GB" sz="2000" noProof="0" dirty="0">
                <a:highlight>
                  <a:srgbClr val="A9CAE8"/>
                </a:highlight>
              </a:rPr>
              <a:t>W2</a:t>
            </a:r>
            <a:r>
              <a:rPr lang="en-GB" sz="2000" noProof="0" dirty="0"/>
              <a:t> – </a:t>
            </a:r>
            <a:r>
              <a:rPr lang="en-GB" sz="2000" noProof="0" dirty="0">
                <a:highlight>
                  <a:srgbClr val="FEC41A"/>
                </a:highlight>
              </a:rPr>
              <a:t>nZVI2</a:t>
            </a:r>
            <a:r>
              <a:rPr lang="en-GB" sz="2000" noProof="0" dirty="0"/>
              <a:t> – </a:t>
            </a:r>
            <a:r>
              <a:rPr lang="en-GB" sz="2000" noProof="0" dirty="0">
                <a:highlight>
                  <a:srgbClr val="A9CAE8"/>
                </a:highlight>
              </a:rPr>
              <a:t>W3</a:t>
            </a:r>
          </a:p>
          <a:p>
            <a:pPr lvl="1">
              <a:lnSpc>
                <a:spcPct val="150000"/>
              </a:lnSpc>
            </a:pPr>
            <a:r>
              <a:rPr lang="en-GB" sz="1600" noProof="0" dirty="0"/>
              <a:t>3 images stitched together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631BFD0-6656-3D0D-DB34-790A758BAF92}"/>
              </a:ext>
            </a:extLst>
          </p:cNvPr>
          <p:cNvSpPr txBox="1"/>
          <p:nvPr/>
        </p:nvSpPr>
        <p:spPr>
          <a:xfrm>
            <a:off x="7909170" y="5457361"/>
            <a:ext cx="945661" cy="509627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pt-BR"/>
            </a:defPPr>
            <a:lvl1pPr marL="22860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/>
            </a:lvl1pPr>
            <a:lvl2pPr marL="685800" lvl="1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highlight>
                  <a:srgbClr val="A9CAE8"/>
                </a:highlight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GB" sz="16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Step W1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DA1F06A-1A9C-21A0-E8B9-20F5A833DD90}"/>
              </a:ext>
            </a:extLst>
          </p:cNvPr>
          <p:cNvSpPr txBox="1"/>
          <p:nvPr/>
        </p:nvSpPr>
        <p:spPr>
          <a:xfrm>
            <a:off x="9592371" y="6440108"/>
            <a:ext cx="945661" cy="509627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pt-BR"/>
            </a:defPPr>
            <a:lvl1pPr marL="22860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/>
            </a:lvl1pPr>
            <a:lvl2pPr marL="685800" lvl="1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highlight>
                  <a:srgbClr val="A9CAE8"/>
                </a:highlight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GB" sz="1600" noProof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Step W1</a:t>
            </a:r>
          </a:p>
        </p:txBody>
      </p:sp>
    </p:spTree>
    <p:extLst>
      <p:ext uri="{BB962C8B-B14F-4D97-AF65-F5344CB8AC3E}">
        <p14:creationId xmlns:p14="http://schemas.microsoft.com/office/powerpoint/2010/main" val="281280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FA643D-715B-7A1C-FF69-F437902DC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107721F5-09E8-04D9-9ED3-2C116FE276A5}"/>
              </a:ext>
            </a:extLst>
          </p:cNvPr>
          <p:cNvSpPr/>
          <p:nvPr/>
        </p:nvSpPr>
        <p:spPr>
          <a:xfrm>
            <a:off x="0" y="-26889"/>
            <a:ext cx="12192000" cy="1484344"/>
          </a:xfrm>
          <a:prstGeom prst="rect">
            <a:avLst/>
          </a:prstGeom>
          <a:gradFill flip="none" rotWithShape="1">
            <a:gsLst>
              <a:gs pos="0">
                <a:srgbClr val="B896AC">
                  <a:tint val="66000"/>
                  <a:satMod val="160000"/>
                </a:srgbClr>
              </a:gs>
              <a:gs pos="50000">
                <a:srgbClr val="B896AC">
                  <a:tint val="44500"/>
                  <a:satMod val="160000"/>
                </a:srgbClr>
              </a:gs>
              <a:gs pos="100000">
                <a:srgbClr val="B896AC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02279FF6-4A98-24B3-A01F-50A05DAA1C35}"/>
              </a:ext>
            </a:extLst>
          </p:cNvPr>
          <p:cNvSpPr txBox="1">
            <a:spLocks/>
          </p:cNvSpPr>
          <p:nvPr/>
        </p:nvSpPr>
        <p:spPr>
          <a:xfrm>
            <a:off x="838200" y="-26888"/>
            <a:ext cx="10515600" cy="1484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 err="1"/>
              <a:t>nZVI</a:t>
            </a:r>
            <a:r>
              <a:rPr lang="en-GB" noProof="0" dirty="0"/>
              <a:t> experiment</a:t>
            </a:r>
          </a:p>
        </p:txBody>
      </p:sp>
      <p:sp>
        <p:nvSpPr>
          <p:cNvPr id="2" name="Espaço Reservado para Conteúdo 3">
            <a:extLst>
              <a:ext uri="{FF2B5EF4-FFF2-40B4-BE49-F238E27FC236}">
                <a16:creationId xmlns:a16="http://schemas.microsoft.com/office/drawing/2014/main" id="{9FE0BFA0-BF0C-D057-F093-F1654020D732}"/>
              </a:ext>
            </a:extLst>
          </p:cNvPr>
          <p:cNvSpPr txBox="1">
            <a:spLocks/>
          </p:cNvSpPr>
          <p:nvPr/>
        </p:nvSpPr>
        <p:spPr>
          <a:xfrm>
            <a:off x="232482" y="1465545"/>
            <a:ext cx="5092326" cy="533608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2000" noProof="0" dirty="0">
                <a:highlight>
                  <a:srgbClr val="A9CAE8"/>
                </a:highlight>
              </a:rPr>
              <a:t>Step W1</a:t>
            </a:r>
            <a:r>
              <a:rPr lang="en-GB" sz="2000" noProof="0" dirty="0"/>
              <a:t>: sample saturation (A-B)</a:t>
            </a:r>
          </a:p>
          <a:p>
            <a:pPr>
              <a:lnSpc>
                <a:spcPct val="150000"/>
              </a:lnSpc>
            </a:pPr>
            <a:r>
              <a:rPr lang="en-GB" sz="2000" noProof="0" dirty="0">
                <a:highlight>
                  <a:srgbClr val="FEC41A"/>
                </a:highlight>
              </a:rPr>
              <a:t>Step nZVI1</a:t>
            </a:r>
            <a:r>
              <a:rPr lang="en-GB" sz="2000" noProof="0" dirty="0"/>
              <a:t>:  NPs unevenly distributed through the sample (C-D);</a:t>
            </a:r>
          </a:p>
          <a:p>
            <a:pPr>
              <a:lnSpc>
                <a:spcPct val="150000"/>
              </a:lnSpc>
            </a:pPr>
            <a:r>
              <a:rPr lang="en-GB" sz="2000" noProof="0" dirty="0">
                <a:highlight>
                  <a:srgbClr val="A9CAE8"/>
                </a:highlight>
              </a:rPr>
              <a:t>Step W2</a:t>
            </a:r>
            <a:r>
              <a:rPr lang="en-GB" sz="2000" noProof="0" dirty="0"/>
              <a:t>: most NPs are washed away (E-F)</a:t>
            </a:r>
          </a:p>
          <a:p>
            <a:pPr>
              <a:lnSpc>
                <a:spcPct val="150000"/>
              </a:lnSpc>
            </a:pPr>
            <a:r>
              <a:rPr lang="en-GB" sz="2000" noProof="0" dirty="0">
                <a:highlight>
                  <a:srgbClr val="FEC41A"/>
                </a:highlight>
              </a:rPr>
              <a:t>Step nZVI2</a:t>
            </a:r>
            <a:r>
              <a:rPr lang="en-GB" sz="2000" noProof="0" dirty="0"/>
              <a:t>: NPs are more evenly distributed this time (G-H)</a:t>
            </a:r>
          </a:p>
          <a:p>
            <a:pPr>
              <a:lnSpc>
                <a:spcPct val="150000"/>
              </a:lnSpc>
            </a:pPr>
            <a:r>
              <a:rPr lang="en-GB" sz="2000" noProof="0" dirty="0">
                <a:highlight>
                  <a:srgbClr val="A9CAE8"/>
                </a:highlight>
              </a:rPr>
              <a:t>Step W3</a:t>
            </a:r>
            <a:r>
              <a:rPr lang="en-GB" sz="2000" noProof="0" dirty="0"/>
              <a:t>: washed away less NPs than the W2, with visible bright spots of </a:t>
            </a:r>
            <a:r>
              <a:rPr lang="en-GB" sz="2000" noProof="0" dirty="0" err="1"/>
              <a:t>nZVI</a:t>
            </a:r>
            <a:r>
              <a:rPr lang="en-GB" sz="2000" noProof="0" dirty="0"/>
              <a:t> within pores (I-J)</a:t>
            </a:r>
          </a:p>
          <a:p>
            <a:pPr>
              <a:lnSpc>
                <a:spcPct val="150000"/>
              </a:lnSpc>
            </a:pPr>
            <a:endParaRPr lang="en-GB" sz="2000" noProof="0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2925557-1D62-1632-C97B-955F4B0E2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Pino et al. (2026) | </a:t>
            </a:r>
            <a:r>
              <a:rPr lang="en-GB" noProof="0" dirty="0" err="1"/>
              <a:t>InterPore</a:t>
            </a:r>
            <a:r>
              <a:rPr lang="en-GB" noProof="0" dirty="0"/>
              <a:t> #356</a:t>
            </a: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2C1F1F6-F8A3-FE77-E835-B792642B2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A30C-5205-4CB3-B67B-75F0111B8451}" type="slidenum">
              <a:rPr lang="en-GB" noProof="0" smtClean="0"/>
              <a:t>6</a:t>
            </a:fld>
            <a:endParaRPr lang="en-GB" noProof="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1E2BCC4-FB40-C909-BAA4-18C57836D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3020" y="528251"/>
            <a:ext cx="6855160" cy="5623077"/>
          </a:xfrm>
          <a:prstGeom prst="rect">
            <a:avLst/>
          </a:prstGeom>
        </p:spPr>
      </p:pic>
      <p:grpSp>
        <p:nvGrpSpPr>
          <p:cNvPr id="7" name="Agrupar 6">
            <a:extLst>
              <a:ext uri="{FF2B5EF4-FFF2-40B4-BE49-F238E27FC236}">
                <a16:creationId xmlns:a16="http://schemas.microsoft.com/office/drawing/2014/main" id="{EE0F82AA-821F-0EC8-2D52-B697C6CE278C}"/>
              </a:ext>
            </a:extLst>
          </p:cNvPr>
          <p:cNvGrpSpPr/>
          <p:nvPr/>
        </p:nvGrpSpPr>
        <p:grpSpPr>
          <a:xfrm>
            <a:off x="6873766" y="448094"/>
            <a:ext cx="1279634" cy="5828099"/>
            <a:chOff x="6873766" y="448094"/>
            <a:chExt cx="1279634" cy="5828099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7116B526-EC3F-F0BC-6794-2CD4F96057AE}"/>
                </a:ext>
              </a:extLst>
            </p:cNvPr>
            <p:cNvSpPr/>
            <p:nvPr/>
          </p:nvSpPr>
          <p:spPr>
            <a:xfrm>
              <a:off x="6873766" y="528251"/>
              <a:ext cx="1279634" cy="57479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807B0C1A-983C-27F7-A4D5-47DB3E28BA3E}"/>
                </a:ext>
              </a:extLst>
            </p:cNvPr>
            <p:cNvSpPr/>
            <p:nvPr/>
          </p:nvSpPr>
          <p:spPr>
            <a:xfrm>
              <a:off x="6873766" y="448094"/>
              <a:ext cx="1279634" cy="1009361"/>
            </a:xfrm>
            <a:prstGeom prst="rect">
              <a:avLst/>
            </a:prstGeom>
            <a:solidFill>
              <a:srgbClr val="E9DB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6E6BCEC8-611D-A199-DA55-C8595271CE50}"/>
              </a:ext>
            </a:extLst>
          </p:cNvPr>
          <p:cNvGrpSpPr/>
          <p:nvPr/>
        </p:nvGrpSpPr>
        <p:grpSpPr>
          <a:xfrm>
            <a:off x="8176339" y="448094"/>
            <a:ext cx="1279634" cy="5828099"/>
            <a:chOff x="6873766" y="448094"/>
            <a:chExt cx="1279634" cy="5828099"/>
          </a:xfrm>
        </p:grpSpPr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EBDFE60A-E6AD-F8F5-E4A2-E6809478C7F1}"/>
                </a:ext>
              </a:extLst>
            </p:cNvPr>
            <p:cNvSpPr/>
            <p:nvPr/>
          </p:nvSpPr>
          <p:spPr>
            <a:xfrm>
              <a:off x="6873766" y="528251"/>
              <a:ext cx="1279634" cy="57479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414F7849-6CB7-5FCF-DA8B-16F9E56692A2}"/>
                </a:ext>
              </a:extLst>
            </p:cNvPr>
            <p:cNvSpPr/>
            <p:nvPr/>
          </p:nvSpPr>
          <p:spPr>
            <a:xfrm>
              <a:off x="6873766" y="448094"/>
              <a:ext cx="1279634" cy="1009361"/>
            </a:xfrm>
            <a:prstGeom prst="rect">
              <a:avLst/>
            </a:prstGeom>
            <a:solidFill>
              <a:srgbClr val="ECDFE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D84164E3-0CBF-044E-EC7E-2012451E3720}"/>
              </a:ext>
            </a:extLst>
          </p:cNvPr>
          <p:cNvGrpSpPr/>
          <p:nvPr/>
        </p:nvGrpSpPr>
        <p:grpSpPr>
          <a:xfrm>
            <a:off x="9635529" y="448094"/>
            <a:ext cx="1279634" cy="5828099"/>
            <a:chOff x="6873766" y="448094"/>
            <a:chExt cx="1279634" cy="5828099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D47E7B1F-9E91-F331-04F2-F0CE54D0C5C4}"/>
                </a:ext>
              </a:extLst>
            </p:cNvPr>
            <p:cNvSpPr/>
            <p:nvPr/>
          </p:nvSpPr>
          <p:spPr>
            <a:xfrm>
              <a:off x="6873766" y="528251"/>
              <a:ext cx="1279634" cy="57479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F606DCE4-D422-E12F-DF2C-23A6BBFEB15F}"/>
                </a:ext>
              </a:extLst>
            </p:cNvPr>
            <p:cNvSpPr/>
            <p:nvPr/>
          </p:nvSpPr>
          <p:spPr>
            <a:xfrm>
              <a:off x="6873766" y="448094"/>
              <a:ext cx="1279634" cy="1009361"/>
            </a:xfrm>
            <a:prstGeom prst="rect">
              <a:avLst/>
            </a:prstGeom>
            <a:solidFill>
              <a:srgbClr val="EFE4E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8168C11F-1E41-193B-B904-1D554D2C6EB1}"/>
              </a:ext>
            </a:extLst>
          </p:cNvPr>
          <p:cNvGrpSpPr/>
          <p:nvPr/>
        </p:nvGrpSpPr>
        <p:grpSpPr>
          <a:xfrm>
            <a:off x="10834058" y="448094"/>
            <a:ext cx="1279634" cy="5828099"/>
            <a:chOff x="6873766" y="448094"/>
            <a:chExt cx="1279634" cy="5828099"/>
          </a:xfrm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2EF132B0-C257-E87B-9104-92349D1F4E8E}"/>
                </a:ext>
              </a:extLst>
            </p:cNvPr>
            <p:cNvSpPr/>
            <p:nvPr/>
          </p:nvSpPr>
          <p:spPr>
            <a:xfrm>
              <a:off x="6873766" y="528251"/>
              <a:ext cx="1279634" cy="57479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52825CE7-FE0B-9F3A-5386-5FFC710C017C}"/>
                </a:ext>
              </a:extLst>
            </p:cNvPr>
            <p:cNvSpPr/>
            <p:nvPr/>
          </p:nvSpPr>
          <p:spPr>
            <a:xfrm>
              <a:off x="6873766" y="448094"/>
              <a:ext cx="1279634" cy="1009361"/>
            </a:xfrm>
            <a:prstGeom prst="rect">
              <a:avLst/>
            </a:prstGeom>
            <a:solidFill>
              <a:srgbClr val="F1E9E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63924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62EC5E0B-372D-A4C4-34A1-5D4D11149CDF}"/>
              </a:ext>
            </a:extLst>
          </p:cNvPr>
          <p:cNvSpPr/>
          <p:nvPr/>
        </p:nvSpPr>
        <p:spPr>
          <a:xfrm>
            <a:off x="0" y="-26889"/>
            <a:ext cx="12192000" cy="1484344"/>
          </a:xfrm>
          <a:prstGeom prst="rect">
            <a:avLst/>
          </a:prstGeom>
          <a:gradFill flip="none" rotWithShape="1">
            <a:gsLst>
              <a:gs pos="0">
                <a:srgbClr val="B896AC">
                  <a:tint val="66000"/>
                  <a:satMod val="160000"/>
                </a:srgbClr>
              </a:gs>
              <a:gs pos="50000">
                <a:srgbClr val="B896AC">
                  <a:tint val="44500"/>
                  <a:satMod val="160000"/>
                </a:srgbClr>
              </a:gs>
              <a:gs pos="100000">
                <a:srgbClr val="B896AC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4FB580-127E-69CD-37FC-1E18A45D2A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7479" y="1338981"/>
            <a:ext cx="1983130" cy="45240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7165E2-17AA-9020-1BCC-0585C21D063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5680" y="1338981"/>
            <a:ext cx="1770774" cy="45240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E01F20-40D6-DD2C-5C21-54DE9D08BCA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31634" y="1338979"/>
            <a:ext cx="2156128" cy="45240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80CA19-8B62-EF23-EDBF-C200F3D11DC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7F7F7F"/>
              </a:clrFrom>
              <a:clrTo>
                <a:srgbClr val="7F7F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4" r="37039"/>
          <a:stretch>
            <a:fillRect/>
          </a:stretch>
        </p:blipFill>
        <p:spPr>
          <a:xfrm>
            <a:off x="9188787" y="1338979"/>
            <a:ext cx="1621606" cy="4524020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A7AE615E-8E9F-6C01-0F83-5AA36A940819}"/>
              </a:ext>
            </a:extLst>
          </p:cNvPr>
          <p:cNvSpPr txBox="1">
            <a:spLocks/>
          </p:cNvSpPr>
          <p:nvPr/>
        </p:nvSpPr>
        <p:spPr>
          <a:xfrm>
            <a:off x="838200" y="-26888"/>
            <a:ext cx="10515600" cy="1484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 err="1"/>
              <a:t>nZVI</a:t>
            </a:r>
            <a:r>
              <a:rPr lang="en-GB" noProof="0" dirty="0"/>
              <a:t> experiment – nZVI2</a:t>
            </a:r>
          </a:p>
        </p:txBody>
      </p:sp>
      <p:sp>
        <p:nvSpPr>
          <p:cNvPr id="13" name="Espaço Reservado para Conteúdo 3">
            <a:extLst>
              <a:ext uri="{FF2B5EF4-FFF2-40B4-BE49-F238E27FC236}">
                <a16:creationId xmlns:a16="http://schemas.microsoft.com/office/drawing/2014/main" id="{C8918DE3-BC2E-E7D6-4BCB-1C3B9946C55D}"/>
              </a:ext>
            </a:extLst>
          </p:cNvPr>
          <p:cNvSpPr txBox="1">
            <a:spLocks/>
          </p:cNvSpPr>
          <p:nvPr/>
        </p:nvSpPr>
        <p:spPr>
          <a:xfrm>
            <a:off x="928938" y="5744528"/>
            <a:ext cx="2145842" cy="52527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GB" sz="2000" noProof="0" dirty="0"/>
              <a:t>Greyscale image</a:t>
            </a:r>
          </a:p>
        </p:txBody>
      </p:sp>
      <p:sp>
        <p:nvSpPr>
          <p:cNvPr id="14" name="Espaço Reservado para Conteúdo 3">
            <a:extLst>
              <a:ext uri="{FF2B5EF4-FFF2-40B4-BE49-F238E27FC236}">
                <a16:creationId xmlns:a16="http://schemas.microsoft.com/office/drawing/2014/main" id="{92018AFD-0FD7-23E8-555D-E35FE289B159}"/>
              </a:ext>
            </a:extLst>
          </p:cNvPr>
          <p:cNvSpPr txBox="1">
            <a:spLocks/>
          </p:cNvSpPr>
          <p:nvPr/>
        </p:nvSpPr>
        <p:spPr>
          <a:xfrm>
            <a:off x="3425292" y="5744528"/>
            <a:ext cx="2145842" cy="52527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GB" sz="2000" noProof="0" dirty="0"/>
              <a:t>NP segmented</a:t>
            </a:r>
          </a:p>
        </p:txBody>
      </p:sp>
      <p:sp>
        <p:nvSpPr>
          <p:cNvPr id="15" name="Espaço Reservado para Conteúdo 3">
            <a:extLst>
              <a:ext uri="{FF2B5EF4-FFF2-40B4-BE49-F238E27FC236}">
                <a16:creationId xmlns:a16="http://schemas.microsoft.com/office/drawing/2014/main" id="{58291DDE-AB69-733E-DA8F-EF4F229E8374}"/>
              </a:ext>
            </a:extLst>
          </p:cNvPr>
          <p:cNvSpPr txBox="1">
            <a:spLocks/>
          </p:cNvSpPr>
          <p:nvPr/>
        </p:nvSpPr>
        <p:spPr>
          <a:xfrm>
            <a:off x="6323843" y="5744528"/>
            <a:ext cx="2269942" cy="52527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GB" sz="2000" noProof="0" dirty="0"/>
              <a:t>Full segmentation</a:t>
            </a:r>
          </a:p>
        </p:txBody>
      </p:sp>
      <p:sp>
        <p:nvSpPr>
          <p:cNvPr id="16" name="Espaço Reservado para Conteúdo 3">
            <a:extLst>
              <a:ext uri="{FF2B5EF4-FFF2-40B4-BE49-F238E27FC236}">
                <a16:creationId xmlns:a16="http://schemas.microsoft.com/office/drawing/2014/main" id="{782893A6-31FD-5ED1-2036-CE928A65DACB}"/>
              </a:ext>
            </a:extLst>
          </p:cNvPr>
          <p:cNvSpPr txBox="1">
            <a:spLocks/>
          </p:cNvSpPr>
          <p:nvPr/>
        </p:nvSpPr>
        <p:spPr>
          <a:xfrm>
            <a:off x="8931927" y="5744528"/>
            <a:ext cx="2333032" cy="52527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GB" sz="2000" noProof="0" dirty="0"/>
              <a:t>3D grains and NPs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6312B004-D3FA-C5F5-1E49-D8E12502D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noProof="0" dirty="0"/>
              <a:t>Pino et al. (2026) | </a:t>
            </a:r>
            <a:r>
              <a:rPr lang="en-GB" noProof="0" dirty="0" err="1"/>
              <a:t>InterPore</a:t>
            </a:r>
            <a:r>
              <a:rPr lang="en-GB" noProof="0" dirty="0"/>
              <a:t> #356</a:t>
            </a:r>
          </a:p>
        </p:txBody>
      </p:sp>
    </p:spTree>
    <p:extLst>
      <p:ext uri="{BB962C8B-B14F-4D97-AF65-F5344CB8AC3E}">
        <p14:creationId xmlns:p14="http://schemas.microsoft.com/office/powerpoint/2010/main" val="1147271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80107-B305-84EF-E243-F90F36B52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CA135956-EBAF-9024-99D5-26ED827E6D6A}"/>
              </a:ext>
            </a:extLst>
          </p:cNvPr>
          <p:cNvSpPr/>
          <p:nvPr/>
        </p:nvSpPr>
        <p:spPr>
          <a:xfrm>
            <a:off x="0" y="-26889"/>
            <a:ext cx="12192000" cy="1484344"/>
          </a:xfrm>
          <a:prstGeom prst="rect">
            <a:avLst/>
          </a:prstGeom>
          <a:gradFill flip="none" rotWithShape="1">
            <a:gsLst>
              <a:gs pos="0">
                <a:srgbClr val="B896AC">
                  <a:tint val="66000"/>
                  <a:satMod val="160000"/>
                </a:srgbClr>
              </a:gs>
              <a:gs pos="50000">
                <a:srgbClr val="B896AC">
                  <a:tint val="44500"/>
                  <a:satMod val="160000"/>
                </a:srgbClr>
              </a:gs>
              <a:gs pos="100000">
                <a:srgbClr val="B896AC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317974C4-8214-2177-6BB5-1B69EEB15D47}"/>
              </a:ext>
            </a:extLst>
          </p:cNvPr>
          <p:cNvSpPr txBox="1">
            <a:spLocks/>
          </p:cNvSpPr>
          <p:nvPr/>
        </p:nvSpPr>
        <p:spPr>
          <a:xfrm>
            <a:off x="838200" y="-26888"/>
            <a:ext cx="10515600" cy="1484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GB" noProof="0" dirty="0"/>
          </a:p>
        </p:txBody>
      </p:sp>
      <p:pic>
        <p:nvPicPr>
          <p:cNvPr id="2" name="Imagem 1" descr="Uma imagem contendo Texto&#10;&#10;Descrição gerada automaticamente">
            <a:extLst>
              <a:ext uri="{FF2B5EF4-FFF2-40B4-BE49-F238E27FC236}">
                <a16:creationId xmlns:a16="http://schemas.microsoft.com/office/drawing/2014/main" id="{1A348865-EE57-2D4E-D4CD-D7AA974F03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628"/>
          <a:stretch>
            <a:fillRect/>
          </a:stretch>
        </p:blipFill>
        <p:spPr bwMode="auto">
          <a:xfrm>
            <a:off x="2214042" y="1945066"/>
            <a:ext cx="9727866" cy="3072960"/>
          </a:xfrm>
          <a:prstGeom prst="rect">
            <a:avLst/>
          </a:prstGeom>
          <a:noFill/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B681BE62-60BD-3B1D-D95D-82419FFEE990}"/>
              </a:ext>
            </a:extLst>
          </p:cNvPr>
          <p:cNvSpPr txBox="1"/>
          <p:nvPr/>
        </p:nvSpPr>
        <p:spPr>
          <a:xfrm>
            <a:off x="250092" y="1941850"/>
            <a:ext cx="1820985" cy="2395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  <a:buNone/>
            </a:pPr>
            <a:r>
              <a:rPr lang="en-GB" b="1" noProof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Injection steps:</a:t>
            </a:r>
          </a:p>
          <a:p>
            <a:pPr algn="ctr">
              <a:spcAft>
                <a:spcPts val="1000"/>
              </a:spcAft>
              <a:buNone/>
            </a:pPr>
            <a:r>
              <a:rPr lang="en-GB" b="1" noProof="0" dirty="0">
                <a:solidFill>
                  <a:srgbClr val="A7C8E7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W1</a:t>
            </a:r>
          </a:p>
          <a:p>
            <a:pPr algn="ctr">
              <a:spcAft>
                <a:spcPts val="1000"/>
              </a:spcAft>
              <a:buNone/>
            </a:pPr>
            <a:r>
              <a:rPr lang="en-GB" b="1" noProof="0" dirty="0">
                <a:solidFill>
                  <a:srgbClr val="FEC41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nZVI1</a:t>
            </a:r>
            <a:endParaRPr lang="en-GB" noProof="0" dirty="0">
              <a:solidFill>
                <a:srgbClr val="FEC41A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  <a:buNone/>
            </a:pPr>
            <a:r>
              <a:rPr lang="en-GB" b="1" noProof="0" dirty="0">
                <a:solidFill>
                  <a:srgbClr val="4584BD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W2</a:t>
            </a:r>
            <a:endParaRPr lang="en-GB" noProof="0" dirty="0">
              <a:solidFill>
                <a:srgbClr val="4584BD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  <a:buNone/>
            </a:pPr>
            <a:r>
              <a:rPr lang="en-GB" b="1" noProof="0" dirty="0">
                <a:solidFill>
                  <a:srgbClr val="EC782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nZVI2</a:t>
            </a:r>
          </a:p>
          <a:p>
            <a:pPr algn="ctr">
              <a:spcAft>
                <a:spcPts val="1000"/>
              </a:spcAft>
              <a:buNone/>
            </a:pPr>
            <a:r>
              <a:rPr lang="en-GB" b="1" noProof="0" dirty="0">
                <a:solidFill>
                  <a:srgbClr val="364C7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W3</a:t>
            </a:r>
            <a:endParaRPr lang="en-GB" noProof="0" dirty="0">
              <a:solidFill>
                <a:srgbClr val="364C73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68FCF2C-F69B-A6A0-98BD-A78A66E69464}"/>
              </a:ext>
            </a:extLst>
          </p:cNvPr>
          <p:cNvSpPr txBox="1"/>
          <p:nvPr/>
        </p:nvSpPr>
        <p:spPr>
          <a:xfrm>
            <a:off x="3710368" y="4846118"/>
            <a:ext cx="673521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  <a:buNone/>
            </a:pPr>
            <a:r>
              <a:rPr lang="en-GB" sz="1200" i="1" noProof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(a, b) Area fraction occupied by the water or gases per slice.</a:t>
            </a:r>
            <a:endParaRPr lang="en-GB" sz="1000" i="1" noProof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8FE0C27-88BB-9D1C-FF30-D85C9F9F1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/>
              <a:t>Pino et al. (2026) | </a:t>
            </a:r>
            <a:r>
              <a:rPr lang="en-GB" noProof="0" dirty="0" err="1"/>
              <a:t>InterPore</a:t>
            </a:r>
            <a:r>
              <a:rPr lang="en-GB" noProof="0" dirty="0"/>
              <a:t> #356</a:t>
            </a: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9DD2F84-606D-49BC-CCB7-E55103FA6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3A30C-5205-4CB3-B67B-75F0111B8451}" type="slidenum">
              <a:rPr lang="en-GB" noProof="0" smtClean="0"/>
              <a:t>8</a:t>
            </a:fld>
            <a:endParaRPr lang="en-GB" noProof="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AF08A668-408D-EBBE-0324-30F9C6162326}"/>
              </a:ext>
            </a:extLst>
          </p:cNvPr>
          <p:cNvSpPr txBox="1">
            <a:spLocks/>
          </p:cNvSpPr>
          <p:nvPr/>
        </p:nvSpPr>
        <p:spPr>
          <a:xfrm>
            <a:off x="838200" y="12448"/>
            <a:ext cx="10515600" cy="1484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/>
              <a:t>“Free” pore space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ECE7EAE-AD60-DEED-CB05-278A971FD0F4}"/>
              </a:ext>
            </a:extLst>
          </p:cNvPr>
          <p:cNvSpPr txBox="1"/>
          <p:nvPr/>
        </p:nvSpPr>
        <p:spPr>
          <a:xfrm>
            <a:off x="838200" y="1439865"/>
            <a:ext cx="58632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buNone/>
            </a:pPr>
            <a:r>
              <a:rPr lang="en-GB" sz="2000" b="1" i="1" noProof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= pores occupied by water or gases</a:t>
            </a:r>
            <a:endParaRPr lang="en-GB" sz="2000" i="1" noProof="0" dirty="0">
              <a:solidFill>
                <a:srgbClr val="364C73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9CE797D-FACF-D490-862C-55EFF1150379}"/>
              </a:ext>
            </a:extLst>
          </p:cNvPr>
          <p:cNvSpPr txBox="1"/>
          <p:nvPr/>
        </p:nvSpPr>
        <p:spPr>
          <a:xfrm>
            <a:off x="2889488" y="5364211"/>
            <a:ext cx="6413024" cy="830997"/>
          </a:xfrm>
          <a:prstGeom prst="rect">
            <a:avLst/>
          </a:prstGeom>
          <a:solidFill>
            <a:srgbClr val="FEC41A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i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 free pore space is recovered after</a:t>
            </a:r>
          </a:p>
          <a:p>
            <a:pPr algn="ctr"/>
            <a:r>
              <a:rPr lang="en-GB" sz="2400" i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flushing out the second round of </a:t>
            </a:r>
            <a:r>
              <a:rPr lang="en-GB" sz="2400" i="1" noProof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nZVI</a:t>
            </a:r>
            <a:r>
              <a:rPr lang="en-GB" sz="2400" i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injection.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EA0BBB7-0B36-4AFF-77EC-3E9827F68246}"/>
              </a:ext>
            </a:extLst>
          </p:cNvPr>
          <p:cNvSpPr/>
          <p:nvPr/>
        </p:nvSpPr>
        <p:spPr>
          <a:xfrm>
            <a:off x="7077974" y="1905728"/>
            <a:ext cx="4863933" cy="29403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511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2616E71-7702-4514-BCE4-BAADB22ED8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50" name="Color Cover">
              <a:extLst>
                <a:ext uri="{FF2B5EF4-FFF2-40B4-BE49-F238E27FC236}">
                  <a16:creationId xmlns:a16="http://schemas.microsoft.com/office/drawing/2014/main" id="{15F9A7D7-E8EB-49D7-ACB0-13481EF1B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51" name="Color Cover">
              <a:extLst>
                <a:ext uri="{FF2B5EF4-FFF2-40B4-BE49-F238E27FC236}">
                  <a16:creationId xmlns:a16="http://schemas.microsoft.com/office/drawing/2014/main" id="{044CB560-3BF4-4256-8C60-8864DA0AB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2840072-D6EC-480D-9A1B-928B36F92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54" name="Color">
              <a:extLst>
                <a:ext uri="{FF2B5EF4-FFF2-40B4-BE49-F238E27FC236}">
                  <a16:creationId xmlns:a16="http://schemas.microsoft.com/office/drawing/2014/main" id="{CADDA0B4-EE72-46AA-A7BB-C271924B72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55" name="Color">
              <a:extLst>
                <a:ext uri="{FF2B5EF4-FFF2-40B4-BE49-F238E27FC236}">
                  <a16:creationId xmlns:a16="http://schemas.microsoft.com/office/drawing/2014/main" id="{B2519E48-483B-4612-935D-790A10605F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</p:grpSp>
      <p:pic>
        <p:nvPicPr>
          <p:cNvPr id="8" name="Gráfico 7" descr="Narrativa estrutura de tópicos">
            <a:extLst>
              <a:ext uri="{FF2B5EF4-FFF2-40B4-BE49-F238E27FC236}">
                <a16:creationId xmlns:a16="http://schemas.microsoft.com/office/drawing/2014/main" id="{EF279574-99F5-183F-8653-E08685C5708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879080" y="2334208"/>
            <a:ext cx="3366506" cy="3366506"/>
          </a:xfrm>
          <a:prstGeom prst="rect">
            <a:avLst/>
          </a:prstGeom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noProof="0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noProof="0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noProof="0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noProof="0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noProof="0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noProof="0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noProof="0" dirty="0"/>
            </a:p>
          </p:txBody>
        </p:sp>
      </p:grp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C905B0F-5315-6DEC-DD0C-6418FBEA9C13}"/>
              </a:ext>
            </a:extLst>
          </p:cNvPr>
          <p:cNvSpPr txBox="1">
            <a:spLocks/>
          </p:cNvSpPr>
          <p:nvPr/>
        </p:nvSpPr>
        <p:spPr>
          <a:xfrm>
            <a:off x="1012644" y="2249275"/>
            <a:ext cx="6221056" cy="18977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GB" sz="5400" i="1" kern="120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We are </a:t>
            </a:r>
            <a:r>
              <a:rPr lang="en-GB" sz="6000" i="1" kern="120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looking</a:t>
            </a:r>
            <a:r>
              <a:rPr lang="en-GB" sz="5400" i="1" kern="120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into </a:t>
            </a:r>
            <a:r>
              <a:rPr lang="en-GB" sz="5400" b="1" i="1" kern="1200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nanoparticle history.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51E20CFC-7B79-9BF5-703F-0695B64BC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noProof="0" dirty="0">
                <a:solidFill>
                  <a:schemeClr val="bg1"/>
                </a:solidFill>
              </a:rPr>
              <a:t>Pino et al. (2026) | </a:t>
            </a:r>
            <a:r>
              <a:rPr lang="en-GB" noProof="0" dirty="0" err="1">
                <a:solidFill>
                  <a:schemeClr val="bg1"/>
                </a:solidFill>
              </a:rPr>
              <a:t>InterPore</a:t>
            </a:r>
            <a:r>
              <a:rPr lang="en-GB" noProof="0" dirty="0">
                <a:solidFill>
                  <a:schemeClr val="bg1"/>
                </a:solidFill>
              </a:rPr>
              <a:t> #356</a:t>
            </a:r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68A18523-088C-761A-1649-EB4675148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2B3A30C-5205-4CB3-B67B-75F0111B8451}" type="slidenum">
              <a:rPr lang="en-GB" noProof="0" smtClean="0">
                <a:solidFill>
                  <a:schemeClr val="bg1"/>
                </a:solidFill>
              </a:rPr>
              <a:t>9</a:t>
            </a:fld>
            <a:endParaRPr lang="en-GB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811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2599</TotalTime>
  <Words>894</Words>
  <Application>Microsoft Office PowerPoint</Application>
  <PresentationFormat>Widescreen</PresentationFormat>
  <Paragraphs>137</Paragraphs>
  <Slides>15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Red Hat Display</vt:lpstr>
      <vt:lpstr>Symbol</vt:lpstr>
      <vt:lpstr>Times New Roman</vt:lpstr>
      <vt:lpstr>Tema do Office</vt:lpstr>
      <vt:lpstr>Nanoremediation of porous aquifers: facing mobility and entrapment of nZVI</vt:lpstr>
      <vt:lpstr>Why nZVI?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You can also find me...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Daphne Pino</dc:creator>
  <cp:lastModifiedBy>Daphne Pino</cp:lastModifiedBy>
  <cp:revision>1</cp:revision>
  <dcterms:created xsi:type="dcterms:W3CDTF">2026-03-02T14:02:44Z</dcterms:created>
  <dcterms:modified xsi:type="dcterms:W3CDTF">2026-05-15T18:33:39Z</dcterms:modified>
</cp:coreProperties>
</file>