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27"/>
  </p:notesMasterIdLst>
  <p:handoutMasterIdLst>
    <p:handoutMasterId r:id="rId28"/>
  </p:handoutMasterIdLst>
  <p:sldIdLst>
    <p:sldId id="260" r:id="rId2"/>
    <p:sldId id="270" r:id="rId3"/>
    <p:sldId id="271" r:id="rId4"/>
    <p:sldId id="296" r:id="rId5"/>
    <p:sldId id="272" r:id="rId6"/>
    <p:sldId id="265" r:id="rId7"/>
    <p:sldId id="266" r:id="rId8"/>
    <p:sldId id="274" r:id="rId9"/>
    <p:sldId id="288" r:id="rId10"/>
    <p:sldId id="276" r:id="rId11"/>
    <p:sldId id="289" r:id="rId12"/>
    <p:sldId id="277" r:id="rId13"/>
    <p:sldId id="287" r:id="rId14"/>
    <p:sldId id="279" r:id="rId15"/>
    <p:sldId id="280" r:id="rId16"/>
    <p:sldId id="285" r:id="rId17"/>
    <p:sldId id="269" r:id="rId18"/>
    <p:sldId id="290" r:id="rId19"/>
    <p:sldId id="291" r:id="rId20"/>
    <p:sldId id="292" r:id="rId21"/>
    <p:sldId id="293" r:id="rId22"/>
    <p:sldId id="282" r:id="rId23"/>
    <p:sldId id="295" r:id="rId24"/>
    <p:sldId id="283" r:id="rId25"/>
    <p:sldId id="268" r:id="rId2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1F6"/>
    <a:srgbClr val="F1F0F5"/>
    <a:srgbClr val="A63F1E"/>
    <a:srgbClr val="AEDCF4"/>
    <a:srgbClr val="000000"/>
    <a:srgbClr val="719500"/>
    <a:srgbClr val="007836"/>
    <a:srgbClr val="BE0F34"/>
    <a:srgbClr val="820150"/>
    <a:srgbClr val="502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98562-BD9F-48FE-B6E7-3739D0E62E06}" v="6" dt="2026-05-16T22:11:06.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84762"/>
  </p:normalViewPr>
  <p:slideViewPr>
    <p:cSldViewPr snapToGrid="0" snapToObjects="1">
      <p:cViewPr varScale="1">
        <p:scale>
          <a:sx n="32" d="100"/>
          <a:sy n="32" d="100"/>
        </p:scale>
        <p:origin x="1492" y="256"/>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ibe, Tim" userId="199b132a-be99-448e-8a27-9adf7f02f473" providerId="ADAL" clId="{6B07FFC0-0906-4F24-8F37-049E75003C7C}"/>
    <pc:docChg chg="undo custSel addSld delSld modSld sldOrd">
      <pc:chgData name="Scheibe, Tim" userId="199b132a-be99-448e-8a27-9adf7f02f473" providerId="ADAL" clId="{6B07FFC0-0906-4F24-8F37-049E75003C7C}" dt="2026-05-16T22:19:09.937" v="12397" actId="729"/>
      <pc:docMkLst>
        <pc:docMk/>
      </pc:docMkLst>
      <pc:sldChg chg="addSp modSp mod">
        <pc:chgData name="Scheibe, Tim" userId="199b132a-be99-448e-8a27-9adf7f02f473" providerId="ADAL" clId="{6B07FFC0-0906-4F24-8F37-049E75003C7C}" dt="2026-05-06T23:49:51.122" v="2383" actId="20577"/>
        <pc:sldMkLst>
          <pc:docMk/>
          <pc:sldMk cId="1152154647" sldId="260"/>
        </pc:sldMkLst>
        <pc:spChg chg="mod">
          <ac:chgData name="Scheibe, Tim" userId="199b132a-be99-448e-8a27-9adf7f02f473" providerId="ADAL" clId="{6B07FFC0-0906-4F24-8F37-049E75003C7C}" dt="2026-05-06T23:49:51.122" v="2383" actId="20577"/>
          <ac:spMkLst>
            <pc:docMk/>
            <pc:sldMk cId="1152154647" sldId="260"/>
            <ac:spMk id="2" creationId="{8BDFD0D9-1CAC-4FBD-8120-CBD5A07EB995}"/>
          </ac:spMkLst>
        </pc:spChg>
        <pc:spChg chg="mod">
          <ac:chgData name="Scheibe, Tim" userId="199b132a-be99-448e-8a27-9adf7f02f473" providerId="ADAL" clId="{6B07FFC0-0906-4F24-8F37-049E75003C7C}" dt="2026-05-06T20:49:37.438" v="169" actId="20577"/>
          <ac:spMkLst>
            <pc:docMk/>
            <pc:sldMk cId="1152154647" sldId="260"/>
            <ac:spMk id="4" creationId="{3C886310-1A8B-41C6-8ABF-4E949224625A}"/>
          </ac:spMkLst>
        </pc:spChg>
        <pc:spChg chg="mod">
          <ac:chgData name="Scheibe, Tim" userId="199b132a-be99-448e-8a27-9adf7f02f473" providerId="ADAL" clId="{6B07FFC0-0906-4F24-8F37-049E75003C7C}" dt="2026-05-06T20:51:47.136" v="285" actId="207"/>
          <ac:spMkLst>
            <pc:docMk/>
            <pc:sldMk cId="1152154647" sldId="260"/>
            <ac:spMk id="5" creationId="{2599C3C0-764A-4145-9480-D79B28BB6551}"/>
          </ac:spMkLst>
        </pc:spChg>
        <pc:spChg chg="mod">
          <ac:chgData name="Scheibe, Tim" userId="199b132a-be99-448e-8a27-9adf7f02f473" providerId="ADAL" clId="{6B07FFC0-0906-4F24-8F37-049E75003C7C}" dt="2026-05-06T20:51:30.727" v="284" actId="207"/>
          <ac:spMkLst>
            <pc:docMk/>
            <pc:sldMk cId="1152154647" sldId="260"/>
            <ac:spMk id="6" creationId="{B8696A4F-5314-46CD-B205-CC2D44570D66}"/>
          </ac:spMkLst>
        </pc:spChg>
        <pc:picChg chg="add mod">
          <ac:chgData name="Scheibe, Tim" userId="199b132a-be99-448e-8a27-9adf7f02f473" providerId="ADAL" clId="{6B07FFC0-0906-4F24-8F37-049E75003C7C}" dt="2026-05-06T20:51:06.815" v="271" actId="1076"/>
          <ac:picMkLst>
            <pc:docMk/>
            <pc:sldMk cId="1152154647" sldId="260"/>
            <ac:picMk id="7" creationId="{CAD3A2E8-D3DE-DEA9-5A62-D5D5EDFA620E}"/>
          </ac:picMkLst>
        </pc:picChg>
      </pc:sldChg>
      <pc:sldChg chg="modSp add mod modNotesTx">
        <pc:chgData name="Scheibe, Tim" userId="199b132a-be99-448e-8a27-9adf7f02f473" providerId="ADAL" clId="{6B07FFC0-0906-4F24-8F37-049E75003C7C}" dt="2026-05-07T20:38:58.969" v="8360" actId="20577"/>
        <pc:sldMkLst>
          <pc:docMk/>
          <pc:sldMk cId="3133886955" sldId="265"/>
        </pc:sldMkLst>
        <pc:spChg chg="mod">
          <ac:chgData name="Scheibe, Tim" userId="199b132a-be99-448e-8a27-9adf7f02f473" providerId="ADAL" clId="{6B07FFC0-0906-4F24-8F37-049E75003C7C}" dt="2026-05-06T23:13:51.112" v="1515" actId="14100"/>
          <ac:spMkLst>
            <pc:docMk/>
            <pc:sldMk cId="3133886955" sldId="265"/>
            <ac:spMk id="2" creationId="{F295231D-3DC4-9DB0-B73C-C8828A732A19}"/>
          </ac:spMkLst>
        </pc:spChg>
        <pc:spChg chg="mod">
          <ac:chgData name="Scheibe, Tim" userId="199b132a-be99-448e-8a27-9adf7f02f473" providerId="ADAL" clId="{6B07FFC0-0906-4F24-8F37-049E75003C7C}" dt="2026-05-06T23:14:42.183" v="1586" actId="20577"/>
          <ac:spMkLst>
            <pc:docMk/>
            <pc:sldMk cId="3133886955" sldId="265"/>
            <ac:spMk id="3" creationId="{2E23EE2A-E2EC-D1EB-3AB0-C9D2A3E1E327}"/>
          </ac:spMkLst>
        </pc:spChg>
      </pc:sldChg>
      <pc:sldChg chg="modSp add modNotesTx">
        <pc:chgData name="Scheibe, Tim" userId="199b132a-be99-448e-8a27-9adf7f02f473" providerId="ADAL" clId="{6B07FFC0-0906-4F24-8F37-049E75003C7C}" dt="2026-05-07T20:39:16.655" v="8428" actId="20577"/>
        <pc:sldMkLst>
          <pc:docMk/>
          <pc:sldMk cId="371405344" sldId="266"/>
        </pc:sldMkLst>
        <pc:spChg chg="mod">
          <ac:chgData name="Scheibe, Tim" userId="199b132a-be99-448e-8a27-9adf7f02f473" providerId="ADAL" clId="{6B07FFC0-0906-4F24-8F37-049E75003C7C}" dt="2026-05-06T23:15:53.674" v="1633" actId="20577"/>
          <ac:spMkLst>
            <pc:docMk/>
            <pc:sldMk cId="371405344" sldId="266"/>
            <ac:spMk id="3" creationId="{6A5C6949-79FD-54B4-F28F-694AAD59D8DD}"/>
          </ac:spMkLst>
        </pc:spChg>
      </pc:sldChg>
      <pc:sldChg chg="addSp modSp mod ord">
        <pc:chgData name="Scheibe, Tim" userId="199b132a-be99-448e-8a27-9adf7f02f473" providerId="ADAL" clId="{6B07FFC0-0906-4F24-8F37-049E75003C7C}" dt="2026-05-07T20:50:46.404" v="11145" actId="20577"/>
        <pc:sldMkLst>
          <pc:docMk/>
          <pc:sldMk cId="757395271" sldId="268"/>
        </pc:sldMkLst>
        <pc:spChg chg="add mod">
          <ac:chgData name="Scheibe, Tim" userId="199b132a-be99-448e-8a27-9adf7f02f473" providerId="ADAL" clId="{6B07FFC0-0906-4F24-8F37-049E75003C7C}" dt="2026-05-07T20:50:46.404" v="11145" actId="20577"/>
          <ac:spMkLst>
            <pc:docMk/>
            <pc:sldMk cId="757395271" sldId="268"/>
            <ac:spMk id="3" creationId="{95724327-C16B-DC76-4979-184A02B083D4}"/>
          </ac:spMkLst>
        </pc:spChg>
      </pc:sldChg>
      <pc:sldChg chg="addSp modSp add mod ord modNotesTx">
        <pc:chgData name="Scheibe, Tim" userId="199b132a-be99-448e-8a27-9adf7f02f473" providerId="ADAL" clId="{6B07FFC0-0906-4F24-8F37-049E75003C7C}" dt="2026-05-12T23:40:53.988" v="12253" actId="20577"/>
        <pc:sldMkLst>
          <pc:docMk/>
          <pc:sldMk cId="2840451495" sldId="269"/>
        </pc:sldMkLst>
        <pc:spChg chg="mod">
          <ac:chgData name="Scheibe, Tim" userId="199b132a-be99-448e-8a27-9adf7f02f473" providerId="ADAL" clId="{6B07FFC0-0906-4F24-8F37-049E75003C7C}" dt="2026-05-07T19:51:17.895" v="5875" actId="20577"/>
          <ac:spMkLst>
            <pc:docMk/>
            <pc:sldMk cId="2840451495" sldId="269"/>
            <ac:spMk id="2" creationId="{B0A24DFA-ECDA-5C3E-72BF-941EB51303E9}"/>
          </ac:spMkLst>
        </pc:spChg>
        <pc:spChg chg="add mod">
          <ac:chgData name="Scheibe, Tim" userId="199b132a-be99-448e-8a27-9adf7f02f473" providerId="ADAL" clId="{6B07FFC0-0906-4F24-8F37-049E75003C7C}" dt="2026-05-07T20:18:05.145" v="6210" actId="1036"/>
          <ac:spMkLst>
            <pc:docMk/>
            <pc:sldMk cId="2840451495" sldId="269"/>
            <ac:spMk id="3" creationId="{CF22BE7E-7B76-6B40-8DA8-2815C8610F2A}"/>
          </ac:spMkLst>
        </pc:spChg>
        <pc:spChg chg="add mod">
          <ac:chgData name="Scheibe, Tim" userId="199b132a-be99-448e-8a27-9adf7f02f473" providerId="ADAL" clId="{6B07FFC0-0906-4F24-8F37-049E75003C7C}" dt="2026-05-07T20:48:23.274" v="10643" actId="20577"/>
          <ac:spMkLst>
            <pc:docMk/>
            <pc:sldMk cId="2840451495" sldId="269"/>
            <ac:spMk id="5" creationId="{23776754-940E-3159-610D-B57953D345B1}"/>
          </ac:spMkLst>
        </pc:spChg>
        <pc:picChg chg="mod">
          <ac:chgData name="Scheibe, Tim" userId="199b132a-be99-448e-8a27-9adf7f02f473" providerId="ADAL" clId="{6B07FFC0-0906-4F24-8F37-049E75003C7C}" dt="2026-05-07T20:17:35.655" v="6183" actId="1076"/>
          <ac:picMkLst>
            <pc:docMk/>
            <pc:sldMk cId="2840451495" sldId="269"/>
            <ac:picMk id="6" creationId="{174A105E-1D2B-DA5B-AEF1-9D961C49C24E}"/>
          </ac:picMkLst>
        </pc:picChg>
        <pc:picChg chg="mod">
          <ac:chgData name="Scheibe, Tim" userId="199b132a-be99-448e-8a27-9adf7f02f473" providerId="ADAL" clId="{6B07FFC0-0906-4F24-8F37-049E75003C7C}" dt="2026-05-07T20:17:19.194" v="6179" actId="1076"/>
          <ac:picMkLst>
            <pc:docMk/>
            <pc:sldMk cId="2840451495" sldId="269"/>
            <ac:picMk id="8" creationId="{871363A8-439A-F8C9-D636-0D5B2544458B}"/>
          </ac:picMkLst>
        </pc:picChg>
        <pc:picChg chg="mod ord modCrop">
          <ac:chgData name="Scheibe, Tim" userId="199b132a-be99-448e-8a27-9adf7f02f473" providerId="ADAL" clId="{6B07FFC0-0906-4F24-8F37-049E75003C7C}" dt="2026-05-07T20:17:43.109" v="6184" actId="1076"/>
          <ac:picMkLst>
            <pc:docMk/>
            <pc:sldMk cId="2840451495" sldId="269"/>
            <ac:picMk id="10" creationId="{82E73CD5-5442-9F16-9E63-6E94773BB2C7}"/>
          </ac:picMkLst>
        </pc:picChg>
      </pc:sldChg>
      <pc:sldChg chg="addSp delSp modSp mod modClrScheme chgLayout modNotesTx">
        <pc:chgData name="Scheibe, Tim" userId="199b132a-be99-448e-8a27-9adf7f02f473" providerId="ADAL" clId="{6B07FFC0-0906-4F24-8F37-049E75003C7C}" dt="2026-05-07T20:37:22.868" v="7922" actId="20577"/>
        <pc:sldMkLst>
          <pc:docMk/>
          <pc:sldMk cId="0" sldId="270"/>
        </pc:sldMkLst>
        <pc:spChg chg="mod ord">
          <ac:chgData name="Scheibe, Tim" userId="199b132a-be99-448e-8a27-9adf7f02f473" providerId="ADAL" clId="{6B07FFC0-0906-4F24-8F37-049E75003C7C}" dt="2026-05-06T21:02:32.272" v="657" actId="242"/>
          <ac:spMkLst>
            <pc:docMk/>
            <pc:sldMk cId="0" sldId="270"/>
            <ac:spMk id="4" creationId="{00000000-0000-0000-0000-000000000000}"/>
          </ac:spMkLst>
        </pc:spChg>
        <pc:spChg chg="add mod ord">
          <ac:chgData name="Scheibe, Tim" userId="199b132a-be99-448e-8a27-9adf7f02f473" providerId="ADAL" clId="{6B07FFC0-0906-4F24-8F37-049E75003C7C}" dt="2026-05-06T23:05:48.322" v="1239" actId="20577"/>
          <ac:spMkLst>
            <pc:docMk/>
            <pc:sldMk cId="0" sldId="270"/>
            <ac:spMk id="7" creationId="{4FF98D4B-CA14-8C8F-63AA-229B2B950648}"/>
          </ac:spMkLst>
        </pc:spChg>
        <pc:spChg chg="add mod">
          <ac:chgData name="Scheibe, Tim" userId="199b132a-be99-448e-8a27-9adf7f02f473" providerId="ADAL" clId="{6B07FFC0-0906-4F24-8F37-049E75003C7C}" dt="2026-05-06T21:10:33.655" v="1201" actId="1076"/>
          <ac:spMkLst>
            <pc:docMk/>
            <pc:sldMk cId="0" sldId="270"/>
            <ac:spMk id="10" creationId="{53F63048-E248-C480-202F-3F93B939CFE7}"/>
          </ac:spMkLst>
        </pc:spChg>
        <pc:picChg chg="add mod">
          <ac:chgData name="Scheibe, Tim" userId="199b132a-be99-448e-8a27-9adf7f02f473" providerId="ADAL" clId="{6B07FFC0-0906-4F24-8F37-049E75003C7C}" dt="2026-05-06T21:02:23.502" v="656" actId="1076"/>
          <ac:picMkLst>
            <pc:docMk/>
            <pc:sldMk cId="0" sldId="270"/>
            <ac:picMk id="9" creationId="{93AD7A1C-D80E-4335-7DEF-23400C035E9A}"/>
          </ac:picMkLst>
        </pc:picChg>
      </pc:sldChg>
      <pc:sldChg chg="addSp delSp modSp mod modClrScheme chgLayout modNotesTx">
        <pc:chgData name="Scheibe, Tim" userId="199b132a-be99-448e-8a27-9adf7f02f473" providerId="ADAL" clId="{6B07FFC0-0906-4F24-8F37-049E75003C7C}" dt="2026-05-07T20:37:54.301" v="8116" actId="20577"/>
        <pc:sldMkLst>
          <pc:docMk/>
          <pc:sldMk cId="0" sldId="271"/>
        </pc:sldMkLst>
        <pc:spChg chg="mod ord">
          <ac:chgData name="Scheibe, Tim" userId="199b132a-be99-448e-8a27-9adf7f02f473" providerId="ADAL" clId="{6B07FFC0-0906-4F24-8F37-049E75003C7C}" dt="2026-05-06T21:04:56.143" v="661" actId="20577"/>
          <ac:spMkLst>
            <pc:docMk/>
            <pc:sldMk cId="0" sldId="271"/>
            <ac:spMk id="4" creationId="{00000000-0000-0000-0000-000000000000}"/>
          </ac:spMkLst>
        </pc:spChg>
        <pc:spChg chg="add mod ord">
          <ac:chgData name="Scheibe, Tim" userId="199b132a-be99-448e-8a27-9adf7f02f473" providerId="ADAL" clId="{6B07FFC0-0906-4F24-8F37-049E75003C7C}" dt="2026-05-07T16:05:40.129" v="2950" actId="20577"/>
          <ac:spMkLst>
            <pc:docMk/>
            <pc:sldMk cId="0" sldId="271"/>
            <ac:spMk id="7" creationId="{BF595993-BB3D-1549-434C-F532D5DE80C1}"/>
          </ac:spMkLst>
        </pc:spChg>
        <pc:picChg chg="add mod">
          <ac:chgData name="Scheibe, Tim" userId="199b132a-be99-448e-8a27-9adf7f02f473" providerId="ADAL" clId="{6B07FFC0-0906-4F24-8F37-049E75003C7C}" dt="2026-05-06T21:13:08.173" v="1213" actId="1076"/>
          <ac:picMkLst>
            <pc:docMk/>
            <pc:sldMk cId="0" sldId="271"/>
            <ac:picMk id="9" creationId="{AB92F7B1-E508-3159-B16B-4471475D5FF3}"/>
          </ac:picMkLst>
        </pc:picChg>
        <pc:picChg chg="add mod ord">
          <ac:chgData name="Scheibe, Tim" userId="199b132a-be99-448e-8a27-9adf7f02f473" providerId="ADAL" clId="{6B07FFC0-0906-4F24-8F37-049E75003C7C}" dt="2026-05-06T21:13:20.548" v="1215" actId="166"/>
          <ac:picMkLst>
            <pc:docMk/>
            <pc:sldMk cId="0" sldId="271"/>
            <ac:picMk id="11" creationId="{709F25C2-8DF2-B895-D7E9-2B474BA663A3}"/>
          </ac:picMkLst>
        </pc:picChg>
        <pc:picChg chg="add mod">
          <ac:chgData name="Scheibe, Tim" userId="199b132a-be99-448e-8a27-9adf7f02f473" providerId="ADAL" clId="{6B07FFC0-0906-4F24-8F37-049E75003C7C}" dt="2026-05-06T21:13:02.286" v="1210" actId="1076"/>
          <ac:picMkLst>
            <pc:docMk/>
            <pc:sldMk cId="0" sldId="271"/>
            <ac:picMk id="13" creationId="{C624B3E8-12EC-F004-6BC7-D0A80E3E9982}"/>
          </ac:picMkLst>
        </pc:picChg>
      </pc:sldChg>
      <pc:sldChg chg="addSp delSp modSp mod modClrScheme modAnim chgLayout">
        <pc:chgData name="Scheibe, Tim" userId="199b132a-be99-448e-8a27-9adf7f02f473" providerId="ADAL" clId="{6B07FFC0-0906-4F24-8F37-049E75003C7C}" dt="2026-05-12T23:50:19.205" v="12257"/>
        <pc:sldMkLst>
          <pc:docMk/>
          <pc:sldMk cId="0" sldId="272"/>
        </pc:sldMkLst>
        <pc:spChg chg="mod ord">
          <ac:chgData name="Scheibe, Tim" userId="199b132a-be99-448e-8a27-9adf7f02f473" providerId="ADAL" clId="{6B07FFC0-0906-4F24-8F37-049E75003C7C}" dt="2026-05-06T23:10:33.672" v="1397" actId="242"/>
          <ac:spMkLst>
            <pc:docMk/>
            <pc:sldMk cId="0" sldId="272"/>
            <ac:spMk id="4" creationId="{00000000-0000-0000-0000-000000000000}"/>
          </ac:spMkLst>
        </pc:spChg>
        <pc:spChg chg="add mod">
          <ac:chgData name="Scheibe, Tim" userId="199b132a-be99-448e-8a27-9adf7f02f473" providerId="ADAL" clId="{6B07FFC0-0906-4F24-8F37-049E75003C7C}" dt="2026-05-06T23:12:20.518" v="1475" actId="1076"/>
          <ac:spMkLst>
            <pc:docMk/>
            <pc:sldMk cId="0" sldId="272"/>
            <ac:spMk id="8" creationId="{BDDB1971-D3C7-93EC-EB21-78866E0E363D}"/>
          </ac:spMkLst>
        </pc:spChg>
        <pc:spChg chg="add mod">
          <ac:chgData name="Scheibe, Tim" userId="199b132a-be99-448e-8a27-9adf7f02f473" providerId="ADAL" clId="{6B07FFC0-0906-4F24-8F37-049E75003C7C}" dt="2026-05-06T23:08:16.400" v="1266"/>
          <ac:spMkLst>
            <pc:docMk/>
            <pc:sldMk cId="0" sldId="272"/>
            <ac:spMk id="10" creationId="{0193A678-6962-D0DB-5B47-9E265A890C5D}"/>
          </ac:spMkLst>
        </pc:spChg>
        <pc:spChg chg="add mod">
          <ac:chgData name="Scheibe, Tim" userId="199b132a-be99-448e-8a27-9adf7f02f473" providerId="ADAL" clId="{6B07FFC0-0906-4F24-8F37-049E75003C7C}" dt="2026-05-06T23:08:16.400" v="1266"/>
          <ac:spMkLst>
            <pc:docMk/>
            <pc:sldMk cId="0" sldId="272"/>
            <ac:spMk id="11" creationId="{1E7413A1-7F6B-FBA6-C343-654BF6C49FCF}"/>
          </ac:spMkLst>
        </pc:spChg>
        <pc:spChg chg="add mod">
          <ac:chgData name="Scheibe, Tim" userId="199b132a-be99-448e-8a27-9adf7f02f473" providerId="ADAL" clId="{6B07FFC0-0906-4F24-8F37-049E75003C7C}" dt="2026-05-06T23:08:16.400" v="1266"/>
          <ac:spMkLst>
            <pc:docMk/>
            <pc:sldMk cId="0" sldId="272"/>
            <ac:spMk id="12" creationId="{C71E9E63-F00C-240F-F3FD-EDC9E8A47AC3}"/>
          </ac:spMkLst>
        </pc:spChg>
        <pc:spChg chg="add mod">
          <ac:chgData name="Scheibe, Tim" userId="199b132a-be99-448e-8a27-9adf7f02f473" providerId="ADAL" clId="{6B07FFC0-0906-4F24-8F37-049E75003C7C}" dt="2026-05-06T23:08:16.400" v="1266"/>
          <ac:spMkLst>
            <pc:docMk/>
            <pc:sldMk cId="0" sldId="272"/>
            <ac:spMk id="16" creationId="{F5B325B1-4D44-39DD-A379-50B140F149C0}"/>
          </ac:spMkLst>
        </pc:spChg>
        <pc:spChg chg="add mod">
          <ac:chgData name="Scheibe, Tim" userId="199b132a-be99-448e-8a27-9adf7f02f473" providerId="ADAL" clId="{6B07FFC0-0906-4F24-8F37-049E75003C7C}" dt="2026-05-06T23:09:37.411" v="1350" actId="2711"/>
          <ac:spMkLst>
            <pc:docMk/>
            <pc:sldMk cId="0" sldId="272"/>
            <ac:spMk id="18" creationId="{EF491760-F3C0-0A64-1464-841096E38019}"/>
          </ac:spMkLst>
        </pc:spChg>
        <pc:spChg chg="add mod">
          <ac:chgData name="Scheibe, Tim" userId="199b132a-be99-448e-8a27-9adf7f02f473" providerId="ADAL" clId="{6B07FFC0-0906-4F24-8F37-049E75003C7C}" dt="2026-05-06T23:11:30.036" v="1399" actId="14100"/>
          <ac:spMkLst>
            <pc:docMk/>
            <pc:sldMk cId="0" sldId="272"/>
            <ac:spMk id="19" creationId="{4F317077-465B-57BC-63A4-46BB1D546F0C}"/>
          </ac:spMkLst>
        </pc:spChg>
        <pc:picChg chg="add mod">
          <ac:chgData name="Scheibe, Tim" userId="199b132a-be99-448e-8a27-9adf7f02f473" providerId="ADAL" clId="{6B07FFC0-0906-4F24-8F37-049E75003C7C}" dt="2026-05-06T23:08:16.400" v="1266"/>
          <ac:picMkLst>
            <pc:docMk/>
            <pc:sldMk cId="0" sldId="272"/>
            <ac:picMk id="9" creationId="{FF21D5D4-179E-ACAA-7EE2-CC8A054A5E6F}"/>
          </ac:picMkLst>
        </pc:picChg>
        <pc:picChg chg="add mod">
          <ac:chgData name="Scheibe, Tim" userId="199b132a-be99-448e-8a27-9adf7f02f473" providerId="ADAL" clId="{6B07FFC0-0906-4F24-8F37-049E75003C7C}" dt="2026-05-06T23:08:16.400" v="1266"/>
          <ac:picMkLst>
            <pc:docMk/>
            <pc:sldMk cId="0" sldId="272"/>
            <ac:picMk id="15" creationId="{2CE2596A-EAC0-D616-F04A-9FCD6A247C00}"/>
          </ac:picMkLst>
        </pc:picChg>
        <pc:picChg chg="add mod">
          <ac:chgData name="Scheibe, Tim" userId="199b132a-be99-448e-8a27-9adf7f02f473" providerId="ADAL" clId="{6B07FFC0-0906-4F24-8F37-049E75003C7C}" dt="2026-05-06T23:08:16.400" v="1266"/>
          <ac:picMkLst>
            <pc:docMk/>
            <pc:sldMk cId="0" sldId="272"/>
            <ac:picMk id="17" creationId="{A4FA9622-1A03-F468-9172-0BD05420D578}"/>
          </ac:picMkLst>
        </pc:picChg>
      </pc:sldChg>
      <pc:sldChg chg="addSp delSp modSp mod modClrScheme chgLayout modNotesTx">
        <pc:chgData name="Scheibe, Tim" userId="199b132a-be99-448e-8a27-9adf7f02f473" providerId="ADAL" clId="{6B07FFC0-0906-4F24-8F37-049E75003C7C}" dt="2026-05-07T20:57:06.850" v="11314" actId="20577"/>
        <pc:sldMkLst>
          <pc:docMk/>
          <pc:sldMk cId="0" sldId="274"/>
        </pc:sldMkLst>
        <pc:spChg chg="mod ord">
          <ac:chgData name="Scheibe, Tim" userId="199b132a-be99-448e-8a27-9adf7f02f473" providerId="ADAL" clId="{6B07FFC0-0906-4F24-8F37-049E75003C7C}" dt="2026-05-06T23:32:26.682" v="2063" actId="242"/>
          <ac:spMkLst>
            <pc:docMk/>
            <pc:sldMk cId="0" sldId="274"/>
            <ac:spMk id="4" creationId="{00000000-0000-0000-0000-000000000000}"/>
          </ac:spMkLst>
        </pc:spChg>
        <pc:spChg chg="add mod ord">
          <ac:chgData name="Scheibe, Tim" userId="199b132a-be99-448e-8a27-9adf7f02f473" providerId="ADAL" clId="{6B07FFC0-0906-4F24-8F37-049E75003C7C}" dt="2026-05-06T23:53:12.945" v="2396" actId="1076"/>
          <ac:spMkLst>
            <pc:docMk/>
            <pc:sldMk cId="0" sldId="274"/>
            <ac:spMk id="7" creationId="{D36EC39C-F791-0CEF-CB2C-07CF4F527D6F}"/>
          </ac:spMkLst>
        </pc:spChg>
        <pc:grpChg chg="add mod">
          <ac:chgData name="Scheibe, Tim" userId="199b132a-be99-448e-8a27-9adf7f02f473" providerId="ADAL" clId="{6B07FFC0-0906-4F24-8F37-049E75003C7C}" dt="2026-05-06T23:59:15.388" v="2510" actId="1036"/>
          <ac:grpSpMkLst>
            <pc:docMk/>
            <pc:sldMk cId="0" sldId="274"/>
            <ac:grpSpMk id="23" creationId="{5EA1B4BC-4B1A-2601-3E6A-44D3DF982CAA}"/>
          </ac:grpSpMkLst>
        </pc:grpChg>
        <pc:picChg chg="add mod">
          <ac:chgData name="Scheibe, Tim" userId="199b132a-be99-448e-8a27-9adf7f02f473" providerId="ADAL" clId="{6B07FFC0-0906-4F24-8F37-049E75003C7C}" dt="2026-05-06T23:59:08.377" v="2496" actId="164"/>
          <ac:picMkLst>
            <pc:docMk/>
            <pc:sldMk cId="0" sldId="274"/>
            <ac:picMk id="13" creationId="{CF3FFB3A-0D33-E3C7-9287-F1BAE79757A0}"/>
          </ac:picMkLst>
        </pc:picChg>
        <pc:picChg chg="mod">
          <ac:chgData name="Scheibe, Tim" userId="199b132a-be99-448e-8a27-9adf7f02f473" providerId="ADAL" clId="{6B07FFC0-0906-4F24-8F37-049E75003C7C}" dt="2026-05-06T23:59:08.377" v="2496" actId="164"/>
          <ac:picMkLst>
            <pc:docMk/>
            <pc:sldMk cId="0" sldId="274"/>
            <ac:picMk id="22" creationId="{96BCC05F-2309-C107-FABA-D5CB09622587}"/>
          </ac:picMkLst>
        </pc:picChg>
      </pc:sldChg>
      <pc:sldChg chg="addSp delSp modSp mod modClrScheme modAnim chgLayout modNotesTx">
        <pc:chgData name="Scheibe, Tim" userId="199b132a-be99-448e-8a27-9adf7f02f473" providerId="ADAL" clId="{6B07FFC0-0906-4F24-8F37-049E75003C7C}" dt="2026-05-07T20:43:16.380" v="9582" actId="20577"/>
        <pc:sldMkLst>
          <pc:docMk/>
          <pc:sldMk cId="0" sldId="276"/>
        </pc:sldMkLst>
        <pc:spChg chg="mod ord">
          <ac:chgData name="Scheibe, Tim" userId="199b132a-be99-448e-8a27-9adf7f02f473" providerId="ADAL" clId="{6B07FFC0-0906-4F24-8F37-049E75003C7C}" dt="2026-05-06T23:36:58.719" v="2095" actId="20577"/>
          <ac:spMkLst>
            <pc:docMk/>
            <pc:sldMk cId="0" sldId="276"/>
            <ac:spMk id="4" creationId="{00000000-0000-0000-0000-000000000000}"/>
          </ac:spMkLst>
        </pc:spChg>
        <pc:spChg chg="add mod ord">
          <ac:chgData name="Scheibe, Tim" userId="199b132a-be99-448e-8a27-9adf7f02f473" providerId="ADAL" clId="{6B07FFC0-0906-4F24-8F37-049E75003C7C}" dt="2026-05-07T19:09:42.600" v="3640" actId="113"/>
          <ac:spMkLst>
            <pc:docMk/>
            <pc:sldMk cId="0" sldId="276"/>
            <ac:spMk id="7" creationId="{EA52BAE5-A191-0DFF-C638-35ECEAD311F4}"/>
          </ac:spMkLst>
        </pc:spChg>
        <pc:spChg chg="mod">
          <ac:chgData name="Scheibe, Tim" userId="199b132a-be99-448e-8a27-9adf7f02f473" providerId="ADAL" clId="{6B07FFC0-0906-4F24-8F37-049E75003C7C}" dt="2026-05-07T18:58:46.733" v="3247" actId="1076"/>
          <ac:spMkLst>
            <pc:docMk/>
            <pc:sldMk cId="0" sldId="276"/>
            <ac:spMk id="13" creationId="{758253C5-EBCC-546C-19EB-01C72193734E}"/>
          </ac:spMkLst>
        </pc:spChg>
        <pc:spChg chg="mod">
          <ac:chgData name="Scheibe, Tim" userId="199b132a-be99-448e-8a27-9adf7f02f473" providerId="ADAL" clId="{6B07FFC0-0906-4F24-8F37-049E75003C7C}" dt="2026-05-07T18:58:46.733" v="3247" actId="1076"/>
          <ac:spMkLst>
            <pc:docMk/>
            <pc:sldMk cId="0" sldId="276"/>
            <ac:spMk id="24" creationId="{28050AF2-7DFE-F29E-75CE-15E217652D4E}"/>
          </ac:spMkLst>
        </pc:spChg>
        <pc:spChg chg="mod">
          <ac:chgData name="Scheibe, Tim" userId="199b132a-be99-448e-8a27-9adf7f02f473" providerId="ADAL" clId="{6B07FFC0-0906-4F24-8F37-049E75003C7C}" dt="2026-05-07T18:58:46.733" v="3247" actId="1076"/>
          <ac:spMkLst>
            <pc:docMk/>
            <pc:sldMk cId="0" sldId="276"/>
            <ac:spMk id="27" creationId="{8F5D8EFB-D61A-DB42-B1F0-709FA676BBA1}"/>
          </ac:spMkLst>
        </pc:spChg>
        <pc:spChg chg="mod">
          <ac:chgData name="Scheibe, Tim" userId="199b132a-be99-448e-8a27-9adf7f02f473" providerId="ADAL" clId="{6B07FFC0-0906-4F24-8F37-049E75003C7C}" dt="2026-05-07T18:58:46.733" v="3247" actId="1076"/>
          <ac:spMkLst>
            <pc:docMk/>
            <pc:sldMk cId="0" sldId="276"/>
            <ac:spMk id="28" creationId="{9BA071CF-4CF5-7285-6C1C-24B73F341849}"/>
          </ac:spMkLst>
        </pc:spChg>
        <pc:spChg chg="mod">
          <ac:chgData name="Scheibe, Tim" userId="199b132a-be99-448e-8a27-9adf7f02f473" providerId="ADAL" clId="{6B07FFC0-0906-4F24-8F37-049E75003C7C}" dt="2026-05-07T18:58:46.733" v="3247" actId="1076"/>
          <ac:spMkLst>
            <pc:docMk/>
            <pc:sldMk cId="0" sldId="276"/>
            <ac:spMk id="30" creationId="{27AA755A-8A02-7E5E-2CED-A1455BDE693F}"/>
          </ac:spMkLst>
        </pc:spChg>
        <pc:spChg chg="add mod">
          <ac:chgData name="Scheibe, Tim" userId="199b132a-be99-448e-8a27-9adf7f02f473" providerId="ADAL" clId="{6B07FFC0-0906-4F24-8F37-049E75003C7C}" dt="2026-05-07T18:58:46.733" v="3247" actId="1076"/>
          <ac:spMkLst>
            <pc:docMk/>
            <pc:sldMk cId="0" sldId="276"/>
            <ac:spMk id="37" creationId="{3437E5D0-CF42-2CC3-CDD1-45DA607DDF5C}"/>
          </ac:spMkLst>
        </pc:spChg>
        <pc:spChg chg="mod">
          <ac:chgData name="Scheibe, Tim" userId="199b132a-be99-448e-8a27-9adf7f02f473" providerId="ADAL" clId="{6B07FFC0-0906-4F24-8F37-049E75003C7C}" dt="2026-05-07T18:58:46.733" v="3247" actId="1076"/>
          <ac:spMkLst>
            <pc:docMk/>
            <pc:sldMk cId="0" sldId="276"/>
            <ac:spMk id="41" creationId="{C22E98B1-9831-55C7-DCEA-B2D0FF220A91}"/>
          </ac:spMkLst>
        </pc:spChg>
        <pc:spChg chg="mod">
          <ac:chgData name="Scheibe, Tim" userId="199b132a-be99-448e-8a27-9adf7f02f473" providerId="ADAL" clId="{6B07FFC0-0906-4F24-8F37-049E75003C7C}" dt="2026-05-07T18:58:46.733" v="3247" actId="1076"/>
          <ac:spMkLst>
            <pc:docMk/>
            <pc:sldMk cId="0" sldId="276"/>
            <ac:spMk id="51" creationId="{AC38A619-1374-6D6B-E994-C7008237E67D}"/>
          </ac:spMkLst>
        </pc:spChg>
        <pc:spChg chg="mod">
          <ac:chgData name="Scheibe, Tim" userId="199b132a-be99-448e-8a27-9adf7f02f473" providerId="ADAL" clId="{6B07FFC0-0906-4F24-8F37-049E75003C7C}" dt="2026-05-07T18:58:46.733" v="3247" actId="1076"/>
          <ac:spMkLst>
            <pc:docMk/>
            <pc:sldMk cId="0" sldId="276"/>
            <ac:spMk id="56" creationId="{D4048AB5-7653-E654-F905-80B47D1877B5}"/>
          </ac:spMkLst>
        </pc:spChg>
        <pc:spChg chg="mod">
          <ac:chgData name="Scheibe, Tim" userId="199b132a-be99-448e-8a27-9adf7f02f473" providerId="ADAL" clId="{6B07FFC0-0906-4F24-8F37-049E75003C7C}" dt="2026-05-07T18:58:46.733" v="3247" actId="1076"/>
          <ac:spMkLst>
            <pc:docMk/>
            <pc:sldMk cId="0" sldId="276"/>
            <ac:spMk id="69" creationId="{3196EC78-D835-8F66-F6D2-C876218C58A5}"/>
          </ac:spMkLst>
        </pc:spChg>
        <pc:spChg chg="add mod">
          <ac:chgData name="Scheibe, Tim" userId="199b132a-be99-448e-8a27-9adf7f02f473" providerId="ADAL" clId="{6B07FFC0-0906-4F24-8F37-049E75003C7C}" dt="2026-05-07T18:59:18.270" v="3255" actId="1076"/>
          <ac:spMkLst>
            <pc:docMk/>
            <pc:sldMk cId="0" sldId="276"/>
            <ac:spMk id="80" creationId="{88EDDC17-DB55-8502-A9C7-2D133E427A15}"/>
          </ac:spMkLst>
        </pc:spChg>
        <pc:spChg chg="add mod">
          <ac:chgData name="Scheibe, Tim" userId="199b132a-be99-448e-8a27-9adf7f02f473" providerId="ADAL" clId="{6B07FFC0-0906-4F24-8F37-049E75003C7C}" dt="2026-05-07T18:59:39.188" v="3258" actId="207"/>
          <ac:spMkLst>
            <pc:docMk/>
            <pc:sldMk cId="0" sldId="276"/>
            <ac:spMk id="81" creationId="{020FB4A2-EB40-5406-186F-DA6B90D4189D}"/>
          </ac:spMkLst>
        </pc:spChg>
        <pc:picChg chg="add mod">
          <ac:chgData name="Scheibe, Tim" userId="199b132a-be99-448e-8a27-9adf7f02f473" providerId="ADAL" clId="{6B07FFC0-0906-4F24-8F37-049E75003C7C}" dt="2026-05-07T18:58:33.829" v="3246" actId="1076"/>
          <ac:picMkLst>
            <pc:docMk/>
            <pc:sldMk cId="0" sldId="276"/>
            <ac:picMk id="3" creationId="{D539A729-520F-EF1E-EDD9-1503AC47F68D}"/>
          </ac:picMkLst>
        </pc:picChg>
      </pc:sldChg>
      <pc:sldChg chg="addSp delSp modSp mod modClrScheme chgLayout modNotesTx">
        <pc:chgData name="Scheibe, Tim" userId="199b132a-be99-448e-8a27-9adf7f02f473" providerId="ADAL" clId="{6B07FFC0-0906-4F24-8F37-049E75003C7C}" dt="2026-05-16T22:16:07.854" v="12395" actId="113"/>
        <pc:sldMkLst>
          <pc:docMk/>
          <pc:sldMk cId="0" sldId="277"/>
        </pc:sldMkLst>
        <pc:spChg chg="mod ord">
          <ac:chgData name="Scheibe, Tim" userId="199b132a-be99-448e-8a27-9adf7f02f473" providerId="ADAL" clId="{6B07FFC0-0906-4F24-8F37-049E75003C7C}" dt="2026-05-16T22:10:29.751" v="12392" actId="14100"/>
          <ac:spMkLst>
            <pc:docMk/>
            <pc:sldMk cId="0" sldId="277"/>
            <ac:spMk id="4" creationId="{00000000-0000-0000-0000-000000000000}"/>
          </ac:spMkLst>
        </pc:spChg>
        <pc:spChg chg="mod">
          <ac:chgData name="Scheibe, Tim" userId="199b132a-be99-448e-8a27-9adf7f02f473" providerId="ADAL" clId="{6B07FFC0-0906-4F24-8F37-049E75003C7C}" dt="2026-05-16T22:10:09.650" v="12388"/>
          <ac:spMkLst>
            <pc:docMk/>
            <pc:sldMk cId="0" sldId="277"/>
            <ac:spMk id="5" creationId="{84A70470-5985-42DD-6745-DF677A2B5210}"/>
          </ac:spMkLst>
        </pc:spChg>
        <pc:spChg chg="add mod ord">
          <ac:chgData name="Scheibe, Tim" userId="199b132a-be99-448e-8a27-9adf7f02f473" providerId="ADAL" clId="{6B07FFC0-0906-4F24-8F37-049E75003C7C}" dt="2026-05-16T22:16:07.854" v="12395" actId="113"/>
          <ac:spMkLst>
            <pc:docMk/>
            <pc:sldMk cId="0" sldId="277"/>
            <ac:spMk id="7" creationId="{C7F429B5-B789-CE8D-6775-73A83D84A574}"/>
          </ac:spMkLst>
        </pc:spChg>
        <pc:spChg chg="add del mod">
          <ac:chgData name="Scheibe, Tim" userId="199b132a-be99-448e-8a27-9adf7f02f473" providerId="ADAL" clId="{6B07FFC0-0906-4F24-8F37-049E75003C7C}" dt="2026-05-16T22:10:19.291" v="12390" actId="478"/>
          <ac:spMkLst>
            <pc:docMk/>
            <pc:sldMk cId="0" sldId="277"/>
            <ac:spMk id="8" creationId="{CF973A45-5D7B-982E-88BD-6C7A4256CF8C}"/>
          </ac:spMkLst>
        </pc:spChg>
        <pc:spChg chg="mod">
          <ac:chgData name="Scheibe, Tim" userId="199b132a-be99-448e-8a27-9adf7f02f473" providerId="ADAL" clId="{6B07FFC0-0906-4F24-8F37-049E75003C7C}" dt="2026-05-16T22:10:09.650" v="12388"/>
          <ac:spMkLst>
            <pc:docMk/>
            <pc:sldMk cId="0" sldId="277"/>
            <ac:spMk id="10" creationId="{2D122602-7693-B458-2569-12512BBEF97E}"/>
          </ac:spMkLst>
        </pc:spChg>
        <pc:spChg chg="mod">
          <ac:chgData name="Scheibe, Tim" userId="199b132a-be99-448e-8a27-9adf7f02f473" providerId="ADAL" clId="{6B07FFC0-0906-4F24-8F37-049E75003C7C}" dt="2026-05-16T22:10:09.650" v="12388"/>
          <ac:spMkLst>
            <pc:docMk/>
            <pc:sldMk cId="0" sldId="277"/>
            <ac:spMk id="17" creationId="{053439B4-DE4E-890F-EB96-4F3224623B76}"/>
          </ac:spMkLst>
        </pc:spChg>
        <pc:spChg chg="mod">
          <ac:chgData name="Scheibe, Tim" userId="199b132a-be99-448e-8a27-9adf7f02f473" providerId="ADAL" clId="{6B07FFC0-0906-4F24-8F37-049E75003C7C}" dt="2026-05-16T22:10:09.650" v="12388"/>
          <ac:spMkLst>
            <pc:docMk/>
            <pc:sldMk cId="0" sldId="277"/>
            <ac:spMk id="21" creationId="{4EE5F510-73F2-6393-319B-6BBEB59E1497}"/>
          </ac:spMkLst>
        </pc:spChg>
        <pc:spChg chg="mod">
          <ac:chgData name="Scheibe, Tim" userId="199b132a-be99-448e-8a27-9adf7f02f473" providerId="ADAL" clId="{6B07FFC0-0906-4F24-8F37-049E75003C7C}" dt="2026-05-16T22:10:09.650" v="12388"/>
          <ac:spMkLst>
            <pc:docMk/>
            <pc:sldMk cId="0" sldId="277"/>
            <ac:spMk id="28" creationId="{49A3A22A-270A-CB6E-FA47-4FF2329943EE}"/>
          </ac:spMkLst>
        </pc:spChg>
        <pc:spChg chg="mod">
          <ac:chgData name="Scheibe, Tim" userId="199b132a-be99-448e-8a27-9adf7f02f473" providerId="ADAL" clId="{6B07FFC0-0906-4F24-8F37-049E75003C7C}" dt="2026-05-16T22:10:09.650" v="12388"/>
          <ac:spMkLst>
            <pc:docMk/>
            <pc:sldMk cId="0" sldId="277"/>
            <ac:spMk id="36" creationId="{DFE29278-FA89-BE93-FF81-F7842A817EAF}"/>
          </ac:spMkLst>
        </pc:spChg>
        <pc:spChg chg="mod">
          <ac:chgData name="Scheibe, Tim" userId="199b132a-be99-448e-8a27-9adf7f02f473" providerId="ADAL" clId="{6B07FFC0-0906-4F24-8F37-049E75003C7C}" dt="2026-05-16T22:10:09.650" v="12388"/>
          <ac:spMkLst>
            <pc:docMk/>
            <pc:sldMk cId="0" sldId="277"/>
            <ac:spMk id="37" creationId="{BFB6C7B1-6FCA-9156-3B4B-651E2A4090EA}"/>
          </ac:spMkLst>
        </pc:spChg>
        <pc:spChg chg="mod">
          <ac:chgData name="Scheibe, Tim" userId="199b132a-be99-448e-8a27-9adf7f02f473" providerId="ADAL" clId="{6B07FFC0-0906-4F24-8F37-049E75003C7C}" dt="2026-05-16T22:10:09.650" v="12388"/>
          <ac:spMkLst>
            <pc:docMk/>
            <pc:sldMk cId="0" sldId="277"/>
            <ac:spMk id="38" creationId="{7FDEF822-240F-003E-2BC6-FDE567055206}"/>
          </ac:spMkLst>
        </pc:spChg>
        <pc:spChg chg="mod">
          <ac:chgData name="Scheibe, Tim" userId="199b132a-be99-448e-8a27-9adf7f02f473" providerId="ADAL" clId="{6B07FFC0-0906-4F24-8F37-049E75003C7C}" dt="2026-05-16T22:10:09.650" v="12388"/>
          <ac:spMkLst>
            <pc:docMk/>
            <pc:sldMk cId="0" sldId="277"/>
            <ac:spMk id="39" creationId="{60A871E8-DFFE-8206-3783-7D43BBFB2F02}"/>
          </ac:spMkLst>
        </pc:spChg>
        <pc:spChg chg="mod">
          <ac:chgData name="Scheibe, Tim" userId="199b132a-be99-448e-8a27-9adf7f02f473" providerId="ADAL" clId="{6B07FFC0-0906-4F24-8F37-049E75003C7C}" dt="2026-05-16T22:10:09.650" v="12388"/>
          <ac:spMkLst>
            <pc:docMk/>
            <pc:sldMk cId="0" sldId="277"/>
            <ac:spMk id="40" creationId="{508625D2-3524-194A-0727-E45BD90F334E}"/>
          </ac:spMkLst>
        </pc:spChg>
        <pc:grpChg chg="mod">
          <ac:chgData name="Scheibe, Tim" userId="199b132a-be99-448e-8a27-9adf7f02f473" providerId="ADAL" clId="{6B07FFC0-0906-4F24-8F37-049E75003C7C}" dt="2026-05-16T22:10:24.653" v="12391" actId="1076"/>
          <ac:grpSpMkLst>
            <pc:docMk/>
            <pc:sldMk cId="0" sldId="277"/>
            <ac:grpSpMk id="2" creationId="{7A42EF7E-B6AA-179B-704D-6376184D5640}"/>
          </ac:grpSpMkLst>
        </pc:grpChg>
      </pc:sldChg>
      <pc:sldChg chg="addSp delSp modSp mod modClrScheme chgLayout modNotesTx">
        <pc:chgData name="Scheibe, Tim" userId="199b132a-be99-448e-8a27-9adf7f02f473" providerId="ADAL" clId="{6B07FFC0-0906-4F24-8F37-049E75003C7C}" dt="2026-05-07T20:46:03.061" v="10117" actId="20577"/>
        <pc:sldMkLst>
          <pc:docMk/>
          <pc:sldMk cId="0" sldId="279"/>
        </pc:sldMkLst>
        <pc:spChg chg="mod ord">
          <ac:chgData name="Scheibe, Tim" userId="199b132a-be99-448e-8a27-9adf7f02f473" providerId="ADAL" clId="{6B07FFC0-0906-4F24-8F37-049E75003C7C}" dt="2026-05-07T19:38:40.389" v="5319" actId="20577"/>
          <ac:spMkLst>
            <pc:docMk/>
            <pc:sldMk cId="0" sldId="279"/>
            <ac:spMk id="4" creationId="{00000000-0000-0000-0000-000000000000}"/>
          </ac:spMkLst>
        </pc:spChg>
        <pc:spChg chg="add mod">
          <ac:chgData name="Scheibe, Tim" userId="199b132a-be99-448e-8a27-9adf7f02f473" providerId="ADAL" clId="{6B07FFC0-0906-4F24-8F37-049E75003C7C}" dt="2026-05-07T19:42:02.215" v="5383" actId="1076"/>
          <ac:spMkLst>
            <pc:docMk/>
            <pc:sldMk cId="0" sldId="279"/>
            <ac:spMk id="11" creationId="{20C8754D-AC7D-FA22-1090-A1D83477CF03}"/>
          </ac:spMkLst>
        </pc:spChg>
        <pc:picChg chg="mod">
          <ac:chgData name="Scheibe, Tim" userId="199b132a-be99-448e-8a27-9adf7f02f473" providerId="ADAL" clId="{6B07FFC0-0906-4F24-8F37-049E75003C7C}" dt="2026-05-07T19:41:57.949" v="5382" actId="1035"/>
          <ac:picMkLst>
            <pc:docMk/>
            <pc:sldMk cId="0" sldId="279"/>
            <ac:picMk id="10" creationId="{73DF97DA-88FC-FE5A-E9AD-5AD8E7ECCA42}"/>
          </ac:picMkLst>
        </pc:picChg>
      </pc:sldChg>
      <pc:sldChg chg="addSp delSp modSp mod modClrScheme chgLayout modNotesTx">
        <pc:chgData name="Scheibe, Tim" userId="199b132a-be99-448e-8a27-9adf7f02f473" providerId="ADAL" clId="{6B07FFC0-0906-4F24-8F37-049E75003C7C}" dt="2026-05-07T20:46:49.138" v="10280" actId="20577"/>
        <pc:sldMkLst>
          <pc:docMk/>
          <pc:sldMk cId="0" sldId="280"/>
        </pc:sldMkLst>
        <pc:spChg chg="mod ord">
          <ac:chgData name="Scheibe, Tim" userId="199b132a-be99-448e-8a27-9adf7f02f473" providerId="ADAL" clId="{6B07FFC0-0906-4F24-8F37-049E75003C7C}" dt="2026-05-07T19:46:32.522" v="5783" actId="20577"/>
          <ac:spMkLst>
            <pc:docMk/>
            <pc:sldMk cId="0" sldId="280"/>
            <ac:spMk id="4" creationId="{00000000-0000-0000-0000-000000000000}"/>
          </ac:spMkLst>
        </pc:spChg>
        <pc:spChg chg="add mod">
          <ac:chgData name="Scheibe, Tim" userId="199b132a-be99-448e-8a27-9adf7f02f473" providerId="ADAL" clId="{6B07FFC0-0906-4F24-8F37-049E75003C7C}" dt="2026-05-07T20:46:14.218" v="10119" actId="1076"/>
          <ac:spMkLst>
            <pc:docMk/>
            <pc:sldMk cId="0" sldId="280"/>
            <ac:spMk id="5" creationId="{CEB517F1-495B-8B6F-8565-F5B231A45EEA}"/>
          </ac:spMkLst>
        </pc:spChg>
        <pc:spChg chg="add mod ord">
          <ac:chgData name="Scheibe, Tim" userId="199b132a-be99-448e-8a27-9adf7f02f473" providerId="ADAL" clId="{6B07FFC0-0906-4F24-8F37-049E75003C7C}" dt="2026-05-07T20:16:29.717" v="6173" actId="14100"/>
          <ac:spMkLst>
            <pc:docMk/>
            <pc:sldMk cId="0" sldId="280"/>
            <ac:spMk id="7" creationId="{D2D3EA1E-B202-26DA-9329-16A10B598FD1}"/>
          </ac:spMkLst>
        </pc:spChg>
        <pc:picChg chg="add mod modCrop">
          <ac:chgData name="Scheibe, Tim" userId="199b132a-be99-448e-8a27-9adf7f02f473" providerId="ADAL" clId="{6B07FFC0-0906-4F24-8F37-049E75003C7C}" dt="2026-05-07T20:16:26.726" v="6172" actId="1076"/>
          <ac:picMkLst>
            <pc:docMk/>
            <pc:sldMk cId="0" sldId="280"/>
            <ac:picMk id="3" creationId="{7392AF8B-4EB7-E8B5-D234-742332AA4C46}"/>
          </ac:picMkLst>
        </pc:picChg>
      </pc:sldChg>
      <pc:sldChg chg="addSp delSp modSp mod modClrScheme chgLayout">
        <pc:chgData name="Scheibe, Tim" userId="199b132a-be99-448e-8a27-9adf7f02f473" providerId="ADAL" clId="{6B07FFC0-0906-4F24-8F37-049E75003C7C}" dt="2026-05-07T20:24:25.013" v="6317" actId="14100"/>
        <pc:sldMkLst>
          <pc:docMk/>
          <pc:sldMk cId="0" sldId="282"/>
        </pc:sldMkLst>
        <pc:spChg chg="mod ord">
          <ac:chgData name="Scheibe, Tim" userId="199b132a-be99-448e-8a27-9adf7f02f473" providerId="ADAL" clId="{6B07FFC0-0906-4F24-8F37-049E75003C7C}" dt="2026-05-07T20:19:52.455" v="6308" actId="20577"/>
          <ac:spMkLst>
            <pc:docMk/>
            <pc:sldMk cId="0" sldId="282"/>
            <ac:spMk id="4" creationId="{00000000-0000-0000-0000-000000000000}"/>
          </ac:spMkLst>
        </pc:spChg>
        <pc:picChg chg="add mod">
          <ac:chgData name="Scheibe, Tim" userId="199b132a-be99-448e-8a27-9adf7f02f473" providerId="ADAL" clId="{6B07FFC0-0906-4F24-8F37-049E75003C7C}" dt="2026-05-07T20:24:25.013" v="6317" actId="14100"/>
          <ac:picMkLst>
            <pc:docMk/>
            <pc:sldMk cId="0" sldId="282"/>
            <ac:picMk id="2" creationId="{16D73D56-3B60-26C3-FB7D-2CB4645353B2}"/>
          </ac:picMkLst>
        </pc:picChg>
      </pc:sldChg>
      <pc:sldChg chg="addSp delSp modSp mod modClrScheme chgLayout">
        <pc:chgData name="Scheibe, Tim" userId="199b132a-be99-448e-8a27-9adf7f02f473" providerId="ADAL" clId="{6B07FFC0-0906-4F24-8F37-049E75003C7C}" dt="2026-05-07T21:00:52.799" v="11639" actId="255"/>
        <pc:sldMkLst>
          <pc:docMk/>
          <pc:sldMk cId="0" sldId="283"/>
        </pc:sldMkLst>
        <pc:spChg chg="mod ord">
          <ac:chgData name="Scheibe, Tim" userId="199b132a-be99-448e-8a27-9adf7f02f473" providerId="ADAL" clId="{6B07FFC0-0906-4F24-8F37-049E75003C7C}" dt="2026-05-06T20:52:12.790" v="286" actId="700"/>
          <ac:spMkLst>
            <pc:docMk/>
            <pc:sldMk cId="0" sldId="283"/>
            <ac:spMk id="4" creationId="{00000000-0000-0000-0000-000000000000}"/>
          </ac:spMkLst>
        </pc:spChg>
        <pc:spChg chg="add mod ord">
          <ac:chgData name="Scheibe, Tim" userId="199b132a-be99-448e-8a27-9adf7f02f473" providerId="ADAL" clId="{6B07FFC0-0906-4F24-8F37-049E75003C7C}" dt="2026-05-07T21:00:52.799" v="11639" actId="255"/>
          <ac:spMkLst>
            <pc:docMk/>
            <pc:sldMk cId="0" sldId="283"/>
            <ac:spMk id="7" creationId="{AFF9216A-4FF7-35ED-976B-8CC60E6F4714}"/>
          </ac:spMkLst>
        </pc:spChg>
      </pc:sldChg>
      <pc:sldChg chg="add ord modNotesTx">
        <pc:chgData name="Scheibe, Tim" userId="199b132a-be99-448e-8a27-9adf7f02f473" providerId="ADAL" clId="{6B07FFC0-0906-4F24-8F37-049E75003C7C}" dt="2026-05-07T20:47:25.530" v="10430" actId="20577"/>
        <pc:sldMkLst>
          <pc:docMk/>
          <pc:sldMk cId="39794711" sldId="285"/>
        </pc:sldMkLst>
      </pc:sldChg>
      <pc:sldChg chg="addSp delSp modSp new mod modNotesTx">
        <pc:chgData name="Scheibe, Tim" userId="199b132a-be99-448e-8a27-9adf7f02f473" providerId="ADAL" clId="{6B07FFC0-0906-4F24-8F37-049E75003C7C}" dt="2026-05-12T23:56:23.749" v="12355" actId="20577"/>
        <pc:sldMkLst>
          <pc:docMk/>
          <pc:sldMk cId="195613024" sldId="287"/>
        </pc:sldMkLst>
        <pc:spChg chg="mod">
          <ac:chgData name="Scheibe, Tim" userId="199b132a-be99-448e-8a27-9adf7f02f473" providerId="ADAL" clId="{6B07FFC0-0906-4F24-8F37-049E75003C7C}" dt="2026-05-07T19:31:45.102" v="4793" actId="20577"/>
          <ac:spMkLst>
            <pc:docMk/>
            <pc:sldMk cId="195613024" sldId="287"/>
            <ac:spMk id="3" creationId="{488A6A81-7445-D9C0-81FD-88EB8B2EECCE}"/>
          </ac:spMkLst>
        </pc:spChg>
        <pc:spChg chg="mod">
          <ac:chgData name="Scheibe, Tim" userId="199b132a-be99-448e-8a27-9adf7f02f473" providerId="ADAL" clId="{6B07FFC0-0906-4F24-8F37-049E75003C7C}" dt="2026-05-07T19:34:40.781" v="5214" actId="14100"/>
          <ac:spMkLst>
            <pc:docMk/>
            <pc:sldMk cId="195613024" sldId="287"/>
            <ac:spMk id="4" creationId="{CCD6E5C2-09D5-5971-ED2A-5031270ADBB2}"/>
          </ac:spMkLst>
        </pc:spChg>
        <pc:spChg chg="mod">
          <ac:chgData name="Scheibe, Tim" userId="199b132a-be99-448e-8a27-9adf7f02f473" providerId="ADAL" clId="{6B07FFC0-0906-4F24-8F37-049E75003C7C}" dt="2026-05-07T18:54:25.068" v="3141"/>
          <ac:spMkLst>
            <pc:docMk/>
            <pc:sldMk cId="195613024" sldId="287"/>
            <ac:spMk id="9" creationId="{842F4BFD-2A9D-5EDB-47D1-464483684392}"/>
          </ac:spMkLst>
        </pc:spChg>
        <pc:grpChg chg="add mod">
          <ac:chgData name="Scheibe, Tim" userId="199b132a-be99-448e-8a27-9adf7f02f473" providerId="ADAL" clId="{6B07FFC0-0906-4F24-8F37-049E75003C7C}" dt="2026-05-07T19:34:46.826" v="5216" actId="1076"/>
          <ac:grpSpMkLst>
            <pc:docMk/>
            <pc:sldMk cId="195613024" sldId="287"/>
            <ac:grpSpMk id="5" creationId="{E7307E21-8A1B-4FA3-337D-F9241A384863}"/>
          </ac:grpSpMkLst>
        </pc:grpChg>
        <pc:picChg chg="mod">
          <ac:chgData name="Scheibe, Tim" userId="199b132a-be99-448e-8a27-9adf7f02f473" providerId="ADAL" clId="{6B07FFC0-0906-4F24-8F37-049E75003C7C}" dt="2026-05-07T18:54:25.068" v="3141"/>
          <ac:picMkLst>
            <pc:docMk/>
            <pc:sldMk cId="195613024" sldId="287"/>
            <ac:picMk id="8" creationId="{05F92437-94CA-7DD0-971F-880CA2B18A74}"/>
          </ac:picMkLst>
        </pc:picChg>
        <pc:picChg chg="add mod">
          <ac:chgData name="Scheibe, Tim" userId="199b132a-be99-448e-8a27-9adf7f02f473" providerId="ADAL" clId="{6B07FFC0-0906-4F24-8F37-049E75003C7C}" dt="2026-05-07T19:35:51.553" v="5225" actId="1076"/>
          <ac:picMkLst>
            <pc:docMk/>
            <pc:sldMk cId="195613024" sldId="287"/>
            <ac:picMk id="4100" creationId="{DA454242-2BCC-4AF9-7360-10EE994B8B98}"/>
          </ac:picMkLst>
        </pc:picChg>
      </pc:sldChg>
      <pc:sldChg chg="addSp delSp modSp add mod modAnim modNotesTx">
        <pc:chgData name="Scheibe, Tim" userId="199b132a-be99-448e-8a27-9adf7f02f473" providerId="ADAL" clId="{6B07FFC0-0906-4F24-8F37-049E75003C7C}" dt="2026-05-07T20:42:10.807" v="9294" actId="20577"/>
        <pc:sldMkLst>
          <pc:docMk/>
          <pc:sldMk cId="3241312130" sldId="288"/>
        </pc:sldMkLst>
        <pc:spChg chg="mod">
          <ac:chgData name="Scheibe, Tim" userId="199b132a-be99-448e-8a27-9adf7f02f473" providerId="ADAL" clId="{6B07FFC0-0906-4F24-8F37-049E75003C7C}" dt="2026-05-07T19:09:35.775" v="3638" actId="113"/>
          <ac:spMkLst>
            <pc:docMk/>
            <pc:sldMk cId="3241312130" sldId="288"/>
            <ac:spMk id="7" creationId="{EBD5A330-0603-4568-9D58-7E60732F047B}"/>
          </ac:spMkLst>
        </pc:spChg>
        <pc:spChg chg="add mod">
          <ac:chgData name="Scheibe, Tim" userId="199b132a-be99-448e-8a27-9adf7f02f473" providerId="ADAL" clId="{6B07FFC0-0906-4F24-8F37-049E75003C7C}" dt="2026-05-07T19:08:13.111" v="3633" actId="1076"/>
          <ac:spMkLst>
            <pc:docMk/>
            <pc:sldMk cId="3241312130" sldId="288"/>
            <ac:spMk id="9" creationId="{DCE2CC71-4AC4-6218-9326-86967C7B14C1}"/>
          </ac:spMkLst>
        </pc:spChg>
        <pc:spChg chg="mod">
          <ac:chgData name="Scheibe, Tim" userId="199b132a-be99-448e-8a27-9adf7f02f473" providerId="ADAL" clId="{6B07FFC0-0906-4F24-8F37-049E75003C7C}" dt="2026-05-07T19:08:02.791" v="3629" actId="1076"/>
          <ac:spMkLst>
            <pc:docMk/>
            <pc:sldMk cId="3241312130" sldId="288"/>
            <ac:spMk id="83" creationId="{AE2E6B2B-B200-E256-7DDA-C3E6B28DE490}"/>
          </ac:spMkLst>
        </pc:spChg>
        <pc:grpChg chg="add mod">
          <ac:chgData name="Scheibe, Tim" userId="199b132a-be99-448e-8a27-9adf7f02f473" providerId="ADAL" clId="{6B07FFC0-0906-4F24-8F37-049E75003C7C}" dt="2026-05-07T19:08:02.791" v="3629" actId="1076"/>
          <ac:grpSpMkLst>
            <pc:docMk/>
            <pc:sldMk cId="3241312130" sldId="288"/>
            <ac:grpSpMk id="82" creationId="{A374E255-E5B9-1519-0BF6-F9999B82FDD5}"/>
          </ac:grpSpMkLst>
        </pc:grpChg>
        <pc:picChg chg="add mod">
          <ac:chgData name="Scheibe, Tim" userId="199b132a-be99-448e-8a27-9adf7f02f473" providerId="ADAL" clId="{6B07FFC0-0906-4F24-8F37-049E75003C7C}" dt="2026-05-07T19:04:58.049" v="3506" actId="1076"/>
          <ac:picMkLst>
            <pc:docMk/>
            <pc:sldMk cId="3241312130" sldId="288"/>
            <ac:picMk id="2" creationId="{5CD80F68-5351-39E9-2700-39BE08ECF47B}"/>
          </ac:picMkLst>
        </pc:picChg>
        <pc:picChg chg="add mod">
          <ac:chgData name="Scheibe, Tim" userId="199b132a-be99-448e-8a27-9adf7f02f473" providerId="ADAL" clId="{6B07FFC0-0906-4F24-8F37-049E75003C7C}" dt="2026-05-07T19:08:06.810" v="3630" actId="1076"/>
          <ac:picMkLst>
            <pc:docMk/>
            <pc:sldMk cId="3241312130" sldId="288"/>
            <ac:picMk id="8" creationId="{240FF34C-CE79-AB97-A36B-47706DADB7D0}"/>
          </ac:picMkLst>
        </pc:picChg>
        <pc:picChg chg="mod">
          <ac:chgData name="Scheibe, Tim" userId="199b132a-be99-448e-8a27-9adf7f02f473" providerId="ADAL" clId="{6B07FFC0-0906-4F24-8F37-049E75003C7C}" dt="2026-05-07T19:08:02.791" v="3629" actId="1076"/>
          <ac:picMkLst>
            <pc:docMk/>
            <pc:sldMk cId="3241312130" sldId="288"/>
            <ac:picMk id="84" creationId="{25A852C0-87EF-84E0-3809-C28A3002207B}"/>
          </ac:picMkLst>
        </pc:picChg>
      </pc:sldChg>
      <pc:sldChg chg="addSp delSp modSp add mod modAnim modNotesTx">
        <pc:chgData name="Scheibe, Tim" userId="199b132a-be99-448e-8a27-9adf7f02f473" providerId="ADAL" clId="{6B07FFC0-0906-4F24-8F37-049E75003C7C}" dt="2026-05-07T20:43:37.753" v="9616" actId="20577"/>
        <pc:sldMkLst>
          <pc:docMk/>
          <pc:sldMk cId="1262837467" sldId="289"/>
        </pc:sldMkLst>
        <pc:spChg chg="add mod">
          <ac:chgData name="Scheibe, Tim" userId="199b132a-be99-448e-8a27-9adf7f02f473" providerId="ADAL" clId="{6B07FFC0-0906-4F24-8F37-049E75003C7C}" dt="2026-05-07T19:20:23.931" v="3763" actId="1076"/>
          <ac:spMkLst>
            <pc:docMk/>
            <pc:sldMk cId="1262837467" sldId="289"/>
            <ac:spMk id="82" creationId="{AFD9C653-EA0A-9B0F-4F7A-1217322BB1CC}"/>
          </ac:spMkLst>
        </pc:spChg>
        <pc:picChg chg="mod">
          <ac:chgData name="Scheibe, Tim" userId="199b132a-be99-448e-8a27-9adf7f02f473" providerId="ADAL" clId="{6B07FFC0-0906-4F24-8F37-049E75003C7C}" dt="2026-05-07T19:47:34.329" v="5787" actId="11530"/>
          <ac:picMkLst>
            <pc:docMk/>
            <pc:sldMk cId="1262837467" sldId="289"/>
            <ac:picMk id="84" creationId="{1988F4EB-5F0F-52F0-F5CB-C7D95F8C7D5E}"/>
          </ac:picMkLst>
        </pc:picChg>
      </pc:sldChg>
      <pc:sldChg chg="addSp delSp modSp new mod modNotesTx">
        <pc:chgData name="Scheibe, Tim" userId="199b132a-be99-448e-8a27-9adf7f02f473" providerId="ADAL" clId="{6B07FFC0-0906-4F24-8F37-049E75003C7C}" dt="2026-05-07T20:51:36.501" v="11147" actId="1076"/>
        <pc:sldMkLst>
          <pc:docMk/>
          <pc:sldMk cId="3706617970" sldId="290"/>
        </pc:sldMkLst>
        <pc:spChg chg="mod">
          <ac:chgData name="Scheibe, Tim" userId="199b132a-be99-448e-8a27-9adf7f02f473" providerId="ADAL" clId="{6B07FFC0-0906-4F24-8F37-049E75003C7C}" dt="2026-05-07T19:53:41.661" v="5917" actId="20577"/>
          <ac:spMkLst>
            <pc:docMk/>
            <pc:sldMk cId="3706617970" sldId="290"/>
            <ac:spMk id="3" creationId="{CA500406-3947-1E64-21D3-D72DAB96B600}"/>
          </ac:spMkLst>
        </pc:spChg>
        <pc:spChg chg="add mod">
          <ac:chgData name="Scheibe, Tim" userId="199b132a-be99-448e-8a27-9adf7f02f473" providerId="ADAL" clId="{6B07FFC0-0906-4F24-8F37-049E75003C7C}" dt="2026-05-07T20:51:36.501" v="11147" actId="1076"/>
          <ac:spMkLst>
            <pc:docMk/>
            <pc:sldMk cId="3706617970" sldId="290"/>
            <ac:spMk id="11" creationId="{6C62E78B-F807-467E-15F1-4E186C79BC2A}"/>
          </ac:spMkLst>
        </pc:spChg>
        <pc:picChg chg="mod">
          <ac:chgData name="Scheibe, Tim" userId="199b132a-be99-448e-8a27-9adf7f02f473" providerId="ADAL" clId="{6B07FFC0-0906-4F24-8F37-049E75003C7C}" dt="2026-05-07T19:53:50.255" v="5926" actId="1035"/>
          <ac:picMkLst>
            <pc:docMk/>
            <pc:sldMk cId="3706617970" sldId="290"/>
            <ac:picMk id="8" creationId="{3237689F-EAFD-1FC1-FF7B-957F070744EF}"/>
          </ac:picMkLst>
        </pc:picChg>
      </pc:sldChg>
      <pc:sldChg chg="addSp delSp modSp new mod">
        <pc:chgData name="Scheibe, Tim" userId="199b132a-be99-448e-8a27-9adf7f02f473" providerId="ADAL" clId="{6B07FFC0-0906-4F24-8F37-049E75003C7C}" dt="2026-05-07T20:51:40.979" v="11149" actId="1076"/>
        <pc:sldMkLst>
          <pc:docMk/>
          <pc:sldMk cId="1104097883" sldId="291"/>
        </pc:sldMkLst>
        <pc:spChg chg="mod">
          <ac:chgData name="Scheibe, Tim" userId="199b132a-be99-448e-8a27-9adf7f02f473" providerId="ADAL" clId="{6B07FFC0-0906-4F24-8F37-049E75003C7C}" dt="2026-05-07T19:57:21.296" v="6022" actId="114"/>
          <ac:spMkLst>
            <pc:docMk/>
            <pc:sldMk cId="1104097883" sldId="291"/>
            <ac:spMk id="3" creationId="{AA1E8F02-3F92-1C41-4B64-81D10A4149CF}"/>
          </ac:spMkLst>
        </pc:spChg>
        <pc:spChg chg="add mod">
          <ac:chgData name="Scheibe, Tim" userId="199b132a-be99-448e-8a27-9adf7f02f473" providerId="ADAL" clId="{6B07FFC0-0906-4F24-8F37-049E75003C7C}" dt="2026-05-07T20:51:40.979" v="11149" actId="1076"/>
          <ac:spMkLst>
            <pc:docMk/>
            <pc:sldMk cId="1104097883" sldId="291"/>
            <ac:spMk id="10" creationId="{71F68ADC-431E-653C-F795-94FB4819EE6D}"/>
          </ac:spMkLst>
        </pc:spChg>
        <pc:picChg chg="mod">
          <ac:chgData name="Scheibe, Tim" userId="199b132a-be99-448e-8a27-9adf7f02f473" providerId="ADAL" clId="{6B07FFC0-0906-4F24-8F37-049E75003C7C}" dt="2026-05-07T19:56:03.037" v="6006" actId="1076"/>
          <ac:picMkLst>
            <pc:docMk/>
            <pc:sldMk cId="1104097883" sldId="291"/>
            <ac:picMk id="9" creationId="{BE4F1C54-1932-05E2-AE67-7EF47515B437}"/>
          </ac:picMkLst>
        </pc:picChg>
      </pc:sldChg>
      <pc:sldChg chg="addSp delSp modSp add mod">
        <pc:chgData name="Scheibe, Tim" userId="199b132a-be99-448e-8a27-9adf7f02f473" providerId="ADAL" clId="{6B07FFC0-0906-4F24-8F37-049E75003C7C}" dt="2026-05-07T20:51:47.197" v="11151" actId="1076"/>
        <pc:sldMkLst>
          <pc:docMk/>
          <pc:sldMk cId="1473175734" sldId="292"/>
        </pc:sldMkLst>
        <pc:spChg chg="mod">
          <ac:chgData name="Scheibe, Tim" userId="199b132a-be99-448e-8a27-9adf7f02f473" providerId="ADAL" clId="{6B07FFC0-0906-4F24-8F37-049E75003C7C}" dt="2026-05-07T19:57:16.654" v="6021" actId="14100"/>
          <ac:spMkLst>
            <pc:docMk/>
            <pc:sldMk cId="1473175734" sldId="292"/>
            <ac:spMk id="3" creationId="{E01B4921-FBC3-9833-B3C8-EAB9ACF522E6}"/>
          </ac:spMkLst>
        </pc:spChg>
        <pc:spChg chg="add mod">
          <ac:chgData name="Scheibe, Tim" userId="199b132a-be99-448e-8a27-9adf7f02f473" providerId="ADAL" clId="{6B07FFC0-0906-4F24-8F37-049E75003C7C}" dt="2026-05-07T20:51:47.197" v="11151" actId="1076"/>
          <ac:spMkLst>
            <pc:docMk/>
            <pc:sldMk cId="1473175734" sldId="292"/>
            <ac:spMk id="7" creationId="{0D2B4F7D-E19A-33C0-B4E5-F902FDF7857F}"/>
          </ac:spMkLst>
        </pc:spChg>
        <pc:picChg chg="mod">
          <ac:chgData name="Scheibe, Tim" userId="199b132a-be99-448e-8a27-9adf7f02f473" providerId="ADAL" clId="{6B07FFC0-0906-4F24-8F37-049E75003C7C}" dt="2026-05-07T19:58:28.988" v="6036" actId="1076"/>
          <ac:picMkLst>
            <pc:docMk/>
            <pc:sldMk cId="1473175734" sldId="292"/>
            <ac:picMk id="6" creationId="{16513CD2-7572-4314-54F7-E4DC11DFA43D}"/>
          </ac:picMkLst>
        </pc:picChg>
      </pc:sldChg>
      <pc:sldChg chg="addSp delSp modSp new mod">
        <pc:chgData name="Scheibe, Tim" userId="199b132a-be99-448e-8a27-9adf7f02f473" providerId="ADAL" clId="{6B07FFC0-0906-4F24-8F37-049E75003C7C}" dt="2026-05-07T20:51:56.219" v="11153" actId="1076"/>
        <pc:sldMkLst>
          <pc:docMk/>
          <pc:sldMk cId="2420531654" sldId="293"/>
        </pc:sldMkLst>
        <pc:spChg chg="mod">
          <ac:chgData name="Scheibe, Tim" userId="199b132a-be99-448e-8a27-9adf7f02f473" providerId="ADAL" clId="{6B07FFC0-0906-4F24-8F37-049E75003C7C}" dt="2026-05-07T19:59:37.925" v="6085" actId="20577"/>
          <ac:spMkLst>
            <pc:docMk/>
            <pc:sldMk cId="2420531654" sldId="293"/>
            <ac:spMk id="3" creationId="{46DF0765-601B-67D6-493E-E3E4E3C289BB}"/>
          </ac:spMkLst>
        </pc:spChg>
        <pc:spChg chg="mod">
          <ac:chgData name="Scheibe, Tim" userId="199b132a-be99-448e-8a27-9adf7f02f473" providerId="ADAL" clId="{6B07FFC0-0906-4F24-8F37-049E75003C7C}" dt="2026-05-07T19:59:59.143" v="6164" actId="20577"/>
          <ac:spMkLst>
            <pc:docMk/>
            <pc:sldMk cId="2420531654" sldId="293"/>
            <ac:spMk id="4" creationId="{DAC03FD2-1ABC-68CB-A827-287D4C1D9B4E}"/>
          </ac:spMkLst>
        </pc:spChg>
        <pc:spChg chg="add mod">
          <ac:chgData name="Scheibe, Tim" userId="199b132a-be99-448e-8a27-9adf7f02f473" providerId="ADAL" clId="{6B07FFC0-0906-4F24-8F37-049E75003C7C}" dt="2026-05-07T20:51:56.219" v="11153" actId="1076"/>
          <ac:spMkLst>
            <pc:docMk/>
            <pc:sldMk cId="2420531654" sldId="293"/>
            <ac:spMk id="7" creationId="{5BF03731-4B83-2264-D78A-E50F0CBC3F48}"/>
          </ac:spMkLst>
        </pc:spChg>
        <pc:picChg chg="mod">
          <ac:chgData name="Scheibe, Tim" userId="199b132a-be99-448e-8a27-9adf7f02f473" providerId="ADAL" clId="{6B07FFC0-0906-4F24-8F37-049E75003C7C}" dt="2026-05-07T20:00:35.916" v="6169" actId="1076"/>
          <ac:picMkLst>
            <pc:docMk/>
            <pc:sldMk cId="2420531654" sldId="293"/>
            <ac:picMk id="6" creationId="{4C50ECE1-4A8D-28E8-3884-09E1FF802D43}"/>
          </ac:picMkLst>
        </pc:picChg>
      </pc:sldChg>
      <pc:sldChg chg="addSp delSp modSp new del mod">
        <pc:chgData name="Scheibe, Tim" userId="199b132a-be99-448e-8a27-9adf7f02f473" providerId="ADAL" clId="{6B07FFC0-0906-4F24-8F37-049E75003C7C}" dt="2026-05-16T22:18:31.092" v="12396" actId="47"/>
        <pc:sldMkLst>
          <pc:docMk/>
          <pc:sldMk cId="1285763014" sldId="294"/>
        </pc:sldMkLst>
        <pc:spChg chg="mod">
          <ac:chgData name="Scheibe, Tim" userId="199b132a-be99-448e-8a27-9adf7f02f473" providerId="ADAL" clId="{6B07FFC0-0906-4F24-8F37-049E75003C7C}" dt="2026-05-07T20:35:20.762" v="7713" actId="14100"/>
          <ac:spMkLst>
            <pc:docMk/>
            <pc:sldMk cId="1285763014" sldId="294"/>
            <ac:spMk id="3" creationId="{6036699E-FA68-F68C-D900-492430D979F9}"/>
          </ac:spMkLst>
        </pc:spChg>
        <pc:spChg chg="add mod">
          <ac:chgData name="Scheibe, Tim" userId="199b132a-be99-448e-8a27-9adf7f02f473" providerId="ADAL" clId="{6B07FFC0-0906-4F24-8F37-049E75003C7C}" dt="2026-05-07T20:36:22.412" v="7816" actId="20577"/>
          <ac:spMkLst>
            <pc:docMk/>
            <pc:sldMk cId="1285763014" sldId="294"/>
            <ac:spMk id="9" creationId="{5985695A-4C05-C4F1-D010-FE8D7003FA5C}"/>
          </ac:spMkLst>
        </pc:spChg>
        <pc:spChg chg="add mod">
          <ac:chgData name="Scheibe, Tim" userId="199b132a-be99-448e-8a27-9adf7f02f473" providerId="ADAL" clId="{6B07FFC0-0906-4F24-8F37-049E75003C7C}" dt="2026-05-07T20:52:19.104" v="11186" actId="20577"/>
          <ac:spMkLst>
            <pc:docMk/>
            <pc:sldMk cId="1285763014" sldId="294"/>
            <ac:spMk id="10" creationId="{CDE99089-9EA0-A846-E497-BF94AB44CA42}"/>
          </ac:spMkLst>
        </pc:spChg>
        <pc:picChg chg="add mod ord">
          <ac:chgData name="Scheibe, Tim" userId="199b132a-be99-448e-8a27-9adf7f02f473" providerId="ADAL" clId="{6B07FFC0-0906-4F24-8F37-049E75003C7C}" dt="2026-05-07T20:34:44.293" v="7649" actId="1076"/>
          <ac:picMkLst>
            <pc:docMk/>
            <pc:sldMk cId="1285763014" sldId="294"/>
            <ac:picMk id="6" creationId="{363606A8-D007-1F5C-228E-35630A8013D8}"/>
          </ac:picMkLst>
        </pc:picChg>
      </pc:sldChg>
      <pc:sldChg chg="modSp new mod modShow">
        <pc:chgData name="Scheibe, Tim" userId="199b132a-be99-448e-8a27-9adf7f02f473" providerId="ADAL" clId="{6B07FFC0-0906-4F24-8F37-049E75003C7C}" dt="2026-05-16T22:19:09.937" v="12397" actId="729"/>
        <pc:sldMkLst>
          <pc:docMk/>
          <pc:sldMk cId="463789478" sldId="295"/>
        </pc:sldMkLst>
        <pc:spChg chg="mod">
          <ac:chgData name="Scheibe, Tim" userId="199b132a-be99-448e-8a27-9adf7f02f473" providerId="ADAL" clId="{6B07FFC0-0906-4F24-8F37-049E75003C7C}" dt="2026-05-07T21:01:54.751" v="11660" actId="5793"/>
          <ac:spMkLst>
            <pc:docMk/>
            <pc:sldMk cId="463789478" sldId="295"/>
            <ac:spMk id="3" creationId="{2E1379DE-AB4D-6B26-95FA-B15A796EA6AA}"/>
          </ac:spMkLst>
        </pc:spChg>
        <pc:spChg chg="mod">
          <ac:chgData name="Scheibe, Tim" userId="199b132a-be99-448e-8a27-9adf7f02f473" providerId="ADAL" clId="{6B07FFC0-0906-4F24-8F37-049E75003C7C}" dt="2026-05-12T23:16:13.618" v="11989" actId="20577"/>
          <ac:spMkLst>
            <pc:docMk/>
            <pc:sldMk cId="463789478" sldId="295"/>
            <ac:spMk id="4" creationId="{0DACD566-2B6A-A08A-4D17-1843E0A27CF2}"/>
          </ac:spMkLst>
        </pc:spChg>
      </pc:sldChg>
      <pc:sldChg chg="modSp new mod ord modShow">
        <pc:chgData name="Scheibe, Tim" userId="199b132a-be99-448e-8a27-9adf7f02f473" providerId="ADAL" clId="{6B07FFC0-0906-4F24-8F37-049E75003C7C}" dt="2026-05-16T22:14:06.825" v="12394" actId="729"/>
        <pc:sldMkLst>
          <pc:docMk/>
          <pc:sldMk cId="2614776569" sldId="296"/>
        </pc:sldMkLst>
        <pc:spChg chg="mod">
          <ac:chgData name="Scheibe, Tim" userId="199b132a-be99-448e-8a27-9adf7f02f473" providerId="ADAL" clId="{6B07FFC0-0906-4F24-8F37-049E75003C7C}" dt="2026-05-13T00:02:28.194" v="12383" actId="20577"/>
          <ac:spMkLst>
            <pc:docMk/>
            <pc:sldMk cId="2614776569" sldId="296"/>
            <ac:spMk id="3" creationId="{109799A2-3720-694B-9052-4357DD11AE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5/16/2026</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22:10:09.643"/>
    </inkml:context>
    <inkml:brush xml:id="br0">
      <inkml:brushProperty name="width" value="0.035" units="cm"/>
      <inkml:brushProperty name="height" value="0.035" units="cm"/>
      <inkml:brushProperty name="color" value="#E71224"/>
    </inkml:brush>
  </inkml:definitions>
  <inkml:trace contextRef="#ctx0" brushRef="#br0">0 13 24575,'46'0'0,"0"0"0,1 0 0,7 0 0,-5 0 0,17 0 0,-27 0 0,0 0 0,0 0 0,-1 0 0,1 0 0,-8 0 0,-3 0 0,-8 0 0,-5 0 0,-2-3 0,-5 3 0,-1-4 0,0 4 0,1 0 0,5 0 0,-5 0 0,6 0 0,-8 0 0,3-2 0,-2 2 0,0-3 0,0 3 0,1 0 0,-1 0 0,0 0 0,1 0 0,-1 0 0,1 0 0,-1 0 0,0 0 0,1 0 0,-1 0 0,-2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22:10:09.644"/>
    </inkml:context>
    <inkml:brush xml:id="br0">
      <inkml:brushProperty name="width" value="0.035" units="cm"/>
      <inkml:brushProperty name="height" value="0.035" units="cm"/>
      <inkml:brushProperty name="color" value="#E71224"/>
    </inkml:brush>
  </inkml:definitions>
  <inkml:trace contextRef="#ctx0" brushRef="#br0">1 0 24575,'8'3'0,"5"7"0,-5-8 0,5 8 0,-5-6 0,5-1 0,-4 3 0,4-3 0,-6 3 0,1-4 0,-4 4 0,2-6 0,-2 4 0,0-2 0,3-2 0,-7 6 0,4-2 0,-8 2 0,1-1 0,-5 2 0,0 3 0,0-2 0,-6 2 0,5 2 0,-6-5 0,10 4 0,-2-5 0,3-3 0,0 2 0,1-1 0,3 2 0,0 0 0,-3 0 0,2 0 0,-2-1 0,3 1 0,0-2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22:10:09.641"/>
    </inkml:context>
    <inkml:brush xml:id="br0">
      <inkml:brushProperty name="width" value="0.035" units="cm"/>
      <inkml:brushProperty name="height" value="0.035" units="cm"/>
      <inkml:brushProperty name="color" value="#E71224"/>
    </inkml:brush>
  </inkml:definitions>
  <inkml:trace contextRef="#ctx0" brushRef="#br0">0 1 24575,'4'3'0,"14"-1"0,-2-2 0,7 0 0,-4 0 0,-5 0 0,6 0 0,9 0 0,2 0 0,8 0 0,0 6 0,-9-5 0,7 3 0,4-4 0,1 0 0,18 0 0,-19 0 0,1 0 0,-14 0 0,-13 0 0,-2 4 0,-5-4 0,-6 2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22:10:09.642"/>
    </inkml:context>
    <inkml:brush xml:id="br0">
      <inkml:brushProperty name="width" value="0.035" units="cm"/>
      <inkml:brushProperty name="height" value="0.035" units="cm"/>
      <inkml:brushProperty name="color" value="#E71224"/>
    </inkml:brush>
  </inkml:definitions>
  <inkml:trace contextRef="#ctx0" brushRef="#br0">0 0 24575,'20'4'0,"1"4"0,-7-5 0,6 2 0,-12 0 0,11-4 0,-10 4 0,5-4 0,-7 1 0,-3 1 0,3-2 0,-7 4 0,-1 3 0,-4-1 0,-5 8 0,3-7 0,-8 7 0,6-9 0,-5 10 0,7-10 0,-8 10 0,10-8 0,-9 6 0,10-10 0,-2 7 0,0-8 0,5 0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5/16/2026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EMSL, scientists have developed capabilities to 1) combine 3D dense XCT pore structural information plus 2D slice chemical imaging from SEM/EDX to build 3D chemical/mineral maps 2) the pore structural information and mineral maps can be then used to create lab-on-chip models through 3D printing for controlled flow/RT/bio experiments for hypothesis testing and experimental data generation. 3) The 3D structural/chemical maps can be in parallel used to run ensembles of massively parallel flow/RT simulations towards learning closure models using AI/ML.</a:t>
            </a:r>
          </a:p>
          <a:p>
            <a:endParaRPr lang="en-US" dirty="0"/>
          </a:p>
          <a:p>
            <a:r>
              <a:rPr lang="en-US" dirty="0"/>
              <a:t>Multiresolution AI methods:</a:t>
            </a:r>
          </a:p>
          <a:p>
            <a:pPr marL="628650" lvl="1" indent="-171450">
              <a:buFont typeface="Arial" panose="020B0604020202020204" pitchFamily="34" charset="0"/>
              <a:buChar char="•"/>
            </a:pPr>
            <a:r>
              <a:rPr lang="en-US" dirty="0"/>
              <a:t>Training generative models on co-located high- and low-resolution images to enable high-resolution over larger domains</a:t>
            </a:r>
          </a:p>
          <a:p>
            <a:pPr marL="628650" lvl="1" indent="-171450">
              <a:buFont typeface="Arial" panose="020B0604020202020204" pitchFamily="34" charset="0"/>
              <a:buChar char="•"/>
            </a:pPr>
            <a:r>
              <a:rPr lang="en-US" dirty="0"/>
              <a:t>Performing large ensembles of high-resolution CFD simulations using emulators trained on a small number of paired high- and low-resolution simulations.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Satish will provide talking points and figures for:</a:t>
            </a:r>
          </a:p>
          <a:p>
            <a:pPr marL="171450" lvl="0" indent="-171450">
              <a:buFont typeface="Arial" panose="020B0604020202020204" pitchFamily="34" charset="0"/>
              <a:buChar char="•"/>
            </a:pPr>
            <a:r>
              <a:rPr lang="en-US" dirty="0"/>
              <a:t>3D </a:t>
            </a:r>
            <a:r>
              <a:rPr lang="en-US" dirty="0">
                <a:sym typeface="Wingdings" panose="05000000000000000000" pitchFamily="2" charset="2"/>
              </a:rPr>
              <a:t> 2D representation of pore structure</a:t>
            </a:r>
          </a:p>
          <a:p>
            <a:pPr marL="171450" lvl="0" indent="-171450">
              <a:buFont typeface="Arial" panose="020B0604020202020204" pitchFamily="34" charset="0"/>
              <a:buChar char="•"/>
            </a:pPr>
            <a:r>
              <a:rPr lang="en-US" dirty="0" err="1">
                <a:sym typeface="Wingdings" panose="05000000000000000000" pitchFamily="2" charset="2"/>
              </a:rPr>
              <a:t>TerraForms</a:t>
            </a:r>
            <a:r>
              <a:rPr lang="en-US" dirty="0">
                <a:sym typeface="Wingdings" panose="05000000000000000000" pitchFamily="2" charset="2"/>
              </a:rPr>
              <a:t> (physical pore-scale models for experiments)</a:t>
            </a:r>
          </a:p>
          <a:p>
            <a:pPr marL="171450" lvl="0" indent="-171450">
              <a:buFont typeface="Arial" panose="020B0604020202020204" pitchFamily="34" charset="0"/>
              <a:buChar char="•"/>
            </a:pPr>
            <a:r>
              <a:rPr lang="en-US" dirty="0">
                <a:sym typeface="Wingdings" panose="05000000000000000000" pitchFamily="2" charset="2"/>
              </a:rPr>
              <a:t>PFLOTRAN pore-scale simulation capabilities</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2110045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2010 and 2016 capabilities and highlight a couple forms of AI advantage.</a:t>
            </a:r>
          </a:p>
          <a:p>
            <a:endParaRPr lang="en-US" dirty="0"/>
          </a:p>
          <a:p>
            <a:r>
              <a:rPr lang="en-US" dirty="0" err="1"/>
              <a:t>CRISPr</a:t>
            </a:r>
            <a:r>
              <a:rPr lang="en-US" dirty="0"/>
              <a:t> mutation tests, metagenomic reconstruction (MAGs), multi-omics data</a:t>
            </a:r>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217442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Now, where AI can be truly the key to transforming multiscale porous media science is in addressing the closure problem we previously introduced. Here, we present a strategy for </a:t>
            </a:r>
            <a:r>
              <a:rPr lang="en-US" dirty="0" err="1">
                <a:solidFill>
                  <a:schemeClr val="accent2"/>
                </a:solidFill>
              </a:rPr>
              <a:t>SciML</a:t>
            </a:r>
            <a:r>
              <a:rPr lang="en-US" dirty="0">
                <a:solidFill>
                  <a:schemeClr val="accent2"/>
                </a:solidFill>
              </a:rPr>
              <a:t> closure models in heterogeneous porous media flow and reactive transport.</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331328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the key is using AI to learn the closure term – a correction to the macroscale model that represents the effects of microscale processes.  “We keep the differential equations for mass and momentum. We use AI only to learn the closure term – the part we can’t efficiently solve.”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148981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this is not a new idea -- Show this example in a “porous medium” (in this case human tissues) – one of the early examples.</a:t>
            </a:r>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38533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although the idea is not new, we have seen significant advances in the mathematical formalization and evaluation of this approach.  This 2024 paper provides a review of approaches and associated challenges.  The next several slides are formulated based on this paper. </a:t>
            </a:r>
          </a:p>
          <a:p>
            <a:endParaRPr lang="en-US" dirty="0"/>
          </a:p>
          <a:p>
            <a:r>
              <a:rPr lang="en-US" dirty="0"/>
              <a:t>They are working on ways to make the closure more efficient computationally without losing accuracy.  The closure is not a static thing for time-dependent, introduces memory terms (convolution), using ML can help make it more efficient.</a:t>
            </a:r>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2317056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term the AI should learn (the closure term) is the commutator error – the error introduced because the averaging process does not commute.</a:t>
            </a:r>
          </a:p>
        </p:txBody>
      </p:sp>
      <p:sp>
        <p:nvSpPr>
          <p:cNvPr id="4" name="Slide Number Placeholder 3"/>
          <p:cNvSpPr>
            <a:spLocks noGrp="1"/>
          </p:cNvSpPr>
          <p:nvPr>
            <p:ph type="sldNum" sz="quarter" idx="5"/>
          </p:nvPr>
        </p:nvSpPr>
        <p:spPr/>
        <p:txBody>
          <a:bodyPr/>
          <a:lstStyle/>
          <a:p>
            <a:fld id="{710104DB-87CA-D64F-AB86-DB2520DDF5D7}" type="slidenum">
              <a:rPr lang="en-US" smtClean="0"/>
              <a:t>18</a:t>
            </a:fld>
            <a:endParaRPr lang="en-US"/>
          </a:p>
        </p:txBody>
      </p:sp>
    </p:spTree>
    <p:extLst>
      <p:ext uri="{BB962C8B-B14F-4D97-AF65-F5344CB8AC3E}">
        <p14:creationId xmlns:p14="http://schemas.microsoft.com/office/powerpoint/2010/main" val="217582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future vision for adaptive multiscale reactive transport science.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22</a:t>
            </a:fld>
            <a:endParaRPr lang="en-US"/>
          </a:p>
        </p:txBody>
      </p:sp>
    </p:spTree>
    <p:extLst>
      <p:ext uri="{BB962C8B-B14F-4D97-AF65-F5344CB8AC3E}">
        <p14:creationId xmlns:p14="http://schemas.microsoft.com/office/powerpoint/2010/main" val="323290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a relatable analogy for how microbes experience and respond to their environments.</a:t>
            </a:r>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151253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completes the analogy started in the previous slide, and lays the foundation for why the scale mismatch (next slide) matters.</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196743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very simple example, consider the Monod Equation commonly used to represent microbially-mediated reactions in porous media.  The basic problem is that the average of the reaction is not equal to the reaction of the average.</a:t>
            </a:r>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273785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Battiato et al dimensionless scaling diagram here? May be overkill depending on how the presentation timing works.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195184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that within a small domain (much smaller than a typical bulk representation / reactive transport model discretization element) the same microbes might be doing different things metabolically based on their local microenvironment, and as the reactions proceed and conditions change the microbes change their metabolism accordingly.  This is very hard to represent in a macroscale model and often confusing experimentally when we see processes occurring simultaneously (at the bulk measurement scale) that don’t make sense thermodynamically.  </a:t>
            </a:r>
          </a:p>
          <a:p>
            <a:endParaRPr lang="en-US" dirty="0"/>
          </a:p>
          <a:p>
            <a:r>
              <a:rPr lang="en-US" dirty="0"/>
              <a:t>In fact, the closure relationship itself may evolve over time because the biology adapts to changing conditions.</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233610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5C559-1E13-EC1B-EA63-4E932D7DB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40894-8465-6151-A579-0402E7889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F0D85-0DE0-2E92-4899-3D89E6CCCB91}"/>
              </a:ext>
            </a:extLst>
          </p:cNvPr>
          <p:cNvSpPr>
            <a:spLocks noGrp="1"/>
          </p:cNvSpPr>
          <p:nvPr>
            <p:ph type="body" idx="1"/>
          </p:nvPr>
        </p:nvSpPr>
        <p:spPr/>
        <p:txBody>
          <a:bodyPr/>
          <a:lstStyle/>
          <a:p>
            <a:r>
              <a:rPr lang="en-US" dirty="0"/>
              <a:t>We have struggled with this challenge for decade. Refer to my 2010 Darcy lectures – over 15 years ago we were just starting to make progress on modeling shifts in microbial metabolism, and pore-scale / hybrid multiscale modeling.</a:t>
            </a:r>
          </a:p>
          <a:p>
            <a:endParaRPr lang="en-US" dirty="0"/>
          </a:p>
          <a:p>
            <a:r>
              <a:rPr lang="en-US" dirty="0"/>
              <a:t>In these figures: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rPr>
              <a:t>Smoothed particle hydrodynamics, CFD methods used to simulate pore-scale flow, transport and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rPr>
              <a:t>Hybrid multi-scale approach couples pore-scale and continuum-scale models in a single simulation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rPr>
              <a:t>But these simulation capabilities were nascent and pore-scale characterization was very challenging.</a:t>
            </a:r>
          </a:p>
          <a:p>
            <a:endParaRPr lang="en-US" dirty="0"/>
          </a:p>
          <a:p>
            <a:endParaRPr lang="en-US" dirty="0"/>
          </a:p>
        </p:txBody>
      </p:sp>
      <p:sp>
        <p:nvSpPr>
          <p:cNvPr id="4" name="Slide Number Placeholder 3">
            <a:extLst>
              <a:ext uri="{FF2B5EF4-FFF2-40B4-BE49-F238E27FC236}">
                <a16:creationId xmlns:a16="http://schemas.microsoft.com/office/drawing/2014/main" id="{D12A9F43-20B4-2455-AE72-709B4DDBAA5B}"/>
              </a:ext>
            </a:extLst>
          </p:cNvPr>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2979118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struggled with this challenge for decade. Refer to my 2010 Darcy lectures – over 15 years ago we were just starting to make progress on modeling shifts in microbial metabolism, and pore-scale / hybrid multiscale modeling.</a:t>
            </a:r>
          </a:p>
          <a:p>
            <a:endParaRPr lang="en-US" dirty="0"/>
          </a:p>
          <a:p>
            <a:r>
              <a:rPr lang="en-US" dirty="0"/>
              <a:t>In these figures: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rPr>
              <a:t>In 2009, we published the first example of a genome-scale metabolic model coupled with a conventional reactive transport simulator – but it was just one organism and computationally was cumbersome.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rPr>
              <a:t>Again, these simulation capabilities were nascent and microbial process characterization was very challenging.</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734312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712F-E815-47B5-B7DC-07009F8C9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47647-3AF2-5838-A01E-C05644BB8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CCF5D-FC12-54A6-319E-845FDC9FAF9D}"/>
              </a:ext>
            </a:extLst>
          </p:cNvPr>
          <p:cNvSpPr>
            <a:spLocks noGrp="1"/>
          </p:cNvSpPr>
          <p:nvPr>
            <p:ph type="body" idx="1"/>
          </p:nvPr>
        </p:nvSpPr>
        <p:spPr/>
        <p:txBody>
          <a:bodyPr/>
          <a:lstStyle/>
          <a:p>
            <a:r>
              <a:rPr lang="en-US" dirty="0"/>
              <a:t>Note that there was really no significant AI/ML in 2010, so this is truly a revolution (compared to decadal advances in the other two areas).</a:t>
            </a:r>
          </a:p>
          <a:p>
            <a:endParaRPr lang="en-US" dirty="0"/>
          </a:p>
          <a:p>
            <a:r>
              <a:rPr lang="en-US" dirty="0"/>
              <a:t>AI advantage spans the other two areas and brings its own unique value to multiscale science.  I’ll show you how over the next several slides…</a:t>
            </a:r>
          </a:p>
        </p:txBody>
      </p:sp>
      <p:sp>
        <p:nvSpPr>
          <p:cNvPr id="4" name="Slide Number Placeholder 3">
            <a:extLst>
              <a:ext uri="{FF2B5EF4-FFF2-40B4-BE49-F238E27FC236}">
                <a16:creationId xmlns:a16="http://schemas.microsoft.com/office/drawing/2014/main" id="{BE4275F9-5A6F-6161-BB5A-F476023F6710}"/>
              </a:ext>
            </a:extLst>
          </p:cNvPr>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1899128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May 16, 2026</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5/16/2026</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emf"/><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2.wdp"/><Relationship Id="rId18" Type="http://schemas.openxmlformats.org/officeDocument/2006/relationships/image" Target="../media/image120.png"/><Relationship Id="rId3" Type="http://schemas.openxmlformats.org/officeDocument/2006/relationships/image" Target="../media/image35.png"/><Relationship Id="rId21" Type="http://schemas.openxmlformats.org/officeDocument/2006/relationships/customXml" Target="../ink/ink4.xml"/><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customXml" Target="../ink/ink2.xml"/><Relationship Id="rId2" Type="http://schemas.openxmlformats.org/officeDocument/2006/relationships/notesSlide" Target="../notesSlides/notesSlide10.xml"/><Relationship Id="rId16" Type="http://schemas.openxmlformats.org/officeDocument/2006/relationships/image" Target="../media/image110.png"/><Relationship Id="rId20"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8.png"/><Relationship Id="rId11" Type="http://schemas.microsoft.com/office/2007/relationships/hdphoto" Target="../media/hdphoto1.wdp"/><Relationship Id="rId5" Type="http://schemas.openxmlformats.org/officeDocument/2006/relationships/image" Target="../media/image37.png"/><Relationship Id="rId15" Type="http://schemas.openxmlformats.org/officeDocument/2006/relationships/customXml" Target="../ink/ink1.xml"/><Relationship Id="rId10" Type="http://schemas.openxmlformats.org/officeDocument/2006/relationships/image" Target="../media/image42.png"/><Relationship Id="rId19" Type="http://schemas.openxmlformats.org/officeDocument/2006/relationships/customXml" Target="../ink/ink3.xml"/><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371600" y="1971924"/>
            <a:ext cx="4572000" cy="2600076"/>
          </a:xfrm>
        </p:spPr>
        <p:txBody>
          <a:bodyPr/>
          <a:lstStyle/>
          <a:p>
            <a:r>
              <a:rPr lang="en-US" dirty="0"/>
              <a:t>Scaling microbial processes in porous media</a:t>
            </a:r>
            <a:endParaRPr lang="en-US" sz="2400" dirty="0"/>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p:txBody>
          <a:bodyPr/>
          <a:lstStyle/>
          <a:p>
            <a:r>
              <a:rPr lang="en-US" dirty="0"/>
              <a:t>Tim Scheibe</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p:txBody>
          <a:bodyPr/>
          <a:lstStyle/>
          <a:p>
            <a:pPr>
              <a:spcBef>
                <a:spcPts val="600"/>
              </a:spcBef>
            </a:pPr>
            <a:r>
              <a:rPr lang="en-US" dirty="0">
                <a:solidFill>
                  <a:schemeClr val="tx1">
                    <a:lumMod val="50000"/>
                  </a:schemeClr>
                </a:solidFill>
              </a:rPr>
              <a:t>Pacific Northwest National Laboratory</a:t>
            </a:r>
          </a:p>
          <a:p>
            <a:pPr>
              <a:spcBef>
                <a:spcPts val="600"/>
              </a:spcBef>
            </a:pPr>
            <a:r>
              <a:rPr lang="en-US" dirty="0">
                <a:solidFill>
                  <a:schemeClr val="tx1">
                    <a:lumMod val="50000"/>
                  </a:schemeClr>
                </a:solidFill>
              </a:rPr>
              <a:t>Earth and Biological Sciences Directorate</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p:txBody>
          <a:bodyPr/>
          <a:lstStyle/>
          <a:p>
            <a:r>
              <a:rPr lang="en-US" dirty="0">
                <a:solidFill>
                  <a:schemeClr val="accent6"/>
                </a:solidFill>
              </a:rPr>
              <a:t>May 22, 2026</a:t>
            </a:r>
          </a:p>
        </p:txBody>
      </p:sp>
      <p:pic>
        <p:nvPicPr>
          <p:cNvPr id="7" name="Picture 6">
            <a:extLst>
              <a:ext uri="{FF2B5EF4-FFF2-40B4-BE49-F238E27FC236}">
                <a16:creationId xmlns:a16="http://schemas.microsoft.com/office/drawing/2014/main" id="{CAD3A2E8-D3DE-DEA9-5A62-D5D5EDFA620E}"/>
              </a:ext>
            </a:extLst>
          </p:cNvPr>
          <p:cNvPicPr>
            <a:picLocks noChangeAspect="1"/>
          </p:cNvPicPr>
          <p:nvPr/>
        </p:nvPicPr>
        <p:blipFill>
          <a:blip r:embed="rId3"/>
          <a:stretch>
            <a:fillRect/>
          </a:stretch>
        </p:blipFill>
        <p:spPr>
          <a:xfrm>
            <a:off x="8899259" y="507965"/>
            <a:ext cx="5287113" cy="1086002"/>
          </a:xfrm>
          <a:prstGeom prst="rect">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dirty="0"/>
              <a:t>Is There Any Hope? What Has Changed?</a:t>
            </a:r>
          </a:p>
        </p:txBody>
      </p:sp>
      <p:sp>
        <p:nvSpPr>
          <p:cNvPr id="7" name="Content Placeholder 6">
            <a:extLst>
              <a:ext uri="{FF2B5EF4-FFF2-40B4-BE49-F238E27FC236}">
                <a16:creationId xmlns:a16="http://schemas.microsoft.com/office/drawing/2014/main" id="{EA52BAE5-A191-0DFF-C638-35ECEAD311F4}"/>
              </a:ext>
            </a:extLst>
          </p:cNvPr>
          <p:cNvSpPr>
            <a:spLocks noGrp="1"/>
          </p:cNvSpPr>
          <p:nvPr>
            <p:ph sz="quarter" idx="20"/>
          </p:nvPr>
        </p:nvSpPr>
        <p:spPr>
          <a:xfrm>
            <a:off x="1371600" y="1702048"/>
            <a:ext cx="3949908" cy="6088165"/>
          </a:xfrm>
        </p:spPr>
        <p:txBody>
          <a:bodyPr/>
          <a:lstStyle/>
          <a:p>
            <a:pPr marL="0" indent="0">
              <a:buNone/>
            </a:pPr>
            <a:r>
              <a:rPr lang="en-US" dirty="0"/>
              <a:t>Three remarkable developments enable major breakthroughs:</a:t>
            </a:r>
          </a:p>
          <a:p>
            <a:pPr marL="514350" indent="-514350">
              <a:buFont typeface="+mj-lt"/>
              <a:buAutoNum type="arabicPeriod"/>
            </a:pPr>
            <a:r>
              <a:rPr lang="en-US" dirty="0"/>
              <a:t>High-resolution pore imaging and reactive transport simulation</a:t>
            </a:r>
          </a:p>
          <a:p>
            <a:pPr marL="514350" indent="-514350">
              <a:buFont typeface="+mj-lt"/>
              <a:buAutoNum type="arabicPeriod"/>
            </a:pPr>
            <a:r>
              <a:rPr lang="en-US" b="1" dirty="0">
                <a:solidFill>
                  <a:schemeClr val="accent2"/>
                </a:solidFill>
              </a:rPr>
              <a:t>Decadal advances in multi-omics characterization and metabolic modeling</a:t>
            </a:r>
          </a:p>
        </p:txBody>
      </p:sp>
      <p:pic>
        <p:nvPicPr>
          <p:cNvPr id="3" name="Picture 4" descr="Figure1">
            <a:extLst>
              <a:ext uri="{FF2B5EF4-FFF2-40B4-BE49-F238E27FC236}">
                <a16:creationId xmlns:a16="http://schemas.microsoft.com/office/drawing/2014/main" id="{D539A729-520F-EF1E-EDD9-1503AC47F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378" y="1527652"/>
            <a:ext cx="849471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4AC690BA-F13D-047F-9FC0-BDA28A88B49D}"/>
              </a:ext>
            </a:extLst>
          </p:cNvPr>
          <p:cNvGrpSpPr>
            <a:grpSpLocks/>
          </p:cNvGrpSpPr>
          <p:nvPr/>
        </p:nvGrpSpPr>
        <p:grpSpPr bwMode="auto">
          <a:xfrm>
            <a:off x="6816518" y="4048601"/>
            <a:ext cx="371475" cy="1252537"/>
            <a:chOff x="270" y="1065"/>
            <a:chExt cx="234" cy="789"/>
          </a:xfrm>
        </p:grpSpPr>
        <p:pic>
          <p:nvPicPr>
            <p:cNvPr id="6" name="Picture 5">
              <a:extLst>
                <a:ext uri="{FF2B5EF4-FFF2-40B4-BE49-F238E27FC236}">
                  <a16:creationId xmlns:a16="http://schemas.microsoft.com/office/drawing/2014/main" id="{A3A13A4C-7607-3469-D784-6568B57EA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 y="1065"/>
              <a:ext cx="234"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29B328CB-B1AE-1FFB-1DDE-D83E76C2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 y="1065"/>
              <a:ext cx="234"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reeform 7">
            <a:extLst>
              <a:ext uri="{FF2B5EF4-FFF2-40B4-BE49-F238E27FC236}">
                <a16:creationId xmlns:a16="http://schemas.microsoft.com/office/drawing/2014/main" id="{434559FD-C9B2-A267-5BBF-8D9392B0288F}"/>
              </a:ext>
            </a:extLst>
          </p:cNvPr>
          <p:cNvSpPr>
            <a:spLocks noEditPoints="1"/>
          </p:cNvSpPr>
          <p:nvPr/>
        </p:nvSpPr>
        <p:spPr bwMode="auto">
          <a:xfrm>
            <a:off x="7248318" y="4591526"/>
            <a:ext cx="315913" cy="85725"/>
          </a:xfrm>
          <a:custGeom>
            <a:avLst/>
            <a:gdLst>
              <a:gd name="T0" fmla="*/ 0 w 199"/>
              <a:gd name="T1" fmla="*/ 2147483647 h 54"/>
              <a:gd name="T2" fmla="*/ 2147483647 w 199"/>
              <a:gd name="T3" fmla="*/ 2147483647 h 54"/>
              <a:gd name="T4" fmla="*/ 2147483647 w 199"/>
              <a:gd name="T5" fmla="*/ 2147483647 h 54"/>
              <a:gd name="T6" fmla="*/ 0 w 199"/>
              <a:gd name="T7" fmla="*/ 2147483647 h 54"/>
              <a:gd name="T8" fmla="*/ 0 w 199"/>
              <a:gd name="T9" fmla="*/ 2147483647 h 54"/>
              <a:gd name="T10" fmla="*/ 2147483647 w 199"/>
              <a:gd name="T11" fmla="*/ 0 h 54"/>
              <a:gd name="T12" fmla="*/ 2147483647 w 199"/>
              <a:gd name="T13" fmla="*/ 2147483647 h 54"/>
              <a:gd name="T14" fmla="*/ 2147483647 w 199"/>
              <a:gd name="T15" fmla="*/ 2147483647 h 54"/>
              <a:gd name="T16" fmla="*/ 2147483647 w 19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54"/>
              <a:gd name="T29" fmla="*/ 199 w 19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54">
                <a:moveTo>
                  <a:pt x="0" y="18"/>
                </a:moveTo>
                <a:lnTo>
                  <a:pt x="154" y="18"/>
                </a:lnTo>
                <a:lnTo>
                  <a:pt x="154" y="36"/>
                </a:lnTo>
                <a:lnTo>
                  <a:pt x="0" y="36"/>
                </a:lnTo>
                <a:lnTo>
                  <a:pt x="0" y="18"/>
                </a:lnTo>
                <a:close/>
                <a:moveTo>
                  <a:pt x="145" y="0"/>
                </a:moveTo>
                <a:lnTo>
                  <a:pt x="199" y="27"/>
                </a:lnTo>
                <a:lnTo>
                  <a:pt x="145" y="54"/>
                </a:lnTo>
                <a:lnTo>
                  <a:pt x="145" y="0"/>
                </a:lnTo>
                <a:close/>
              </a:path>
            </a:pathLst>
          </a:custGeom>
          <a:solidFill>
            <a:srgbClr val="000000"/>
          </a:solidFill>
          <a:ln w="1588" cap="flat">
            <a:solidFill>
              <a:srgbClr val="000000"/>
            </a:solidFill>
            <a:prstDash val="solid"/>
            <a:bevel/>
            <a:headEnd/>
            <a:tailEnd/>
          </a:ln>
        </p:spPr>
        <p:txBody>
          <a:bodyPr/>
          <a:lstStyle/>
          <a:p>
            <a:endParaRPr lang="en-US"/>
          </a:p>
        </p:txBody>
      </p:sp>
      <p:grpSp>
        <p:nvGrpSpPr>
          <p:cNvPr id="12" name="Group 8">
            <a:extLst>
              <a:ext uri="{FF2B5EF4-FFF2-40B4-BE49-F238E27FC236}">
                <a16:creationId xmlns:a16="http://schemas.microsoft.com/office/drawing/2014/main" id="{C3BF36C0-48DE-0235-8138-8570EE0E7D2F}"/>
              </a:ext>
            </a:extLst>
          </p:cNvPr>
          <p:cNvGrpSpPr>
            <a:grpSpLocks/>
          </p:cNvGrpSpPr>
          <p:nvPr/>
        </p:nvGrpSpPr>
        <p:grpSpPr bwMode="auto">
          <a:xfrm>
            <a:off x="7642018" y="4547076"/>
            <a:ext cx="1355725" cy="227012"/>
            <a:chOff x="790" y="1379"/>
            <a:chExt cx="854" cy="143"/>
          </a:xfrm>
        </p:grpSpPr>
        <p:sp>
          <p:nvSpPr>
            <p:cNvPr id="13" name="Freeform 9">
              <a:extLst>
                <a:ext uri="{FF2B5EF4-FFF2-40B4-BE49-F238E27FC236}">
                  <a16:creationId xmlns:a16="http://schemas.microsoft.com/office/drawing/2014/main" id="{758253C5-EBCC-546C-19EB-01C72193734E}"/>
                </a:ext>
              </a:extLst>
            </p:cNvPr>
            <p:cNvSpPr>
              <a:spLocks/>
            </p:cNvSpPr>
            <p:nvPr/>
          </p:nvSpPr>
          <p:spPr bwMode="auto">
            <a:xfrm>
              <a:off x="790" y="1379"/>
              <a:ext cx="854" cy="133"/>
            </a:xfrm>
            <a:custGeom>
              <a:avLst/>
              <a:gdLst>
                <a:gd name="T0" fmla="*/ 37 w 854"/>
                <a:gd name="T1" fmla="*/ 110 h 133"/>
                <a:gd name="T2" fmla="*/ 88 w 854"/>
                <a:gd name="T3" fmla="*/ 67 h 133"/>
                <a:gd name="T4" fmla="*/ 94 w 854"/>
                <a:gd name="T5" fmla="*/ 62 h 133"/>
                <a:gd name="T6" fmla="*/ 126 w 854"/>
                <a:gd name="T7" fmla="*/ 44 h 133"/>
                <a:gd name="T8" fmla="*/ 143 w 854"/>
                <a:gd name="T9" fmla="*/ 25 h 133"/>
                <a:gd name="T10" fmla="*/ 168 w 854"/>
                <a:gd name="T11" fmla="*/ 33 h 133"/>
                <a:gd name="T12" fmla="*/ 177 w 854"/>
                <a:gd name="T13" fmla="*/ 32 h 133"/>
                <a:gd name="T14" fmla="*/ 180 w 854"/>
                <a:gd name="T15" fmla="*/ 32 h 133"/>
                <a:gd name="T16" fmla="*/ 201 w 854"/>
                <a:gd name="T17" fmla="*/ 24 h 133"/>
                <a:gd name="T18" fmla="*/ 220 w 854"/>
                <a:gd name="T19" fmla="*/ 47 h 133"/>
                <a:gd name="T20" fmla="*/ 228 w 854"/>
                <a:gd name="T21" fmla="*/ 52 h 133"/>
                <a:gd name="T22" fmla="*/ 266 w 854"/>
                <a:gd name="T23" fmla="*/ 79 h 133"/>
                <a:gd name="T24" fmla="*/ 296 w 854"/>
                <a:gd name="T25" fmla="*/ 100 h 133"/>
                <a:gd name="T26" fmla="*/ 336 w 854"/>
                <a:gd name="T27" fmla="*/ 123 h 133"/>
                <a:gd name="T28" fmla="*/ 358 w 854"/>
                <a:gd name="T29" fmla="*/ 130 h 133"/>
                <a:gd name="T30" fmla="*/ 374 w 854"/>
                <a:gd name="T31" fmla="*/ 133 h 133"/>
                <a:gd name="T32" fmla="*/ 390 w 854"/>
                <a:gd name="T33" fmla="*/ 132 h 133"/>
                <a:gd name="T34" fmla="*/ 411 w 854"/>
                <a:gd name="T35" fmla="*/ 127 h 133"/>
                <a:gd name="T36" fmla="*/ 442 w 854"/>
                <a:gd name="T37" fmla="*/ 114 h 133"/>
                <a:gd name="T38" fmla="*/ 485 w 854"/>
                <a:gd name="T39" fmla="*/ 88 h 133"/>
                <a:gd name="T40" fmla="*/ 495 w 854"/>
                <a:gd name="T41" fmla="*/ 66 h 133"/>
                <a:gd name="T42" fmla="*/ 529 w 854"/>
                <a:gd name="T43" fmla="*/ 58 h 133"/>
                <a:gd name="T44" fmla="*/ 573 w 854"/>
                <a:gd name="T45" fmla="*/ 34 h 133"/>
                <a:gd name="T46" fmla="*/ 585 w 854"/>
                <a:gd name="T47" fmla="*/ 29 h 133"/>
                <a:gd name="T48" fmla="*/ 607 w 854"/>
                <a:gd name="T49" fmla="*/ 25 h 133"/>
                <a:gd name="T50" fmla="*/ 612 w 854"/>
                <a:gd name="T51" fmla="*/ 25 h 133"/>
                <a:gd name="T52" fmla="*/ 624 w 854"/>
                <a:gd name="T53" fmla="*/ 25 h 133"/>
                <a:gd name="T54" fmla="*/ 668 w 854"/>
                <a:gd name="T55" fmla="*/ 33 h 133"/>
                <a:gd name="T56" fmla="*/ 680 w 854"/>
                <a:gd name="T57" fmla="*/ 37 h 133"/>
                <a:gd name="T58" fmla="*/ 724 w 854"/>
                <a:gd name="T59" fmla="*/ 56 h 133"/>
                <a:gd name="T60" fmla="*/ 783 w 854"/>
                <a:gd name="T61" fmla="*/ 90 h 133"/>
                <a:gd name="T62" fmla="*/ 854 w 854"/>
                <a:gd name="T63" fmla="*/ 106 h 133"/>
                <a:gd name="T64" fmla="*/ 763 w 854"/>
                <a:gd name="T65" fmla="*/ 49 h 133"/>
                <a:gd name="T66" fmla="*/ 720 w 854"/>
                <a:gd name="T67" fmla="*/ 26 h 133"/>
                <a:gd name="T68" fmla="*/ 675 w 854"/>
                <a:gd name="T69" fmla="*/ 10 h 133"/>
                <a:gd name="T70" fmla="*/ 644 w 854"/>
                <a:gd name="T71" fmla="*/ 2 h 133"/>
                <a:gd name="T72" fmla="*/ 612 w 854"/>
                <a:gd name="T73" fmla="*/ 0 h 133"/>
                <a:gd name="T74" fmla="*/ 595 w 854"/>
                <a:gd name="T75" fmla="*/ 1 h 133"/>
                <a:gd name="T76" fmla="*/ 578 w 854"/>
                <a:gd name="T77" fmla="*/ 5 h 133"/>
                <a:gd name="T78" fmla="*/ 534 w 854"/>
                <a:gd name="T79" fmla="*/ 26 h 133"/>
                <a:gd name="T80" fmla="*/ 490 w 854"/>
                <a:gd name="T81" fmla="*/ 55 h 133"/>
                <a:gd name="T82" fmla="*/ 480 w 854"/>
                <a:gd name="T83" fmla="*/ 76 h 133"/>
                <a:gd name="T84" fmla="*/ 446 w 854"/>
                <a:gd name="T85" fmla="*/ 83 h 133"/>
                <a:gd name="T86" fmla="*/ 404 w 854"/>
                <a:gd name="T87" fmla="*/ 104 h 133"/>
                <a:gd name="T88" fmla="*/ 399 w 854"/>
                <a:gd name="T89" fmla="*/ 105 h 133"/>
                <a:gd name="T90" fmla="*/ 388 w 854"/>
                <a:gd name="T91" fmla="*/ 119 h 133"/>
                <a:gd name="T92" fmla="*/ 374 w 854"/>
                <a:gd name="T93" fmla="*/ 107 h 133"/>
                <a:gd name="T94" fmla="*/ 370 w 854"/>
                <a:gd name="T95" fmla="*/ 107 h 133"/>
                <a:gd name="T96" fmla="*/ 354 w 854"/>
                <a:gd name="T97" fmla="*/ 116 h 133"/>
                <a:gd name="T98" fmla="*/ 333 w 854"/>
                <a:gd name="T99" fmla="*/ 93 h 133"/>
                <a:gd name="T100" fmla="*/ 301 w 854"/>
                <a:gd name="T101" fmla="*/ 89 h 133"/>
                <a:gd name="T102" fmla="*/ 284 w 854"/>
                <a:gd name="T103" fmla="*/ 61 h 133"/>
                <a:gd name="T104" fmla="*/ 246 w 854"/>
                <a:gd name="T105" fmla="*/ 34 h 133"/>
                <a:gd name="T106" fmla="*/ 218 w 854"/>
                <a:gd name="T107" fmla="*/ 17 h 133"/>
                <a:gd name="T108" fmla="*/ 192 w 854"/>
                <a:gd name="T109" fmla="*/ 8 h 133"/>
                <a:gd name="T110" fmla="*/ 177 w 854"/>
                <a:gd name="T111" fmla="*/ 7 h 133"/>
                <a:gd name="T112" fmla="*/ 152 w 854"/>
                <a:gd name="T113" fmla="*/ 10 h 133"/>
                <a:gd name="T114" fmla="*/ 127 w 854"/>
                <a:gd name="T115" fmla="*/ 17 h 133"/>
                <a:gd name="T116" fmla="*/ 95 w 854"/>
                <a:gd name="T117" fmla="*/ 33 h 133"/>
                <a:gd name="T118" fmla="*/ 70 w 854"/>
                <a:gd name="T119" fmla="*/ 49 h 133"/>
                <a:gd name="T120" fmla="*/ 19 w 854"/>
                <a:gd name="T121" fmla="*/ 92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4"/>
                <a:gd name="T184" fmla="*/ 0 h 133"/>
                <a:gd name="T185" fmla="*/ 854 w 854"/>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4" h="133">
                  <a:moveTo>
                    <a:pt x="0" y="111"/>
                  </a:moveTo>
                  <a:lnTo>
                    <a:pt x="17" y="129"/>
                  </a:lnTo>
                  <a:lnTo>
                    <a:pt x="37" y="110"/>
                  </a:lnTo>
                  <a:lnTo>
                    <a:pt x="57" y="92"/>
                  </a:lnTo>
                  <a:lnTo>
                    <a:pt x="78" y="75"/>
                  </a:lnTo>
                  <a:lnTo>
                    <a:pt x="88" y="67"/>
                  </a:lnTo>
                  <a:lnTo>
                    <a:pt x="98" y="60"/>
                  </a:lnTo>
                  <a:lnTo>
                    <a:pt x="90" y="51"/>
                  </a:lnTo>
                  <a:lnTo>
                    <a:pt x="94" y="62"/>
                  </a:lnTo>
                  <a:lnTo>
                    <a:pt x="105" y="56"/>
                  </a:lnTo>
                  <a:lnTo>
                    <a:pt x="116" y="49"/>
                  </a:lnTo>
                  <a:lnTo>
                    <a:pt x="126" y="44"/>
                  </a:lnTo>
                  <a:lnTo>
                    <a:pt x="137" y="40"/>
                  </a:lnTo>
                  <a:lnTo>
                    <a:pt x="148" y="36"/>
                  </a:lnTo>
                  <a:lnTo>
                    <a:pt x="143" y="25"/>
                  </a:lnTo>
                  <a:lnTo>
                    <a:pt x="146" y="37"/>
                  </a:lnTo>
                  <a:lnTo>
                    <a:pt x="157" y="34"/>
                  </a:lnTo>
                  <a:lnTo>
                    <a:pt x="168" y="33"/>
                  </a:lnTo>
                  <a:lnTo>
                    <a:pt x="166" y="20"/>
                  </a:lnTo>
                  <a:lnTo>
                    <a:pt x="166" y="33"/>
                  </a:lnTo>
                  <a:lnTo>
                    <a:pt x="177" y="32"/>
                  </a:lnTo>
                  <a:lnTo>
                    <a:pt x="183" y="33"/>
                  </a:lnTo>
                  <a:lnTo>
                    <a:pt x="183" y="20"/>
                  </a:lnTo>
                  <a:lnTo>
                    <a:pt x="180" y="32"/>
                  </a:lnTo>
                  <a:lnTo>
                    <a:pt x="187" y="33"/>
                  </a:lnTo>
                  <a:lnTo>
                    <a:pt x="198" y="36"/>
                  </a:lnTo>
                  <a:lnTo>
                    <a:pt x="201" y="24"/>
                  </a:lnTo>
                  <a:lnTo>
                    <a:pt x="196" y="35"/>
                  </a:lnTo>
                  <a:lnTo>
                    <a:pt x="208" y="40"/>
                  </a:lnTo>
                  <a:lnTo>
                    <a:pt x="220" y="47"/>
                  </a:lnTo>
                  <a:lnTo>
                    <a:pt x="232" y="55"/>
                  </a:lnTo>
                  <a:lnTo>
                    <a:pt x="237" y="43"/>
                  </a:lnTo>
                  <a:lnTo>
                    <a:pt x="228" y="52"/>
                  </a:lnTo>
                  <a:lnTo>
                    <a:pt x="241" y="60"/>
                  </a:lnTo>
                  <a:lnTo>
                    <a:pt x="254" y="70"/>
                  </a:lnTo>
                  <a:lnTo>
                    <a:pt x="266" y="79"/>
                  </a:lnTo>
                  <a:lnTo>
                    <a:pt x="279" y="89"/>
                  </a:lnTo>
                  <a:lnTo>
                    <a:pt x="292" y="97"/>
                  </a:lnTo>
                  <a:lnTo>
                    <a:pt x="296" y="100"/>
                  </a:lnTo>
                  <a:lnTo>
                    <a:pt x="309" y="108"/>
                  </a:lnTo>
                  <a:lnTo>
                    <a:pt x="323" y="116"/>
                  </a:lnTo>
                  <a:lnTo>
                    <a:pt x="336" y="123"/>
                  </a:lnTo>
                  <a:lnTo>
                    <a:pt x="349" y="127"/>
                  </a:lnTo>
                  <a:lnTo>
                    <a:pt x="351" y="128"/>
                  </a:lnTo>
                  <a:lnTo>
                    <a:pt x="358" y="130"/>
                  </a:lnTo>
                  <a:lnTo>
                    <a:pt x="365" y="132"/>
                  </a:lnTo>
                  <a:lnTo>
                    <a:pt x="372" y="132"/>
                  </a:lnTo>
                  <a:lnTo>
                    <a:pt x="374" y="133"/>
                  </a:lnTo>
                  <a:lnTo>
                    <a:pt x="382" y="133"/>
                  </a:lnTo>
                  <a:lnTo>
                    <a:pt x="388" y="132"/>
                  </a:lnTo>
                  <a:lnTo>
                    <a:pt x="390" y="132"/>
                  </a:lnTo>
                  <a:lnTo>
                    <a:pt x="397" y="131"/>
                  </a:lnTo>
                  <a:lnTo>
                    <a:pt x="405" y="129"/>
                  </a:lnTo>
                  <a:lnTo>
                    <a:pt x="411" y="127"/>
                  </a:lnTo>
                  <a:lnTo>
                    <a:pt x="413" y="127"/>
                  </a:lnTo>
                  <a:lnTo>
                    <a:pt x="427" y="121"/>
                  </a:lnTo>
                  <a:lnTo>
                    <a:pt x="442" y="114"/>
                  </a:lnTo>
                  <a:lnTo>
                    <a:pt x="456" y="106"/>
                  </a:lnTo>
                  <a:lnTo>
                    <a:pt x="470" y="97"/>
                  </a:lnTo>
                  <a:lnTo>
                    <a:pt x="485" y="88"/>
                  </a:lnTo>
                  <a:lnTo>
                    <a:pt x="489" y="85"/>
                  </a:lnTo>
                  <a:lnTo>
                    <a:pt x="504" y="75"/>
                  </a:lnTo>
                  <a:lnTo>
                    <a:pt x="495" y="66"/>
                  </a:lnTo>
                  <a:lnTo>
                    <a:pt x="499" y="78"/>
                  </a:lnTo>
                  <a:lnTo>
                    <a:pt x="514" y="68"/>
                  </a:lnTo>
                  <a:lnTo>
                    <a:pt x="529" y="58"/>
                  </a:lnTo>
                  <a:lnTo>
                    <a:pt x="544" y="49"/>
                  </a:lnTo>
                  <a:lnTo>
                    <a:pt x="558" y="40"/>
                  </a:lnTo>
                  <a:lnTo>
                    <a:pt x="573" y="34"/>
                  </a:lnTo>
                  <a:lnTo>
                    <a:pt x="588" y="28"/>
                  </a:lnTo>
                  <a:lnTo>
                    <a:pt x="583" y="17"/>
                  </a:lnTo>
                  <a:lnTo>
                    <a:pt x="585" y="29"/>
                  </a:lnTo>
                  <a:lnTo>
                    <a:pt x="593" y="27"/>
                  </a:lnTo>
                  <a:lnTo>
                    <a:pt x="600" y="26"/>
                  </a:lnTo>
                  <a:lnTo>
                    <a:pt x="607" y="25"/>
                  </a:lnTo>
                  <a:lnTo>
                    <a:pt x="605" y="13"/>
                  </a:lnTo>
                  <a:lnTo>
                    <a:pt x="605" y="25"/>
                  </a:lnTo>
                  <a:lnTo>
                    <a:pt x="612" y="25"/>
                  </a:lnTo>
                  <a:lnTo>
                    <a:pt x="627" y="25"/>
                  </a:lnTo>
                  <a:lnTo>
                    <a:pt x="627" y="13"/>
                  </a:lnTo>
                  <a:lnTo>
                    <a:pt x="624" y="25"/>
                  </a:lnTo>
                  <a:lnTo>
                    <a:pt x="639" y="27"/>
                  </a:lnTo>
                  <a:lnTo>
                    <a:pt x="653" y="29"/>
                  </a:lnTo>
                  <a:lnTo>
                    <a:pt x="668" y="33"/>
                  </a:lnTo>
                  <a:lnTo>
                    <a:pt x="671" y="21"/>
                  </a:lnTo>
                  <a:lnTo>
                    <a:pt x="665" y="33"/>
                  </a:lnTo>
                  <a:lnTo>
                    <a:pt x="680" y="37"/>
                  </a:lnTo>
                  <a:lnTo>
                    <a:pt x="695" y="42"/>
                  </a:lnTo>
                  <a:lnTo>
                    <a:pt x="710" y="49"/>
                  </a:lnTo>
                  <a:lnTo>
                    <a:pt x="724" y="56"/>
                  </a:lnTo>
                  <a:lnTo>
                    <a:pt x="739" y="63"/>
                  </a:lnTo>
                  <a:lnTo>
                    <a:pt x="753" y="72"/>
                  </a:lnTo>
                  <a:lnTo>
                    <a:pt x="783" y="90"/>
                  </a:lnTo>
                  <a:lnTo>
                    <a:pt x="812" y="108"/>
                  </a:lnTo>
                  <a:lnTo>
                    <a:pt x="841" y="127"/>
                  </a:lnTo>
                  <a:lnTo>
                    <a:pt x="854" y="106"/>
                  </a:lnTo>
                  <a:lnTo>
                    <a:pt x="822" y="85"/>
                  </a:lnTo>
                  <a:lnTo>
                    <a:pt x="793" y="67"/>
                  </a:lnTo>
                  <a:lnTo>
                    <a:pt x="763" y="49"/>
                  </a:lnTo>
                  <a:lnTo>
                    <a:pt x="749" y="40"/>
                  </a:lnTo>
                  <a:lnTo>
                    <a:pt x="734" y="33"/>
                  </a:lnTo>
                  <a:lnTo>
                    <a:pt x="720" y="26"/>
                  </a:lnTo>
                  <a:lnTo>
                    <a:pt x="705" y="19"/>
                  </a:lnTo>
                  <a:lnTo>
                    <a:pt x="690" y="14"/>
                  </a:lnTo>
                  <a:lnTo>
                    <a:pt x="675" y="10"/>
                  </a:lnTo>
                  <a:lnTo>
                    <a:pt x="673" y="8"/>
                  </a:lnTo>
                  <a:lnTo>
                    <a:pt x="659" y="5"/>
                  </a:lnTo>
                  <a:lnTo>
                    <a:pt x="644" y="2"/>
                  </a:lnTo>
                  <a:lnTo>
                    <a:pt x="629" y="1"/>
                  </a:lnTo>
                  <a:lnTo>
                    <a:pt x="627" y="0"/>
                  </a:lnTo>
                  <a:lnTo>
                    <a:pt x="612" y="0"/>
                  </a:lnTo>
                  <a:lnTo>
                    <a:pt x="605" y="0"/>
                  </a:lnTo>
                  <a:lnTo>
                    <a:pt x="602" y="0"/>
                  </a:lnTo>
                  <a:lnTo>
                    <a:pt x="595" y="1"/>
                  </a:lnTo>
                  <a:lnTo>
                    <a:pt x="588" y="3"/>
                  </a:lnTo>
                  <a:lnTo>
                    <a:pt x="580" y="5"/>
                  </a:lnTo>
                  <a:lnTo>
                    <a:pt x="578" y="5"/>
                  </a:lnTo>
                  <a:lnTo>
                    <a:pt x="563" y="11"/>
                  </a:lnTo>
                  <a:lnTo>
                    <a:pt x="548" y="17"/>
                  </a:lnTo>
                  <a:lnTo>
                    <a:pt x="534" y="26"/>
                  </a:lnTo>
                  <a:lnTo>
                    <a:pt x="519" y="35"/>
                  </a:lnTo>
                  <a:lnTo>
                    <a:pt x="504" y="45"/>
                  </a:lnTo>
                  <a:lnTo>
                    <a:pt x="490" y="55"/>
                  </a:lnTo>
                  <a:lnTo>
                    <a:pt x="486" y="57"/>
                  </a:lnTo>
                  <a:lnTo>
                    <a:pt x="471" y="67"/>
                  </a:lnTo>
                  <a:lnTo>
                    <a:pt x="480" y="76"/>
                  </a:lnTo>
                  <a:lnTo>
                    <a:pt x="475" y="64"/>
                  </a:lnTo>
                  <a:lnTo>
                    <a:pt x="460" y="74"/>
                  </a:lnTo>
                  <a:lnTo>
                    <a:pt x="446" y="83"/>
                  </a:lnTo>
                  <a:lnTo>
                    <a:pt x="432" y="91"/>
                  </a:lnTo>
                  <a:lnTo>
                    <a:pt x="418" y="98"/>
                  </a:lnTo>
                  <a:lnTo>
                    <a:pt x="404" y="104"/>
                  </a:lnTo>
                  <a:lnTo>
                    <a:pt x="409" y="115"/>
                  </a:lnTo>
                  <a:lnTo>
                    <a:pt x="406" y="103"/>
                  </a:lnTo>
                  <a:lnTo>
                    <a:pt x="399" y="105"/>
                  </a:lnTo>
                  <a:lnTo>
                    <a:pt x="392" y="106"/>
                  </a:lnTo>
                  <a:lnTo>
                    <a:pt x="385" y="107"/>
                  </a:lnTo>
                  <a:lnTo>
                    <a:pt x="388" y="119"/>
                  </a:lnTo>
                  <a:lnTo>
                    <a:pt x="388" y="107"/>
                  </a:lnTo>
                  <a:lnTo>
                    <a:pt x="381" y="107"/>
                  </a:lnTo>
                  <a:lnTo>
                    <a:pt x="374" y="107"/>
                  </a:lnTo>
                  <a:lnTo>
                    <a:pt x="374" y="120"/>
                  </a:lnTo>
                  <a:lnTo>
                    <a:pt x="377" y="107"/>
                  </a:lnTo>
                  <a:lnTo>
                    <a:pt x="370" y="107"/>
                  </a:lnTo>
                  <a:lnTo>
                    <a:pt x="363" y="105"/>
                  </a:lnTo>
                  <a:lnTo>
                    <a:pt x="357" y="104"/>
                  </a:lnTo>
                  <a:lnTo>
                    <a:pt x="354" y="116"/>
                  </a:lnTo>
                  <a:lnTo>
                    <a:pt x="359" y="104"/>
                  </a:lnTo>
                  <a:lnTo>
                    <a:pt x="346" y="100"/>
                  </a:lnTo>
                  <a:lnTo>
                    <a:pt x="333" y="93"/>
                  </a:lnTo>
                  <a:lnTo>
                    <a:pt x="319" y="85"/>
                  </a:lnTo>
                  <a:lnTo>
                    <a:pt x="306" y="77"/>
                  </a:lnTo>
                  <a:lnTo>
                    <a:pt x="301" y="89"/>
                  </a:lnTo>
                  <a:lnTo>
                    <a:pt x="310" y="80"/>
                  </a:lnTo>
                  <a:lnTo>
                    <a:pt x="297" y="71"/>
                  </a:lnTo>
                  <a:lnTo>
                    <a:pt x="284" y="61"/>
                  </a:lnTo>
                  <a:lnTo>
                    <a:pt x="272" y="52"/>
                  </a:lnTo>
                  <a:lnTo>
                    <a:pt x="259" y="42"/>
                  </a:lnTo>
                  <a:lnTo>
                    <a:pt x="246" y="34"/>
                  </a:lnTo>
                  <a:lnTo>
                    <a:pt x="242" y="32"/>
                  </a:lnTo>
                  <a:lnTo>
                    <a:pt x="230" y="24"/>
                  </a:lnTo>
                  <a:lnTo>
                    <a:pt x="218" y="17"/>
                  </a:lnTo>
                  <a:lnTo>
                    <a:pt x="206" y="12"/>
                  </a:lnTo>
                  <a:lnTo>
                    <a:pt x="203" y="12"/>
                  </a:lnTo>
                  <a:lnTo>
                    <a:pt x="192" y="8"/>
                  </a:lnTo>
                  <a:lnTo>
                    <a:pt x="186" y="7"/>
                  </a:lnTo>
                  <a:lnTo>
                    <a:pt x="183" y="7"/>
                  </a:lnTo>
                  <a:lnTo>
                    <a:pt x="177" y="7"/>
                  </a:lnTo>
                  <a:lnTo>
                    <a:pt x="166" y="7"/>
                  </a:lnTo>
                  <a:lnTo>
                    <a:pt x="163" y="8"/>
                  </a:lnTo>
                  <a:lnTo>
                    <a:pt x="152" y="10"/>
                  </a:lnTo>
                  <a:lnTo>
                    <a:pt x="141" y="12"/>
                  </a:lnTo>
                  <a:lnTo>
                    <a:pt x="138" y="13"/>
                  </a:lnTo>
                  <a:lnTo>
                    <a:pt x="127" y="17"/>
                  </a:lnTo>
                  <a:lnTo>
                    <a:pt x="116" y="21"/>
                  </a:lnTo>
                  <a:lnTo>
                    <a:pt x="106" y="26"/>
                  </a:lnTo>
                  <a:lnTo>
                    <a:pt x="95" y="33"/>
                  </a:lnTo>
                  <a:lnTo>
                    <a:pt x="84" y="39"/>
                  </a:lnTo>
                  <a:lnTo>
                    <a:pt x="81" y="42"/>
                  </a:lnTo>
                  <a:lnTo>
                    <a:pt x="70" y="49"/>
                  </a:lnTo>
                  <a:lnTo>
                    <a:pt x="60" y="57"/>
                  </a:lnTo>
                  <a:lnTo>
                    <a:pt x="40" y="74"/>
                  </a:lnTo>
                  <a:lnTo>
                    <a:pt x="19" y="92"/>
                  </a:lnTo>
                  <a:lnTo>
                    <a:pt x="0" y="111"/>
                  </a:lnTo>
                  <a:close/>
                </a:path>
              </a:pathLst>
            </a:custGeom>
            <a:solidFill>
              <a:srgbClr val="B23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
              <a:extLst>
                <a:ext uri="{FF2B5EF4-FFF2-40B4-BE49-F238E27FC236}">
                  <a16:creationId xmlns:a16="http://schemas.microsoft.com/office/drawing/2014/main" id="{DA1117CA-3B8D-30A5-6E9E-E12BD6E555FB}"/>
                </a:ext>
              </a:extLst>
            </p:cNvPr>
            <p:cNvSpPr>
              <a:spLocks/>
            </p:cNvSpPr>
            <p:nvPr/>
          </p:nvSpPr>
          <p:spPr bwMode="auto">
            <a:xfrm>
              <a:off x="838" y="1462"/>
              <a:ext cx="16" cy="60"/>
            </a:xfrm>
            <a:custGeom>
              <a:avLst/>
              <a:gdLst>
                <a:gd name="T0" fmla="*/ 13 w 16"/>
                <a:gd name="T1" fmla="*/ 0 h 60"/>
                <a:gd name="T2" fmla="*/ 0 w 16"/>
                <a:gd name="T3" fmla="*/ 1 h 60"/>
                <a:gd name="T4" fmla="*/ 3 w 16"/>
                <a:gd name="T5" fmla="*/ 60 h 60"/>
                <a:gd name="T6" fmla="*/ 16 w 16"/>
                <a:gd name="T7" fmla="*/ 60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6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1">
              <a:extLst>
                <a:ext uri="{FF2B5EF4-FFF2-40B4-BE49-F238E27FC236}">
                  <a16:creationId xmlns:a16="http://schemas.microsoft.com/office/drawing/2014/main" id="{41166AFA-23FC-345E-BBC0-AA93777B8344}"/>
                </a:ext>
              </a:extLst>
            </p:cNvPr>
            <p:cNvSpPr>
              <a:spLocks/>
            </p:cNvSpPr>
            <p:nvPr/>
          </p:nvSpPr>
          <p:spPr bwMode="auto">
            <a:xfrm>
              <a:off x="885" y="1440"/>
              <a:ext cx="16" cy="40"/>
            </a:xfrm>
            <a:custGeom>
              <a:avLst/>
              <a:gdLst>
                <a:gd name="T0" fmla="*/ 16 w 16"/>
                <a:gd name="T1" fmla="*/ 1 h 40"/>
                <a:gd name="T2" fmla="*/ 3 w 16"/>
                <a:gd name="T3" fmla="*/ 0 h 40"/>
                <a:gd name="T4" fmla="*/ 0 w 16"/>
                <a:gd name="T5" fmla="*/ 39 h 40"/>
                <a:gd name="T6" fmla="*/ 12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3" y="0"/>
                  </a:lnTo>
                  <a:lnTo>
                    <a:pt x="0" y="39"/>
                  </a:lnTo>
                  <a:lnTo>
                    <a:pt x="12"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2">
              <a:extLst>
                <a:ext uri="{FF2B5EF4-FFF2-40B4-BE49-F238E27FC236}">
                  <a16:creationId xmlns:a16="http://schemas.microsoft.com/office/drawing/2014/main" id="{157C29F7-144F-3906-7A56-EC4E72195635}"/>
                </a:ext>
              </a:extLst>
            </p:cNvPr>
            <p:cNvSpPr>
              <a:spLocks/>
            </p:cNvSpPr>
            <p:nvPr/>
          </p:nvSpPr>
          <p:spPr bwMode="auto">
            <a:xfrm>
              <a:off x="935" y="1412"/>
              <a:ext cx="16" cy="60"/>
            </a:xfrm>
            <a:custGeom>
              <a:avLst/>
              <a:gdLst>
                <a:gd name="T0" fmla="*/ 13 w 16"/>
                <a:gd name="T1" fmla="*/ 0 h 60"/>
                <a:gd name="T2" fmla="*/ 0 w 16"/>
                <a:gd name="T3" fmla="*/ 1 h 60"/>
                <a:gd name="T4" fmla="*/ 3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3">
              <a:extLst>
                <a:ext uri="{FF2B5EF4-FFF2-40B4-BE49-F238E27FC236}">
                  <a16:creationId xmlns:a16="http://schemas.microsoft.com/office/drawing/2014/main" id="{DFE162E8-007D-1178-B83F-F3FF0BD0AE7D}"/>
                </a:ext>
              </a:extLst>
            </p:cNvPr>
            <p:cNvSpPr>
              <a:spLocks/>
            </p:cNvSpPr>
            <p:nvPr/>
          </p:nvSpPr>
          <p:spPr bwMode="auto">
            <a:xfrm>
              <a:off x="1089" y="1437"/>
              <a:ext cx="15" cy="35"/>
            </a:xfrm>
            <a:custGeom>
              <a:avLst/>
              <a:gdLst>
                <a:gd name="T0" fmla="*/ 12 w 15"/>
                <a:gd name="T1" fmla="*/ 0 h 35"/>
                <a:gd name="T2" fmla="*/ 0 w 15"/>
                <a:gd name="T3" fmla="*/ 1 h 35"/>
                <a:gd name="T4" fmla="*/ 3 w 15"/>
                <a:gd name="T5" fmla="*/ 35 h 35"/>
                <a:gd name="T6" fmla="*/ 15 w 15"/>
                <a:gd name="T7" fmla="*/ 34 h 35"/>
                <a:gd name="T8" fmla="*/ 12 w 15"/>
                <a:gd name="T9" fmla="*/ 0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2" y="0"/>
                  </a:moveTo>
                  <a:lnTo>
                    <a:pt x="0" y="1"/>
                  </a:lnTo>
                  <a:lnTo>
                    <a:pt x="3" y="35"/>
                  </a:lnTo>
                  <a:lnTo>
                    <a:pt x="15"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4">
              <a:extLst>
                <a:ext uri="{FF2B5EF4-FFF2-40B4-BE49-F238E27FC236}">
                  <a16:creationId xmlns:a16="http://schemas.microsoft.com/office/drawing/2014/main" id="{6D5B6F32-E169-3A57-1F24-92362300004B}"/>
                </a:ext>
              </a:extLst>
            </p:cNvPr>
            <p:cNvSpPr>
              <a:spLocks/>
            </p:cNvSpPr>
            <p:nvPr/>
          </p:nvSpPr>
          <p:spPr bwMode="auto">
            <a:xfrm>
              <a:off x="985" y="1412"/>
              <a:ext cx="16" cy="39"/>
            </a:xfrm>
            <a:custGeom>
              <a:avLst/>
              <a:gdLst>
                <a:gd name="T0" fmla="*/ 16 w 16"/>
                <a:gd name="T1" fmla="*/ 1 h 39"/>
                <a:gd name="T2" fmla="*/ 4 w 16"/>
                <a:gd name="T3" fmla="*/ 0 h 39"/>
                <a:gd name="T4" fmla="*/ 0 w 16"/>
                <a:gd name="T5" fmla="*/ 38 h 39"/>
                <a:gd name="T6" fmla="*/ 12 w 16"/>
                <a:gd name="T7" fmla="*/ 39 h 39"/>
                <a:gd name="T8" fmla="*/ 16 w 16"/>
                <a:gd name="T9" fmla="*/ 1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6" y="1"/>
                  </a:moveTo>
                  <a:lnTo>
                    <a:pt x="4" y="0"/>
                  </a:lnTo>
                  <a:lnTo>
                    <a:pt x="0" y="38"/>
                  </a:lnTo>
                  <a:lnTo>
                    <a:pt x="12" y="39"/>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5">
              <a:extLst>
                <a:ext uri="{FF2B5EF4-FFF2-40B4-BE49-F238E27FC236}">
                  <a16:creationId xmlns:a16="http://schemas.microsoft.com/office/drawing/2014/main" id="{9042BEEE-B005-3848-D70F-63813DF50F36}"/>
                </a:ext>
              </a:extLst>
            </p:cNvPr>
            <p:cNvSpPr>
              <a:spLocks/>
            </p:cNvSpPr>
            <p:nvPr/>
          </p:nvSpPr>
          <p:spPr bwMode="auto">
            <a:xfrm>
              <a:off x="1142" y="1437"/>
              <a:ext cx="16" cy="60"/>
            </a:xfrm>
            <a:custGeom>
              <a:avLst/>
              <a:gdLst>
                <a:gd name="T0" fmla="*/ 13 w 16"/>
                <a:gd name="T1" fmla="*/ 0 h 60"/>
                <a:gd name="T2" fmla="*/ 0 w 16"/>
                <a:gd name="T3" fmla="*/ 1 h 60"/>
                <a:gd name="T4" fmla="*/ 4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4"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6">
              <a:extLst>
                <a:ext uri="{FF2B5EF4-FFF2-40B4-BE49-F238E27FC236}">
                  <a16:creationId xmlns:a16="http://schemas.microsoft.com/office/drawing/2014/main" id="{A460CFF1-9E26-C8AB-C9AB-A5EA268673FF}"/>
                </a:ext>
              </a:extLst>
            </p:cNvPr>
            <p:cNvSpPr>
              <a:spLocks/>
            </p:cNvSpPr>
            <p:nvPr/>
          </p:nvSpPr>
          <p:spPr bwMode="auto">
            <a:xfrm>
              <a:off x="1185" y="1448"/>
              <a:ext cx="16" cy="40"/>
            </a:xfrm>
            <a:custGeom>
              <a:avLst/>
              <a:gdLst>
                <a:gd name="T0" fmla="*/ 16 w 16"/>
                <a:gd name="T1" fmla="*/ 1 h 40"/>
                <a:gd name="T2" fmla="*/ 4 w 16"/>
                <a:gd name="T3" fmla="*/ 0 h 40"/>
                <a:gd name="T4" fmla="*/ 0 w 16"/>
                <a:gd name="T5" fmla="*/ 39 h 40"/>
                <a:gd name="T6" fmla="*/ 13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4" y="0"/>
                  </a:lnTo>
                  <a:lnTo>
                    <a:pt x="0" y="39"/>
                  </a:lnTo>
                  <a:lnTo>
                    <a:pt x="13"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7">
              <a:extLst>
                <a:ext uri="{FF2B5EF4-FFF2-40B4-BE49-F238E27FC236}">
                  <a16:creationId xmlns:a16="http://schemas.microsoft.com/office/drawing/2014/main" id="{B6FF44E8-0E35-35C8-8180-A42932DDBEAC}"/>
                </a:ext>
              </a:extLst>
            </p:cNvPr>
            <p:cNvSpPr>
              <a:spLocks/>
            </p:cNvSpPr>
            <p:nvPr/>
          </p:nvSpPr>
          <p:spPr bwMode="auto">
            <a:xfrm>
              <a:off x="1233" y="1418"/>
              <a:ext cx="15" cy="60"/>
            </a:xfrm>
            <a:custGeom>
              <a:avLst/>
              <a:gdLst>
                <a:gd name="T0" fmla="*/ 12 w 15"/>
                <a:gd name="T1" fmla="*/ 0 h 60"/>
                <a:gd name="T2" fmla="*/ 0 w 15"/>
                <a:gd name="T3" fmla="*/ 0 h 60"/>
                <a:gd name="T4" fmla="*/ 3 w 15"/>
                <a:gd name="T5" fmla="*/ 60 h 60"/>
                <a:gd name="T6" fmla="*/ 15 w 15"/>
                <a:gd name="T7" fmla="*/ 59 h 60"/>
                <a:gd name="T8" fmla="*/ 12 w 15"/>
                <a:gd name="T9" fmla="*/ 0 h 60"/>
                <a:gd name="T10" fmla="*/ 0 60000 65536"/>
                <a:gd name="T11" fmla="*/ 0 60000 65536"/>
                <a:gd name="T12" fmla="*/ 0 60000 65536"/>
                <a:gd name="T13" fmla="*/ 0 60000 65536"/>
                <a:gd name="T14" fmla="*/ 0 60000 65536"/>
                <a:gd name="T15" fmla="*/ 0 w 15"/>
                <a:gd name="T16" fmla="*/ 0 h 60"/>
                <a:gd name="T17" fmla="*/ 15 w 15"/>
                <a:gd name="T18" fmla="*/ 60 h 60"/>
              </a:gdLst>
              <a:ahLst/>
              <a:cxnLst>
                <a:cxn ang="T10">
                  <a:pos x="T0" y="T1"/>
                </a:cxn>
                <a:cxn ang="T11">
                  <a:pos x="T2" y="T3"/>
                </a:cxn>
                <a:cxn ang="T12">
                  <a:pos x="T4" y="T5"/>
                </a:cxn>
                <a:cxn ang="T13">
                  <a:pos x="T6" y="T7"/>
                </a:cxn>
                <a:cxn ang="T14">
                  <a:pos x="T8" y="T9"/>
                </a:cxn>
              </a:cxnLst>
              <a:rect l="T15" t="T16" r="T17" b="T18"/>
              <a:pathLst>
                <a:path w="15" h="60">
                  <a:moveTo>
                    <a:pt x="12" y="0"/>
                  </a:moveTo>
                  <a:lnTo>
                    <a:pt x="0" y="0"/>
                  </a:lnTo>
                  <a:lnTo>
                    <a:pt x="3" y="60"/>
                  </a:lnTo>
                  <a:lnTo>
                    <a:pt x="15" y="5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8">
              <a:extLst>
                <a:ext uri="{FF2B5EF4-FFF2-40B4-BE49-F238E27FC236}">
                  <a16:creationId xmlns:a16="http://schemas.microsoft.com/office/drawing/2014/main" id="{250466B7-E132-DF09-9207-B4A4B5BA63F2}"/>
                </a:ext>
              </a:extLst>
            </p:cNvPr>
            <p:cNvSpPr>
              <a:spLocks/>
            </p:cNvSpPr>
            <p:nvPr/>
          </p:nvSpPr>
          <p:spPr bwMode="auto">
            <a:xfrm>
              <a:off x="790" y="1379"/>
              <a:ext cx="854" cy="133"/>
            </a:xfrm>
            <a:custGeom>
              <a:avLst/>
              <a:gdLst>
                <a:gd name="T0" fmla="*/ 37 w 854"/>
                <a:gd name="T1" fmla="*/ 110 h 133"/>
                <a:gd name="T2" fmla="*/ 88 w 854"/>
                <a:gd name="T3" fmla="*/ 67 h 133"/>
                <a:gd name="T4" fmla="*/ 94 w 854"/>
                <a:gd name="T5" fmla="*/ 62 h 133"/>
                <a:gd name="T6" fmla="*/ 126 w 854"/>
                <a:gd name="T7" fmla="*/ 44 h 133"/>
                <a:gd name="T8" fmla="*/ 143 w 854"/>
                <a:gd name="T9" fmla="*/ 25 h 133"/>
                <a:gd name="T10" fmla="*/ 168 w 854"/>
                <a:gd name="T11" fmla="*/ 33 h 133"/>
                <a:gd name="T12" fmla="*/ 177 w 854"/>
                <a:gd name="T13" fmla="*/ 32 h 133"/>
                <a:gd name="T14" fmla="*/ 180 w 854"/>
                <a:gd name="T15" fmla="*/ 32 h 133"/>
                <a:gd name="T16" fmla="*/ 201 w 854"/>
                <a:gd name="T17" fmla="*/ 24 h 133"/>
                <a:gd name="T18" fmla="*/ 220 w 854"/>
                <a:gd name="T19" fmla="*/ 47 h 133"/>
                <a:gd name="T20" fmla="*/ 228 w 854"/>
                <a:gd name="T21" fmla="*/ 52 h 133"/>
                <a:gd name="T22" fmla="*/ 266 w 854"/>
                <a:gd name="T23" fmla="*/ 79 h 133"/>
                <a:gd name="T24" fmla="*/ 296 w 854"/>
                <a:gd name="T25" fmla="*/ 100 h 133"/>
                <a:gd name="T26" fmla="*/ 336 w 854"/>
                <a:gd name="T27" fmla="*/ 123 h 133"/>
                <a:gd name="T28" fmla="*/ 358 w 854"/>
                <a:gd name="T29" fmla="*/ 130 h 133"/>
                <a:gd name="T30" fmla="*/ 374 w 854"/>
                <a:gd name="T31" fmla="*/ 133 h 133"/>
                <a:gd name="T32" fmla="*/ 390 w 854"/>
                <a:gd name="T33" fmla="*/ 132 h 133"/>
                <a:gd name="T34" fmla="*/ 411 w 854"/>
                <a:gd name="T35" fmla="*/ 127 h 133"/>
                <a:gd name="T36" fmla="*/ 442 w 854"/>
                <a:gd name="T37" fmla="*/ 114 h 133"/>
                <a:gd name="T38" fmla="*/ 485 w 854"/>
                <a:gd name="T39" fmla="*/ 88 h 133"/>
                <a:gd name="T40" fmla="*/ 495 w 854"/>
                <a:gd name="T41" fmla="*/ 66 h 133"/>
                <a:gd name="T42" fmla="*/ 529 w 854"/>
                <a:gd name="T43" fmla="*/ 58 h 133"/>
                <a:gd name="T44" fmla="*/ 573 w 854"/>
                <a:gd name="T45" fmla="*/ 34 h 133"/>
                <a:gd name="T46" fmla="*/ 585 w 854"/>
                <a:gd name="T47" fmla="*/ 29 h 133"/>
                <a:gd name="T48" fmla="*/ 607 w 854"/>
                <a:gd name="T49" fmla="*/ 25 h 133"/>
                <a:gd name="T50" fmla="*/ 612 w 854"/>
                <a:gd name="T51" fmla="*/ 25 h 133"/>
                <a:gd name="T52" fmla="*/ 624 w 854"/>
                <a:gd name="T53" fmla="*/ 25 h 133"/>
                <a:gd name="T54" fmla="*/ 668 w 854"/>
                <a:gd name="T55" fmla="*/ 33 h 133"/>
                <a:gd name="T56" fmla="*/ 680 w 854"/>
                <a:gd name="T57" fmla="*/ 37 h 133"/>
                <a:gd name="T58" fmla="*/ 724 w 854"/>
                <a:gd name="T59" fmla="*/ 56 h 133"/>
                <a:gd name="T60" fmla="*/ 783 w 854"/>
                <a:gd name="T61" fmla="*/ 90 h 133"/>
                <a:gd name="T62" fmla="*/ 854 w 854"/>
                <a:gd name="T63" fmla="*/ 106 h 133"/>
                <a:gd name="T64" fmla="*/ 763 w 854"/>
                <a:gd name="T65" fmla="*/ 49 h 133"/>
                <a:gd name="T66" fmla="*/ 720 w 854"/>
                <a:gd name="T67" fmla="*/ 26 h 133"/>
                <a:gd name="T68" fmla="*/ 675 w 854"/>
                <a:gd name="T69" fmla="*/ 10 h 133"/>
                <a:gd name="T70" fmla="*/ 644 w 854"/>
                <a:gd name="T71" fmla="*/ 2 h 133"/>
                <a:gd name="T72" fmla="*/ 612 w 854"/>
                <a:gd name="T73" fmla="*/ 0 h 133"/>
                <a:gd name="T74" fmla="*/ 595 w 854"/>
                <a:gd name="T75" fmla="*/ 1 h 133"/>
                <a:gd name="T76" fmla="*/ 578 w 854"/>
                <a:gd name="T77" fmla="*/ 5 h 133"/>
                <a:gd name="T78" fmla="*/ 534 w 854"/>
                <a:gd name="T79" fmla="*/ 26 h 133"/>
                <a:gd name="T80" fmla="*/ 490 w 854"/>
                <a:gd name="T81" fmla="*/ 55 h 133"/>
                <a:gd name="T82" fmla="*/ 480 w 854"/>
                <a:gd name="T83" fmla="*/ 76 h 133"/>
                <a:gd name="T84" fmla="*/ 446 w 854"/>
                <a:gd name="T85" fmla="*/ 83 h 133"/>
                <a:gd name="T86" fmla="*/ 404 w 854"/>
                <a:gd name="T87" fmla="*/ 104 h 133"/>
                <a:gd name="T88" fmla="*/ 399 w 854"/>
                <a:gd name="T89" fmla="*/ 105 h 133"/>
                <a:gd name="T90" fmla="*/ 388 w 854"/>
                <a:gd name="T91" fmla="*/ 119 h 133"/>
                <a:gd name="T92" fmla="*/ 374 w 854"/>
                <a:gd name="T93" fmla="*/ 107 h 133"/>
                <a:gd name="T94" fmla="*/ 370 w 854"/>
                <a:gd name="T95" fmla="*/ 107 h 133"/>
                <a:gd name="T96" fmla="*/ 354 w 854"/>
                <a:gd name="T97" fmla="*/ 116 h 133"/>
                <a:gd name="T98" fmla="*/ 333 w 854"/>
                <a:gd name="T99" fmla="*/ 93 h 133"/>
                <a:gd name="T100" fmla="*/ 301 w 854"/>
                <a:gd name="T101" fmla="*/ 89 h 133"/>
                <a:gd name="T102" fmla="*/ 284 w 854"/>
                <a:gd name="T103" fmla="*/ 61 h 133"/>
                <a:gd name="T104" fmla="*/ 246 w 854"/>
                <a:gd name="T105" fmla="*/ 34 h 133"/>
                <a:gd name="T106" fmla="*/ 218 w 854"/>
                <a:gd name="T107" fmla="*/ 17 h 133"/>
                <a:gd name="T108" fmla="*/ 192 w 854"/>
                <a:gd name="T109" fmla="*/ 8 h 133"/>
                <a:gd name="T110" fmla="*/ 177 w 854"/>
                <a:gd name="T111" fmla="*/ 7 h 133"/>
                <a:gd name="T112" fmla="*/ 152 w 854"/>
                <a:gd name="T113" fmla="*/ 10 h 133"/>
                <a:gd name="T114" fmla="*/ 127 w 854"/>
                <a:gd name="T115" fmla="*/ 17 h 133"/>
                <a:gd name="T116" fmla="*/ 95 w 854"/>
                <a:gd name="T117" fmla="*/ 33 h 133"/>
                <a:gd name="T118" fmla="*/ 70 w 854"/>
                <a:gd name="T119" fmla="*/ 49 h 133"/>
                <a:gd name="T120" fmla="*/ 19 w 854"/>
                <a:gd name="T121" fmla="*/ 92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4"/>
                <a:gd name="T184" fmla="*/ 0 h 133"/>
                <a:gd name="T185" fmla="*/ 854 w 854"/>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4" h="133">
                  <a:moveTo>
                    <a:pt x="0" y="111"/>
                  </a:moveTo>
                  <a:lnTo>
                    <a:pt x="17" y="129"/>
                  </a:lnTo>
                  <a:lnTo>
                    <a:pt x="37" y="110"/>
                  </a:lnTo>
                  <a:lnTo>
                    <a:pt x="57" y="92"/>
                  </a:lnTo>
                  <a:lnTo>
                    <a:pt x="78" y="75"/>
                  </a:lnTo>
                  <a:lnTo>
                    <a:pt x="88" y="67"/>
                  </a:lnTo>
                  <a:lnTo>
                    <a:pt x="98" y="60"/>
                  </a:lnTo>
                  <a:lnTo>
                    <a:pt x="90" y="51"/>
                  </a:lnTo>
                  <a:lnTo>
                    <a:pt x="94" y="62"/>
                  </a:lnTo>
                  <a:lnTo>
                    <a:pt x="105" y="56"/>
                  </a:lnTo>
                  <a:lnTo>
                    <a:pt x="116" y="49"/>
                  </a:lnTo>
                  <a:lnTo>
                    <a:pt x="126" y="44"/>
                  </a:lnTo>
                  <a:lnTo>
                    <a:pt x="137" y="40"/>
                  </a:lnTo>
                  <a:lnTo>
                    <a:pt x="148" y="36"/>
                  </a:lnTo>
                  <a:lnTo>
                    <a:pt x="143" y="25"/>
                  </a:lnTo>
                  <a:lnTo>
                    <a:pt x="146" y="37"/>
                  </a:lnTo>
                  <a:lnTo>
                    <a:pt x="157" y="34"/>
                  </a:lnTo>
                  <a:lnTo>
                    <a:pt x="168" y="33"/>
                  </a:lnTo>
                  <a:lnTo>
                    <a:pt x="166" y="20"/>
                  </a:lnTo>
                  <a:lnTo>
                    <a:pt x="166" y="33"/>
                  </a:lnTo>
                  <a:lnTo>
                    <a:pt x="177" y="32"/>
                  </a:lnTo>
                  <a:lnTo>
                    <a:pt x="183" y="33"/>
                  </a:lnTo>
                  <a:lnTo>
                    <a:pt x="183" y="20"/>
                  </a:lnTo>
                  <a:lnTo>
                    <a:pt x="180" y="32"/>
                  </a:lnTo>
                  <a:lnTo>
                    <a:pt x="187" y="33"/>
                  </a:lnTo>
                  <a:lnTo>
                    <a:pt x="198" y="36"/>
                  </a:lnTo>
                  <a:lnTo>
                    <a:pt x="201" y="24"/>
                  </a:lnTo>
                  <a:lnTo>
                    <a:pt x="196" y="35"/>
                  </a:lnTo>
                  <a:lnTo>
                    <a:pt x="208" y="40"/>
                  </a:lnTo>
                  <a:lnTo>
                    <a:pt x="220" y="47"/>
                  </a:lnTo>
                  <a:lnTo>
                    <a:pt x="232" y="55"/>
                  </a:lnTo>
                  <a:lnTo>
                    <a:pt x="237" y="43"/>
                  </a:lnTo>
                  <a:lnTo>
                    <a:pt x="228" y="52"/>
                  </a:lnTo>
                  <a:lnTo>
                    <a:pt x="241" y="60"/>
                  </a:lnTo>
                  <a:lnTo>
                    <a:pt x="254" y="70"/>
                  </a:lnTo>
                  <a:lnTo>
                    <a:pt x="266" y="79"/>
                  </a:lnTo>
                  <a:lnTo>
                    <a:pt x="279" y="89"/>
                  </a:lnTo>
                  <a:lnTo>
                    <a:pt x="292" y="97"/>
                  </a:lnTo>
                  <a:lnTo>
                    <a:pt x="296" y="100"/>
                  </a:lnTo>
                  <a:lnTo>
                    <a:pt x="309" y="108"/>
                  </a:lnTo>
                  <a:lnTo>
                    <a:pt x="323" y="116"/>
                  </a:lnTo>
                  <a:lnTo>
                    <a:pt x="336" y="123"/>
                  </a:lnTo>
                  <a:lnTo>
                    <a:pt x="349" y="127"/>
                  </a:lnTo>
                  <a:lnTo>
                    <a:pt x="351" y="128"/>
                  </a:lnTo>
                  <a:lnTo>
                    <a:pt x="358" y="130"/>
                  </a:lnTo>
                  <a:lnTo>
                    <a:pt x="365" y="132"/>
                  </a:lnTo>
                  <a:lnTo>
                    <a:pt x="372" y="132"/>
                  </a:lnTo>
                  <a:lnTo>
                    <a:pt x="374" y="133"/>
                  </a:lnTo>
                  <a:lnTo>
                    <a:pt x="382" y="133"/>
                  </a:lnTo>
                  <a:lnTo>
                    <a:pt x="388" y="132"/>
                  </a:lnTo>
                  <a:lnTo>
                    <a:pt x="390" y="132"/>
                  </a:lnTo>
                  <a:lnTo>
                    <a:pt x="397" y="131"/>
                  </a:lnTo>
                  <a:lnTo>
                    <a:pt x="405" y="129"/>
                  </a:lnTo>
                  <a:lnTo>
                    <a:pt x="411" y="127"/>
                  </a:lnTo>
                  <a:lnTo>
                    <a:pt x="413" y="127"/>
                  </a:lnTo>
                  <a:lnTo>
                    <a:pt x="427" y="121"/>
                  </a:lnTo>
                  <a:lnTo>
                    <a:pt x="442" y="114"/>
                  </a:lnTo>
                  <a:lnTo>
                    <a:pt x="456" y="106"/>
                  </a:lnTo>
                  <a:lnTo>
                    <a:pt x="470" y="97"/>
                  </a:lnTo>
                  <a:lnTo>
                    <a:pt x="485" y="88"/>
                  </a:lnTo>
                  <a:lnTo>
                    <a:pt x="489" y="85"/>
                  </a:lnTo>
                  <a:lnTo>
                    <a:pt x="504" y="75"/>
                  </a:lnTo>
                  <a:lnTo>
                    <a:pt x="495" y="66"/>
                  </a:lnTo>
                  <a:lnTo>
                    <a:pt x="499" y="78"/>
                  </a:lnTo>
                  <a:lnTo>
                    <a:pt x="514" y="68"/>
                  </a:lnTo>
                  <a:lnTo>
                    <a:pt x="529" y="58"/>
                  </a:lnTo>
                  <a:lnTo>
                    <a:pt x="544" y="49"/>
                  </a:lnTo>
                  <a:lnTo>
                    <a:pt x="558" y="40"/>
                  </a:lnTo>
                  <a:lnTo>
                    <a:pt x="573" y="34"/>
                  </a:lnTo>
                  <a:lnTo>
                    <a:pt x="588" y="28"/>
                  </a:lnTo>
                  <a:lnTo>
                    <a:pt x="583" y="17"/>
                  </a:lnTo>
                  <a:lnTo>
                    <a:pt x="585" y="29"/>
                  </a:lnTo>
                  <a:lnTo>
                    <a:pt x="593" y="27"/>
                  </a:lnTo>
                  <a:lnTo>
                    <a:pt x="600" y="26"/>
                  </a:lnTo>
                  <a:lnTo>
                    <a:pt x="607" y="25"/>
                  </a:lnTo>
                  <a:lnTo>
                    <a:pt x="605" y="13"/>
                  </a:lnTo>
                  <a:lnTo>
                    <a:pt x="605" y="25"/>
                  </a:lnTo>
                  <a:lnTo>
                    <a:pt x="612" y="25"/>
                  </a:lnTo>
                  <a:lnTo>
                    <a:pt x="627" y="25"/>
                  </a:lnTo>
                  <a:lnTo>
                    <a:pt x="627" y="13"/>
                  </a:lnTo>
                  <a:lnTo>
                    <a:pt x="624" y="25"/>
                  </a:lnTo>
                  <a:lnTo>
                    <a:pt x="639" y="27"/>
                  </a:lnTo>
                  <a:lnTo>
                    <a:pt x="653" y="29"/>
                  </a:lnTo>
                  <a:lnTo>
                    <a:pt x="668" y="33"/>
                  </a:lnTo>
                  <a:lnTo>
                    <a:pt x="671" y="21"/>
                  </a:lnTo>
                  <a:lnTo>
                    <a:pt x="665" y="33"/>
                  </a:lnTo>
                  <a:lnTo>
                    <a:pt x="680" y="37"/>
                  </a:lnTo>
                  <a:lnTo>
                    <a:pt x="695" y="42"/>
                  </a:lnTo>
                  <a:lnTo>
                    <a:pt x="710" y="49"/>
                  </a:lnTo>
                  <a:lnTo>
                    <a:pt x="724" y="56"/>
                  </a:lnTo>
                  <a:lnTo>
                    <a:pt x="739" y="63"/>
                  </a:lnTo>
                  <a:lnTo>
                    <a:pt x="753" y="72"/>
                  </a:lnTo>
                  <a:lnTo>
                    <a:pt x="783" y="90"/>
                  </a:lnTo>
                  <a:lnTo>
                    <a:pt x="812" y="108"/>
                  </a:lnTo>
                  <a:lnTo>
                    <a:pt x="841" y="127"/>
                  </a:lnTo>
                  <a:lnTo>
                    <a:pt x="854" y="106"/>
                  </a:lnTo>
                  <a:lnTo>
                    <a:pt x="822" y="85"/>
                  </a:lnTo>
                  <a:lnTo>
                    <a:pt x="793" y="67"/>
                  </a:lnTo>
                  <a:lnTo>
                    <a:pt x="763" y="49"/>
                  </a:lnTo>
                  <a:lnTo>
                    <a:pt x="749" y="40"/>
                  </a:lnTo>
                  <a:lnTo>
                    <a:pt x="734" y="33"/>
                  </a:lnTo>
                  <a:lnTo>
                    <a:pt x="720" y="26"/>
                  </a:lnTo>
                  <a:lnTo>
                    <a:pt x="705" y="19"/>
                  </a:lnTo>
                  <a:lnTo>
                    <a:pt x="690" y="14"/>
                  </a:lnTo>
                  <a:lnTo>
                    <a:pt x="675" y="10"/>
                  </a:lnTo>
                  <a:lnTo>
                    <a:pt x="673" y="8"/>
                  </a:lnTo>
                  <a:lnTo>
                    <a:pt x="659" y="5"/>
                  </a:lnTo>
                  <a:lnTo>
                    <a:pt x="644" y="2"/>
                  </a:lnTo>
                  <a:lnTo>
                    <a:pt x="629" y="1"/>
                  </a:lnTo>
                  <a:lnTo>
                    <a:pt x="627" y="0"/>
                  </a:lnTo>
                  <a:lnTo>
                    <a:pt x="612" y="0"/>
                  </a:lnTo>
                  <a:lnTo>
                    <a:pt x="605" y="0"/>
                  </a:lnTo>
                  <a:lnTo>
                    <a:pt x="602" y="0"/>
                  </a:lnTo>
                  <a:lnTo>
                    <a:pt x="595" y="1"/>
                  </a:lnTo>
                  <a:lnTo>
                    <a:pt x="588" y="3"/>
                  </a:lnTo>
                  <a:lnTo>
                    <a:pt x="580" y="5"/>
                  </a:lnTo>
                  <a:lnTo>
                    <a:pt x="578" y="5"/>
                  </a:lnTo>
                  <a:lnTo>
                    <a:pt x="563" y="11"/>
                  </a:lnTo>
                  <a:lnTo>
                    <a:pt x="548" y="17"/>
                  </a:lnTo>
                  <a:lnTo>
                    <a:pt x="534" y="26"/>
                  </a:lnTo>
                  <a:lnTo>
                    <a:pt x="519" y="35"/>
                  </a:lnTo>
                  <a:lnTo>
                    <a:pt x="504" y="45"/>
                  </a:lnTo>
                  <a:lnTo>
                    <a:pt x="490" y="55"/>
                  </a:lnTo>
                  <a:lnTo>
                    <a:pt x="486" y="57"/>
                  </a:lnTo>
                  <a:lnTo>
                    <a:pt x="471" y="67"/>
                  </a:lnTo>
                  <a:lnTo>
                    <a:pt x="480" y="76"/>
                  </a:lnTo>
                  <a:lnTo>
                    <a:pt x="475" y="64"/>
                  </a:lnTo>
                  <a:lnTo>
                    <a:pt x="460" y="74"/>
                  </a:lnTo>
                  <a:lnTo>
                    <a:pt x="446" y="83"/>
                  </a:lnTo>
                  <a:lnTo>
                    <a:pt x="432" y="91"/>
                  </a:lnTo>
                  <a:lnTo>
                    <a:pt x="418" y="98"/>
                  </a:lnTo>
                  <a:lnTo>
                    <a:pt x="404" y="104"/>
                  </a:lnTo>
                  <a:lnTo>
                    <a:pt x="409" y="115"/>
                  </a:lnTo>
                  <a:lnTo>
                    <a:pt x="406" y="103"/>
                  </a:lnTo>
                  <a:lnTo>
                    <a:pt x="399" y="105"/>
                  </a:lnTo>
                  <a:lnTo>
                    <a:pt x="392" y="106"/>
                  </a:lnTo>
                  <a:lnTo>
                    <a:pt x="385" y="107"/>
                  </a:lnTo>
                  <a:lnTo>
                    <a:pt x="388" y="119"/>
                  </a:lnTo>
                  <a:lnTo>
                    <a:pt x="388" y="107"/>
                  </a:lnTo>
                  <a:lnTo>
                    <a:pt x="381" y="107"/>
                  </a:lnTo>
                  <a:lnTo>
                    <a:pt x="374" y="107"/>
                  </a:lnTo>
                  <a:lnTo>
                    <a:pt x="374" y="120"/>
                  </a:lnTo>
                  <a:lnTo>
                    <a:pt x="377" y="107"/>
                  </a:lnTo>
                  <a:lnTo>
                    <a:pt x="370" y="107"/>
                  </a:lnTo>
                  <a:lnTo>
                    <a:pt x="363" y="105"/>
                  </a:lnTo>
                  <a:lnTo>
                    <a:pt x="357" y="104"/>
                  </a:lnTo>
                  <a:lnTo>
                    <a:pt x="354" y="116"/>
                  </a:lnTo>
                  <a:lnTo>
                    <a:pt x="359" y="104"/>
                  </a:lnTo>
                  <a:lnTo>
                    <a:pt x="346" y="100"/>
                  </a:lnTo>
                  <a:lnTo>
                    <a:pt x="333" y="93"/>
                  </a:lnTo>
                  <a:lnTo>
                    <a:pt x="319" y="85"/>
                  </a:lnTo>
                  <a:lnTo>
                    <a:pt x="306" y="77"/>
                  </a:lnTo>
                  <a:lnTo>
                    <a:pt x="301" y="89"/>
                  </a:lnTo>
                  <a:lnTo>
                    <a:pt x="310" y="80"/>
                  </a:lnTo>
                  <a:lnTo>
                    <a:pt x="297" y="71"/>
                  </a:lnTo>
                  <a:lnTo>
                    <a:pt x="284" y="61"/>
                  </a:lnTo>
                  <a:lnTo>
                    <a:pt x="272" y="52"/>
                  </a:lnTo>
                  <a:lnTo>
                    <a:pt x="259" y="42"/>
                  </a:lnTo>
                  <a:lnTo>
                    <a:pt x="246" y="34"/>
                  </a:lnTo>
                  <a:lnTo>
                    <a:pt x="242" y="32"/>
                  </a:lnTo>
                  <a:lnTo>
                    <a:pt x="230" y="24"/>
                  </a:lnTo>
                  <a:lnTo>
                    <a:pt x="218" y="17"/>
                  </a:lnTo>
                  <a:lnTo>
                    <a:pt x="206" y="12"/>
                  </a:lnTo>
                  <a:lnTo>
                    <a:pt x="203" y="12"/>
                  </a:lnTo>
                  <a:lnTo>
                    <a:pt x="192" y="8"/>
                  </a:lnTo>
                  <a:lnTo>
                    <a:pt x="186" y="7"/>
                  </a:lnTo>
                  <a:lnTo>
                    <a:pt x="183" y="7"/>
                  </a:lnTo>
                  <a:lnTo>
                    <a:pt x="177" y="7"/>
                  </a:lnTo>
                  <a:lnTo>
                    <a:pt x="166" y="7"/>
                  </a:lnTo>
                  <a:lnTo>
                    <a:pt x="163" y="8"/>
                  </a:lnTo>
                  <a:lnTo>
                    <a:pt x="152" y="10"/>
                  </a:lnTo>
                  <a:lnTo>
                    <a:pt x="141" y="12"/>
                  </a:lnTo>
                  <a:lnTo>
                    <a:pt x="138" y="13"/>
                  </a:lnTo>
                  <a:lnTo>
                    <a:pt x="127" y="17"/>
                  </a:lnTo>
                  <a:lnTo>
                    <a:pt x="116" y="21"/>
                  </a:lnTo>
                  <a:lnTo>
                    <a:pt x="106" y="26"/>
                  </a:lnTo>
                  <a:lnTo>
                    <a:pt x="95" y="33"/>
                  </a:lnTo>
                  <a:lnTo>
                    <a:pt x="84" y="39"/>
                  </a:lnTo>
                  <a:lnTo>
                    <a:pt x="81" y="42"/>
                  </a:lnTo>
                  <a:lnTo>
                    <a:pt x="70" y="49"/>
                  </a:lnTo>
                  <a:lnTo>
                    <a:pt x="60" y="57"/>
                  </a:lnTo>
                  <a:lnTo>
                    <a:pt x="40" y="74"/>
                  </a:lnTo>
                  <a:lnTo>
                    <a:pt x="19" y="92"/>
                  </a:lnTo>
                  <a:lnTo>
                    <a:pt x="0" y="111"/>
                  </a:lnTo>
                  <a:close/>
                </a:path>
              </a:pathLst>
            </a:custGeom>
            <a:solidFill>
              <a:srgbClr val="B23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9">
              <a:extLst>
                <a:ext uri="{FF2B5EF4-FFF2-40B4-BE49-F238E27FC236}">
                  <a16:creationId xmlns:a16="http://schemas.microsoft.com/office/drawing/2014/main" id="{BF4FFF8C-EDBC-054E-EB36-A6735F9FEE05}"/>
                </a:ext>
              </a:extLst>
            </p:cNvPr>
            <p:cNvSpPr>
              <a:spLocks/>
            </p:cNvSpPr>
            <p:nvPr/>
          </p:nvSpPr>
          <p:spPr bwMode="auto">
            <a:xfrm>
              <a:off x="838" y="1462"/>
              <a:ext cx="16" cy="60"/>
            </a:xfrm>
            <a:custGeom>
              <a:avLst/>
              <a:gdLst>
                <a:gd name="T0" fmla="*/ 13 w 16"/>
                <a:gd name="T1" fmla="*/ 0 h 60"/>
                <a:gd name="T2" fmla="*/ 0 w 16"/>
                <a:gd name="T3" fmla="*/ 1 h 60"/>
                <a:gd name="T4" fmla="*/ 3 w 16"/>
                <a:gd name="T5" fmla="*/ 60 h 60"/>
                <a:gd name="T6" fmla="*/ 16 w 16"/>
                <a:gd name="T7" fmla="*/ 60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6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0">
              <a:extLst>
                <a:ext uri="{FF2B5EF4-FFF2-40B4-BE49-F238E27FC236}">
                  <a16:creationId xmlns:a16="http://schemas.microsoft.com/office/drawing/2014/main" id="{28050AF2-7DFE-F29E-75CE-15E217652D4E}"/>
                </a:ext>
              </a:extLst>
            </p:cNvPr>
            <p:cNvSpPr>
              <a:spLocks/>
            </p:cNvSpPr>
            <p:nvPr/>
          </p:nvSpPr>
          <p:spPr bwMode="auto">
            <a:xfrm>
              <a:off x="885" y="1440"/>
              <a:ext cx="16" cy="40"/>
            </a:xfrm>
            <a:custGeom>
              <a:avLst/>
              <a:gdLst>
                <a:gd name="T0" fmla="*/ 16 w 16"/>
                <a:gd name="T1" fmla="*/ 1 h 40"/>
                <a:gd name="T2" fmla="*/ 3 w 16"/>
                <a:gd name="T3" fmla="*/ 0 h 40"/>
                <a:gd name="T4" fmla="*/ 0 w 16"/>
                <a:gd name="T5" fmla="*/ 39 h 40"/>
                <a:gd name="T6" fmla="*/ 12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3" y="0"/>
                  </a:lnTo>
                  <a:lnTo>
                    <a:pt x="0" y="39"/>
                  </a:lnTo>
                  <a:lnTo>
                    <a:pt x="12"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1">
              <a:extLst>
                <a:ext uri="{FF2B5EF4-FFF2-40B4-BE49-F238E27FC236}">
                  <a16:creationId xmlns:a16="http://schemas.microsoft.com/office/drawing/2014/main" id="{3717CE7B-B2CE-A294-C109-40A0272CE39B}"/>
                </a:ext>
              </a:extLst>
            </p:cNvPr>
            <p:cNvSpPr>
              <a:spLocks/>
            </p:cNvSpPr>
            <p:nvPr/>
          </p:nvSpPr>
          <p:spPr bwMode="auto">
            <a:xfrm>
              <a:off x="935" y="1412"/>
              <a:ext cx="16" cy="60"/>
            </a:xfrm>
            <a:custGeom>
              <a:avLst/>
              <a:gdLst>
                <a:gd name="T0" fmla="*/ 13 w 16"/>
                <a:gd name="T1" fmla="*/ 0 h 60"/>
                <a:gd name="T2" fmla="*/ 0 w 16"/>
                <a:gd name="T3" fmla="*/ 1 h 60"/>
                <a:gd name="T4" fmla="*/ 3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2">
              <a:extLst>
                <a:ext uri="{FF2B5EF4-FFF2-40B4-BE49-F238E27FC236}">
                  <a16:creationId xmlns:a16="http://schemas.microsoft.com/office/drawing/2014/main" id="{C8D132F4-CF1A-A3AB-BF09-87DD65636CD6}"/>
                </a:ext>
              </a:extLst>
            </p:cNvPr>
            <p:cNvSpPr>
              <a:spLocks/>
            </p:cNvSpPr>
            <p:nvPr/>
          </p:nvSpPr>
          <p:spPr bwMode="auto">
            <a:xfrm>
              <a:off x="1089" y="1437"/>
              <a:ext cx="15" cy="35"/>
            </a:xfrm>
            <a:custGeom>
              <a:avLst/>
              <a:gdLst>
                <a:gd name="T0" fmla="*/ 12 w 15"/>
                <a:gd name="T1" fmla="*/ 0 h 35"/>
                <a:gd name="T2" fmla="*/ 0 w 15"/>
                <a:gd name="T3" fmla="*/ 1 h 35"/>
                <a:gd name="T4" fmla="*/ 3 w 15"/>
                <a:gd name="T5" fmla="*/ 35 h 35"/>
                <a:gd name="T6" fmla="*/ 15 w 15"/>
                <a:gd name="T7" fmla="*/ 34 h 35"/>
                <a:gd name="T8" fmla="*/ 12 w 15"/>
                <a:gd name="T9" fmla="*/ 0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2" y="0"/>
                  </a:moveTo>
                  <a:lnTo>
                    <a:pt x="0" y="1"/>
                  </a:lnTo>
                  <a:lnTo>
                    <a:pt x="3" y="35"/>
                  </a:lnTo>
                  <a:lnTo>
                    <a:pt x="15"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3">
              <a:extLst>
                <a:ext uri="{FF2B5EF4-FFF2-40B4-BE49-F238E27FC236}">
                  <a16:creationId xmlns:a16="http://schemas.microsoft.com/office/drawing/2014/main" id="{8F5D8EFB-D61A-DB42-B1F0-709FA676BBA1}"/>
                </a:ext>
              </a:extLst>
            </p:cNvPr>
            <p:cNvSpPr>
              <a:spLocks/>
            </p:cNvSpPr>
            <p:nvPr/>
          </p:nvSpPr>
          <p:spPr bwMode="auto">
            <a:xfrm>
              <a:off x="985" y="1412"/>
              <a:ext cx="16" cy="39"/>
            </a:xfrm>
            <a:custGeom>
              <a:avLst/>
              <a:gdLst>
                <a:gd name="T0" fmla="*/ 16 w 16"/>
                <a:gd name="T1" fmla="*/ 1 h 39"/>
                <a:gd name="T2" fmla="*/ 4 w 16"/>
                <a:gd name="T3" fmla="*/ 0 h 39"/>
                <a:gd name="T4" fmla="*/ 0 w 16"/>
                <a:gd name="T5" fmla="*/ 38 h 39"/>
                <a:gd name="T6" fmla="*/ 12 w 16"/>
                <a:gd name="T7" fmla="*/ 39 h 39"/>
                <a:gd name="T8" fmla="*/ 16 w 16"/>
                <a:gd name="T9" fmla="*/ 1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6" y="1"/>
                  </a:moveTo>
                  <a:lnTo>
                    <a:pt x="4" y="0"/>
                  </a:lnTo>
                  <a:lnTo>
                    <a:pt x="0" y="38"/>
                  </a:lnTo>
                  <a:lnTo>
                    <a:pt x="12" y="39"/>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4">
              <a:extLst>
                <a:ext uri="{FF2B5EF4-FFF2-40B4-BE49-F238E27FC236}">
                  <a16:creationId xmlns:a16="http://schemas.microsoft.com/office/drawing/2014/main" id="{9BA071CF-4CF5-7285-6C1C-24B73F341849}"/>
                </a:ext>
              </a:extLst>
            </p:cNvPr>
            <p:cNvSpPr>
              <a:spLocks/>
            </p:cNvSpPr>
            <p:nvPr/>
          </p:nvSpPr>
          <p:spPr bwMode="auto">
            <a:xfrm>
              <a:off x="1142" y="1437"/>
              <a:ext cx="16" cy="60"/>
            </a:xfrm>
            <a:custGeom>
              <a:avLst/>
              <a:gdLst>
                <a:gd name="T0" fmla="*/ 13 w 16"/>
                <a:gd name="T1" fmla="*/ 0 h 60"/>
                <a:gd name="T2" fmla="*/ 0 w 16"/>
                <a:gd name="T3" fmla="*/ 1 h 60"/>
                <a:gd name="T4" fmla="*/ 4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4"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5">
              <a:extLst>
                <a:ext uri="{FF2B5EF4-FFF2-40B4-BE49-F238E27FC236}">
                  <a16:creationId xmlns:a16="http://schemas.microsoft.com/office/drawing/2014/main" id="{98EDFDF3-E201-FA55-A034-D7DC152495C3}"/>
                </a:ext>
              </a:extLst>
            </p:cNvPr>
            <p:cNvSpPr>
              <a:spLocks/>
            </p:cNvSpPr>
            <p:nvPr/>
          </p:nvSpPr>
          <p:spPr bwMode="auto">
            <a:xfrm>
              <a:off x="1185" y="1448"/>
              <a:ext cx="16" cy="40"/>
            </a:xfrm>
            <a:custGeom>
              <a:avLst/>
              <a:gdLst>
                <a:gd name="T0" fmla="*/ 16 w 16"/>
                <a:gd name="T1" fmla="*/ 1 h 40"/>
                <a:gd name="T2" fmla="*/ 4 w 16"/>
                <a:gd name="T3" fmla="*/ 0 h 40"/>
                <a:gd name="T4" fmla="*/ 0 w 16"/>
                <a:gd name="T5" fmla="*/ 39 h 40"/>
                <a:gd name="T6" fmla="*/ 13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4" y="0"/>
                  </a:lnTo>
                  <a:lnTo>
                    <a:pt x="0" y="39"/>
                  </a:lnTo>
                  <a:lnTo>
                    <a:pt x="13"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6">
              <a:extLst>
                <a:ext uri="{FF2B5EF4-FFF2-40B4-BE49-F238E27FC236}">
                  <a16:creationId xmlns:a16="http://schemas.microsoft.com/office/drawing/2014/main" id="{27AA755A-8A02-7E5E-2CED-A1455BDE693F}"/>
                </a:ext>
              </a:extLst>
            </p:cNvPr>
            <p:cNvSpPr>
              <a:spLocks/>
            </p:cNvSpPr>
            <p:nvPr/>
          </p:nvSpPr>
          <p:spPr bwMode="auto">
            <a:xfrm>
              <a:off x="1233" y="1418"/>
              <a:ext cx="15" cy="60"/>
            </a:xfrm>
            <a:custGeom>
              <a:avLst/>
              <a:gdLst>
                <a:gd name="T0" fmla="*/ 12 w 15"/>
                <a:gd name="T1" fmla="*/ 0 h 60"/>
                <a:gd name="T2" fmla="*/ 0 w 15"/>
                <a:gd name="T3" fmla="*/ 0 h 60"/>
                <a:gd name="T4" fmla="*/ 3 w 15"/>
                <a:gd name="T5" fmla="*/ 60 h 60"/>
                <a:gd name="T6" fmla="*/ 15 w 15"/>
                <a:gd name="T7" fmla="*/ 59 h 60"/>
                <a:gd name="T8" fmla="*/ 12 w 15"/>
                <a:gd name="T9" fmla="*/ 0 h 60"/>
                <a:gd name="T10" fmla="*/ 0 60000 65536"/>
                <a:gd name="T11" fmla="*/ 0 60000 65536"/>
                <a:gd name="T12" fmla="*/ 0 60000 65536"/>
                <a:gd name="T13" fmla="*/ 0 60000 65536"/>
                <a:gd name="T14" fmla="*/ 0 60000 65536"/>
                <a:gd name="T15" fmla="*/ 0 w 15"/>
                <a:gd name="T16" fmla="*/ 0 h 60"/>
                <a:gd name="T17" fmla="*/ 15 w 15"/>
                <a:gd name="T18" fmla="*/ 60 h 60"/>
              </a:gdLst>
              <a:ahLst/>
              <a:cxnLst>
                <a:cxn ang="T10">
                  <a:pos x="T0" y="T1"/>
                </a:cxn>
                <a:cxn ang="T11">
                  <a:pos x="T2" y="T3"/>
                </a:cxn>
                <a:cxn ang="T12">
                  <a:pos x="T4" y="T5"/>
                </a:cxn>
                <a:cxn ang="T13">
                  <a:pos x="T6" y="T7"/>
                </a:cxn>
                <a:cxn ang="T14">
                  <a:pos x="T8" y="T9"/>
                </a:cxn>
              </a:cxnLst>
              <a:rect l="T15" t="T16" r="T17" b="T18"/>
              <a:pathLst>
                <a:path w="15" h="60">
                  <a:moveTo>
                    <a:pt x="12" y="0"/>
                  </a:moveTo>
                  <a:lnTo>
                    <a:pt x="0" y="0"/>
                  </a:lnTo>
                  <a:lnTo>
                    <a:pt x="3" y="60"/>
                  </a:lnTo>
                  <a:lnTo>
                    <a:pt x="15" y="5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 name="Freeform 27">
            <a:extLst>
              <a:ext uri="{FF2B5EF4-FFF2-40B4-BE49-F238E27FC236}">
                <a16:creationId xmlns:a16="http://schemas.microsoft.com/office/drawing/2014/main" id="{13910FB0-E3A2-80C9-54E8-66FB26F52FC7}"/>
              </a:ext>
            </a:extLst>
          </p:cNvPr>
          <p:cNvSpPr>
            <a:spLocks noEditPoints="1"/>
          </p:cNvSpPr>
          <p:nvPr/>
        </p:nvSpPr>
        <p:spPr bwMode="auto">
          <a:xfrm>
            <a:off x="8662781" y="4607401"/>
            <a:ext cx="315912" cy="85725"/>
          </a:xfrm>
          <a:custGeom>
            <a:avLst/>
            <a:gdLst>
              <a:gd name="T0" fmla="*/ 0 w 199"/>
              <a:gd name="T1" fmla="*/ 2147483647 h 54"/>
              <a:gd name="T2" fmla="*/ 2147483647 w 199"/>
              <a:gd name="T3" fmla="*/ 2147483647 h 54"/>
              <a:gd name="T4" fmla="*/ 2147483647 w 199"/>
              <a:gd name="T5" fmla="*/ 2147483647 h 54"/>
              <a:gd name="T6" fmla="*/ 0 w 199"/>
              <a:gd name="T7" fmla="*/ 2147483647 h 54"/>
              <a:gd name="T8" fmla="*/ 0 w 199"/>
              <a:gd name="T9" fmla="*/ 2147483647 h 54"/>
              <a:gd name="T10" fmla="*/ 2147483647 w 199"/>
              <a:gd name="T11" fmla="*/ 0 h 54"/>
              <a:gd name="T12" fmla="*/ 2147483647 w 199"/>
              <a:gd name="T13" fmla="*/ 2147483647 h 54"/>
              <a:gd name="T14" fmla="*/ 2147483647 w 199"/>
              <a:gd name="T15" fmla="*/ 2147483647 h 54"/>
              <a:gd name="T16" fmla="*/ 2147483647 w 19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54"/>
              <a:gd name="T29" fmla="*/ 199 w 19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54">
                <a:moveTo>
                  <a:pt x="0" y="18"/>
                </a:moveTo>
                <a:lnTo>
                  <a:pt x="154" y="18"/>
                </a:lnTo>
                <a:lnTo>
                  <a:pt x="154" y="36"/>
                </a:lnTo>
                <a:lnTo>
                  <a:pt x="0" y="36"/>
                </a:lnTo>
                <a:lnTo>
                  <a:pt x="0" y="18"/>
                </a:lnTo>
                <a:close/>
                <a:moveTo>
                  <a:pt x="145" y="0"/>
                </a:moveTo>
                <a:lnTo>
                  <a:pt x="199" y="27"/>
                </a:lnTo>
                <a:lnTo>
                  <a:pt x="145" y="54"/>
                </a:lnTo>
                <a:lnTo>
                  <a:pt x="145" y="0"/>
                </a:lnTo>
                <a:close/>
              </a:path>
            </a:pathLst>
          </a:custGeom>
          <a:solidFill>
            <a:srgbClr val="000000"/>
          </a:solidFill>
          <a:ln w="1588" cap="flat">
            <a:solidFill>
              <a:srgbClr val="000000"/>
            </a:solidFill>
            <a:prstDash val="solid"/>
            <a:bevel/>
            <a:headEnd/>
            <a:tailEnd/>
          </a:ln>
        </p:spPr>
        <p:txBody>
          <a:bodyPr/>
          <a:lstStyle/>
          <a:p>
            <a:endParaRPr lang="en-US"/>
          </a:p>
        </p:txBody>
      </p:sp>
      <p:pic>
        <p:nvPicPr>
          <p:cNvPr id="32" name="Picture 28">
            <a:extLst>
              <a:ext uri="{FF2B5EF4-FFF2-40B4-BE49-F238E27FC236}">
                <a16:creationId xmlns:a16="http://schemas.microsoft.com/office/drawing/2014/main" id="{10BA3D21-D075-C550-ED59-EC0CD5F29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506" y="4237513"/>
            <a:ext cx="1009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9">
            <a:extLst>
              <a:ext uri="{FF2B5EF4-FFF2-40B4-BE49-F238E27FC236}">
                <a16:creationId xmlns:a16="http://schemas.microsoft.com/office/drawing/2014/main" id="{BA35B5B0-D070-2499-18D6-9357A88B69A7}"/>
              </a:ext>
            </a:extLst>
          </p:cNvPr>
          <p:cNvSpPr>
            <a:spLocks noChangeArrowheads="1"/>
          </p:cNvSpPr>
          <p:nvPr/>
        </p:nvSpPr>
        <p:spPr bwMode="auto">
          <a:xfrm>
            <a:off x="6821281" y="5497988"/>
            <a:ext cx="495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Tahoma" panose="020B0604030504040204" pitchFamily="34" charset="0"/>
              </a:rPr>
              <a:t>DNA</a:t>
            </a:r>
            <a:endParaRPr lang="en-US" altLang="en-US" sz="1800">
              <a:latin typeface="Arial" panose="020B0604020202020204" pitchFamily="34" charset="0"/>
            </a:endParaRPr>
          </a:p>
        </p:txBody>
      </p:sp>
      <p:grpSp>
        <p:nvGrpSpPr>
          <p:cNvPr id="34" name="Group 32">
            <a:extLst>
              <a:ext uri="{FF2B5EF4-FFF2-40B4-BE49-F238E27FC236}">
                <a16:creationId xmlns:a16="http://schemas.microsoft.com/office/drawing/2014/main" id="{F24072D5-0438-543B-CDE1-F0C4F991483C}"/>
              </a:ext>
            </a:extLst>
          </p:cNvPr>
          <p:cNvGrpSpPr>
            <a:grpSpLocks/>
          </p:cNvGrpSpPr>
          <p:nvPr/>
        </p:nvGrpSpPr>
        <p:grpSpPr bwMode="auto">
          <a:xfrm>
            <a:off x="6816518" y="4048601"/>
            <a:ext cx="371475" cy="1252537"/>
            <a:chOff x="270" y="1065"/>
            <a:chExt cx="234" cy="789"/>
          </a:xfrm>
        </p:grpSpPr>
        <p:pic>
          <p:nvPicPr>
            <p:cNvPr id="35" name="Picture 33">
              <a:extLst>
                <a:ext uri="{FF2B5EF4-FFF2-40B4-BE49-F238E27FC236}">
                  <a16:creationId xmlns:a16="http://schemas.microsoft.com/office/drawing/2014/main" id="{BF5D5E5C-90C9-E02A-C82C-AA9CD3420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 y="1065"/>
              <a:ext cx="234"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4">
              <a:extLst>
                <a:ext uri="{FF2B5EF4-FFF2-40B4-BE49-F238E27FC236}">
                  <a16:creationId xmlns:a16="http://schemas.microsoft.com/office/drawing/2014/main" id="{EA6499ED-2E81-9B93-A0CD-45B55242FF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 y="1065"/>
              <a:ext cx="234"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Freeform 35">
            <a:extLst>
              <a:ext uri="{FF2B5EF4-FFF2-40B4-BE49-F238E27FC236}">
                <a16:creationId xmlns:a16="http://schemas.microsoft.com/office/drawing/2014/main" id="{3437E5D0-CF42-2CC3-CDD1-45DA607DDF5C}"/>
              </a:ext>
            </a:extLst>
          </p:cNvPr>
          <p:cNvSpPr>
            <a:spLocks noEditPoints="1"/>
          </p:cNvSpPr>
          <p:nvPr/>
        </p:nvSpPr>
        <p:spPr bwMode="auto">
          <a:xfrm>
            <a:off x="7248318" y="4591526"/>
            <a:ext cx="315913" cy="85725"/>
          </a:xfrm>
          <a:custGeom>
            <a:avLst/>
            <a:gdLst>
              <a:gd name="T0" fmla="*/ 0 w 199"/>
              <a:gd name="T1" fmla="*/ 2147483647 h 54"/>
              <a:gd name="T2" fmla="*/ 2147483647 w 199"/>
              <a:gd name="T3" fmla="*/ 2147483647 h 54"/>
              <a:gd name="T4" fmla="*/ 2147483647 w 199"/>
              <a:gd name="T5" fmla="*/ 2147483647 h 54"/>
              <a:gd name="T6" fmla="*/ 0 w 199"/>
              <a:gd name="T7" fmla="*/ 2147483647 h 54"/>
              <a:gd name="T8" fmla="*/ 0 w 199"/>
              <a:gd name="T9" fmla="*/ 2147483647 h 54"/>
              <a:gd name="T10" fmla="*/ 2147483647 w 199"/>
              <a:gd name="T11" fmla="*/ 0 h 54"/>
              <a:gd name="T12" fmla="*/ 2147483647 w 199"/>
              <a:gd name="T13" fmla="*/ 2147483647 h 54"/>
              <a:gd name="T14" fmla="*/ 2147483647 w 199"/>
              <a:gd name="T15" fmla="*/ 2147483647 h 54"/>
              <a:gd name="T16" fmla="*/ 2147483647 w 19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54"/>
              <a:gd name="T29" fmla="*/ 199 w 19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54">
                <a:moveTo>
                  <a:pt x="0" y="18"/>
                </a:moveTo>
                <a:lnTo>
                  <a:pt x="154" y="18"/>
                </a:lnTo>
                <a:lnTo>
                  <a:pt x="154" y="36"/>
                </a:lnTo>
                <a:lnTo>
                  <a:pt x="0" y="36"/>
                </a:lnTo>
                <a:lnTo>
                  <a:pt x="0" y="18"/>
                </a:lnTo>
                <a:close/>
                <a:moveTo>
                  <a:pt x="145" y="0"/>
                </a:moveTo>
                <a:lnTo>
                  <a:pt x="199" y="27"/>
                </a:lnTo>
                <a:lnTo>
                  <a:pt x="145" y="54"/>
                </a:lnTo>
                <a:lnTo>
                  <a:pt x="145" y="0"/>
                </a:lnTo>
                <a:close/>
              </a:path>
            </a:pathLst>
          </a:custGeom>
          <a:solidFill>
            <a:schemeClr val="tx2"/>
          </a:solidFill>
          <a:ln w="1588" cap="flat">
            <a:solidFill>
              <a:schemeClr val="tx2"/>
            </a:solidFill>
            <a:prstDash val="solid"/>
            <a:bevel/>
            <a:headEnd/>
            <a:tailEnd/>
          </a:ln>
        </p:spPr>
        <p:txBody>
          <a:bodyPr/>
          <a:lstStyle/>
          <a:p>
            <a:endParaRPr lang="en-US"/>
          </a:p>
        </p:txBody>
      </p:sp>
      <p:grpSp>
        <p:nvGrpSpPr>
          <p:cNvPr id="38" name="Group 36">
            <a:extLst>
              <a:ext uri="{FF2B5EF4-FFF2-40B4-BE49-F238E27FC236}">
                <a16:creationId xmlns:a16="http://schemas.microsoft.com/office/drawing/2014/main" id="{AA985FAA-B98E-757A-9C64-19ABA5DD76E9}"/>
              </a:ext>
            </a:extLst>
          </p:cNvPr>
          <p:cNvGrpSpPr>
            <a:grpSpLocks/>
          </p:cNvGrpSpPr>
          <p:nvPr/>
        </p:nvGrpSpPr>
        <p:grpSpPr bwMode="auto">
          <a:xfrm>
            <a:off x="7642018" y="4547076"/>
            <a:ext cx="1355725" cy="227012"/>
            <a:chOff x="790" y="1379"/>
            <a:chExt cx="854" cy="143"/>
          </a:xfrm>
        </p:grpSpPr>
        <p:sp>
          <p:nvSpPr>
            <p:cNvPr id="39" name="Freeform 37">
              <a:extLst>
                <a:ext uri="{FF2B5EF4-FFF2-40B4-BE49-F238E27FC236}">
                  <a16:creationId xmlns:a16="http://schemas.microsoft.com/office/drawing/2014/main" id="{F25A577B-6AEB-B80D-2B2B-B60A8E504421}"/>
                </a:ext>
              </a:extLst>
            </p:cNvPr>
            <p:cNvSpPr>
              <a:spLocks/>
            </p:cNvSpPr>
            <p:nvPr/>
          </p:nvSpPr>
          <p:spPr bwMode="auto">
            <a:xfrm>
              <a:off x="790" y="1379"/>
              <a:ext cx="854" cy="133"/>
            </a:xfrm>
            <a:custGeom>
              <a:avLst/>
              <a:gdLst>
                <a:gd name="T0" fmla="*/ 37 w 854"/>
                <a:gd name="T1" fmla="*/ 110 h 133"/>
                <a:gd name="T2" fmla="*/ 88 w 854"/>
                <a:gd name="T3" fmla="*/ 67 h 133"/>
                <a:gd name="T4" fmla="*/ 94 w 854"/>
                <a:gd name="T5" fmla="*/ 62 h 133"/>
                <a:gd name="T6" fmla="*/ 126 w 854"/>
                <a:gd name="T7" fmla="*/ 44 h 133"/>
                <a:gd name="T8" fmla="*/ 143 w 854"/>
                <a:gd name="T9" fmla="*/ 25 h 133"/>
                <a:gd name="T10" fmla="*/ 168 w 854"/>
                <a:gd name="T11" fmla="*/ 33 h 133"/>
                <a:gd name="T12" fmla="*/ 177 w 854"/>
                <a:gd name="T13" fmla="*/ 32 h 133"/>
                <a:gd name="T14" fmla="*/ 180 w 854"/>
                <a:gd name="T15" fmla="*/ 32 h 133"/>
                <a:gd name="T16" fmla="*/ 201 w 854"/>
                <a:gd name="T17" fmla="*/ 24 h 133"/>
                <a:gd name="T18" fmla="*/ 220 w 854"/>
                <a:gd name="T19" fmla="*/ 47 h 133"/>
                <a:gd name="T20" fmla="*/ 228 w 854"/>
                <a:gd name="T21" fmla="*/ 52 h 133"/>
                <a:gd name="T22" fmla="*/ 266 w 854"/>
                <a:gd name="T23" fmla="*/ 79 h 133"/>
                <a:gd name="T24" fmla="*/ 296 w 854"/>
                <a:gd name="T25" fmla="*/ 100 h 133"/>
                <a:gd name="T26" fmla="*/ 336 w 854"/>
                <a:gd name="T27" fmla="*/ 123 h 133"/>
                <a:gd name="T28" fmla="*/ 358 w 854"/>
                <a:gd name="T29" fmla="*/ 130 h 133"/>
                <a:gd name="T30" fmla="*/ 374 w 854"/>
                <a:gd name="T31" fmla="*/ 133 h 133"/>
                <a:gd name="T32" fmla="*/ 390 w 854"/>
                <a:gd name="T33" fmla="*/ 132 h 133"/>
                <a:gd name="T34" fmla="*/ 411 w 854"/>
                <a:gd name="T35" fmla="*/ 127 h 133"/>
                <a:gd name="T36" fmla="*/ 442 w 854"/>
                <a:gd name="T37" fmla="*/ 114 h 133"/>
                <a:gd name="T38" fmla="*/ 485 w 854"/>
                <a:gd name="T39" fmla="*/ 88 h 133"/>
                <a:gd name="T40" fmla="*/ 495 w 854"/>
                <a:gd name="T41" fmla="*/ 66 h 133"/>
                <a:gd name="T42" fmla="*/ 529 w 854"/>
                <a:gd name="T43" fmla="*/ 58 h 133"/>
                <a:gd name="T44" fmla="*/ 573 w 854"/>
                <a:gd name="T45" fmla="*/ 34 h 133"/>
                <a:gd name="T46" fmla="*/ 585 w 854"/>
                <a:gd name="T47" fmla="*/ 29 h 133"/>
                <a:gd name="T48" fmla="*/ 607 w 854"/>
                <a:gd name="T49" fmla="*/ 25 h 133"/>
                <a:gd name="T50" fmla="*/ 612 w 854"/>
                <a:gd name="T51" fmla="*/ 25 h 133"/>
                <a:gd name="T52" fmla="*/ 624 w 854"/>
                <a:gd name="T53" fmla="*/ 25 h 133"/>
                <a:gd name="T54" fmla="*/ 668 w 854"/>
                <a:gd name="T55" fmla="*/ 33 h 133"/>
                <a:gd name="T56" fmla="*/ 680 w 854"/>
                <a:gd name="T57" fmla="*/ 37 h 133"/>
                <a:gd name="T58" fmla="*/ 724 w 854"/>
                <a:gd name="T59" fmla="*/ 56 h 133"/>
                <a:gd name="T60" fmla="*/ 783 w 854"/>
                <a:gd name="T61" fmla="*/ 90 h 133"/>
                <a:gd name="T62" fmla="*/ 854 w 854"/>
                <a:gd name="T63" fmla="*/ 106 h 133"/>
                <a:gd name="T64" fmla="*/ 763 w 854"/>
                <a:gd name="T65" fmla="*/ 49 h 133"/>
                <a:gd name="T66" fmla="*/ 720 w 854"/>
                <a:gd name="T67" fmla="*/ 26 h 133"/>
                <a:gd name="T68" fmla="*/ 675 w 854"/>
                <a:gd name="T69" fmla="*/ 10 h 133"/>
                <a:gd name="T70" fmla="*/ 644 w 854"/>
                <a:gd name="T71" fmla="*/ 2 h 133"/>
                <a:gd name="T72" fmla="*/ 612 w 854"/>
                <a:gd name="T73" fmla="*/ 0 h 133"/>
                <a:gd name="T74" fmla="*/ 595 w 854"/>
                <a:gd name="T75" fmla="*/ 1 h 133"/>
                <a:gd name="T76" fmla="*/ 578 w 854"/>
                <a:gd name="T77" fmla="*/ 5 h 133"/>
                <a:gd name="T78" fmla="*/ 534 w 854"/>
                <a:gd name="T79" fmla="*/ 26 h 133"/>
                <a:gd name="T80" fmla="*/ 490 w 854"/>
                <a:gd name="T81" fmla="*/ 55 h 133"/>
                <a:gd name="T82" fmla="*/ 480 w 854"/>
                <a:gd name="T83" fmla="*/ 76 h 133"/>
                <a:gd name="T84" fmla="*/ 446 w 854"/>
                <a:gd name="T85" fmla="*/ 83 h 133"/>
                <a:gd name="T86" fmla="*/ 404 w 854"/>
                <a:gd name="T87" fmla="*/ 104 h 133"/>
                <a:gd name="T88" fmla="*/ 399 w 854"/>
                <a:gd name="T89" fmla="*/ 105 h 133"/>
                <a:gd name="T90" fmla="*/ 388 w 854"/>
                <a:gd name="T91" fmla="*/ 119 h 133"/>
                <a:gd name="T92" fmla="*/ 374 w 854"/>
                <a:gd name="T93" fmla="*/ 107 h 133"/>
                <a:gd name="T94" fmla="*/ 370 w 854"/>
                <a:gd name="T95" fmla="*/ 107 h 133"/>
                <a:gd name="T96" fmla="*/ 354 w 854"/>
                <a:gd name="T97" fmla="*/ 116 h 133"/>
                <a:gd name="T98" fmla="*/ 333 w 854"/>
                <a:gd name="T99" fmla="*/ 93 h 133"/>
                <a:gd name="T100" fmla="*/ 301 w 854"/>
                <a:gd name="T101" fmla="*/ 89 h 133"/>
                <a:gd name="T102" fmla="*/ 284 w 854"/>
                <a:gd name="T103" fmla="*/ 61 h 133"/>
                <a:gd name="T104" fmla="*/ 246 w 854"/>
                <a:gd name="T105" fmla="*/ 34 h 133"/>
                <a:gd name="T106" fmla="*/ 218 w 854"/>
                <a:gd name="T107" fmla="*/ 17 h 133"/>
                <a:gd name="T108" fmla="*/ 192 w 854"/>
                <a:gd name="T109" fmla="*/ 8 h 133"/>
                <a:gd name="T110" fmla="*/ 177 w 854"/>
                <a:gd name="T111" fmla="*/ 7 h 133"/>
                <a:gd name="T112" fmla="*/ 152 w 854"/>
                <a:gd name="T113" fmla="*/ 10 h 133"/>
                <a:gd name="T114" fmla="*/ 127 w 854"/>
                <a:gd name="T115" fmla="*/ 17 h 133"/>
                <a:gd name="T116" fmla="*/ 95 w 854"/>
                <a:gd name="T117" fmla="*/ 33 h 133"/>
                <a:gd name="T118" fmla="*/ 70 w 854"/>
                <a:gd name="T119" fmla="*/ 49 h 133"/>
                <a:gd name="T120" fmla="*/ 19 w 854"/>
                <a:gd name="T121" fmla="*/ 92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4"/>
                <a:gd name="T184" fmla="*/ 0 h 133"/>
                <a:gd name="T185" fmla="*/ 854 w 854"/>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4" h="133">
                  <a:moveTo>
                    <a:pt x="0" y="111"/>
                  </a:moveTo>
                  <a:lnTo>
                    <a:pt x="17" y="129"/>
                  </a:lnTo>
                  <a:lnTo>
                    <a:pt x="37" y="110"/>
                  </a:lnTo>
                  <a:lnTo>
                    <a:pt x="57" y="92"/>
                  </a:lnTo>
                  <a:lnTo>
                    <a:pt x="78" y="75"/>
                  </a:lnTo>
                  <a:lnTo>
                    <a:pt x="88" y="67"/>
                  </a:lnTo>
                  <a:lnTo>
                    <a:pt x="98" y="60"/>
                  </a:lnTo>
                  <a:lnTo>
                    <a:pt x="90" y="51"/>
                  </a:lnTo>
                  <a:lnTo>
                    <a:pt x="94" y="62"/>
                  </a:lnTo>
                  <a:lnTo>
                    <a:pt x="105" y="56"/>
                  </a:lnTo>
                  <a:lnTo>
                    <a:pt x="116" y="49"/>
                  </a:lnTo>
                  <a:lnTo>
                    <a:pt x="126" y="44"/>
                  </a:lnTo>
                  <a:lnTo>
                    <a:pt x="137" y="40"/>
                  </a:lnTo>
                  <a:lnTo>
                    <a:pt x="148" y="36"/>
                  </a:lnTo>
                  <a:lnTo>
                    <a:pt x="143" y="25"/>
                  </a:lnTo>
                  <a:lnTo>
                    <a:pt x="146" y="37"/>
                  </a:lnTo>
                  <a:lnTo>
                    <a:pt x="157" y="34"/>
                  </a:lnTo>
                  <a:lnTo>
                    <a:pt x="168" y="33"/>
                  </a:lnTo>
                  <a:lnTo>
                    <a:pt x="166" y="20"/>
                  </a:lnTo>
                  <a:lnTo>
                    <a:pt x="166" y="33"/>
                  </a:lnTo>
                  <a:lnTo>
                    <a:pt x="177" y="32"/>
                  </a:lnTo>
                  <a:lnTo>
                    <a:pt x="183" y="33"/>
                  </a:lnTo>
                  <a:lnTo>
                    <a:pt x="183" y="20"/>
                  </a:lnTo>
                  <a:lnTo>
                    <a:pt x="180" y="32"/>
                  </a:lnTo>
                  <a:lnTo>
                    <a:pt x="187" y="33"/>
                  </a:lnTo>
                  <a:lnTo>
                    <a:pt x="198" y="36"/>
                  </a:lnTo>
                  <a:lnTo>
                    <a:pt x="201" y="24"/>
                  </a:lnTo>
                  <a:lnTo>
                    <a:pt x="196" y="35"/>
                  </a:lnTo>
                  <a:lnTo>
                    <a:pt x="208" y="40"/>
                  </a:lnTo>
                  <a:lnTo>
                    <a:pt x="220" y="47"/>
                  </a:lnTo>
                  <a:lnTo>
                    <a:pt x="232" y="55"/>
                  </a:lnTo>
                  <a:lnTo>
                    <a:pt x="237" y="43"/>
                  </a:lnTo>
                  <a:lnTo>
                    <a:pt x="228" y="52"/>
                  </a:lnTo>
                  <a:lnTo>
                    <a:pt x="241" y="60"/>
                  </a:lnTo>
                  <a:lnTo>
                    <a:pt x="254" y="70"/>
                  </a:lnTo>
                  <a:lnTo>
                    <a:pt x="266" y="79"/>
                  </a:lnTo>
                  <a:lnTo>
                    <a:pt x="279" y="89"/>
                  </a:lnTo>
                  <a:lnTo>
                    <a:pt x="292" y="97"/>
                  </a:lnTo>
                  <a:lnTo>
                    <a:pt x="296" y="100"/>
                  </a:lnTo>
                  <a:lnTo>
                    <a:pt x="309" y="108"/>
                  </a:lnTo>
                  <a:lnTo>
                    <a:pt x="323" y="116"/>
                  </a:lnTo>
                  <a:lnTo>
                    <a:pt x="336" y="123"/>
                  </a:lnTo>
                  <a:lnTo>
                    <a:pt x="349" y="127"/>
                  </a:lnTo>
                  <a:lnTo>
                    <a:pt x="351" y="128"/>
                  </a:lnTo>
                  <a:lnTo>
                    <a:pt x="358" y="130"/>
                  </a:lnTo>
                  <a:lnTo>
                    <a:pt x="365" y="132"/>
                  </a:lnTo>
                  <a:lnTo>
                    <a:pt x="372" y="132"/>
                  </a:lnTo>
                  <a:lnTo>
                    <a:pt x="374" y="133"/>
                  </a:lnTo>
                  <a:lnTo>
                    <a:pt x="382" y="133"/>
                  </a:lnTo>
                  <a:lnTo>
                    <a:pt x="388" y="132"/>
                  </a:lnTo>
                  <a:lnTo>
                    <a:pt x="390" y="132"/>
                  </a:lnTo>
                  <a:lnTo>
                    <a:pt x="397" y="131"/>
                  </a:lnTo>
                  <a:lnTo>
                    <a:pt x="405" y="129"/>
                  </a:lnTo>
                  <a:lnTo>
                    <a:pt x="411" y="127"/>
                  </a:lnTo>
                  <a:lnTo>
                    <a:pt x="413" y="127"/>
                  </a:lnTo>
                  <a:lnTo>
                    <a:pt x="427" y="121"/>
                  </a:lnTo>
                  <a:lnTo>
                    <a:pt x="442" y="114"/>
                  </a:lnTo>
                  <a:lnTo>
                    <a:pt x="456" y="106"/>
                  </a:lnTo>
                  <a:lnTo>
                    <a:pt x="470" y="97"/>
                  </a:lnTo>
                  <a:lnTo>
                    <a:pt x="485" y="88"/>
                  </a:lnTo>
                  <a:lnTo>
                    <a:pt x="489" y="85"/>
                  </a:lnTo>
                  <a:lnTo>
                    <a:pt x="504" y="75"/>
                  </a:lnTo>
                  <a:lnTo>
                    <a:pt x="495" y="66"/>
                  </a:lnTo>
                  <a:lnTo>
                    <a:pt x="499" y="78"/>
                  </a:lnTo>
                  <a:lnTo>
                    <a:pt x="514" y="68"/>
                  </a:lnTo>
                  <a:lnTo>
                    <a:pt x="529" y="58"/>
                  </a:lnTo>
                  <a:lnTo>
                    <a:pt x="544" y="49"/>
                  </a:lnTo>
                  <a:lnTo>
                    <a:pt x="558" y="40"/>
                  </a:lnTo>
                  <a:lnTo>
                    <a:pt x="573" y="34"/>
                  </a:lnTo>
                  <a:lnTo>
                    <a:pt x="588" y="28"/>
                  </a:lnTo>
                  <a:lnTo>
                    <a:pt x="583" y="17"/>
                  </a:lnTo>
                  <a:lnTo>
                    <a:pt x="585" y="29"/>
                  </a:lnTo>
                  <a:lnTo>
                    <a:pt x="593" y="27"/>
                  </a:lnTo>
                  <a:lnTo>
                    <a:pt x="600" y="26"/>
                  </a:lnTo>
                  <a:lnTo>
                    <a:pt x="607" y="25"/>
                  </a:lnTo>
                  <a:lnTo>
                    <a:pt x="605" y="13"/>
                  </a:lnTo>
                  <a:lnTo>
                    <a:pt x="605" y="25"/>
                  </a:lnTo>
                  <a:lnTo>
                    <a:pt x="612" y="25"/>
                  </a:lnTo>
                  <a:lnTo>
                    <a:pt x="627" y="25"/>
                  </a:lnTo>
                  <a:lnTo>
                    <a:pt x="627" y="13"/>
                  </a:lnTo>
                  <a:lnTo>
                    <a:pt x="624" y="25"/>
                  </a:lnTo>
                  <a:lnTo>
                    <a:pt x="639" y="27"/>
                  </a:lnTo>
                  <a:lnTo>
                    <a:pt x="653" y="29"/>
                  </a:lnTo>
                  <a:lnTo>
                    <a:pt x="668" y="33"/>
                  </a:lnTo>
                  <a:lnTo>
                    <a:pt x="671" y="21"/>
                  </a:lnTo>
                  <a:lnTo>
                    <a:pt x="665" y="33"/>
                  </a:lnTo>
                  <a:lnTo>
                    <a:pt x="680" y="37"/>
                  </a:lnTo>
                  <a:lnTo>
                    <a:pt x="695" y="42"/>
                  </a:lnTo>
                  <a:lnTo>
                    <a:pt x="710" y="49"/>
                  </a:lnTo>
                  <a:lnTo>
                    <a:pt x="724" y="56"/>
                  </a:lnTo>
                  <a:lnTo>
                    <a:pt x="739" y="63"/>
                  </a:lnTo>
                  <a:lnTo>
                    <a:pt x="753" y="72"/>
                  </a:lnTo>
                  <a:lnTo>
                    <a:pt x="783" y="90"/>
                  </a:lnTo>
                  <a:lnTo>
                    <a:pt x="812" y="108"/>
                  </a:lnTo>
                  <a:lnTo>
                    <a:pt x="841" y="127"/>
                  </a:lnTo>
                  <a:lnTo>
                    <a:pt x="854" y="106"/>
                  </a:lnTo>
                  <a:lnTo>
                    <a:pt x="822" y="85"/>
                  </a:lnTo>
                  <a:lnTo>
                    <a:pt x="793" y="67"/>
                  </a:lnTo>
                  <a:lnTo>
                    <a:pt x="763" y="49"/>
                  </a:lnTo>
                  <a:lnTo>
                    <a:pt x="749" y="40"/>
                  </a:lnTo>
                  <a:lnTo>
                    <a:pt x="734" y="33"/>
                  </a:lnTo>
                  <a:lnTo>
                    <a:pt x="720" y="26"/>
                  </a:lnTo>
                  <a:lnTo>
                    <a:pt x="705" y="19"/>
                  </a:lnTo>
                  <a:lnTo>
                    <a:pt x="690" y="14"/>
                  </a:lnTo>
                  <a:lnTo>
                    <a:pt x="675" y="10"/>
                  </a:lnTo>
                  <a:lnTo>
                    <a:pt x="673" y="8"/>
                  </a:lnTo>
                  <a:lnTo>
                    <a:pt x="659" y="5"/>
                  </a:lnTo>
                  <a:lnTo>
                    <a:pt x="644" y="2"/>
                  </a:lnTo>
                  <a:lnTo>
                    <a:pt x="629" y="1"/>
                  </a:lnTo>
                  <a:lnTo>
                    <a:pt x="627" y="0"/>
                  </a:lnTo>
                  <a:lnTo>
                    <a:pt x="612" y="0"/>
                  </a:lnTo>
                  <a:lnTo>
                    <a:pt x="605" y="0"/>
                  </a:lnTo>
                  <a:lnTo>
                    <a:pt x="602" y="0"/>
                  </a:lnTo>
                  <a:lnTo>
                    <a:pt x="595" y="1"/>
                  </a:lnTo>
                  <a:lnTo>
                    <a:pt x="588" y="3"/>
                  </a:lnTo>
                  <a:lnTo>
                    <a:pt x="580" y="5"/>
                  </a:lnTo>
                  <a:lnTo>
                    <a:pt x="578" y="5"/>
                  </a:lnTo>
                  <a:lnTo>
                    <a:pt x="563" y="11"/>
                  </a:lnTo>
                  <a:lnTo>
                    <a:pt x="548" y="17"/>
                  </a:lnTo>
                  <a:lnTo>
                    <a:pt x="534" y="26"/>
                  </a:lnTo>
                  <a:lnTo>
                    <a:pt x="519" y="35"/>
                  </a:lnTo>
                  <a:lnTo>
                    <a:pt x="504" y="45"/>
                  </a:lnTo>
                  <a:lnTo>
                    <a:pt x="490" y="55"/>
                  </a:lnTo>
                  <a:lnTo>
                    <a:pt x="486" y="57"/>
                  </a:lnTo>
                  <a:lnTo>
                    <a:pt x="471" y="67"/>
                  </a:lnTo>
                  <a:lnTo>
                    <a:pt x="480" y="76"/>
                  </a:lnTo>
                  <a:lnTo>
                    <a:pt x="475" y="64"/>
                  </a:lnTo>
                  <a:lnTo>
                    <a:pt x="460" y="74"/>
                  </a:lnTo>
                  <a:lnTo>
                    <a:pt x="446" y="83"/>
                  </a:lnTo>
                  <a:lnTo>
                    <a:pt x="432" y="91"/>
                  </a:lnTo>
                  <a:lnTo>
                    <a:pt x="418" y="98"/>
                  </a:lnTo>
                  <a:lnTo>
                    <a:pt x="404" y="104"/>
                  </a:lnTo>
                  <a:lnTo>
                    <a:pt x="409" y="115"/>
                  </a:lnTo>
                  <a:lnTo>
                    <a:pt x="406" y="103"/>
                  </a:lnTo>
                  <a:lnTo>
                    <a:pt x="399" y="105"/>
                  </a:lnTo>
                  <a:lnTo>
                    <a:pt x="392" y="106"/>
                  </a:lnTo>
                  <a:lnTo>
                    <a:pt x="385" y="107"/>
                  </a:lnTo>
                  <a:lnTo>
                    <a:pt x="388" y="119"/>
                  </a:lnTo>
                  <a:lnTo>
                    <a:pt x="388" y="107"/>
                  </a:lnTo>
                  <a:lnTo>
                    <a:pt x="381" y="107"/>
                  </a:lnTo>
                  <a:lnTo>
                    <a:pt x="374" y="107"/>
                  </a:lnTo>
                  <a:lnTo>
                    <a:pt x="374" y="120"/>
                  </a:lnTo>
                  <a:lnTo>
                    <a:pt x="377" y="107"/>
                  </a:lnTo>
                  <a:lnTo>
                    <a:pt x="370" y="107"/>
                  </a:lnTo>
                  <a:lnTo>
                    <a:pt x="363" y="105"/>
                  </a:lnTo>
                  <a:lnTo>
                    <a:pt x="357" y="104"/>
                  </a:lnTo>
                  <a:lnTo>
                    <a:pt x="354" y="116"/>
                  </a:lnTo>
                  <a:lnTo>
                    <a:pt x="359" y="104"/>
                  </a:lnTo>
                  <a:lnTo>
                    <a:pt x="346" y="100"/>
                  </a:lnTo>
                  <a:lnTo>
                    <a:pt x="333" y="93"/>
                  </a:lnTo>
                  <a:lnTo>
                    <a:pt x="319" y="85"/>
                  </a:lnTo>
                  <a:lnTo>
                    <a:pt x="306" y="77"/>
                  </a:lnTo>
                  <a:lnTo>
                    <a:pt x="301" y="89"/>
                  </a:lnTo>
                  <a:lnTo>
                    <a:pt x="310" y="80"/>
                  </a:lnTo>
                  <a:lnTo>
                    <a:pt x="297" y="71"/>
                  </a:lnTo>
                  <a:lnTo>
                    <a:pt x="284" y="61"/>
                  </a:lnTo>
                  <a:lnTo>
                    <a:pt x="272" y="52"/>
                  </a:lnTo>
                  <a:lnTo>
                    <a:pt x="259" y="42"/>
                  </a:lnTo>
                  <a:lnTo>
                    <a:pt x="246" y="34"/>
                  </a:lnTo>
                  <a:lnTo>
                    <a:pt x="242" y="32"/>
                  </a:lnTo>
                  <a:lnTo>
                    <a:pt x="230" y="24"/>
                  </a:lnTo>
                  <a:lnTo>
                    <a:pt x="218" y="17"/>
                  </a:lnTo>
                  <a:lnTo>
                    <a:pt x="206" y="12"/>
                  </a:lnTo>
                  <a:lnTo>
                    <a:pt x="203" y="12"/>
                  </a:lnTo>
                  <a:lnTo>
                    <a:pt x="192" y="8"/>
                  </a:lnTo>
                  <a:lnTo>
                    <a:pt x="186" y="7"/>
                  </a:lnTo>
                  <a:lnTo>
                    <a:pt x="183" y="7"/>
                  </a:lnTo>
                  <a:lnTo>
                    <a:pt x="177" y="7"/>
                  </a:lnTo>
                  <a:lnTo>
                    <a:pt x="166" y="7"/>
                  </a:lnTo>
                  <a:lnTo>
                    <a:pt x="163" y="8"/>
                  </a:lnTo>
                  <a:lnTo>
                    <a:pt x="152" y="10"/>
                  </a:lnTo>
                  <a:lnTo>
                    <a:pt x="141" y="12"/>
                  </a:lnTo>
                  <a:lnTo>
                    <a:pt x="138" y="13"/>
                  </a:lnTo>
                  <a:lnTo>
                    <a:pt x="127" y="17"/>
                  </a:lnTo>
                  <a:lnTo>
                    <a:pt x="116" y="21"/>
                  </a:lnTo>
                  <a:lnTo>
                    <a:pt x="106" y="26"/>
                  </a:lnTo>
                  <a:lnTo>
                    <a:pt x="95" y="33"/>
                  </a:lnTo>
                  <a:lnTo>
                    <a:pt x="84" y="39"/>
                  </a:lnTo>
                  <a:lnTo>
                    <a:pt x="81" y="42"/>
                  </a:lnTo>
                  <a:lnTo>
                    <a:pt x="70" y="49"/>
                  </a:lnTo>
                  <a:lnTo>
                    <a:pt x="60" y="57"/>
                  </a:lnTo>
                  <a:lnTo>
                    <a:pt x="40" y="74"/>
                  </a:lnTo>
                  <a:lnTo>
                    <a:pt x="19" y="92"/>
                  </a:lnTo>
                  <a:lnTo>
                    <a:pt x="0" y="111"/>
                  </a:lnTo>
                  <a:close/>
                </a:path>
              </a:pathLst>
            </a:custGeom>
            <a:solidFill>
              <a:srgbClr val="B23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F1F39EAC-96FD-BC5E-AD5A-7B9E61C9A7BD}"/>
                </a:ext>
              </a:extLst>
            </p:cNvPr>
            <p:cNvSpPr>
              <a:spLocks/>
            </p:cNvSpPr>
            <p:nvPr/>
          </p:nvSpPr>
          <p:spPr bwMode="auto">
            <a:xfrm>
              <a:off x="838" y="1462"/>
              <a:ext cx="16" cy="60"/>
            </a:xfrm>
            <a:custGeom>
              <a:avLst/>
              <a:gdLst>
                <a:gd name="T0" fmla="*/ 13 w 16"/>
                <a:gd name="T1" fmla="*/ 0 h 60"/>
                <a:gd name="T2" fmla="*/ 0 w 16"/>
                <a:gd name="T3" fmla="*/ 1 h 60"/>
                <a:gd name="T4" fmla="*/ 3 w 16"/>
                <a:gd name="T5" fmla="*/ 60 h 60"/>
                <a:gd name="T6" fmla="*/ 16 w 16"/>
                <a:gd name="T7" fmla="*/ 60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6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C22E98B1-9831-55C7-DCEA-B2D0FF220A91}"/>
                </a:ext>
              </a:extLst>
            </p:cNvPr>
            <p:cNvSpPr>
              <a:spLocks/>
            </p:cNvSpPr>
            <p:nvPr/>
          </p:nvSpPr>
          <p:spPr bwMode="auto">
            <a:xfrm>
              <a:off x="885" y="1440"/>
              <a:ext cx="16" cy="40"/>
            </a:xfrm>
            <a:custGeom>
              <a:avLst/>
              <a:gdLst>
                <a:gd name="T0" fmla="*/ 16 w 16"/>
                <a:gd name="T1" fmla="*/ 1 h 40"/>
                <a:gd name="T2" fmla="*/ 3 w 16"/>
                <a:gd name="T3" fmla="*/ 0 h 40"/>
                <a:gd name="T4" fmla="*/ 0 w 16"/>
                <a:gd name="T5" fmla="*/ 39 h 40"/>
                <a:gd name="T6" fmla="*/ 12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3" y="0"/>
                  </a:lnTo>
                  <a:lnTo>
                    <a:pt x="0" y="39"/>
                  </a:lnTo>
                  <a:lnTo>
                    <a:pt x="12"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547CBD42-E450-3ADE-A013-26010F2DFA63}"/>
                </a:ext>
              </a:extLst>
            </p:cNvPr>
            <p:cNvSpPr>
              <a:spLocks/>
            </p:cNvSpPr>
            <p:nvPr/>
          </p:nvSpPr>
          <p:spPr bwMode="auto">
            <a:xfrm>
              <a:off x="935" y="1412"/>
              <a:ext cx="16" cy="60"/>
            </a:xfrm>
            <a:custGeom>
              <a:avLst/>
              <a:gdLst>
                <a:gd name="T0" fmla="*/ 13 w 16"/>
                <a:gd name="T1" fmla="*/ 0 h 60"/>
                <a:gd name="T2" fmla="*/ 0 w 16"/>
                <a:gd name="T3" fmla="*/ 1 h 60"/>
                <a:gd name="T4" fmla="*/ 3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1">
              <a:extLst>
                <a:ext uri="{FF2B5EF4-FFF2-40B4-BE49-F238E27FC236}">
                  <a16:creationId xmlns:a16="http://schemas.microsoft.com/office/drawing/2014/main" id="{7F2178F2-21E1-ABDF-7B1B-FA47CE5F5160}"/>
                </a:ext>
              </a:extLst>
            </p:cNvPr>
            <p:cNvSpPr>
              <a:spLocks/>
            </p:cNvSpPr>
            <p:nvPr/>
          </p:nvSpPr>
          <p:spPr bwMode="auto">
            <a:xfrm>
              <a:off x="1089" y="1437"/>
              <a:ext cx="15" cy="35"/>
            </a:xfrm>
            <a:custGeom>
              <a:avLst/>
              <a:gdLst>
                <a:gd name="T0" fmla="*/ 12 w 15"/>
                <a:gd name="T1" fmla="*/ 0 h 35"/>
                <a:gd name="T2" fmla="*/ 0 w 15"/>
                <a:gd name="T3" fmla="*/ 1 h 35"/>
                <a:gd name="T4" fmla="*/ 3 w 15"/>
                <a:gd name="T5" fmla="*/ 35 h 35"/>
                <a:gd name="T6" fmla="*/ 15 w 15"/>
                <a:gd name="T7" fmla="*/ 34 h 35"/>
                <a:gd name="T8" fmla="*/ 12 w 15"/>
                <a:gd name="T9" fmla="*/ 0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2" y="0"/>
                  </a:moveTo>
                  <a:lnTo>
                    <a:pt x="0" y="1"/>
                  </a:lnTo>
                  <a:lnTo>
                    <a:pt x="3" y="35"/>
                  </a:lnTo>
                  <a:lnTo>
                    <a:pt x="15"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2">
              <a:extLst>
                <a:ext uri="{FF2B5EF4-FFF2-40B4-BE49-F238E27FC236}">
                  <a16:creationId xmlns:a16="http://schemas.microsoft.com/office/drawing/2014/main" id="{486CFF9F-2641-E960-3D85-32396DBC16FB}"/>
                </a:ext>
              </a:extLst>
            </p:cNvPr>
            <p:cNvSpPr>
              <a:spLocks/>
            </p:cNvSpPr>
            <p:nvPr/>
          </p:nvSpPr>
          <p:spPr bwMode="auto">
            <a:xfrm>
              <a:off x="985" y="1412"/>
              <a:ext cx="16" cy="39"/>
            </a:xfrm>
            <a:custGeom>
              <a:avLst/>
              <a:gdLst>
                <a:gd name="T0" fmla="*/ 16 w 16"/>
                <a:gd name="T1" fmla="*/ 1 h 39"/>
                <a:gd name="T2" fmla="*/ 4 w 16"/>
                <a:gd name="T3" fmla="*/ 0 h 39"/>
                <a:gd name="T4" fmla="*/ 0 w 16"/>
                <a:gd name="T5" fmla="*/ 38 h 39"/>
                <a:gd name="T6" fmla="*/ 12 w 16"/>
                <a:gd name="T7" fmla="*/ 39 h 39"/>
                <a:gd name="T8" fmla="*/ 16 w 16"/>
                <a:gd name="T9" fmla="*/ 1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6" y="1"/>
                  </a:moveTo>
                  <a:lnTo>
                    <a:pt x="4" y="0"/>
                  </a:lnTo>
                  <a:lnTo>
                    <a:pt x="0" y="38"/>
                  </a:lnTo>
                  <a:lnTo>
                    <a:pt x="12" y="39"/>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3">
              <a:extLst>
                <a:ext uri="{FF2B5EF4-FFF2-40B4-BE49-F238E27FC236}">
                  <a16:creationId xmlns:a16="http://schemas.microsoft.com/office/drawing/2014/main" id="{730E0881-6410-8175-F847-626E226038C9}"/>
                </a:ext>
              </a:extLst>
            </p:cNvPr>
            <p:cNvSpPr>
              <a:spLocks/>
            </p:cNvSpPr>
            <p:nvPr/>
          </p:nvSpPr>
          <p:spPr bwMode="auto">
            <a:xfrm>
              <a:off x="1142" y="1437"/>
              <a:ext cx="16" cy="60"/>
            </a:xfrm>
            <a:custGeom>
              <a:avLst/>
              <a:gdLst>
                <a:gd name="T0" fmla="*/ 13 w 16"/>
                <a:gd name="T1" fmla="*/ 0 h 60"/>
                <a:gd name="T2" fmla="*/ 0 w 16"/>
                <a:gd name="T3" fmla="*/ 1 h 60"/>
                <a:gd name="T4" fmla="*/ 4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4"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4">
              <a:extLst>
                <a:ext uri="{FF2B5EF4-FFF2-40B4-BE49-F238E27FC236}">
                  <a16:creationId xmlns:a16="http://schemas.microsoft.com/office/drawing/2014/main" id="{213C6036-9529-CBE6-DF41-9BCEF0B177D2}"/>
                </a:ext>
              </a:extLst>
            </p:cNvPr>
            <p:cNvSpPr>
              <a:spLocks/>
            </p:cNvSpPr>
            <p:nvPr/>
          </p:nvSpPr>
          <p:spPr bwMode="auto">
            <a:xfrm>
              <a:off x="1185" y="1448"/>
              <a:ext cx="16" cy="40"/>
            </a:xfrm>
            <a:custGeom>
              <a:avLst/>
              <a:gdLst>
                <a:gd name="T0" fmla="*/ 16 w 16"/>
                <a:gd name="T1" fmla="*/ 1 h 40"/>
                <a:gd name="T2" fmla="*/ 4 w 16"/>
                <a:gd name="T3" fmla="*/ 0 h 40"/>
                <a:gd name="T4" fmla="*/ 0 w 16"/>
                <a:gd name="T5" fmla="*/ 39 h 40"/>
                <a:gd name="T6" fmla="*/ 13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4" y="0"/>
                  </a:lnTo>
                  <a:lnTo>
                    <a:pt x="0" y="39"/>
                  </a:lnTo>
                  <a:lnTo>
                    <a:pt x="13"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5">
              <a:extLst>
                <a:ext uri="{FF2B5EF4-FFF2-40B4-BE49-F238E27FC236}">
                  <a16:creationId xmlns:a16="http://schemas.microsoft.com/office/drawing/2014/main" id="{7DE8BA75-E1ED-0FA4-2B47-6CAFB04CC0CB}"/>
                </a:ext>
              </a:extLst>
            </p:cNvPr>
            <p:cNvSpPr>
              <a:spLocks/>
            </p:cNvSpPr>
            <p:nvPr/>
          </p:nvSpPr>
          <p:spPr bwMode="auto">
            <a:xfrm>
              <a:off x="1233" y="1418"/>
              <a:ext cx="15" cy="60"/>
            </a:xfrm>
            <a:custGeom>
              <a:avLst/>
              <a:gdLst>
                <a:gd name="T0" fmla="*/ 12 w 15"/>
                <a:gd name="T1" fmla="*/ 0 h 60"/>
                <a:gd name="T2" fmla="*/ 0 w 15"/>
                <a:gd name="T3" fmla="*/ 0 h 60"/>
                <a:gd name="T4" fmla="*/ 3 w 15"/>
                <a:gd name="T5" fmla="*/ 60 h 60"/>
                <a:gd name="T6" fmla="*/ 15 w 15"/>
                <a:gd name="T7" fmla="*/ 59 h 60"/>
                <a:gd name="T8" fmla="*/ 12 w 15"/>
                <a:gd name="T9" fmla="*/ 0 h 60"/>
                <a:gd name="T10" fmla="*/ 0 60000 65536"/>
                <a:gd name="T11" fmla="*/ 0 60000 65536"/>
                <a:gd name="T12" fmla="*/ 0 60000 65536"/>
                <a:gd name="T13" fmla="*/ 0 60000 65536"/>
                <a:gd name="T14" fmla="*/ 0 60000 65536"/>
                <a:gd name="T15" fmla="*/ 0 w 15"/>
                <a:gd name="T16" fmla="*/ 0 h 60"/>
                <a:gd name="T17" fmla="*/ 15 w 15"/>
                <a:gd name="T18" fmla="*/ 60 h 60"/>
              </a:gdLst>
              <a:ahLst/>
              <a:cxnLst>
                <a:cxn ang="T10">
                  <a:pos x="T0" y="T1"/>
                </a:cxn>
                <a:cxn ang="T11">
                  <a:pos x="T2" y="T3"/>
                </a:cxn>
                <a:cxn ang="T12">
                  <a:pos x="T4" y="T5"/>
                </a:cxn>
                <a:cxn ang="T13">
                  <a:pos x="T6" y="T7"/>
                </a:cxn>
                <a:cxn ang="T14">
                  <a:pos x="T8" y="T9"/>
                </a:cxn>
              </a:cxnLst>
              <a:rect l="T15" t="T16" r="T17" b="T18"/>
              <a:pathLst>
                <a:path w="15" h="60">
                  <a:moveTo>
                    <a:pt x="12" y="0"/>
                  </a:moveTo>
                  <a:lnTo>
                    <a:pt x="0" y="0"/>
                  </a:lnTo>
                  <a:lnTo>
                    <a:pt x="3" y="60"/>
                  </a:lnTo>
                  <a:lnTo>
                    <a:pt x="15" y="5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6">
              <a:extLst>
                <a:ext uri="{FF2B5EF4-FFF2-40B4-BE49-F238E27FC236}">
                  <a16:creationId xmlns:a16="http://schemas.microsoft.com/office/drawing/2014/main" id="{95444AE4-640F-A99E-7DB8-286AA48189A4}"/>
                </a:ext>
              </a:extLst>
            </p:cNvPr>
            <p:cNvSpPr>
              <a:spLocks/>
            </p:cNvSpPr>
            <p:nvPr/>
          </p:nvSpPr>
          <p:spPr bwMode="auto">
            <a:xfrm>
              <a:off x="790" y="1379"/>
              <a:ext cx="854" cy="133"/>
            </a:xfrm>
            <a:custGeom>
              <a:avLst/>
              <a:gdLst>
                <a:gd name="T0" fmla="*/ 37 w 854"/>
                <a:gd name="T1" fmla="*/ 110 h 133"/>
                <a:gd name="T2" fmla="*/ 88 w 854"/>
                <a:gd name="T3" fmla="*/ 67 h 133"/>
                <a:gd name="T4" fmla="*/ 94 w 854"/>
                <a:gd name="T5" fmla="*/ 62 h 133"/>
                <a:gd name="T6" fmla="*/ 126 w 854"/>
                <a:gd name="T7" fmla="*/ 44 h 133"/>
                <a:gd name="T8" fmla="*/ 143 w 854"/>
                <a:gd name="T9" fmla="*/ 25 h 133"/>
                <a:gd name="T10" fmla="*/ 168 w 854"/>
                <a:gd name="T11" fmla="*/ 33 h 133"/>
                <a:gd name="T12" fmla="*/ 177 w 854"/>
                <a:gd name="T13" fmla="*/ 32 h 133"/>
                <a:gd name="T14" fmla="*/ 180 w 854"/>
                <a:gd name="T15" fmla="*/ 32 h 133"/>
                <a:gd name="T16" fmla="*/ 201 w 854"/>
                <a:gd name="T17" fmla="*/ 24 h 133"/>
                <a:gd name="T18" fmla="*/ 220 w 854"/>
                <a:gd name="T19" fmla="*/ 47 h 133"/>
                <a:gd name="T20" fmla="*/ 228 w 854"/>
                <a:gd name="T21" fmla="*/ 52 h 133"/>
                <a:gd name="T22" fmla="*/ 266 w 854"/>
                <a:gd name="T23" fmla="*/ 79 h 133"/>
                <a:gd name="T24" fmla="*/ 296 w 854"/>
                <a:gd name="T25" fmla="*/ 100 h 133"/>
                <a:gd name="T26" fmla="*/ 336 w 854"/>
                <a:gd name="T27" fmla="*/ 123 h 133"/>
                <a:gd name="T28" fmla="*/ 358 w 854"/>
                <a:gd name="T29" fmla="*/ 130 h 133"/>
                <a:gd name="T30" fmla="*/ 374 w 854"/>
                <a:gd name="T31" fmla="*/ 133 h 133"/>
                <a:gd name="T32" fmla="*/ 390 w 854"/>
                <a:gd name="T33" fmla="*/ 132 h 133"/>
                <a:gd name="T34" fmla="*/ 411 w 854"/>
                <a:gd name="T35" fmla="*/ 127 h 133"/>
                <a:gd name="T36" fmla="*/ 442 w 854"/>
                <a:gd name="T37" fmla="*/ 114 h 133"/>
                <a:gd name="T38" fmla="*/ 485 w 854"/>
                <a:gd name="T39" fmla="*/ 88 h 133"/>
                <a:gd name="T40" fmla="*/ 495 w 854"/>
                <a:gd name="T41" fmla="*/ 66 h 133"/>
                <a:gd name="T42" fmla="*/ 529 w 854"/>
                <a:gd name="T43" fmla="*/ 58 h 133"/>
                <a:gd name="T44" fmla="*/ 573 w 854"/>
                <a:gd name="T45" fmla="*/ 34 h 133"/>
                <a:gd name="T46" fmla="*/ 585 w 854"/>
                <a:gd name="T47" fmla="*/ 29 h 133"/>
                <a:gd name="T48" fmla="*/ 607 w 854"/>
                <a:gd name="T49" fmla="*/ 25 h 133"/>
                <a:gd name="T50" fmla="*/ 612 w 854"/>
                <a:gd name="T51" fmla="*/ 25 h 133"/>
                <a:gd name="T52" fmla="*/ 624 w 854"/>
                <a:gd name="T53" fmla="*/ 25 h 133"/>
                <a:gd name="T54" fmla="*/ 668 w 854"/>
                <a:gd name="T55" fmla="*/ 33 h 133"/>
                <a:gd name="T56" fmla="*/ 680 w 854"/>
                <a:gd name="T57" fmla="*/ 37 h 133"/>
                <a:gd name="T58" fmla="*/ 724 w 854"/>
                <a:gd name="T59" fmla="*/ 56 h 133"/>
                <a:gd name="T60" fmla="*/ 783 w 854"/>
                <a:gd name="T61" fmla="*/ 90 h 133"/>
                <a:gd name="T62" fmla="*/ 854 w 854"/>
                <a:gd name="T63" fmla="*/ 106 h 133"/>
                <a:gd name="T64" fmla="*/ 763 w 854"/>
                <a:gd name="T65" fmla="*/ 49 h 133"/>
                <a:gd name="T66" fmla="*/ 720 w 854"/>
                <a:gd name="T67" fmla="*/ 26 h 133"/>
                <a:gd name="T68" fmla="*/ 675 w 854"/>
                <a:gd name="T69" fmla="*/ 10 h 133"/>
                <a:gd name="T70" fmla="*/ 644 w 854"/>
                <a:gd name="T71" fmla="*/ 2 h 133"/>
                <a:gd name="T72" fmla="*/ 612 w 854"/>
                <a:gd name="T73" fmla="*/ 0 h 133"/>
                <a:gd name="T74" fmla="*/ 595 w 854"/>
                <a:gd name="T75" fmla="*/ 1 h 133"/>
                <a:gd name="T76" fmla="*/ 578 w 854"/>
                <a:gd name="T77" fmla="*/ 5 h 133"/>
                <a:gd name="T78" fmla="*/ 534 w 854"/>
                <a:gd name="T79" fmla="*/ 26 h 133"/>
                <a:gd name="T80" fmla="*/ 490 w 854"/>
                <a:gd name="T81" fmla="*/ 55 h 133"/>
                <a:gd name="T82" fmla="*/ 480 w 854"/>
                <a:gd name="T83" fmla="*/ 76 h 133"/>
                <a:gd name="T84" fmla="*/ 446 w 854"/>
                <a:gd name="T85" fmla="*/ 83 h 133"/>
                <a:gd name="T86" fmla="*/ 404 w 854"/>
                <a:gd name="T87" fmla="*/ 104 h 133"/>
                <a:gd name="T88" fmla="*/ 399 w 854"/>
                <a:gd name="T89" fmla="*/ 105 h 133"/>
                <a:gd name="T90" fmla="*/ 388 w 854"/>
                <a:gd name="T91" fmla="*/ 119 h 133"/>
                <a:gd name="T92" fmla="*/ 374 w 854"/>
                <a:gd name="T93" fmla="*/ 107 h 133"/>
                <a:gd name="T94" fmla="*/ 370 w 854"/>
                <a:gd name="T95" fmla="*/ 107 h 133"/>
                <a:gd name="T96" fmla="*/ 354 w 854"/>
                <a:gd name="T97" fmla="*/ 116 h 133"/>
                <a:gd name="T98" fmla="*/ 333 w 854"/>
                <a:gd name="T99" fmla="*/ 93 h 133"/>
                <a:gd name="T100" fmla="*/ 301 w 854"/>
                <a:gd name="T101" fmla="*/ 89 h 133"/>
                <a:gd name="T102" fmla="*/ 284 w 854"/>
                <a:gd name="T103" fmla="*/ 61 h 133"/>
                <a:gd name="T104" fmla="*/ 246 w 854"/>
                <a:gd name="T105" fmla="*/ 34 h 133"/>
                <a:gd name="T106" fmla="*/ 218 w 854"/>
                <a:gd name="T107" fmla="*/ 17 h 133"/>
                <a:gd name="T108" fmla="*/ 192 w 854"/>
                <a:gd name="T109" fmla="*/ 8 h 133"/>
                <a:gd name="T110" fmla="*/ 177 w 854"/>
                <a:gd name="T111" fmla="*/ 7 h 133"/>
                <a:gd name="T112" fmla="*/ 152 w 854"/>
                <a:gd name="T113" fmla="*/ 10 h 133"/>
                <a:gd name="T114" fmla="*/ 127 w 854"/>
                <a:gd name="T115" fmla="*/ 17 h 133"/>
                <a:gd name="T116" fmla="*/ 95 w 854"/>
                <a:gd name="T117" fmla="*/ 33 h 133"/>
                <a:gd name="T118" fmla="*/ 70 w 854"/>
                <a:gd name="T119" fmla="*/ 49 h 133"/>
                <a:gd name="T120" fmla="*/ 19 w 854"/>
                <a:gd name="T121" fmla="*/ 92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4"/>
                <a:gd name="T184" fmla="*/ 0 h 133"/>
                <a:gd name="T185" fmla="*/ 854 w 854"/>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4" h="133">
                  <a:moveTo>
                    <a:pt x="0" y="111"/>
                  </a:moveTo>
                  <a:lnTo>
                    <a:pt x="17" y="129"/>
                  </a:lnTo>
                  <a:lnTo>
                    <a:pt x="37" y="110"/>
                  </a:lnTo>
                  <a:lnTo>
                    <a:pt x="57" y="92"/>
                  </a:lnTo>
                  <a:lnTo>
                    <a:pt x="78" y="75"/>
                  </a:lnTo>
                  <a:lnTo>
                    <a:pt x="88" y="67"/>
                  </a:lnTo>
                  <a:lnTo>
                    <a:pt x="98" y="60"/>
                  </a:lnTo>
                  <a:lnTo>
                    <a:pt x="90" y="51"/>
                  </a:lnTo>
                  <a:lnTo>
                    <a:pt x="94" y="62"/>
                  </a:lnTo>
                  <a:lnTo>
                    <a:pt x="105" y="56"/>
                  </a:lnTo>
                  <a:lnTo>
                    <a:pt x="116" y="49"/>
                  </a:lnTo>
                  <a:lnTo>
                    <a:pt x="126" y="44"/>
                  </a:lnTo>
                  <a:lnTo>
                    <a:pt x="137" y="40"/>
                  </a:lnTo>
                  <a:lnTo>
                    <a:pt x="148" y="36"/>
                  </a:lnTo>
                  <a:lnTo>
                    <a:pt x="143" y="25"/>
                  </a:lnTo>
                  <a:lnTo>
                    <a:pt x="146" y="37"/>
                  </a:lnTo>
                  <a:lnTo>
                    <a:pt x="157" y="34"/>
                  </a:lnTo>
                  <a:lnTo>
                    <a:pt x="168" y="33"/>
                  </a:lnTo>
                  <a:lnTo>
                    <a:pt x="166" y="20"/>
                  </a:lnTo>
                  <a:lnTo>
                    <a:pt x="166" y="33"/>
                  </a:lnTo>
                  <a:lnTo>
                    <a:pt x="177" y="32"/>
                  </a:lnTo>
                  <a:lnTo>
                    <a:pt x="183" y="33"/>
                  </a:lnTo>
                  <a:lnTo>
                    <a:pt x="183" y="20"/>
                  </a:lnTo>
                  <a:lnTo>
                    <a:pt x="180" y="32"/>
                  </a:lnTo>
                  <a:lnTo>
                    <a:pt x="187" y="33"/>
                  </a:lnTo>
                  <a:lnTo>
                    <a:pt x="198" y="36"/>
                  </a:lnTo>
                  <a:lnTo>
                    <a:pt x="201" y="24"/>
                  </a:lnTo>
                  <a:lnTo>
                    <a:pt x="196" y="35"/>
                  </a:lnTo>
                  <a:lnTo>
                    <a:pt x="208" y="40"/>
                  </a:lnTo>
                  <a:lnTo>
                    <a:pt x="220" y="47"/>
                  </a:lnTo>
                  <a:lnTo>
                    <a:pt x="232" y="55"/>
                  </a:lnTo>
                  <a:lnTo>
                    <a:pt x="237" y="43"/>
                  </a:lnTo>
                  <a:lnTo>
                    <a:pt x="228" y="52"/>
                  </a:lnTo>
                  <a:lnTo>
                    <a:pt x="241" y="60"/>
                  </a:lnTo>
                  <a:lnTo>
                    <a:pt x="254" y="70"/>
                  </a:lnTo>
                  <a:lnTo>
                    <a:pt x="266" y="79"/>
                  </a:lnTo>
                  <a:lnTo>
                    <a:pt x="279" y="89"/>
                  </a:lnTo>
                  <a:lnTo>
                    <a:pt x="292" y="97"/>
                  </a:lnTo>
                  <a:lnTo>
                    <a:pt x="296" y="100"/>
                  </a:lnTo>
                  <a:lnTo>
                    <a:pt x="309" y="108"/>
                  </a:lnTo>
                  <a:lnTo>
                    <a:pt x="323" y="116"/>
                  </a:lnTo>
                  <a:lnTo>
                    <a:pt x="336" y="123"/>
                  </a:lnTo>
                  <a:lnTo>
                    <a:pt x="349" y="127"/>
                  </a:lnTo>
                  <a:lnTo>
                    <a:pt x="351" y="128"/>
                  </a:lnTo>
                  <a:lnTo>
                    <a:pt x="358" y="130"/>
                  </a:lnTo>
                  <a:lnTo>
                    <a:pt x="365" y="132"/>
                  </a:lnTo>
                  <a:lnTo>
                    <a:pt x="372" y="132"/>
                  </a:lnTo>
                  <a:lnTo>
                    <a:pt x="374" y="133"/>
                  </a:lnTo>
                  <a:lnTo>
                    <a:pt x="382" y="133"/>
                  </a:lnTo>
                  <a:lnTo>
                    <a:pt x="388" y="132"/>
                  </a:lnTo>
                  <a:lnTo>
                    <a:pt x="390" y="132"/>
                  </a:lnTo>
                  <a:lnTo>
                    <a:pt x="397" y="131"/>
                  </a:lnTo>
                  <a:lnTo>
                    <a:pt x="405" y="129"/>
                  </a:lnTo>
                  <a:lnTo>
                    <a:pt x="411" y="127"/>
                  </a:lnTo>
                  <a:lnTo>
                    <a:pt x="413" y="127"/>
                  </a:lnTo>
                  <a:lnTo>
                    <a:pt x="427" y="121"/>
                  </a:lnTo>
                  <a:lnTo>
                    <a:pt x="442" y="114"/>
                  </a:lnTo>
                  <a:lnTo>
                    <a:pt x="456" y="106"/>
                  </a:lnTo>
                  <a:lnTo>
                    <a:pt x="470" y="97"/>
                  </a:lnTo>
                  <a:lnTo>
                    <a:pt x="485" y="88"/>
                  </a:lnTo>
                  <a:lnTo>
                    <a:pt x="489" y="85"/>
                  </a:lnTo>
                  <a:lnTo>
                    <a:pt x="504" y="75"/>
                  </a:lnTo>
                  <a:lnTo>
                    <a:pt x="495" y="66"/>
                  </a:lnTo>
                  <a:lnTo>
                    <a:pt x="499" y="78"/>
                  </a:lnTo>
                  <a:lnTo>
                    <a:pt x="514" y="68"/>
                  </a:lnTo>
                  <a:lnTo>
                    <a:pt x="529" y="58"/>
                  </a:lnTo>
                  <a:lnTo>
                    <a:pt x="544" y="49"/>
                  </a:lnTo>
                  <a:lnTo>
                    <a:pt x="558" y="40"/>
                  </a:lnTo>
                  <a:lnTo>
                    <a:pt x="573" y="34"/>
                  </a:lnTo>
                  <a:lnTo>
                    <a:pt x="588" y="28"/>
                  </a:lnTo>
                  <a:lnTo>
                    <a:pt x="583" y="17"/>
                  </a:lnTo>
                  <a:lnTo>
                    <a:pt x="585" y="29"/>
                  </a:lnTo>
                  <a:lnTo>
                    <a:pt x="593" y="27"/>
                  </a:lnTo>
                  <a:lnTo>
                    <a:pt x="600" y="26"/>
                  </a:lnTo>
                  <a:lnTo>
                    <a:pt x="607" y="25"/>
                  </a:lnTo>
                  <a:lnTo>
                    <a:pt x="605" y="13"/>
                  </a:lnTo>
                  <a:lnTo>
                    <a:pt x="605" y="25"/>
                  </a:lnTo>
                  <a:lnTo>
                    <a:pt x="612" y="25"/>
                  </a:lnTo>
                  <a:lnTo>
                    <a:pt x="627" y="25"/>
                  </a:lnTo>
                  <a:lnTo>
                    <a:pt x="627" y="13"/>
                  </a:lnTo>
                  <a:lnTo>
                    <a:pt x="624" y="25"/>
                  </a:lnTo>
                  <a:lnTo>
                    <a:pt x="639" y="27"/>
                  </a:lnTo>
                  <a:lnTo>
                    <a:pt x="653" y="29"/>
                  </a:lnTo>
                  <a:lnTo>
                    <a:pt x="668" y="33"/>
                  </a:lnTo>
                  <a:lnTo>
                    <a:pt x="671" y="21"/>
                  </a:lnTo>
                  <a:lnTo>
                    <a:pt x="665" y="33"/>
                  </a:lnTo>
                  <a:lnTo>
                    <a:pt x="680" y="37"/>
                  </a:lnTo>
                  <a:lnTo>
                    <a:pt x="695" y="42"/>
                  </a:lnTo>
                  <a:lnTo>
                    <a:pt x="710" y="49"/>
                  </a:lnTo>
                  <a:lnTo>
                    <a:pt x="724" y="56"/>
                  </a:lnTo>
                  <a:lnTo>
                    <a:pt x="739" y="63"/>
                  </a:lnTo>
                  <a:lnTo>
                    <a:pt x="753" y="72"/>
                  </a:lnTo>
                  <a:lnTo>
                    <a:pt x="783" y="90"/>
                  </a:lnTo>
                  <a:lnTo>
                    <a:pt x="812" y="108"/>
                  </a:lnTo>
                  <a:lnTo>
                    <a:pt x="841" y="127"/>
                  </a:lnTo>
                  <a:lnTo>
                    <a:pt x="854" y="106"/>
                  </a:lnTo>
                  <a:lnTo>
                    <a:pt x="822" y="85"/>
                  </a:lnTo>
                  <a:lnTo>
                    <a:pt x="793" y="67"/>
                  </a:lnTo>
                  <a:lnTo>
                    <a:pt x="763" y="49"/>
                  </a:lnTo>
                  <a:lnTo>
                    <a:pt x="749" y="40"/>
                  </a:lnTo>
                  <a:lnTo>
                    <a:pt x="734" y="33"/>
                  </a:lnTo>
                  <a:lnTo>
                    <a:pt x="720" y="26"/>
                  </a:lnTo>
                  <a:lnTo>
                    <a:pt x="705" y="19"/>
                  </a:lnTo>
                  <a:lnTo>
                    <a:pt x="690" y="14"/>
                  </a:lnTo>
                  <a:lnTo>
                    <a:pt x="675" y="10"/>
                  </a:lnTo>
                  <a:lnTo>
                    <a:pt x="673" y="8"/>
                  </a:lnTo>
                  <a:lnTo>
                    <a:pt x="659" y="5"/>
                  </a:lnTo>
                  <a:lnTo>
                    <a:pt x="644" y="2"/>
                  </a:lnTo>
                  <a:lnTo>
                    <a:pt x="629" y="1"/>
                  </a:lnTo>
                  <a:lnTo>
                    <a:pt x="627" y="0"/>
                  </a:lnTo>
                  <a:lnTo>
                    <a:pt x="612" y="0"/>
                  </a:lnTo>
                  <a:lnTo>
                    <a:pt x="605" y="0"/>
                  </a:lnTo>
                  <a:lnTo>
                    <a:pt x="602" y="0"/>
                  </a:lnTo>
                  <a:lnTo>
                    <a:pt x="595" y="1"/>
                  </a:lnTo>
                  <a:lnTo>
                    <a:pt x="588" y="3"/>
                  </a:lnTo>
                  <a:lnTo>
                    <a:pt x="580" y="5"/>
                  </a:lnTo>
                  <a:lnTo>
                    <a:pt x="578" y="5"/>
                  </a:lnTo>
                  <a:lnTo>
                    <a:pt x="563" y="11"/>
                  </a:lnTo>
                  <a:lnTo>
                    <a:pt x="548" y="17"/>
                  </a:lnTo>
                  <a:lnTo>
                    <a:pt x="534" y="26"/>
                  </a:lnTo>
                  <a:lnTo>
                    <a:pt x="519" y="35"/>
                  </a:lnTo>
                  <a:lnTo>
                    <a:pt x="504" y="45"/>
                  </a:lnTo>
                  <a:lnTo>
                    <a:pt x="490" y="55"/>
                  </a:lnTo>
                  <a:lnTo>
                    <a:pt x="486" y="57"/>
                  </a:lnTo>
                  <a:lnTo>
                    <a:pt x="471" y="67"/>
                  </a:lnTo>
                  <a:lnTo>
                    <a:pt x="480" y="76"/>
                  </a:lnTo>
                  <a:lnTo>
                    <a:pt x="475" y="64"/>
                  </a:lnTo>
                  <a:lnTo>
                    <a:pt x="460" y="74"/>
                  </a:lnTo>
                  <a:lnTo>
                    <a:pt x="446" y="83"/>
                  </a:lnTo>
                  <a:lnTo>
                    <a:pt x="432" y="91"/>
                  </a:lnTo>
                  <a:lnTo>
                    <a:pt x="418" y="98"/>
                  </a:lnTo>
                  <a:lnTo>
                    <a:pt x="404" y="104"/>
                  </a:lnTo>
                  <a:lnTo>
                    <a:pt x="409" y="115"/>
                  </a:lnTo>
                  <a:lnTo>
                    <a:pt x="406" y="103"/>
                  </a:lnTo>
                  <a:lnTo>
                    <a:pt x="399" y="105"/>
                  </a:lnTo>
                  <a:lnTo>
                    <a:pt x="392" y="106"/>
                  </a:lnTo>
                  <a:lnTo>
                    <a:pt x="385" y="107"/>
                  </a:lnTo>
                  <a:lnTo>
                    <a:pt x="388" y="119"/>
                  </a:lnTo>
                  <a:lnTo>
                    <a:pt x="388" y="107"/>
                  </a:lnTo>
                  <a:lnTo>
                    <a:pt x="381" y="107"/>
                  </a:lnTo>
                  <a:lnTo>
                    <a:pt x="374" y="107"/>
                  </a:lnTo>
                  <a:lnTo>
                    <a:pt x="374" y="120"/>
                  </a:lnTo>
                  <a:lnTo>
                    <a:pt x="377" y="107"/>
                  </a:lnTo>
                  <a:lnTo>
                    <a:pt x="370" y="107"/>
                  </a:lnTo>
                  <a:lnTo>
                    <a:pt x="363" y="105"/>
                  </a:lnTo>
                  <a:lnTo>
                    <a:pt x="357" y="104"/>
                  </a:lnTo>
                  <a:lnTo>
                    <a:pt x="354" y="116"/>
                  </a:lnTo>
                  <a:lnTo>
                    <a:pt x="359" y="104"/>
                  </a:lnTo>
                  <a:lnTo>
                    <a:pt x="346" y="100"/>
                  </a:lnTo>
                  <a:lnTo>
                    <a:pt x="333" y="93"/>
                  </a:lnTo>
                  <a:lnTo>
                    <a:pt x="319" y="85"/>
                  </a:lnTo>
                  <a:lnTo>
                    <a:pt x="306" y="77"/>
                  </a:lnTo>
                  <a:lnTo>
                    <a:pt x="301" y="89"/>
                  </a:lnTo>
                  <a:lnTo>
                    <a:pt x="310" y="80"/>
                  </a:lnTo>
                  <a:lnTo>
                    <a:pt x="297" y="71"/>
                  </a:lnTo>
                  <a:lnTo>
                    <a:pt x="284" y="61"/>
                  </a:lnTo>
                  <a:lnTo>
                    <a:pt x="272" y="52"/>
                  </a:lnTo>
                  <a:lnTo>
                    <a:pt x="259" y="42"/>
                  </a:lnTo>
                  <a:lnTo>
                    <a:pt x="246" y="34"/>
                  </a:lnTo>
                  <a:lnTo>
                    <a:pt x="242" y="32"/>
                  </a:lnTo>
                  <a:lnTo>
                    <a:pt x="230" y="24"/>
                  </a:lnTo>
                  <a:lnTo>
                    <a:pt x="218" y="17"/>
                  </a:lnTo>
                  <a:lnTo>
                    <a:pt x="206" y="12"/>
                  </a:lnTo>
                  <a:lnTo>
                    <a:pt x="203" y="12"/>
                  </a:lnTo>
                  <a:lnTo>
                    <a:pt x="192" y="8"/>
                  </a:lnTo>
                  <a:lnTo>
                    <a:pt x="186" y="7"/>
                  </a:lnTo>
                  <a:lnTo>
                    <a:pt x="183" y="7"/>
                  </a:lnTo>
                  <a:lnTo>
                    <a:pt x="177" y="7"/>
                  </a:lnTo>
                  <a:lnTo>
                    <a:pt x="166" y="7"/>
                  </a:lnTo>
                  <a:lnTo>
                    <a:pt x="163" y="8"/>
                  </a:lnTo>
                  <a:lnTo>
                    <a:pt x="152" y="10"/>
                  </a:lnTo>
                  <a:lnTo>
                    <a:pt x="141" y="12"/>
                  </a:lnTo>
                  <a:lnTo>
                    <a:pt x="138" y="13"/>
                  </a:lnTo>
                  <a:lnTo>
                    <a:pt x="127" y="17"/>
                  </a:lnTo>
                  <a:lnTo>
                    <a:pt x="116" y="21"/>
                  </a:lnTo>
                  <a:lnTo>
                    <a:pt x="106" y="26"/>
                  </a:lnTo>
                  <a:lnTo>
                    <a:pt x="95" y="33"/>
                  </a:lnTo>
                  <a:lnTo>
                    <a:pt x="84" y="39"/>
                  </a:lnTo>
                  <a:lnTo>
                    <a:pt x="81" y="42"/>
                  </a:lnTo>
                  <a:lnTo>
                    <a:pt x="70" y="49"/>
                  </a:lnTo>
                  <a:lnTo>
                    <a:pt x="60" y="57"/>
                  </a:lnTo>
                  <a:lnTo>
                    <a:pt x="40" y="74"/>
                  </a:lnTo>
                  <a:lnTo>
                    <a:pt x="19" y="92"/>
                  </a:lnTo>
                  <a:lnTo>
                    <a:pt x="0" y="111"/>
                  </a:lnTo>
                  <a:close/>
                </a:path>
              </a:pathLst>
            </a:custGeom>
            <a:solidFill>
              <a:srgbClr val="B23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7">
              <a:extLst>
                <a:ext uri="{FF2B5EF4-FFF2-40B4-BE49-F238E27FC236}">
                  <a16:creationId xmlns:a16="http://schemas.microsoft.com/office/drawing/2014/main" id="{B3CB942B-3DC9-C22D-316B-2B672419A4C6}"/>
                </a:ext>
              </a:extLst>
            </p:cNvPr>
            <p:cNvSpPr>
              <a:spLocks/>
            </p:cNvSpPr>
            <p:nvPr/>
          </p:nvSpPr>
          <p:spPr bwMode="auto">
            <a:xfrm>
              <a:off x="838" y="1462"/>
              <a:ext cx="16" cy="60"/>
            </a:xfrm>
            <a:custGeom>
              <a:avLst/>
              <a:gdLst>
                <a:gd name="T0" fmla="*/ 13 w 16"/>
                <a:gd name="T1" fmla="*/ 0 h 60"/>
                <a:gd name="T2" fmla="*/ 0 w 16"/>
                <a:gd name="T3" fmla="*/ 1 h 60"/>
                <a:gd name="T4" fmla="*/ 3 w 16"/>
                <a:gd name="T5" fmla="*/ 60 h 60"/>
                <a:gd name="T6" fmla="*/ 16 w 16"/>
                <a:gd name="T7" fmla="*/ 60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6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8">
              <a:extLst>
                <a:ext uri="{FF2B5EF4-FFF2-40B4-BE49-F238E27FC236}">
                  <a16:creationId xmlns:a16="http://schemas.microsoft.com/office/drawing/2014/main" id="{305E5889-F73C-35FE-4A72-82CA9FA93A20}"/>
                </a:ext>
              </a:extLst>
            </p:cNvPr>
            <p:cNvSpPr>
              <a:spLocks/>
            </p:cNvSpPr>
            <p:nvPr/>
          </p:nvSpPr>
          <p:spPr bwMode="auto">
            <a:xfrm>
              <a:off x="885" y="1440"/>
              <a:ext cx="16" cy="40"/>
            </a:xfrm>
            <a:custGeom>
              <a:avLst/>
              <a:gdLst>
                <a:gd name="T0" fmla="*/ 16 w 16"/>
                <a:gd name="T1" fmla="*/ 1 h 40"/>
                <a:gd name="T2" fmla="*/ 3 w 16"/>
                <a:gd name="T3" fmla="*/ 0 h 40"/>
                <a:gd name="T4" fmla="*/ 0 w 16"/>
                <a:gd name="T5" fmla="*/ 39 h 40"/>
                <a:gd name="T6" fmla="*/ 12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3" y="0"/>
                  </a:lnTo>
                  <a:lnTo>
                    <a:pt x="0" y="39"/>
                  </a:lnTo>
                  <a:lnTo>
                    <a:pt x="12"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9">
              <a:extLst>
                <a:ext uri="{FF2B5EF4-FFF2-40B4-BE49-F238E27FC236}">
                  <a16:creationId xmlns:a16="http://schemas.microsoft.com/office/drawing/2014/main" id="{AC38A619-1374-6D6B-E994-C7008237E67D}"/>
                </a:ext>
              </a:extLst>
            </p:cNvPr>
            <p:cNvSpPr>
              <a:spLocks/>
            </p:cNvSpPr>
            <p:nvPr/>
          </p:nvSpPr>
          <p:spPr bwMode="auto">
            <a:xfrm>
              <a:off x="935" y="1412"/>
              <a:ext cx="16" cy="60"/>
            </a:xfrm>
            <a:custGeom>
              <a:avLst/>
              <a:gdLst>
                <a:gd name="T0" fmla="*/ 13 w 16"/>
                <a:gd name="T1" fmla="*/ 0 h 60"/>
                <a:gd name="T2" fmla="*/ 0 w 16"/>
                <a:gd name="T3" fmla="*/ 1 h 60"/>
                <a:gd name="T4" fmla="*/ 3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3"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0">
              <a:extLst>
                <a:ext uri="{FF2B5EF4-FFF2-40B4-BE49-F238E27FC236}">
                  <a16:creationId xmlns:a16="http://schemas.microsoft.com/office/drawing/2014/main" id="{5A31B285-D575-BFB2-4765-85A605AEA25F}"/>
                </a:ext>
              </a:extLst>
            </p:cNvPr>
            <p:cNvSpPr>
              <a:spLocks/>
            </p:cNvSpPr>
            <p:nvPr/>
          </p:nvSpPr>
          <p:spPr bwMode="auto">
            <a:xfrm>
              <a:off x="1089" y="1437"/>
              <a:ext cx="15" cy="35"/>
            </a:xfrm>
            <a:custGeom>
              <a:avLst/>
              <a:gdLst>
                <a:gd name="T0" fmla="*/ 12 w 15"/>
                <a:gd name="T1" fmla="*/ 0 h 35"/>
                <a:gd name="T2" fmla="*/ 0 w 15"/>
                <a:gd name="T3" fmla="*/ 1 h 35"/>
                <a:gd name="T4" fmla="*/ 3 w 15"/>
                <a:gd name="T5" fmla="*/ 35 h 35"/>
                <a:gd name="T6" fmla="*/ 15 w 15"/>
                <a:gd name="T7" fmla="*/ 34 h 35"/>
                <a:gd name="T8" fmla="*/ 12 w 15"/>
                <a:gd name="T9" fmla="*/ 0 h 35"/>
                <a:gd name="T10" fmla="*/ 0 60000 65536"/>
                <a:gd name="T11" fmla="*/ 0 60000 65536"/>
                <a:gd name="T12" fmla="*/ 0 60000 65536"/>
                <a:gd name="T13" fmla="*/ 0 60000 65536"/>
                <a:gd name="T14" fmla="*/ 0 60000 65536"/>
                <a:gd name="T15" fmla="*/ 0 w 15"/>
                <a:gd name="T16" fmla="*/ 0 h 35"/>
                <a:gd name="T17" fmla="*/ 15 w 15"/>
                <a:gd name="T18" fmla="*/ 35 h 35"/>
              </a:gdLst>
              <a:ahLst/>
              <a:cxnLst>
                <a:cxn ang="T10">
                  <a:pos x="T0" y="T1"/>
                </a:cxn>
                <a:cxn ang="T11">
                  <a:pos x="T2" y="T3"/>
                </a:cxn>
                <a:cxn ang="T12">
                  <a:pos x="T4" y="T5"/>
                </a:cxn>
                <a:cxn ang="T13">
                  <a:pos x="T6" y="T7"/>
                </a:cxn>
                <a:cxn ang="T14">
                  <a:pos x="T8" y="T9"/>
                </a:cxn>
              </a:cxnLst>
              <a:rect l="T15" t="T16" r="T17" b="T18"/>
              <a:pathLst>
                <a:path w="15" h="35">
                  <a:moveTo>
                    <a:pt x="12" y="0"/>
                  </a:moveTo>
                  <a:lnTo>
                    <a:pt x="0" y="1"/>
                  </a:lnTo>
                  <a:lnTo>
                    <a:pt x="3" y="35"/>
                  </a:lnTo>
                  <a:lnTo>
                    <a:pt x="15"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1">
              <a:extLst>
                <a:ext uri="{FF2B5EF4-FFF2-40B4-BE49-F238E27FC236}">
                  <a16:creationId xmlns:a16="http://schemas.microsoft.com/office/drawing/2014/main" id="{F649E1AA-7A2D-6038-7C0B-EDE05EA0624C}"/>
                </a:ext>
              </a:extLst>
            </p:cNvPr>
            <p:cNvSpPr>
              <a:spLocks/>
            </p:cNvSpPr>
            <p:nvPr/>
          </p:nvSpPr>
          <p:spPr bwMode="auto">
            <a:xfrm>
              <a:off x="985" y="1412"/>
              <a:ext cx="16" cy="39"/>
            </a:xfrm>
            <a:custGeom>
              <a:avLst/>
              <a:gdLst>
                <a:gd name="T0" fmla="*/ 16 w 16"/>
                <a:gd name="T1" fmla="*/ 1 h 39"/>
                <a:gd name="T2" fmla="*/ 4 w 16"/>
                <a:gd name="T3" fmla="*/ 0 h 39"/>
                <a:gd name="T4" fmla="*/ 0 w 16"/>
                <a:gd name="T5" fmla="*/ 38 h 39"/>
                <a:gd name="T6" fmla="*/ 12 w 16"/>
                <a:gd name="T7" fmla="*/ 39 h 39"/>
                <a:gd name="T8" fmla="*/ 16 w 16"/>
                <a:gd name="T9" fmla="*/ 1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16" y="1"/>
                  </a:moveTo>
                  <a:lnTo>
                    <a:pt x="4" y="0"/>
                  </a:lnTo>
                  <a:lnTo>
                    <a:pt x="0" y="38"/>
                  </a:lnTo>
                  <a:lnTo>
                    <a:pt x="12" y="39"/>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2">
              <a:extLst>
                <a:ext uri="{FF2B5EF4-FFF2-40B4-BE49-F238E27FC236}">
                  <a16:creationId xmlns:a16="http://schemas.microsoft.com/office/drawing/2014/main" id="{FA2B0812-AA41-3134-1309-E696CF782BA3}"/>
                </a:ext>
              </a:extLst>
            </p:cNvPr>
            <p:cNvSpPr>
              <a:spLocks/>
            </p:cNvSpPr>
            <p:nvPr/>
          </p:nvSpPr>
          <p:spPr bwMode="auto">
            <a:xfrm>
              <a:off x="1142" y="1437"/>
              <a:ext cx="16" cy="60"/>
            </a:xfrm>
            <a:custGeom>
              <a:avLst/>
              <a:gdLst>
                <a:gd name="T0" fmla="*/ 13 w 16"/>
                <a:gd name="T1" fmla="*/ 0 h 60"/>
                <a:gd name="T2" fmla="*/ 0 w 16"/>
                <a:gd name="T3" fmla="*/ 1 h 60"/>
                <a:gd name="T4" fmla="*/ 4 w 16"/>
                <a:gd name="T5" fmla="*/ 60 h 60"/>
                <a:gd name="T6" fmla="*/ 16 w 16"/>
                <a:gd name="T7" fmla="*/ 59 h 60"/>
                <a:gd name="T8" fmla="*/ 13 w 16"/>
                <a:gd name="T9" fmla="*/ 0 h 60"/>
                <a:gd name="T10" fmla="*/ 0 60000 65536"/>
                <a:gd name="T11" fmla="*/ 0 60000 65536"/>
                <a:gd name="T12" fmla="*/ 0 60000 65536"/>
                <a:gd name="T13" fmla="*/ 0 60000 65536"/>
                <a:gd name="T14" fmla="*/ 0 60000 65536"/>
                <a:gd name="T15" fmla="*/ 0 w 16"/>
                <a:gd name="T16" fmla="*/ 0 h 60"/>
                <a:gd name="T17" fmla="*/ 16 w 16"/>
                <a:gd name="T18" fmla="*/ 60 h 60"/>
              </a:gdLst>
              <a:ahLst/>
              <a:cxnLst>
                <a:cxn ang="T10">
                  <a:pos x="T0" y="T1"/>
                </a:cxn>
                <a:cxn ang="T11">
                  <a:pos x="T2" y="T3"/>
                </a:cxn>
                <a:cxn ang="T12">
                  <a:pos x="T4" y="T5"/>
                </a:cxn>
                <a:cxn ang="T13">
                  <a:pos x="T6" y="T7"/>
                </a:cxn>
                <a:cxn ang="T14">
                  <a:pos x="T8" y="T9"/>
                </a:cxn>
              </a:cxnLst>
              <a:rect l="T15" t="T16" r="T17" b="T18"/>
              <a:pathLst>
                <a:path w="16" h="60">
                  <a:moveTo>
                    <a:pt x="13" y="0"/>
                  </a:moveTo>
                  <a:lnTo>
                    <a:pt x="0" y="1"/>
                  </a:lnTo>
                  <a:lnTo>
                    <a:pt x="4" y="60"/>
                  </a:lnTo>
                  <a:lnTo>
                    <a:pt x="16" y="59"/>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3">
              <a:extLst>
                <a:ext uri="{FF2B5EF4-FFF2-40B4-BE49-F238E27FC236}">
                  <a16:creationId xmlns:a16="http://schemas.microsoft.com/office/drawing/2014/main" id="{208EA309-F56B-1C4A-B8AC-74F4A4872542}"/>
                </a:ext>
              </a:extLst>
            </p:cNvPr>
            <p:cNvSpPr>
              <a:spLocks/>
            </p:cNvSpPr>
            <p:nvPr/>
          </p:nvSpPr>
          <p:spPr bwMode="auto">
            <a:xfrm>
              <a:off x="1185" y="1448"/>
              <a:ext cx="16" cy="40"/>
            </a:xfrm>
            <a:custGeom>
              <a:avLst/>
              <a:gdLst>
                <a:gd name="T0" fmla="*/ 16 w 16"/>
                <a:gd name="T1" fmla="*/ 1 h 40"/>
                <a:gd name="T2" fmla="*/ 4 w 16"/>
                <a:gd name="T3" fmla="*/ 0 h 40"/>
                <a:gd name="T4" fmla="*/ 0 w 16"/>
                <a:gd name="T5" fmla="*/ 39 h 40"/>
                <a:gd name="T6" fmla="*/ 13 w 16"/>
                <a:gd name="T7" fmla="*/ 40 h 40"/>
                <a:gd name="T8" fmla="*/ 16 w 16"/>
                <a:gd name="T9" fmla="*/ 1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16" y="1"/>
                  </a:moveTo>
                  <a:lnTo>
                    <a:pt x="4" y="0"/>
                  </a:lnTo>
                  <a:lnTo>
                    <a:pt x="0" y="39"/>
                  </a:lnTo>
                  <a:lnTo>
                    <a:pt x="13" y="40"/>
                  </a:lnTo>
                  <a:lnTo>
                    <a:pt x="1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4">
              <a:extLst>
                <a:ext uri="{FF2B5EF4-FFF2-40B4-BE49-F238E27FC236}">
                  <a16:creationId xmlns:a16="http://schemas.microsoft.com/office/drawing/2014/main" id="{D4048AB5-7653-E654-F905-80B47D1877B5}"/>
                </a:ext>
              </a:extLst>
            </p:cNvPr>
            <p:cNvSpPr>
              <a:spLocks/>
            </p:cNvSpPr>
            <p:nvPr/>
          </p:nvSpPr>
          <p:spPr bwMode="auto">
            <a:xfrm>
              <a:off x="1233" y="1418"/>
              <a:ext cx="15" cy="60"/>
            </a:xfrm>
            <a:custGeom>
              <a:avLst/>
              <a:gdLst>
                <a:gd name="T0" fmla="*/ 12 w 15"/>
                <a:gd name="T1" fmla="*/ 0 h 60"/>
                <a:gd name="T2" fmla="*/ 0 w 15"/>
                <a:gd name="T3" fmla="*/ 0 h 60"/>
                <a:gd name="T4" fmla="*/ 3 w 15"/>
                <a:gd name="T5" fmla="*/ 60 h 60"/>
                <a:gd name="T6" fmla="*/ 15 w 15"/>
                <a:gd name="T7" fmla="*/ 59 h 60"/>
                <a:gd name="T8" fmla="*/ 12 w 15"/>
                <a:gd name="T9" fmla="*/ 0 h 60"/>
                <a:gd name="T10" fmla="*/ 0 60000 65536"/>
                <a:gd name="T11" fmla="*/ 0 60000 65536"/>
                <a:gd name="T12" fmla="*/ 0 60000 65536"/>
                <a:gd name="T13" fmla="*/ 0 60000 65536"/>
                <a:gd name="T14" fmla="*/ 0 60000 65536"/>
                <a:gd name="T15" fmla="*/ 0 w 15"/>
                <a:gd name="T16" fmla="*/ 0 h 60"/>
                <a:gd name="T17" fmla="*/ 15 w 15"/>
                <a:gd name="T18" fmla="*/ 60 h 60"/>
              </a:gdLst>
              <a:ahLst/>
              <a:cxnLst>
                <a:cxn ang="T10">
                  <a:pos x="T0" y="T1"/>
                </a:cxn>
                <a:cxn ang="T11">
                  <a:pos x="T2" y="T3"/>
                </a:cxn>
                <a:cxn ang="T12">
                  <a:pos x="T4" y="T5"/>
                </a:cxn>
                <a:cxn ang="T13">
                  <a:pos x="T6" y="T7"/>
                </a:cxn>
                <a:cxn ang="T14">
                  <a:pos x="T8" y="T9"/>
                </a:cxn>
              </a:cxnLst>
              <a:rect l="T15" t="T16" r="T17" b="T18"/>
              <a:pathLst>
                <a:path w="15" h="60">
                  <a:moveTo>
                    <a:pt x="12" y="0"/>
                  </a:moveTo>
                  <a:lnTo>
                    <a:pt x="0" y="0"/>
                  </a:lnTo>
                  <a:lnTo>
                    <a:pt x="3" y="60"/>
                  </a:lnTo>
                  <a:lnTo>
                    <a:pt x="15" y="5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7" name="Freeform 55">
            <a:extLst>
              <a:ext uri="{FF2B5EF4-FFF2-40B4-BE49-F238E27FC236}">
                <a16:creationId xmlns:a16="http://schemas.microsoft.com/office/drawing/2014/main" id="{067E7A51-4A30-491C-52C7-F290A5F540B5}"/>
              </a:ext>
            </a:extLst>
          </p:cNvPr>
          <p:cNvSpPr>
            <a:spLocks noEditPoints="1"/>
          </p:cNvSpPr>
          <p:nvPr/>
        </p:nvSpPr>
        <p:spPr bwMode="auto">
          <a:xfrm>
            <a:off x="8662781" y="4607401"/>
            <a:ext cx="315912" cy="85725"/>
          </a:xfrm>
          <a:custGeom>
            <a:avLst/>
            <a:gdLst>
              <a:gd name="T0" fmla="*/ 0 w 199"/>
              <a:gd name="T1" fmla="*/ 2147483647 h 54"/>
              <a:gd name="T2" fmla="*/ 2147483647 w 199"/>
              <a:gd name="T3" fmla="*/ 2147483647 h 54"/>
              <a:gd name="T4" fmla="*/ 2147483647 w 199"/>
              <a:gd name="T5" fmla="*/ 2147483647 h 54"/>
              <a:gd name="T6" fmla="*/ 0 w 199"/>
              <a:gd name="T7" fmla="*/ 2147483647 h 54"/>
              <a:gd name="T8" fmla="*/ 0 w 199"/>
              <a:gd name="T9" fmla="*/ 2147483647 h 54"/>
              <a:gd name="T10" fmla="*/ 2147483647 w 199"/>
              <a:gd name="T11" fmla="*/ 0 h 54"/>
              <a:gd name="T12" fmla="*/ 2147483647 w 199"/>
              <a:gd name="T13" fmla="*/ 2147483647 h 54"/>
              <a:gd name="T14" fmla="*/ 2147483647 w 199"/>
              <a:gd name="T15" fmla="*/ 2147483647 h 54"/>
              <a:gd name="T16" fmla="*/ 2147483647 w 19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54"/>
              <a:gd name="T29" fmla="*/ 199 w 19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54">
                <a:moveTo>
                  <a:pt x="0" y="18"/>
                </a:moveTo>
                <a:lnTo>
                  <a:pt x="154" y="18"/>
                </a:lnTo>
                <a:lnTo>
                  <a:pt x="154" y="36"/>
                </a:lnTo>
                <a:lnTo>
                  <a:pt x="0" y="36"/>
                </a:lnTo>
                <a:lnTo>
                  <a:pt x="0" y="18"/>
                </a:lnTo>
                <a:close/>
                <a:moveTo>
                  <a:pt x="145" y="0"/>
                </a:moveTo>
                <a:lnTo>
                  <a:pt x="199" y="27"/>
                </a:lnTo>
                <a:lnTo>
                  <a:pt x="145" y="54"/>
                </a:lnTo>
                <a:lnTo>
                  <a:pt x="145" y="0"/>
                </a:lnTo>
                <a:close/>
              </a:path>
            </a:pathLst>
          </a:custGeom>
          <a:solidFill>
            <a:schemeClr val="tx2"/>
          </a:solidFill>
          <a:ln w="1588" cap="flat">
            <a:solidFill>
              <a:schemeClr val="tx2"/>
            </a:solidFill>
            <a:prstDash val="solid"/>
            <a:bevel/>
            <a:headEnd/>
            <a:tailEnd/>
          </a:ln>
        </p:spPr>
        <p:txBody>
          <a:bodyPr/>
          <a:lstStyle/>
          <a:p>
            <a:endParaRPr lang="en-US"/>
          </a:p>
        </p:txBody>
      </p:sp>
      <p:pic>
        <p:nvPicPr>
          <p:cNvPr id="58" name="Picture 56">
            <a:extLst>
              <a:ext uri="{FF2B5EF4-FFF2-40B4-BE49-F238E27FC236}">
                <a16:creationId xmlns:a16="http://schemas.microsoft.com/office/drawing/2014/main" id="{01284E68-A4B0-DF06-B4E2-748CE9724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506" y="4237513"/>
            <a:ext cx="1009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9BC641D1-1E6A-4D66-5E43-B26AAE18FF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6531" y="5967888"/>
            <a:ext cx="154781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60">
            <a:extLst>
              <a:ext uri="{FF2B5EF4-FFF2-40B4-BE49-F238E27FC236}">
                <a16:creationId xmlns:a16="http://schemas.microsoft.com/office/drawing/2014/main" id="{16E6A733-ED64-9917-405A-930422EB63DD}"/>
              </a:ext>
            </a:extLst>
          </p:cNvPr>
          <p:cNvSpPr>
            <a:spLocks noChangeArrowheads="1"/>
          </p:cNvSpPr>
          <p:nvPr/>
        </p:nvSpPr>
        <p:spPr bwMode="auto">
          <a:xfrm>
            <a:off x="8835818" y="5090001"/>
            <a:ext cx="1755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Tahoma" panose="020B0604030504040204" pitchFamily="34" charset="0"/>
              </a:rPr>
              <a:t>Protein/Enzyme</a:t>
            </a:r>
            <a:endParaRPr lang="en-US" altLang="en-US" sz="1800">
              <a:latin typeface="Arial" panose="020B0604020202020204" pitchFamily="34" charset="0"/>
            </a:endParaRPr>
          </a:p>
        </p:txBody>
      </p:sp>
      <p:sp>
        <p:nvSpPr>
          <p:cNvPr id="61" name="Rectangle 61">
            <a:extLst>
              <a:ext uri="{FF2B5EF4-FFF2-40B4-BE49-F238E27FC236}">
                <a16:creationId xmlns:a16="http://schemas.microsoft.com/office/drawing/2014/main" id="{7FAAA751-8836-3A45-AFA8-16FB485E4ED0}"/>
              </a:ext>
            </a:extLst>
          </p:cNvPr>
          <p:cNvSpPr>
            <a:spLocks noChangeArrowheads="1"/>
          </p:cNvSpPr>
          <p:nvPr/>
        </p:nvSpPr>
        <p:spPr bwMode="auto">
          <a:xfrm>
            <a:off x="7932531" y="5155088"/>
            <a:ext cx="47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Tahoma" panose="020B0604030504040204" pitchFamily="34" charset="0"/>
              </a:rPr>
              <a:t>RNA</a:t>
            </a:r>
            <a:endParaRPr lang="en-US" altLang="en-US" sz="1800">
              <a:latin typeface="Arial" panose="020B0604020202020204" pitchFamily="34" charset="0"/>
            </a:endParaRPr>
          </a:p>
        </p:txBody>
      </p:sp>
      <p:grpSp>
        <p:nvGrpSpPr>
          <p:cNvPr id="62" name="Group 92">
            <a:extLst>
              <a:ext uri="{FF2B5EF4-FFF2-40B4-BE49-F238E27FC236}">
                <a16:creationId xmlns:a16="http://schemas.microsoft.com/office/drawing/2014/main" id="{9320A38F-CBB9-8F74-E9CA-71EE51FDB9F3}"/>
              </a:ext>
            </a:extLst>
          </p:cNvPr>
          <p:cNvGrpSpPr>
            <a:grpSpLocks/>
          </p:cNvGrpSpPr>
          <p:nvPr/>
        </p:nvGrpSpPr>
        <p:grpSpPr bwMode="auto">
          <a:xfrm>
            <a:off x="10667793" y="3970813"/>
            <a:ext cx="1120775" cy="1900238"/>
            <a:chOff x="2676" y="996"/>
            <a:chExt cx="706" cy="1197"/>
          </a:xfrm>
        </p:grpSpPr>
        <p:pic>
          <p:nvPicPr>
            <p:cNvPr id="63" name="Picture 63">
              <a:extLst>
                <a:ext uri="{FF2B5EF4-FFF2-40B4-BE49-F238E27FC236}">
                  <a16:creationId xmlns:a16="http://schemas.microsoft.com/office/drawing/2014/main" id="{18F70EB6-9E6B-15D3-5FD4-ADC2BFD81B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6" y="1628"/>
              <a:ext cx="701"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5">
              <a:extLst>
                <a:ext uri="{FF2B5EF4-FFF2-40B4-BE49-F238E27FC236}">
                  <a16:creationId xmlns:a16="http://schemas.microsoft.com/office/drawing/2014/main" id="{D154255B-2F61-4E6A-AF28-8E576D9DD66A}"/>
                </a:ext>
              </a:extLst>
            </p:cNvPr>
            <p:cNvSpPr>
              <a:spLocks noChangeArrowheads="1"/>
            </p:cNvSpPr>
            <p:nvPr/>
          </p:nvSpPr>
          <p:spPr bwMode="auto">
            <a:xfrm>
              <a:off x="2774" y="2001"/>
              <a:ext cx="6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Tahoma" panose="020B0604030504040204" pitchFamily="34" charset="0"/>
                </a:rPr>
                <a:t>Reaction</a:t>
              </a:r>
              <a:endParaRPr lang="en-US" altLang="en-US" sz="1800">
                <a:latin typeface="Arial" panose="020B0604020202020204" pitchFamily="34" charset="0"/>
              </a:endParaRPr>
            </a:p>
          </p:txBody>
        </p:sp>
        <p:pic>
          <p:nvPicPr>
            <p:cNvPr id="65" name="Picture 66">
              <a:extLst>
                <a:ext uri="{FF2B5EF4-FFF2-40B4-BE49-F238E27FC236}">
                  <a16:creationId xmlns:a16="http://schemas.microsoft.com/office/drawing/2014/main" id="{BD3C10E8-42ED-B901-E92A-11F74D6562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9" y="996"/>
              <a:ext cx="51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Freeform 67">
              <a:extLst>
                <a:ext uri="{FF2B5EF4-FFF2-40B4-BE49-F238E27FC236}">
                  <a16:creationId xmlns:a16="http://schemas.microsoft.com/office/drawing/2014/main" id="{E827A431-F5D5-7940-CE19-F29D0EBC8501}"/>
                </a:ext>
              </a:extLst>
            </p:cNvPr>
            <p:cNvSpPr>
              <a:spLocks noEditPoints="1"/>
            </p:cNvSpPr>
            <p:nvPr/>
          </p:nvSpPr>
          <p:spPr bwMode="auto">
            <a:xfrm>
              <a:off x="3055" y="1423"/>
              <a:ext cx="48" cy="226"/>
            </a:xfrm>
            <a:custGeom>
              <a:avLst/>
              <a:gdLst>
                <a:gd name="T0" fmla="*/ 0 w 400"/>
                <a:gd name="T1" fmla="*/ 0 h 1883"/>
                <a:gd name="T2" fmla="*/ 0 w 400"/>
                <a:gd name="T3" fmla="*/ 0 h 1883"/>
                <a:gd name="T4" fmla="*/ 0 w 400"/>
                <a:gd name="T5" fmla="*/ 0 h 1883"/>
                <a:gd name="T6" fmla="*/ 0 w 400"/>
                <a:gd name="T7" fmla="*/ 0 h 1883"/>
                <a:gd name="T8" fmla="*/ 0 w 400"/>
                <a:gd name="T9" fmla="*/ 0 h 1883"/>
                <a:gd name="T10" fmla="*/ 0 w 400"/>
                <a:gd name="T11" fmla="*/ 0 h 1883"/>
                <a:gd name="T12" fmla="*/ 0 w 400"/>
                <a:gd name="T13" fmla="*/ 0 h 1883"/>
                <a:gd name="T14" fmla="*/ 0 w 400"/>
                <a:gd name="T15" fmla="*/ 0 h 1883"/>
                <a:gd name="T16" fmla="*/ 0 w 400"/>
                <a:gd name="T17" fmla="*/ 0 h 1883"/>
                <a:gd name="T18" fmla="*/ 0 w 400"/>
                <a:gd name="T19" fmla="*/ 0 h 1883"/>
                <a:gd name="T20" fmla="*/ 0 w 400"/>
                <a:gd name="T21" fmla="*/ 0 h 1883"/>
                <a:gd name="T22" fmla="*/ 0 w 400"/>
                <a:gd name="T23" fmla="*/ 0 h 1883"/>
                <a:gd name="T24" fmla="*/ 0 w 400"/>
                <a:gd name="T25" fmla="*/ 0 h 1883"/>
                <a:gd name="T26" fmla="*/ 0 w 400"/>
                <a:gd name="T27" fmla="*/ 0 h 1883"/>
                <a:gd name="T28" fmla="*/ 0 w 400"/>
                <a:gd name="T29" fmla="*/ 0 h 18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883"/>
                <a:gd name="T47" fmla="*/ 400 w 400"/>
                <a:gd name="T48" fmla="*/ 1883 h 18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883">
                  <a:moveTo>
                    <a:pt x="234" y="333"/>
                  </a:moveTo>
                  <a:lnTo>
                    <a:pt x="234" y="1550"/>
                  </a:lnTo>
                  <a:cubicBezTo>
                    <a:pt x="234" y="1568"/>
                    <a:pt x="219" y="1583"/>
                    <a:pt x="200" y="1583"/>
                  </a:cubicBezTo>
                  <a:cubicBezTo>
                    <a:pt x="182" y="1583"/>
                    <a:pt x="167" y="1568"/>
                    <a:pt x="167" y="1550"/>
                  </a:cubicBezTo>
                  <a:lnTo>
                    <a:pt x="167" y="333"/>
                  </a:lnTo>
                  <a:cubicBezTo>
                    <a:pt x="167" y="315"/>
                    <a:pt x="182" y="300"/>
                    <a:pt x="200" y="300"/>
                  </a:cubicBezTo>
                  <a:cubicBezTo>
                    <a:pt x="219" y="300"/>
                    <a:pt x="234" y="315"/>
                    <a:pt x="234" y="333"/>
                  </a:cubicBezTo>
                  <a:close/>
                  <a:moveTo>
                    <a:pt x="0" y="400"/>
                  </a:moveTo>
                  <a:lnTo>
                    <a:pt x="200" y="0"/>
                  </a:lnTo>
                  <a:lnTo>
                    <a:pt x="400" y="400"/>
                  </a:lnTo>
                  <a:lnTo>
                    <a:pt x="0" y="400"/>
                  </a:lnTo>
                  <a:close/>
                  <a:moveTo>
                    <a:pt x="400" y="1483"/>
                  </a:moveTo>
                  <a:lnTo>
                    <a:pt x="200" y="1883"/>
                  </a:lnTo>
                  <a:lnTo>
                    <a:pt x="0" y="1483"/>
                  </a:lnTo>
                  <a:lnTo>
                    <a:pt x="400" y="1483"/>
                  </a:lnTo>
                  <a:close/>
                </a:path>
              </a:pathLst>
            </a:custGeom>
            <a:solidFill>
              <a:srgbClr val="000000"/>
            </a:solidFill>
            <a:ln w="1588" cap="flat">
              <a:solidFill>
                <a:srgbClr val="000000"/>
              </a:solidFill>
              <a:prstDash val="solid"/>
              <a:bevel/>
              <a:headEnd/>
              <a:tailEnd/>
            </a:ln>
          </p:spPr>
          <p:txBody>
            <a:bodyPr/>
            <a:lstStyle/>
            <a:p>
              <a:endParaRPr lang="en-US"/>
            </a:p>
          </p:txBody>
        </p:sp>
        <p:pic>
          <p:nvPicPr>
            <p:cNvPr id="67" name="Picture 68">
              <a:extLst>
                <a:ext uri="{FF2B5EF4-FFF2-40B4-BE49-F238E27FC236}">
                  <a16:creationId xmlns:a16="http://schemas.microsoft.com/office/drawing/2014/main" id="{D7930565-F1E5-1218-8AFF-956EF240E1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7" y="1425"/>
              <a:ext cx="27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9">
              <a:extLst>
                <a:ext uri="{FF2B5EF4-FFF2-40B4-BE49-F238E27FC236}">
                  <a16:creationId xmlns:a16="http://schemas.microsoft.com/office/drawing/2014/main" id="{D28C0A43-AEE8-FCD6-7F88-AD8256CF62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9" y="996"/>
              <a:ext cx="51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70">
              <a:extLst>
                <a:ext uri="{FF2B5EF4-FFF2-40B4-BE49-F238E27FC236}">
                  <a16:creationId xmlns:a16="http://schemas.microsoft.com/office/drawing/2014/main" id="{3196EC78-D835-8F66-F6D2-C876218C58A5}"/>
                </a:ext>
              </a:extLst>
            </p:cNvPr>
            <p:cNvSpPr>
              <a:spLocks noEditPoints="1"/>
            </p:cNvSpPr>
            <p:nvPr/>
          </p:nvSpPr>
          <p:spPr bwMode="auto">
            <a:xfrm>
              <a:off x="3055" y="1423"/>
              <a:ext cx="48" cy="226"/>
            </a:xfrm>
            <a:custGeom>
              <a:avLst/>
              <a:gdLst>
                <a:gd name="T0" fmla="*/ 0 w 400"/>
                <a:gd name="T1" fmla="*/ 0 h 1883"/>
                <a:gd name="T2" fmla="*/ 0 w 400"/>
                <a:gd name="T3" fmla="*/ 0 h 1883"/>
                <a:gd name="T4" fmla="*/ 0 w 400"/>
                <a:gd name="T5" fmla="*/ 0 h 1883"/>
                <a:gd name="T6" fmla="*/ 0 w 400"/>
                <a:gd name="T7" fmla="*/ 0 h 1883"/>
                <a:gd name="T8" fmla="*/ 0 w 400"/>
                <a:gd name="T9" fmla="*/ 0 h 1883"/>
                <a:gd name="T10" fmla="*/ 0 w 400"/>
                <a:gd name="T11" fmla="*/ 0 h 1883"/>
                <a:gd name="T12" fmla="*/ 0 w 400"/>
                <a:gd name="T13" fmla="*/ 0 h 1883"/>
                <a:gd name="T14" fmla="*/ 0 w 400"/>
                <a:gd name="T15" fmla="*/ 0 h 1883"/>
                <a:gd name="T16" fmla="*/ 0 w 400"/>
                <a:gd name="T17" fmla="*/ 0 h 1883"/>
                <a:gd name="T18" fmla="*/ 0 w 400"/>
                <a:gd name="T19" fmla="*/ 0 h 1883"/>
                <a:gd name="T20" fmla="*/ 0 w 400"/>
                <a:gd name="T21" fmla="*/ 0 h 1883"/>
                <a:gd name="T22" fmla="*/ 0 w 400"/>
                <a:gd name="T23" fmla="*/ 0 h 1883"/>
                <a:gd name="T24" fmla="*/ 0 w 400"/>
                <a:gd name="T25" fmla="*/ 0 h 1883"/>
                <a:gd name="T26" fmla="*/ 0 w 400"/>
                <a:gd name="T27" fmla="*/ 0 h 1883"/>
                <a:gd name="T28" fmla="*/ 0 w 400"/>
                <a:gd name="T29" fmla="*/ 0 h 18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0"/>
                <a:gd name="T46" fmla="*/ 0 h 1883"/>
                <a:gd name="T47" fmla="*/ 400 w 400"/>
                <a:gd name="T48" fmla="*/ 1883 h 18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0" h="1883">
                  <a:moveTo>
                    <a:pt x="234" y="333"/>
                  </a:moveTo>
                  <a:lnTo>
                    <a:pt x="234" y="1550"/>
                  </a:lnTo>
                  <a:cubicBezTo>
                    <a:pt x="234" y="1568"/>
                    <a:pt x="219" y="1583"/>
                    <a:pt x="200" y="1583"/>
                  </a:cubicBezTo>
                  <a:cubicBezTo>
                    <a:pt x="182" y="1583"/>
                    <a:pt x="167" y="1568"/>
                    <a:pt x="167" y="1550"/>
                  </a:cubicBezTo>
                  <a:lnTo>
                    <a:pt x="167" y="333"/>
                  </a:lnTo>
                  <a:cubicBezTo>
                    <a:pt x="167" y="315"/>
                    <a:pt x="182" y="300"/>
                    <a:pt x="200" y="300"/>
                  </a:cubicBezTo>
                  <a:cubicBezTo>
                    <a:pt x="219" y="300"/>
                    <a:pt x="234" y="315"/>
                    <a:pt x="234" y="333"/>
                  </a:cubicBezTo>
                  <a:close/>
                  <a:moveTo>
                    <a:pt x="0" y="400"/>
                  </a:moveTo>
                  <a:lnTo>
                    <a:pt x="200" y="0"/>
                  </a:lnTo>
                  <a:lnTo>
                    <a:pt x="400" y="400"/>
                  </a:lnTo>
                  <a:lnTo>
                    <a:pt x="0" y="400"/>
                  </a:lnTo>
                  <a:close/>
                  <a:moveTo>
                    <a:pt x="400" y="1483"/>
                  </a:moveTo>
                  <a:lnTo>
                    <a:pt x="200" y="1883"/>
                  </a:lnTo>
                  <a:lnTo>
                    <a:pt x="0" y="1483"/>
                  </a:lnTo>
                  <a:lnTo>
                    <a:pt x="400" y="1483"/>
                  </a:lnTo>
                  <a:close/>
                </a:path>
              </a:pathLst>
            </a:custGeom>
            <a:solidFill>
              <a:srgbClr val="000000"/>
            </a:solidFill>
            <a:ln w="1588" cap="flat">
              <a:solidFill>
                <a:srgbClr val="000000"/>
              </a:solidFill>
              <a:prstDash val="solid"/>
              <a:bevel/>
              <a:headEnd/>
              <a:tailEnd/>
            </a:ln>
          </p:spPr>
          <p:txBody>
            <a:bodyPr/>
            <a:lstStyle/>
            <a:p>
              <a:endParaRPr lang="en-US"/>
            </a:p>
          </p:txBody>
        </p:sp>
        <p:pic>
          <p:nvPicPr>
            <p:cNvPr id="70" name="Picture 71">
              <a:extLst>
                <a:ext uri="{FF2B5EF4-FFF2-40B4-BE49-F238E27FC236}">
                  <a16:creationId xmlns:a16="http://schemas.microsoft.com/office/drawing/2014/main" id="{8BE18889-D78B-5F26-9012-970680D9D6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7" y="1425"/>
              <a:ext cx="27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Rectangle 73">
            <a:extLst>
              <a:ext uri="{FF2B5EF4-FFF2-40B4-BE49-F238E27FC236}">
                <a16:creationId xmlns:a16="http://schemas.microsoft.com/office/drawing/2014/main" id="{DC3FFF14-61B5-2824-78C9-91759C741A09}"/>
              </a:ext>
            </a:extLst>
          </p:cNvPr>
          <p:cNvSpPr>
            <a:spLocks noChangeArrowheads="1"/>
          </p:cNvSpPr>
          <p:nvPr/>
        </p:nvSpPr>
        <p:spPr bwMode="auto">
          <a:xfrm>
            <a:off x="6791118" y="7479188"/>
            <a:ext cx="1979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solidFill>
                  <a:srgbClr val="000000"/>
                </a:solidFill>
                <a:latin typeface="Tahoma" panose="020B0604030504040204" pitchFamily="34" charset="0"/>
              </a:rPr>
              <a:t>Reaction Network</a:t>
            </a:r>
            <a:endParaRPr lang="en-US" altLang="en-US" sz="1800" dirty="0">
              <a:latin typeface="Arial" panose="020B0604020202020204" pitchFamily="34" charset="0"/>
            </a:endParaRPr>
          </a:p>
        </p:txBody>
      </p:sp>
      <p:pic>
        <p:nvPicPr>
          <p:cNvPr id="72" name="Picture 78">
            <a:extLst>
              <a:ext uri="{FF2B5EF4-FFF2-40B4-BE49-F238E27FC236}">
                <a16:creationId xmlns:a16="http://schemas.microsoft.com/office/drawing/2014/main" id="{50A483E3-8C25-7FF9-57C6-FD6B79B2A9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0318" y="6245701"/>
            <a:ext cx="17526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9">
            <a:extLst>
              <a:ext uri="{FF2B5EF4-FFF2-40B4-BE49-F238E27FC236}">
                <a16:creationId xmlns:a16="http://schemas.microsoft.com/office/drawing/2014/main" id="{961DDB51-7F7C-73A6-73A6-AA8E6D8DAF8A}"/>
              </a:ext>
            </a:extLst>
          </p:cNvPr>
          <p:cNvSpPr>
            <a:spLocks noChangeArrowheads="1"/>
          </p:cNvSpPr>
          <p:nvPr/>
        </p:nvSpPr>
        <p:spPr bwMode="auto">
          <a:xfrm>
            <a:off x="11118643" y="6766401"/>
            <a:ext cx="403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Tahoma" panose="020B0604030504040204" pitchFamily="34" charset="0"/>
              </a:rPr>
              <a:t>Cell</a:t>
            </a:r>
            <a:endParaRPr lang="en-US" altLang="en-US" sz="1800">
              <a:latin typeface="Arial" panose="020B0604020202020204" pitchFamily="34" charset="0"/>
            </a:endParaRPr>
          </a:p>
        </p:txBody>
      </p:sp>
      <p:sp>
        <p:nvSpPr>
          <p:cNvPr id="74" name="Rectangle 80">
            <a:extLst>
              <a:ext uri="{FF2B5EF4-FFF2-40B4-BE49-F238E27FC236}">
                <a16:creationId xmlns:a16="http://schemas.microsoft.com/office/drawing/2014/main" id="{6660D9C9-B44C-190C-73A9-7D63BF55B9EC}"/>
              </a:ext>
            </a:extLst>
          </p:cNvPr>
          <p:cNvSpPr>
            <a:spLocks noChangeArrowheads="1"/>
          </p:cNvSpPr>
          <p:nvPr/>
        </p:nvSpPr>
        <p:spPr bwMode="auto">
          <a:xfrm>
            <a:off x="7378493" y="3966051"/>
            <a:ext cx="3270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b="1" i="1">
                <a:solidFill>
                  <a:schemeClr val="tx2"/>
                </a:solidFill>
                <a:latin typeface="Tahoma" panose="020B0604030504040204" pitchFamily="34" charset="0"/>
              </a:rPr>
              <a:t>Levels of Increasing Complexity</a:t>
            </a:r>
            <a:endParaRPr lang="en-US" altLang="en-US" sz="1600" b="1" i="1">
              <a:solidFill>
                <a:schemeClr val="tx2"/>
              </a:solidFill>
              <a:latin typeface="Arial" panose="020B0604020202020204" pitchFamily="34" charset="0"/>
            </a:endParaRPr>
          </a:p>
        </p:txBody>
      </p:sp>
      <p:sp>
        <p:nvSpPr>
          <p:cNvPr id="75" name="Line 81">
            <a:extLst>
              <a:ext uri="{FF2B5EF4-FFF2-40B4-BE49-F238E27FC236}">
                <a16:creationId xmlns:a16="http://schemas.microsoft.com/office/drawing/2014/main" id="{2E029090-5A9E-BAFD-B05C-D06CA8EEA8BF}"/>
              </a:ext>
            </a:extLst>
          </p:cNvPr>
          <p:cNvSpPr>
            <a:spLocks noChangeShapeType="1"/>
          </p:cNvSpPr>
          <p:nvPr/>
        </p:nvSpPr>
        <p:spPr bwMode="auto">
          <a:xfrm>
            <a:off x="10250281" y="4591526"/>
            <a:ext cx="428625" cy="9525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 name="Rectangle 86">
            <a:extLst>
              <a:ext uri="{FF2B5EF4-FFF2-40B4-BE49-F238E27FC236}">
                <a16:creationId xmlns:a16="http://schemas.microsoft.com/office/drawing/2014/main" id="{FF74C9BD-C67C-4448-038F-356B1869E731}"/>
              </a:ext>
            </a:extLst>
          </p:cNvPr>
          <p:cNvSpPr>
            <a:spLocks noChangeArrowheads="1"/>
          </p:cNvSpPr>
          <p:nvPr/>
        </p:nvSpPr>
        <p:spPr bwMode="auto">
          <a:xfrm>
            <a:off x="6675231" y="3834288"/>
            <a:ext cx="5267325" cy="3998913"/>
          </a:xfrm>
          <a:prstGeom prst="rect">
            <a:avLst/>
          </a:pr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7" name="Line 90">
            <a:extLst>
              <a:ext uri="{FF2B5EF4-FFF2-40B4-BE49-F238E27FC236}">
                <a16:creationId xmlns:a16="http://schemas.microsoft.com/office/drawing/2014/main" id="{A7825D99-4E65-DE35-4398-FDA2D00C5B68}"/>
              </a:ext>
            </a:extLst>
          </p:cNvPr>
          <p:cNvSpPr>
            <a:spLocks noChangeShapeType="1"/>
          </p:cNvSpPr>
          <p:nvPr/>
        </p:nvSpPr>
        <p:spPr bwMode="auto">
          <a:xfrm flipH="1">
            <a:off x="8626268" y="5707538"/>
            <a:ext cx="1987550" cy="51911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 name="Line 91">
            <a:extLst>
              <a:ext uri="{FF2B5EF4-FFF2-40B4-BE49-F238E27FC236}">
                <a16:creationId xmlns:a16="http://schemas.microsoft.com/office/drawing/2014/main" id="{8331C7A2-E135-8892-40D1-F40722C477D1}"/>
              </a:ext>
            </a:extLst>
          </p:cNvPr>
          <p:cNvSpPr>
            <a:spLocks noChangeShapeType="1"/>
          </p:cNvSpPr>
          <p:nvPr/>
        </p:nvSpPr>
        <p:spPr bwMode="auto">
          <a:xfrm flipV="1">
            <a:off x="8596106" y="6901338"/>
            <a:ext cx="509587" cy="3651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Text Box 93">
            <a:extLst>
              <a:ext uri="{FF2B5EF4-FFF2-40B4-BE49-F238E27FC236}">
                <a16:creationId xmlns:a16="http://schemas.microsoft.com/office/drawing/2014/main" id="{74D601B3-5BE4-321A-961C-CEB4A3734A5C}"/>
              </a:ext>
            </a:extLst>
          </p:cNvPr>
          <p:cNvSpPr txBox="1">
            <a:spLocks noChangeArrowheads="1"/>
          </p:cNvSpPr>
          <p:nvPr/>
        </p:nvSpPr>
        <p:spPr bwMode="auto">
          <a:xfrm>
            <a:off x="11444081" y="3775551"/>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[1]</a:t>
            </a:r>
          </a:p>
        </p:txBody>
      </p:sp>
      <p:sp>
        <p:nvSpPr>
          <p:cNvPr id="80" name="TextBox 79">
            <a:extLst>
              <a:ext uri="{FF2B5EF4-FFF2-40B4-BE49-F238E27FC236}">
                <a16:creationId xmlns:a16="http://schemas.microsoft.com/office/drawing/2014/main" id="{88EDDC17-DB55-8502-A9C7-2D133E427A15}"/>
              </a:ext>
            </a:extLst>
          </p:cNvPr>
          <p:cNvSpPr txBox="1"/>
          <p:nvPr/>
        </p:nvSpPr>
        <p:spPr>
          <a:xfrm>
            <a:off x="8203968" y="7893853"/>
            <a:ext cx="3857531" cy="523220"/>
          </a:xfrm>
          <a:prstGeom prst="rect">
            <a:avLst/>
          </a:prstGeom>
          <a:noFill/>
        </p:spPr>
        <p:txBody>
          <a:bodyPr wrap="none" rtlCol="0">
            <a:spAutoFit/>
          </a:bodyPr>
          <a:lstStyle/>
          <a:p>
            <a:r>
              <a:rPr lang="en-US" altLang="en-US" sz="1400" dirty="0">
                <a:solidFill>
                  <a:schemeClr val="accent2"/>
                </a:solidFill>
              </a:rPr>
              <a:t>Graphics from R. Mahadevan, Univ. of Toronto</a:t>
            </a:r>
          </a:p>
          <a:p>
            <a:endParaRPr lang="en-US" sz="1400" dirty="0">
              <a:solidFill>
                <a:schemeClr val="accent2"/>
              </a:solidFill>
            </a:endParaRPr>
          </a:p>
        </p:txBody>
      </p:sp>
      <p:sp>
        <p:nvSpPr>
          <p:cNvPr id="81" name="Text Box 7">
            <a:extLst>
              <a:ext uri="{FF2B5EF4-FFF2-40B4-BE49-F238E27FC236}">
                <a16:creationId xmlns:a16="http://schemas.microsoft.com/office/drawing/2014/main" id="{020FB4A2-EB40-5406-186F-DA6B90D4189D}"/>
              </a:ext>
            </a:extLst>
          </p:cNvPr>
          <p:cNvSpPr txBox="1">
            <a:spLocks noChangeArrowheads="1"/>
          </p:cNvSpPr>
          <p:nvPr/>
        </p:nvSpPr>
        <p:spPr bwMode="auto">
          <a:xfrm>
            <a:off x="9430337" y="3326042"/>
            <a:ext cx="4567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dirty="0">
                <a:solidFill>
                  <a:schemeClr val="accent2"/>
                </a:solidFill>
              </a:rPr>
              <a:t>Scheibe et al., </a:t>
            </a:r>
            <a:r>
              <a:rPr lang="en-US" altLang="en-US" sz="1400" i="1" dirty="0">
                <a:solidFill>
                  <a:schemeClr val="accent2"/>
                </a:solidFill>
              </a:rPr>
              <a:t>Microbial Biotechnology</a:t>
            </a:r>
            <a:r>
              <a:rPr lang="en-US" altLang="en-US" sz="1400" dirty="0">
                <a:solidFill>
                  <a:schemeClr val="accent2"/>
                </a:solidFill>
              </a:rPr>
              <a:t>, 2(2): 274-286, 2009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4A2B-8B3B-DE4D-991F-A1004278BE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9C0E49-4C76-76A9-DB3D-222ADEEF4899}"/>
              </a:ext>
            </a:extLst>
          </p:cNvPr>
          <p:cNvSpPr>
            <a:spLocks noGrp="1"/>
          </p:cNvSpPr>
          <p:nvPr>
            <p:ph type="title"/>
          </p:nvPr>
        </p:nvSpPr>
        <p:spPr/>
        <p:txBody>
          <a:bodyPr anchor="ctr"/>
          <a:lstStyle/>
          <a:p>
            <a:r>
              <a:rPr dirty="0"/>
              <a:t>Is There Any Hope? What Has Changed?</a:t>
            </a:r>
          </a:p>
        </p:txBody>
      </p:sp>
      <p:sp>
        <p:nvSpPr>
          <p:cNvPr id="7" name="Content Placeholder 6">
            <a:extLst>
              <a:ext uri="{FF2B5EF4-FFF2-40B4-BE49-F238E27FC236}">
                <a16:creationId xmlns:a16="http://schemas.microsoft.com/office/drawing/2014/main" id="{D09B4B89-8C04-734F-8ECF-437FAA02F787}"/>
              </a:ext>
            </a:extLst>
          </p:cNvPr>
          <p:cNvSpPr>
            <a:spLocks noGrp="1"/>
          </p:cNvSpPr>
          <p:nvPr>
            <p:ph sz="quarter" idx="20"/>
          </p:nvPr>
        </p:nvSpPr>
        <p:spPr>
          <a:xfrm>
            <a:off x="1371600" y="1702048"/>
            <a:ext cx="3949908" cy="6088165"/>
          </a:xfrm>
        </p:spPr>
        <p:txBody>
          <a:bodyPr/>
          <a:lstStyle/>
          <a:p>
            <a:pPr marL="0" indent="0">
              <a:buNone/>
            </a:pPr>
            <a:r>
              <a:rPr lang="en-US" dirty="0"/>
              <a:t>Three remarkable developments enable major breakthroughs:</a:t>
            </a:r>
          </a:p>
          <a:p>
            <a:pPr marL="514350" indent="-514350">
              <a:buFont typeface="+mj-lt"/>
              <a:buAutoNum type="arabicPeriod"/>
            </a:pPr>
            <a:r>
              <a:rPr lang="en-US" dirty="0"/>
              <a:t>High-resolution pore imaging and reactive transport simulation</a:t>
            </a:r>
          </a:p>
          <a:p>
            <a:pPr marL="514350" indent="-514350">
              <a:buFont typeface="+mj-lt"/>
              <a:buAutoNum type="arabicPeriod"/>
            </a:pPr>
            <a:r>
              <a:rPr lang="en-US" dirty="0"/>
              <a:t>Decadal advances in multi-omics characterization and metabolic modeling</a:t>
            </a:r>
          </a:p>
          <a:p>
            <a:pPr marL="514350" indent="-514350">
              <a:buFont typeface="+mj-lt"/>
              <a:buAutoNum type="arabicPeriod"/>
            </a:pPr>
            <a:r>
              <a:rPr lang="en-US" b="1" dirty="0">
                <a:solidFill>
                  <a:schemeClr val="tx1">
                    <a:lumMod val="50000"/>
                  </a:schemeClr>
                </a:solidFill>
              </a:rPr>
              <a:t>Revolution in Artificial Intelligence (AI)</a:t>
            </a:r>
          </a:p>
        </p:txBody>
      </p:sp>
      <p:sp>
        <p:nvSpPr>
          <p:cNvPr id="82" name="TextBox 81">
            <a:extLst>
              <a:ext uri="{FF2B5EF4-FFF2-40B4-BE49-F238E27FC236}">
                <a16:creationId xmlns:a16="http://schemas.microsoft.com/office/drawing/2014/main" id="{AFD9C653-EA0A-9B0F-4F7A-1217322BB1CC}"/>
              </a:ext>
            </a:extLst>
          </p:cNvPr>
          <p:cNvSpPr txBox="1"/>
          <p:nvPr/>
        </p:nvSpPr>
        <p:spPr>
          <a:xfrm>
            <a:off x="10977228" y="7327076"/>
            <a:ext cx="2130648" cy="307777"/>
          </a:xfrm>
          <a:prstGeom prst="rect">
            <a:avLst/>
          </a:prstGeom>
          <a:noFill/>
        </p:spPr>
        <p:txBody>
          <a:bodyPr wrap="none" rtlCol="0">
            <a:spAutoFit/>
          </a:bodyPr>
          <a:lstStyle/>
          <a:p>
            <a:r>
              <a:rPr lang="en-US" sz="1400" dirty="0"/>
              <a:t>(Image by ChatGPT 5.5)</a:t>
            </a:r>
          </a:p>
        </p:txBody>
      </p:sp>
      <p:pic>
        <p:nvPicPr>
          <p:cNvPr id="84" name="Picture 83">
            <a:extLst>
              <a:ext uri="{FF2B5EF4-FFF2-40B4-BE49-F238E27FC236}">
                <a16:creationId xmlns:a16="http://schemas.microsoft.com/office/drawing/2014/main" id="{1988F4EB-5F0F-52F0-F5CB-C7D95F8C7D5E}"/>
              </a:ext>
            </a:extLst>
          </p:cNvPr>
          <p:cNvPicPr>
            <a:picLocks noChangeAspect="1"/>
          </p:cNvPicPr>
          <p:nvPr/>
        </p:nvPicPr>
        <p:blipFill>
          <a:blip r:embed="rId3"/>
          <a:stretch>
            <a:fillRect/>
          </a:stretch>
        </p:blipFill>
        <p:spPr>
          <a:xfrm>
            <a:off x="5753100" y="1713676"/>
            <a:ext cx="8420100" cy="5613400"/>
          </a:xfrm>
          <a:prstGeom prst="roundRect">
            <a:avLst/>
          </a:prstGeom>
        </p:spPr>
      </p:pic>
    </p:spTree>
    <p:extLst>
      <p:ext uri="{BB962C8B-B14F-4D97-AF65-F5344CB8AC3E}">
        <p14:creationId xmlns:p14="http://schemas.microsoft.com/office/powerpoint/2010/main" val="126283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0400" y="270933"/>
            <a:ext cx="10972800" cy="985999"/>
          </a:xfrm>
        </p:spPr>
        <p:txBody>
          <a:bodyPr/>
          <a:lstStyle/>
          <a:p>
            <a:r>
              <a:rPr dirty="0"/>
              <a:t>High-Resolution Pore Imaging and Reactive Transport Modeling</a:t>
            </a:r>
          </a:p>
        </p:txBody>
      </p:sp>
      <p:sp>
        <p:nvSpPr>
          <p:cNvPr id="7" name="Content Placeholder 6">
            <a:extLst>
              <a:ext uri="{FF2B5EF4-FFF2-40B4-BE49-F238E27FC236}">
                <a16:creationId xmlns:a16="http://schemas.microsoft.com/office/drawing/2014/main" id="{C7F429B5-B789-CE8D-6775-73A83D84A574}"/>
              </a:ext>
            </a:extLst>
          </p:cNvPr>
          <p:cNvSpPr>
            <a:spLocks noGrp="1"/>
          </p:cNvSpPr>
          <p:nvPr>
            <p:ph sz="quarter" idx="20"/>
          </p:nvPr>
        </p:nvSpPr>
        <p:spPr>
          <a:xfrm>
            <a:off x="1371600" y="2057399"/>
            <a:ext cx="4142096" cy="5486401"/>
          </a:xfrm>
        </p:spPr>
        <p:txBody>
          <a:bodyPr/>
          <a:lstStyle/>
          <a:p>
            <a:r>
              <a:rPr lang="en-US" dirty="0"/>
              <a:t>2010: Nascent capability for pore-scale characterization and simulation.</a:t>
            </a:r>
          </a:p>
          <a:p>
            <a:r>
              <a:rPr lang="en-US" dirty="0"/>
              <a:t>2026: High-resolution (sub-micron) geometry and chemistry, </a:t>
            </a:r>
            <a:r>
              <a:rPr lang="en-US" dirty="0" err="1"/>
              <a:t>TerraForms</a:t>
            </a:r>
            <a:r>
              <a:rPr lang="en-US" dirty="0"/>
              <a:t>, PFLOTRAN, integrated experiments, and multiscale simulation workflows.</a:t>
            </a:r>
          </a:p>
          <a:p>
            <a:r>
              <a:rPr lang="en-US" b="1" dirty="0">
                <a:solidFill>
                  <a:schemeClr val="accent2"/>
                </a:solidFill>
              </a:rPr>
              <a:t>AI Advantage: Multi-resolution methods</a:t>
            </a:r>
          </a:p>
          <a:p>
            <a:endParaRPr lang="en-US" dirty="0"/>
          </a:p>
        </p:txBody>
      </p:sp>
      <p:grpSp>
        <p:nvGrpSpPr>
          <p:cNvPr id="2" name="Group 1">
            <a:extLst>
              <a:ext uri="{FF2B5EF4-FFF2-40B4-BE49-F238E27FC236}">
                <a16:creationId xmlns:a16="http://schemas.microsoft.com/office/drawing/2014/main" id="{7A42EF7E-B6AA-179B-704D-6376184D5640}"/>
              </a:ext>
            </a:extLst>
          </p:cNvPr>
          <p:cNvGrpSpPr/>
          <p:nvPr/>
        </p:nvGrpSpPr>
        <p:grpSpPr>
          <a:xfrm>
            <a:off x="6831781" y="1378857"/>
            <a:ext cx="7043410" cy="6657975"/>
            <a:chOff x="2339788" y="94129"/>
            <a:chExt cx="7210598" cy="7982517"/>
          </a:xfrm>
        </p:grpSpPr>
        <p:grpSp>
          <p:nvGrpSpPr>
            <p:cNvPr id="3" name="Group 2">
              <a:extLst>
                <a:ext uri="{FF2B5EF4-FFF2-40B4-BE49-F238E27FC236}">
                  <a16:creationId xmlns:a16="http://schemas.microsoft.com/office/drawing/2014/main" id="{2415DCCB-FD91-2052-B40A-CDB53B8B3EBE}"/>
                </a:ext>
              </a:extLst>
            </p:cNvPr>
            <p:cNvGrpSpPr/>
            <p:nvPr/>
          </p:nvGrpSpPr>
          <p:grpSpPr>
            <a:xfrm>
              <a:off x="2339788" y="94129"/>
              <a:ext cx="7210598" cy="7982517"/>
              <a:chOff x="2339788" y="94129"/>
              <a:chExt cx="7210598" cy="7982517"/>
            </a:xfrm>
          </p:grpSpPr>
          <p:grpSp>
            <p:nvGrpSpPr>
              <p:cNvPr id="6" name="Group 5">
                <a:extLst>
                  <a:ext uri="{FF2B5EF4-FFF2-40B4-BE49-F238E27FC236}">
                    <a16:creationId xmlns:a16="http://schemas.microsoft.com/office/drawing/2014/main" id="{D893FCBC-3E33-A0EA-807D-C33841F2AD55}"/>
                  </a:ext>
                </a:extLst>
              </p:cNvPr>
              <p:cNvGrpSpPr/>
              <p:nvPr/>
            </p:nvGrpSpPr>
            <p:grpSpPr>
              <a:xfrm>
                <a:off x="2339788" y="94129"/>
                <a:ext cx="7210598" cy="4073019"/>
                <a:chOff x="-5759760" y="132831"/>
                <a:chExt cx="10489302" cy="4894931"/>
              </a:xfrm>
            </p:grpSpPr>
            <p:sp>
              <p:nvSpPr>
                <p:cNvPr id="28" name="Arrow: Right 57">
                  <a:extLst>
                    <a:ext uri="{FF2B5EF4-FFF2-40B4-BE49-F238E27FC236}">
                      <a16:creationId xmlns:a16="http://schemas.microsoft.com/office/drawing/2014/main" id="{49A3A22A-270A-CB6E-FA47-4FF2329943EE}"/>
                    </a:ext>
                  </a:extLst>
                </p:cNvPr>
                <p:cNvSpPr/>
                <p:nvPr/>
              </p:nvSpPr>
              <p:spPr>
                <a:xfrm>
                  <a:off x="-2850309" y="2544991"/>
                  <a:ext cx="636244" cy="22043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sp>
              <p:nvSpPr>
                <p:cNvPr id="29" name="TextBox 56">
                  <a:extLst>
                    <a:ext uri="{FF2B5EF4-FFF2-40B4-BE49-F238E27FC236}">
                      <a16:creationId xmlns:a16="http://schemas.microsoft.com/office/drawing/2014/main" id="{8C4B63A3-8C1F-781C-5592-23AE133A91B4}"/>
                    </a:ext>
                  </a:extLst>
                </p:cNvPr>
                <p:cNvSpPr txBox="1"/>
                <p:nvPr/>
              </p:nvSpPr>
              <p:spPr>
                <a:xfrm>
                  <a:off x="-5759760" y="197654"/>
                  <a:ext cx="2786054" cy="785295"/>
                </a:xfrm>
                <a:prstGeom prst="rect">
                  <a:avLst/>
                </a:prstGeom>
                <a:noFill/>
              </p:spPr>
              <p:txBody>
                <a:bodyPr wrap="square">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pPr algn="ctr"/>
                  <a:r>
                    <a:rPr lang="en-US" sz="1400" b="1">
                      <a:solidFill>
                        <a:schemeClr val="tx1"/>
                      </a:solidFill>
                    </a:rPr>
                    <a:t>3D Segmented</a:t>
                  </a:r>
                </a:p>
                <a:p>
                  <a:pPr algn="ctr"/>
                  <a:r>
                    <a:rPr lang="en-US" sz="1400" b="1"/>
                    <a:t>Image Stack </a:t>
                  </a:r>
                  <a:r>
                    <a:rPr lang="en-US" sz="1400" b="1">
                      <a:solidFill>
                        <a:schemeClr val="tx1"/>
                      </a:solidFill>
                    </a:rPr>
                    <a:t>Of Soil and CMMs</a:t>
                  </a:r>
                </a:p>
              </p:txBody>
            </p:sp>
            <p:pic>
              <p:nvPicPr>
                <p:cNvPr id="30" name="Google Shape;331;p7" descr="A picture containing sesame seed, vegetable&#10;&#10;Description automatically generated">
                  <a:extLst>
                    <a:ext uri="{FF2B5EF4-FFF2-40B4-BE49-F238E27FC236}">
                      <a16:creationId xmlns:a16="http://schemas.microsoft.com/office/drawing/2014/main" id="{C6E870E7-FE28-10C2-DF03-A4A40F94D96B}"/>
                    </a:ext>
                  </a:extLst>
                </p:cNvPr>
                <p:cNvPicPr preferRelativeResize="0"/>
                <p:nvPr/>
              </p:nvPicPr>
              <p:blipFill rotWithShape="1">
                <a:blip r:embed="rId3">
                  <a:alphaModFix/>
                </a:blip>
                <a:srcRect/>
                <a:stretch/>
              </p:blipFill>
              <p:spPr>
                <a:xfrm>
                  <a:off x="-5120874" y="934829"/>
                  <a:ext cx="1323132" cy="1323132"/>
                </a:xfrm>
                <a:prstGeom prst="rect">
                  <a:avLst/>
                </a:prstGeom>
                <a:solidFill>
                  <a:srgbClr val="000000"/>
                </a:solidFill>
                <a:ln w="1905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31" name="Google Shape;332;p7" descr="A picture containing sesame seed, vegetable&#10;&#10;Description automatically generated">
                  <a:extLst>
                    <a:ext uri="{FF2B5EF4-FFF2-40B4-BE49-F238E27FC236}">
                      <a16:creationId xmlns:a16="http://schemas.microsoft.com/office/drawing/2014/main" id="{507356EE-10C3-A751-6296-763C562E05A2}"/>
                    </a:ext>
                  </a:extLst>
                </p:cNvPr>
                <p:cNvPicPr preferRelativeResize="0"/>
                <p:nvPr/>
              </p:nvPicPr>
              <p:blipFill rotWithShape="1">
                <a:blip r:embed="rId3">
                  <a:alphaModFix/>
                </a:blip>
                <a:srcRect/>
                <a:stretch/>
              </p:blipFill>
              <p:spPr>
                <a:xfrm>
                  <a:off x="-4968474" y="1087229"/>
                  <a:ext cx="1323132" cy="1323132"/>
                </a:xfrm>
                <a:prstGeom prst="rect">
                  <a:avLst/>
                </a:prstGeom>
                <a:solidFill>
                  <a:srgbClr val="000000"/>
                </a:solidFill>
                <a:ln w="1905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32" name="Google Shape;333;p7" descr="A picture containing sesame seed, vegetable&#10;&#10;Description automatically generated">
                  <a:extLst>
                    <a:ext uri="{FF2B5EF4-FFF2-40B4-BE49-F238E27FC236}">
                      <a16:creationId xmlns:a16="http://schemas.microsoft.com/office/drawing/2014/main" id="{9F04D597-C4E0-FAB3-2699-E0ECBDAA71FC}"/>
                    </a:ext>
                  </a:extLst>
                </p:cNvPr>
                <p:cNvPicPr preferRelativeResize="0"/>
                <p:nvPr/>
              </p:nvPicPr>
              <p:blipFill rotWithShape="1">
                <a:blip r:embed="rId3">
                  <a:alphaModFix/>
                </a:blip>
                <a:srcRect/>
                <a:stretch/>
              </p:blipFill>
              <p:spPr>
                <a:xfrm>
                  <a:off x="-4816074" y="1239629"/>
                  <a:ext cx="1323132" cy="1323132"/>
                </a:xfrm>
                <a:prstGeom prst="rect">
                  <a:avLst/>
                </a:prstGeom>
                <a:solidFill>
                  <a:srgbClr val="000000"/>
                </a:solidFill>
                <a:ln w="1905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33" name="Picture 32" descr="Background pattern&#10;&#10;AI-generated content may be incorrect.">
                  <a:extLst>
                    <a:ext uri="{FF2B5EF4-FFF2-40B4-BE49-F238E27FC236}">
                      <a16:creationId xmlns:a16="http://schemas.microsoft.com/office/drawing/2014/main" id="{59EC55D8-ECC8-B1B6-6F47-CEEAE82AEC04}"/>
                    </a:ext>
                  </a:extLst>
                </p:cNvPr>
                <p:cNvPicPr>
                  <a:picLocks noChangeAspect="1"/>
                </p:cNvPicPr>
                <p:nvPr/>
              </p:nvPicPr>
              <p:blipFill>
                <a:blip r:embed="rId4"/>
                <a:stretch>
                  <a:fillRect/>
                </a:stretch>
              </p:blipFill>
              <p:spPr>
                <a:xfrm>
                  <a:off x="2293435" y="976597"/>
                  <a:ext cx="1802823" cy="1802823"/>
                </a:xfrm>
                <a:prstGeom prst="rect">
                  <a:avLst/>
                </a:prstGeom>
              </p:spPr>
            </p:pic>
            <p:sp>
              <p:nvSpPr>
                <p:cNvPr id="34" name="TextBox 63">
                  <a:extLst>
                    <a:ext uri="{FF2B5EF4-FFF2-40B4-BE49-F238E27FC236}">
                      <a16:creationId xmlns:a16="http://schemas.microsoft.com/office/drawing/2014/main" id="{A83C9008-BCAE-52EC-6273-0F1BFC7E4738}"/>
                    </a:ext>
                  </a:extLst>
                </p:cNvPr>
                <p:cNvSpPr txBox="1"/>
                <p:nvPr/>
              </p:nvSpPr>
              <p:spPr>
                <a:xfrm>
                  <a:off x="-1921177" y="206844"/>
                  <a:ext cx="2663358" cy="887722"/>
                </a:xfrm>
                <a:prstGeom prst="rect">
                  <a:avLst/>
                </a:prstGeom>
                <a:noFill/>
              </p:spPr>
              <p:txBody>
                <a:bodyPr wrap="square">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pPr algn="ctr"/>
                  <a:r>
                    <a:rPr lang="en-US" sz="1400" b="1" dirty="0">
                      <a:solidFill>
                        <a:schemeClr val="tx1"/>
                      </a:solidFill>
                    </a:rPr>
                    <a:t>Network Extraction and Distribution Calculation</a:t>
                  </a:r>
                  <a:endParaRPr lang="en-US" sz="1400" dirty="0"/>
                </a:p>
              </p:txBody>
            </p:sp>
            <p:pic>
              <p:nvPicPr>
                <p:cNvPr id="35" name="Google Shape;334;p7" descr="Chart, scatter chart&#10;&#10;Description automatically generated">
                  <a:extLst>
                    <a:ext uri="{FF2B5EF4-FFF2-40B4-BE49-F238E27FC236}">
                      <a16:creationId xmlns:a16="http://schemas.microsoft.com/office/drawing/2014/main" id="{253DD105-748E-58F3-53CC-F4CDD0E2C3D9}"/>
                    </a:ext>
                  </a:extLst>
                </p:cNvPr>
                <p:cNvPicPr preferRelativeResize="0"/>
                <p:nvPr/>
              </p:nvPicPr>
              <p:blipFill rotWithShape="1">
                <a:blip r:embed="rId5">
                  <a:alphaModFix/>
                </a:blip>
                <a:srcRect b="4219"/>
                <a:stretch/>
              </p:blipFill>
              <p:spPr>
                <a:xfrm>
                  <a:off x="-1751701" y="975850"/>
                  <a:ext cx="2234688" cy="1811279"/>
                </a:xfrm>
                <a:prstGeom prst="rect">
                  <a:avLst/>
                </a:prstGeom>
                <a:noFill/>
                <a:ln>
                  <a:noFill/>
                </a:ln>
              </p:spPr>
            </p:pic>
            <p:sp>
              <p:nvSpPr>
                <p:cNvPr id="36" name="Arrow: Right 70">
                  <a:extLst>
                    <a:ext uri="{FF2B5EF4-FFF2-40B4-BE49-F238E27FC236}">
                      <a16:creationId xmlns:a16="http://schemas.microsoft.com/office/drawing/2014/main" id="{DFE29278-FA89-BE93-FF81-F7842A817EAF}"/>
                    </a:ext>
                  </a:extLst>
                </p:cNvPr>
                <p:cNvSpPr/>
                <p:nvPr/>
              </p:nvSpPr>
              <p:spPr>
                <a:xfrm>
                  <a:off x="1004492" y="2604724"/>
                  <a:ext cx="636244" cy="22043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sp>
              <p:nvSpPr>
                <p:cNvPr id="37" name="Rectangle: Rounded Corners 71">
                  <a:extLst>
                    <a:ext uri="{FF2B5EF4-FFF2-40B4-BE49-F238E27FC236}">
                      <a16:creationId xmlns:a16="http://schemas.microsoft.com/office/drawing/2014/main" id="{BFB6C7B1-6FCA-9156-3B4B-651E2A4090EA}"/>
                    </a:ext>
                  </a:extLst>
                </p:cNvPr>
                <p:cNvSpPr/>
                <p:nvPr/>
              </p:nvSpPr>
              <p:spPr>
                <a:xfrm>
                  <a:off x="-2110245" y="132831"/>
                  <a:ext cx="2885261" cy="4835198"/>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sp>
              <p:nvSpPr>
                <p:cNvPr id="38" name="Rectangle: Rounded Corners 72">
                  <a:extLst>
                    <a:ext uri="{FF2B5EF4-FFF2-40B4-BE49-F238E27FC236}">
                      <a16:creationId xmlns:a16="http://schemas.microsoft.com/office/drawing/2014/main" id="{7FDEF822-240F-003E-2BC6-FDE567055206}"/>
                    </a:ext>
                  </a:extLst>
                </p:cNvPr>
                <p:cNvSpPr/>
                <p:nvPr/>
              </p:nvSpPr>
              <p:spPr>
                <a:xfrm>
                  <a:off x="1786317" y="192564"/>
                  <a:ext cx="2943225" cy="4835198"/>
                </a:xfrm>
                <a:prstGeom prst="roundRect">
                  <a:avLst/>
                </a:prstGeom>
                <a:noFill/>
                <a:ln w="2857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sp>
              <p:nvSpPr>
                <p:cNvPr id="39" name="TextBox 68">
                  <a:extLst>
                    <a:ext uri="{FF2B5EF4-FFF2-40B4-BE49-F238E27FC236}">
                      <a16:creationId xmlns:a16="http://schemas.microsoft.com/office/drawing/2014/main" id="{60A871E8-DFFE-8206-3783-7D43BBFB2F02}"/>
                    </a:ext>
                  </a:extLst>
                </p:cNvPr>
                <p:cNvSpPr txBox="1"/>
                <p:nvPr/>
              </p:nvSpPr>
              <p:spPr>
                <a:xfrm>
                  <a:off x="1902681" y="211976"/>
                  <a:ext cx="2685288" cy="753897"/>
                </a:xfrm>
                <a:prstGeom prst="rect">
                  <a:avLst/>
                </a:prstGeom>
                <a:noFill/>
              </p:spPr>
              <p:txBody>
                <a:bodyPr wrap="square" lIns="91440" tIns="45720" rIns="91440" bIns="45720" anchor="t">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pPr algn="ctr"/>
                  <a:r>
                    <a:rPr lang="en-US" sz="1400" b="1" dirty="0"/>
                    <a:t>Experiment-Ready Lab-on-Chip Mask</a:t>
                  </a:r>
                  <a:endParaRPr lang="en-US" sz="1400" dirty="0"/>
                </a:p>
              </p:txBody>
            </p:sp>
            <p:sp>
              <p:nvSpPr>
                <p:cNvPr id="40" name="Rectangle: Rounded Corners 74">
                  <a:extLst>
                    <a:ext uri="{FF2B5EF4-FFF2-40B4-BE49-F238E27FC236}">
                      <a16:creationId xmlns:a16="http://schemas.microsoft.com/office/drawing/2014/main" id="{508625D2-3524-194A-0727-E45BD90F334E}"/>
                    </a:ext>
                  </a:extLst>
                </p:cNvPr>
                <p:cNvSpPr/>
                <p:nvPr/>
              </p:nvSpPr>
              <p:spPr>
                <a:xfrm>
                  <a:off x="-5694840" y="152596"/>
                  <a:ext cx="2684204" cy="4835198"/>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sp>
              <p:nvSpPr>
                <p:cNvPr id="41" name="TextBox 77">
                  <a:extLst>
                    <a:ext uri="{FF2B5EF4-FFF2-40B4-BE49-F238E27FC236}">
                      <a16:creationId xmlns:a16="http://schemas.microsoft.com/office/drawing/2014/main" id="{D464402E-496F-7D0E-41D7-CD5862A1CFB8}"/>
                    </a:ext>
                  </a:extLst>
                </p:cNvPr>
                <p:cNvSpPr txBox="1"/>
                <p:nvPr/>
              </p:nvSpPr>
              <p:spPr>
                <a:xfrm>
                  <a:off x="-5759760" y="2757226"/>
                  <a:ext cx="2786054" cy="327207"/>
                </a:xfrm>
                <a:prstGeom prst="rect">
                  <a:avLst/>
                </a:prstGeom>
                <a:noFill/>
              </p:spPr>
              <p:txBody>
                <a:bodyPr wrap="square">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pPr algn="ctr"/>
                  <a:r>
                    <a:rPr lang="en-US" sz="1400" b="1">
                      <a:solidFill>
                        <a:schemeClr val="tx1"/>
                      </a:solidFill>
                    </a:rPr>
                    <a:t>2D chemical imaging data</a:t>
                  </a:r>
                </a:p>
              </p:txBody>
            </p:sp>
            <p:sp>
              <p:nvSpPr>
                <p:cNvPr id="42" name="TextBox 78">
                  <a:extLst>
                    <a:ext uri="{FF2B5EF4-FFF2-40B4-BE49-F238E27FC236}">
                      <a16:creationId xmlns:a16="http://schemas.microsoft.com/office/drawing/2014/main" id="{9D747252-88BE-795A-3E66-F600F7AA0F33}"/>
                    </a:ext>
                  </a:extLst>
                </p:cNvPr>
                <p:cNvSpPr txBox="1"/>
                <p:nvPr/>
              </p:nvSpPr>
              <p:spPr>
                <a:xfrm>
                  <a:off x="-1880770" y="2597075"/>
                  <a:ext cx="2622951" cy="327207"/>
                </a:xfrm>
                <a:prstGeom prst="rect">
                  <a:avLst/>
                </a:prstGeom>
                <a:noFill/>
              </p:spPr>
              <p:txBody>
                <a:bodyPr wrap="square">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pPr algn="ctr"/>
                  <a:r>
                    <a:rPr lang="en-US" sz="1400" b="1">
                      <a:solidFill>
                        <a:schemeClr val="tx1"/>
                      </a:solidFill>
                    </a:rPr>
                    <a:t>3D mineral distribution</a:t>
                  </a:r>
                  <a:endParaRPr lang="en-US" sz="1400"/>
                </a:p>
              </p:txBody>
            </p:sp>
            <p:pic>
              <p:nvPicPr>
                <p:cNvPr id="43" name="Picture 42" descr="Chart, scatter chart&#10;&#10;AI-generated content may be incorrect.">
                  <a:extLst>
                    <a:ext uri="{FF2B5EF4-FFF2-40B4-BE49-F238E27FC236}">
                      <a16:creationId xmlns:a16="http://schemas.microsoft.com/office/drawing/2014/main" id="{E341D20C-22E4-BB23-0136-F09F5AF4CB46}"/>
                    </a:ext>
                  </a:extLst>
                </p:cNvPr>
                <p:cNvPicPr>
                  <a:picLocks noChangeAspect="1"/>
                </p:cNvPicPr>
                <p:nvPr/>
              </p:nvPicPr>
              <p:blipFill>
                <a:blip r:embed="rId6"/>
                <a:srcRect l="6304" r="18696"/>
                <a:stretch>
                  <a:fillRect/>
                </a:stretch>
              </p:blipFill>
              <p:spPr>
                <a:xfrm>
                  <a:off x="-5608139" y="3122174"/>
                  <a:ext cx="1188389" cy="1188389"/>
                </a:xfrm>
                <a:prstGeom prst="rect">
                  <a:avLst/>
                </a:prstGeom>
              </p:spPr>
            </p:pic>
            <p:pic>
              <p:nvPicPr>
                <p:cNvPr id="44" name="Picture 43" descr="Chart, scatter chart&#10;&#10;AI-generated content may be incorrect.">
                  <a:extLst>
                    <a:ext uri="{FF2B5EF4-FFF2-40B4-BE49-F238E27FC236}">
                      <a16:creationId xmlns:a16="http://schemas.microsoft.com/office/drawing/2014/main" id="{16C7CF72-B9D4-A18D-E464-7C1DC875D885}"/>
                    </a:ext>
                  </a:extLst>
                </p:cNvPr>
                <p:cNvPicPr>
                  <a:picLocks noChangeAspect="1"/>
                </p:cNvPicPr>
                <p:nvPr/>
              </p:nvPicPr>
              <p:blipFill>
                <a:blip r:embed="rId7"/>
                <a:srcRect l="6304" r="18696"/>
                <a:stretch>
                  <a:fillRect/>
                </a:stretch>
              </p:blipFill>
              <p:spPr>
                <a:xfrm>
                  <a:off x="-4356375" y="3122174"/>
                  <a:ext cx="1188388" cy="1188388"/>
                </a:xfrm>
                <a:prstGeom prst="rect">
                  <a:avLst/>
                </a:prstGeom>
              </p:spPr>
            </p:pic>
            <p:pic>
              <p:nvPicPr>
                <p:cNvPr id="45" name="Picture 44" descr="Graphical user interface, chart, scatter chart&#10;&#10;AI-generated content may be incorrect.">
                  <a:extLst>
                    <a:ext uri="{FF2B5EF4-FFF2-40B4-BE49-F238E27FC236}">
                      <a16:creationId xmlns:a16="http://schemas.microsoft.com/office/drawing/2014/main" id="{5F60A848-89A7-75A6-CFA1-970BBECA6D12}"/>
                    </a:ext>
                  </a:extLst>
                </p:cNvPr>
                <p:cNvPicPr>
                  <a:picLocks noChangeAspect="1"/>
                </p:cNvPicPr>
                <p:nvPr/>
              </p:nvPicPr>
              <p:blipFill>
                <a:blip r:embed="rId8"/>
                <a:srcRect l="6374" r="18362"/>
                <a:stretch>
                  <a:fillRect/>
                </a:stretch>
              </p:blipFill>
              <p:spPr>
                <a:xfrm>
                  <a:off x="-4968474" y="3814617"/>
                  <a:ext cx="1131696" cy="1127732"/>
                </a:xfrm>
                <a:prstGeom prst="rect">
                  <a:avLst/>
                </a:prstGeom>
              </p:spPr>
            </p:pic>
            <p:pic>
              <p:nvPicPr>
                <p:cNvPr id="46" name="Picture 45" descr="A cube with a pattern&#10;&#10;Description automatically generated">
                  <a:extLst>
                    <a:ext uri="{FF2B5EF4-FFF2-40B4-BE49-F238E27FC236}">
                      <a16:creationId xmlns:a16="http://schemas.microsoft.com/office/drawing/2014/main" id="{17DDF848-CA89-6673-93D8-94517CF786B7}"/>
                    </a:ext>
                  </a:extLst>
                </p:cNvPr>
                <p:cNvPicPr>
                  <a:picLocks noChangeAspect="1"/>
                </p:cNvPicPr>
                <p:nvPr/>
              </p:nvPicPr>
              <p:blipFill rotWithShape="1">
                <a:blip r:embed="rId9"/>
                <a:srcRect l="13176" t="10150" r="20569" b="4318"/>
                <a:stretch/>
              </p:blipFill>
              <p:spPr>
                <a:xfrm>
                  <a:off x="-1743611" y="2960391"/>
                  <a:ext cx="1995515" cy="1887189"/>
                </a:xfrm>
                <a:prstGeom prst="rect">
                  <a:avLst/>
                </a:prstGeom>
              </p:spPr>
            </p:pic>
            <p:pic>
              <p:nvPicPr>
                <p:cNvPr id="47" name="Content Placeholder 13" descr="Pre-disturbance micromodel.">
                  <a:extLst>
                    <a:ext uri="{FF2B5EF4-FFF2-40B4-BE49-F238E27FC236}">
                      <a16:creationId xmlns:a16="http://schemas.microsoft.com/office/drawing/2014/main" id="{10B9D3AB-A3CE-F09C-5751-6DC315EB4594}"/>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a:stretch/>
              </p:blipFill>
              <p:spPr>
                <a:xfrm>
                  <a:off x="1865170" y="2974865"/>
                  <a:ext cx="2685288" cy="818065"/>
                </a:xfrm>
                <a:prstGeom prst="rect">
                  <a:avLst/>
                </a:prstGeom>
              </p:spPr>
            </p:pic>
            <p:pic>
              <p:nvPicPr>
                <p:cNvPr id="48" name="Content Placeholder 11" descr="Post-disturbance micromodel">
                  <a:extLst>
                    <a:ext uri="{FF2B5EF4-FFF2-40B4-BE49-F238E27FC236}">
                      <a16:creationId xmlns:a16="http://schemas.microsoft.com/office/drawing/2014/main" id="{B9F55A61-0072-0BC8-CA31-54C509D97313}"/>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rcRect/>
                <a:stretch/>
              </p:blipFill>
              <p:spPr>
                <a:xfrm>
                  <a:off x="1865170" y="3923940"/>
                  <a:ext cx="2685288" cy="734158"/>
                </a:xfrm>
                <a:prstGeom prst="rect">
                  <a:avLst/>
                </a:prstGeom>
              </p:spPr>
            </p:pic>
          </p:grpSp>
          <p:grpSp>
            <p:nvGrpSpPr>
              <p:cNvPr id="9" name="Group 8">
                <a:extLst>
                  <a:ext uri="{FF2B5EF4-FFF2-40B4-BE49-F238E27FC236}">
                    <a16:creationId xmlns:a16="http://schemas.microsoft.com/office/drawing/2014/main" id="{AEDA2646-75C7-F1D9-1EEC-D7F17E14CE56}"/>
                  </a:ext>
                </a:extLst>
              </p:cNvPr>
              <p:cNvGrpSpPr/>
              <p:nvPr/>
            </p:nvGrpSpPr>
            <p:grpSpPr>
              <a:xfrm>
                <a:off x="3661692" y="4523614"/>
                <a:ext cx="4575416" cy="3553032"/>
                <a:chOff x="3667036" y="4722820"/>
                <a:chExt cx="4575416" cy="3553032"/>
              </a:xfrm>
            </p:grpSpPr>
            <p:grpSp>
              <p:nvGrpSpPr>
                <p:cNvPr id="11" name="Group 10">
                  <a:extLst>
                    <a:ext uri="{FF2B5EF4-FFF2-40B4-BE49-F238E27FC236}">
                      <a16:creationId xmlns:a16="http://schemas.microsoft.com/office/drawing/2014/main" id="{0328C774-E8CA-CC92-6174-35FD79FD95F7}"/>
                    </a:ext>
                  </a:extLst>
                </p:cNvPr>
                <p:cNvGrpSpPr/>
                <p:nvPr/>
              </p:nvGrpSpPr>
              <p:grpSpPr>
                <a:xfrm>
                  <a:off x="3688528" y="4773299"/>
                  <a:ext cx="4553923" cy="3502553"/>
                  <a:chOff x="7048814" y="1052935"/>
                  <a:chExt cx="5726475" cy="4382631"/>
                </a:xfrm>
              </p:grpSpPr>
              <p:pic>
                <p:nvPicPr>
                  <p:cNvPr id="13" name="Picture 12" descr="Graphical user interface, application, Word&#10;&#10;AI-generated content may be incorrect.">
                    <a:extLst>
                      <a:ext uri="{FF2B5EF4-FFF2-40B4-BE49-F238E27FC236}">
                        <a16:creationId xmlns:a16="http://schemas.microsoft.com/office/drawing/2014/main" id="{A16AEEAC-AF40-2625-5C53-29442B07893D}"/>
                      </a:ext>
                    </a:extLst>
                  </p:cNvPr>
                  <p:cNvPicPr>
                    <a:picLocks noChangeAspect="1"/>
                  </p:cNvPicPr>
                  <p:nvPr/>
                </p:nvPicPr>
                <p:blipFill>
                  <a:blip r:embed="rId14">
                    <a:extLst>
                      <a:ext uri="{28A0092B-C50C-407E-A947-70E740481C1C}">
                        <a14:useLocalDpi xmlns:a14="http://schemas.microsoft.com/office/drawing/2010/main"/>
                      </a:ext>
                    </a:extLst>
                  </a:blip>
                  <a:srcRect l="20174" t="17453" r="6461" b="3002"/>
                  <a:stretch>
                    <a:fillRect/>
                  </a:stretch>
                </p:blipFill>
                <p:spPr>
                  <a:xfrm>
                    <a:off x="7048814" y="1052935"/>
                    <a:ext cx="5726475" cy="4382631"/>
                  </a:xfrm>
                  <a:prstGeom prst="rect">
                    <a:avLst/>
                  </a:prstGeom>
                </p:spPr>
              </p:pic>
              <p:grpSp>
                <p:nvGrpSpPr>
                  <p:cNvPr id="14" name="Group 13">
                    <a:extLst>
                      <a:ext uri="{FF2B5EF4-FFF2-40B4-BE49-F238E27FC236}">
                        <a16:creationId xmlns:a16="http://schemas.microsoft.com/office/drawing/2014/main" id="{A3B43D3A-44A3-6E59-6964-C3ADD943CB1B}"/>
                      </a:ext>
                    </a:extLst>
                  </p:cNvPr>
                  <p:cNvGrpSpPr/>
                  <p:nvPr/>
                </p:nvGrpSpPr>
                <p:grpSpPr>
                  <a:xfrm>
                    <a:off x="7283861" y="2821098"/>
                    <a:ext cx="367089" cy="111958"/>
                    <a:chOff x="4567716" y="3715240"/>
                    <a:chExt cx="412920" cy="133560"/>
                  </a:xfrm>
                </p:grpSpPr>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D8C9632D-36F6-43C5-4929-A26034FCDBDD}"/>
                            </a:ext>
                          </a:extLst>
                        </p14:cNvPr>
                        <p14:cNvContentPartPr/>
                        <p14:nvPr/>
                      </p14:nvContentPartPr>
                      <p14:xfrm>
                        <a:off x="4567716" y="3777160"/>
                        <a:ext cx="412920" cy="7920"/>
                      </p14:xfrm>
                    </p:contentPart>
                  </mc:Choice>
                  <mc:Fallback xmlns="">
                    <p:pic>
                      <p:nvPicPr>
                        <p:cNvPr id="40" name="Ink 39">
                          <a:extLst>
                            <a:ext uri="{FF2B5EF4-FFF2-40B4-BE49-F238E27FC236}">
                              <a16:creationId xmlns:a16="http://schemas.microsoft.com/office/drawing/2014/main" id="{F9763394-23F8-FD3C-4501-3F467BD846FC}"/>
                            </a:ext>
                          </a:extLst>
                        </p:cNvPr>
                        <p:cNvPicPr/>
                        <p:nvPr/>
                      </p:nvPicPr>
                      <p:blipFill>
                        <a:blip r:embed="rId16"/>
                        <a:stretch>
                          <a:fillRect/>
                        </a:stretch>
                      </p:blipFill>
                      <p:spPr>
                        <a:xfrm>
                          <a:off x="4558853" y="3766803"/>
                          <a:ext cx="430646" cy="2863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B590BCF2-B237-ABE7-0A66-DCC91C2E7F3D}"/>
                            </a:ext>
                          </a:extLst>
                        </p14:cNvPr>
                        <p14:cNvContentPartPr/>
                        <p14:nvPr/>
                      </p14:nvContentPartPr>
                      <p14:xfrm>
                        <a:off x="4908996" y="3715240"/>
                        <a:ext cx="67680" cy="133560"/>
                      </p14:xfrm>
                    </p:contentPart>
                  </mc:Choice>
                  <mc:Fallback xmlns="">
                    <p:pic>
                      <p:nvPicPr>
                        <p:cNvPr id="41" name="Ink 40">
                          <a:extLst>
                            <a:ext uri="{FF2B5EF4-FFF2-40B4-BE49-F238E27FC236}">
                              <a16:creationId xmlns:a16="http://schemas.microsoft.com/office/drawing/2014/main" id="{9088A8D7-9CB6-2ACA-FCB1-8F3B1DD74709}"/>
                            </a:ext>
                          </a:extLst>
                        </p:cNvPr>
                        <p:cNvPicPr/>
                        <p:nvPr/>
                      </p:nvPicPr>
                      <p:blipFill>
                        <a:blip r:embed="rId18"/>
                        <a:stretch>
                          <a:fillRect/>
                        </a:stretch>
                      </p:blipFill>
                      <p:spPr>
                        <a:xfrm>
                          <a:off x="4900146" y="3704271"/>
                          <a:ext cx="85381" cy="155497"/>
                        </a:xfrm>
                        <a:prstGeom prst="rect">
                          <a:avLst/>
                        </a:prstGeom>
                      </p:spPr>
                    </p:pic>
                  </mc:Fallback>
                </mc:AlternateContent>
              </p:grpSp>
              <p:grpSp>
                <p:nvGrpSpPr>
                  <p:cNvPr id="15" name="Group 14">
                    <a:extLst>
                      <a:ext uri="{FF2B5EF4-FFF2-40B4-BE49-F238E27FC236}">
                        <a16:creationId xmlns:a16="http://schemas.microsoft.com/office/drawing/2014/main" id="{77E1A6AD-CE3B-2AE1-F18E-A4D479A31FBA}"/>
                      </a:ext>
                    </a:extLst>
                  </p:cNvPr>
                  <p:cNvGrpSpPr/>
                  <p:nvPr/>
                </p:nvGrpSpPr>
                <p:grpSpPr>
                  <a:xfrm>
                    <a:off x="12028615" y="2475284"/>
                    <a:ext cx="305000" cy="101096"/>
                    <a:chOff x="9685116" y="3906760"/>
                    <a:chExt cx="343080" cy="120600"/>
                  </a:xfrm>
                </p:grpSpPr>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ECBD1173-639E-F7AA-6F4E-34EBC1E086DF}"/>
                            </a:ext>
                          </a:extLst>
                        </p14:cNvPr>
                        <p14:cNvContentPartPr/>
                        <p14:nvPr/>
                      </p14:nvContentPartPr>
                      <p14:xfrm>
                        <a:off x="9685116" y="3933400"/>
                        <a:ext cx="320760" cy="14760"/>
                      </p14:xfrm>
                    </p:contentPart>
                  </mc:Choice>
                  <mc:Fallback xmlns="">
                    <p:pic>
                      <p:nvPicPr>
                        <p:cNvPr id="38" name="Ink 37">
                          <a:extLst>
                            <a:ext uri="{FF2B5EF4-FFF2-40B4-BE49-F238E27FC236}">
                              <a16:creationId xmlns:a16="http://schemas.microsoft.com/office/drawing/2014/main" id="{2E231913-1FFA-9CC6-D8EE-581CEA5B98DB}"/>
                            </a:ext>
                          </a:extLst>
                        </p:cNvPr>
                        <p:cNvPicPr/>
                        <p:nvPr/>
                      </p:nvPicPr>
                      <p:blipFill>
                        <a:blip r:embed="rId20"/>
                        <a:stretch>
                          <a:fillRect/>
                        </a:stretch>
                      </p:blipFill>
                      <p:spPr>
                        <a:xfrm>
                          <a:off x="9676264" y="3922490"/>
                          <a:ext cx="338464" cy="365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B73E81D8-F9C6-2362-EFC1-7CA581D9151D}"/>
                            </a:ext>
                          </a:extLst>
                        </p14:cNvPr>
                        <p14:cNvContentPartPr/>
                        <p14:nvPr/>
                      </p14:nvContentPartPr>
                      <p14:xfrm>
                        <a:off x="9953676" y="3906760"/>
                        <a:ext cx="74520" cy="120600"/>
                      </p14:xfrm>
                    </p:contentPart>
                  </mc:Choice>
                  <mc:Fallback xmlns="">
                    <p:pic>
                      <p:nvPicPr>
                        <p:cNvPr id="39" name="Ink 38">
                          <a:extLst>
                            <a:ext uri="{FF2B5EF4-FFF2-40B4-BE49-F238E27FC236}">
                              <a16:creationId xmlns:a16="http://schemas.microsoft.com/office/drawing/2014/main" id="{6BFB3A2C-D59D-AAD8-88FD-37557F0357D1}"/>
                            </a:ext>
                          </a:extLst>
                        </p:cNvPr>
                        <p:cNvPicPr/>
                        <p:nvPr/>
                      </p:nvPicPr>
                      <p:blipFill>
                        <a:blip r:embed="rId22"/>
                        <a:stretch>
                          <a:fillRect/>
                        </a:stretch>
                      </p:blipFill>
                      <p:spPr>
                        <a:xfrm>
                          <a:off x="9944878" y="3895796"/>
                          <a:ext cx="92115" cy="142527"/>
                        </a:xfrm>
                        <a:prstGeom prst="rect">
                          <a:avLst/>
                        </a:prstGeom>
                      </p:spPr>
                    </p:pic>
                  </mc:Fallback>
                </mc:AlternateContent>
              </p:grpSp>
              <p:sp>
                <p:nvSpPr>
                  <p:cNvPr id="16" name="TextBox 20">
                    <a:extLst>
                      <a:ext uri="{FF2B5EF4-FFF2-40B4-BE49-F238E27FC236}">
                        <a16:creationId xmlns:a16="http://schemas.microsoft.com/office/drawing/2014/main" id="{B9BC8C28-4438-62BC-82DD-2754F34CBDE4}"/>
                      </a:ext>
                    </a:extLst>
                  </p:cNvPr>
                  <p:cNvSpPr txBox="1"/>
                  <p:nvPr/>
                </p:nvSpPr>
                <p:spPr>
                  <a:xfrm>
                    <a:off x="7169624" y="2488774"/>
                    <a:ext cx="793914" cy="307777"/>
                  </a:xfrm>
                  <a:prstGeom prst="rect">
                    <a:avLst/>
                  </a:prstGeom>
                  <a:noFill/>
                </p:spPr>
                <p:txBody>
                  <a:bodyPr wrap="square" rtlCol="0">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r>
                      <a:rPr lang="en-US" sz="1400"/>
                      <a:t>Inlet</a:t>
                    </a:r>
                  </a:p>
                </p:txBody>
              </p:sp>
              <p:sp>
                <p:nvSpPr>
                  <p:cNvPr id="17" name="TextBox 21">
                    <a:extLst>
                      <a:ext uri="{FF2B5EF4-FFF2-40B4-BE49-F238E27FC236}">
                        <a16:creationId xmlns:a16="http://schemas.microsoft.com/office/drawing/2014/main" id="{053439B4-DE4E-890F-EB96-4F3224623B76}"/>
                      </a:ext>
                    </a:extLst>
                  </p:cNvPr>
                  <p:cNvSpPr txBox="1"/>
                  <p:nvPr/>
                </p:nvSpPr>
                <p:spPr>
                  <a:xfrm>
                    <a:off x="11823566" y="2108266"/>
                    <a:ext cx="951722" cy="307777"/>
                  </a:xfrm>
                  <a:prstGeom prst="rect">
                    <a:avLst/>
                  </a:prstGeom>
                  <a:noFill/>
                </p:spPr>
                <p:txBody>
                  <a:bodyPr wrap="square" rtlCol="0">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r>
                      <a:rPr lang="en-US" sz="1400"/>
                      <a:t>Outlet</a:t>
                    </a:r>
                  </a:p>
                </p:txBody>
              </p:sp>
              <p:sp>
                <p:nvSpPr>
                  <p:cNvPr id="18" name="TextBox 22">
                    <a:extLst>
                      <a:ext uri="{FF2B5EF4-FFF2-40B4-BE49-F238E27FC236}">
                        <a16:creationId xmlns:a16="http://schemas.microsoft.com/office/drawing/2014/main" id="{B7B77CC8-5FF1-758C-B0AD-C5F7DA8902F3}"/>
                      </a:ext>
                    </a:extLst>
                  </p:cNvPr>
                  <p:cNvSpPr txBox="1"/>
                  <p:nvPr/>
                </p:nvSpPr>
                <p:spPr>
                  <a:xfrm>
                    <a:off x="7407688" y="4597122"/>
                    <a:ext cx="2470104" cy="461726"/>
                  </a:xfrm>
                  <a:prstGeom prst="rect">
                    <a:avLst/>
                  </a:prstGeom>
                  <a:noFill/>
                  <a:ln>
                    <a:solidFill>
                      <a:schemeClr val="tx1"/>
                    </a:solidFill>
                  </a:ln>
                </p:spPr>
                <p:txBody>
                  <a:bodyPr wrap="square" rtlCol="0">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r>
                      <a:rPr lang="en-US" sz="1400" dirty="0"/>
                      <a:t>Dominant flow paths</a:t>
                    </a:r>
                  </a:p>
                </p:txBody>
              </p:sp>
              <p:cxnSp>
                <p:nvCxnSpPr>
                  <p:cNvPr id="19" name="Straight Arrow Connector 18">
                    <a:extLst>
                      <a:ext uri="{FF2B5EF4-FFF2-40B4-BE49-F238E27FC236}">
                        <a16:creationId xmlns:a16="http://schemas.microsoft.com/office/drawing/2014/main" id="{15F8D7B2-D888-623C-B6A2-2E9AD6948591}"/>
                      </a:ext>
                    </a:extLst>
                  </p:cNvPr>
                  <p:cNvCxnSpPr>
                    <a:cxnSpLocks/>
                    <a:stCxn id="18" idx="0"/>
                  </p:cNvCxnSpPr>
                  <p:nvPr/>
                </p:nvCxnSpPr>
                <p:spPr>
                  <a:xfrm flipV="1">
                    <a:off x="8642740" y="3534388"/>
                    <a:ext cx="467085" cy="1062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8C4041-6D7A-D0CB-5202-092AE604EB92}"/>
                      </a:ext>
                    </a:extLst>
                  </p:cNvPr>
                  <p:cNvCxnSpPr>
                    <a:cxnSpLocks/>
                    <a:stCxn id="18" idx="3"/>
                  </p:cNvCxnSpPr>
                  <p:nvPr/>
                </p:nvCxnSpPr>
                <p:spPr>
                  <a:xfrm flipV="1">
                    <a:off x="9877792" y="3767117"/>
                    <a:ext cx="426660" cy="1049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31">
                    <a:extLst>
                      <a:ext uri="{FF2B5EF4-FFF2-40B4-BE49-F238E27FC236}">
                        <a16:creationId xmlns:a16="http://schemas.microsoft.com/office/drawing/2014/main" id="{4EE5F510-73F2-6393-319B-6BBEB59E1497}"/>
                      </a:ext>
                    </a:extLst>
                  </p:cNvPr>
                  <p:cNvSpPr txBox="1"/>
                  <p:nvPr/>
                </p:nvSpPr>
                <p:spPr>
                  <a:xfrm>
                    <a:off x="9698219" y="1053102"/>
                    <a:ext cx="2472420" cy="307777"/>
                  </a:xfrm>
                  <a:prstGeom prst="rect">
                    <a:avLst/>
                  </a:prstGeom>
                  <a:noFill/>
                  <a:ln>
                    <a:solidFill>
                      <a:schemeClr val="tx1"/>
                    </a:solidFill>
                  </a:ln>
                </p:spPr>
                <p:txBody>
                  <a:bodyPr wrap="square" rtlCol="0">
                    <a:spAutoFit/>
                  </a:bodyPr>
                  <a:lstStyle>
                    <a:defPPr>
                      <a:defRPr lang="en-US"/>
                    </a:defPPr>
                    <a:lvl1pPr marL="0" algn="l" defTabSz="426705" rtl="0" eaLnBrk="1" latinLnBrk="0" hangingPunct="1">
                      <a:defRPr sz="1680" kern="1200">
                        <a:solidFill>
                          <a:schemeClr val="tx1"/>
                        </a:solidFill>
                        <a:latin typeface="+mn-lt"/>
                        <a:ea typeface="+mn-ea"/>
                        <a:cs typeface="+mn-cs"/>
                      </a:defRPr>
                    </a:lvl1pPr>
                    <a:lvl2pPr marL="426705" algn="l" defTabSz="426705" rtl="0" eaLnBrk="1" latinLnBrk="0" hangingPunct="1">
                      <a:defRPr sz="1680" kern="1200">
                        <a:solidFill>
                          <a:schemeClr val="tx1"/>
                        </a:solidFill>
                        <a:latin typeface="+mn-lt"/>
                        <a:ea typeface="+mn-ea"/>
                        <a:cs typeface="+mn-cs"/>
                      </a:defRPr>
                    </a:lvl2pPr>
                    <a:lvl3pPr marL="853410" algn="l" defTabSz="426705" rtl="0" eaLnBrk="1" latinLnBrk="0" hangingPunct="1">
                      <a:defRPr sz="1680" kern="1200">
                        <a:solidFill>
                          <a:schemeClr val="tx1"/>
                        </a:solidFill>
                        <a:latin typeface="+mn-lt"/>
                        <a:ea typeface="+mn-ea"/>
                        <a:cs typeface="+mn-cs"/>
                      </a:defRPr>
                    </a:lvl3pPr>
                    <a:lvl4pPr marL="1280114" algn="l" defTabSz="426705" rtl="0" eaLnBrk="1" latinLnBrk="0" hangingPunct="1">
                      <a:defRPr sz="1680" kern="1200">
                        <a:solidFill>
                          <a:schemeClr val="tx1"/>
                        </a:solidFill>
                        <a:latin typeface="+mn-lt"/>
                        <a:ea typeface="+mn-ea"/>
                        <a:cs typeface="+mn-cs"/>
                      </a:defRPr>
                    </a:lvl4pPr>
                    <a:lvl5pPr marL="1706819" algn="l" defTabSz="426705" rtl="0" eaLnBrk="1" latinLnBrk="0" hangingPunct="1">
                      <a:defRPr sz="1680" kern="1200">
                        <a:solidFill>
                          <a:schemeClr val="tx1"/>
                        </a:solidFill>
                        <a:latin typeface="+mn-lt"/>
                        <a:ea typeface="+mn-ea"/>
                        <a:cs typeface="+mn-cs"/>
                      </a:defRPr>
                    </a:lvl5pPr>
                    <a:lvl6pPr marL="2133524" algn="l" defTabSz="426705" rtl="0" eaLnBrk="1" latinLnBrk="0" hangingPunct="1">
                      <a:defRPr sz="1680" kern="1200">
                        <a:solidFill>
                          <a:schemeClr val="tx1"/>
                        </a:solidFill>
                        <a:latin typeface="+mn-lt"/>
                        <a:ea typeface="+mn-ea"/>
                        <a:cs typeface="+mn-cs"/>
                      </a:defRPr>
                    </a:lvl6pPr>
                    <a:lvl7pPr marL="2560229" algn="l" defTabSz="426705" rtl="0" eaLnBrk="1" latinLnBrk="0" hangingPunct="1">
                      <a:defRPr sz="1680" kern="1200">
                        <a:solidFill>
                          <a:schemeClr val="tx1"/>
                        </a:solidFill>
                        <a:latin typeface="+mn-lt"/>
                        <a:ea typeface="+mn-ea"/>
                        <a:cs typeface="+mn-cs"/>
                      </a:defRPr>
                    </a:lvl7pPr>
                    <a:lvl8pPr marL="2986933" algn="l" defTabSz="426705" rtl="0" eaLnBrk="1" latinLnBrk="0" hangingPunct="1">
                      <a:defRPr sz="1680" kern="1200">
                        <a:solidFill>
                          <a:schemeClr val="tx1"/>
                        </a:solidFill>
                        <a:latin typeface="+mn-lt"/>
                        <a:ea typeface="+mn-ea"/>
                        <a:cs typeface="+mn-cs"/>
                      </a:defRPr>
                    </a:lvl8pPr>
                    <a:lvl9pPr marL="3413638" algn="l" defTabSz="426705" rtl="0" eaLnBrk="1" latinLnBrk="0" hangingPunct="1">
                      <a:defRPr sz="1680" kern="1200">
                        <a:solidFill>
                          <a:schemeClr val="tx1"/>
                        </a:solidFill>
                        <a:latin typeface="+mn-lt"/>
                        <a:ea typeface="+mn-ea"/>
                        <a:cs typeface="+mn-cs"/>
                      </a:defRPr>
                    </a:lvl9pPr>
                  </a:lstStyle>
                  <a:p>
                    <a:r>
                      <a:rPr lang="en-US" sz="1400"/>
                      <a:t>Secondary flow paths</a:t>
                    </a:r>
                  </a:p>
                </p:txBody>
              </p:sp>
              <p:cxnSp>
                <p:nvCxnSpPr>
                  <p:cNvPr id="22" name="Straight Arrow Connector 21">
                    <a:extLst>
                      <a:ext uri="{FF2B5EF4-FFF2-40B4-BE49-F238E27FC236}">
                        <a16:creationId xmlns:a16="http://schemas.microsoft.com/office/drawing/2014/main" id="{EE2367B7-9E82-680A-6197-C489F3636A56}"/>
                      </a:ext>
                    </a:extLst>
                  </p:cNvPr>
                  <p:cNvCxnSpPr>
                    <a:cxnSpLocks/>
                  </p:cNvCxnSpPr>
                  <p:nvPr/>
                </p:nvCxnSpPr>
                <p:spPr>
                  <a:xfrm>
                    <a:off x="11096305" y="1418287"/>
                    <a:ext cx="181090" cy="947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579BEDE-3263-B240-9FC5-15588014C185}"/>
                      </a:ext>
                    </a:extLst>
                  </p:cNvPr>
                  <p:cNvCxnSpPr>
                    <a:cxnSpLocks/>
                  </p:cNvCxnSpPr>
                  <p:nvPr/>
                </p:nvCxnSpPr>
                <p:spPr>
                  <a:xfrm>
                    <a:off x="10488234" y="1422434"/>
                    <a:ext cx="0" cy="1486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Rounded Corners 71">
                  <a:extLst>
                    <a:ext uri="{FF2B5EF4-FFF2-40B4-BE49-F238E27FC236}">
                      <a16:creationId xmlns:a16="http://schemas.microsoft.com/office/drawing/2014/main" id="{08356137-E861-BA5A-B3C7-537C5A195B68}"/>
                    </a:ext>
                  </a:extLst>
                </p:cNvPr>
                <p:cNvSpPr/>
                <p:nvPr/>
              </p:nvSpPr>
              <p:spPr>
                <a:xfrm>
                  <a:off x="3667036" y="4722820"/>
                  <a:ext cx="4575416" cy="3523476"/>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grpSp>
          <p:sp>
            <p:nvSpPr>
              <p:cNvPr id="10" name="Arrow: Right 70">
                <a:extLst>
                  <a:ext uri="{FF2B5EF4-FFF2-40B4-BE49-F238E27FC236}">
                    <a16:creationId xmlns:a16="http://schemas.microsoft.com/office/drawing/2014/main" id="{2D122602-7693-B458-2569-12512BBEF97E}"/>
                  </a:ext>
                </a:extLst>
              </p:cNvPr>
              <p:cNvSpPr/>
              <p:nvPr/>
            </p:nvSpPr>
            <p:spPr>
              <a:xfrm rot="5400000">
                <a:off x="5751605" y="4276937"/>
                <a:ext cx="231587" cy="13100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26705" rtl="0" eaLnBrk="1" latinLnBrk="0" hangingPunct="1">
                  <a:defRPr sz="1680" kern="1200">
                    <a:solidFill>
                      <a:schemeClr val="lt1"/>
                    </a:solidFill>
                    <a:latin typeface="+mn-lt"/>
                    <a:ea typeface="+mn-ea"/>
                    <a:cs typeface="+mn-cs"/>
                  </a:defRPr>
                </a:lvl1pPr>
                <a:lvl2pPr marL="426705" algn="l" defTabSz="426705" rtl="0" eaLnBrk="1" latinLnBrk="0" hangingPunct="1">
                  <a:defRPr sz="1680" kern="1200">
                    <a:solidFill>
                      <a:schemeClr val="lt1"/>
                    </a:solidFill>
                    <a:latin typeface="+mn-lt"/>
                    <a:ea typeface="+mn-ea"/>
                    <a:cs typeface="+mn-cs"/>
                  </a:defRPr>
                </a:lvl2pPr>
                <a:lvl3pPr marL="853410" algn="l" defTabSz="426705" rtl="0" eaLnBrk="1" latinLnBrk="0" hangingPunct="1">
                  <a:defRPr sz="1680" kern="1200">
                    <a:solidFill>
                      <a:schemeClr val="lt1"/>
                    </a:solidFill>
                    <a:latin typeface="+mn-lt"/>
                    <a:ea typeface="+mn-ea"/>
                    <a:cs typeface="+mn-cs"/>
                  </a:defRPr>
                </a:lvl3pPr>
                <a:lvl4pPr marL="1280114" algn="l" defTabSz="426705" rtl="0" eaLnBrk="1" latinLnBrk="0" hangingPunct="1">
                  <a:defRPr sz="1680" kern="1200">
                    <a:solidFill>
                      <a:schemeClr val="lt1"/>
                    </a:solidFill>
                    <a:latin typeface="+mn-lt"/>
                    <a:ea typeface="+mn-ea"/>
                    <a:cs typeface="+mn-cs"/>
                  </a:defRPr>
                </a:lvl4pPr>
                <a:lvl5pPr marL="1706819" algn="l" defTabSz="426705" rtl="0" eaLnBrk="1" latinLnBrk="0" hangingPunct="1">
                  <a:defRPr sz="1680" kern="1200">
                    <a:solidFill>
                      <a:schemeClr val="lt1"/>
                    </a:solidFill>
                    <a:latin typeface="+mn-lt"/>
                    <a:ea typeface="+mn-ea"/>
                    <a:cs typeface="+mn-cs"/>
                  </a:defRPr>
                </a:lvl5pPr>
                <a:lvl6pPr marL="2133524" algn="l" defTabSz="426705" rtl="0" eaLnBrk="1" latinLnBrk="0" hangingPunct="1">
                  <a:defRPr sz="1680" kern="1200">
                    <a:solidFill>
                      <a:schemeClr val="lt1"/>
                    </a:solidFill>
                    <a:latin typeface="+mn-lt"/>
                    <a:ea typeface="+mn-ea"/>
                    <a:cs typeface="+mn-cs"/>
                  </a:defRPr>
                </a:lvl6pPr>
                <a:lvl7pPr marL="2560229" algn="l" defTabSz="426705" rtl="0" eaLnBrk="1" latinLnBrk="0" hangingPunct="1">
                  <a:defRPr sz="1680" kern="1200">
                    <a:solidFill>
                      <a:schemeClr val="lt1"/>
                    </a:solidFill>
                    <a:latin typeface="+mn-lt"/>
                    <a:ea typeface="+mn-ea"/>
                    <a:cs typeface="+mn-cs"/>
                  </a:defRPr>
                </a:lvl7pPr>
                <a:lvl8pPr marL="2986933" algn="l" defTabSz="426705" rtl="0" eaLnBrk="1" latinLnBrk="0" hangingPunct="1">
                  <a:defRPr sz="1680" kern="1200">
                    <a:solidFill>
                      <a:schemeClr val="lt1"/>
                    </a:solidFill>
                    <a:latin typeface="+mn-lt"/>
                    <a:ea typeface="+mn-ea"/>
                    <a:cs typeface="+mn-cs"/>
                  </a:defRPr>
                </a:lvl8pPr>
                <a:lvl9pPr marL="3413638" algn="l" defTabSz="426705" rtl="0" eaLnBrk="1" latinLnBrk="0" hangingPunct="1">
                  <a:defRPr sz="1680" kern="1200">
                    <a:solidFill>
                      <a:schemeClr val="lt1"/>
                    </a:solidFill>
                    <a:latin typeface="+mn-lt"/>
                    <a:ea typeface="+mn-ea"/>
                    <a:cs typeface="+mn-cs"/>
                  </a:defRPr>
                </a:lvl9pPr>
              </a:lstStyle>
              <a:p>
                <a:pPr algn="ctr"/>
                <a:endParaRPr lang="en-US" sz="1400"/>
              </a:p>
            </p:txBody>
          </p:sp>
        </p:grpSp>
        <p:sp>
          <p:nvSpPr>
            <p:cNvPr id="5" name="TextBox 4">
              <a:extLst>
                <a:ext uri="{FF2B5EF4-FFF2-40B4-BE49-F238E27FC236}">
                  <a16:creationId xmlns:a16="http://schemas.microsoft.com/office/drawing/2014/main" id="{84A70470-5985-42DD-6745-DF677A2B5210}"/>
                </a:ext>
              </a:extLst>
            </p:cNvPr>
            <p:cNvSpPr txBox="1"/>
            <p:nvPr/>
          </p:nvSpPr>
          <p:spPr>
            <a:xfrm>
              <a:off x="3752356" y="4620982"/>
              <a:ext cx="1693110" cy="738664"/>
            </a:xfrm>
            <a:prstGeom prst="rect">
              <a:avLst/>
            </a:prstGeom>
            <a:noFill/>
          </p:spPr>
          <p:txBody>
            <a:bodyPr wrap="square" rtlCol="0">
              <a:spAutoFit/>
            </a:bodyPr>
            <a:lstStyle/>
            <a:p>
              <a:r>
                <a:rPr lang="en-US" sz="1400" b="1" dirty="0"/>
                <a:t>Massively parallel flow and RT with PFLOTRAN</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0B4842-171D-37F8-0FF3-51B7998422F2}"/>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488A6A81-7445-D9C0-81FD-88EB8B2EECCE}"/>
              </a:ext>
            </a:extLst>
          </p:cNvPr>
          <p:cNvSpPr>
            <a:spLocks noGrp="1"/>
          </p:cNvSpPr>
          <p:nvPr>
            <p:ph type="title"/>
          </p:nvPr>
        </p:nvSpPr>
        <p:spPr/>
        <p:txBody>
          <a:bodyPr/>
          <a:lstStyle/>
          <a:p>
            <a:r>
              <a:rPr lang="en-US" dirty="0"/>
              <a:t>Multi-Omics Characterization and Metabolic Modeling</a:t>
            </a:r>
          </a:p>
        </p:txBody>
      </p:sp>
      <p:sp>
        <p:nvSpPr>
          <p:cNvPr id="4" name="Content Placeholder 3">
            <a:extLst>
              <a:ext uri="{FF2B5EF4-FFF2-40B4-BE49-F238E27FC236}">
                <a16:creationId xmlns:a16="http://schemas.microsoft.com/office/drawing/2014/main" id="{CCD6E5C2-09D5-5971-ED2A-5031270ADBB2}"/>
              </a:ext>
            </a:extLst>
          </p:cNvPr>
          <p:cNvSpPr>
            <a:spLocks noGrp="1"/>
          </p:cNvSpPr>
          <p:nvPr>
            <p:ph sz="quarter" idx="20"/>
          </p:nvPr>
        </p:nvSpPr>
        <p:spPr>
          <a:xfrm>
            <a:off x="1269243" y="2057399"/>
            <a:ext cx="4940488" cy="5901268"/>
          </a:xfrm>
        </p:spPr>
        <p:txBody>
          <a:bodyPr/>
          <a:lstStyle/>
          <a:p>
            <a:r>
              <a:rPr lang="en-US" dirty="0"/>
              <a:t>2010: Manual curation of a few microbial genome-scale models, computationally intensive solution algorithms</a:t>
            </a:r>
          </a:p>
          <a:p>
            <a:r>
              <a:rPr lang="en-US" dirty="0"/>
              <a:t>2016: Automated annotation and gap-filling to rapidly create GSMMs (e.g. </a:t>
            </a:r>
            <a:r>
              <a:rPr lang="en-US" dirty="0" err="1"/>
              <a:t>Kbase</a:t>
            </a:r>
            <a:r>
              <a:rPr lang="en-US" dirty="0"/>
              <a:t>)</a:t>
            </a:r>
          </a:p>
          <a:p>
            <a:r>
              <a:rPr lang="en-US" b="1" dirty="0">
                <a:solidFill>
                  <a:schemeClr val="accent2"/>
                </a:solidFill>
              </a:rPr>
              <a:t>AI Advantage: Tools for improved annotation of protein function, surrogate representations of GSMMs </a:t>
            </a:r>
          </a:p>
        </p:txBody>
      </p:sp>
      <p:grpSp>
        <p:nvGrpSpPr>
          <p:cNvPr id="5" name="Group 4">
            <a:extLst>
              <a:ext uri="{FF2B5EF4-FFF2-40B4-BE49-F238E27FC236}">
                <a16:creationId xmlns:a16="http://schemas.microsoft.com/office/drawing/2014/main" id="{E7307E21-8A1B-4FA3-337D-F9241A384863}"/>
              </a:ext>
            </a:extLst>
          </p:cNvPr>
          <p:cNvGrpSpPr/>
          <p:nvPr/>
        </p:nvGrpSpPr>
        <p:grpSpPr>
          <a:xfrm>
            <a:off x="6578221" y="1584227"/>
            <a:ext cx="7258362" cy="6188173"/>
            <a:chOff x="6066086" y="1584227"/>
            <a:chExt cx="7674963" cy="6341549"/>
          </a:xfrm>
        </p:grpSpPr>
        <p:pic>
          <p:nvPicPr>
            <p:cNvPr id="8" name="Picture 7">
              <a:extLst>
                <a:ext uri="{FF2B5EF4-FFF2-40B4-BE49-F238E27FC236}">
                  <a16:creationId xmlns:a16="http://schemas.microsoft.com/office/drawing/2014/main" id="{05F92437-94CA-7DD0-971F-880CA2B18A74}"/>
                </a:ext>
              </a:extLst>
            </p:cNvPr>
            <p:cNvPicPr>
              <a:picLocks noChangeAspect="1"/>
            </p:cNvPicPr>
            <p:nvPr/>
          </p:nvPicPr>
          <p:blipFill>
            <a:blip r:embed="rId3"/>
            <a:stretch>
              <a:fillRect/>
            </a:stretch>
          </p:blipFill>
          <p:spPr>
            <a:xfrm>
              <a:off x="6066086" y="1722831"/>
              <a:ext cx="7674963" cy="6202945"/>
            </a:xfrm>
            <a:prstGeom prst="rect">
              <a:avLst/>
            </a:prstGeom>
          </p:spPr>
        </p:pic>
        <p:sp>
          <p:nvSpPr>
            <p:cNvPr id="9" name="TextBox 8">
              <a:extLst>
                <a:ext uri="{FF2B5EF4-FFF2-40B4-BE49-F238E27FC236}">
                  <a16:creationId xmlns:a16="http://schemas.microsoft.com/office/drawing/2014/main" id="{842F4BFD-2A9D-5EDB-47D1-464483684392}"/>
                </a:ext>
              </a:extLst>
            </p:cNvPr>
            <p:cNvSpPr txBox="1"/>
            <p:nvPr/>
          </p:nvSpPr>
          <p:spPr>
            <a:xfrm>
              <a:off x="8370227" y="1584227"/>
              <a:ext cx="5224507" cy="369332"/>
            </a:xfrm>
            <a:prstGeom prst="rect">
              <a:avLst/>
            </a:prstGeom>
            <a:noFill/>
          </p:spPr>
          <p:txBody>
            <a:bodyPr wrap="none" rtlCol="0">
              <a:spAutoFit/>
            </a:bodyPr>
            <a:lstStyle/>
            <a:p>
              <a:r>
                <a:rPr lang="en-US" sz="1800" dirty="0">
                  <a:solidFill>
                    <a:schemeClr val="tx1">
                      <a:lumMod val="50000"/>
                    </a:schemeClr>
                  </a:solidFill>
                </a:rPr>
                <a:t>[Song et al., 2025, 10.1038/s41598-025-89997-9]</a:t>
              </a:r>
            </a:p>
          </p:txBody>
        </p:sp>
      </p:grpSp>
      <p:pic>
        <p:nvPicPr>
          <p:cNvPr id="4100" name="Picture 4" descr="DOE's KBase Program">
            <a:extLst>
              <a:ext uri="{FF2B5EF4-FFF2-40B4-BE49-F238E27FC236}">
                <a16:creationId xmlns:a16="http://schemas.microsoft.com/office/drawing/2014/main" id="{DA454242-2BCC-4AF9-7360-10EE994B8B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93" b="19097"/>
          <a:stretch>
            <a:fillRect/>
          </a:stretch>
        </p:blipFill>
        <p:spPr bwMode="auto">
          <a:xfrm>
            <a:off x="3365026" y="7084578"/>
            <a:ext cx="3028950" cy="91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dirty="0"/>
              <a:t>Bridging the Multiscale Gap in Porous Media Science</a:t>
            </a:r>
          </a:p>
        </p:txBody>
      </p:sp>
      <p:pic>
        <p:nvPicPr>
          <p:cNvPr id="10" name="Picture 9">
            <a:extLst>
              <a:ext uri="{FF2B5EF4-FFF2-40B4-BE49-F238E27FC236}">
                <a16:creationId xmlns:a16="http://schemas.microsoft.com/office/drawing/2014/main" id="{73DF97DA-88FC-FE5A-E9AD-5AD8E7ECCA42}"/>
              </a:ext>
            </a:extLst>
          </p:cNvPr>
          <p:cNvPicPr>
            <a:picLocks noChangeAspect="1"/>
          </p:cNvPicPr>
          <p:nvPr/>
        </p:nvPicPr>
        <p:blipFill>
          <a:blip r:embed="rId3"/>
          <a:stretch>
            <a:fillRect/>
          </a:stretch>
        </p:blipFill>
        <p:spPr>
          <a:xfrm>
            <a:off x="1603077" y="1761274"/>
            <a:ext cx="12570123" cy="6129153"/>
          </a:xfrm>
          <a:prstGeom prst="rect">
            <a:avLst/>
          </a:prstGeom>
        </p:spPr>
      </p:pic>
      <p:sp>
        <p:nvSpPr>
          <p:cNvPr id="11" name="TextBox 10">
            <a:extLst>
              <a:ext uri="{FF2B5EF4-FFF2-40B4-BE49-F238E27FC236}">
                <a16:creationId xmlns:a16="http://schemas.microsoft.com/office/drawing/2014/main" id="{20C8754D-AC7D-FA22-1090-A1D83477CF03}"/>
              </a:ext>
            </a:extLst>
          </p:cNvPr>
          <p:cNvSpPr txBox="1"/>
          <p:nvPr/>
        </p:nvSpPr>
        <p:spPr>
          <a:xfrm>
            <a:off x="10890914" y="7890427"/>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0400" y="270933"/>
            <a:ext cx="10972800" cy="902559"/>
          </a:xfrm>
        </p:spPr>
        <p:txBody>
          <a:bodyPr/>
          <a:lstStyle/>
          <a:p>
            <a:r>
              <a:rPr dirty="0"/>
              <a:t>AI-Based Multiscale Closure</a:t>
            </a:r>
          </a:p>
        </p:txBody>
      </p:sp>
      <p:sp>
        <p:nvSpPr>
          <p:cNvPr id="7" name="Content Placeholder 6">
            <a:extLst>
              <a:ext uri="{FF2B5EF4-FFF2-40B4-BE49-F238E27FC236}">
                <a16:creationId xmlns:a16="http://schemas.microsoft.com/office/drawing/2014/main" id="{D2D3EA1E-B202-26DA-9329-16A10B598FD1}"/>
              </a:ext>
            </a:extLst>
          </p:cNvPr>
          <p:cNvSpPr>
            <a:spLocks noGrp="1"/>
          </p:cNvSpPr>
          <p:nvPr>
            <p:ph sz="quarter" idx="20"/>
          </p:nvPr>
        </p:nvSpPr>
        <p:spPr>
          <a:xfrm>
            <a:off x="1371600" y="2117558"/>
            <a:ext cx="12801600" cy="5220326"/>
          </a:xfrm>
        </p:spPr>
        <p:txBody>
          <a:bodyPr/>
          <a:lstStyle/>
          <a:p>
            <a:pPr marL="0" indent="0">
              <a:buNone/>
            </a:pPr>
            <a:r>
              <a:rPr lang="en-US" dirty="0"/>
              <a:t>Augmenting differential equations with learned corrections:</a:t>
            </a:r>
          </a:p>
        </p:txBody>
      </p:sp>
      <p:pic>
        <p:nvPicPr>
          <p:cNvPr id="3" name="Picture 2">
            <a:extLst>
              <a:ext uri="{FF2B5EF4-FFF2-40B4-BE49-F238E27FC236}">
                <a16:creationId xmlns:a16="http://schemas.microsoft.com/office/drawing/2014/main" id="{7392AF8B-4EB7-E8B5-D234-742332AA4C46}"/>
              </a:ext>
            </a:extLst>
          </p:cNvPr>
          <p:cNvPicPr>
            <a:picLocks noChangeAspect="1"/>
          </p:cNvPicPr>
          <p:nvPr/>
        </p:nvPicPr>
        <p:blipFill>
          <a:blip r:embed="rId3"/>
          <a:srcRect l="12215" t="24113" r="12813" b="14029"/>
          <a:stretch>
            <a:fillRect/>
          </a:stretch>
        </p:blipFill>
        <p:spPr>
          <a:xfrm>
            <a:off x="3155050" y="3087646"/>
            <a:ext cx="9234700" cy="425023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EB517F1-495B-8B6F-8565-F5B231A45EEA}"/>
              </a:ext>
            </a:extLst>
          </p:cNvPr>
          <p:cNvSpPr txBox="1"/>
          <p:nvPr/>
        </p:nvSpPr>
        <p:spPr>
          <a:xfrm>
            <a:off x="9161113" y="7338953"/>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8D0-0BAA-32C9-87C6-75A67F8AB51A}"/>
              </a:ext>
            </a:extLst>
          </p:cNvPr>
          <p:cNvSpPr>
            <a:spLocks noGrp="1"/>
          </p:cNvSpPr>
          <p:nvPr>
            <p:ph type="title"/>
          </p:nvPr>
        </p:nvSpPr>
        <p:spPr/>
        <p:txBody>
          <a:bodyPr/>
          <a:lstStyle/>
          <a:p>
            <a:r>
              <a:rPr lang="en-US" dirty="0"/>
              <a:t>Example: Reactive Transport in Biological Tissues</a:t>
            </a:r>
          </a:p>
        </p:txBody>
      </p:sp>
      <p:sp>
        <p:nvSpPr>
          <p:cNvPr id="4" name="Slide Number Placeholder 3">
            <a:extLst>
              <a:ext uri="{FF2B5EF4-FFF2-40B4-BE49-F238E27FC236}">
                <a16:creationId xmlns:a16="http://schemas.microsoft.com/office/drawing/2014/main" id="{ED0D12AA-25BA-CE25-EF18-3144021EBDD5}"/>
              </a:ext>
            </a:extLst>
          </p:cNvPr>
          <p:cNvSpPr>
            <a:spLocks noGrp="1"/>
          </p:cNvSpPr>
          <p:nvPr>
            <p:ph type="sldNum" sz="quarter" idx="12"/>
          </p:nvPr>
        </p:nvSpPr>
        <p:spPr/>
        <p:txBody>
          <a:bodyPr/>
          <a:lstStyle/>
          <a:p>
            <a:fld id="{FE7A4BB3-E848-5A44-82DF-322201952CD8}" type="slidenum">
              <a:rPr lang="en-US" smtClean="0"/>
              <a:pPr/>
              <a:t>16</a:t>
            </a:fld>
            <a:endParaRPr lang="en-US" dirty="0"/>
          </a:p>
        </p:txBody>
      </p:sp>
      <p:pic>
        <p:nvPicPr>
          <p:cNvPr id="6" name="Picture 5" descr="Diagram&#10;&#10;AI-generated content may be incorrect.">
            <a:extLst>
              <a:ext uri="{FF2B5EF4-FFF2-40B4-BE49-F238E27FC236}">
                <a16:creationId xmlns:a16="http://schemas.microsoft.com/office/drawing/2014/main" id="{1D475E2A-F0A1-04BC-8777-AD88D7751A0E}"/>
              </a:ext>
            </a:extLst>
          </p:cNvPr>
          <p:cNvPicPr>
            <a:picLocks noChangeAspect="1"/>
          </p:cNvPicPr>
          <p:nvPr/>
        </p:nvPicPr>
        <p:blipFill>
          <a:blip r:embed="rId3"/>
          <a:stretch>
            <a:fillRect/>
          </a:stretch>
        </p:blipFill>
        <p:spPr>
          <a:xfrm>
            <a:off x="2039258" y="1699678"/>
            <a:ext cx="11241314" cy="5954955"/>
          </a:xfrm>
          <a:prstGeom prst="rect">
            <a:avLst/>
          </a:prstGeom>
        </p:spPr>
      </p:pic>
      <p:sp>
        <p:nvSpPr>
          <p:cNvPr id="7" name="TextBox 6">
            <a:extLst>
              <a:ext uri="{FF2B5EF4-FFF2-40B4-BE49-F238E27FC236}">
                <a16:creationId xmlns:a16="http://schemas.microsoft.com/office/drawing/2014/main" id="{F0566240-4478-D412-29CD-B70BC96A8DDC}"/>
              </a:ext>
            </a:extLst>
          </p:cNvPr>
          <p:cNvSpPr txBox="1"/>
          <p:nvPr/>
        </p:nvSpPr>
        <p:spPr>
          <a:xfrm>
            <a:off x="1824822" y="7804868"/>
            <a:ext cx="6927291" cy="369332"/>
          </a:xfrm>
          <a:prstGeom prst="rect">
            <a:avLst/>
          </a:prstGeom>
          <a:noFill/>
        </p:spPr>
        <p:txBody>
          <a:bodyPr wrap="square" rtlCol="0">
            <a:spAutoFit/>
          </a:bodyPr>
          <a:lstStyle/>
          <a:p>
            <a:r>
              <a:rPr lang="en-US" sz="1800" dirty="0"/>
              <a:t>Taghizadeh et al., 2022, https://doi.org/10.1016/j.jcp.2021.110781</a:t>
            </a:r>
          </a:p>
        </p:txBody>
      </p:sp>
    </p:spTree>
    <p:extLst>
      <p:ext uri="{BB962C8B-B14F-4D97-AF65-F5344CB8AC3E}">
        <p14:creationId xmlns:p14="http://schemas.microsoft.com/office/powerpoint/2010/main" val="3979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AI-generated content may be incorrect.">
            <a:extLst>
              <a:ext uri="{FF2B5EF4-FFF2-40B4-BE49-F238E27FC236}">
                <a16:creationId xmlns:a16="http://schemas.microsoft.com/office/drawing/2014/main" id="{82E73CD5-5442-9F16-9E63-6E94773BB2C7}"/>
              </a:ext>
            </a:extLst>
          </p:cNvPr>
          <p:cNvPicPr>
            <a:picLocks noChangeAspect="1"/>
          </p:cNvPicPr>
          <p:nvPr/>
        </p:nvPicPr>
        <p:blipFill>
          <a:blip r:embed="rId3"/>
          <a:srcRect b="45656"/>
          <a:stretch>
            <a:fillRect/>
          </a:stretch>
        </p:blipFill>
        <p:spPr>
          <a:xfrm>
            <a:off x="6394642" y="1820779"/>
            <a:ext cx="7599654" cy="4588041"/>
          </a:xfrm>
          <a:prstGeom prst="rect">
            <a:avLst/>
          </a:prstGeom>
          <a:ln>
            <a:solidFill>
              <a:schemeClr val="tx1"/>
            </a:solidFill>
          </a:ln>
        </p:spPr>
      </p:pic>
      <p:sp>
        <p:nvSpPr>
          <p:cNvPr id="2" name="Title 1">
            <a:extLst>
              <a:ext uri="{FF2B5EF4-FFF2-40B4-BE49-F238E27FC236}">
                <a16:creationId xmlns:a16="http://schemas.microsoft.com/office/drawing/2014/main" id="{B0A24DFA-ECDA-5C3E-72BF-941EB51303E9}"/>
              </a:ext>
            </a:extLst>
          </p:cNvPr>
          <p:cNvSpPr>
            <a:spLocks noGrp="1"/>
          </p:cNvSpPr>
          <p:nvPr>
            <p:ph type="title"/>
          </p:nvPr>
        </p:nvSpPr>
        <p:spPr>
          <a:xfrm>
            <a:off x="3200400" y="270933"/>
            <a:ext cx="10972800" cy="757767"/>
          </a:xfrm>
        </p:spPr>
        <p:txBody>
          <a:bodyPr/>
          <a:lstStyle/>
          <a:p>
            <a:r>
              <a:rPr lang="en-US" dirty="0"/>
              <a:t>Mathematical Formalization and Evaluation</a:t>
            </a:r>
          </a:p>
        </p:txBody>
      </p:sp>
      <p:sp>
        <p:nvSpPr>
          <p:cNvPr id="4" name="Slide Number Placeholder 3">
            <a:extLst>
              <a:ext uri="{FF2B5EF4-FFF2-40B4-BE49-F238E27FC236}">
                <a16:creationId xmlns:a16="http://schemas.microsoft.com/office/drawing/2014/main" id="{D12F587C-379B-34BB-7F3D-C1761119D9C6}"/>
              </a:ext>
            </a:extLst>
          </p:cNvPr>
          <p:cNvSpPr>
            <a:spLocks noGrp="1"/>
          </p:cNvSpPr>
          <p:nvPr>
            <p:ph type="sldNum" sz="quarter" idx="12"/>
          </p:nvPr>
        </p:nvSpPr>
        <p:spPr/>
        <p:txBody>
          <a:bodyPr/>
          <a:lstStyle/>
          <a:p>
            <a:fld id="{FE7A4BB3-E848-5A44-82DF-322201952CD8}" type="slidenum">
              <a:rPr lang="en-US" smtClean="0"/>
              <a:pPr/>
              <a:t>17</a:t>
            </a:fld>
            <a:endParaRPr lang="en-US" dirty="0"/>
          </a:p>
        </p:txBody>
      </p:sp>
      <p:pic>
        <p:nvPicPr>
          <p:cNvPr id="6" name="Picture 5" descr="A picture containing icon&#10;&#10;AI-generated content may be incorrect.">
            <a:extLst>
              <a:ext uri="{FF2B5EF4-FFF2-40B4-BE49-F238E27FC236}">
                <a16:creationId xmlns:a16="http://schemas.microsoft.com/office/drawing/2014/main" id="{174A105E-1D2B-DA5B-AEF1-9D961C49C24E}"/>
              </a:ext>
            </a:extLst>
          </p:cNvPr>
          <p:cNvPicPr>
            <a:picLocks noChangeAspect="1"/>
          </p:cNvPicPr>
          <p:nvPr/>
        </p:nvPicPr>
        <p:blipFill>
          <a:blip r:embed="rId4"/>
          <a:stretch>
            <a:fillRect/>
          </a:stretch>
        </p:blipFill>
        <p:spPr>
          <a:xfrm>
            <a:off x="1252214" y="1895301"/>
            <a:ext cx="4891912" cy="3190902"/>
          </a:xfrm>
          <a:prstGeom prst="rect">
            <a:avLst/>
          </a:prstGeom>
        </p:spPr>
      </p:pic>
      <p:pic>
        <p:nvPicPr>
          <p:cNvPr id="8" name="Picture 7">
            <a:extLst>
              <a:ext uri="{FF2B5EF4-FFF2-40B4-BE49-F238E27FC236}">
                <a16:creationId xmlns:a16="http://schemas.microsoft.com/office/drawing/2014/main" id="{871363A8-439A-F8C9-D636-0D5B2544458B}"/>
              </a:ext>
            </a:extLst>
          </p:cNvPr>
          <p:cNvPicPr>
            <a:picLocks noChangeAspect="1"/>
          </p:cNvPicPr>
          <p:nvPr/>
        </p:nvPicPr>
        <p:blipFill>
          <a:blip r:embed="rId5"/>
          <a:stretch>
            <a:fillRect/>
          </a:stretch>
        </p:blipFill>
        <p:spPr>
          <a:xfrm>
            <a:off x="1685669" y="5233503"/>
            <a:ext cx="3352800" cy="2514600"/>
          </a:xfrm>
          <a:prstGeom prst="rect">
            <a:avLst/>
          </a:prstGeom>
        </p:spPr>
      </p:pic>
      <p:sp>
        <p:nvSpPr>
          <p:cNvPr id="3" name="TextBox 2">
            <a:extLst>
              <a:ext uri="{FF2B5EF4-FFF2-40B4-BE49-F238E27FC236}">
                <a16:creationId xmlns:a16="http://schemas.microsoft.com/office/drawing/2014/main" id="{CF22BE7E-7B76-6B40-8DA8-2815C8610F2A}"/>
              </a:ext>
            </a:extLst>
          </p:cNvPr>
          <p:cNvSpPr txBox="1"/>
          <p:nvPr/>
        </p:nvSpPr>
        <p:spPr>
          <a:xfrm>
            <a:off x="4621529" y="7355455"/>
            <a:ext cx="3045193" cy="424732"/>
          </a:xfrm>
          <a:prstGeom prst="rect">
            <a:avLst/>
          </a:prstGeom>
          <a:noFill/>
        </p:spPr>
        <p:txBody>
          <a:bodyPr wrap="none" rtlCol="0">
            <a:spAutoFit/>
          </a:bodyPr>
          <a:lstStyle/>
          <a:p>
            <a:r>
              <a:rPr lang="en-US" dirty="0"/>
              <a:t>Dr. Panos Stinis, PNNL</a:t>
            </a:r>
          </a:p>
        </p:txBody>
      </p:sp>
      <p:sp>
        <p:nvSpPr>
          <p:cNvPr id="5" name="TextBox 4">
            <a:extLst>
              <a:ext uri="{FF2B5EF4-FFF2-40B4-BE49-F238E27FC236}">
                <a16:creationId xmlns:a16="http://schemas.microsoft.com/office/drawing/2014/main" id="{23776754-940E-3159-610D-B57953D345B1}"/>
              </a:ext>
            </a:extLst>
          </p:cNvPr>
          <p:cNvSpPr txBox="1"/>
          <p:nvPr/>
        </p:nvSpPr>
        <p:spPr>
          <a:xfrm>
            <a:off x="9079832" y="6536612"/>
            <a:ext cx="4801314" cy="369332"/>
          </a:xfrm>
          <a:prstGeom prst="rect">
            <a:avLst/>
          </a:prstGeom>
          <a:noFill/>
        </p:spPr>
        <p:txBody>
          <a:bodyPr wrap="none" rtlCol="0">
            <a:spAutoFit/>
          </a:bodyPr>
          <a:lstStyle/>
          <a:p>
            <a:r>
              <a:rPr lang="en-US" sz="1800" dirty="0" err="1">
                <a:solidFill>
                  <a:schemeClr val="accent2"/>
                </a:solidFill>
              </a:rPr>
              <a:t>Sanderse</a:t>
            </a:r>
            <a:r>
              <a:rPr lang="en-US" sz="1800" dirty="0">
                <a:solidFill>
                  <a:schemeClr val="accent2"/>
                </a:solidFill>
              </a:rPr>
              <a:t> et al., 2024, 10.3934/fods.2024043</a:t>
            </a:r>
          </a:p>
        </p:txBody>
      </p:sp>
    </p:spTree>
    <p:extLst>
      <p:ext uri="{BB962C8B-B14F-4D97-AF65-F5344CB8AC3E}">
        <p14:creationId xmlns:p14="http://schemas.microsoft.com/office/powerpoint/2010/main" val="284045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57B5A-2BC6-6595-79C0-553E8CB97E4A}"/>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
        <p:nvSpPr>
          <p:cNvPr id="3" name="Title 2">
            <a:extLst>
              <a:ext uri="{FF2B5EF4-FFF2-40B4-BE49-F238E27FC236}">
                <a16:creationId xmlns:a16="http://schemas.microsoft.com/office/drawing/2014/main" id="{CA500406-3947-1E64-21D3-D72DAB96B600}"/>
              </a:ext>
            </a:extLst>
          </p:cNvPr>
          <p:cNvSpPr>
            <a:spLocks noGrp="1"/>
          </p:cNvSpPr>
          <p:nvPr>
            <p:ph type="title"/>
          </p:nvPr>
        </p:nvSpPr>
        <p:spPr/>
        <p:txBody>
          <a:bodyPr/>
          <a:lstStyle/>
          <a:p>
            <a:r>
              <a:rPr lang="en-US" dirty="0"/>
              <a:t>What is the AI Learning?</a:t>
            </a:r>
          </a:p>
        </p:txBody>
      </p:sp>
      <p:pic>
        <p:nvPicPr>
          <p:cNvPr id="8" name="Picture 7">
            <a:extLst>
              <a:ext uri="{FF2B5EF4-FFF2-40B4-BE49-F238E27FC236}">
                <a16:creationId xmlns:a16="http://schemas.microsoft.com/office/drawing/2014/main" id="{3237689F-EAFD-1FC1-FF7B-957F070744EF}"/>
              </a:ext>
            </a:extLst>
          </p:cNvPr>
          <p:cNvPicPr>
            <a:picLocks noChangeAspect="1"/>
          </p:cNvPicPr>
          <p:nvPr/>
        </p:nvPicPr>
        <p:blipFill>
          <a:blip r:embed="rId3"/>
          <a:stretch>
            <a:fillRect/>
          </a:stretch>
        </p:blipFill>
        <p:spPr>
          <a:xfrm>
            <a:off x="1898690" y="1909217"/>
            <a:ext cx="12002839" cy="5967561"/>
          </a:xfrm>
          <a:prstGeom prst="rect">
            <a:avLst/>
          </a:prstGeom>
        </p:spPr>
      </p:pic>
      <p:sp>
        <p:nvSpPr>
          <p:cNvPr id="11" name="TextBox 10">
            <a:extLst>
              <a:ext uri="{FF2B5EF4-FFF2-40B4-BE49-F238E27FC236}">
                <a16:creationId xmlns:a16="http://schemas.microsoft.com/office/drawing/2014/main" id="{6C62E78B-F807-467E-15F1-4E186C79BC2A}"/>
              </a:ext>
            </a:extLst>
          </p:cNvPr>
          <p:cNvSpPr txBox="1"/>
          <p:nvPr/>
        </p:nvSpPr>
        <p:spPr>
          <a:xfrm>
            <a:off x="10534695" y="7847111"/>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extLst>
      <p:ext uri="{BB962C8B-B14F-4D97-AF65-F5344CB8AC3E}">
        <p14:creationId xmlns:p14="http://schemas.microsoft.com/office/powerpoint/2010/main" val="370661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9368D-C3DB-C997-550B-D3A0E623CDB1}"/>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3" name="Title 2">
            <a:extLst>
              <a:ext uri="{FF2B5EF4-FFF2-40B4-BE49-F238E27FC236}">
                <a16:creationId xmlns:a16="http://schemas.microsoft.com/office/drawing/2014/main" id="{AA1E8F02-3F92-1C41-4B64-81D10A4149CF}"/>
              </a:ext>
            </a:extLst>
          </p:cNvPr>
          <p:cNvSpPr>
            <a:spLocks noGrp="1"/>
          </p:cNvSpPr>
          <p:nvPr>
            <p:ph type="title"/>
          </p:nvPr>
        </p:nvSpPr>
        <p:spPr/>
        <p:txBody>
          <a:bodyPr/>
          <a:lstStyle/>
          <a:p>
            <a:r>
              <a:rPr lang="en-US" dirty="0"/>
              <a:t>Training Paradigm 1: </a:t>
            </a:r>
            <a:r>
              <a:rPr lang="en-US" i="1" dirty="0"/>
              <a:t>A Priori </a:t>
            </a:r>
            <a:r>
              <a:rPr lang="en-US" dirty="0"/>
              <a:t>Learning (Offline)</a:t>
            </a:r>
          </a:p>
        </p:txBody>
      </p:sp>
      <p:pic>
        <p:nvPicPr>
          <p:cNvPr id="9" name="Picture 8">
            <a:extLst>
              <a:ext uri="{FF2B5EF4-FFF2-40B4-BE49-F238E27FC236}">
                <a16:creationId xmlns:a16="http://schemas.microsoft.com/office/drawing/2014/main" id="{BE4F1C54-1932-05E2-AE67-7EF47515B437}"/>
              </a:ext>
            </a:extLst>
          </p:cNvPr>
          <p:cNvPicPr>
            <a:picLocks noChangeAspect="1"/>
          </p:cNvPicPr>
          <p:nvPr/>
        </p:nvPicPr>
        <p:blipFill>
          <a:blip r:embed="rId2"/>
          <a:stretch>
            <a:fillRect/>
          </a:stretch>
        </p:blipFill>
        <p:spPr>
          <a:xfrm>
            <a:off x="1352716" y="2509266"/>
            <a:ext cx="12641580" cy="4335780"/>
          </a:xfrm>
          <a:prstGeom prst="rect">
            <a:avLst/>
          </a:prstGeom>
        </p:spPr>
      </p:pic>
      <p:sp>
        <p:nvSpPr>
          <p:cNvPr id="10" name="TextBox 9">
            <a:extLst>
              <a:ext uri="{FF2B5EF4-FFF2-40B4-BE49-F238E27FC236}">
                <a16:creationId xmlns:a16="http://schemas.microsoft.com/office/drawing/2014/main" id="{71F68ADC-431E-653C-F795-94FB4819EE6D}"/>
              </a:ext>
            </a:extLst>
          </p:cNvPr>
          <p:cNvSpPr txBox="1"/>
          <p:nvPr/>
        </p:nvSpPr>
        <p:spPr>
          <a:xfrm>
            <a:off x="10617774" y="6870810"/>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extLst>
      <p:ext uri="{BB962C8B-B14F-4D97-AF65-F5344CB8AC3E}">
        <p14:creationId xmlns:p14="http://schemas.microsoft.com/office/powerpoint/2010/main" val="110409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dirty="0"/>
              <a:t>A Simple Observation</a:t>
            </a:r>
          </a:p>
        </p:txBody>
      </p:sp>
      <p:sp>
        <p:nvSpPr>
          <p:cNvPr id="7" name="Content Placeholder 6">
            <a:extLst>
              <a:ext uri="{FF2B5EF4-FFF2-40B4-BE49-F238E27FC236}">
                <a16:creationId xmlns:a16="http://schemas.microsoft.com/office/drawing/2014/main" id="{4FF98D4B-CA14-8C8F-63AA-229B2B950648}"/>
              </a:ext>
            </a:extLst>
          </p:cNvPr>
          <p:cNvSpPr>
            <a:spLocks noGrp="1"/>
          </p:cNvSpPr>
          <p:nvPr>
            <p:ph sz="quarter" idx="20"/>
          </p:nvPr>
        </p:nvSpPr>
        <p:spPr>
          <a:xfrm>
            <a:off x="1371600" y="1593789"/>
            <a:ext cx="4724400" cy="5667499"/>
          </a:xfrm>
        </p:spPr>
        <p:txBody>
          <a:bodyPr/>
          <a:lstStyle/>
          <a:p>
            <a:pPr marL="0" indent="0">
              <a:buNone/>
            </a:pPr>
            <a:r>
              <a:rPr lang="en-US" b="1" dirty="0">
                <a:solidFill>
                  <a:schemeClr val="tx1">
                    <a:lumMod val="50000"/>
                  </a:schemeClr>
                </a:solidFill>
              </a:rPr>
              <a:t>Human traits and behavior are shaped by each individual’s local environment:</a:t>
            </a:r>
          </a:p>
          <a:p>
            <a:r>
              <a:rPr lang="en-US" dirty="0"/>
              <a:t>Who else lives there and how they interact</a:t>
            </a:r>
          </a:p>
          <a:p>
            <a:r>
              <a:rPr lang="en-US" dirty="0"/>
              <a:t>Environmental conditions (temperature)</a:t>
            </a:r>
          </a:p>
          <a:p>
            <a:r>
              <a:rPr lang="en-US" dirty="0"/>
              <a:t>What resources are available to the occupants (food, air, water)</a:t>
            </a:r>
          </a:p>
          <a:p>
            <a:r>
              <a:rPr lang="en-US" dirty="0"/>
              <a:t>What risks exist (pathogens, hazards)</a:t>
            </a:r>
          </a:p>
          <a:p>
            <a:r>
              <a:rPr lang="en-US" dirty="0"/>
              <a:t>Influence of external factors (media, visitors)</a:t>
            </a:r>
          </a:p>
          <a:p>
            <a:endParaRPr lang="en-US" dirty="0"/>
          </a:p>
        </p:txBody>
      </p:sp>
      <p:pic>
        <p:nvPicPr>
          <p:cNvPr id="9" name="Picture 8">
            <a:extLst>
              <a:ext uri="{FF2B5EF4-FFF2-40B4-BE49-F238E27FC236}">
                <a16:creationId xmlns:a16="http://schemas.microsoft.com/office/drawing/2014/main" id="{93AD7A1C-D80E-4335-7DEF-23400C035E9A}"/>
              </a:ext>
            </a:extLst>
          </p:cNvPr>
          <p:cNvPicPr>
            <a:picLocks noChangeAspect="1"/>
          </p:cNvPicPr>
          <p:nvPr/>
        </p:nvPicPr>
        <p:blipFill>
          <a:blip r:embed="rId3"/>
          <a:stretch>
            <a:fillRect/>
          </a:stretch>
        </p:blipFill>
        <p:spPr>
          <a:xfrm>
            <a:off x="6364975" y="1971305"/>
            <a:ext cx="7906889" cy="5853742"/>
          </a:xfrm>
          <a:prstGeom prst="rect">
            <a:avLst/>
          </a:prstGeom>
        </p:spPr>
      </p:pic>
      <p:sp>
        <p:nvSpPr>
          <p:cNvPr id="10" name="TextBox 9">
            <a:extLst>
              <a:ext uri="{FF2B5EF4-FFF2-40B4-BE49-F238E27FC236}">
                <a16:creationId xmlns:a16="http://schemas.microsoft.com/office/drawing/2014/main" id="{53F63048-E248-C480-202F-3F93B939CFE7}"/>
              </a:ext>
            </a:extLst>
          </p:cNvPr>
          <p:cNvSpPr txBox="1"/>
          <p:nvPr/>
        </p:nvSpPr>
        <p:spPr>
          <a:xfrm>
            <a:off x="12279086" y="7825047"/>
            <a:ext cx="2130648" cy="307777"/>
          </a:xfrm>
          <a:prstGeom prst="rect">
            <a:avLst/>
          </a:prstGeom>
          <a:noFill/>
        </p:spPr>
        <p:txBody>
          <a:bodyPr wrap="none" rtlCol="0">
            <a:spAutoFit/>
          </a:bodyPr>
          <a:lstStyle/>
          <a:p>
            <a:r>
              <a:rPr lang="en-US" sz="1400" dirty="0"/>
              <a:t>(Image by ChatGPT 5.5)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0B649-4FC6-1F11-666E-AB3FC7D8B0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4F7AE-9213-9D00-0AB0-72EC24D0D6FD}"/>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3" name="Title 2">
            <a:extLst>
              <a:ext uri="{FF2B5EF4-FFF2-40B4-BE49-F238E27FC236}">
                <a16:creationId xmlns:a16="http://schemas.microsoft.com/office/drawing/2014/main" id="{E01B4921-FBC3-9833-B3C8-EAB9ACF522E6}"/>
              </a:ext>
            </a:extLst>
          </p:cNvPr>
          <p:cNvSpPr>
            <a:spLocks noGrp="1"/>
          </p:cNvSpPr>
          <p:nvPr>
            <p:ph type="title"/>
          </p:nvPr>
        </p:nvSpPr>
        <p:spPr>
          <a:xfrm>
            <a:off x="3200399" y="270933"/>
            <a:ext cx="11247119" cy="1310979"/>
          </a:xfrm>
        </p:spPr>
        <p:txBody>
          <a:bodyPr/>
          <a:lstStyle/>
          <a:p>
            <a:r>
              <a:rPr lang="en-US" dirty="0"/>
              <a:t>Training Paradigm 2: </a:t>
            </a:r>
            <a:r>
              <a:rPr lang="en-US" i="1" dirty="0"/>
              <a:t>A Posteriori </a:t>
            </a:r>
            <a:r>
              <a:rPr lang="en-US" dirty="0"/>
              <a:t>Learning (Online)</a:t>
            </a:r>
          </a:p>
        </p:txBody>
      </p:sp>
      <p:pic>
        <p:nvPicPr>
          <p:cNvPr id="6" name="Picture 5">
            <a:extLst>
              <a:ext uri="{FF2B5EF4-FFF2-40B4-BE49-F238E27FC236}">
                <a16:creationId xmlns:a16="http://schemas.microsoft.com/office/drawing/2014/main" id="{16513CD2-7572-4314-54F7-E4DC11DFA43D}"/>
              </a:ext>
            </a:extLst>
          </p:cNvPr>
          <p:cNvPicPr>
            <a:picLocks noChangeAspect="1"/>
          </p:cNvPicPr>
          <p:nvPr/>
        </p:nvPicPr>
        <p:blipFill>
          <a:blip r:embed="rId2"/>
          <a:stretch>
            <a:fillRect/>
          </a:stretch>
        </p:blipFill>
        <p:spPr>
          <a:xfrm>
            <a:off x="1316454" y="2470885"/>
            <a:ext cx="12801125" cy="4427220"/>
          </a:xfrm>
          <a:prstGeom prst="rect">
            <a:avLst/>
          </a:prstGeom>
        </p:spPr>
      </p:pic>
      <p:sp>
        <p:nvSpPr>
          <p:cNvPr id="7" name="TextBox 6">
            <a:extLst>
              <a:ext uri="{FF2B5EF4-FFF2-40B4-BE49-F238E27FC236}">
                <a16:creationId xmlns:a16="http://schemas.microsoft.com/office/drawing/2014/main" id="{0D2B4F7D-E19A-33C0-B4E5-F902FDF7857F}"/>
              </a:ext>
            </a:extLst>
          </p:cNvPr>
          <p:cNvSpPr txBox="1"/>
          <p:nvPr/>
        </p:nvSpPr>
        <p:spPr>
          <a:xfrm>
            <a:off x="10657978" y="6900593"/>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extLst>
      <p:ext uri="{BB962C8B-B14F-4D97-AF65-F5344CB8AC3E}">
        <p14:creationId xmlns:p14="http://schemas.microsoft.com/office/powerpoint/2010/main" val="14731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CF0B23-12E4-92C4-1182-004466CCE09B}"/>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3" name="Title 2">
            <a:extLst>
              <a:ext uri="{FF2B5EF4-FFF2-40B4-BE49-F238E27FC236}">
                <a16:creationId xmlns:a16="http://schemas.microsoft.com/office/drawing/2014/main" id="{46DF0765-601B-67D6-493E-E3E4E3C289BB}"/>
              </a:ext>
            </a:extLst>
          </p:cNvPr>
          <p:cNvSpPr>
            <a:spLocks noGrp="1"/>
          </p:cNvSpPr>
          <p:nvPr>
            <p:ph type="title"/>
          </p:nvPr>
        </p:nvSpPr>
        <p:spPr/>
        <p:txBody>
          <a:bodyPr/>
          <a:lstStyle/>
          <a:p>
            <a:r>
              <a:rPr lang="en-US" dirty="0"/>
              <a:t>The Guardrails: Embedding Physical Constraints</a:t>
            </a:r>
          </a:p>
        </p:txBody>
      </p:sp>
      <p:sp>
        <p:nvSpPr>
          <p:cNvPr id="4" name="Content Placeholder 3">
            <a:extLst>
              <a:ext uri="{FF2B5EF4-FFF2-40B4-BE49-F238E27FC236}">
                <a16:creationId xmlns:a16="http://schemas.microsoft.com/office/drawing/2014/main" id="{DAC03FD2-1ABC-68CB-A827-287D4C1D9B4E}"/>
              </a:ext>
            </a:extLst>
          </p:cNvPr>
          <p:cNvSpPr>
            <a:spLocks noGrp="1"/>
          </p:cNvSpPr>
          <p:nvPr>
            <p:ph sz="quarter" idx="20"/>
          </p:nvPr>
        </p:nvSpPr>
        <p:spPr/>
        <p:txBody>
          <a:bodyPr/>
          <a:lstStyle/>
          <a:p>
            <a:pPr marL="0" indent="0">
              <a:buNone/>
            </a:pPr>
            <a:r>
              <a:rPr lang="en-US" dirty="0"/>
              <a:t>(E.g., enforcing mass conservation and reaction stoichiometry)</a:t>
            </a:r>
          </a:p>
        </p:txBody>
      </p:sp>
      <p:pic>
        <p:nvPicPr>
          <p:cNvPr id="6" name="Picture 5">
            <a:extLst>
              <a:ext uri="{FF2B5EF4-FFF2-40B4-BE49-F238E27FC236}">
                <a16:creationId xmlns:a16="http://schemas.microsoft.com/office/drawing/2014/main" id="{4C50ECE1-4A8D-28E8-3884-09E1FF802D43}"/>
              </a:ext>
            </a:extLst>
          </p:cNvPr>
          <p:cNvPicPr>
            <a:picLocks noChangeAspect="1"/>
          </p:cNvPicPr>
          <p:nvPr/>
        </p:nvPicPr>
        <p:blipFill>
          <a:blip r:embed="rId2"/>
          <a:stretch>
            <a:fillRect/>
          </a:stretch>
        </p:blipFill>
        <p:spPr>
          <a:xfrm>
            <a:off x="1748589" y="2625251"/>
            <a:ext cx="12047621" cy="5394036"/>
          </a:xfrm>
          <a:prstGeom prst="rect">
            <a:avLst/>
          </a:prstGeom>
        </p:spPr>
      </p:pic>
      <p:sp>
        <p:nvSpPr>
          <p:cNvPr id="7" name="TextBox 6">
            <a:extLst>
              <a:ext uri="{FF2B5EF4-FFF2-40B4-BE49-F238E27FC236}">
                <a16:creationId xmlns:a16="http://schemas.microsoft.com/office/drawing/2014/main" id="{5BF03731-4B83-2264-D78A-E50F0CBC3F48}"/>
              </a:ext>
            </a:extLst>
          </p:cNvPr>
          <p:cNvSpPr txBox="1"/>
          <p:nvPr/>
        </p:nvSpPr>
        <p:spPr>
          <a:xfrm>
            <a:off x="10435652" y="7955641"/>
            <a:ext cx="3459601" cy="307777"/>
          </a:xfrm>
          <a:prstGeom prst="rect">
            <a:avLst/>
          </a:prstGeom>
          <a:noFill/>
        </p:spPr>
        <p:txBody>
          <a:bodyPr wrap="none" rtlCol="0">
            <a:spAutoFit/>
          </a:bodyPr>
          <a:lstStyle/>
          <a:p>
            <a:r>
              <a:rPr lang="en-US" sz="1400" dirty="0">
                <a:solidFill>
                  <a:schemeClr val="accent2"/>
                </a:solidFill>
              </a:rPr>
              <a:t>Image courtesy of Xingyuan Chen, PNNL</a:t>
            </a:r>
          </a:p>
        </p:txBody>
      </p:sp>
    </p:spTree>
    <p:extLst>
      <p:ext uri="{BB962C8B-B14F-4D97-AF65-F5344CB8AC3E}">
        <p14:creationId xmlns:p14="http://schemas.microsoft.com/office/powerpoint/2010/main" val="242053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Toward Predictive Porous Media Hydrobiogeochemistry</a:t>
            </a:r>
          </a:p>
        </p:txBody>
      </p:sp>
      <p:pic>
        <p:nvPicPr>
          <p:cNvPr id="2" name="Picture 1">
            <a:extLst>
              <a:ext uri="{FF2B5EF4-FFF2-40B4-BE49-F238E27FC236}">
                <a16:creationId xmlns:a16="http://schemas.microsoft.com/office/drawing/2014/main" id="{16D73D56-3B60-26C3-FB7D-2CB4645353B2}"/>
              </a:ext>
            </a:extLst>
          </p:cNvPr>
          <p:cNvPicPr>
            <a:picLocks noChangeAspect="1"/>
          </p:cNvPicPr>
          <p:nvPr/>
        </p:nvPicPr>
        <p:blipFill>
          <a:blip r:embed="rId3"/>
          <a:stretch>
            <a:fillRect/>
          </a:stretch>
        </p:blipFill>
        <p:spPr>
          <a:xfrm>
            <a:off x="2179674" y="1605109"/>
            <a:ext cx="11198000" cy="635355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2718D-3CF7-B304-079E-CEB081DD1C7C}"/>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3" name="Title 2">
            <a:extLst>
              <a:ext uri="{FF2B5EF4-FFF2-40B4-BE49-F238E27FC236}">
                <a16:creationId xmlns:a16="http://schemas.microsoft.com/office/drawing/2014/main" id="{2E1379DE-AB4D-6B26-95FA-B15A796EA6AA}"/>
              </a:ext>
            </a:extLst>
          </p:cNvPr>
          <p:cNvSpPr>
            <a:spLocks noGrp="1"/>
          </p:cNvSpPr>
          <p:nvPr>
            <p:ph type="title"/>
          </p:nvPr>
        </p:nvSpPr>
        <p:spPr/>
        <p:txBody>
          <a:bodyPr/>
          <a:lstStyle/>
          <a:p>
            <a:r>
              <a:rPr lang="en-US" dirty="0"/>
              <a:t>Why this matters…</a:t>
            </a:r>
          </a:p>
        </p:txBody>
      </p:sp>
      <p:sp>
        <p:nvSpPr>
          <p:cNvPr id="4" name="Content Placeholder 3">
            <a:extLst>
              <a:ext uri="{FF2B5EF4-FFF2-40B4-BE49-F238E27FC236}">
                <a16:creationId xmlns:a16="http://schemas.microsoft.com/office/drawing/2014/main" id="{0DACD566-2B6A-A08A-4D17-1843E0A27CF2}"/>
              </a:ext>
            </a:extLst>
          </p:cNvPr>
          <p:cNvSpPr>
            <a:spLocks noGrp="1"/>
          </p:cNvSpPr>
          <p:nvPr>
            <p:ph sz="quarter" idx="20"/>
          </p:nvPr>
        </p:nvSpPr>
        <p:spPr/>
        <p:txBody>
          <a:bodyPr/>
          <a:lstStyle/>
          <a:p>
            <a:r>
              <a:rPr lang="en-US" dirty="0"/>
              <a:t>Examples:</a:t>
            </a:r>
          </a:p>
          <a:p>
            <a:pPr lvl="1"/>
            <a:r>
              <a:rPr lang="en-US" dirty="0"/>
              <a:t>Plant-microbe interactions for plant productivity</a:t>
            </a:r>
          </a:p>
          <a:p>
            <a:pPr lvl="1"/>
            <a:r>
              <a:rPr lang="en-US" dirty="0"/>
              <a:t>Contaminant fate, transport and remediation</a:t>
            </a:r>
          </a:p>
          <a:p>
            <a:pPr lvl="1"/>
            <a:r>
              <a:rPr lang="en-US" dirty="0"/>
              <a:t>Critical minerals extraction and recovery</a:t>
            </a:r>
          </a:p>
          <a:p>
            <a:pPr lvl="1"/>
            <a:r>
              <a:rPr lang="en-US" dirty="0"/>
              <a:t>Ecosystem resilience</a:t>
            </a:r>
          </a:p>
          <a:p>
            <a:pPr lvl="1"/>
            <a:r>
              <a:rPr lang="en-US" dirty="0"/>
              <a:t>Soil health and nutrient cycling</a:t>
            </a:r>
          </a:p>
          <a:p>
            <a:pPr lvl="1"/>
            <a:r>
              <a:rPr lang="en-US" dirty="0"/>
              <a:t>Bioproduction / Bioreactor scale-up</a:t>
            </a:r>
          </a:p>
        </p:txBody>
      </p:sp>
    </p:spTree>
    <p:extLst>
      <p:ext uri="{BB962C8B-B14F-4D97-AF65-F5344CB8AC3E}">
        <p14:creationId xmlns:p14="http://schemas.microsoft.com/office/powerpoint/2010/main" val="463789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t>Key Takeaways</a:t>
            </a:r>
          </a:p>
        </p:txBody>
      </p:sp>
      <p:sp>
        <p:nvSpPr>
          <p:cNvPr id="7" name="Content Placeholder 6">
            <a:extLst>
              <a:ext uri="{FF2B5EF4-FFF2-40B4-BE49-F238E27FC236}">
                <a16:creationId xmlns:a16="http://schemas.microsoft.com/office/drawing/2014/main" id="{AFF9216A-4FF7-35ED-976B-8CC60E6F4714}"/>
              </a:ext>
            </a:extLst>
          </p:cNvPr>
          <p:cNvSpPr>
            <a:spLocks noGrp="1"/>
          </p:cNvSpPr>
          <p:nvPr>
            <p:ph sz="quarter" idx="20"/>
          </p:nvPr>
        </p:nvSpPr>
        <p:spPr/>
        <p:txBody>
          <a:bodyPr/>
          <a:lstStyle/>
          <a:p>
            <a:pPr marL="514350" indent="-514350">
              <a:lnSpc>
                <a:spcPct val="107000"/>
              </a:lnSpc>
              <a:buFont typeface="+mj-lt"/>
              <a:buAutoNum type="arabicPeriod"/>
            </a:pPr>
            <a:r>
              <a:rPr lang="en-US" sz="3600" dirty="0"/>
              <a:t>Microorganisms do not experience the “average” pore environment.</a:t>
            </a:r>
          </a:p>
          <a:p>
            <a:pPr marL="514350" indent="-514350">
              <a:lnSpc>
                <a:spcPct val="107000"/>
              </a:lnSpc>
              <a:buFont typeface="+mj-lt"/>
              <a:buAutoNum type="arabicPeriod"/>
            </a:pPr>
            <a:r>
              <a:rPr lang="en-US" sz="3600" dirty="0"/>
              <a:t>Multiscale closure remains a central challenge in porous media science.</a:t>
            </a:r>
          </a:p>
          <a:p>
            <a:pPr marL="514350" indent="-514350">
              <a:lnSpc>
                <a:spcPct val="107000"/>
              </a:lnSpc>
              <a:buFont typeface="+mj-lt"/>
              <a:buAutoNum type="arabicPeriod"/>
            </a:pPr>
            <a:r>
              <a:rPr lang="en-US" sz="3600" dirty="0"/>
              <a:t>New experimental, computational, biological, and AI capabilities may finally enable real progress toward predictive multiscale models of reactive transport in porous media.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25</a:t>
            </a:fld>
            <a:endParaRPr lang="en-US" dirty="0"/>
          </a:p>
        </p:txBody>
      </p:sp>
      <p:sp>
        <p:nvSpPr>
          <p:cNvPr id="3" name="TextBox 2">
            <a:extLst>
              <a:ext uri="{FF2B5EF4-FFF2-40B4-BE49-F238E27FC236}">
                <a16:creationId xmlns:a16="http://schemas.microsoft.com/office/drawing/2014/main" id="{95724327-C16B-DC76-4979-184A02B083D4}"/>
              </a:ext>
            </a:extLst>
          </p:cNvPr>
          <p:cNvSpPr txBox="1"/>
          <p:nvPr/>
        </p:nvSpPr>
        <p:spPr>
          <a:xfrm>
            <a:off x="1350335" y="1871330"/>
            <a:ext cx="4572000" cy="2086725"/>
          </a:xfrm>
          <a:prstGeom prst="rect">
            <a:avLst/>
          </a:prstGeom>
          <a:noFill/>
        </p:spPr>
        <p:txBody>
          <a:bodyPr wrap="square" rtlCol="0">
            <a:spAutoFit/>
          </a:bodyPr>
          <a:lstStyle/>
          <a:p>
            <a:r>
              <a:rPr lang="en-US" dirty="0"/>
              <a:t>The ideas in this presentation are based on decades of research by many people, supported mostly by the U.S. Department of Energy, Office of Biological and Environmental Research.</a:t>
            </a:r>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dirty="0"/>
              <a:t>Microbial Life in Pore Spaces</a:t>
            </a:r>
          </a:p>
        </p:txBody>
      </p:sp>
      <p:sp>
        <p:nvSpPr>
          <p:cNvPr id="7" name="Content Placeholder 6">
            <a:extLst>
              <a:ext uri="{FF2B5EF4-FFF2-40B4-BE49-F238E27FC236}">
                <a16:creationId xmlns:a16="http://schemas.microsoft.com/office/drawing/2014/main" id="{BF595993-BB3D-1549-434C-F532D5DE80C1}"/>
              </a:ext>
            </a:extLst>
          </p:cNvPr>
          <p:cNvSpPr>
            <a:spLocks noGrp="1"/>
          </p:cNvSpPr>
          <p:nvPr>
            <p:ph sz="quarter" idx="20"/>
          </p:nvPr>
        </p:nvSpPr>
        <p:spPr>
          <a:xfrm>
            <a:off x="1276597" y="1748641"/>
            <a:ext cx="6732843" cy="6361038"/>
          </a:xfrm>
        </p:spPr>
        <p:txBody>
          <a:bodyPr/>
          <a:lstStyle/>
          <a:p>
            <a:pPr marL="0" indent="0">
              <a:buNone/>
            </a:pPr>
            <a:r>
              <a:rPr lang="en-US" b="1" dirty="0">
                <a:solidFill>
                  <a:schemeClr val="tx1">
                    <a:lumMod val="50000"/>
                  </a:schemeClr>
                </a:solidFill>
              </a:rPr>
              <a:t>Similarly, microbial traits and behaviors (phenotypes) in a porous medium are also shaped by each individual’s environment.</a:t>
            </a:r>
          </a:p>
          <a:p>
            <a:r>
              <a:rPr lang="en-US" dirty="0"/>
              <a:t>Who else lives there (microbial community composition) and how they interact (</a:t>
            </a:r>
            <a:r>
              <a:rPr lang="en-US" dirty="0" err="1"/>
              <a:t>syntrophy</a:t>
            </a:r>
            <a:r>
              <a:rPr lang="en-US" dirty="0"/>
              <a:t> or competition)</a:t>
            </a:r>
          </a:p>
          <a:p>
            <a:r>
              <a:rPr lang="en-US" dirty="0"/>
              <a:t>Environmental conditions (temperature, moisture, pH)</a:t>
            </a:r>
          </a:p>
          <a:p>
            <a:r>
              <a:rPr lang="en-US" dirty="0"/>
              <a:t>Resource availability (substrates, oxygen)</a:t>
            </a:r>
          </a:p>
          <a:p>
            <a:r>
              <a:rPr lang="en-US" dirty="0"/>
              <a:t>Risks (predators, viruses)</a:t>
            </a:r>
          </a:p>
          <a:p>
            <a:r>
              <a:rPr lang="en-US" dirty="0"/>
              <a:t>External influences (hydrologic connectivity and transport, plant roots).</a:t>
            </a:r>
          </a:p>
          <a:p>
            <a:endParaRPr lang="en-US" dirty="0"/>
          </a:p>
          <a:p>
            <a:endParaRPr lang="en-US" dirty="0"/>
          </a:p>
        </p:txBody>
      </p:sp>
      <p:pic>
        <p:nvPicPr>
          <p:cNvPr id="9" name="Picture 8">
            <a:extLst>
              <a:ext uri="{FF2B5EF4-FFF2-40B4-BE49-F238E27FC236}">
                <a16:creationId xmlns:a16="http://schemas.microsoft.com/office/drawing/2014/main" id="{AB92F7B1-E508-3159-B16B-4471475D5FF3}"/>
              </a:ext>
            </a:extLst>
          </p:cNvPr>
          <p:cNvPicPr>
            <a:picLocks noChangeAspect="1"/>
          </p:cNvPicPr>
          <p:nvPr/>
        </p:nvPicPr>
        <p:blipFill>
          <a:blip r:embed="rId3"/>
          <a:stretch>
            <a:fillRect/>
          </a:stretch>
        </p:blipFill>
        <p:spPr>
          <a:xfrm>
            <a:off x="11775934" y="423501"/>
            <a:ext cx="2159508" cy="3091913"/>
          </a:xfrm>
          <a:prstGeom prst="rect">
            <a:avLst/>
          </a:prstGeom>
        </p:spPr>
      </p:pic>
      <p:pic>
        <p:nvPicPr>
          <p:cNvPr id="13" name="Picture 12">
            <a:extLst>
              <a:ext uri="{FF2B5EF4-FFF2-40B4-BE49-F238E27FC236}">
                <a16:creationId xmlns:a16="http://schemas.microsoft.com/office/drawing/2014/main" id="{C624B3E8-12EC-F004-6BC7-D0A80E3E9982}"/>
              </a:ext>
            </a:extLst>
          </p:cNvPr>
          <p:cNvPicPr>
            <a:picLocks noChangeAspect="1"/>
          </p:cNvPicPr>
          <p:nvPr/>
        </p:nvPicPr>
        <p:blipFill>
          <a:blip r:embed="rId4"/>
          <a:stretch>
            <a:fillRect/>
          </a:stretch>
        </p:blipFill>
        <p:spPr>
          <a:xfrm>
            <a:off x="9535886" y="3706707"/>
            <a:ext cx="4480097" cy="4267200"/>
          </a:xfrm>
          <a:prstGeom prst="rect">
            <a:avLst/>
          </a:prstGeom>
        </p:spPr>
      </p:pic>
      <p:pic>
        <p:nvPicPr>
          <p:cNvPr id="11" name="Picture 10">
            <a:extLst>
              <a:ext uri="{FF2B5EF4-FFF2-40B4-BE49-F238E27FC236}">
                <a16:creationId xmlns:a16="http://schemas.microsoft.com/office/drawing/2014/main" id="{709F25C2-8DF2-B895-D7E9-2B474BA663A3}"/>
              </a:ext>
            </a:extLst>
          </p:cNvPr>
          <p:cNvPicPr>
            <a:picLocks noChangeAspect="1"/>
          </p:cNvPicPr>
          <p:nvPr/>
        </p:nvPicPr>
        <p:blipFill>
          <a:blip r:embed="rId5"/>
          <a:stretch>
            <a:fillRect/>
          </a:stretch>
        </p:blipFill>
        <p:spPr>
          <a:xfrm>
            <a:off x="8247198" y="1443841"/>
            <a:ext cx="3048000" cy="304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C2083F-8E7C-EF2E-80F6-3A14BB56DC99}"/>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109799A2-3720-694B-9052-4357DD11AE0B}"/>
              </a:ext>
            </a:extLst>
          </p:cNvPr>
          <p:cNvSpPr>
            <a:spLocks noGrp="1"/>
          </p:cNvSpPr>
          <p:nvPr>
            <p:ph type="title"/>
          </p:nvPr>
        </p:nvSpPr>
        <p:spPr/>
        <p:txBody>
          <a:bodyPr/>
          <a:lstStyle/>
          <a:p>
            <a:r>
              <a:rPr lang="en-US" dirty="0"/>
              <a:t>Add slide from KH</a:t>
            </a:r>
          </a:p>
        </p:txBody>
      </p:sp>
      <p:sp>
        <p:nvSpPr>
          <p:cNvPr id="4" name="Content Placeholder 3">
            <a:extLst>
              <a:ext uri="{FF2B5EF4-FFF2-40B4-BE49-F238E27FC236}">
                <a16:creationId xmlns:a16="http://schemas.microsoft.com/office/drawing/2014/main" id="{FECE0E43-D48F-822D-B357-F60F3F3509CD}"/>
              </a:ext>
            </a:extLst>
          </p:cNvPr>
          <p:cNvSpPr>
            <a:spLocks noGrp="1"/>
          </p:cNvSpPr>
          <p:nvPr>
            <p:ph sz="quarter" idx="20"/>
          </p:nvPr>
        </p:nvSpPr>
        <p:spPr/>
        <p:txBody>
          <a:bodyPr/>
          <a:lstStyle/>
          <a:p>
            <a:endParaRPr lang="en-US" dirty="0"/>
          </a:p>
        </p:txBody>
      </p:sp>
    </p:spTree>
    <p:extLst>
      <p:ext uri="{BB962C8B-B14F-4D97-AF65-F5344CB8AC3E}">
        <p14:creationId xmlns:p14="http://schemas.microsoft.com/office/powerpoint/2010/main" val="2614776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dirty="0"/>
              <a:t>The Scale Mismatch</a:t>
            </a:r>
          </a:p>
        </p:txBody>
      </p:sp>
      <p:sp>
        <p:nvSpPr>
          <p:cNvPr id="8" name="Content Placeholder 6">
            <a:extLst>
              <a:ext uri="{FF2B5EF4-FFF2-40B4-BE49-F238E27FC236}">
                <a16:creationId xmlns:a16="http://schemas.microsoft.com/office/drawing/2014/main" id="{BDDB1971-D3C7-93EC-EB21-78866E0E363D}"/>
              </a:ext>
            </a:extLst>
          </p:cNvPr>
          <p:cNvSpPr txBox="1">
            <a:spLocks/>
          </p:cNvSpPr>
          <p:nvPr/>
        </p:nvSpPr>
        <p:spPr>
          <a:xfrm>
            <a:off x="1286647" y="1766084"/>
            <a:ext cx="6958056" cy="251460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b="1" dirty="0"/>
              <a:t>Microbes respond to conditions at spatial and temporal scales that are too small, complex, and heterogeneous to be explicitly represented in models used for prediction.</a:t>
            </a:r>
            <a:endParaRPr lang="en-US" dirty="0"/>
          </a:p>
        </p:txBody>
      </p:sp>
      <p:pic>
        <p:nvPicPr>
          <p:cNvPr id="9" name="Picture 33" descr="Model">
            <a:extLst>
              <a:ext uri="{FF2B5EF4-FFF2-40B4-BE49-F238E27FC236}">
                <a16:creationId xmlns:a16="http://schemas.microsoft.com/office/drawing/2014/main" id="{FF21D5D4-179E-ACAA-7EE2-CC8A054A5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589" y="4804570"/>
            <a:ext cx="5473700" cy="28940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Line 34">
            <a:extLst>
              <a:ext uri="{FF2B5EF4-FFF2-40B4-BE49-F238E27FC236}">
                <a16:creationId xmlns:a16="http://schemas.microsoft.com/office/drawing/2014/main" id="{0193A678-6962-D0DB-5B47-9E265A890C5D}"/>
              </a:ext>
            </a:extLst>
          </p:cNvPr>
          <p:cNvSpPr>
            <a:spLocks noChangeShapeType="1"/>
          </p:cNvSpPr>
          <p:nvPr/>
        </p:nvSpPr>
        <p:spPr bwMode="auto">
          <a:xfrm flipH="1" flipV="1">
            <a:off x="4451350" y="6371431"/>
            <a:ext cx="4920797" cy="1103425"/>
          </a:xfrm>
          <a:prstGeom prst="line">
            <a:avLst/>
          </a:prstGeom>
          <a:noFill/>
          <a:ln w="38100">
            <a:solidFill>
              <a:srgbClr val="CC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 name="Line 35">
            <a:extLst>
              <a:ext uri="{FF2B5EF4-FFF2-40B4-BE49-F238E27FC236}">
                <a16:creationId xmlns:a16="http://schemas.microsoft.com/office/drawing/2014/main" id="{1E7413A1-7F6B-FBA6-C343-654BF6C49FCF}"/>
              </a:ext>
            </a:extLst>
          </p:cNvPr>
          <p:cNvSpPr>
            <a:spLocks noChangeShapeType="1"/>
          </p:cNvSpPr>
          <p:nvPr/>
        </p:nvSpPr>
        <p:spPr bwMode="auto">
          <a:xfrm flipH="1">
            <a:off x="4470401" y="2045495"/>
            <a:ext cx="4901746" cy="3779837"/>
          </a:xfrm>
          <a:prstGeom prst="line">
            <a:avLst/>
          </a:prstGeom>
          <a:noFill/>
          <a:ln w="38100">
            <a:solidFill>
              <a:srgbClr val="CC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 name="Rectangle 36">
            <a:extLst>
              <a:ext uri="{FF2B5EF4-FFF2-40B4-BE49-F238E27FC236}">
                <a16:creationId xmlns:a16="http://schemas.microsoft.com/office/drawing/2014/main" id="{C71E9E63-F00C-240F-F3FD-EDC9E8A47AC3}"/>
              </a:ext>
            </a:extLst>
          </p:cNvPr>
          <p:cNvSpPr>
            <a:spLocks noChangeArrowheads="1"/>
          </p:cNvSpPr>
          <p:nvPr/>
        </p:nvSpPr>
        <p:spPr bwMode="auto">
          <a:xfrm>
            <a:off x="9391200" y="2045495"/>
            <a:ext cx="3345390" cy="5429362"/>
          </a:xfrm>
          <a:prstGeom prst="rect">
            <a:avLst/>
          </a:prstGeom>
          <a:noFill/>
          <a:ln w="5715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3" name="Picture 32">
            <a:extLst>
              <a:ext uri="{FF2B5EF4-FFF2-40B4-BE49-F238E27FC236}">
                <a16:creationId xmlns:a16="http://schemas.microsoft.com/office/drawing/2014/main" id="{635F296B-CE74-1B55-B9D7-A56ADFC99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84" t="2665" r="24366" b="3211"/>
          <a:stretch>
            <a:fillRect/>
          </a:stretch>
        </p:blipFill>
        <p:spPr bwMode="auto">
          <a:xfrm>
            <a:off x="9439277" y="2071913"/>
            <a:ext cx="3228245" cy="531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A5C75A2-A3B1-AC51-92AB-5C6D72BD1FF4}"/>
              </a:ext>
            </a:extLst>
          </p:cNvPr>
          <p:cNvPicPr>
            <a:picLocks noChangeAspect="1"/>
          </p:cNvPicPr>
          <p:nvPr/>
        </p:nvPicPr>
        <p:blipFill>
          <a:blip r:embed="rId4"/>
          <a:srcRect l="22017" t="6452" r="18724" b="13756"/>
          <a:stretch>
            <a:fillRect/>
          </a:stretch>
        </p:blipFill>
        <p:spPr>
          <a:xfrm>
            <a:off x="9944101" y="4467736"/>
            <a:ext cx="750482" cy="673668"/>
          </a:xfrm>
          <a:prstGeom prst="rect">
            <a:avLst/>
          </a:prstGeom>
        </p:spPr>
      </p:pic>
      <p:pic>
        <p:nvPicPr>
          <p:cNvPr id="15" name="Picture 14">
            <a:extLst>
              <a:ext uri="{FF2B5EF4-FFF2-40B4-BE49-F238E27FC236}">
                <a16:creationId xmlns:a16="http://schemas.microsoft.com/office/drawing/2014/main" id="{2CE2596A-EAC0-D616-F04A-9FCD6A247C00}"/>
              </a:ext>
            </a:extLst>
          </p:cNvPr>
          <p:cNvPicPr>
            <a:picLocks noChangeAspect="1"/>
          </p:cNvPicPr>
          <p:nvPr/>
        </p:nvPicPr>
        <p:blipFill>
          <a:blip r:embed="rId4"/>
          <a:srcRect l="22017" t="6452" r="18724" b="13756"/>
          <a:stretch>
            <a:fillRect/>
          </a:stretch>
        </p:blipFill>
        <p:spPr>
          <a:xfrm>
            <a:off x="10854420" y="6510336"/>
            <a:ext cx="750482" cy="673668"/>
          </a:xfrm>
          <a:prstGeom prst="rect">
            <a:avLst/>
          </a:prstGeom>
        </p:spPr>
      </p:pic>
      <p:sp>
        <p:nvSpPr>
          <p:cNvPr id="16" name="Rectangle 15">
            <a:extLst>
              <a:ext uri="{FF2B5EF4-FFF2-40B4-BE49-F238E27FC236}">
                <a16:creationId xmlns:a16="http://schemas.microsoft.com/office/drawing/2014/main" id="{F5B325B1-4D44-39DD-A379-50B140F149C0}"/>
              </a:ext>
            </a:extLst>
          </p:cNvPr>
          <p:cNvSpPr/>
          <p:nvPr/>
        </p:nvSpPr>
        <p:spPr>
          <a:xfrm>
            <a:off x="4451350" y="5825332"/>
            <a:ext cx="628650" cy="546099"/>
          </a:xfrm>
          <a:prstGeom prst="rect">
            <a:avLst/>
          </a:prstGeom>
          <a:solidFill>
            <a:srgbClr val="84D6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4FA9622-1A03-F468-9172-0BD05420D578}"/>
              </a:ext>
            </a:extLst>
          </p:cNvPr>
          <p:cNvPicPr>
            <a:picLocks noChangeAspect="1"/>
          </p:cNvPicPr>
          <p:nvPr/>
        </p:nvPicPr>
        <p:blipFill>
          <a:blip r:embed="rId4"/>
          <a:srcRect l="22017" t="6452" r="18724" b="13756"/>
          <a:stretch>
            <a:fillRect/>
          </a:stretch>
        </p:blipFill>
        <p:spPr>
          <a:xfrm>
            <a:off x="4527686" y="5916837"/>
            <a:ext cx="475978" cy="427260"/>
          </a:xfrm>
          <a:prstGeom prst="rect">
            <a:avLst/>
          </a:prstGeom>
        </p:spPr>
      </p:pic>
      <p:sp>
        <p:nvSpPr>
          <p:cNvPr id="18" name="TextBox 17">
            <a:extLst>
              <a:ext uri="{FF2B5EF4-FFF2-40B4-BE49-F238E27FC236}">
                <a16:creationId xmlns:a16="http://schemas.microsoft.com/office/drawing/2014/main" id="{EF491760-F3C0-0A64-1464-841096E38019}"/>
              </a:ext>
            </a:extLst>
          </p:cNvPr>
          <p:cNvSpPr txBox="1"/>
          <p:nvPr/>
        </p:nvSpPr>
        <p:spPr>
          <a:xfrm>
            <a:off x="9391200" y="1194326"/>
            <a:ext cx="3345390" cy="757130"/>
          </a:xfrm>
          <a:prstGeom prst="rect">
            <a:avLst/>
          </a:prstGeom>
          <a:noFill/>
        </p:spPr>
        <p:txBody>
          <a:bodyPr wrap="square" rtlCol="0">
            <a:spAutoFit/>
          </a:bodyPr>
          <a:lstStyle/>
          <a:p>
            <a:pPr algn="ctr"/>
            <a:r>
              <a:rPr lang="en-US" dirty="0"/>
              <a:t>Pore Scale (microscale – 10’s to 100’s of </a:t>
            </a:r>
            <a:r>
              <a:rPr lang="en-US" dirty="0">
                <a:latin typeface="Symbol" panose="05050102010706020507" pitchFamily="18" charset="2"/>
              </a:rPr>
              <a:t>m</a:t>
            </a:r>
            <a:r>
              <a:rPr lang="en-US" dirty="0"/>
              <a:t>m)</a:t>
            </a:r>
          </a:p>
        </p:txBody>
      </p:sp>
      <p:sp>
        <p:nvSpPr>
          <p:cNvPr id="19" name="TextBox 18">
            <a:extLst>
              <a:ext uri="{FF2B5EF4-FFF2-40B4-BE49-F238E27FC236}">
                <a16:creationId xmlns:a16="http://schemas.microsoft.com/office/drawing/2014/main" id="{4F317077-465B-57BC-63A4-46BB1D546F0C}"/>
              </a:ext>
            </a:extLst>
          </p:cNvPr>
          <p:cNvSpPr txBox="1"/>
          <p:nvPr/>
        </p:nvSpPr>
        <p:spPr>
          <a:xfrm>
            <a:off x="1120239" y="4001273"/>
            <a:ext cx="4920797" cy="757130"/>
          </a:xfrm>
          <a:prstGeom prst="rect">
            <a:avLst/>
          </a:prstGeom>
          <a:noFill/>
        </p:spPr>
        <p:txBody>
          <a:bodyPr wrap="square" rtlCol="0">
            <a:spAutoFit/>
          </a:bodyPr>
          <a:lstStyle/>
          <a:p>
            <a:pPr algn="ctr"/>
            <a:r>
              <a:rPr lang="en-US" dirty="0"/>
              <a:t>Field Scale (macroscale – decimeters to 100s of m resolution)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231D-3DC4-9DB0-B73C-C8828A732A19}"/>
              </a:ext>
            </a:extLst>
          </p:cNvPr>
          <p:cNvSpPr>
            <a:spLocks noGrp="1"/>
          </p:cNvSpPr>
          <p:nvPr>
            <p:ph type="title"/>
          </p:nvPr>
        </p:nvSpPr>
        <p:spPr>
          <a:xfrm>
            <a:off x="3201779" y="450032"/>
            <a:ext cx="7517567" cy="861181"/>
          </a:xfrm>
        </p:spPr>
        <p:txBody>
          <a:bodyPr/>
          <a:lstStyle/>
          <a:p>
            <a:r>
              <a:rPr lang="en-US" dirty="0"/>
              <a:t>The Multiscale Closure Problem (or why simple averaging fails)</a:t>
            </a:r>
          </a:p>
        </p:txBody>
      </p:sp>
      <p:sp>
        <p:nvSpPr>
          <p:cNvPr id="3" name="Content Placeholder 2">
            <a:extLst>
              <a:ext uri="{FF2B5EF4-FFF2-40B4-BE49-F238E27FC236}">
                <a16:creationId xmlns:a16="http://schemas.microsoft.com/office/drawing/2014/main" id="{2E23EE2A-E2EC-D1EB-3AB0-C9D2A3E1E327}"/>
              </a:ext>
            </a:extLst>
          </p:cNvPr>
          <p:cNvSpPr>
            <a:spLocks noGrp="1"/>
          </p:cNvSpPr>
          <p:nvPr>
            <p:ph sz="quarter" idx="20"/>
          </p:nvPr>
        </p:nvSpPr>
        <p:spPr>
          <a:xfrm>
            <a:off x="1371600" y="2057399"/>
            <a:ext cx="4608286" cy="5486401"/>
          </a:xfrm>
        </p:spPr>
        <p:txBody>
          <a:bodyPr/>
          <a:lstStyle/>
          <a:p>
            <a:r>
              <a:rPr lang="en-US" b="1" dirty="0"/>
              <a:t>Microscale:</a:t>
            </a:r>
            <a:r>
              <a:rPr lang="en-US" dirty="0"/>
              <a:t> Rich in detail, process understanding, govern system behavior (e.g. microbial metabolism, pore-scale mixing, multicomponent reactions)</a:t>
            </a:r>
          </a:p>
          <a:p>
            <a:r>
              <a:rPr lang="en-US" b="1" dirty="0"/>
              <a:t>Macroscale:</a:t>
            </a:r>
            <a:r>
              <a:rPr lang="en-US" dirty="0"/>
              <a:t> Predictions of system-level outcomes (e.g. ecosystem fluxes, groundwater reactive transport, mineral dissolution and recovery)</a:t>
            </a:r>
          </a:p>
        </p:txBody>
      </p:sp>
      <p:sp>
        <p:nvSpPr>
          <p:cNvPr id="4" name="Slide Number Placeholder 3">
            <a:extLst>
              <a:ext uri="{FF2B5EF4-FFF2-40B4-BE49-F238E27FC236}">
                <a16:creationId xmlns:a16="http://schemas.microsoft.com/office/drawing/2014/main" id="{FBB1C61E-7136-FC2E-86F3-700B38F083E6}"/>
              </a:ext>
            </a:extLst>
          </p:cNvPr>
          <p:cNvSpPr>
            <a:spLocks noGrp="1"/>
          </p:cNvSpPr>
          <p:nvPr>
            <p:ph type="sldNum" sz="quarter" idx="12"/>
          </p:nvPr>
        </p:nvSpPr>
        <p:spPr/>
        <p:txBody>
          <a:bodyPr/>
          <a:lstStyle/>
          <a:p>
            <a:fld id="{FE7A4BB3-E848-5A44-82DF-322201952CD8}" type="slidenum">
              <a:rPr lang="en-US" smtClean="0"/>
              <a:pPr/>
              <a:t>6</a:t>
            </a:fld>
            <a:endParaRPr lang="en-US" dirty="0"/>
          </a:p>
        </p:txBody>
      </p:sp>
      <p:pic>
        <p:nvPicPr>
          <p:cNvPr id="13" name="Picture 12">
            <a:extLst>
              <a:ext uri="{FF2B5EF4-FFF2-40B4-BE49-F238E27FC236}">
                <a16:creationId xmlns:a16="http://schemas.microsoft.com/office/drawing/2014/main" id="{C48BA23B-7D14-7A40-261F-9D77C66AF745}"/>
              </a:ext>
            </a:extLst>
          </p:cNvPr>
          <p:cNvPicPr>
            <a:picLocks noChangeAspect="1"/>
          </p:cNvPicPr>
          <p:nvPr/>
        </p:nvPicPr>
        <p:blipFill>
          <a:blip r:embed="rId3"/>
          <a:stretch>
            <a:fillRect/>
          </a:stretch>
        </p:blipFill>
        <p:spPr>
          <a:xfrm>
            <a:off x="6307928" y="3834221"/>
            <a:ext cx="6484944" cy="1531620"/>
          </a:xfrm>
          <a:prstGeom prst="rect">
            <a:avLst/>
          </a:prstGeom>
        </p:spPr>
      </p:pic>
      <p:pic>
        <p:nvPicPr>
          <p:cNvPr id="19" name="Picture 18">
            <a:extLst>
              <a:ext uri="{FF2B5EF4-FFF2-40B4-BE49-F238E27FC236}">
                <a16:creationId xmlns:a16="http://schemas.microsoft.com/office/drawing/2014/main" id="{8E2B9313-F8C9-1457-2DD1-B6A00C37EA17}"/>
              </a:ext>
            </a:extLst>
          </p:cNvPr>
          <p:cNvPicPr>
            <a:picLocks noChangeAspect="1"/>
          </p:cNvPicPr>
          <p:nvPr/>
        </p:nvPicPr>
        <p:blipFill>
          <a:blip r:embed="rId4"/>
          <a:stretch>
            <a:fillRect/>
          </a:stretch>
        </p:blipFill>
        <p:spPr>
          <a:xfrm>
            <a:off x="6507116" y="6012180"/>
            <a:ext cx="5234940" cy="1531620"/>
          </a:xfrm>
          <a:prstGeom prst="rect">
            <a:avLst/>
          </a:prstGeom>
        </p:spPr>
      </p:pic>
      <p:grpSp>
        <p:nvGrpSpPr>
          <p:cNvPr id="23" name="Group 22">
            <a:extLst>
              <a:ext uri="{FF2B5EF4-FFF2-40B4-BE49-F238E27FC236}">
                <a16:creationId xmlns:a16="http://schemas.microsoft.com/office/drawing/2014/main" id="{2C6FAC32-112B-2A26-F946-C653ABB84CF4}"/>
              </a:ext>
            </a:extLst>
          </p:cNvPr>
          <p:cNvGrpSpPr/>
          <p:nvPr/>
        </p:nvGrpSpPr>
        <p:grpSpPr>
          <a:xfrm>
            <a:off x="11248571" y="6966857"/>
            <a:ext cx="2465924" cy="787589"/>
            <a:chOff x="11248571" y="6966857"/>
            <a:chExt cx="2465924" cy="787589"/>
          </a:xfrm>
        </p:grpSpPr>
        <p:sp>
          <p:nvSpPr>
            <p:cNvPr id="20" name="TextBox 19">
              <a:extLst>
                <a:ext uri="{FF2B5EF4-FFF2-40B4-BE49-F238E27FC236}">
                  <a16:creationId xmlns:a16="http://schemas.microsoft.com/office/drawing/2014/main" id="{AF8DB29D-1A90-5164-5519-75E3B1449B58}"/>
                </a:ext>
              </a:extLst>
            </p:cNvPr>
            <p:cNvSpPr txBox="1"/>
            <p:nvPr/>
          </p:nvSpPr>
          <p:spPr>
            <a:xfrm>
              <a:off x="11887200" y="7329714"/>
              <a:ext cx="1827295" cy="424732"/>
            </a:xfrm>
            <a:prstGeom prst="rect">
              <a:avLst/>
            </a:prstGeom>
            <a:noFill/>
          </p:spPr>
          <p:txBody>
            <a:bodyPr wrap="none" rtlCol="0">
              <a:spAutoFit/>
            </a:bodyPr>
            <a:lstStyle/>
            <a:p>
              <a:r>
                <a:rPr lang="en-US" dirty="0"/>
                <a:t>Closure Term</a:t>
              </a:r>
            </a:p>
          </p:txBody>
        </p:sp>
        <p:cxnSp>
          <p:nvCxnSpPr>
            <p:cNvPr id="22" name="Straight Arrow Connector 21">
              <a:extLst>
                <a:ext uri="{FF2B5EF4-FFF2-40B4-BE49-F238E27FC236}">
                  <a16:creationId xmlns:a16="http://schemas.microsoft.com/office/drawing/2014/main" id="{AE846421-3F2E-734B-F943-12EC511DAD4C}"/>
                </a:ext>
              </a:extLst>
            </p:cNvPr>
            <p:cNvCxnSpPr>
              <a:stCxn id="20" idx="1"/>
            </p:cNvCxnSpPr>
            <p:nvPr/>
          </p:nvCxnSpPr>
          <p:spPr>
            <a:xfrm flipH="1" flipV="1">
              <a:off x="11248571" y="6966857"/>
              <a:ext cx="638629" cy="57522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278C81D-BD3B-0AA9-7E64-752320669943}"/>
              </a:ext>
            </a:extLst>
          </p:cNvPr>
          <p:cNvGrpSpPr/>
          <p:nvPr/>
        </p:nvGrpSpPr>
        <p:grpSpPr>
          <a:xfrm>
            <a:off x="6581686" y="1901916"/>
            <a:ext cx="7272926" cy="1348740"/>
            <a:chOff x="6581686" y="1901916"/>
            <a:chExt cx="7272926" cy="1348740"/>
          </a:xfrm>
        </p:grpSpPr>
        <p:pic>
          <p:nvPicPr>
            <p:cNvPr id="9" name="Picture 8">
              <a:extLst>
                <a:ext uri="{FF2B5EF4-FFF2-40B4-BE49-F238E27FC236}">
                  <a16:creationId xmlns:a16="http://schemas.microsoft.com/office/drawing/2014/main" id="{98C01F75-A2B4-D00E-9EC2-5694489E3604}"/>
                </a:ext>
              </a:extLst>
            </p:cNvPr>
            <p:cNvPicPr>
              <a:picLocks noChangeAspect="1"/>
            </p:cNvPicPr>
            <p:nvPr/>
          </p:nvPicPr>
          <p:blipFill>
            <a:blip r:embed="rId5"/>
            <a:stretch>
              <a:fillRect/>
            </a:stretch>
          </p:blipFill>
          <p:spPr>
            <a:xfrm>
              <a:off x="6581686" y="1901916"/>
              <a:ext cx="4137660" cy="1348740"/>
            </a:xfrm>
            <a:prstGeom prst="rect">
              <a:avLst/>
            </a:prstGeom>
          </p:spPr>
        </p:pic>
        <p:sp>
          <p:nvSpPr>
            <p:cNvPr id="10" name="TextBox 9">
              <a:extLst>
                <a:ext uri="{FF2B5EF4-FFF2-40B4-BE49-F238E27FC236}">
                  <a16:creationId xmlns:a16="http://schemas.microsoft.com/office/drawing/2014/main" id="{2285960F-A164-BECA-5A91-9E3F47EDD60F}"/>
                </a:ext>
              </a:extLst>
            </p:cNvPr>
            <p:cNvSpPr txBox="1"/>
            <p:nvPr/>
          </p:nvSpPr>
          <p:spPr>
            <a:xfrm>
              <a:off x="11654971" y="2340617"/>
              <a:ext cx="2199641" cy="424732"/>
            </a:xfrm>
            <a:prstGeom prst="rect">
              <a:avLst/>
            </a:prstGeom>
            <a:noFill/>
          </p:spPr>
          <p:txBody>
            <a:bodyPr wrap="none" rtlCol="0">
              <a:spAutoFit/>
            </a:bodyPr>
            <a:lstStyle/>
            <a:p>
              <a:r>
                <a:rPr lang="en-US" dirty="0"/>
                <a:t>Monod Equation</a:t>
              </a:r>
            </a:p>
          </p:txBody>
        </p:sp>
        <p:pic>
          <p:nvPicPr>
            <p:cNvPr id="25" name="Picture 24">
              <a:extLst>
                <a:ext uri="{FF2B5EF4-FFF2-40B4-BE49-F238E27FC236}">
                  <a16:creationId xmlns:a16="http://schemas.microsoft.com/office/drawing/2014/main" id="{A591DF22-0A5F-7861-E5C4-95B92BB80171}"/>
                </a:ext>
              </a:extLst>
            </p:cNvPr>
            <p:cNvPicPr>
              <a:picLocks noChangeAspect="1"/>
            </p:cNvPicPr>
            <p:nvPr/>
          </p:nvPicPr>
          <p:blipFill>
            <a:blip r:embed="rId6"/>
            <a:srcRect l="22017" t="6452" r="18724" b="13756"/>
            <a:stretch>
              <a:fillRect/>
            </a:stretch>
          </p:blipFill>
          <p:spPr>
            <a:xfrm>
              <a:off x="10904489" y="2245055"/>
              <a:ext cx="750482" cy="673668"/>
            </a:xfrm>
            <a:prstGeom prst="rect">
              <a:avLst/>
            </a:prstGeom>
          </p:spPr>
        </p:pic>
      </p:grpSp>
      <p:pic>
        <p:nvPicPr>
          <p:cNvPr id="6" name="Picture 5" descr="A picture containing application&#10;&#10;AI-generated content may be incorrect.">
            <a:extLst>
              <a:ext uri="{FF2B5EF4-FFF2-40B4-BE49-F238E27FC236}">
                <a16:creationId xmlns:a16="http://schemas.microsoft.com/office/drawing/2014/main" id="{3EA8F2BD-964D-BCC0-C3B3-61739772D5BC}"/>
              </a:ext>
            </a:extLst>
          </p:cNvPr>
          <p:cNvPicPr>
            <a:picLocks noChangeAspect="1"/>
          </p:cNvPicPr>
          <p:nvPr/>
        </p:nvPicPr>
        <p:blipFill>
          <a:blip r:embed="rId7"/>
          <a:srcRect t="1" b="40749"/>
          <a:stretch>
            <a:fillRect/>
          </a:stretch>
        </p:blipFill>
        <p:spPr>
          <a:xfrm>
            <a:off x="5093428" y="7610748"/>
            <a:ext cx="5811061" cy="457200"/>
          </a:xfrm>
          <a:prstGeom prst="rect">
            <a:avLst/>
          </a:prstGeom>
        </p:spPr>
      </p:pic>
    </p:spTree>
    <p:extLst>
      <p:ext uri="{BB962C8B-B14F-4D97-AF65-F5344CB8AC3E}">
        <p14:creationId xmlns:p14="http://schemas.microsoft.com/office/powerpoint/2010/main" val="31338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FC9B-5301-CED1-A20D-C5B2F0D7587B}"/>
              </a:ext>
            </a:extLst>
          </p:cNvPr>
          <p:cNvSpPr>
            <a:spLocks noGrp="1"/>
          </p:cNvSpPr>
          <p:nvPr>
            <p:ph type="title"/>
          </p:nvPr>
        </p:nvSpPr>
        <p:spPr>
          <a:xfrm>
            <a:off x="3474719" y="517677"/>
            <a:ext cx="10972800" cy="774096"/>
          </a:xfrm>
        </p:spPr>
        <p:txBody>
          <a:bodyPr/>
          <a:lstStyle/>
          <a:p>
            <a:r>
              <a:rPr lang="en-US" dirty="0"/>
              <a:t>What can we do?</a:t>
            </a:r>
          </a:p>
        </p:txBody>
      </p:sp>
      <p:sp>
        <p:nvSpPr>
          <p:cNvPr id="3" name="Content Placeholder 2">
            <a:extLst>
              <a:ext uri="{FF2B5EF4-FFF2-40B4-BE49-F238E27FC236}">
                <a16:creationId xmlns:a16="http://schemas.microsoft.com/office/drawing/2014/main" id="{6A5C6949-79FD-54B4-F28F-694AAD59D8DD}"/>
              </a:ext>
            </a:extLst>
          </p:cNvPr>
          <p:cNvSpPr>
            <a:spLocks noGrp="1"/>
          </p:cNvSpPr>
          <p:nvPr>
            <p:ph sz="quarter" idx="20"/>
          </p:nvPr>
        </p:nvSpPr>
        <p:spPr>
          <a:xfrm>
            <a:off x="1371600" y="2057399"/>
            <a:ext cx="12801600" cy="4430487"/>
          </a:xfrm>
        </p:spPr>
        <p:txBody>
          <a:bodyPr/>
          <a:lstStyle/>
          <a:p>
            <a:pPr marL="514350" indent="-514350">
              <a:buFont typeface="+mj-lt"/>
              <a:buAutoNum type="arabicPeriod"/>
            </a:pPr>
            <a:r>
              <a:rPr lang="en-US" dirty="0"/>
              <a:t>Ignore the closure term – “Calibrate” </a:t>
            </a:r>
            <a:r>
              <a:rPr lang="en-US" dirty="0" err="1">
                <a:latin typeface="Symbol" panose="05050102010706020507" pitchFamily="18" charset="2"/>
              </a:rPr>
              <a:t>m</a:t>
            </a:r>
            <a:r>
              <a:rPr lang="en-US" baseline="-25000" dirty="0" err="1"/>
              <a:t>max</a:t>
            </a:r>
            <a:r>
              <a:rPr lang="en-US" dirty="0"/>
              <a:t> and K</a:t>
            </a:r>
            <a:r>
              <a:rPr lang="en-US" baseline="-25000" dirty="0"/>
              <a:t>c</a:t>
            </a:r>
            <a:r>
              <a:rPr lang="en-US" dirty="0"/>
              <a:t> to match macroscale observations.</a:t>
            </a:r>
          </a:p>
          <a:p>
            <a:pPr marL="514350" indent="-514350">
              <a:buFont typeface="+mj-lt"/>
              <a:buAutoNum type="arabicPeriod"/>
            </a:pPr>
            <a:r>
              <a:rPr lang="en-US" dirty="0"/>
              <a:t>Calculate the closure term directly.  E.g. for N=2</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a:t>Derive the closure term based on macroscale observables, some assumed form of microscale variations – requires a “scaling law” that is often violated in real systems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1D0626A0-3CFA-A095-5107-CF9CD1FDDCCD}"/>
              </a:ext>
            </a:extLst>
          </p:cNvPr>
          <p:cNvSpPr>
            <a:spLocks noGrp="1"/>
          </p:cNvSpPr>
          <p:nvPr>
            <p:ph type="sldNum" sz="quarter" idx="12"/>
          </p:nvPr>
        </p:nvSpPr>
        <p:spPr/>
        <p:txBody>
          <a:bodyPr/>
          <a:lstStyle/>
          <a:p>
            <a:fld id="{FE7A4BB3-E848-5A44-82DF-322201952CD8}" type="slidenum">
              <a:rPr lang="en-US" smtClean="0"/>
              <a:pPr/>
              <a:t>7</a:t>
            </a:fld>
            <a:endParaRPr lang="en-US" dirty="0"/>
          </a:p>
        </p:txBody>
      </p:sp>
      <p:pic>
        <p:nvPicPr>
          <p:cNvPr id="5" name="Picture 4">
            <a:extLst>
              <a:ext uri="{FF2B5EF4-FFF2-40B4-BE49-F238E27FC236}">
                <a16:creationId xmlns:a16="http://schemas.microsoft.com/office/drawing/2014/main" id="{C1C0B717-E573-16EA-6FD4-CF7A62094C9C}"/>
              </a:ext>
            </a:extLst>
          </p:cNvPr>
          <p:cNvPicPr>
            <a:picLocks noChangeAspect="1"/>
          </p:cNvPicPr>
          <p:nvPr/>
        </p:nvPicPr>
        <p:blipFill>
          <a:blip r:embed="rId3"/>
          <a:stretch>
            <a:fillRect/>
          </a:stretch>
        </p:blipFill>
        <p:spPr>
          <a:xfrm>
            <a:off x="7772400" y="343988"/>
            <a:ext cx="5234940" cy="1531620"/>
          </a:xfrm>
          <a:prstGeom prst="rect">
            <a:avLst/>
          </a:prstGeom>
        </p:spPr>
      </p:pic>
      <p:pic>
        <p:nvPicPr>
          <p:cNvPr id="8" name="Picture 7">
            <a:extLst>
              <a:ext uri="{FF2B5EF4-FFF2-40B4-BE49-F238E27FC236}">
                <a16:creationId xmlns:a16="http://schemas.microsoft.com/office/drawing/2014/main" id="{5DD987A2-222B-73F1-9A6D-98B5CE87EA06}"/>
              </a:ext>
            </a:extLst>
          </p:cNvPr>
          <p:cNvPicPr>
            <a:picLocks noChangeAspect="1"/>
          </p:cNvPicPr>
          <p:nvPr/>
        </p:nvPicPr>
        <p:blipFill>
          <a:blip r:embed="rId4"/>
          <a:stretch>
            <a:fillRect/>
          </a:stretch>
        </p:blipFill>
        <p:spPr>
          <a:xfrm>
            <a:off x="3022782" y="3844654"/>
            <a:ext cx="9136380" cy="1287780"/>
          </a:xfrm>
          <a:prstGeom prst="rect">
            <a:avLst/>
          </a:prstGeom>
        </p:spPr>
      </p:pic>
      <p:sp>
        <p:nvSpPr>
          <p:cNvPr id="9" name="TextBox 8">
            <a:extLst>
              <a:ext uri="{FF2B5EF4-FFF2-40B4-BE49-F238E27FC236}">
                <a16:creationId xmlns:a16="http://schemas.microsoft.com/office/drawing/2014/main" id="{68379BFE-8995-92F6-68B9-1B32606DC34E}"/>
              </a:ext>
            </a:extLst>
          </p:cNvPr>
          <p:cNvSpPr txBox="1"/>
          <p:nvPr/>
        </p:nvSpPr>
        <p:spPr>
          <a:xfrm>
            <a:off x="3200400" y="6867687"/>
            <a:ext cx="9648795" cy="584775"/>
          </a:xfrm>
          <a:prstGeom prst="rect">
            <a:avLst/>
          </a:prstGeom>
          <a:noFill/>
        </p:spPr>
        <p:txBody>
          <a:bodyPr wrap="none" rtlCol="0">
            <a:spAutoFit/>
          </a:bodyPr>
          <a:lstStyle/>
          <a:p>
            <a:r>
              <a:rPr lang="en-US" sz="3200" b="1" dirty="0">
                <a:solidFill>
                  <a:schemeClr val="accent1"/>
                </a:solidFill>
              </a:rPr>
              <a:t>None of these have been fully successful to date</a:t>
            </a:r>
          </a:p>
        </p:txBody>
      </p:sp>
    </p:spTree>
    <p:extLst>
      <p:ext uri="{BB962C8B-B14F-4D97-AF65-F5344CB8AC3E}">
        <p14:creationId xmlns:p14="http://schemas.microsoft.com/office/powerpoint/2010/main" val="3714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0400" y="270933"/>
            <a:ext cx="11130196" cy="1310979"/>
          </a:xfrm>
        </p:spPr>
        <p:txBody>
          <a:bodyPr anchor="ctr"/>
          <a:lstStyle/>
          <a:p>
            <a:r>
              <a:rPr dirty="0"/>
              <a:t>Microbes Dynamically Adapt to Their Environment</a:t>
            </a:r>
          </a:p>
        </p:txBody>
      </p:sp>
      <p:sp>
        <p:nvSpPr>
          <p:cNvPr id="7" name="Content Placeholder 6">
            <a:extLst>
              <a:ext uri="{FF2B5EF4-FFF2-40B4-BE49-F238E27FC236}">
                <a16:creationId xmlns:a16="http://schemas.microsoft.com/office/drawing/2014/main" id="{D36EC39C-F791-0CEF-CB2C-07CF4F527D6F}"/>
              </a:ext>
            </a:extLst>
          </p:cNvPr>
          <p:cNvSpPr>
            <a:spLocks noGrp="1"/>
          </p:cNvSpPr>
          <p:nvPr>
            <p:ph sz="quarter" idx="20"/>
          </p:nvPr>
        </p:nvSpPr>
        <p:spPr>
          <a:xfrm>
            <a:off x="1191718" y="2543318"/>
            <a:ext cx="3515193" cy="4403362"/>
          </a:xfrm>
        </p:spPr>
        <p:txBody>
          <a:bodyPr/>
          <a:lstStyle/>
          <a:p>
            <a:pPr marL="0" indent="0">
              <a:buNone/>
            </a:pPr>
            <a:r>
              <a:rPr lang="en-US" dirty="0"/>
              <a:t>Further complicating the matter, microbes can shift their metabolic processes and pathways in response to environmental factors, and they also can dynamically modify their environment.</a:t>
            </a:r>
          </a:p>
        </p:txBody>
      </p:sp>
      <p:grpSp>
        <p:nvGrpSpPr>
          <p:cNvPr id="23" name="Group 22">
            <a:extLst>
              <a:ext uri="{FF2B5EF4-FFF2-40B4-BE49-F238E27FC236}">
                <a16:creationId xmlns:a16="http://schemas.microsoft.com/office/drawing/2014/main" id="{5EA1B4BC-4B1A-2601-3E6A-44D3DF982CAA}"/>
              </a:ext>
            </a:extLst>
          </p:cNvPr>
          <p:cNvGrpSpPr/>
          <p:nvPr/>
        </p:nvGrpSpPr>
        <p:grpSpPr>
          <a:xfrm>
            <a:off x="5110711" y="2006155"/>
            <a:ext cx="8995032" cy="5753788"/>
            <a:chOff x="5110711" y="2234757"/>
            <a:chExt cx="8995032" cy="5753788"/>
          </a:xfrm>
        </p:grpSpPr>
        <p:pic>
          <p:nvPicPr>
            <p:cNvPr id="13" name="Picture 12">
              <a:extLst>
                <a:ext uri="{FF2B5EF4-FFF2-40B4-BE49-F238E27FC236}">
                  <a16:creationId xmlns:a16="http://schemas.microsoft.com/office/drawing/2014/main" id="{CF3FFB3A-0D33-E3C7-9287-F1BAE79757A0}"/>
                </a:ext>
              </a:extLst>
            </p:cNvPr>
            <p:cNvPicPr>
              <a:picLocks noChangeAspect="1"/>
            </p:cNvPicPr>
            <p:nvPr/>
          </p:nvPicPr>
          <p:blipFill>
            <a:blip r:embed="rId3"/>
            <a:stretch>
              <a:fillRect/>
            </a:stretch>
          </p:blipFill>
          <p:spPr>
            <a:xfrm>
              <a:off x="5110711" y="2234757"/>
              <a:ext cx="8995032" cy="5020484"/>
            </a:xfrm>
            <a:prstGeom prst="rect">
              <a:avLst/>
            </a:prstGeom>
          </p:spPr>
        </p:pic>
        <p:pic>
          <p:nvPicPr>
            <p:cNvPr id="22" name="Picture 21">
              <a:extLst>
                <a:ext uri="{FF2B5EF4-FFF2-40B4-BE49-F238E27FC236}">
                  <a16:creationId xmlns:a16="http://schemas.microsoft.com/office/drawing/2014/main" id="{96BCC05F-2309-C107-FABA-D5CB09622587}"/>
                </a:ext>
              </a:extLst>
            </p:cNvPr>
            <p:cNvPicPr>
              <a:picLocks noChangeAspect="1"/>
            </p:cNvPicPr>
            <p:nvPr/>
          </p:nvPicPr>
          <p:blipFill>
            <a:blip r:embed="rId4"/>
            <a:stretch>
              <a:fillRect/>
            </a:stretch>
          </p:blipFill>
          <p:spPr>
            <a:xfrm>
              <a:off x="7200307" y="7447525"/>
              <a:ext cx="4815840" cy="54102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0AC25-DE14-E4B2-763A-F938F87B4C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363C73-91D2-8ECC-C36B-284624471C3A}"/>
              </a:ext>
            </a:extLst>
          </p:cNvPr>
          <p:cNvSpPr>
            <a:spLocks noGrp="1"/>
          </p:cNvSpPr>
          <p:nvPr>
            <p:ph type="title"/>
          </p:nvPr>
        </p:nvSpPr>
        <p:spPr/>
        <p:txBody>
          <a:bodyPr anchor="ctr"/>
          <a:lstStyle/>
          <a:p>
            <a:r>
              <a:rPr dirty="0"/>
              <a:t>Is There Any Hope? What Has Changed?</a:t>
            </a:r>
          </a:p>
        </p:txBody>
      </p:sp>
      <p:sp>
        <p:nvSpPr>
          <p:cNvPr id="7" name="Content Placeholder 6">
            <a:extLst>
              <a:ext uri="{FF2B5EF4-FFF2-40B4-BE49-F238E27FC236}">
                <a16:creationId xmlns:a16="http://schemas.microsoft.com/office/drawing/2014/main" id="{EBD5A330-0603-4568-9D58-7E60732F047B}"/>
              </a:ext>
            </a:extLst>
          </p:cNvPr>
          <p:cNvSpPr>
            <a:spLocks noGrp="1"/>
          </p:cNvSpPr>
          <p:nvPr>
            <p:ph sz="quarter" idx="20"/>
          </p:nvPr>
        </p:nvSpPr>
        <p:spPr>
          <a:xfrm>
            <a:off x="1371600" y="1702048"/>
            <a:ext cx="3949908" cy="6088165"/>
          </a:xfrm>
        </p:spPr>
        <p:txBody>
          <a:bodyPr/>
          <a:lstStyle/>
          <a:p>
            <a:pPr marL="0" indent="0">
              <a:buNone/>
            </a:pPr>
            <a:r>
              <a:rPr lang="en-US" dirty="0"/>
              <a:t>Three remarkable developments enable major breakthroughs:</a:t>
            </a:r>
          </a:p>
          <a:p>
            <a:pPr marL="514350" indent="-514350">
              <a:buFont typeface="+mj-lt"/>
              <a:buAutoNum type="arabicPeriod"/>
            </a:pPr>
            <a:r>
              <a:rPr lang="en-US" b="1" dirty="0">
                <a:solidFill>
                  <a:schemeClr val="accent2"/>
                </a:solidFill>
              </a:rPr>
              <a:t>High-resolution pore imaging and reactive transport simulation</a:t>
            </a:r>
          </a:p>
        </p:txBody>
      </p:sp>
      <p:pic>
        <p:nvPicPr>
          <p:cNvPr id="2" name="Picture 8" descr="Visualization of pore-scale flow paths in an artificial porous medium composed of spheres.">
            <a:extLst>
              <a:ext uri="{FF2B5EF4-FFF2-40B4-BE49-F238E27FC236}">
                <a16:creationId xmlns:a16="http://schemas.microsoft.com/office/drawing/2014/main" id="{5CD80F68-5351-39E9-2700-39BE08ECF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773" y="1502300"/>
            <a:ext cx="413543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240FF34C-CE79-AB97-A36B-47706DADB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492" y="4576454"/>
            <a:ext cx="63087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a:extLst>
              <a:ext uri="{FF2B5EF4-FFF2-40B4-BE49-F238E27FC236}">
                <a16:creationId xmlns:a16="http://schemas.microsoft.com/office/drawing/2014/main" id="{DCE2CC71-4AC4-6218-9326-86967C7B14C1}"/>
              </a:ext>
            </a:extLst>
          </p:cNvPr>
          <p:cNvSpPr txBox="1">
            <a:spLocks noChangeArrowheads="1"/>
          </p:cNvSpPr>
          <p:nvPr/>
        </p:nvSpPr>
        <p:spPr bwMode="auto">
          <a:xfrm>
            <a:off x="10347163" y="4012469"/>
            <a:ext cx="350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Clr>
                <a:srgbClr val="FFFFFF"/>
              </a:buClr>
              <a:buSzPct val="95000"/>
              <a:buFont typeface="Wingdings" panose="05000000000000000000" pitchFamily="2" charset="2"/>
              <a:buNone/>
            </a:pPr>
            <a:r>
              <a:rPr lang="en-US" altLang="en-US" sz="1400" dirty="0">
                <a:solidFill>
                  <a:schemeClr val="accent2"/>
                </a:solidFill>
              </a:rPr>
              <a:t>Tartakovsky and Scheibe,  </a:t>
            </a:r>
            <a:r>
              <a:rPr lang="en-US" altLang="en-US" sz="1400" i="1" dirty="0">
                <a:solidFill>
                  <a:schemeClr val="accent2"/>
                </a:solidFill>
              </a:rPr>
              <a:t>Advances in Water </a:t>
            </a:r>
          </a:p>
          <a:p>
            <a:pPr>
              <a:buClr>
                <a:srgbClr val="FFFFFF"/>
              </a:buClr>
              <a:buSzPct val="95000"/>
              <a:buFont typeface="Wingdings" panose="05000000000000000000" pitchFamily="2" charset="2"/>
              <a:buNone/>
            </a:pPr>
            <a:r>
              <a:rPr lang="en-US" altLang="en-US" sz="1400" i="1" dirty="0">
                <a:solidFill>
                  <a:schemeClr val="accent2"/>
                </a:solidFill>
              </a:rPr>
              <a:t>Resources</a:t>
            </a:r>
            <a:r>
              <a:rPr lang="en-US" altLang="en-US" sz="1400" dirty="0">
                <a:solidFill>
                  <a:schemeClr val="accent2"/>
                </a:solidFill>
              </a:rPr>
              <a:t>, 34(12):1616-1626, 2011</a:t>
            </a:r>
          </a:p>
        </p:txBody>
      </p:sp>
      <p:grpSp>
        <p:nvGrpSpPr>
          <p:cNvPr id="82" name="Group 13">
            <a:extLst>
              <a:ext uri="{FF2B5EF4-FFF2-40B4-BE49-F238E27FC236}">
                <a16:creationId xmlns:a16="http://schemas.microsoft.com/office/drawing/2014/main" id="{A374E255-E5B9-1519-0BF6-F9999B82FDD5}"/>
              </a:ext>
            </a:extLst>
          </p:cNvPr>
          <p:cNvGrpSpPr>
            <a:grpSpLocks/>
          </p:cNvGrpSpPr>
          <p:nvPr/>
        </p:nvGrpSpPr>
        <p:grpSpPr bwMode="auto">
          <a:xfrm>
            <a:off x="10916095" y="1437719"/>
            <a:ext cx="2682669" cy="2243600"/>
            <a:chOff x="1292" y="3170"/>
            <a:chExt cx="1282" cy="1026"/>
          </a:xfrm>
        </p:grpSpPr>
        <p:sp>
          <p:nvSpPr>
            <p:cNvPr id="83" name="Rectangle 14">
              <a:extLst>
                <a:ext uri="{FF2B5EF4-FFF2-40B4-BE49-F238E27FC236}">
                  <a16:creationId xmlns:a16="http://schemas.microsoft.com/office/drawing/2014/main" id="{AE2E6B2B-B200-E256-7DDA-C3E6B28DE490}"/>
                </a:ext>
              </a:extLst>
            </p:cNvPr>
            <p:cNvSpPr>
              <a:spLocks noChangeArrowheads="1"/>
            </p:cNvSpPr>
            <p:nvPr/>
          </p:nvSpPr>
          <p:spPr bwMode="auto">
            <a:xfrm>
              <a:off x="1336" y="3208"/>
              <a:ext cx="1238" cy="988"/>
            </a:xfrm>
            <a:prstGeom prst="rect">
              <a:avLst/>
            </a:prstGeom>
            <a:solidFill>
              <a:schemeClr val="accent4"/>
            </a:solidFill>
            <a:ln w="9525">
              <a:solidFill>
                <a:schemeClr val="accent3"/>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84" name="Picture 15" descr="Galore_4">
              <a:extLst>
                <a:ext uri="{FF2B5EF4-FFF2-40B4-BE49-F238E27FC236}">
                  <a16:creationId xmlns:a16="http://schemas.microsoft.com/office/drawing/2014/main" id="{25A852C0-87EF-84E0-3809-C28A300220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 y="3170"/>
              <a:ext cx="1243"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41312130"/>
      </p:ext>
    </p:extLst>
  </p:cSld>
  <p:clrMapOvr>
    <a:masterClrMapping/>
  </p:clrMapOvr>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Templa.1" id="{AE9490AE-65CC-944C-8F1E-BA945E479387}" vid="{2788B4D4-F6C5-E64B-AC30-3F5F33980B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1443</TotalTime>
  <Words>1882</Words>
  <Application>Microsoft Office PowerPoint</Application>
  <PresentationFormat>Custom</PresentationFormat>
  <Paragraphs>193</Paragraphs>
  <Slides>25</Slides>
  <Notes>17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Symbol</vt:lpstr>
      <vt:lpstr>Tahoma</vt:lpstr>
      <vt:lpstr>Wingdings</vt:lpstr>
      <vt:lpstr>PNNL_Option_4</vt:lpstr>
      <vt:lpstr>Scaling microbial processes in porous media</vt:lpstr>
      <vt:lpstr>A Simple Observation</vt:lpstr>
      <vt:lpstr>Microbial Life in Pore Spaces</vt:lpstr>
      <vt:lpstr>Add slide from KH</vt:lpstr>
      <vt:lpstr>The Scale Mismatch</vt:lpstr>
      <vt:lpstr>The Multiscale Closure Problem (or why simple averaging fails)</vt:lpstr>
      <vt:lpstr>What can we do?</vt:lpstr>
      <vt:lpstr>Microbes Dynamically Adapt to Their Environment</vt:lpstr>
      <vt:lpstr>Is There Any Hope? What Has Changed?</vt:lpstr>
      <vt:lpstr>Is There Any Hope? What Has Changed?</vt:lpstr>
      <vt:lpstr>Is There Any Hope? What Has Changed?</vt:lpstr>
      <vt:lpstr>High-Resolution Pore Imaging and Reactive Transport Modeling</vt:lpstr>
      <vt:lpstr>Multi-Omics Characterization and Metabolic Modeling</vt:lpstr>
      <vt:lpstr>Bridging the Multiscale Gap in Porous Media Science</vt:lpstr>
      <vt:lpstr>AI-Based Multiscale Closure</vt:lpstr>
      <vt:lpstr>Example: Reactive Transport in Biological Tissues</vt:lpstr>
      <vt:lpstr>Mathematical Formalization and Evaluation</vt:lpstr>
      <vt:lpstr>What is the AI Learning?</vt:lpstr>
      <vt:lpstr>Training Paradigm 1: A Priori Learning (Offline)</vt:lpstr>
      <vt:lpstr>Training Paradigm 2: A Posteriori Learning (Online)</vt:lpstr>
      <vt:lpstr>The Guardrails: Embedding Physical Constraints</vt:lpstr>
      <vt:lpstr>Toward Predictive Porous Media Hydrobiogeochemistry</vt:lpstr>
      <vt:lpstr>Why this matters…</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Starr, Andrea S</dc:creator>
  <cp:lastModifiedBy>Scheibe, Tim</cp:lastModifiedBy>
  <cp:revision>1</cp:revision>
  <dcterms:created xsi:type="dcterms:W3CDTF">2020-09-03T20:02:36Z</dcterms:created>
  <dcterms:modified xsi:type="dcterms:W3CDTF">2026-05-16T22:19:19Z</dcterms:modified>
</cp:coreProperties>
</file>